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36"/>
  </p:notesMasterIdLst>
  <p:sldIdLst>
    <p:sldId id="291" r:id="rId2"/>
    <p:sldId id="257" r:id="rId3"/>
    <p:sldId id="293" r:id="rId4"/>
    <p:sldId id="316" r:id="rId5"/>
    <p:sldId id="315" r:id="rId6"/>
    <p:sldId id="260" r:id="rId7"/>
    <p:sldId id="259" r:id="rId8"/>
    <p:sldId id="262" r:id="rId9"/>
    <p:sldId id="263" r:id="rId10"/>
    <p:sldId id="264" r:id="rId11"/>
    <p:sldId id="265" r:id="rId12"/>
    <p:sldId id="266" r:id="rId13"/>
    <p:sldId id="319" r:id="rId14"/>
    <p:sldId id="296" r:id="rId15"/>
    <p:sldId id="300" r:id="rId16"/>
    <p:sldId id="268" r:id="rId17"/>
    <p:sldId id="303" r:id="rId18"/>
    <p:sldId id="270" r:id="rId19"/>
    <p:sldId id="308" r:id="rId20"/>
    <p:sldId id="309" r:id="rId21"/>
    <p:sldId id="310" r:id="rId22"/>
    <p:sldId id="299" r:id="rId23"/>
    <p:sldId id="271" r:id="rId24"/>
    <p:sldId id="272" r:id="rId25"/>
    <p:sldId id="273" r:id="rId26"/>
    <p:sldId id="274" r:id="rId27"/>
    <p:sldId id="311" r:id="rId28"/>
    <p:sldId id="312" r:id="rId29"/>
    <p:sldId id="275" r:id="rId30"/>
    <p:sldId id="298" r:id="rId31"/>
    <p:sldId id="318" r:id="rId32"/>
    <p:sldId id="314" r:id="rId33"/>
    <p:sldId id="320" r:id="rId34"/>
    <p:sldId id="286" r:id="rId35"/>
  </p:sldIdLst>
  <p:sldSz cx="9144000" cy="6858000" type="screen4x3"/>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suna" initials="e" lastIdx="17" clrIdx="0">
    <p:extLst>
      <p:ext uri="{19B8F6BF-5375-455C-9EA6-DF929625EA0E}">
        <p15:presenceInfo xmlns:p15="http://schemas.microsoft.com/office/powerpoint/2012/main" userId="essuna" providerId="None"/>
      </p:ext>
    </p:extLst>
  </p:cmAuthor>
  <p:cmAuthor id="2" name="MINEDUC" initials="M" lastIdx="1" clrIdx="1">
    <p:extLst>
      <p:ext uri="{19B8F6BF-5375-455C-9EA6-DF929625EA0E}">
        <p15:presenceInfo xmlns:p15="http://schemas.microsoft.com/office/powerpoint/2012/main" userId="MINEDU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898"/>
    <a:srgbClr val="FA94EE"/>
    <a:srgbClr val="F9C7E8"/>
    <a:srgbClr val="F9C7F7"/>
    <a:srgbClr val="FDE9FB"/>
    <a:srgbClr val="EDC7F9"/>
    <a:srgbClr val="FBCDFC"/>
    <a:srgbClr val="FFCCCC"/>
    <a:srgbClr val="F3E7FF"/>
    <a:srgbClr val="E4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ocente\Documents\VIVI%20POSGRADO\NUESTRA%20TESIS%20CORREGIDA%20POR%20LA%20MGS.%20ROSALBA%20RODR&#205;GUEZ%20DE%20PALACIOS\TABULACI&#211;N%20DE%20ENCUEST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ocente\Documents\VIVI%20POSGRADO\NUESTRA%20TESIS%20CORREGIDA%20POR%20LA%20MGS.%20ROSALBA%20RODR&#205;GUEZ%20DE%20PALACIOS\TABULACI&#211;N%20DE%20ENCUEST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ocente\Documents\VIVI%20POSGRADO\NUESTRA%20TESIS%20CORREGIDA%20POR%20LA%20MGS.%20ROSALBA%20RODR&#205;GUEZ%20DE%20PALACIOS\TABULACI&#211;N%20DE%20ENCUEST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ocente\Documents\VIVI%20POSGRADO\NUESTRA%20TESIS%20CORREGIDA%20POR%20LA%20MGS.%20ROSALBA%20RODR&#205;GUEZ%20DE%20PALACIOS\TABULACI&#211;N%20DE%20ENCUEST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b="0">
                <a:latin typeface="Arial" pitchFamily="34" charset="0"/>
                <a:cs typeface="Arial" pitchFamily="34" charset="0"/>
              </a:defRPr>
            </a:pPr>
            <a:r>
              <a:rPr lang="es-EC" b="0">
                <a:latin typeface="Arial" pitchFamily="34" charset="0"/>
                <a:cs typeface="Arial" pitchFamily="34" charset="0"/>
              </a:rPr>
              <a:t>Ítem 1) Considera usted que las prácticas preprofesionales le sirven satisfactoriamente para ingresar al mercado laboral, mejorando el índice de empleabilidad.</a:t>
            </a:r>
          </a:p>
        </c:rich>
      </c:tx>
      <c:layout>
        <c:manualLayout>
          <c:xMode val="edge"/>
          <c:yMode val="edge"/>
          <c:x val="8.7179589864692042E-2"/>
          <c:y val="0"/>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6230582476193428"/>
          <c:y val="0.28003026239503132"/>
          <c:w val="0.66718512757841719"/>
          <c:h val="0.5621043656485164"/>
        </c:manualLayout>
      </c:layout>
      <c:pie3DChart>
        <c:varyColors val="1"/>
        <c:ser>
          <c:idx val="0"/>
          <c:order val="0"/>
          <c:dPt>
            <c:idx val="0"/>
            <c:bubble3D val="0"/>
          </c:dPt>
          <c:dPt>
            <c:idx val="1"/>
            <c:bubble3D val="0"/>
          </c:dPt>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a:lstStyle/>
              <a:p>
                <a:pPr>
                  <a:defRPr sz="2200"/>
                </a:pPr>
                <a:endParaRPr lang="es-ES"/>
              </a:p>
            </c:txPr>
            <c:showLegendKey val="0"/>
            <c:showVal val="0"/>
            <c:showCatName val="0"/>
            <c:showSerName val="0"/>
            <c:showPercent val="1"/>
            <c:showBubbleSize val="0"/>
            <c:showLeaderLines val="1"/>
            <c:extLst>
              <c:ext xmlns:c15="http://schemas.microsoft.com/office/drawing/2012/chart" uri="{CE6537A1-D6FC-4f65-9D91-7224C49458BB}"/>
            </c:extLst>
          </c:dLbls>
          <c:cat>
            <c:strRef>
              <c:f>Hoja1!$A$1:$A$5</c:f>
              <c:strCache>
                <c:ptCount val="5"/>
                <c:pt idx="0">
                  <c:v>Totalmente de acuerdo</c:v>
                </c:pt>
                <c:pt idx="1">
                  <c:v>De acuerdo</c:v>
                </c:pt>
                <c:pt idx="2">
                  <c:v>Ni en acuerdo, ni en desacuerdo</c:v>
                </c:pt>
                <c:pt idx="3">
                  <c:v>En desacuerdo</c:v>
                </c:pt>
                <c:pt idx="4">
                  <c:v>Totalmente de desacuerdo</c:v>
                </c:pt>
              </c:strCache>
            </c:strRef>
          </c:cat>
          <c:val>
            <c:numRef>
              <c:f>Hoja1!$B$1:$B$5</c:f>
              <c:numCache>
                <c:formatCode>0%</c:formatCode>
                <c:ptCount val="5"/>
                <c:pt idx="0">
                  <c:v>0.9</c:v>
                </c:pt>
                <c:pt idx="1">
                  <c:v>0.1</c:v>
                </c:pt>
              </c:numCache>
            </c:numRef>
          </c:val>
        </c:ser>
        <c:dLbls>
          <c:showLegendKey val="0"/>
          <c:showVal val="0"/>
          <c:showCatName val="0"/>
          <c:showSerName val="0"/>
          <c:showPercent val="1"/>
          <c:showBubbleSize val="0"/>
          <c:showLeaderLines val="1"/>
        </c:dLbls>
      </c:pie3DChart>
    </c:plotArea>
    <c:legend>
      <c:legendPos val="t"/>
      <c:legendEntry>
        <c:idx val="2"/>
        <c:delete val="1"/>
      </c:legendEntry>
      <c:legendEntry>
        <c:idx val="3"/>
        <c:delete val="1"/>
      </c:legendEntry>
      <c:legendEntry>
        <c:idx val="4"/>
        <c:delete val="1"/>
      </c:legendEntry>
      <c:layout>
        <c:manualLayout>
          <c:xMode val="edge"/>
          <c:yMode val="edge"/>
          <c:x val="9.191366764588603E-2"/>
          <c:y val="0.82753248561110859"/>
          <c:w val="0.78609418074994253"/>
          <c:h val="0.15507811429811161"/>
        </c:manualLayout>
      </c:layout>
      <c:overlay val="0"/>
      <c:txPr>
        <a:bodyPr/>
        <a:lstStyle/>
        <a:p>
          <a:pPr>
            <a:defRPr sz="2200">
              <a:latin typeface="Arial" pitchFamily="34" charset="0"/>
              <a:cs typeface="Arial" pitchFamily="34" charset="0"/>
            </a:defRPr>
          </a:pPr>
          <a:endParaRPr lang="es-ES"/>
        </a:p>
      </c:txPr>
    </c:legend>
    <c:plotVisOnly val="1"/>
    <c:dispBlanksAs val="zero"/>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200" b="0">
                <a:latin typeface="Arial" pitchFamily="34" charset="0"/>
                <a:cs typeface="Arial" pitchFamily="34" charset="0"/>
              </a:defRPr>
            </a:pPr>
            <a:r>
              <a:rPr lang="es-EC" sz="2200" b="0" dirty="0">
                <a:latin typeface="Arial" pitchFamily="34" charset="0"/>
                <a:cs typeface="Arial" pitchFamily="34" charset="0"/>
              </a:rPr>
              <a:t>Ítem 2) De acuerdo a su experiencia, las prácticas preprofesionales, se encuentran técnicamente estructuradas, tanto desde la academia, como desde la comunidad educativa.</a:t>
            </a:r>
          </a:p>
          <a:p>
            <a:pPr>
              <a:defRPr sz="2200" b="0">
                <a:latin typeface="Arial" pitchFamily="34" charset="0"/>
                <a:cs typeface="Arial" pitchFamily="34" charset="0"/>
              </a:defRPr>
            </a:pPr>
            <a:endParaRPr lang="es-EC" sz="2200" b="0" dirty="0">
              <a:latin typeface="Arial" pitchFamily="34" charset="0"/>
              <a:cs typeface="Arial" pitchFamily="34" charset="0"/>
            </a:endParaRPr>
          </a:p>
        </c:rich>
      </c:tx>
      <c:layout>
        <c:manualLayout>
          <c:xMode val="edge"/>
          <c:yMode val="edge"/>
          <c:x val="0.20631787534595544"/>
          <c:y val="4.8741280327647463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30796754923527675"/>
          <c:y val="0.31187074351829652"/>
          <c:w val="0.58288145872000841"/>
          <c:h val="0.46399095717266259"/>
        </c:manualLayout>
      </c:layout>
      <c:pie3DChart>
        <c:varyColors val="1"/>
        <c:ser>
          <c:idx val="0"/>
          <c:order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1.4004908030541389E-3"/>
                  <c:y val="-2.5458471080347975E-2"/>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3.9516613234474425E-2"/>
                  <c:y val="-8.6857917291396899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Hoja1!$A$23:$A$27</c:f>
              <c:strCache>
                <c:ptCount val="5"/>
                <c:pt idx="0">
                  <c:v>Totalmente deacuerdo</c:v>
                </c:pt>
                <c:pt idx="1">
                  <c:v>De acuerdo</c:v>
                </c:pt>
                <c:pt idx="2">
                  <c:v>Ni en acuerdo, ni en desacuerdo</c:v>
                </c:pt>
                <c:pt idx="3">
                  <c:v>En desacuerdo</c:v>
                </c:pt>
                <c:pt idx="4">
                  <c:v>Totalmente en desacuerdo</c:v>
                </c:pt>
              </c:strCache>
            </c:strRef>
          </c:cat>
          <c:val>
            <c:numRef>
              <c:f>Hoja1!$B$23:$B$27</c:f>
              <c:numCache>
                <c:formatCode>General</c:formatCode>
                <c:ptCount val="5"/>
                <c:pt idx="2" formatCode="0%">
                  <c:v>0.25</c:v>
                </c:pt>
                <c:pt idx="3" formatCode="0%">
                  <c:v>0.25</c:v>
                </c:pt>
                <c:pt idx="4" formatCode="0%">
                  <c:v>0.5</c:v>
                </c:pt>
              </c:numCache>
            </c:numRef>
          </c:val>
        </c:ser>
        <c:dLbls>
          <c:showLegendKey val="0"/>
          <c:showVal val="0"/>
          <c:showCatName val="0"/>
          <c:showSerName val="0"/>
          <c:showPercent val="1"/>
          <c:showBubbleSize val="0"/>
          <c:showLeaderLines val="1"/>
        </c:dLbls>
      </c:pie3DChart>
    </c:plotArea>
    <c:legend>
      <c:legendPos val="t"/>
      <c:legendEntry>
        <c:idx val="0"/>
        <c:delete val="1"/>
      </c:legendEntry>
      <c:legendEntry>
        <c:idx val="1"/>
        <c:delete val="1"/>
      </c:legendEntry>
      <c:layout>
        <c:manualLayout>
          <c:xMode val="edge"/>
          <c:yMode val="edge"/>
          <c:x val="0.20234216304986211"/>
          <c:y val="0.82800392431288417"/>
          <c:w val="0.79439566929133854"/>
          <c:h val="0.1462299504228638"/>
        </c:manualLayout>
      </c:layout>
      <c:overlay val="0"/>
      <c:txPr>
        <a:bodyPr/>
        <a:lstStyle/>
        <a:p>
          <a:pPr>
            <a:defRPr sz="2200">
              <a:latin typeface="Arial" pitchFamily="34" charset="0"/>
              <a:cs typeface="Arial" pitchFamily="34" charset="0"/>
            </a:defRPr>
          </a:pPr>
          <a:endParaRPr lang="es-ES"/>
        </a:p>
      </c:txPr>
    </c:legend>
    <c:plotVisOnly val="1"/>
    <c:dispBlanksAs val="zero"/>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800" b="0">
                <a:latin typeface="Arial" pitchFamily="34" charset="0"/>
                <a:cs typeface="Arial" pitchFamily="34" charset="0"/>
              </a:defRPr>
            </a:pPr>
            <a:r>
              <a:rPr lang="es-EC" sz="1800" b="0">
                <a:latin typeface="Arial" pitchFamily="34" charset="0"/>
                <a:cs typeface="Arial" pitchFamily="34" charset="0"/>
              </a:rPr>
              <a:t>Ítem 6) Considera que los docentes-guías, realizan a cabalidad su rol de facilitadores en la adquisición de competencias pedagógicas profesionales.</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9694709488507584"/>
          <c:y val="0.23935525884701897"/>
          <c:w val="0.61675508922334887"/>
          <c:h val="0.51101699397490352"/>
        </c:manualLayout>
      </c:layout>
      <c:pie3DChart>
        <c:varyColors val="1"/>
        <c:ser>
          <c:idx val="0"/>
          <c:order val="0"/>
          <c:dPt>
            <c:idx val="4"/>
            <c:bubble3D val="0"/>
            <c:spPr>
              <a:solidFill>
                <a:schemeClr val="accent6">
                  <a:lumMod val="75000"/>
                </a:schemeClr>
              </a:solidFill>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Hoja1!$A$99:$A$103</c:f>
              <c:strCache>
                <c:ptCount val="5"/>
                <c:pt idx="0">
                  <c:v>Totalmente de acuerdo</c:v>
                </c:pt>
                <c:pt idx="1">
                  <c:v>De acuerdo</c:v>
                </c:pt>
                <c:pt idx="2">
                  <c:v>Ni en acuerdo, ni en desacuerdo</c:v>
                </c:pt>
                <c:pt idx="3">
                  <c:v>En desacuerdo</c:v>
                </c:pt>
                <c:pt idx="4">
                  <c:v>Totalmente en desacuerdo</c:v>
                </c:pt>
              </c:strCache>
            </c:strRef>
          </c:cat>
          <c:val>
            <c:numRef>
              <c:f>Hoja1!$B$99:$B$103</c:f>
              <c:numCache>
                <c:formatCode>General</c:formatCode>
                <c:ptCount val="5"/>
                <c:pt idx="3" formatCode="0%">
                  <c:v>0.1</c:v>
                </c:pt>
                <c:pt idx="4" formatCode="0%">
                  <c:v>0.9</c:v>
                </c:pt>
              </c:numCache>
            </c:numRef>
          </c:val>
        </c:ser>
        <c:dLbls>
          <c:showLegendKey val="0"/>
          <c:showVal val="0"/>
          <c:showCatName val="0"/>
          <c:showSerName val="0"/>
          <c:showPercent val="1"/>
          <c:showBubbleSize val="0"/>
          <c:showLeaderLines val="1"/>
        </c:dLbls>
      </c:pie3DChart>
    </c:plotArea>
    <c:legend>
      <c:legendPos val="t"/>
      <c:legendEntry>
        <c:idx val="0"/>
        <c:delete val="1"/>
      </c:legendEntry>
      <c:legendEntry>
        <c:idx val="1"/>
        <c:delete val="1"/>
      </c:legendEntry>
      <c:legendEntry>
        <c:idx val="2"/>
        <c:delete val="1"/>
      </c:legendEntry>
      <c:layout>
        <c:manualLayout>
          <c:xMode val="edge"/>
          <c:yMode val="edge"/>
          <c:x val="0.13280405578209731"/>
          <c:y val="0.81132884313380638"/>
          <c:w val="0.8249107598805604"/>
          <c:h val="0.18726551055812357"/>
        </c:manualLayout>
      </c:layout>
      <c:overlay val="0"/>
      <c:txPr>
        <a:bodyPr/>
        <a:lstStyle/>
        <a:p>
          <a:pPr>
            <a:defRPr sz="2200">
              <a:latin typeface="Arial" pitchFamily="34" charset="0"/>
              <a:cs typeface="Arial" pitchFamily="34" charset="0"/>
            </a:defRPr>
          </a:pPr>
          <a:endParaRPr lang="es-ES"/>
        </a:p>
      </c:txPr>
    </c:legend>
    <c:plotVisOnly val="1"/>
    <c:dispBlanksAs val="zero"/>
    <c:showDLblsOverMax val="0"/>
  </c:chart>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b="0">
                <a:latin typeface="Arial" pitchFamily="34" charset="0"/>
                <a:cs typeface="Arial" pitchFamily="34" charset="0"/>
              </a:defRPr>
            </a:pPr>
            <a:r>
              <a:rPr lang="es-EC" b="0">
                <a:latin typeface="Arial" pitchFamily="34" charset="0"/>
                <a:cs typeface="Arial" pitchFamily="34" charset="0"/>
              </a:rPr>
              <a:t>Ítem 10) Actualmente las prácticas pre profesionales cuentan con instrumentos técnicos para su adecuada inducción, implementación y evaluación</a:t>
            </a:r>
          </a:p>
        </c:rich>
      </c:tx>
      <c:layout>
        <c:manualLayout>
          <c:xMode val="edge"/>
          <c:yMode val="edge"/>
          <c:x val="0.13670736853611248"/>
          <c:y val="2.5925862823966802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4472070307600232"/>
          <c:y val="0.24769250232725395"/>
          <c:w val="0.71894083901071926"/>
          <c:h val="0.46227075461028283"/>
        </c:manualLayout>
      </c:layout>
      <c:pie3DChart>
        <c:varyColors val="1"/>
        <c:ser>
          <c:idx val="0"/>
          <c:order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Hoja1!$A$151:$A$155</c:f>
              <c:strCache>
                <c:ptCount val="5"/>
                <c:pt idx="0">
                  <c:v>En un porcentaje del 100%</c:v>
                </c:pt>
                <c:pt idx="1">
                  <c:v>En un porcentaje del 80%</c:v>
                </c:pt>
                <c:pt idx="2">
                  <c:v>En un porcentaje del 60%</c:v>
                </c:pt>
                <c:pt idx="3">
                  <c:v>En un porcentaje del 40%</c:v>
                </c:pt>
                <c:pt idx="4">
                  <c:v>En un porcentaje menor al 30%</c:v>
                </c:pt>
              </c:strCache>
            </c:strRef>
          </c:cat>
          <c:val>
            <c:numRef>
              <c:f>Hoja1!$B$151:$B$155</c:f>
              <c:numCache>
                <c:formatCode>General</c:formatCode>
                <c:ptCount val="5"/>
                <c:pt idx="4" formatCode="0%">
                  <c:v>1</c:v>
                </c:pt>
              </c:numCache>
            </c:numRef>
          </c:val>
        </c:ser>
        <c:dLbls>
          <c:showLegendKey val="0"/>
          <c:showVal val="0"/>
          <c:showCatName val="0"/>
          <c:showSerName val="0"/>
          <c:showPercent val="1"/>
          <c:showBubbleSize val="0"/>
          <c:showLeaderLines val="1"/>
        </c:dLbls>
      </c:pie3DChart>
    </c:plotArea>
    <c:legend>
      <c:legendPos val="t"/>
      <c:legendEntry>
        <c:idx val="0"/>
        <c:delete val="1"/>
      </c:legendEntry>
      <c:legendEntry>
        <c:idx val="1"/>
        <c:delete val="1"/>
      </c:legendEntry>
      <c:legendEntry>
        <c:idx val="2"/>
        <c:delete val="1"/>
      </c:legendEntry>
      <c:legendEntry>
        <c:idx val="3"/>
        <c:delete val="1"/>
      </c:legendEntry>
      <c:layout>
        <c:manualLayout>
          <c:xMode val="edge"/>
          <c:yMode val="edge"/>
          <c:x val="3.0555555555555555E-2"/>
          <c:y val="0.80783552332038977"/>
          <c:w val="0.92747949600582025"/>
          <c:h val="0.1462299504228638"/>
        </c:manualLayout>
      </c:layout>
      <c:overlay val="0"/>
      <c:txPr>
        <a:bodyPr/>
        <a:lstStyle/>
        <a:p>
          <a:pPr>
            <a:defRPr sz="2200" b="0">
              <a:latin typeface="Arial" pitchFamily="34" charset="0"/>
              <a:cs typeface="Arial" pitchFamily="34" charset="0"/>
            </a:defRPr>
          </a:pPr>
          <a:endParaRPr lang="es-ES"/>
        </a:p>
      </c:txPr>
    </c:legend>
    <c:plotVisOnly val="1"/>
    <c:dispBlanksAs val="zero"/>
    <c:showDLblsOverMax val="0"/>
  </c:chart>
  <c:txPr>
    <a:bodyPr/>
    <a:lstStyle/>
    <a:p>
      <a:pPr>
        <a:defRPr sz="1800"/>
      </a:pPr>
      <a:endParaRPr lang="es-ES"/>
    </a:p>
  </c:txPr>
  <c:externalData r:id="rId1">
    <c:autoUpdate val="0"/>
  </c:externalData>
</c:chartSpace>
</file>

<file path=ppt/diagrams/_rels/data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18.xml.rels><?xml version="1.0" encoding="UTF-8" standalone="yes"?>
<Relationships xmlns="http://schemas.openxmlformats.org/package/2006/relationships"><Relationship Id="rId1" Type="http://schemas.openxmlformats.org/officeDocument/2006/relationships/image" Target="../media/image22.png"/></Relationships>
</file>

<file path=ppt/diagrams/_rels/data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ata8.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6EC58-7ECC-4201-917A-9E872AB9AB4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S"/>
        </a:p>
      </dgm:t>
    </dgm:pt>
    <dgm:pt modelId="{3FBCB81B-7018-48B5-A7B9-BA575CF80866}">
      <dgm:prSet phldrT="[Texto]" custT="1">
        <dgm:style>
          <a:lnRef idx="1">
            <a:schemeClr val="accent6"/>
          </a:lnRef>
          <a:fillRef idx="2">
            <a:schemeClr val="accent6"/>
          </a:fillRef>
          <a:effectRef idx="1">
            <a:schemeClr val="accent6"/>
          </a:effectRef>
          <a:fontRef idx="minor">
            <a:schemeClr val="dk1"/>
          </a:fontRef>
        </dgm:style>
      </dgm:prSet>
      <dgm:spPr>
        <a:ln/>
      </dgm:spPr>
      <dgm:t>
        <a:bodyPr/>
        <a:lstStyle/>
        <a:p>
          <a:pPr algn="ctr"/>
          <a:r>
            <a:rPr lang="es-ES" sz="2000" dirty="0" smtClean="0">
              <a:latin typeface="Arial" pitchFamily="34" charset="0"/>
              <a:cs typeface="Arial" pitchFamily="34" charset="0"/>
            </a:rPr>
            <a:t>Evaluar las prácticas preprofesionales implementadas durante la formación del docente, a través de la revisión integral del programa desarrollado en la Institución Educativa Fiscal “Amazonas”, en el año lectivo 2018-2019.</a:t>
          </a:r>
          <a:endParaRPr lang="es-ES" sz="2000" dirty="0">
            <a:latin typeface="Arial" pitchFamily="34" charset="0"/>
            <a:cs typeface="Arial" pitchFamily="34" charset="0"/>
          </a:endParaRPr>
        </a:p>
      </dgm:t>
    </dgm:pt>
    <dgm:pt modelId="{67AF40EB-0F9A-4B4A-91C4-2E8A8849B8EF}" type="parTrans" cxnId="{871731DE-6E71-412C-AC1D-8740F4EE4CCA}">
      <dgm:prSet/>
      <dgm:spPr/>
      <dgm:t>
        <a:bodyPr/>
        <a:lstStyle/>
        <a:p>
          <a:pPr algn="ctr"/>
          <a:endParaRPr lang="es-ES" sz="1600">
            <a:latin typeface="Arial" pitchFamily="34" charset="0"/>
            <a:cs typeface="Arial" pitchFamily="34" charset="0"/>
          </a:endParaRPr>
        </a:p>
      </dgm:t>
    </dgm:pt>
    <dgm:pt modelId="{E6C991F5-5BF1-44C6-9BD3-0175F91DEA98}" type="sibTrans" cxnId="{871731DE-6E71-412C-AC1D-8740F4EE4CCA}">
      <dgm:prSet/>
      <dgm:spPr/>
      <dgm:t>
        <a:bodyPr/>
        <a:lstStyle/>
        <a:p>
          <a:pPr algn="ctr"/>
          <a:endParaRPr lang="es-ES" sz="1600">
            <a:latin typeface="Arial" pitchFamily="34" charset="0"/>
            <a:cs typeface="Arial" pitchFamily="34" charset="0"/>
          </a:endParaRPr>
        </a:p>
      </dgm:t>
    </dgm:pt>
    <dgm:pt modelId="{A581842A-C65A-4D02-929D-68E0520A87CC}">
      <dgm:prSet phldrT="[Texto]" custT="1">
        <dgm:style>
          <a:lnRef idx="1">
            <a:schemeClr val="accent1"/>
          </a:lnRef>
          <a:fillRef idx="2">
            <a:schemeClr val="accent1"/>
          </a:fillRef>
          <a:effectRef idx="1">
            <a:schemeClr val="accent1"/>
          </a:effectRef>
          <a:fontRef idx="minor">
            <a:schemeClr val="dk1"/>
          </a:fontRef>
        </dgm:style>
      </dgm:prSet>
      <dgm:spPr>
        <a:ln/>
      </dgm:spPr>
      <dgm:t>
        <a:bodyPr/>
        <a:lstStyle/>
        <a:p>
          <a:pPr algn="ctr"/>
          <a:r>
            <a:rPr lang="es-ES" sz="1600" dirty="0" smtClean="0">
              <a:solidFill>
                <a:schemeClr val="tx1"/>
              </a:solidFill>
              <a:latin typeface="Arial" pitchFamily="34" charset="0"/>
              <a:cs typeface="Arial" pitchFamily="34" charset="0"/>
            </a:rPr>
            <a:t>Estudiar la normativa legal que rige a las prácticas preprofesionales en la formación del futuro Licenciado en Pedagogía de las Ciencias Experimentales</a:t>
          </a:r>
          <a:endParaRPr lang="es-ES" sz="1600" dirty="0">
            <a:solidFill>
              <a:schemeClr val="tx1"/>
            </a:solidFill>
            <a:latin typeface="Arial" pitchFamily="34" charset="0"/>
            <a:cs typeface="Arial" pitchFamily="34" charset="0"/>
          </a:endParaRPr>
        </a:p>
      </dgm:t>
    </dgm:pt>
    <dgm:pt modelId="{10E735BA-B96E-426D-9430-AC08B0812B3B}" type="parTrans" cxnId="{9DA44AC3-4305-4267-AE3D-D514B5ECF3CF}">
      <dgm:prSet/>
      <dgm:spPr/>
      <dgm:t>
        <a:bodyPr/>
        <a:lstStyle/>
        <a:p>
          <a:pPr algn="ctr"/>
          <a:endParaRPr lang="es-ES" sz="1600">
            <a:latin typeface="Arial" pitchFamily="34" charset="0"/>
            <a:cs typeface="Arial" pitchFamily="34" charset="0"/>
          </a:endParaRPr>
        </a:p>
      </dgm:t>
    </dgm:pt>
    <dgm:pt modelId="{330D12B6-30FE-4E8C-9BF3-43A9B7859EFB}" type="sibTrans" cxnId="{9DA44AC3-4305-4267-AE3D-D514B5ECF3CF}">
      <dgm:prSet/>
      <dgm:spPr/>
      <dgm:t>
        <a:bodyPr/>
        <a:lstStyle/>
        <a:p>
          <a:pPr algn="ctr"/>
          <a:endParaRPr lang="es-ES" sz="1600">
            <a:latin typeface="Arial" pitchFamily="34" charset="0"/>
            <a:cs typeface="Arial" pitchFamily="34" charset="0"/>
          </a:endParaRPr>
        </a:p>
      </dgm:t>
    </dgm:pt>
    <dgm:pt modelId="{8BF858EC-B459-4644-B45C-49A72412AB5E}">
      <dgm:prSet phldrT="[Texto]" custT="1">
        <dgm:style>
          <a:lnRef idx="1">
            <a:schemeClr val="dk1"/>
          </a:lnRef>
          <a:fillRef idx="2">
            <a:schemeClr val="dk1"/>
          </a:fillRef>
          <a:effectRef idx="1">
            <a:schemeClr val="dk1"/>
          </a:effectRef>
          <a:fontRef idx="minor">
            <a:schemeClr val="dk1"/>
          </a:fontRef>
        </dgm:style>
      </dgm:prSet>
      <dgm:spPr>
        <a:ln/>
      </dgm:spPr>
      <dgm:t>
        <a:bodyPr/>
        <a:lstStyle/>
        <a:p>
          <a:pPr algn="ctr"/>
          <a:r>
            <a:rPr lang="es-ES" sz="1600" dirty="0" smtClean="0">
              <a:solidFill>
                <a:schemeClr val="tx1"/>
              </a:solidFill>
              <a:latin typeface="Arial" pitchFamily="34" charset="0"/>
              <a:cs typeface="Arial" pitchFamily="34" charset="0"/>
            </a:rPr>
            <a:t>Establecer la realidad vivencial de las prácticas preprofesionales desarrolladas en la Institución Educativa Fiscal “Amazonas”, durante el año lectivo 2018-2019.</a:t>
          </a:r>
          <a:endParaRPr lang="es-ES" sz="1600" dirty="0">
            <a:solidFill>
              <a:schemeClr val="tx1"/>
            </a:solidFill>
            <a:latin typeface="Arial" pitchFamily="34" charset="0"/>
            <a:cs typeface="Arial" pitchFamily="34" charset="0"/>
          </a:endParaRPr>
        </a:p>
      </dgm:t>
    </dgm:pt>
    <dgm:pt modelId="{DE6B6954-893B-4635-9EDA-E82C785C3D22}" type="parTrans" cxnId="{0836D5A3-0F93-4E44-BC33-DF98A337E234}">
      <dgm:prSet/>
      <dgm:spPr/>
      <dgm:t>
        <a:bodyPr/>
        <a:lstStyle/>
        <a:p>
          <a:pPr algn="ctr"/>
          <a:endParaRPr lang="es-ES" sz="1600">
            <a:latin typeface="Arial" pitchFamily="34" charset="0"/>
            <a:cs typeface="Arial" pitchFamily="34" charset="0"/>
          </a:endParaRPr>
        </a:p>
      </dgm:t>
    </dgm:pt>
    <dgm:pt modelId="{CE7981DA-3482-4714-BF4A-40E26294FA00}" type="sibTrans" cxnId="{0836D5A3-0F93-4E44-BC33-DF98A337E234}">
      <dgm:prSet/>
      <dgm:spPr/>
      <dgm:t>
        <a:bodyPr/>
        <a:lstStyle/>
        <a:p>
          <a:pPr algn="ctr"/>
          <a:endParaRPr lang="es-ES" sz="1600">
            <a:latin typeface="Arial" pitchFamily="34" charset="0"/>
            <a:cs typeface="Arial" pitchFamily="34" charset="0"/>
          </a:endParaRPr>
        </a:p>
      </dgm:t>
    </dgm:pt>
    <dgm:pt modelId="{61F8E21F-4FD0-49B2-8BAE-E2E7740E2548}">
      <dgm:prSet phldrT="[Texto]" custT="1">
        <dgm:style>
          <a:lnRef idx="1">
            <a:schemeClr val="accent3"/>
          </a:lnRef>
          <a:fillRef idx="2">
            <a:schemeClr val="accent3"/>
          </a:fillRef>
          <a:effectRef idx="1">
            <a:schemeClr val="accent3"/>
          </a:effectRef>
          <a:fontRef idx="minor">
            <a:schemeClr val="dk1"/>
          </a:fontRef>
        </dgm:style>
      </dgm:prSet>
      <dgm:spPr>
        <a:ln/>
      </dgm:spPr>
      <dgm:t>
        <a:bodyPr/>
        <a:lstStyle/>
        <a:p>
          <a:pPr algn="ctr"/>
          <a:r>
            <a:rPr lang="es-ES" sz="1600" dirty="0" smtClean="0">
              <a:solidFill>
                <a:schemeClr val="tx1"/>
              </a:solidFill>
              <a:latin typeface="Arial" pitchFamily="34" charset="0"/>
              <a:cs typeface="Arial" pitchFamily="34" charset="0"/>
            </a:rPr>
            <a:t>Identificar los factores que limitan a la Facultad, la implementación de un adecuado programa de prácticas </a:t>
          </a:r>
          <a:r>
            <a:rPr lang="es-ES" sz="1600" dirty="0" err="1" smtClean="0">
              <a:solidFill>
                <a:schemeClr val="tx1"/>
              </a:solidFill>
              <a:latin typeface="Arial" pitchFamily="34" charset="0"/>
              <a:cs typeface="Arial" pitchFamily="34" charset="0"/>
            </a:rPr>
            <a:t>preprofesionales</a:t>
          </a:r>
          <a:r>
            <a:rPr lang="es-ES" sz="1600" dirty="0" smtClean="0">
              <a:solidFill>
                <a:schemeClr val="tx1"/>
              </a:solidFill>
              <a:latin typeface="Arial" pitchFamily="34" charset="0"/>
              <a:cs typeface="Arial" pitchFamily="34" charset="0"/>
            </a:rPr>
            <a:t>, mediante el contraste de esta realidad con el programa desarrollado en la Universidad Nacional de Chimborazo.</a:t>
          </a:r>
        </a:p>
        <a:p>
          <a:pPr algn="ctr"/>
          <a:endParaRPr lang="es-ES" sz="1600" dirty="0" smtClean="0">
            <a:solidFill>
              <a:schemeClr val="tx1"/>
            </a:solidFill>
            <a:latin typeface="Arial" pitchFamily="34" charset="0"/>
            <a:cs typeface="Arial" pitchFamily="34" charset="0"/>
          </a:endParaRPr>
        </a:p>
        <a:p>
          <a:pPr algn="ctr"/>
          <a:endParaRPr lang="es-ES" sz="1600" dirty="0">
            <a:solidFill>
              <a:schemeClr val="tx1"/>
            </a:solidFill>
            <a:latin typeface="Arial" pitchFamily="34" charset="0"/>
            <a:cs typeface="Arial" pitchFamily="34" charset="0"/>
          </a:endParaRPr>
        </a:p>
      </dgm:t>
    </dgm:pt>
    <dgm:pt modelId="{F21AEC97-E793-47DE-9968-6C1A3AAA6678}" type="parTrans" cxnId="{55981137-C72C-461E-8BDE-28CC7FA315D6}">
      <dgm:prSet/>
      <dgm:spPr/>
      <dgm:t>
        <a:bodyPr/>
        <a:lstStyle/>
        <a:p>
          <a:pPr algn="ctr"/>
          <a:endParaRPr lang="es-ES" sz="1600">
            <a:latin typeface="Arial" pitchFamily="34" charset="0"/>
            <a:cs typeface="Arial" pitchFamily="34" charset="0"/>
          </a:endParaRPr>
        </a:p>
      </dgm:t>
    </dgm:pt>
    <dgm:pt modelId="{88D3F1BE-7110-4B44-8367-7BBF46BC04FD}" type="sibTrans" cxnId="{55981137-C72C-461E-8BDE-28CC7FA315D6}">
      <dgm:prSet/>
      <dgm:spPr/>
      <dgm:t>
        <a:bodyPr/>
        <a:lstStyle/>
        <a:p>
          <a:pPr algn="ctr"/>
          <a:endParaRPr lang="es-ES" sz="1600">
            <a:latin typeface="Arial" pitchFamily="34" charset="0"/>
            <a:cs typeface="Arial" pitchFamily="34" charset="0"/>
          </a:endParaRPr>
        </a:p>
      </dgm:t>
    </dgm:pt>
    <dgm:pt modelId="{5E449B95-029E-4B64-AB2B-C23165144A83}">
      <dgm:prSet phldrT="[Texto]" custT="1">
        <dgm:style>
          <a:lnRef idx="1">
            <a:schemeClr val="accent4"/>
          </a:lnRef>
          <a:fillRef idx="2">
            <a:schemeClr val="accent4"/>
          </a:fillRef>
          <a:effectRef idx="1">
            <a:schemeClr val="accent4"/>
          </a:effectRef>
          <a:fontRef idx="minor">
            <a:schemeClr val="dk1"/>
          </a:fontRef>
        </dgm:style>
      </dgm:prSet>
      <dgm:spPr>
        <a:ln/>
      </dgm:spPr>
      <dgm:t>
        <a:bodyPr/>
        <a:lstStyle/>
        <a:p>
          <a:pPr algn="ctr"/>
          <a:r>
            <a:rPr lang="es-EC" sz="1600" dirty="0" smtClean="0">
              <a:solidFill>
                <a:schemeClr val="tx1"/>
              </a:solidFill>
              <a:latin typeface="Arial" pitchFamily="34" charset="0"/>
              <a:cs typeface="Arial" pitchFamily="34" charset="0"/>
            </a:rPr>
            <a:t>Crear instrumentos técnicos-pedagógicos para</a:t>
          </a:r>
          <a:r>
            <a:rPr lang="es-ES" sz="1600" dirty="0" smtClean="0">
              <a:solidFill>
                <a:schemeClr val="tx1"/>
              </a:solidFill>
              <a:latin typeface="Arial" pitchFamily="34" charset="0"/>
              <a:cs typeface="Arial" pitchFamily="34" charset="0"/>
            </a:rPr>
            <a:t> las prácticas preprofesionales implementadas durante la formación integral del docente, a través del análisis de las falencias detectadas y la comparación con los instrumentos utilizados en otras instituciones educativas, con la finalidad de promover un adecuado acompañamiento pedagógico en el referido proceso.</a:t>
          </a:r>
        </a:p>
        <a:p>
          <a:pPr algn="ctr"/>
          <a:endParaRPr lang="es-ES" sz="1600" dirty="0">
            <a:solidFill>
              <a:schemeClr val="tx1"/>
            </a:solidFill>
            <a:latin typeface="Arial" pitchFamily="34" charset="0"/>
            <a:cs typeface="Arial" pitchFamily="34" charset="0"/>
          </a:endParaRPr>
        </a:p>
      </dgm:t>
    </dgm:pt>
    <dgm:pt modelId="{EB86BFAF-A6EA-469D-A65F-75A8E11A9200}" type="parTrans" cxnId="{12BC2104-6B0E-49BE-BD94-CDFCED1DB05D}">
      <dgm:prSet/>
      <dgm:spPr/>
      <dgm:t>
        <a:bodyPr/>
        <a:lstStyle/>
        <a:p>
          <a:pPr algn="ctr"/>
          <a:endParaRPr lang="es-ES" sz="1600">
            <a:latin typeface="Arial" pitchFamily="34" charset="0"/>
            <a:cs typeface="Arial" pitchFamily="34" charset="0"/>
          </a:endParaRPr>
        </a:p>
      </dgm:t>
    </dgm:pt>
    <dgm:pt modelId="{C7E09FDB-24E1-4C4D-B5CB-2D4A2938A288}" type="sibTrans" cxnId="{12BC2104-6B0E-49BE-BD94-CDFCED1DB05D}">
      <dgm:prSet/>
      <dgm:spPr/>
      <dgm:t>
        <a:bodyPr/>
        <a:lstStyle/>
        <a:p>
          <a:pPr algn="ctr"/>
          <a:endParaRPr lang="es-ES" sz="1600">
            <a:latin typeface="Arial" pitchFamily="34" charset="0"/>
            <a:cs typeface="Arial" pitchFamily="34" charset="0"/>
          </a:endParaRPr>
        </a:p>
      </dgm:t>
    </dgm:pt>
    <dgm:pt modelId="{28B8C4A4-E86D-4336-9DA1-76101B08516B}" type="pres">
      <dgm:prSet presAssocID="{5096EC58-7ECC-4201-917A-9E872AB9AB47}" presName="diagram" presStyleCnt="0">
        <dgm:presLayoutVars>
          <dgm:chMax val="1"/>
          <dgm:dir/>
          <dgm:animLvl val="ctr"/>
          <dgm:resizeHandles val="exact"/>
        </dgm:presLayoutVars>
      </dgm:prSet>
      <dgm:spPr/>
      <dgm:t>
        <a:bodyPr/>
        <a:lstStyle/>
        <a:p>
          <a:endParaRPr lang="es-EC"/>
        </a:p>
      </dgm:t>
    </dgm:pt>
    <dgm:pt modelId="{45494EE4-F1DD-4FB6-9CB0-9594CA22F019}" type="pres">
      <dgm:prSet presAssocID="{5096EC58-7ECC-4201-917A-9E872AB9AB47}" presName="matrix" presStyleCnt="0"/>
      <dgm:spPr/>
    </dgm:pt>
    <dgm:pt modelId="{4FBA4CA2-5808-42B0-8248-A360D0528CEF}" type="pres">
      <dgm:prSet presAssocID="{5096EC58-7ECC-4201-917A-9E872AB9AB47}" presName="tile1" presStyleLbl="node1" presStyleIdx="0" presStyleCnt="4"/>
      <dgm:spPr/>
      <dgm:t>
        <a:bodyPr/>
        <a:lstStyle/>
        <a:p>
          <a:endParaRPr lang="es-ES"/>
        </a:p>
      </dgm:t>
    </dgm:pt>
    <dgm:pt modelId="{08312475-5861-4637-8DEA-BDE5743D85BC}" type="pres">
      <dgm:prSet presAssocID="{5096EC58-7ECC-4201-917A-9E872AB9AB47}" presName="tile1text" presStyleLbl="node1" presStyleIdx="0" presStyleCnt="4">
        <dgm:presLayoutVars>
          <dgm:chMax val="0"/>
          <dgm:chPref val="0"/>
          <dgm:bulletEnabled val="1"/>
        </dgm:presLayoutVars>
      </dgm:prSet>
      <dgm:spPr/>
      <dgm:t>
        <a:bodyPr/>
        <a:lstStyle/>
        <a:p>
          <a:endParaRPr lang="es-ES"/>
        </a:p>
      </dgm:t>
    </dgm:pt>
    <dgm:pt modelId="{26496220-9EE8-483A-90E5-5B84A9E5C6F6}" type="pres">
      <dgm:prSet presAssocID="{5096EC58-7ECC-4201-917A-9E872AB9AB47}" presName="tile2" presStyleLbl="node1" presStyleIdx="1" presStyleCnt="4"/>
      <dgm:spPr/>
      <dgm:t>
        <a:bodyPr/>
        <a:lstStyle/>
        <a:p>
          <a:endParaRPr lang="es-ES"/>
        </a:p>
      </dgm:t>
    </dgm:pt>
    <dgm:pt modelId="{20AA01D8-C4AF-4750-AECE-AF99EFA85481}" type="pres">
      <dgm:prSet presAssocID="{5096EC58-7ECC-4201-917A-9E872AB9AB47}" presName="tile2text" presStyleLbl="node1" presStyleIdx="1" presStyleCnt="4">
        <dgm:presLayoutVars>
          <dgm:chMax val="0"/>
          <dgm:chPref val="0"/>
          <dgm:bulletEnabled val="1"/>
        </dgm:presLayoutVars>
      </dgm:prSet>
      <dgm:spPr/>
      <dgm:t>
        <a:bodyPr/>
        <a:lstStyle/>
        <a:p>
          <a:endParaRPr lang="es-ES"/>
        </a:p>
      </dgm:t>
    </dgm:pt>
    <dgm:pt modelId="{E3D26359-CC4F-47A5-B272-741FCC10544A}" type="pres">
      <dgm:prSet presAssocID="{5096EC58-7ECC-4201-917A-9E872AB9AB47}" presName="tile3" presStyleLbl="node1" presStyleIdx="2" presStyleCnt="4"/>
      <dgm:spPr/>
      <dgm:t>
        <a:bodyPr/>
        <a:lstStyle/>
        <a:p>
          <a:endParaRPr lang="es-ES"/>
        </a:p>
      </dgm:t>
    </dgm:pt>
    <dgm:pt modelId="{F7CE861B-CBCA-443D-897F-21BA0AD5C5EE}" type="pres">
      <dgm:prSet presAssocID="{5096EC58-7ECC-4201-917A-9E872AB9AB47}" presName="tile3text" presStyleLbl="node1" presStyleIdx="2" presStyleCnt="4">
        <dgm:presLayoutVars>
          <dgm:chMax val="0"/>
          <dgm:chPref val="0"/>
          <dgm:bulletEnabled val="1"/>
        </dgm:presLayoutVars>
      </dgm:prSet>
      <dgm:spPr/>
      <dgm:t>
        <a:bodyPr/>
        <a:lstStyle/>
        <a:p>
          <a:endParaRPr lang="es-ES"/>
        </a:p>
      </dgm:t>
    </dgm:pt>
    <dgm:pt modelId="{E373F729-29D8-43DE-8EAA-DE687415DDF0}" type="pres">
      <dgm:prSet presAssocID="{5096EC58-7ECC-4201-917A-9E872AB9AB47}" presName="tile4" presStyleLbl="node1" presStyleIdx="3" presStyleCnt="4" custLinFactNeighborX="680" custLinFactNeighborY="21262"/>
      <dgm:spPr/>
      <dgm:t>
        <a:bodyPr/>
        <a:lstStyle/>
        <a:p>
          <a:endParaRPr lang="es-ES"/>
        </a:p>
      </dgm:t>
    </dgm:pt>
    <dgm:pt modelId="{D6DF9269-828D-4114-AFB7-97F188E18F22}" type="pres">
      <dgm:prSet presAssocID="{5096EC58-7ECC-4201-917A-9E872AB9AB47}" presName="tile4text" presStyleLbl="node1" presStyleIdx="3" presStyleCnt="4">
        <dgm:presLayoutVars>
          <dgm:chMax val="0"/>
          <dgm:chPref val="0"/>
          <dgm:bulletEnabled val="1"/>
        </dgm:presLayoutVars>
      </dgm:prSet>
      <dgm:spPr/>
      <dgm:t>
        <a:bodyPr/>
        <a:lstStyle/>
        <a:p>
          <a:endParaRPr lang="es-ES"/>
        </a:p>
      </dgm:t>
    </dgm:pt>
    <dgm:pt modelId="{F9B9D923-C97D-4D87-8928-2A792254D8CE}" type="pres">
      <dgm:prSet presAssocID="{5096EC58-7ECC-4201-917A-9E872AB9AB47}" presName="centerTile" presStyleLbl="fgShp" presStyleIdx="0" presStyleCnt="1" custScaleX="287991" custScaleY="119064" custLinFactNeighborX="0" custLinFactNeighborY="-20468">
        <dgm:presLayoutVars>
          <dgm:chMax val="0"/>
          <dgm:chPref val="0"/>
        </dgm:presLayoutVars>
      </dgm:prSet>
      <dgm:spPr/>
      <dgm:t>
        <a:bodyPr/>
        <a:lstStyle/>
        <a:p>
          <a:endParaRPr lang="es-ES"/>
        </a:p>
      </dgm:t>
    </dgm:pt>
  </dgm:ptLst>
  <dgm:cxnLst>
    <dgm:cxn modelId="{871731DE-6E71-412C-AC1D-8740F4EE4CCA}" srcId="{5096EC58-7ECC-4201-917A-9E872AB9AB47}" destId="{3FBCB81B-7018-48B5-A7B9-BA575CF80866}" srcOrd="0" destOrd="0" parTransId="{67AF40EB-0F9A-4B4A-91C4-2E8A8849B8EF}" sibTransId="{E6C991F5-5BF1-44C6-9BD3-0175F91DEA98}"/>
    <dgm:cxn modelId="{10DD15A1-E65A-4F8E-85F8-135A3D384D8F}" type="presOf" srcId="{61F8E21F-4FD0-49B2-8BAE-E2E7740E2548}" destId="{F7CE861B-CBCA-443D-897F-21BA0AD5C5EE}" srcOrd="1" destOrd="0" presId="urn:microsoft.com/office/officeart/2005/8/layout/matrix1"/>
    <dgm:cxn modelId="{12BC2104-6B0E-49BE-BD94-CDFCED1DB05D}" srcId="{3FBCB81B-7018-48B5-A7B9-BA575CF80866}" destId="{5E449B95-029E-4B64-AB2B-C23165144A83}" srcOrd="3" destOrd="0" parTransId="{EB86BFAF-A6EA-469D-A65F-75A8E11A9200}" sibTransId="{C7E09FDB-24E1-4C4D-B5CB-2D4A2938A288}"/>
    <dgm:cxn modelId="{840AB860-8895-4133-8BBA-77AF6E95FBED}" type="presOf" srcId="{A581842A-C65A-4D02-929D-68E0520A87CC}" destId="{4FBA4CA2-5808-42B0-8248-A360D0528CEF}" srcOrd="0" destOrd="0" presId="urn:microsoft.com/office/officeart/2005/8/layout/matrix1"/>
    <dgm:cxn modelId="{D1404001-8AEB-4B2B-9F23-D7D4A0019E7C}" type="presOf" srcId="{5E449B95-029E-4B64-AB2B-C23165144A83}" destId="{D6DF9269-828D-4114-AFB7-97F188E18F22}" srcOrd="1" destOrd="0" presId="urn:microsoft.com/office/officeart/2005/8/layout/matrix1"/>
    <dgm:cxn modelId="{9DA44AC3-4305-4267-AE3D-D514B5ECF3CF}" srcId="{3FBCB81B-7018-48B5-A7B9-BA575CF80866}" destId="{A581842A-C65A-4D02-929D-68E0520A87CC}" srcOrd="0" destOrd="0" parTransId="{10E735BA-B96E-426D-9430-AC08B0812B3B}" sibTransId="{330D12B6-30FE-4E8C-9BF3-43A9B7859EFB}"/>
    <dgm:cxn modelId="{0D53F986-AEAD-44B6-8D0A-96750FE6AA9E}" type="presOf" srcId="{61F8E21F-4FD0-49B2-8BAE-E2E7740E2548}" destId="{E3D26359-CC4F-47A5-B272-741FCC10544A}" srcOrd="0" destOrd="0" presId="urn:microsoft.com/office/officeart/2005/8/layout/matrix1"/>
    <dgm:cxn modelId="{55981137-C72C-461E-8BDE-28CC7FA315D6}" srcId="{3FBCB81B-7018-48B5-A7B9-BA575CF80866}" destId="{61F8E21F-4FD0-49B2-8BAE-E2E7740E2548}" srcOrd="2" destOrd="0" parTransId="{F21AEC97-E793-47DE-9968-6C1A3AAA6678}" sibTransId="{88D3F1BE-7110-4B44-8367-7BBF46BC04FD}"/>
    <dgm:cxn modelId="{1F8134B8-769C-48FC-88D8-27353790EB6A}" type="presOf" srcId="{A581842A-C65A-4D02-929D-68E0520A87CC}" destId="{08312475-5861-4637-8DEA-BDE5743D85BC}" srcOrd="1" destOrd="0" presId="urn:microsoft.com/office/officeart/2005/8/layout/matrix1"/>
    <dgm:cxn modelId="{0836D5A3-0F93-4E44-BC33-DF98A337E234}" srcId="{3FBCB81B-7018-48B5-A7B9-BA575CF80866}" destId="{8BF858EC-B459-4644-B45C-49A72412AB5E}" srcOrd="1" destOrd="0" parTransId="{DE6B6954-893B-4635-9EDA-E82C785C3D22}" sibTransId="{CE7981DA-3482-4714-BF4A-40E26294FA00}"/>
    <dgm:cxn modelId="{953BAD3C-C42A-4947-8F3F-495ED67B69E1}" type="presOf" srcId="{3FBCB81B-7018-48B5-A7B9-BA575CF80866}" destId="{F9B9D923-C97D-4D87-8928-2A792254D8CE}" srcOrd="0" destOrd="0" presId="urn:microsoft.com/office/officeart/2005/8/layout/matrix1"/>
    <dgm:cxn modelId="{E68642ED-0A70-41B3-B322-4147E1448A9F}" type="presOf" srcId="{5E449B95-029E-4B64-AB2B-C23165144A83}" destId="{E373F729-29D8-43DE-8EAA-DE687415DDF0}" srcOrd="0" destOrd="0" presId="urn:microsoft.com/office/officeart/2005/8/layout/matrix1"/>
    <dgm:cxn modelId="{AE932DCB-BA70-4F81-BB6A-4AE19D60978B}" type="presOf" srcId="{5096EC58-7ECC-4201-917A-9E872AB9AB47}" destId="{28B8C4A4-E86D-4336-9DA1-76101B08516B}" srcOrd="0" destOrd="0" presId="urn:microsoft.com/office/officeart/2005/8/layout/matrix1"/>
    <dgm:cxn modelId="{09213CDD-81DF-4B53-8FF1-101BD03B966C}" type="presOf" srcId="{8BF858EC-B459-4644-B45C-49A72412AB5E}" destId="{26496220-9EE8-483A-90E5-5B84A9E5C6F6}" srcOrd="0" destOrd="0" presId="urn:microsoft.com/office/officeart/2005/8/layout/matrix1"/>
    <dgm:cxn modelId="{F08544B4-C3A3-469B-B640-3822B27264A8}" type="presOf" srcId="{8BF858EC-B459-4644-B45C-49A72412AB5E}" destId="{20AA01D8-C4AF-4750-AECE-AF99EFA85481}" srcOrd="1" destOrd="0" presId="urn:microsoft.com/office/officeart/2005/8/layout/matrix1"/>
    <dgm:cxn modelId="{A11A4D5F-EED5-4380-8E69-1220E17D0244}" type="presParOf" srcId="{28B8C4A4-E86D-4336-9DA1-76101B08516B}" destId="{45494EE4-F1DD-4FB6-9CB0-9594CA22F019}" srcOrd="0" destOrd="0" presId="urn:microsoft.com/office/officeart/2005/8/layout/matrix1"/>
    <dgm:cxn modelId="{B4B6641A-95FA-4D82-85E8-B6875608EF01}" type="presParOf" srcId="{45494EE4-F1DD-4FB6-9CB0-9594CA22F019}" destId="{4FBA4CA2-5808-42B0-8248-A360D0528CEF}" srcOrd="0" destOrd="0" presId="urn:microsoft.com/office/officeart/2005/8/layout/matrix1"/>
    <dgm:cxn modelId="{8EB1F464-44BF-40DE-A440-E0B0D31BEDEC}" type="presParOf" srcId="{45494EE4-F1DD-4FB6-9CB0-9594CA22F019}" destId="{08312475-5861-4637-8DEA-BDE5743D85BC}" srcOrd="1" destOrd="0" presId="urn:microsoft.com/office/officeart/2005/8/layout/matrix1"/>
    <dgm:cxn modelId="{5C81A920-013F-4F6B-A98F-CB0B7ED4B403}" type="presParOf" srcId="{45494EE4-F1DD-4FB6-9CB0-9594CA22F019}" destId="{26496220-9EE8-483A-90E5-5B84A9E5C6F6}" srcOrd="2" destOrd="0" presId="urn:microsoft.com/office/officeart/2005/8/layout/matrix1"/>
    <dgm:cxn modelId="{69A3195B-5C27-4525-BB36-79FF669C7EED}" type="presParOf" srcId="{45494EE4-F1DD-4FB6-9CB0-9594CA22F019}" destId="{20AA01D8-C4AF-4750-AECE-AF99EFA85481}" srcOrd="3" destOrd="0" presId="urn:microsoft.com/office/officeart/2005/8/layout/matrix1"/>
    <dgm:cxn modelId="{7293AB88-0611-433B-B98C-C5C3DFE18CC8}" type="presParOf" srcId="{45494EE4-F1DD-4FB6-9CB0-9594CA22F019}" destId="{E3D26359-CC4F-47A5-B272-741FCC10544A}" srcOrd="4" destOrd="0" presId="urn:microsoft.com/office/officeart/2005/8/layout/matrix1"/>
    <dgm:cxn modelId="{6E9E9DDA-3FE7-4801-B2FF-73FE5FE8B51A}" type="presParOf" srcId="{45494EE4-F1DD-4FB6-9CB0-9594CA22F019}" destId="{F7CE861B-CBCA-443D-897F-21BA0AD5C5EE}" srcOrd="5" destOrd="0" presId="urn:microsoft.com/office/officeart/2005/8/layout/matrix1"/>
    <dgm:cxn modelId="{E3B153EA-818C-47D8-BFDF-C06182E2F3AF}" type="presParOf" srcId="{45494EE4-F1DD-4FB6-9CB0-9594CA22F019}" destId="{E373F729-29D8-43DE-8EAA-DE687415DDF0}" srcOrd="6" destOrd="0" presId="urn:microsoft.com/office/officeart/2005/8/layout/matrix1"/>
    <dgm:cxn modelId="{E547DD49-29B2-460D-A6C9-52732587CFBA}" type="presParOf" srcId="{45494EE4-F1DD-4FB6-9CB0-9594CA22F019}" destId="{D6DF9269-828D-4114-AFB7-97F188E18F22}" srcOrd="7" destOrd="0" presId="urn:microsoft.com/office/officeart/2005/8/layout/matrix1"/>
    <dgm:cxn modelId="{EEF9B3A3-6145-4A3D-AA5A-1EDB9B28DEB3}" type="presParOf" srcId="{28B8C4A4-E86D-4336-9DA1-76101B08516B}" destId="{F9B9D923-C97D-4D87-8928-2A792254D8C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34FA44-3AD8-486F-B833-1A998155B603}" type="doc">
      <dgm:prSet loTypeId="urn:microsoft.com/office/officeart/2005/8/layout/cycle4#1" loCatId="cycle" qsTypeId="urn:microsoft.com/office/officeart/2005/8/quickstyle/3d1" qsCatId="3D" csTypeId="urn:microsoft.com/office/officeart/2005/8/colors/colorful4" csCatId="colorful" phldr="1"/>
      <dgm:spPr/>
      <dgm:t>
        <a:bodyPr/>
        <a:lstStyle/>
        <a:p>
          <a:endParaRPr lang="es-EC"/>
        </a:p>
      </dgm:t>
    </dgm:pt>
    <dgm:pt modelId="{63400876-4267-42CC-AC65-803FAC92FBE0}">
      <dgm:prSet phldrT="[Texto]" custT="1"/>
      <dgm:spPr>
        <a:blipFill rotWithShape="0">
          <a:blip xmlns:r="http://schemas.openxmlformats.org/officeDocument/2006/relationships" r:embed="rId1"/>
          <a:stretch>
            <a:fillRect/>
          </a:stretch>
        </a:blipFill>
      </dgm:spPr>
      <dgm:t>
        <a:bodyPr/>
        <a:lstStyle/>
        <a:p>
          <a:r>
            <a:rPr lang="es-EC" sz="2400">
              <a:latin typeface="Arial" pitchFamily="34" charset="0"/>
              <a:cs typeface="Arial" pitchFamily="34" charset="0"/>
            </a:rPr>
            <a:t>.</a:t>
          </a:r>
        </a:p>
      </dgm:t>
    </dgm:pt>
    <dgm:pt modelId="{9D831C39-CA27-40DF-ABF2-0F47370122D9}" type="parTrans" cxnId="{8B1B5F1C-5DEF-47B5-9DBE-D66871D664AC}">
      <dgm:prSet/>
      <dgm:spPr/>
      <dgm:t>
        <a:bodyPr/>
        <a:lstStyle/>
        <a:p>
          <a:endParaRPr lang="es-EC" sz="2400">
            <a:latin typeface="Arial" pitchFamily="34" charset="0"/>
            <a:cs typeface="Arial" pitchFamily="34" charset="0"/>
          </a:endParaRPr>
        </a:p>
      </dgm:t>
    </dgm:pt>
    <dgm:pt modelId="{60D6FFD9-CC45-4536-8905-33F1503A30E9}" type="sibTrans" cxnId="{8B1B5F1C-5DEF-47B5-9DBE-D66871D664AC}">
      <dgm:prSet/>
      <dgm:spPr/>
      <dgm:t>
        <a:bodyPr/>
        <a:lstStyle/>
        <a:p>
          <a:endParaRPr lang="es-EC" sz="2400">
            <a:latin typeface="Arial" pitchFamily="34" charset="0"/>
            <a:cs typeface="Arial" pitchFamily="34" charset="0"/>
          </a:endParaRPr>
        </a:p>
      </dgm:t>
    </dgm:pt>
    <dgm:pt modelId="{E918767C-A4D2-4A82-8B08-72D9715E7B67}">
      <dgm:prSet phldrT="[Texto]" custT="1">
        <dgm:style>
          <a:lnRef idx="1">
            <a:schemeClr val="accent6"/>
          </a:lnRef>
          <a:fillRef idx="2">
            <a:schemeClr val="accent6"/>
          </a:fillRef>
          <a:effectRef idx="1">
            <a:schemeClr val="accent6"/>
          </a:effectRef>
          <a:fontRef idx="minor">
            <a:schemeClr val="dk1"/>
          </a:fontRef>
        </dgm:style>
      </dgm:prSet>
      <dgm:spPr/>
      <dgm:t>
        <a:bodyPr/>
        <a:lstStyle/>
        <a:p>
          <a:pPr algn="ctr"/>
          <a:r>
            <a:rPr lang="es-EC" sz="2400" b="1" dirty="0">
              <a:latin typeface="Arial" pitchFamily="34" charset="0"/>
              <a:cs typeface="Arial" pitchFamily="34" charset="0"/>
            </a:rPr>
            <a:t>Dominio disciplinar y curricular</a:t>
          </a:r>
        </a:p>
      </dgm:t>
    </dgm:pt>
    <dgm:pt modelId="{A92E8EAC-DFB2-4A42-B417-18FB841E3B76}" type="parTrans" cxnId="{E04F5A59-60AB-48EA-BF06-BC0CA12C9EC7}">
      <dgm:prSet/>
      <dgm:spPr/>
      <dgm:t>
        <a:bodyPr/>
        <a:lstStyle/>
        <a:p>
          <a:endParaRPr lang="es-EC" sz="2400">
            <a:latin typeface="Arial" pitchFamily="34" charset="0"/>
            <a:cs typeface="Arial" pitchFamily="34" charset="0"/>
          </a:endParaRPr>
        </a:p>
      </dgm:t>
    </dgm:pt>
    <dgm:pt modelId="{F06458CF-135B-4972-85AC-CF6312C64A4B}" type="sibTrans" cxnId="{E04F5A59-60AB-48EA-BF06-BC0CA12C9EC7}">
      <dgm:prSet/>
      <dgm:spPr/>
      <dgm:t>
        <a:bodyPr/>
        <a:lstStyle/>
        <a:p>
          <a:endParaRPr lang="es-EC" sz="2400">
            <a:latin typeface="Arial" pitchFamily="34" charset="0"/>
            <a:cs typeface="Arial" pitchFamily="34" charset="0"/>
          </a:endParaRPr>
        </a:p>
      </dgm:t>
    </dgm:pt>
    <dgm:pt modelId="{C5C5AF58-2B0B-4EF8-937D-2C223F59B615}">
      <dgm:prSet phldrT="[Texto]" custT="1"/>
      <dgm:spPr>
        <a:blipFill rotWithShape="0">
          <a:blip xmlns:r="http://schemas.openxmlformats.org/officeDocument/2006/relationships" r:embed="rId2"/>
          <a:stretch>
            <a:fillRect/>
          </a:stretch>
        </a:blipFill>
      </dgm:spPr>
      <dgm:t>
        <a:bodyPr/>
        <a:lstStyle/>
        <a:p>
          <a:r>
            <a:rPr lang="es-EC" sz="2400">
              <a:latin typeface="Arial" pitchFamily="34" charset="0"/>
              <a:cs typeface="Arial" pitchFamily="34" charset="0"/>
            </a:rPr>
            <a:t>.</a:t>
          </a:r>
        </a:p>
      </dgm:t>
    </dgm:pt>
    <dgm:pt modelId="{2F2F222C-373F-42DC-A671-95D896DBB579}" type="parTrans" cxnId="{34B8FC21-639E-4784-A466-9E96D4BA50F0}">
      <dgm:prSet/>
      <dgm:spPr/>
      <dgm:t>
        <a:bodyPr/>
        <a:lstStyle/>
        <a:p>
          <a:endParaRPr lang="es-EC" sz="2400">
            <a:latin typeface="Arial" pitchFamily="34" charset="0"/>
            <a:cs typeface="Arial" pitchFamily="34" charset="0"/>
          </a:endParaRPr>
        </a:p>
      </dgm:t>
    </dgm:pt>
    <dgm:pt modelId="{C0BFCA15-8E28-40FD-ACC2-0BA2F7BEDCE5}" type="sibTrans" cxnId="{34B8FC21-639E-4784-A466-9E96D4BA50F0}">
      <dgm:prSet/>
      <dgm:spPr/>
      <dgm:t>
        <a:bodyPr/>
        <a:lstStyle/>
        <a:p>
          <a:endParaRPr lang="es-EC" sz="2400">
            <a:latin typeface="Arial" pitchFamily="34" charset="0"/>
            <a:cs typeface="Arial" pitchFamily="34" charset="0"/>
          </a:endParaRPr>
        </a:p>
      </dgm:t>
    </dgm:pt>
    <dgm:pt modelId="{7371E085-1363-4F84-95BF-288F54873A70}">
      <dgm:prSet phldrT="[Texto]" custT="1">
        <dgm:style>
          <a:lnRef idx="1">
            <a:schemeClr val="accent1"/>
          </a:lnRef>
          <a:fillRef idx="2">
            <a:schemeClr val="accent1"/>
          </a:fillRef>
          <a:effectRef idx="1">
            <a:schemeClr val="accent1"/>
          </a:effectRef>
          <a:fontRef idx="minor">
            <a:schemeClr val="dk1"/>
          </a:fontRef>
        </dgm:style>
      </dgm:prSet>
      <dgm:spPr/>
      <dgm:t>
        <a:bodyPr/>
        <a:lstStyle/>
        <a:p>
          <a:pPr algn="ctr"/>
          <a:r>
            <a:rPr lang="es-EC" sz="2400" b="1">
              <a:latin typeface="Arial" pitchFamily="34" charset="0"/>
              <a:cs typeface="Arial" pitchFamily="34" charset="0"/>
            </a:rPr>
            <a:t>Gestión del aprendizaje</a:t>
          </a:r>
        </a:p>
      </dgm:t>
    </dgm:pt>
    <dgm:pt modelId="{EA875AFC-CD37-4C69-A3A4-A0C870633267}" type="parTrans" cxnId="{02A70855-A045-4D60-9C66-05AEEBE19EA2}">
      <dgm:prSet/>
      <dgm:spPr/>
      <dgm:t>
        <a:bodyPr/>
        <a:lstStyle/>
        <a:p>
          <a:endParaRPr lang="es-EC" sz="2400">
            <a:latin typeface="Arial" pitchFamily="34" charset="0"/>
            <a:cs typeface="Arial" pitchFamily="34" charset="0"/>
          </a:endParaRPr>
        </a:p>
      </dgm:t>
    </dgm:pt>
    <dgm:pt modelId="{40A44F8C-F78A-4B59-B252-0A8520F84F1D}" type="sibTrans" cxnId="{02A70855-A045-4D60-9C66-05AEEBE19EA2}">
      <dgm:prSet/>
      <dgm:spPr/>
      <dgm:t>
        <a:bodyPr/>
        <a:lstStyle/>
        <a:p>
          <a:endParaRPr lang="es-EC" sz="2400">
            <a:latin typeface="Arial" pitchFamily="34" charset="0"/>
            <a:cs typeface="Arial" pitchFamily="34" charset="0"/>
          </a:endParaRPr>
        </a:p>
      </dgm:t>
    </dgm:pt>
    <dgm:pt modelId="{FCCF4041-765D-4F39-B933-6FCB447E7BDC}">
      <dgm:prSet phldrT="[Texto]" custT="1"/>
      <dgm:spPr>
        <a:blipFill rotWithShape="0">
          <a:blip xmlns:r="http://schemas.openxmlformats.org/officeDocument/2006/relationships" r:embed="rId3"/>
          <a:stretch>
            <a:fillRect/>
          </a:stretch>
        </a:blipFill>
      </dgm:spPr>
      <dgm:t>
        <a:bodyPr/>
        <a:lstStyle/>
        <a:p>
          <a:r>
            <a:rPr lang="es-EC" sz="2400">
              <a:latin typeface="Arial" pitchFamily="34" charset="0"/>
              <a:cs typeface="Arial" pitchFamily="34" charset="0"/>
            </a:rPr>
            <a:t>.</a:t>
          </a:r>
        </a:p>
      </dgm:t>
    </dgm:pt>
    <dgm:pt modelId="{8BADBE56-5DB0-4946-9692-E1BF475760F9}" type="parTrans" cxnId="{6998C3BB-E2A1-4D22-86AF-EA0320201512}">
      <dgm:prSet/>
      <dgm:spPr/>
      <dgm:t>
        <a:bodyPr/>
        <a:lstStyle/>
        <a:p>
          <a:endParaRPr lang="es-EC" sz="2400">
            <a:latin typeface="Arial" pitchFamily="34" charset="0"/>
            <a:cs typeface="Arial" pitchFamily="34" charset="0"/>
          </a:endParaRPr>
        </a:p>
      </dgm:t>
    </dgm:pt>
    <dgm:pt modelId="{15EDF70C-30DE-44E9-AFA7-203F1CCF313D}" type="sibTrans" cxnId="{6998C3BB-E2A1-4D22-86AF-EA0320201512}">
      <dgm:prSet/>
      <dgm:spPr/>
      <dgm:t>
        <a:bodyPr/>
        <a:lstStyle/>
        <a:p>
          <a:endParaRPr lang="es-EC" sz="2400">
            <a:latin typeface="Arial" pitchFamily="34" charset="0"/>
            <a:cs typeface="Arial" pitchFamily="34" charset="0"/>
          </a:endParaRPr>
        </a:p>
      </dgm:t>
    </dgm:pt>
    <dgm:pt modelId="{43EC1179-77A7-4C06-A989-D02DB719A4D9}">
      <dgm:prSet phldrT="[Texto]" custT="1"/>
      <dgm:spPr>
        <a:blipFill rotWithShape="0">
          <a:blip xmlns:r="http://schemas.openxmlformats.org/officeDocument/2006/relationships" r:embed="rId4"/>
          <a:stretch>
            <a:fillRect/>
          </a:stretch>
        </a:blipFill>
      </dgm:spPr>
      <dgm:t>
        <a:bodyPr/>
        <a:lstStyle/>
        <a:p>
          <a:r>
            <a:rPr lang="es-EC" sz="2400">
              <a:latin typeface="Arial" pitchFamily="34" charset="0"/>
              <a:cs typeface="Arial" pitchFamily="34" charset="0"/>
            </a:rPr>
            <a:t>.</a:t>
          </a:r>
        </a:p>
      </dgm:t>
    </dgm:pt>
    <dgm:pt modelId="{16945563-34A6-41D9-92CB-644538F9F52A}" type="parTrans" cxnId="{A91CECAC-88EE-4D1D-AF47-BCFB67F6018D}">
      <dgm:prSet/>
      <dgm:spPr/>
      <dgm:t>
        <a:bodyPr/>
        <a:lstStyle/>
        <a:p>
          <a:endParaRPr lang="es-EC" sz="2400">
            <a:latin typeface="Arial" pitchFamily="34" charset="0"/>
            <a:cs typeface="Arial" pitchFamily="34" charset="0"/>
          </a:endParaRPr>
        </a:p>
      </dgm:t>
    </dgm:pt>
    <dgm:pt modelId="{6DD2169C-3278-4368-B92A-92C493D6B91B}" type="sibTrans" cxnId="{A91CECAC-88EE-4D1D-AF47-BCFB67F6018D}">
      <dgm:prSet/>
      <dgm:spPr/>
      <dgm:t>
        <a:bodyPr/>
        <a:lstStyle/>
        <a:p>
          <a:endParaRPr lang="es-EC" sz="2400">
            <a:latin typeface="Arial" pitchFamily="34" charset="0"/>
            <a:cs typeface="Arial" pitchFamily="34" charset="0"/>
          </a:endParaRPr>
        </a:p>
      </dgm:t>
    </dgm:pt>
    <dgm:pt modelId="{DB6DF60A-DFF3-45EE-9788-D0BD917280E6}">
      <dgm:prSet phldrT="[Texto]" custT="1">
        <dgm:style>
          <a:lnRef idx="1">
            <a:schemeClr val="accent4"/>
          </a:lnRef>
          <a:fillRef idx="2">
            <a:schemeClr val="accent4"/>
          </a:fillRef>
          <a:effectRef idx="1">
            <a:schemeClr val="accent4"/>
          </a:effectRef>
          <a:fontRef idx="minor">
            <a:schemeClr val="dk1"/>
          </a:fontRef>
        </dgm:style>
      </dgm:prSet>
      <dgm:spPr/>
      <dgm:t>
        <a:bodyPr/>
        <a:lstStyle/>
        <a:p>
          <a:pPr algn="ctr"/>
          <a:r>
            <a:rPr lang="es-EC" sz="2400" b="1" dirty="0">
              <a:latin typeface="Arial" pitchFamily="34" charset="0"/>
              <a:cs typeface="Arial" pitchFamily="34" charset="0"/>
            </a:rPr>
            <a:t>Desarrollo </a:t>
          </a:r>
          <a:r>
            <a:rPr lang="es-EC" sz="2400" b="1" dirty="0" err="1" smtClean="0">
              <a:latin typeface="Arial" pitchFamily="34" charset="0"/>
              <a:cs typeface="Arial" pitchFamily="34" charset="0"/>
            </a:rPr>
            <a:t>profesio-nal</a:t>
          </a:r>
          <a:endParaRPr lang="es-EC" sz="2400" b="1" dirty="0">
            <a:latin typeface="Arial" pitchFamily="34" charset="0"/>
            <a:cs typeface="Arial" pitchFamily="34" charset="0"/>
          </a:endParaRPr>
        </a:p>
      </dgm:t>
    </dgm:pt>
    <dgm:pt modelId="{515FE696-DDC7-4E21-B497-A089F736C657}" type="parTrans" cxnId="{810BE3D9-E936-4E3E-AC9F-420426CEA176}">
      <dgm:prSet/>
      <dgm:spPr/>
      <dgm:t>
        <a:bodyPr/>
        <a:lstStyle/>
        <a:p>
          <a:endParaRPr lang="es-EC" sz="2400">
            <a:latin typeface="Arial" pitchFamily="34" charset="0"/>
            <a:cs typeface="Arial" pitchFamily="34" charset="0"/>
          </a:endParaRPr>
        </a:p>
      </dgm:t>
    </dgm:pt>
    <dgm:pt modelId="{6EBFFD72-08A7-4495-B8C2-FD0E04CBEC12}" type="sibTrans" cxnId="{810BE3D9-E936-4E3E-AC9F-420426CEA176}">
      <dgm:prSet/>
      <dgm:spPr/>
      <dgm:t>
        <a:bodyPr/>
        <a:lstStyle/>
        <a:p>
          <a:endParaRPr lang="es-EC" sz="2400">
            <a:latin typeface="Arial" pitchFamily="34" charset="0"/>
            <a:cs typeface="Arial" pitchFamily="34" charset="0"/>
          </a:endParaRPr>
        </a:p>
      </dgm:t>
    </dgm:pt>
    <dgm:pt modelId="{961B683B-8255-4267-B6AB-702946D7336C}">
      <dgm:prSet phldrT="[Texto]" custT="1">
        <dgm:style>
          <a:lnRef idx="1">
            <a:schemeClr val="accent3"/>
          </a:lnRef>
          <a:fillRef idx="2">
            <a:schemeClr val="accent3"/>
          </a:fillRef>
          <a:effectRef idx="1">
            <a:schemeClr val="accent3"/>
          </a:effectRef>
          <a:fontRef idx="minor">
            <a:schemeClr val="dk1"/>
          </a:fontRef>
        </dgm:style>
      </dgm:prSet>
      <dgm:spPr/>
      <dgm:t>
        <a:bodyPr/>
        <a:lstStyle/>
        <a:p>
          <a:pPr algn="ctr"/>
          <a:endParaRPr lang="es-EC" sz="2400" b="1" dirty="0">
            <a:latin typeface="Arial" pitchFamily="34" charset="0"/>
            <a:cs typeface="Arial" pitchFamily="34" charset="0"/>
          </a:endParaRPr>
        </a:p>
      </dgm:t>
    </dgm:pt>
    <dgm:pt modelId="{C4340016-6784-48EA-BF9E-3A4522323702}" type="parTrans" cxnId="{8DB7A9A3-B2BA-475F-9DA7-3A268F86BF13}">
      <dgm:prSet/>
      <dgm:spPr/>
      <dgm:t>
        <a:bodyPr/>
        <a:lstStyle/>
        <a:p>
          <a:endParaRPr lang="es-ES"/>
        </a:p>
      </dgm:t>
    </dgm:pt>
    <dgm:pt modelId="{04427EFF-C81C-42D1-8633-234A1B39313C}" type="sibTrans" cxnId="{8DB7A9A3-B2BA-475F-9DA7-3A268F86BF13}">
      <dgm:prSet/>
      <dgm:spPr/>
      <dgm:t>
        <a:bodyPr/>
        <a:lstStyle/>
        <a:p>
          <a:endParaRPr lang="es-ES"/>
        </a:p>
      </dgm:t>
    </dgm:pt>
    <dgm:pt modelId="{38C228C5-236A-4F60-AF3F-ABDA3E9427AB}">
      <dgm:prSet phldrT="[Texto]" custT="1">
        <dgm:style>
          <a:lnRef idx="1">
            <a:schemeClr val="accent3"/>
          </a:lnRef>
          <a:fillRef idx="2">
            <a:schemeClr val="accent3"/>
          </a:fillRef>
          <a:effectRef idx="1">
            <a:schemeClr val="accent3"/>
          </a:effectRef>
          <a:fontRef idx="minor">
            <a:schemeClr val="dk1"/>
          </a:fontRef>
        </dgm:style>
      </dgm:prSet>
      <dgm:spPr/>
      <dgm:t>
        <a:bodyPr/>
        <a:lstStyle/>
        <a:p>
          <a:pPr algn="ctr"/>
          <a:r>
            <a:rPr lang="es-EC" sz="2100" b="1" dirty="0" smtClean="0">
              <a:latin typeface="Arial" pitchFamily="34" charset="0"/>
              <a:cs typeface="Arial" pitchFamily="34" charset="0"/>
            </a:rPr>
            <a:t>Compromiso ético</a:t>
          </a:r>
          <a:endParaRPr lang="es-EC" sz="2100" b="1" dirty="0">
            <a:latin typeface="Arial" pitchFamily="34" charset="0"/>
            <a:cs typeface="Arial" pitchFamily="34" charset="0"/>
          </a:endParaRPr>
        </a:p>
      </dgm:t>
    </dgm:pt>
    <dgm:pt modelId="{E69796B3-D4BA-42D6-B8CA-5DF79C11E95D}" type="sibTrans" cxnId="{80EBC60B-366A-40AA-B393-A191251E0575}">
      <dgm:prSet/>
      <dgm:spPr/>
      <dgm:t>
        <a:bodyPr/>
        <a:lstStyle/>
        <a:p>
          <a:endParaRPr lang="es-ES"/>
        </a:p>
      </dgm:t>
    </dgm:pt>
    <dgm:pt modelId="{2C71D412-3235-4225-A261-04282C2793EF}" type="parTrans" cxnId="{80EBC60B-366A-40AA-B393-A191251E0575}">
      <dgm:prSet/>
      <dgm:spPr/>
      <dgm:t>
        <a:bodyPr/>
        <a:lstStyle/>
        <a:p>
          <a:endParaRPr lang="es-ES"/>
        </a:p>
      </dgm:t>
    </dgm:pt>
    <dgm:pt modelId="{972EBAEA-2691-4E98-ADB5-CBB0E51E42C4}" type="pres">
      <dgm:prSet presAssocID="{5834FA44-3AD8-486F-B833-1A998155B603}" presName="cycleMatrixDiagram" presStyleCnt="0">
        <dgm:presLayoutVars>
          <dgm:chMax val="1"/>
          <dgm:dir/>
          <dgm:animLvl val="lvl"/>
          <dgm:resizeHandles val="exact"/>
        </dgm:presLayoutVars>
      </dgm:prSet>
      <dgm:spPr/>
      <dgm:t>
        <a:bodyPr/>
        <a:lstStyle/>
        <a:p>
          <a:endParaRPr lang="es-EC"/>
        </a:p>
      </dgm:t>
    </dgm:pt>
    <dgm:pt modelId="{95BD54C3-0480-4940-8D2A-8F76374EAF7F}" type="pres">
      <dgm:prSet presAssocID="{5834FA44-3AD8-486F-B833-1A998155B603}" presName="children" presStyleCnt="0"/>
      <dgm:spPr/>
      <dgm:t>
        <a:bodyPr/>
        <a:lstStyle/>
        <a:p>
          <a:endParaRPr lang="es-EC"/>
        </a:p>
      </dgm:t>
    </dgm:pt>
    <dgm:pt modelId="{CC289FF3-BC7F-46F8-A9D4-F0C6CA881F53}" type="pres">
      <dgm:prSet presAssocID="{5834FA44-3AD8-486F-B833-1A998155B603}" presName="child1group" presStyleCnt="0"/>
      <dgm:spPr/>
      <dgm:t>
        <a:bodyPr/>
        <a:lstStyle/>
        <a:p>
          <a:endParaRPr lang="es-EC"/>
        </a:p>
      </dgm:t>
    </dgm:pt>
    <dgm:pt modelId="{F538FAFD-5F27-4B0C-8E77-3C041127CDA6}" type="pres">
      <dgm:prSet presAssocID="{5834FA44-3AD8-486F-B833-1A998155B603}" presName="child1" presStyleLbl="bgAcc1" presStyleIdx="0" presStyleCnt="4" custScaleX="106748"/>
      <dgm:spPr/>
      <dgm:t>
        <a:bodyPr/>
        <a:lstStyle/>
        <a:p>
          <a:endParaRPr lang="es-EC"/>
        </a:p>
      </dgm:t>
    </dgm:pt>
    <dgm:pt modelId="{15158437-4675-4EBD-BB23-EE455D2EA653}" type="pres">
      <dgm:prSet presAssocID="{5834FA44-3AD8-486F-B833-1A998155B603}" presName="child1Text" presStyleLbl="bgAcc1" presStyleIdx="0" presStyleCnt="4">
        <dgm:presLayoutVars>
          <dgm:bulletEnabled val="1"/>
        </dgm:presLayoutVars>
      </dgm:prSet>
      <dgm:spPr/>
      <dgm:t>
        <a:bodyPr/>
        <a:lstStyle/>
        <a:p>
          <a:endParaRPr lang="es-EC"/>
        </a:p>
      </dgm:t>
    </dgm:pt>
    <dgm:pt modelId="{BD990CA9-AF50-4339-9F7C-8CAA9ECAD212}" type="pres">
      <dgm:prSet presAssocID="{5834FA44-3AD8-486F-B833-1A998155B603}" presName="child2group" presStyleCnt="0"/>
      <dgm:spPr/>
      <dgm:t>
        <a:bodyPr/>
        <a:lstStyle/>
        <a:p>
          <a:endParaRPr lang="es-EC"/>
        </a:p>
      </dgm:t>
    </dgm:pt>
    <dgm:pt modelId="{95D29391-9D0B-40B6-A1FF-FE4B3A255D46}" type="pres">
      <dgm:prSet presAssocID="{5834FA44-3AD8-486F-B833-1A998155B603}" presName="child2" presStyleLbl="bgAcc1" presStyleIdx="1" presStyleCnt="4" custScaleX="116851"/>
      <dgm:spPr/>
      <dgm:t>
        <a:bodyPr/>
        <a:lstStyle/>
        <a:p>
          <a:endParaRPr lang="es-EC"/>
        </a:p>
      </dgm:t>
    </dgm:pt>
    <dgm:pt modelId="{DFC45258-3BBA-4A3C-86E2-323AF3A5B1AE}" type="pres">
      <dgm:prSet presAssocID="{5834FA44-3AD8-486F-B833-1A998155B603}" presName="child2Text" presStyleLbl="bgAcc1" presStyleIdx="1" presStyleCnt="4">
        <dgm:presLayoutVars>
          <dgm:bulletEnabled val="1"/>
        </dgm:presLayoutVars>
      </dgm:prSet>
      <dgm:spPr/>
      <dgm:t>
        <a:bodyPr/>
        <a:lstStyle/>
        <a:p>
          <a:endParaRPr lang="es-EC"/>
        </a:p>
      </dgm:t>
    </dgm:pt>
    <dgm:pt modelId="{AC6F4762-F759-4C3C-B197-73D3E5D94214}" type="pres">
      <dgm:prSet presAssocID="{5834FA44-3AD8-486F-B833-1A998155B603}" presName="child3group" presStyleCnt="0"/>
      <dgm:spPr/>
      <dgm:t>
        <a:bodyPr/>
        <a:lstStyle/>
        <a:p>
          <a:endParaRPr lang="es-EC"/>
        </a:p>
      </dgm:t>
    </dgm:pt>
    <dgm:pt modelId="{A6FF5179-A0D3-4181-B6DE-8BD44601A3B6}" type="pres">
      <dgm:prSet presAssocID="{5834FA44-3AD8-486F-B833-1A998155B603}" presName="child3" presStyleLbl="bgAcc1" presStyleIdx="2" presStyleCnt="4" custScaleX="114444"/>
      <dgm:spPr/>
      <dgm:t>
        <a:bodyPr/>
        <a:lstStyle/>
        <a:p>
          <a:endParaRPr lang="es-EC"/>
        </a:p>
      </dgm:t>
    </dgm:pt>
    <dgm:pt modelId="{0C519D69-D264-4221-A2DE-872D0FEF5EF2}" type="pres">
      <dgm:prSet presAssocID="{5834FA44-3AD8-486F-B833-1A998155B603}" presName="child3Text" presStyleLbl="bgAcc1" presStyleIdx="2" presStyleCnt="4">
        <dgm:presLayoutVars>
          <dgm:bulletEnabled val="1"/>
        </dgm:presLayoutVars>
      </dgm:prSet>
      <dgm:spPr/>
      <dgm:t>
        <a:bodyPr/>
        <a:lstStyle/>
        <a:p>
          <a:endParaRPr lang="es-EC"/>
        </a:p>
      </dgm:t>
    </dgm:pt>
    <dgm:pt modelId="{D963974F-F292-49E2-B86F-92B24FA0E012}" type="pres">
      <dgm:prSet presAssocID="{5834FA44-3AD8-486F-B833-1A998155B603}" presName="child4group" presStyleCnt="0"/>
      <dgm:spPr/>
      <dgm:t>
        <a:bodyPr/>
        <a:lstStyle/>
        <a:p>
          <a:endParaRPr lang="es-EC"/>
        </a:p>
      </dgm:t>
    </dgm:pt>
    <dgm:pt modelId="{0B68F7C0-D7DF-4B98-8A6F-4657DFB90D90}" type="pres">
      <dgm:prSet presAssocID="{5834FA44-3AD8-486F-B833-1A998155B603}" presName="child4" presStyleLbl="bgAcc1" presStyleIdx="3" presStyleCnt="4" custScaleX="104906"/>
      <dgm:spPr/>
      <dgm:t>
        <a:bodyPr/>
        <a:lstStyle/>
        <a:p>
          <a:endParaRPr lang="es-EC"/>
        </a:p>
      </dgm:t>
    </dgm:pt>
    <dgm:pt modelId="{B03DB981-C6F6-4247-90D4-C7FC51DDDB4E}" type="pres">
      <dgm:prSet presAssocID="{5834FA44-3AD8-486F-B833-1A998155B603}" presName="child4Text" presStyleLbl="bgAcc1" presStyleIdx="3" presStyleCnt="4">
        <dgm:presLayoutVars>
          <dgm:bulletEnabled val="1"/>
        </dgm:presLayoutVars>
      </dgm:prSet>
      <dgm:spPr/>
      <dgm:t>
        <a:bodyPr/>
        <a:lstStyle/>
        <a:p>
          <a:endParaRPr lang="es-EC"/>
        </a:p>
      </dgm:t>
    </dgm:pt>
    <dgm:pt modelId="{ACC36FDA-862A-4FDA-8342-4586AE3F95AB}" type="pres">
      <dgm:prSet presAssocID="{5834FA44-3AD8-486F-B833-1A998155B603}" presName="childPlaceholder" presStyleCnt="0"/>
      <dgm:spPr/>
      <dgm:t>
        <a:bodyPr/>
        <a:lstStyle/>
        <a:p>
          <a:endParaRPr lang="es-EC"/>
        </a:p>
      </dgm:t>
    </dgm:pt>
    <dgm:pt modelId="{88B34121-D176-4F44-A800-29FEF39FD299}" type="pres">
      <dgm:prSet presAssocID="{5834FA44-3AD8-486F-B833-1A998155B603}" presName="circle" presStyleCnt="0"/>
      <dgm:spPr/>
      <dgm:t>
        <a:bodyPr/>
        <a:lstStyle/>
        <a:p>
          <a:endParaRPr lang="es-EC"/>
        </a:p>
      </dgm:t>
    </dgm:pt>
    <dgm:pt modelId="{2DAC7A0F-2AA4-4C23-9876-E6CF142D260F}" type="pres">
      <dgm:prSet presAssocID="{5834FA44-3AD8-486F-B833-1A998155B603}" presName="quadrant1" presStyleLbl="node1" presStyleIdx="0" presStyleCnt="4">
        <dgm:presLayoutVars>
          <dgm:chMax val="1"/>
          <dgm:bulletEnabled val="1"/>
        </dgm:presLayoutVars>
      </dgm:prSet>
      <dgm:spPr/>
      <dgm:t>
        <a:bodyPr/>
        <a:lstStyle/>
        <a:p>
          <a:endParaRPr lang="es-EC"/>
        </a:p>
      </dgm:t>
    </dgm:pt>
    <dgm:pt modelId="{FB65F30A-2047-411F-A552-58D7E51CF767}" type="pres">
      <dgm:prSet presAssocID="{5834FA44-3AD8-486F-B833-1A998155B603}" presName="quadrant2" presStyleLbl="node1" presStyleIdx="1" presStyleCnt="4">
        <dgm:presLayoutVars>
          <dgm:chMax val="1"/>
          <dgm:bulletEnabled val="1"/>
        </dgm:presLayoutVars>
      </dgm:prSet>
      <dgm:spPr/>
      <dgm:t>
        <a:bodyPr/>
        <a:lstStyle/>
        <a:p>
          <a:endParaRPr lang="es-EC"/>
        </a:p>
      </dgm:t>
    </dgm:pt>
    <dgm:pt modelId="{824DED32-336F-4D77-B859-F0C936D9226F}" type="pres">
      <dgm:prSet presAssocID="{5834FA44-3AD8-486F-B833-1A998155B603}" presName="quadrant3" presStyleLbl="node1" presStyleIdx="2" presStyleCnt="4">
        <dgm:presLayoutVars>
          <dgm:chMax val="1"/>
          <dgm:bulletEnabled val="1"/>
        </dgm:presLayoutVars>
      </dgm:prSet>
      <dgm:spPr/>
      <dgm:t>
        <a:bodyPr/>
        <a:lstStyle/>
        <a:p>
          <a:endParaRPr lang="es-EC"/>
        </a:p>
      </dgm:t>
    </dgm:pt>
    <dgm:pt modelId="{FBCA5830-5D24-4E73-9AA1-28E82CA0F976}" type="pres">
      <dgm:prSet presAssocID="{5834FA44-3AD8-486F-B833-1A998155B603}" presName="quadrant4" presStyleLbl="node1" presStyleIdx="3" presStyleCnt="4">
        <dgm:presLayoutVars>
          <dgm:chMax val="1"/>
          <dgm:bulletEnabled val="1"/>
        </dgm:presLayoutVars>
      </dgm:prSet>
      <dgm:spPr/>
      <dgm:t>
        <a:bodyPr/>
        <a:lstStyle/>
        <a:p>
          <a:endParaRPr lang="es-EC"/>
        </a:p>
      </dgm:t>
    </dgm:pt>
    <dgm:pt modelId="{8F1A7ED6-C83B-4D32-A900-C0ABD21FD8DF}" type="pres">
      <dgm:prSet presAssocID="{5834FA44-3AD8-486F-B833-1A998155B603}" presName="quadrantPlaceholder" presStyleCnt="0"/>
      <dgm:spPr/>
      <dgm:t>
        <a:bodyPr/>
        <a:lstStyle/>
        <a:p>
          <a:endParaRPr lang="es-EC"/>
        </a:p>
      </dgm:t>
    </dgm:pt>
    <dgm:pt modelId="{DD74BE14-EDDE-485F-9873-EC1F543C9CD0}" type="pres">
      <dgm:prSet presAssocID="{5834FA44-3AD8-486F-B833-1A998155B603}" presName="center1" presStyleLbl="fgShp" presStyleIdx="0" presStyleCnt="2">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s-EC"/>
        </a:p>
      </dgm:t>
    </dgm:pt>
    <dgm:pt modelId="{D02BD4B0-537F-4E69-A9EC-5BD44E68C932}" type="pres">
      <dgm:prSet presAssocID="{5834FA44-3AD8-486F-B833-1A998155B603}" presName="center2" presStyleLbl="fgShp" presStyleIdx="1" presStyleCnt="2">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s-EC"/>
        </a:p>
      </dgm:t>
    </dgm:pt>
  </dgm:ptLst>
  <dgm:cxnLst>
    <dgm:cxn modelId="{80EBC60B-366A-40AA-B393-A191251E0575}" srcId="{FCCF4041-765D-4F39-B933-6FCB447E7BDC}" destId="{38C228C5-236A-4F60-AF3F-ABDA3E9427AB}" srcOrd="1" destOrd="0" parTransId="{2C71D412-3235-4225-A261-04282C2793EF}" sibTransId="{E69796B3-D4BA-42D6-B8CA-5DF79C11E95D}"/>
    <dgm:cxn modelId="{D1494D4C-1410-4B3D-ACCC-BD5FBBF934C6}" type="presOf" srcId="{E918767C-A4D2-4A82-8B08-72D9715E7B67}" destId="{15158437-4675-4EBD-BB23-EE455D2EA653}" srcOrd="1" destOrd="0" presId="urn:microsoft.com/office/officeart/2005/8/layout/cycle4#1"/>
    <dgm:cxn modelId="{9572DD42-06B3-4C9B-AF9A-F39CCDDF7DFB}" type="presOf" srcId="{7371E085-1363-4F84-95BF-288F54873A70}" destId="{95D29391-9D0B-40B6-A1FF-FE4B3A255D46}" srcOrd="0" destOrd="0" presId="urn:microsoft.com/office/officeart/2005/8/layout/cycle4#1"/>
    <dgm:cxn modelId="{A91CECAC-88EE-4D1D-AF47-BCFB67F6018D}" srcId="{5834FA44-3AD8-486F-B833-1A998155B603}" destId="{43EC1179-77A7-4C06-A989-D02DB719A4D9}" srcOrd="3" destOrd="0" parTransId="{16945563-34A6-41D9-92CB-644538F9F52A}" sibTransId="{6DD2169C-3278-4368-B92A-92C493D6B91B}"/>
    <dgm:cxn modelId="{11B1977F-FDED-4EE6-AAC2-72741D4B1D87}" type="presOf" srcId="{E918767C-A4D2-4A82-8B08-72D9715E7B67}" destId="{F538FAFD-5F27-4B0C-8E77-3C041127CDA6}" srcOrd="0" destOrd="0" presId="urn:microsoft.com/office/officeart/2005/8/layout/cycle4#1"/>
    <dgm:cxn modelId="{2969A19D-563E-49DD-AFA1-53DA47A36DEE}" type="presOf" srcId="{961B683B-8255-4267-B6AB-702946D7336C}" destId="{A6FF5179-A0D3-4181-B6DE-8BD44601A3B6}" srcOrd="0" destOrd="0" presId="urn:microsoft.com/office/officeart/2005/8/layout/cycle4#1"/>
    <dgm:cxn modelId="{F68A1000-E59A-41EE-8F53-B20C35B91190}" type="presOf" srcId="{961B683B-8255-4267-B6AB-702946D7336C}" destId="{0C519D69-D264-4221-A2DE-872D0FEF5EF2}" srcOrd="1" destOrd="0" presId="urn:microsoft.com/office/officeart/2005/8/layout/cycle4#1"/>
    <dgm:cxn modelId="{E0C9520C-AA77-435F-BC3A-A31C6FE6CC71}" type="presOf" srcId="{DB6DF60A-DFF3-45EE-9788-D0BD917280E6}" destId="{B03DB981-C6F6-4247-90D4-C7FC51DDDB4E}" srcOrd="1" destOrd="0" presId="urn:microsoft.com/office/officeart/2005/8/layout/cycle4#1"/>
    <dgm:cxn modelId="{34B8FC21-639E-4784-A466-9E96D4BA50F0}" srcId="{5834FA44-3AD8-486F-B833-1A998155B603}" destId="{C5C5AF58-2B0B-4EF8-937D-2C223F59B615}" srcOrd="1" destOrd="0" parTransId="{2F2F222C-373F-42DC-A671-95D896DBB579}" sibTransId="{C0BFCA15-8E28-40FD-ACC2-0BA2F7BEDCE5}"/>
    <dgm:cxn modelId="{810BE3D9-E936-4E3E-AC9F-420426CEA176}" srcId="{43EC1179-77A7-4C06-A989-D02DB719A4D9}" destId="{DB6DF60A-DFF3-45EE-9788-D0BD917280E6}" srcOrd="0" destOrd="0" parTransId="{515FE696-DDC7-4E21-B497-A089F736C657}" sibTransId="{6EBFFD72-08A7-4495-B8C2-FD0E04CBEC12}"/>
    <dgm:cxn modelId="{E04F5A59-60AB-48EA-BF06-BC0CA12C9EC7}" srcId="{63400876-4267-42CC-AC65-803FAC92FBE0}" destId="{E918767C-A4D2-4A82-8B08-72D9715E7B67}" srcOrd="0" destOrd="0" parTransId="{A92E8EAC-DFB2-4A42-B417-18FB841E3B76}" sibTransId="{F06458CF-135B-4972-85AC-CF6312C64A4B}"/>
    <dgm:cxn modelId="{11EF3BB7-3214-4D86-AC6F-498E075CF438}" type="presOf" srcId="{38C228C5-236A-4F60-AF3F-ABDA3E9427AB}" destId="{0C519D69-D264-4221-A2DE-872D0FEF5EF2}" srcOrd="1" destOrd="1" presId="urn:microsoft.com/office/officeart/2005/8/layout/cycle4#1"/>
    <dgm:cxn modelId="{A24DB3FE-2A1A-4270-BC9A-38607665FADB}" type="presOf" srcId="{C5C5AF58-2B0B-4EF8-937D-2C223F59B615}" destId="{FB65F30A-2047-411F-A552-58D7E51CF767}" srcOrd="0" destOrd="0" presId="urn:microsoft.com/office/officeart/2005/8/layout/cycle4#1"/>
    <dgm:cxn modelId="{3891BAB7-589E-419F-9934-8CE3048CC49B}" type="presOf" srcId="{FCCF4041-765D-4F39-B933-6FCB447E7BDC}" destId="{824DED32-336F-4D77-B859-F0C936D9226F}" srcOrd="0" destOrd="0" presId="urn:microsoft.com/office/officeart/2005/8/layout/cycle4#1"/>
    <dgm:cxn modelId="{BA5E03F5-AABC-4F63-9956-83B279C080F2}" type="presOf" srcId="{5834FA44-3AD8-486F-B833-1A998155B603}" destId="{972EBAEA-2691-4E98-ADB5-CBB0E51E42C4}" srcOrd="0" destOrd="0" presId="urn:microsoft.com/office/officeart/2005/8/layout/cycle4#1"/>
    <dgm:cxn modelId="{2299E717-F509-4863-8D88-477E0BCE442A}" type="presOf" srcId="{63400876-4267-42CC-AC65-803FAC92FBE0}" destId="{2DAC7A0F-2AA4-4C23-9876-E6CF142D260F}" srcOrd="0" destOrd="0" presId="urn:microsoft.com/office/officeart/2005/8/layout/cycle4#1"/>
    <dgm:cxn modelId="{8DB7A9A3-B2BA-475F-9DA7-3A268F86BF13}" srcId="{FCCF4041-765D-4F39-B933-6FCB447E7BDC}" destId="{961B683B-8255-4267-B6AB-702946D7336C}" srcOrd="0" destOrd="0" parTransId="{C4340016-6784-48EA-BF9E-3A4522323702}" sibTransId="{04427EFF-C81C-42D1-8633-234A1B39313C}"/>
    <dgm:cxn modelId="{02A70855-A045-4D60-9C66-05AEEBE19EA2}" srcId="{C5C5AF58-2B0B-4EF8-937D-2C223F59B615}" destId="{7371E085-1363-4F84-95BF-288F54873A70}" srcOrd="0" destOrd="0" parTransId="{EA875AFC-CD37-4C69-A3A4-A0C870633267}" sibTransId="{40A44F8C-F78A-4B59-B252-0A8520F84F1D}"/>
    <dgm:cxn modelId="{3E1304F8-EAFB-4186-9E8A-C8D52B080CAA}" type="presOf" srcId="{43EC1179-77A7-4C06-A989-D02DB719A4D9}" destId="{FBCA5830-5D24-4E73-9AA1-28E82CA0F976}" srcOrd="0" destOrd="0" presId="urn:microsoft.com/office/officeart/2005/8/layout/cycle4#1"/>
    <dgm:cxn modelId="{36160E6B-F7A8-47BC-920B-71802C83D034}" type="presOf" srcId="{38C228C5-236A-4F60-AF3F-ABDA3E9427AB}" destId="{A6FF5179-A0D3-4181-B6DE-8BD44601A3B6}" srcOrd="0" destOrd="1" presId="urn:microsoft.com/office/officeart/2005/8/layout/cycle4#1"/>
    <dgm:cxn modelId="{8B1B5F1C-5DEF-47B5-9DBE-D66871D664AC}" srcId="{5834FA44-3AD8-486F-B833-1A998155B603}" destId="{63400876-4267-42CC-AC65-803FAC92FBE0}" srcOrd="0" destOrd="0" parTransId="{9D831C39-CA27-40DF-ABF2-0F47370122D9}" sibTransId="{60D6FFD9-CC45-4536-8905-33F1503A30E9}"/>
    <dgm:cxn modelId="{6998C3BB-E2A1-4D22-86AF-EA0320201512}" srcId="{5834FA44-3AD8-486F-B833-1A998155B603}" destId="{FCCF4041-765D-4F39-B933-6FCB447E7BDC}" srcOrd="2" destOrd="0" parTransId="{8BADBE56-5DB0-4946-9692-E1BF475760F9}" sibTransId="{15EDF70C-30DE-44E9-AFA7-203F1CCF313D}"/>
    <dgm:cxn modelId="{E3954137-9DDD-4134-8801-5C30E6EF8253}" type="presOf" srcId="{7371E085-1363-4F84-95BF-288F54873A70}" destId="{DFC45258-3BBA-4A3C-86E2-323AF3A5B1AE}" srcOrd="1" destOrd="0" presId="urn:microsoft.com/office/officeart/2005/8/layout/cycle4#1"/>
    <dgm:cxn modelId="{9BDB7422-36D9-49CD-9ED3-3F1ADD83D652}" type="presOf" srcId="{DB6DF60A-DFF3-45EE-9788-D0BD917280E6}" destId="{0B68F7C0-D7DF-4B98-8A6F-4657DFB90D90}" srcOrd="0" destOrd="0" presId="urn:microsoft.com/office/officeart/2005/8/layout/cycle4#1"/>
    <dgm:cxn modelId="{ED0A8E72-1DAC-47B4-AE70-DCED1904A587}" type="presParOf" srcId="{972EBAEA-2691-4E98-ADB5-CBB0E51E42C4}" destId="{95BD54C3-0480-4940-8D2A-8F76374EAF7F}" srcOrd="0" destOrd="0" presId="urn:microsoft.com/office/officeart/2005/8/layout/cycle4#1"/>
    <dgm:cxn modelId="{9EE56EAA-0905-4A00-AE90-7BABF79FE123}" type="presParOf" srcId="{95BD54C3-0480-4940-8D2A-8F76374EAF7F}" destId="{CC289FF3-BC7F-46F8-A9D4-F0C6CA881F53}" srcOrd="0" destOrd="0" presId="urn:microsoft.com/office/officeart/2005/8/layout/cycle4#1"/>
    <dgm:cxn modelId="{99B28E21-5BD0-4E6B-A076-001F1522635D}" type="presParOf" srcId="{CC289FF3-BC7F-46F8-A9D4-F0C6CA881F53}" destId="{F538FAFD-5F27-4B0C-8E77-3C041127CDA6}" srcOrd="0" destOrd="0" presId="urn:microsoft.com/office/officeart/2005/8/layout/cycle4#1"/>
    <dgm:cxn modelId="{60AD55E0-6B02-45C6-A477-25E0D8D997D7}" type="presParOf" srcId="{CC289FF3-BC7F-46F8-A9D4-F0C6CA881F53}" destId="{15158437-4675-4EBD-BB23-EE455D2EA653}" srcOrd="1" destOrd="0" presId="urn:microsoft.com/office/officeart/2005/8/layout/cycle4#1"/>
    <dgm:cxn modelId="{3016BEC5-4065-4022-9152-9304CABA0A2B}" type="presParOf" srcId="{95BD54C3-0480-4940-8D2A-8F76374EAF7F}" destId="{BD990CA9-AF50-4339-9F7C-8CAA9ECAD212}" srcOrd="1" destOrd="0" presId="urn:microsoft.com/office/officeart/2005/8/layout/cycle4#1"/>
    <dgm:cxn modelId="{2EEB607C-7CFA-4891-A7C8-D133F17D8ECE}" type="presParOf" srcId="{BD990CA9-AF50-4339-9F7C-8CAA9ECAD212}" destId="{95D29391-9D0B-40B6-A1FF-FE4B3A255D46}" srcOrd="0" destOrd="0" presId="urn:microsoft.com/office/officeart/2005/8/layout/cycle4#1"/>
    <dgm:cxn modelId="{22932D45-25D0-4B8E-B535-B218153AABCD}" type="presParOf" srcId="{BD990CA9-AF50-4339-9F7C-8CAA9ECAD212}" destId="{DFC45258-3BBA-4A3C-86E2-323AF3A5B1AE}" srcOrd="1" destOrd="0" presId="urn:microsoft.com/office/officeart/2005/8/layout/cycle4#1"/>
    <dgm:cxn modelId="{C0976E87-5318-4365-AD63-D7D99D20BE0E}" type="presParOf" srcId="{95BD54C3-0480-4940-8D2A-8F76374EAF7F}" destId="{AC6F4762-F759-4C3C-B197-73D3E5D94214}" srcOrd="2" destOrd="0" presId="urn:microsoft.com/office/officeart/2005/8/layout/cycle4#1"/>
    <dgm:cxn modelId="{0ED613AB-7EC5-46D4-8F15-27A168041A36}" type="presParOf" srcId="{AC6F4762-F759-4C3C-B197-73D3E5D94214}" destId="{A6FF5179-A0D3-4181-B6DE-8BD44601A3B6}" srcOrd="0" destOrd="0" presId="urn:microsoft.com/office/officeart/2005/8/layout/cycle4#1"/>
    <dgm:cxn modelId="{2D79E32F-CAB9-4AF7-9D87-8790552EB7B5}" type="presParOf" srcId="{AC6F4762-F759-4C3C-B197-73D3E5D94214}" destId="{0C519D69-D264-4221-A2DE-872D0FEF5EF2}" srcOrd="1" destOrd="0" presId="urn:microsoft.com/office/officeart/2005/8/layout/cycle4#1"/>
    <dgm:cxn modelId="{F20D0806-CED9-4F00-BCDF-CD43B3B9AC37}" type="presParOf" srcId="{95BD54C3-0480-4940-8D2A-8F76374EAF7F}" destId="{D963974F-F292-49E2-B86F-92B24FA0E012}" srcOrd="3" destOrd="0" presId="urn:microsoft.com/office/officeart/2005/8/layout/cycle4#1"/>
    <dgm:cxn modelId="{45CA1FB3-3276-4233-AFF9-67E7B59D16CA}" type="presParOf" srcId="{D963974F-F292-49E2-B86F-92B24FA0E012}" destId="{0B68F7C0-D7DF-4B98-8A6F-4657DFB90D90}" srcOrd="0" destOrd="0" presId="urn:microsoft.com/office/officeart/2005/8/layout/cycle4#1"/>
    <dgm:cxn modelId="{1036206E-57F9-4674-A16C-51B7D9CBD996}" type="presParOf" srcId="{D963974F-F292-49E2-B86F-92B24FA0E012}" destId="{B03DB981-C6F6-4247-90D4-C7FC51DDDB4E}" srcOrd="1" destOrd="0" presId="urn:microsoft.com/office/officeart/2005/8/layout/cycle4#1"/>
    <dgm:cxn modelId="{ECA529BC-7163-4D99-962A-34EBF2E6CABD}" type="presParOf" srcId="{95BD54C3-0480-4940-8D2A-8F76374EAF7F}" destId="{ACC36FDA-862A-4FDA-8342-4586AE3F95AB}" srcOrd="4" destOrd="0" presId="urn:microsoft.com/office/officeart/2005/8/layout/cycle4#1"/>
    <dgm:cxn modelId="{B28B2BEA-63CE-47C6-8FC3-2CCA4FC96A29}" type="presParOf" srcId="{972EBAEA-2691-4E98-ADB5-CBB0E51E42C4}" destId="{88B34121-D176-4F44-A800-29FEF39FD299}" srcOrd="1" destOrd="0" presId="urn:microsoft.com/office/officeart/2005/8/layout/cycle4#1"/>
    <dgm:cxn modelId="{C45D1D90-9862-49D5-ADA4-CE1BC669355A}" type="presParOf" srcId="{88B34121-D176-4F44-A800-29FEF39FD299}" destId="{2DAC7A0F-2AA4-4C23-9876-E6CF142D260F}" srcOrd="0" destOrd="0" presId="urn:microsoft.com/office/officeart/2005/8/layout/cycle4#1"/>
    <dgm:cxn modelId="{DCF5C462-F5E0-4D18-AAF1-83E865C28481}" type="presParOf" srcId="{88B34121-D176-4F44-A800-29FEF39FD299}" destId="{FB65F30A-2047-411F-A552-58D7E51CF767}" srcOrd="1" destOrd="0" presId="urn:microsoft.com/office/officeart/2005/8/layout/cycle4#1"/>
    <dgm:cxn modelId="{5C6DDA62-7216-42B1-A264-61AD0BC65038}" type="presParOf" srcId="{88B34121-D176-4F44-A800-29FEF39FD299}" destId="{824DED32-336F-4D77-B859-F0C936D9226F}" srcOrd="2" destOrd="0" presId="urn:microsoft.com/office/officeart/2005/8/layout/cycle4#1"/>
    <dgm:cxn modelId="{11973817-403C-4852-A202-8EC5C1EAB029}" type="presParOf" srcId="{88B34121-D176-4F44-A800-29FEF39FD299}" destId="{FBCA5830-5D24-4E73-9AA1-28E82CA0F976}" srcOrd="3" destOrd="0" presId="urn:microsoft.com/office/officeart/2005/8/layout/cycle4#1"/>
    <dgm:cxn modelId="{570F5304-84E5-4F51-81B4-67FC251B2366}" type="presParOf" srcId="{88B34121-D176-4F44-A800-29FEF39FD299}" destId="{8F1A7ED6-C83B-4D32-A900-C0ABD21FD8DF}" srcOrd="4" destOrd="0" presId="urn:microsoft.com/office/officeart/2005/8/layout/cycle4#1"/>
    <dgm:cxn modelId="{7E1DF4A3-8AA3-42F2-A0CE-DE0503123994}" type="presParOf" srcId="{972EBAEA-2691-4E98-ADB5-CBB0E51E42C4}" destId="{DD74BE14-EDDE-485F-9873-EC1F543C9CD0}" srcOrd="2" destOrd="0" presId="urn:microsoft.com/office/officeart/2005/8/layout/cycle4#1"/>
    <dgm:cxn modelId="{FF12E218-1293-4B6F-8867-5952653999C5}" type="presParOf" srcId="{972EBAEA-2691-4E98-ADB5-CBB0E51E42C4}" destId="{D02BD4B0-537F-4E69-A9EC-5BD44E68C932}"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F538F5-B888-45DB-A99D-2948BE7E74B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99A8714A-A0DC-4DEB-93BC-DC031B1737D3}">
      <dgm:prSet phldrT="[Texto]">
        <dgm:style>
          <a:lnRef idx="1">
            <a:schemeClr val="accent6"/>
          </a:lnRef>
          <a:fillRef idx="2">
            <a:schemeClr val="accent6"/>
          </a:fillRef>
          <a:effectRef idx="1">
            <a:schemeClr val="accent6"/>
          </a:effectRef>
          <a:fontRef idx="minor">
            <a:schemeClr val="dk1"/>
          </a:fontRef>
        </dgm:style>
      </dgm:prSet>
      <dgm:spPr>
        <a:ln/>
      </dgm:spPr>
      <dgm:t>
        <a:bodyPr/>
        <a:lstStyle/>
        <a:p>
          <a:r>
            <a:rPr lang="es-EC" b="1" i="1" dirty="0" smtClean="0">
              <a:solidFill>
                <a:sysClr val="windowText" lastClr="000000"/>
              </a:solidFill>
              <a:latin typeface="Times New Roman" pitchFamily="18" charset="0"/>
              <a:cs typeface="Times New Roman" pitchFamily="18" charset="0"/>
            </a:rPr>
            <a:t>Investigación</a:t>
          </a:r>
          <a:endParaRPr lang="es-ES" dirty="0"/>
        </a:p>
      </dgm:t>
    </dgm:pt>
    <dgm:pt modelId="{4A772E42-872E-4E4D-8F55-12A438A97732}" type="parTrans" cxnId="{918D00E0-595F-4411-AE88-F2F6E0D9E4B9}">
      <dgm:prSet/>
      <dgm:spPr/>
      <dgm:t>
        <a:bodyPr/>
        <a:lstStyle/>
        <a:p>
          <a:endParaRPr lang="es-ES"/>
        </a:p>
      </dgm:t>
    </dgm:pt>
    <dgm:pt modelId="{DF1E26B8-645F-44BE-92AC-A4ED0DC75B51}" type="sibTrans" cxnId="{918D00E0-595F-4411-AE88-F2F6E0D9E4B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ES"/>
        </a:p>
      </dgm:t>
    </dgm:pt>
    <dgm:pt modelId="{36F18EFB-F578-48E4-AB97-F575594D307A}">
      <dgm:prSet phldrT="[Texto]">
        <dgm:style>
          <a:lnRef idx="1">
            <a:schemeClr val="accent1"/>
          </a:lnRef>
          <a:fillRef idx="2">
            <a:schemeClr val="accent1"/>
          </a:fillRef>
          <a:effectRef idx="1">
            <a:schemeClr val="accent1"/>
          </a:effectRef>
          <a:fontRef idx="minor">
            <a:schemeClr val="dk1"/>
          </a:fontRef>
        </dgm:style>
      </dgm:prSet>
      <dgm:spPr>
        <a:ln/>
      </dgm:spPr>
      <dgm:t>
        <a:bodyPr/>
        <a:lstStyle/>
        <a:p>
          <a:r>
            <a:rPr lang="es-EC" b="1" i="1">
              <a:solidFill>
                <a:sysClr val="windowText" lastClr="000000"/>
              </a:solidFill>
              <a:latin typeface="Times New Roman" pitchFamily="18" charset="0"/>
              <a:cs typeface="Times New Roman" pitchFamily="18" charset="0"/>
            </a:rPr>
            <a:t>Vinculación</a:t>
          </a:r>
        </a:p>
      </dgm:t>
    </dgm:pt>
    <dgm:pt modelId="{FC9AE4C6-0D99-411C-A750-E2D2F4352E22}" type="parTrans" cxnId="{3A520259-6E93-4E12-87C9-E3EF815BFBD0}">
      <dgm:prSet/>
      <dgm:spPr/>
      <dgm:t>
        <a:bodyPr/>
        <a:lstStyle/>
        <a:p>
          <a:endParaRPr lang="es-ES"/>
        </a:p>
      </dgm:t>
    </dgm:pt>
    <dgm:pt modelId="{C8E83C64-5AD0-4564-B77B-BEF70626F739}" type="sibTrans" cxnId="{3A520259-6E93-4E12-87C9-E3EF815BFBD0}">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s-ES"/>
        </a:p>
      </dgm:t>
    </dgm:pt>
    <dgm:pt modelId="{0A7A9E2A-8E2F-4A7A-A732-205977407355}">
      <dgm:prSet phldrT="[Texto]">
        <dgm:style>
          <a:lnRef idx="1">
            <a:schemeClr val="dk1"/>
          </a:lnRef>
          <a:fillRef idx="2">
            <a:schemeClr val="dk1"/>
          </a:fillRef>
          <a:effectRef idx="1">
            <a:schemeClr val="dk1"/>
          </a:effectRef>
          <a:fontRef idx="minor">
            <a:schemeClr val="dk1"/>
          </a:fontRef>
        </dgm:style>
      </dgm:prSet>
      <dgm:spPr>
        <a:ln/>
      </dgm:spPr>
      <dgm:t>
        <a:bodyPr/>
        <a:lstStyle/>
        <a:p>
          <a:r>
            <a:rPr lang="es-EC" b="1" i="1">
              <a:solidFill>
                <a:sysClr val="windowText" lastClr="000000"/>
              </a:solidFill>
              <a:latin typeface="Times New Roman" pitchFamily="18" charset="0"/>
              <a:cs typeface="Times New Roman" pitchFamily="18" charset="0"/>
            </a:rPr>
            <a:t>Docencia</a:t>
          </a:r>
        </a:p>
      </dgm:t>
    </dgm:pt>
    <dgm:pt modelId="{6DBDF223-E3C9-4CA1-970B-B898CB6FB7A8}" type="parTrans" cxnId="{04581280-8AE5-4BBC-A97E-94B475A2437E}">
      <dgm:prSet/>
      <dgm:spPr/>
      <dgm:t>
        <a:bodyPr/>
        <a:lstStyle/>
        <a:p>
          <a:endParaRPr lang="es-ES"/>
        </a:p>
      </dgm:t>
    </dgm:pt>
    <dgm:pt modelId="{E0736C8F-768E-41DC-AF46-14A3DD2E57A4}" type="sibTrans" cxnId="{04581280-8AE5-4BBC-A97E-94B475A2437E}">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s-ES"/>
        </a:p>
      </dgm:t>
    </dgm:pt>
    <dgm:pt modelId="{F884C388-971A-4B5E-A816-0EEB6F4494D3}" type="pres">
      <dgm:prSet presAssocID="{E4F538F5-B888-45DB-A99D-2948BE7E74B7}" presName="Name0" presStyleCnt="0">
        <dgm:presLayoutVars>
          <dgm:dir/>
          <dgm:resizeHandles val="exact"/>
        </dgm:presLayoutVars>
      </dgm:prSet>
      <dgm:spPr/>
      <dgm:t>
        <a:bodyPr/>
        <a:lstStyle/>
        <a:p>
          <a:endParaRPr lang="es-EC"/>
        </a:p>
      </dgm:t>
    </dgm:pt>
    <dgm:pt modelId="{4737C56D-7A28-4C00-B055-52434DEFB7C0}" type="pres">
      <dgm:prSet presAssocID="{99A8714A-A0DC-4DEB-93BC-DC031B1737D3}" presName="node" presStyleLbl="node1" presStyleIdx="0" presStyleCnt="3">
        <dgm:presLayoutVars>
          <dgm:bulletEnabled val="1"/>
        </dgm:presLayoutVars>
      </dgm:prSet>
      <dgm:spPr/>
      <dgm:t>
        <a:bodyPr/>
        <a:lstStyle/>
        <a:p>
          <a:endParaRPr lang="es-ES"/>
        </a:p>
      </dgm:t>
    </dgm:pt>
    <dgm:pt modelId="{6FF855CE-216D-4997-BAB0-1C3D951ECF36}" type="pres">
      <dgm:prSet presAssocID="{DF1E26B8-645F-44BE-92AC-A4ED0DC75B51}" presName="sibTrans" presStyleLbl="sibTrans2D1" presStyleIdx="0" presStyleCnt="3"/>
      <dgm:spPr/>
      <dgm:t>
        <a:bodyPr/>
        <a:lstStyle/>
        <a:p>
          <a:endParaRPr lang="es-EC"/>
        </a:p>
      </dgm:t>
    </dgm:pt>
    <dgm:pt modelId="{06551AB5-6D95-4B7D-A346-1CD55E620D39}" type="pres">
      <dgm:prSet presAssocID="{DF1E26B8-645F-44BE-92AC-A4ED0DC75B51}" presName="connectorText" presStyleLbl="sibTrans2D1" presStyleIdx="0" presStyleCnt="3"/>
      <dgm:spPr/>
      <dgm:t>
        <a:bodyPr/>
        <a:lstStyle/>
        <a:p>
          <a:endParaRPr lang="es-EC"/>
        </a:p>
      </dgm:t>
    </dgm:pt>
    <dgm:pt modelId="{EFBE48EE-038F-4405-8DC0-6631AD5B08F1}" type="pres">
      <dgm:prSet presAssocID="{36F18EFB-F578-48E4-AB97-F575594D307A}" presName="node" presStyleLbl="node1" presStyleIdx="1" presStyleCnt="3">
        <dgm:presLayoutVars>
          <dgm:bulletEnabled val="1"/>
        </dgm:presLayoutVars>
      </dgm:prSet>
      <dgm:spPr/>
      <dgm:t>
        <a:bodyPr/>
        <a:lstStyle/>
        <a:p>
          <a:endParaRPr lang="es-ES"/>
        </a:p>
      </dgm:t>
    </dgm:pt>
    <dgm:pt modelId="{7A5EAE88-92F0-4C20-B646-BBD6755BC98F}" type="pres">
      <dgm:prSet presAssocID="{C8E83C64-5AD0-4564-B77B-BEF70626F739}" presName="sibTrans" presStyleLbl="sibTrans2D1" presStyleIdx="1" presStyleCnt="3"/>
      <dgm:spPr/>
      <dgm:t>
        <a:bodyPr/>
        <a:lstStyle/>
        <a:p>
          <a:endParaRPr lang="es-EC"/>
        </a:p>
      </dgm:t>
    </dgm:pt>
    <dgm:pt modelId="{6272BDFB-A6C1-426A-88F1-8A6F9F7F32D1}" type="pres">
      <dgm:prSet presAssocID="{C8E83C64-5AD0-4564-B77B-BEF70626F739}" presName="connectorText" presStyleLbl="sibTrans2D1" presStyleIdx="1" presStyleCnt="3"/>
      <dgm:spPr/>
      <dgm:t>
        <a:bodyPr/>
        <a:lstStyle/>
        <a:p>
          <a:endParaRPr lang="es-EC"/>
        </a:p>
      </dgm:t>
    </dgm:pt>
    <dgm:pt modelId="{EE204C18-8DB8-4507-AB29-F673B3B2283E}" type="pres">
      <dgm:prSet presAssocID="{0A7A9E2A-8E2F-4A7A-A732-205977407355}" presName="node" presStyleLbl="node1" presStyleIdx="2" presStyleCnt="3">
        <dgm:presLayoutVars>
          <dgm:bulletEnabled val="1"/>
        </dgm:presLayoutVars>
      </dgm:prSet>
      <dgm:spPr/>
      <dgm:t>
        <a:bodyPr/>
        <a:lstStyle/>
        <a:p>
          <a:endParaRPr lang="es-ES"/>
        </a:p>
      </dgm:t>
    </dgm:pt>
    <dgm:pt modelId="{D11F9DB9-8C7E-416D-A450-28EBE46FE044}" type="pres">
      <dgm:prSet presAssocID="{E0736C8F-768E-41DC-AF46-14A3DD2E57A4}" presName="sibTrans" presStyleLbl="sibTrans2D1" presStyleIdx="2" presStyleCnt="3"/>
      <dgm:spPr/>
      <dgm:t>
        <a:bodyPr/>
        <a:lstStyle/>
        <a:p>
          <a:endParaRPr lang="es-EC"/>
        </a:p>
      </dgm:t>
    </dgm:pt>
    <dgm:pt modelId="{34F8BD35-D72E-4B06-9449-D7EF67B68CA7}" type="pres">
      <dgm:prSet presAssocID="{E0736C8F-768E-41DC-AF46-14A3DD2E57A4}" presName="connectorText" presStyleLbl="sibTrans2D1" presStyleIdx="2" presStyleCnt="3"/>
      <dgm:spPr/>
      <dgm:t>
        <a:bodyPr/>
        <a:lstStyle/>
        <a:p>
          <a:endParaRPr lang="es-EC"/>
        </a:p>
      </dgm:t>
    </dgm:pt>
  </dgm:ptLst>
  <dgm:cxnLst>
    <dgm:cxn modelId="{A2DCE1E3-72E9-4BD1-94B5-B19107238443}" type="presOf" srcId="{DF1E26B8-645F-44BE-92AC-A4ED0DC75B51}" destId="{6FF855CE-216D-4997-BAB0-1C3D951ECF36}" srcOrd="0" destOrd="0" presId="urn:microsoft.com/office/officeart/2005/8/layout/cycle7"/>
    <dgm:cxn modelId="{B1AFEA3B-2096-4825-B4E0-DA140C12F090}" type="presOf" srcId="{36F18EFB-F578-48E4-AB97-F575594D307A}" destId="{EFBE48EE-038F-4405-8DC0-6631AD5B08F1}" srcOrd="0" destOrd="0" presId="urn:microsoft.com/office/officeart/2005/8/layout/cycle7"/>
    <dgm:cxn modelId="{918D00E0-595F-4411-AE88-F2F6E0D9E4B9}" srcId="{E4F538F5-B888-45DB-A99D-2948BE7E74B7}" destId="{99A8714A-A0DC-4DEB-93BC-DC031B1737D3}" srcOrd="0" destOrd="0" parTransId="{4A772E42-872E-4E4D-8F55-12A438A97732}" sibTransId="{DF1E26B8-645F-44BE-92AC-A4ED0DC75B51}"/>
    <dgm:cxn modelId="{005A1AB0-A7AC-4C79-ACDD-854B024439EC}" type="presOf" srcId="{C8E83C64-5AD0-4564-B77B-BEF70626F739}" destId="{6272BDFB-A6C1-426A-88F1-8A6F9F7F32D1}" srcOrd="1" destOrd="0" presId="urn:microsoft.com/office/officeart/2005/8/layout/cycle7"/>
    <dgm:cxn modelId="{B5798EAC-0184-45D0-ADF9-BEBECD48BC7B}" type="presOf" srcId="{E0736C8F-768E-41DC-AF46-14A3DD2E57A4}" destId="{34F8BD35-D72E-4B06-9449-D7EF67B68CA7}" srcOrd="1" destOrd="0" presId="urn:microsoft.com/office/officeart/2005/8/layout/cycle7"/>
    <dgm:cxn modelId="{DBD678A5-4097-4C75-984A-1ACECEB42F15}" type="presOf" srcId="{0A7A9E2A-8E2F-4A7A-A732-205977407355}" destId="{EE204C18-8DB8-4507-AB29-F673B3B2283E}" srcOrd="0" destOrd="0" presId="urn:microsoft.com/office/officeart/2005/8/layout/cycle7"/>
    <dgm:cxn modelId="{FB565073-55B5-4267-A61D-EF1E0FA0EAEF}" type="presOf" srcId="{DF1E26B8-645F-44BE-92AC-A4ED0DC75B51}" destId="{06551AB5-6D95-4B7D-A346-1CD55E620D39}" srcOrd="1" destOrd="0" presId="urn:microsoft.com/office/officeart/2005/8/layout/cycle7"/>
    <dgm:cxn modelId="{C1BC1238-D483-40D3-9B1A-649D6F432B83}" type="presOf" srcId="{99A8714A-A0DC-4DEB-93BC-DC031B1737D3}" destId="{4737C56D-7A28-4C00-B055-52434DEFB7C0}" srcOrd="0" destOrd="0" presId="urn:microsoft.com/office/officeart/2005/8/layout/cycle7"/>
    <dgm:cxn modelId="{6DEC49F8-D4E7-4D69-AB12-4FD195B6872B}" type="presOf" srcId="{C8E83C64-5AD0-4564-B77B-BEF70626F739}" destId="{7A5EAE88-92F0-4C20-B646-BBD6755BC98F}" srcOrd="0" destOrd="0" presId="urn:microsoft.com/office/officeart/2005/8/layout/cycle7"/>
    <dgm:cxn modelId="{04581280-8AE5-4BBC-A97E-94B475A2437E}" srcId="{E4F538F5-B888-45DB-A99D-2948BE7E74B7}" destId="{0A7A9E2A-8E2F-4A7A-A732-205977407355}" srcOrd="2" destOrd="0" parTransId="{6DBDF223-E3C9-4CA1-970B-B898CB6FB7A8}" sibTransId="{E0736C8F-768E-41DC-AF46-14A3DD2E57A4}"/>
    <dgm:cxn modelId="{844A39D7-7799-49BB-BD94-70F7939868C2}" type="presOf" srcId="{E4F538F5-B888-45DB-A99D-2948BE7E74B7}" destId="{F884C388-971A-4B5E-A816-0EEB6F4494D3}" srcOrd="0" destOrd="0" presId="urn:microsoft.com/office/officeart/2005/8/layout/cycle7"/>
    <dgm:cxn modelId="{1ED91A43-FA80-464C-9B4F-648244F3B76C}" type="presOf" srcId="{E0736C8F-768E-41DC-AF46-14A3DD2E57A4}" destId="{D11F9DB9-8C7E-416D-A450-28EBE46FE044}" srcOrd="0" destOrd="0" presId="urn:microsoft.com/office/officeart/2005/8/layout/cycle7"/>
    <dgm:cxn modelId="{3A520259-6E93-4E12-87C9-E3EF815BFBD0}" srcId="{E4F538F5-B888-45DB-A99D-2948BE7E74B7}" destId="{36F18EFB-F578-48E4-AB97-F575594D307A}" srcOrd="1" destOrd="0" parTransId="{FC9AE4C6-0D99-411C-A750-E2D2F4352E22}" sibTransId="{C8E83C64-5AD0-4564-B77B-BEF70626F739}"/>
    <dgm:cxn modelId="{361A685C-BC70-41AE-9A37-AA27D89D4E13}" type="presParOf" srcId="{F884C388-971A-4B5E-A816-0EEB6F4494D3}" destId="{4737C56D-7A28-4C00-B055-52434DEFB7C0}" srcOrd="0" destOrd="0" presId="urn:microsoft.com/office/officeart/2005/8/layout/cycle7"/>
    <dgm:cxn modelId="{790E9107-0197-4132-99DB-2704A473FD8E}" type="presParOf" srcId="{F884C388-971A-4B5E-A816-0EEB6F4494D3}" destId="{6FF855CE-216D-4997-BAB0-1C3D951ECF36}" srcOrd="1" destOrd="0" presId="urn:microsoft.com/office/officeart/2005/8/layout/cycle7"/>
    <dgm:cxn modelId="{8C4C2A88-8327-4E48-91D1-9C6CCE9BDAD2}" type="presParOf" srcId="{6FF855CE-216D-4997-BAB0-1C3D951ECF36}" destId="{06551AB5-6D95-4B7D-A346-1CD55E620D39}" srcOrd="0" destOrd="0" presId="urn:microsoft.com/office/officeart/2005/8/layout/cycle7"/>
    <dgm:cxn modelId="{81A4790B-CFCA-43EA-B671-41C3F71C1CC7}" type="presParOf" srcId="{F884C388-971A-4B5E-A816-0EEB6F4494D3}" destId="{EFBE48EE-038F-4405-8DC0-6631AD5B08F1}" srcOrd="2" destOrd="0" presId="urn:microsoft.com/office/officeart/2005/8/layout/cycle7"/>
    <dgm:cxn modelId="{B18744D5-89B3-4998-8267-FBA9146D2DCA}" type="presParOf" srcId="{F884C388-971A-4B5E-A816-0EEB6F4494D3}" destId="{7A5EAE88-92F0-4C20-B646-BBD6755BC98F}" srcOrd="3" destOrd="0" presId="urn:microsoft.com/office/officeart/2005/8/layout/cycle7"/>
    <dgm:cxn modelId="{C9817C9E-5EC6-4872-A97C-B4DD0911F708}" type="presParOf" srcId="{7A5EAE88-92F0-4C20-B646-BBD6755BC98F}" destId="{6272BDFB-A6C1-426A-88F1-8A6F9F7F32D1}" srcOrd="0" destOrd="0" presId="urn:microsoft.com/office/officeart/2005/8/layout/cycle7"/>
    <dgm:cxn modelId="{DEE68C2C-465B-4C21-9A5B-745B74BD3726}" type="presParOf" srcId="{F884C388-971A-4B5E-A816-0EEB6F4494D3}" destId="{EE204C18-8DB8-4507-AB29-F673B3B2283E}" srcOrd="4" destOrd="0" presId="urn:microsoft.com/office/officeart/2005/8/layout/cycle7"/>
    <dgm:cxn modelId="{C0AE292F-60D2-4D19-8F8B-ABF0E3251DBC}" type="presParOf" srcId="{F884C388-971A-4B5E-A816-0EEB6F4494D3}" destId="{D11F9DB9-8C7E-416D-A450-28EBE46FE044}" srcOrd="5" destOrd="0" presId="urn:microsoft.com/office/officeart/2005/8/layout/cycle7"/>
    <dgm:cxn modelId="{F3841C11-6B12-4335-AD2E-E0AA065B49D0}" type="presParOf" srcId="{D11F9DB9-8C7E-416D-A450-28EBE46FE044}" destId="{34F8BD35-D72E-4B06-9449-D7EF67B68CA7}" srcOrd="0" destOrd="0" presId="urn:microsoft.com/office/officeart/2005/8/layout/cycle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05FE30-42D5-4F4C-818E-C9486D47BF12}" type="doc">
      <dgm:prSet loTypeId="urn:microsoft.com/office/officeart/2005/8/layout/gear1" loCatId="cycle" qsTypeId="urn:microsoft.com/office/officeart/2005/8/quickstyle/3d1" qsCatId="3D" csTypeId="urn:microsoft.com/office/officeart/2005/8/colors/colorful4" csCatId="colorful" phldr="1"/>
      <dgm:spPr/>
    </dgm:pt>
    <dgm:pt modelId="{B9CDCDA2-B2A4-40EF-B521-54E79249A565}">
      <dgm:prSet phldrT="[Texto]" custT="1"/>
      <dgm:spPr/>
      <dgm:t>
        <a:bodyPr/>
        <a:lstStyle/>
        <a:p>
          <a:r>
            <a:rPr lang="es-ES" sz="2000" dirty="0" smtClean="0">
              <a:solidFill>
                <a:schemeClr val="tx1"/>
              </a:solidFill>
              <a:latin typeface="Arial" pitchFamily="34" charset="0"/>
              <a:cs typeface="Arial" pitchFamily="34" charset="0"/>
            </a:rPr>
            <a:t>Trilogía  </a:t>
          </a:r>
          <a:endParaRPr lang="es-ES" sz="2000" dirty="0">
            <a:solidFill>
              <a:schemeClr val="tx1"/>
            </a:solidFill>
            <a:latin typeface="Arial" pitchFamily="34" charset="0"/>
            <a:cs typeface="Arial" pitchFamily="34" charset="0"/>
          </a:endParaRPr>
        </a:p>
      </dgm:t>
    </dgm:pt>
    <dgm:pt modelId="{E0001F25-0F78-4DD9-9861-85D9E95710FE}" type="parTrans" cxnId="{384E0FD2-A755-49A5-8C66-8139F771E6E6}">
      <dgm:prSet/>
      <dgm:spPr/>
      <dgm:t>
        <a:bodyPr/>
        <a:lstStyle/>
        <a:p>
          <a:endParaRPr lang="es-ES" sz="2000">
            <a:solidFill>
              <a:schemeClr val="tx1"/>
            </a:solidFill>
            <a:latin typeface="Arial" pitchFamily="34" charset="0"/>
            <a:cs typeface="Arial" pitchFamily="34" charset="0"/>
          </a:endParaRPr>
        </a:p>
      </dgm:t>
    </dgm:pt>
    <dgm:pt modelId="{7F66041E-A791-4B21-9457-DA0D93EF2561}" type="sibTrans" cxnId="{384E0FD2-A755-49A5-8C66-8139F771E6E6}">
      <dgm:prSet/>
      <dgm:spPr>
        <a:noFill/>
      </dgm:spPr>
      <dgm:t>
        <a:bodyPr/>
        <a:lstStyle/>
        <a:p>
          <a:endParaRPr lang="es-ES" sz="2000">
            <a:solidFill>
              <a:schemeClr val="tx1"/>
            </a:solidFill>
            <a:latin typeface="Arial" pitchFamily="34" charset="0"/>
            <a:cs typeface="Arial" pitchFamily="34" charset="0"/>
          </a:endParaRPr>
        </a:p>
      </dgm:t>
    </dgm:pt>
    <dgm:pt modelId="{4AA4926C-B674-463D-A9A1-61CEFB6A7749}">
      <dgm:prSet phldrT="[Texto]" custT="1"/>
      <dgm:spPr/>
      <dgm:t>
        <a:bodyPr/>
        <a:lstStyle/>
        <a:p>
          <a:r>
            <a:rPr lang="es-EC" sz="2000" b="1" smtClean="0">
              <a:solidFill>
                <a:schemeClr val="tx1"/>
              </a:solidFill>
              <a:latin typeface="Arial" pitchFamily="34" charset="0"/>
              <a:cs typeface="Arial" pitchFamily="34" charset="0"/>
            </a:rPr>
            <a:t>Procesos poco técnicos.</a:t>
          </a:r>
          <a:endParaRPr lang="es-ES" sz="2000" b="1" dirty="0">
            <a:solidFill>
              <a:schemeClr val="tx1"/>
            </a:solidFill>
            <a:latin typeface="Arial" pitchFamily="34" charset="0"/>
            <a:cs typeface="Arial" pitchFamily="34" charset="0"/>
          </a:endParaRPr>
        </a:p>
      </dgm:t>
    </dgm:pt>
    <dgm:pt modelId="{192BBF8B-976D-41F0-B528-C239E01B26F4}" type="parTrans" cxnId="{A226EE35-672D-4A22-8548-F6A48116EA67}">
      <dgm:prSet/>
      <dgm:spPr/>
      <dgm:t>
        <a:bodyPr/>
        <a:lstStyle/>
        <a:p>
          <a:endParaRPr lang="es-ES" sz="2000">
            <a:solidFill>
              <a:schemeClr val="tx1"/>
            </a:solidFill>
            <a:latin typeface="Arial" pitchFamily="34" charset="0"/>
            <a:cs typeface="Arial" pitchFamily="34" charset="0"/>
          </a:endParaRPr>
        </a:p>
      </dgm:t>
    </dgm:pt>
    <dgm:pt modelId="{C6DE7C90-97B9-4A1D-A30D-445220D5F242}" type="sibTrans" cxnId="{A226EE35-672D-4A22-8548-F6A48116EA67}">
      <dgm:prSet/>
      <dgm:spPr>
        <a:noFill/>
      </dgm:spPr>
      <dgm:t>
        <a:bodyPr/>
        <a:lstStyle/>
        <a:p>
          <a:endParaRPr lang="es-ES" sz="2000">
            <a:solidFill>
              <a:schemeClr val="tx1"/>
            </a:solidFill>
            <a:latin typeface="Arial" pitchFamily="34" charset="0"/>
            <a:cs typeface="Arial" pitchFamily="34" charset="0"/>
          </a:endParaRPr>
        </a:p>
      </dgm:t>
    </dgm:pt>
    <dgm:pt modelId="{B16AF4C7-AF25-4597-B256-C94F8753A36B}">
      <dgm:prSet phldrT="[Texto]" custT="1"/>
      <dgm:spPr/>
      <dgm:t>
        <a:bodyPr/>
        <a:lstStyle/>
        <a:p>
          <a:r>
            <a:rPr lang="es-EC" sz="2000" b="1" dirty="0" smtClean="0">
              <a:solidFill>
                <a:schemeClr val="tx1"/>
              </a:solidFill>
              <a:latin typeface="Arial" pitchFamily="34" charset="0"/>
              <a:cs typeface="Arial" pitchFamily="34" charset="0"/>
            </a:rPr>
            <a:t>Limitada transferencia de habilidades, destrezas, conocimientos, capacidades y experiencias pedagógicas.</a:t>
          </a:r>
          <a:endParaRPr lang="es-ES" sz="2000" b="1" dirty="0">
            <a:solidFill>
              <a:schemeClr val="tx1"/>
            </a:solidFill>
            <a:latin typeface="Arial" pitchFamily="34" charset="0"/>
            <a:cs typeface="Arial" pitchFamily="34" charset="0"/>
          </a:endParaRPr>
        </a:p>
      </dgm:t>
    </dgm:pt>
    <dgm:pt modelId="{D1130D70-F802-444B-A4CB-B38FF673A774}" type="sibTrans" cxnId="{B2BEEDF6-6086-47C2-8C13-AFD4519B2BC7}">
      <dgm:prSet/>
      <dgm:spPr>
        <a:noFill/>
      </dgm:spPr>
      <dgm:t>
        <a:bodyPr/>
        <a:lstStyle/>
        <a:p>
          <a:endParaRPr lang="es-ES" sz="2000">
            <a:solidFill>
              <a:schemeClr val="tx1"/>
            </a:solidFill>
            <a:latin typeface="Arial" pitchFamily="34" charset="0"/>
            <a:cs typeface="Arial" pitchFamily="34" charset="0"/>
          </a:endParaRPr>
        </a:p>
      </dgm:t>
    </dgm:pt>
    <dgm:pt modelId="{BB820FCD-30E5-4CDD-BC1D-A599F83E4536}" type="parTrans" cxnId="{B2BEEDF6-6086-47C2-8C13-AFD4519B2BC7}">
      <dgm:prSet/>
      <dgm:spPr/>
      <dgm:t>
        <a:bodyPr/>
        <a:lstStyle/>
        <a:p>
          <a:endParaRPr lang="es-ES" sz="2000">
            <a:solidFill>
              <a:schemeClr val="tx1"/>
            </a:solidFill>
            <a:latin typeface="Arial" pitchFamily="34" charset="0"/>
            <a:cs typeface="Arial" pitchFamily="34" charset="0"/>
          </a:endParaRPr>
        </a:p>
      </dgm:t>
    </dgm:pt>
    <dgm:pt modelId="{1B77E097-C449-4114-9280-7C1CBF0AE6D9}" type="pres">
      <dgm:prSet presAssocID="{7605FE30-42D5-4F4C-818E-C9486D47BF12}" presName="composite" presStyleCnt="0">
        <dgm:presLayoutVars>
          <dgm:chMax val="3"/>
          <dgm:animLvl val="lvl"/>
          <dgm:resizeHandles val="exact"/>
        </dgm:presLayoutVars>
      </dgm:prSet>
      <dgm:spPr/>
    </dgm:pt>
    <dgm:pt modelId="{0DF118DE-DC5B-46E2-9DFC-B0266DC188BE}" type="pres">
      <dgm:prSet presAssocID="{B9CDCDA2-B2A4-40EF-B521-54E79249A565}" presName="gear1" presStyleLbl="node1" presStyleIdx="0" presStyleCnt="3" custScaleY="70701" custLinFactX="-31025" custLinFactY="-5995" custLinFactNeighborX="-100000" custLinFactNeighborY="-100000">
        <dgm:presLayoutVars>
          <dgm:chMax val="1"/>
          <dgm:bulletEnabled val="1"/>
        </dgm:presLayoutVars>
      </dgm:prSet>
      <dgm:spPr/>
      <dgm:t>
        <a:bodyPr/>
        <a:lstStyle/>
        <a:p>
          <a:endParaRPr lang="es-EC"/>
        </a:p>
      </dgm:t>
    </dgm:pt>
    <dgm:pt modelId="{A25B3119-C1F2-4DFD-A937-751A84E0036B}" type="pres">
      <dgm:prSet presAssocID="{B9CDCDA2-B2A4-40EF-B521-54E79249A565}" presName="gear1srcNode" presStyleLbl="node1" presStyleIdx="0" presStyleCnt="3"/>
      <dgm:spPr/>
      <dgm:t>
        <a:bodyPr/>
        <a:lstStyle/>
        <a:p>
          <a:endParaRPr lang="es-EC"/>
        </a:p>
      </dgm:t>
    </dgm:pt>
    <dgm:pt modelId="{6A50F5D6-539D-49F3-922F-26391B7A5923}" type="pres">
      <dgm:prSet presAssocID="{B9CDCDA2-B2A4-40EF-B521-54E79249A565}" presName="gear1dstNode" presStyleLbl="node1" presStyleIdx="0" presStyleCnt="3"/>
      <dgm:spPr/>
      <dgm:t>
        <a:bodyPr/>
        <a:lstStyle/>
        <a:p>
          <a:endParaRPr lang="es-EC"/>
        </a:p>
      </dgm:t>
    </dgm:pt>
    <dgm:pt modelId="{E0A591E2-56AB-4BF6-811A-C185D17CE3F2}" type="pres">
      <dgm:prSet presAssocID="{B16AF4C7-AF25-4597-B256-C94F8753A36B}" presName="gear2" presStyleLbl="node1" presStyleIdx="1" presStyleCnt="3" custScaleX="188593" custScaleY="156919" custLinFactX="34970" custLinFactNeighborX="100000" custLinFactNeighborY="50344">
        <dgm:presLayoutVars>
          <dgm:chMax val="1"/>
          <dgm:bulletEnabled val="1"/>
        </dgm:presLayoutVars>
      </dgm:prSet>
      <dgm:spPr/>
      <dgm:t>
        <a:bodyPr/>
        <a:lstStyle/>
        <a:p>
          <a:endParaRPr lang="es-ES"/>
        </a:p>
      </dgm:t>
    </dgm:pt>
    <dgm:pt modelId="{CD5DD217-5A7A-40D9-97AA-BA8C0CC95989}" type="pres">
      <dgm:prSet presAssocID="{B16AF4C7-AF25-4597-B256-C94F8753A36B}" presName="gear2srcNode" presStyleLbl="node1" presStyleIdx="1" presStyleCnt="3"/>
      <dgm:spPr/>
      <dgm:t>
        <a:bodyPr/>
        <a:lstStyle/>
        <a:p>
          <a:endParaRPr lang="es-EC"/>
        </a:p>
      </dgm:t>
    </dgm:pt>
    <dgm:pt modelId="{98C147EF-C9E0-4A95-B1CE-FAF97EA022FE}" type="pres">
      <dgm:prSet presAssocID="{B16AF4C7-AF25-4597-B256-C94F8753A36B}" presName="gear2dstNode" presStyleLbl="node1" presStyleIdx="1" presStyleCnt="3"/>
      <dgm:spPr/>
      <dgm:t>
        <a:bodyPr/>
        <a:lstStyle/>
        <a:p>
          <a:endParaRPr lang="es-EC"/>
        </a:p>
      </dgm:t>
    </dgm:pt>
    <dgm:pt modelId="{0F973913-4935-400F-88DC-46AE55791D2E}" type="pres">
      <dgm:prSet presAssocID="{4AA4926C-B674-463D-A9A1-61CEFB6A7749}" presName="gear3" presStyleLbl="node1" presStyleIdx="2" presStyleCnt="3" custScaleX="153271" custScaleY="135440" custLinFactNeighborX="-26952" custLinFactNeighborY="24455"/>
      <dgm:spPr/>
      <dgm:t>
        <a:bodyPr/>
        <a:lstStyle/>
        <a:p>
          <a:endParaRPr lang="es-ES"/>
        </a:p>
      </dgm:t>
    </dgm:pt>
    <dgm:pt modelId="{C2EFDA9B-5301-489B-8856-9CFB51A80680}" type="pres">
      <dgm:prSet presAssocID="{4AA4926C-B674-463D-A9A1-61CEFB6A7749}" presName="gear3tx" presStyleLbl="node1" presStyleIdx="2" presStyleCnt="3">
        <dgm:presLayoutVars>
          <dgm:chMax val="1"/>
          <dgm:bulletEnabled val="1"/>
        </dgm:presLayoutVars>
      </dgm:prSet>
      <dgm:spPr/>
      <dgm:t>
        <a:bodyPr/>
        <a:lstStyle/>
        <a:p>
          <a:endParaRPr lang="es-ES"/>
        </a:p>
      </dgm:t>
    </dgm:pt>
    <dgm:pt modelId="{71C0982C-5637-4245-ABCA-DE3846560984}" type="pres">
      <dgm:prSet presAssocID="{4AA4926C-B674-463D-A9A1-61CEFB6A7749}" presName="gear3srcNode" presStyleLbl="node1" presStyleIdx="2" presStyleCnt="3"/>
      <dgm:spPr/>
      <dgm:t>
        <a:bodyPr/>
        <a:lstStyle/>
        <a:p>
          <a:endParaRPr lang="es-EC"/>
        </a:p>
      </dgm:t>
    </dgm:pt>
    <dgm:pt modelId="{78FF076C-13B0-4C29-9E0E-1077E3673CDF}" type="pres">
      <dgm:prSet presAssocID="{4AA4926C-B674-463D-A9A1-61CEFB6A7749}" presName="gear3dstNode" presStyleLbl="node1" presStyleIdx="2" presStyleCnt="3"/>
      <dgm:spPr/>
      <dgm:t>
        <a:bodyPr/>
        <a:lstStyle/>
        <a:p>
          <a:endParaRPr lang="es-EC"/>
        </a:p>
      </dgm:t>
    </dgm:pt>
    <dgm:pt modelId="{31A77D7E-1EF0-4325-A406-E7525B509EA4}" type="pres">
      <dgm:prSet presAssocID="{7F66041E-A791-4B21-9457-DA0D93EF2561}" presName="connector1" presStyleLbl="sibTrans2D1" presStyleIdx="0" presStyleCnt="3" custAng="1677996" custScaleX="85909" custScaleY="95404" custLinFactNeighborX="41946" custLinFactNeighborY="-65942"/>
      <dgm:spPr/>
      <dgm:t>
        <a:bodyPr/>
        <a:lstStyle/>
        <a:p>
          <a:endParaRPr lang="es-EC"/>
        </a:p>
      </dgm:t>
    </dgm:pt>
    <dgm:pt modelId="{A929A482-6B19-4E3E-A5E1-AA85323B15CB}" type="pres">
      <dgm:prSet presAssocID="{D1130D70-F802-444B-A4CB-B38FF673A774}" presName="connector2" presStyleLbl="sibTrans2D1" presStyleIdx="1" presStyleCnt="3" custLinFactX="31817" custLinFactNeighborX="100000" custLinFactNeighborY="-33958"/>
      <dgm:spPr/>
      <dgm:t>
        <a:bodyPr/>
        <a:lstStyle/>
        <a:p>
          <a:endParaRPr lang="es-EC"/>
        </a:p>
      </dgm:t>
    </dgm:pt>
    <dgm:pt modelId="{D66D17A2-1D2A-4090-9D92-FF266FC917DF}" type="pres">
      <dgm:prSet presAssocID="{C6DE7C90-97B9-4A1D-A30D-445220D5F242}" presName="connector3" presStyleLbl="sibTrans2D1" presStyleIdx="2" presStyleCnt="3" custAng="3397908" custLinFactY="36080" custLinFactNeighborX="-81462" custLinFactNeighborY="100000"/>
      <dgm:spPr/>
      <dgm:t>
        <a:bodyPr/>
        <a:lstStyle/>
        <a:p>
          <a:endParaRPr lang="es-EC"/>
        </a:p>
      </dgm:t>
    </dgm:pt>
  </dgm:ptLst>
  <dgm:cxnLst>
    <dgm:cxn modelId="{F5BFCED3-FB8C-4FB3-902B-F29066E2B6AA}" type="presOf" srcId="{D1130D70-F802-444B-A4CB-B38FF673A774}" destId="{A929A482-6B19-4E3E-A5E1-AA85323B15CB}" srcOrd="0" destOrd="0" presId="urn:microsoft.com/office/officeart/2005/8/layout/gear1"/>
    <dgm:cxn modelId="{B79EB689-D6AA-4A9F-B419-A7DEC9D761F3}" type="presOf" srcId="{7F66041E-A791-4B21-9457-DA0D93EF2561}" destId="{31A77D7E-1EF0-4325-A406-E7525B509EA4}" srcOrd="0" destOrd="0" presId="urn:microsoft.com/office/officeart/2005/8/layout/gear1"/>
    <dgm:cxn modelId="{7BE29FBB-CB19-459A-9275-F3213D13F5CF}" type="presOf" srcId="{4AA4926C-B674-463D-A9A1-61CEFB6A7749}" destId="{71C0982C-5637-4245-ABCA-DE3846560984}" srcOrd="2" destOrd="0" presId="urn:microsoft.com/office/officeart/2005/8/layout/gear1"/>
    <dgm:cxn modelId="{1D302494-3821-4841-87B0-124E5A0DF70D}" type="presOf" srcId="{B16AF4C7-AF25-4597-B256-C94F8753A36B}" destId="{CD5DD217-5A7A-40D9-97AA-BA8C0CC95989}" srcOrd="1" destOrd="0" presId="urn:microsoft.com/office/officeart/2005/8/layout/gear1"/>
    <dgm:cxn modelId="{D849ED65-5E27-4FD0-9084-1DFF3917712C}" type="presOf" srcId="{C6DE7C90-97B9-4A1D-A30D-445220D5F242}" destId="{D66D17A2-1D2A-4090-9D92-FF266FC917DF}" srcOrd="0" destOrd="0" presId="urn:microsoft.com/office/officeart/2005/8/layout/gear1"/>
    <dgm:cxn modelId="{2FAA7D76-9927-4BD8-9483-BAD9B98BA698}" type="presOf" srcId="{4AA4926C-B674-463D-A9A1-61CEFB6A7749}" destId="{C2EFDA9B-5301-489B-8856-9CFB51A80680}" srcOrd="1" destOrd="0" presId="urn:microsoft.com/office/officeart/2005/8/layout/gear1"/>
    <dgm:cxn modelId="{384E0FD2-A755-49A5-8C66-8139F771E6E6}" srcId="{7605FE30-42D5-4F4C-818E-C9486D47BF12}" destId="{B9CDCDA2-B2A4-40EF-B521-54E79249A565}" srcOrd="0" destOrd="0" parTransId="{E0001F25-0F78-4DD9-9861-85D9E95710FE}" sibTransId="{7F66041E-A791-4B21-9457-DA0D93EF2561}"/>
    <dgm:cxn modelId="{A226EE35-672D-4A22-8548-F6A48116EA67}" srcId="{7605FE30-42D5-4F4C-818E-C9486D47BF12}" destId="{4AA4926C-B674-463D-A9A1-61CEFB6A7749}" srcOrd="2" destOrd="0" parTransId="{192BBF8B-976D-41F0-B528-C239E01B26F4}" sibTransId="{C6DE7C90-97B9-4A1D-A30D-445220D5F242}"/>
    <dgm:cxn modelId="{B2BEEDF6-6086-47C2-8C13-AFD4519B2BC7}" srcId="{7605FE30-42D5-4F4C-818E-C9486D47BF12}" destId="{B16AF4C7-AF25-4597-B256-C94F8753A36B}" srcOrd="1" destOrd="0" parTransId="{BB820FCD-30E5-4CDD-BC1D-A599F83E4536}" sibTransId="{D1130D70-F802-444B-A4CB-B38FF673A774}"/>
    <dgm:cxn modelId="{EBFF6C57-183F-4474-A716-8AD67DBBD912}" type="presOf" srcId="{B9CDCDA2-B2A4-40EF-B521-54E79249A565}" destId="{6A50F5D6-539D-49F3-922F-26391B7A5923}" srcOrd="2" destOrd="0" presId="urn:microsoft.com/office/officeart/2005/8/layout/gear1"/>
    <dgm:cxn modelId="{0267F7FC-04CC-431B-B538-01B7AB4BCAB7}" type="presOf" srcId="{B9CDCDA2-B2A4-40EF-B521-54E79249A565}" destId="{0DF118DE-DC5B-46E2-9DFC-B0266DC188BE}" srcOrd="0" destOrd="0" presId="urn:microsoft.com/office/officeart/2005/8/layout/gear1"/>
    <dgm:cxn modelId="{89F15A04-1655-49E3-B92F-89CFB929C956}" type="presOf" srcId="{B16AF4C7-AF25-4597-B256-C94F8753A36B}" destId="{E0A591E2-56AB-4BF6-811A-C185D17CE3F2}" srcOrd="0" destOrd="0" presId="urn:microsoft.com/office/officeart/2005/8/layout/gear1"/>
    <dgm:cxn modelId="{80DBC042-D2CC-44F1-BB0B-1EDA2906BFED}" type="presOf" srcId="{7605FE30-42D5-4F4C-818E-C9486D47BF12}" destId="{1B77E097-C449-4114-9280-7C1CBF0AE6D9}" srcOrd="0" destOrd="0" presId="urn:microsoft.com/office/officeart/2005/8/layout/gear1"/>
    <dgm:cxn modelId="{610F47A5-5EE2-49EB-A317-4B0A325C5FCE}" type="presOf" srcId="{4AA4926C-B674-463D-A9A1-61CEFB6A7749}" destId="{78FF076C-13B0-4C29-9E0E-1077E3673CDF}" srcOrd="3" destOrd="0" presId="urn:microsoft.com/office/officeart/2005/8/layout/gear1"/>
    <dgm:cxn modelId="{67984568-A44F-4EFC-AF98-E633A70BCE15}" type="presOf" srcId="{B9CDCDA2-B2A4-40EF-B521-54E79249A565}" destId="{A25B3119-C1F2-4DFD-A937-751A84E0036B}" srcOrd="1" destOrd="0" presId="urn:microsoft.com/office/officeart/2005/8/layout/gear1"/>
    <dgm:cxn modelId="{A175AD68-87DD-4800-B7E1-63F84CC40287}" type="presOf" srcId="{4AA4926C-B674-463D-A9A1-61CEFB6A7749}" destId="{0F973913-4935-400F-88DC-46AE55791D2E}" srcOrd="0" destOrd="0" presId="urn:microsoft.com/office/officeart/2005/8/layout/gear1"/>
    <dgm:cxn modelId="{04D2AE51-CF71-4338-A189-66B48B63DEDF}" type="presOf" srcId="{B16AF4C7-AF25-4597-B256-C94F8753A36B}" destId="{98C147EF-C9E0-4A95-B1CE-FAF97EA022FE}" srcOrd="2" destOrd="0" presId="urn:microsoft.com/office/officeart/2005/8/layout/gear1"/>
    <dgm:cxn modelId="{1346146E-B150-47F2-97ED-60B6F3CC5CB5}" type="presParOf" srcId="{1B77E097-C449-4114-9280-7C1CBF0AE6D9}" destId="{0DF118DE-DC5B-46E2-9DFC-B0266DC188BE}" srcOrd="0" destOrd="0" presId="urn:microsoft.com/office/officeart/2005/8/layout/gear1"/>
    <dgm:cxn modelId="{F17B9EC7-4305-434E-A2BA-8D0FEA9F95BD}" type="presParOf" srcId="{1B77E097-C449-4114-9280-7C1CBF0AE6D9}" destId="{A25B3119-C1F2-4DFD-A937-751A84E0036B}" srcOrd="1" destOrd="0" presId="urn:microsoft.com/office/officeart/2005/8/layout/gear1"/>
    <dgm:cxn modelId="{3FE0F8C2-C457-4983-82EE-B826E11F12CB}" type="presParOf" srcId="{1B77E097-C449-4114-9280-7C1CBF0AE6D9}" destId="{6A50F5D6-539D-49F3-922F-26391B7A5923}" srcOrd="2" destOrd="0" presId="urn:microsoft.com/office/officeart/2005/8/layout/gear1"/>
    <dgm:cxn modelId="{B7FE1CB4-15E4-4768-A2DB-D8C92F1F4E3D}" type="presParOf" srcId="{1B77E097-C449-4114-9280-7C1CBF0AE6D9}" destId="{E0A591E2-56AB-4BF6-811A-C185D17CE3F2}" srcOrd="3" destOrd="0" presId="urn:microsoft.com/office/officeart/2005/8/layout/gear1"/>
    <dgm:cxn modelId="{D2640C96-8623-41E0-9BD0-80D2CA13C6F9}" type="presParOf" srcId="{1B77E097-C449-4114-9280-7C1CBF0AE6D9}" destId="{CD5DD217-5A7A-40D9-97AA-BA8C0CC95989}" srcOrd="4" destOrd="0" presId="urn:microsoft.com/office/officeart/2005/8/layout/gear1"/>
    <dgm:cxn modelId="{2D56D559-839B-4E99-8073-1659FA4C49C4}" type="presParOf" srcId="{1B77E097-C449-4114-9280-7C1CBF0AE6D9}" destId="{98C147EF-C9E0-4A95-B1CE-FAF97EA022FE}" srcOrd="5" destOrd="0" presId="urn:microsoft.com/office/officeart/2005/8/layout/gear1"/>
    <dgm:cxn modelId="{E0CCA4B3-F82A-43AD-99DF-A7B5571AD57F}" type="presParOf" srcId="{1B77E097-C449-4114-9280-7C1CBF0AE6D9}" destId="{0F973913-4935-400F-88DC-46AE55791D2E}" srcOrd="6" destOrd="0" presId="urn:microsoft.com/office/officeart/2005/8/layout/gear1"/>
    <dgm:cxn modelId="{EFBE066A-0C4B-4F25-8F07-F23262F5CB83}" type="presParOf" srcId="{1B77E097-C449-4114-9280-7C1CBF0AE6D9}" destId="{C2EFDA9B-5301-489B-8856-9CFB51A80680}" srcOrd="7" destOrd="0" presId="urn:microsoft.com/office/officeart/2005/8/layout/gear1"/>
    <dgm:cxn modelId="{E567E9AC-2FFD-44B0-B584-5951390B48E9}" type="presParOf" srcId="{1B77E097-C449-4114-9280-7C1CBF0AE6D9}" destId="{71C0982C-5637-4245-ABCA-DE3846560984}" srcOrd="8" destOrd="0" presId="urn:microsoft.com/office/officeart/2005/8/layout/gear1"/>
    <dgm:cxn modelId="{716B4400-DF90-4BFF-9F28-A96151D2CD24}" type="presParOf" srcId="{1B77E097-C449-4114-9280-7C1CBF0AE6D9}" destId="{78FF076C-13B0-4C29-9E0E-1077E3673CDF}" srcOrd="9" destOrd="0" presId="urn:microsoft.com/office/officeart/2005/8/layout/gear1"/>
    <dgm:cxn modelId="{46794A44-1E2E-4B32-9708-399544BEBEE7}" type="presParOf" srcId="{1B77E097-C449-4114-9280-7C1CBF0AE6D9}" destId="{31A77D7E-1EF0-4325-A406-E7525B509EA4}" srcOrd="10" destOrd="0" presId="urn:microsoft.com/office/officeart/2005/8/layout/gear1"/>
    <dgm:cxn modelId="{47C674E9-A0FD-4B95-A434-D3DA0F458B9D}" type="presParOf" srcId="{1B77E097-C449-4114-9280-7C1CBF0AE6D9}" destId="{A929A482-6B19-4E3E-A5E1-AA85323B15CB}" srcOrd="11" destOrd="0" presId="urn:microsoft.com/office/officeart/2005/8/layout/gear1"/>
    <dgm:cxn modelId="{03BD220E-6EA2-4D7B-A317-7EA666A8CB37}" type="presParOf" srcId="{1B77E097-C449-4114-9280-7C1CBF0AE6D9}" destId="{D66D17A2-1D2A-4090-9D92-FF266FC917D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ECAEFD2-6869-49DD-AC6B-F6CD04B89C2A}"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s-ES"/>
        </a:p>
      </dgm:t>
    </dgm:pt>
    <dgm:pt modelId="{5DB0B8E5-1456-42D5-8DF9-84A9C2FA176B}">
      <dgm:prSet phldrT="[Texto]" custT="1">
        <dgm:style>
          <a:lnRef idx="1">
            <a:schemeClr val="dk1"/>
          </a:lnRef>
          <a:fillRef idx="2">
            <a:schemeClr val="dk1"/>
          </a:fillRef>
          <a:effectRef idx="1">
            <a:schemeClr val="dk1"/>
          </a:effectRef>
          <a:fontRef idx="minor">
            <a:schemeClr val="dk1"/>
          </a:fontRef>
        </dgm:style>
      </dgm:prSet>
      <dgm:spPr>
        <a:ln/>
      </dgm:spPr>
      <dgm:t>
        <a:bodyPr/>
        <a:lstStyle/>
        <a:p>
          <a:pPr algn="ctr"/>
          <a:r>
            <a:rPr lang="es-EC" sz="1800" dirty="0" smtClean="0">
              <a:solidFill>
                <a:schemeClr val="tx1"/>
              </a:solidFill>
              <a:latin typeface="Arial" pitchFamily="34" charset="0"/>
              <a:cs typeface="Arial" pitchFamily="34" charset="0"/>
            </a:rPr>
            <a:t>Crear instrumentos técnicos-pedagógicos para</a:t>
          </a:r>
          <a:r>
            <a:rPr lang="es-ES" sz="1800" dirty="0" smtClean="0">
              <a:solidFill>
                <a:schemeClr val="tx1"/>
              </a:solidFill>
              <a:latin typeface="Arial" pitchFamily="34" charset="0"/>
              <a:cs typeface="Arial" pitchFamily="34" charset="0"/>
            </a:rPr>
            <a:t> las prácticas </a:t>
          </a:r>
          <a:r>
            <a:rPr lang="es-ES" sz="1800" dirty="0" err="1" smtClean="0">
              <a:solidFill>
                <a:schemeClr val="tx1"/>
              </a:solidFill>
              <a:latin typeface="Arial" pitchFamily="34" charset="0"/>
              <a:cs typeface="Arial" pitchFamily="34" charset="0"/>
            </a:rPr>
            <a:t>preprofesionales</a:t>
          </a:r>
          <a:r>
            <a:rPr lang="es-ES" sz="1800" dirty="0" smtClean="0">
              <a:solidFill>
                <a:schemeClr val="tx1"/>
              </a:solidFill>
              <a:latin typeface="Arial" pitchFamily="34" charset="0"/>
              <a:cs typeface="Arial" pitchFamily="34" charset="0"/>
            </a:rPr>
            <a:t> implementadas durante la formación integral del Licenciado en Pedagogía de las Ciencias Experimentales, a través del análisis de las falencias detectadas y la comparación con los instrumentos utilizados en otras instituciones educativas, con la finalidad de promover un adecuado acompañamiento pedagógico en el referido proceso.</a:t>
          </a:r>
          <a:endParaRPr lang="es-ES" sz="1800" dirty="0">
            <a:solidFill>
              <a:schemeClr val="tx1"/>
            </a:solidFill>
            <a:latin typeface="Arial" pitchFamily="34" charset="0"/>
            <a:cs typeface="Arial" pitchFamily="34" charset="0"/>
          </a:endParaRPr>
        </a:p>
      </dgm:t>
    </dgm:pt>
    <dgm:pt modelId="{A3C23EB0-30F3-48D1-BA3C-24BB9AC35161}" type="parTrans" cxnId="{DD1561BE-9E55-4EB5-A0BB-47230A8E1D53}">
      <dgm:prSet/>
      <dgm:spPr/>
      <dgm:t>
        <a:bodyPr/>
        <a:lstStyle/>
        <a:p>
          <a:pPr algn="ctr"/>
          <a:endParaRPr lang="es-ES">
            <a:latin typeface="Arial" pitchFamily="34" charset="0"/>
            <a:cs typeface="Arial" pitchFamily="34" charset="0"/>
          </a:endParaRPr>
        </a:p>
      </dgm:t>
    </dgm:pt>
    <dgm:pt modelId="{55F84597-96F8-48CB-9DA8-6B97CCA94738}" type="sibTrans" cxnId="{DD1561BE-9E55-4EB5-A0BB-47230A8E1D53}">
      <dgm:prSet/>
      <dgm:spPr/>
      <dgm:t>
        <a:bodyPr/>
        <a:lstStyle/>
        <a:p>
          <a:pPr algn="ctr"/>
          <a:endParaRPr lang="es-ES">
            <a:latin typeface="Arial" pitchFamily="34" charset="0"/>
            <a:cs typeface="Arial" pitchFamily="34" charset="0"/>
          </a:endParaRPr>
        </a:p>
      </dgm:t>
    </dgm:pt>
    <dgm:pt modelId="{C7D2D988-EC62-4372-A7D1-FE38D1BE1C75}">
      <dgm:prSet phldrT="[Texto]" custT="1">
        <dgm:style>
          <a:lnRef idx="1">
            <a:schemeClr val="accent1"/>
          </a:lnRef>
          <a:fillRef idx="2">
            <a:schemeClr val="accent1"/>
          </a:fillRef>
          <a:effectRef idx="1">
            <a:schemeClr val="accent1"/>
          </a:effectRef>
          <a:fontRef idx="minor">
            <a:schemeClr val="dk1"/>
          </a:fontRef>
        </dgm:style>
      </dgm:prSet>
      <dgm:spPr>
        <a:ln/>
      </dgm:spPr>
      <dgm:t>
        <a:bodyPr/>
        <a:lstStyle/>
        <a:p>
          <a:pPr algn="ctr"/>
          <a:r>
            <a:rPr lang="es-EC" sz="2400" dirty="0" smtClean="0">
              <a:solidFill>
                <a:schemeClr val="tx1"/>
              </a:solidFill>
              <a:latin typeface="Arial" pitchFamily="34" charset="0"/>
              <a:cs typeface="Arial" pitchFamily="34" charset="0"/>
            </a:rPr>
            <a:t>Diagnosticar las falencias en el desarrollo de</a:t>
          </a:r>
          <a:r>
            <a:rPr lang="es-ES" sz="2400" dirty="0" smtClean="0">
              <a:solidFill>
                <a:schemeClr val="tx1"/>
              </a:solidFill>
              <a:latin typeface="Arial" pitchFamily="34" charset="0"/>
              <a:cs typeface="Arial" pitchFamily="34" charset="0"/>
            </a:rPr>
            <a:t> las prácticas preprofesionales.</a:t>
          </a:r>
          <a:endParaRPr lang="es-ES" sz="2400" dirty="0">
            <a:solidFill>
              <a:schemeClr val="tx1"/>
            </a:solidFill>
            <a:latin typeface="Arial" pitchFamily="34" charset="0"/>
            <a:cs typeface="Arial" pitchFamily="34" charset="0"/>
          </a:endParaRPr>
        </a:p>
      </dgm:t>
    </dgm:pt>
    <dgm:pt modelId="{049BD49E-9CAF-442C-8DD6-F078A4291CEE}" type="parTrans" cxnId="{729CE364-219E-4A57-AB70-5000387CB76C}">
      <dgm:prSet/>
      <dgm:spPr/>
      <dgm:t>
        <a:bodyPr/>
        <a:lstStyle/>
        <a:p>
          <a:pPr algn="ctr"/>
          <a:endParaRPr lang="es-ES">
            <a:latin typeface="Arial" pitchFamily="34" charset="0"/>
            <a:cs typeface="Arial" pitchFamily="34" charset="0"/>
          </a:endParaRPr>
        </a:p>
      </dgm:t>
    </dgm:pt>
    <dgm:pt modelId="{450E7D08-82C5-4B62-923F-DA420C43D23E}" type="sibTrans" cxnId="{729CE364-219E-4A57-AB70-5000387CB76C}">
      <dgm:prSet/>
      <dgm:spPr/>
      <dgm:t>
        <a:bodyPr/>
        <a:lstStyle/>
        <a:p>
          <a:pPr algn="ctr"/>
          <a:endParaRPr lang="es-ES">
            <a:latin typeface="Arial" pitchFamily="34" charset="0"/>
            <a:cs typeface="Arial" pitchFamily="34" charset="0"/>
          </a:endParaRPr>
        </a:p>
      </dgm:t>
    </dgm:pt>
    <dgm:pt modelId="{DE8F1372-94A8-4600-A2FA-4ED73C442826}">
      <dgm:prSet phldrT="[Texto]" custT="1">
        <dgm:style>
          <a:lnRef idx="1">
            <a:schemeClr val="accent2"/>
          </a:lnRef>
          <a:fillRef idx="2">
            <a:schemeClr val="accent2"/>
          </a:fillRef>
          <a:effectRef idx="1">
            <a:schemeClr val="accent2"/>
          </a:effectRef>
          <a:fontRef idx="minor">
            <a:schemeClr val="dk1"/>
          </a:fontRef>
        </dgm:style>
      </dgm:prSet>
      <dgm:spPr>
        <a:ln/>
      </dgm:spPr>
      <dgm:t>
        <a:bodyPr/>
        <a:lstStyle/>
        <a:p>
          <a:pPr algn="ctr"/>
          <a:r>
            <a:rPr lang="es-EC" sz="2400" dirty="0" smtClean="0">
              <a:solidFill>
                <a:schemeClr val="tx1"/>
              </a:solidFill>
              <a:latin typeface="Arial" pitchFamily="34" charset="0"/>
              <a:cs typeface="Arial" pitchFamily="34" charset="0"/>
            </a:rPr>
            <a:t>Determinar los aspectos que deben contener los instrumentos técnicos-pedagógicos</a:t>
          </a:r>
          <a:r>
            <a:rPr lang="es-ES" sz="2400" dirty="0" smtClean="0">
              <a:solidFill>
                <a:schemeClr val="tx1"/>
              </a:solidFill>
              <a:latin typeface="Arial" pitchFamily="34" charset="0"/>
              <a:cs typeface="Arial" pitchFamily="34" charset="0"/>
            </a:rPr>
            <a:t>.</a:t>
          </a:r>
          <a:endParaRPr lang="es-ES" sz="2400" dirty="0">
            <a:solidFill>
              <a:schemeClr val="tx1"/>
            </a:solidFill>
            <a:latin typeface="Arial" pitchFamily="34" charset="0"/>
            <a:cs typeface="Arial" pitchFamily="34" charset="0"/>
          </a:endParaRPr>
        </a:p>
      </dgm:t>
    </dgm:pt>
    <dgm:pt modelId="{B2D08FD6-D518-4366-B69E-80A57550BAE1}" type="parTrans" cxnId="{91EDB2C8-2625-4C48-B269-74573853D8F5}">
      <dgm:prSet/>
      <dgm:spPr/>
      <dgm:t>
        <a:bodyPr/>
        <a:lstStyle/>
        <a:p>
          <a:pPr algn="ctr"/>
          <a:endParaRPr lang="es-ES">
            <a:latin typeface="Arial" pitchFamily="34" charset="0"/>
            <a:cs typeface="Arial" pitchFamily="34" charset="0"/>
          </a:endParaRPr>
        </a:p>
      </dgm:t>
    </dgm:pt>
    <dgm:pt modelId="{C06CE768-3D94-4277-A716-BCB51E7538E5}" type="sibTrans" cxnId="{91EDB2C8-2625-4C48-B269-74573853D8F5}">
      <dgm:prSet/>
      <dgm:spPr/>
      <dgm:t>
        <a:bodyPr/>
        <a:lstStyle/>
        <a:p>
          <a:pPr algn="ctr"/>
          <a:endParaRPr lang="es-ES">
            <a:latin typeface="Arial" pitchFamily="34" charset="0"/>
            <a:cs typeface="Arial" pitchFamily="34" charset="0"/>
          </a:endParaRPr>
        </a:p>
      </dgm:t>
    </dgm:pt>
    <dgm:pt modelId="{2242B273-D067-4AE5-A6FD-05B813ED570C}">
      <dgm:prSet phldrT="[Texto]" custT="1">
        <dgm:style>
          <a:lnRef idx="1">
            <a:schemeClr val="accent6"/>
          </a:lnRef>
          <a:fillRef idx="2">
            <a:schemeClr val="accent6"/>
          </a:fillRef>
          <a:effectRef idx="1">
            <a:schemeClr val="accent6"/>
          </a:effectRef>
          <a:fontRef idx="minor">
            <a:schemeClr val="dk1"/>
          </a:fontRef>
        </dgm:style>
      </dgm:prSet>
      <dgm:spPr>
        <a:ln/>
      </dgm:spPr>
      <dgm:t>
        <a:bodyPr/>
        <a:lstStyle/>
        <a:p>
          <a:pPr algn="ctr"/>
          <a:r>
            <a:rPr lang="es-EC" sz="2400" dirty="0" smtClean="0">
              <a:solidFill>
                <a:schemeClr val="tx1"/>
              </a:solidFill>
              <a:latin typeface="Arial" pitchFamily="34" charset="0"/>
              <a:cs typeface="Arial" pitchFamily="34" charset="0"/>
            </a:rPr>
            <a:t>Elaborar los instrumentos técnicos-pedagógicos: lista de chequeo y rúbricas analíticas para el proceso de inducción,  implementación y  evaluación</a:t>
          </a:r>
          <a:r>
            <a:rPr lang="es-ES" sz="2400" dirty="0" smtClean="0">
              <a:solidFill>
                <a:schemeClr val="tx1"/>
              </a:solidFill>
              <a:latin typeface="Arial" pitchFamily="34" charset="0"/>
              <a:cs typeface="Arial" pitchFamily="34" charset="0"/>
            </a:rPr>
            <a:t>.</a:t>
          </a:r>
          <a:endParaRPr lang="es-ES" sz="2400" dirty="0">
            <a:solidFill>
              <a:schemeClr val="tx1"/>
            </a:solidFill>
            <a:latin typeface="Arial" pitchFamily="34" charset="0"/>
            <a:cs typeface="Arial" pitchFamily="34" charset="0"/>
          </a:endParaRPr>
        </a:p>
      </dgm:t>
    </dgm:pt>
    <dgm:pt modelId="{1A5968F6-7C12-4FD1-AB43-134C228CA247}" type="parTrans" cxnId="{AA0FE573-ADC8-4379-81F9-BEDAC369267A}">
      <dgm:prSet/>
      <dgm:spPr/>
      <dgm:t>
        <a:bodyPr/>
        <a:lstStyle/>
        <a:p>
          <a:pPr algn="ctr"/>
          <a:endParaRPr lang="es-ES">
            <a:latin typeface="Arial" pitchFamily="34" charset="0"/>
            <a:cs typeface="Arial" pitchFamily="34" charset="0"/>
          </a:endParaRPr>
        </a:p>
      </dgm:t>
    </dgm:pt>
    <dgm:pt modelId="{22851A56-7007-490E-81A6-C00FBEC915D2}" type="sibTrans" cxnId="{AA0FE573-ADC8-4379-81F9-BEDAC369267A}">
      <dgm:prSet/>
      <dgm:spPr/>
      <dgm:t>
        <a:bodyPr/>
        <a:lstStyle/>
        <a:p>
          <a:pPr algn="ctr"/>
          <a:endParaRPr lang="es-ES">
            <a:latin typeface="Arial" pitchFamily="34" charset="0"/>
            <a:cs typeface="Arial" pitchFamily="34" charset="0"/>
          </a:endParaRPr>
        </a:p>
      </dgm:t>
    </dgm:pt>
    <dgm:pt modelId="{33CE9F23-D97B-446F-805D-FA867F4A41B8}" type="pres">
      <dgm:prSet presAssocID="{3ECAEFD2-6869-49DD-AC6B-F6CD04B89C2A}" presName="composite" presStyleCnt="0">
        <dgm:presLayoutVars>
          <dgm:chMax val="1"/>
          <dgm:dir/>
          <dgm:resizeHandles val="exact"/>
        </dgm:presLayoutVars>
      </dgm:prSet>
      <dgm:spPr/>
      <dgm:t>
        <a:bodyPr/>
        <a:lstStyle/>
        <a:p>
          <a:endParaRPr lang="es-ES"/>
        </a:p>
      </dgm:t>
    </dgm:pt>
    <dgm:pt modelId="{A2B03E7A-06DD-43E3-9F0F-EFB58383B631}" type="pres">
      <dgm:prSet presAssocID="{5DB0B8E5-1456-42D5-8DF9-84A9C2FA176B}" presName="roof" presStyleLbl="dkBgShp" presStyleIdx="0" presStyleCnt="2" custScaleY="121690" custLinFactNeighborX="-840" custLinFactNeighborY="-721"/>
      <dgm:spPr/>
      <dgm:t>
        <a:bodyPr/>
        <a:lstStyle/>
        <a:p>
          <a:endParaRPr lang="es-ES"/>
        </a:p>
      </dgm:t>
    </dgm:pt>
    <dgm:pt modelId="{C504157A-90B8-4ADA-9239-231E1DBDB199}" type="pres">
      <dgm:prSet presAssocID="{5DB0B8E5-1456-42D5-8DF9-84A9C2FA176B}" presName="pillars" presStyleCnt="0"/>
      <dgm:spPr/>
    </dgm:pt>
    <dgm:pt modelId="{7EF52BDE-CE4E-4040-A391-8E46D3B3491E}" type="pres">
      <dgm:prSet presAssocID="{5DB0B8E5-1456-42D5-8DF9-84A9C2FA176B}" presName="pillar1" presStyleLbl="node1" presStyleIdx="0" presStyleCnt="3">
        <dgm:presLayoutVars>
          <dgm:bulletEnabled val="1"/>
        </dgm:presLayoutVars>
      </dgm:prSet>
      <dgm:spPr/>
      <dgm:t>
        <a:bodyPr/>
        <a:lstStyle/>
        <a:p>
          <a:endParaRPr lang="es-ES"/>
        </a:p>
      </dgm:t>
    </dgm:pt>
    <dgm:pt modelId="{AD6BE73A-067F-4967-96F5-14F06AE5F1E0}" type="pres">
      <dgm:prSet presAssocID="{DE8F1372-94A8-4600-A2FA-4ED73C442826}" presName="pillarX" presStyleLbl="node1" presStyleIdx="1" presStyleCnt="3">
        <dgm:presLayoutVars>
          <dgm:bulletEnabled val="1"/>
        </dgm:presLayoutVars>
      </dgm:prSet>
      <dgm:spPr/>
      <dgm:t>
        <a:bodyPr/>
        <a:lstStyle/>
        <a:p>
          <a:endParaRPr lang="es-ES"/>
        </a:p>
      </dgm:t>
    </dgm:pt>
    <dgm:pt modelId="{7FD215A2-D201-4ECE-82C2-C9DC48DEF3D0}" type="pres">
      <dgm:prSet presAssocID="{2242B273-D067-4AE5-A6FD-05B813ED570C}" presName="pillarX" presStyleLbl="node1" presStyleIdx="2" presStyleCnt="3" custScaleX="110186">
        <dgm:presLayoutVars>
          <dgm:bulletEnabled val="1"/>
        </dgm:presLayoutVars>
      </dgm:prSet>
      <dgm:spPr/>
      <dgm:t>
        <a:bodyPr/>
        <a:lstStyle/>
        <a:p>
          <a:endParaRPr lang="es-ES"/>
        </a:p>
      </dgm:t>
    </dgm:pt>
    <dgm:pt modelId="{6AC20AB6-5966-4BE0-9AD5-16A7F96A46D7}" type="pres">
      <dgm:prSet presAssocID="{5DB0B8E5-1456-42D5-8DF9-84A9C2FA176B}" presName="base" presStyleLbl="dkBgShp" presStyleIdx="1" presStyleCnt="2" custFlipVert="1" custScaleY="53522">
        <dgm:style>
          <a:lnRef idx="2">
            <a:schemeClr val="accent3"/>
          </a:lnRef>
          <a:fillRef idx="1">
            <a:schemeClr val="lt1"/>
          </a:fillRef>
          <a:effectRef idx="0">
            <a:schemeClr val="accent3"/>
          </a:effectRef>
          <a:fontRef idx="minor">
            <a:schemeClr val="dk1"/>
          </a:fontRef>
        </dgm:style>
      </dgm:prSet>
      <dgm:spPr/>
      <dgm:t>
        <a:bodyPr/>
        <a:lstStyle/>
        <a:p>
          <a:endParaRPr lang="es-EC"/>
        </a:p>
      </dgm:t>
    </dgm:pt>
  </dgm:ptLst>
  <dgm:cxnLst>
    <dgm:cxn modelId="{DD1561BE-9E55-4EB5-A0BB-47230A8E1D53}" srcId="{3ECAEFD2-6869-49DD-AC6B-F6CD04B89C2A}" destId="{5DB0B8E5-1456-42D5-8DF9-84A9C2FA176B}" srcOrd="0" destOrd="0" parTransId="{A3C23EB0-30F3-48D1-BA3C-24BB9AC35161}" sibTransId="{55F84597-96F8-48CB-9DA8-6B97CCA94738}"/>
    <dgm:cxn modelId="{729CE364-219E-4A57-AB70-5000387CB76C}" srcId="{5DB0B8E5-1456-42D5-8DF9-84A9C2FA176B}" destId="{C7D2D988-EC62-4372-A7D1-FE38D1BE1C75}" srcOrd="0" destOrd="0" parTransId="{049BD49E-9CAF-442C-8DD6-F078A4291CEE}" sibTransId="{450E7D08-82C5-4B62-923F-DA420C43D23E}"/>
    <dgm:cxn modelId="{0B0A8E32-E7C0-45DD-934E-5DD87683C05F}" type="presOf" srcId="{5DB0B8E5-1456-42D5-8DF9-84A9C2FA176B}" destId="{A2B03E7A-06DD-43E3-9F0F-EFB58383B631}" srcOrd="0" destOrd="0" presId="urn:microsoft.com/office/officeart/2005/8/layout/hList3"/>
    <dgm:cxn modelId="{48F1F3E7-90EA-4DE8-BAB9-0817C502A182}" type="presOf" srcId="{3ECAEFD2-6869-49DD-AC6B-F6CD04B89C2A}" destId="{33CE9F23-D97B-446F-805D-FA867F4A41B8}" srcOrd="0" destOrd="0" presId="urn:microsoft.com/office/officeart/2005/8/layout/hList3"/>
    <dgm:cxn modelId="{91EDB2C8-2625-4C48-B269-74573853D8F5}" srcId="{5DB0B8E5-1456-42D5-8DF9-84A9C2FA176B}" destId="{DE8F1372-94A8-4600-A2FA-4ED73C442826}" srcOrd="1" destOrd="0" parTransId="{B2D08FD6-D518-4366-B69E-80A57550BAE1}" sibTransId="{C06CE768-3D94-4277-A716-BCB51E7538E5}"/>
    <dgm:cxn modelId="{AA0FE573-ADC8-4379-81F9-BEDAC369267A}" srcId="{5DB0B8E5-1456-42D5-8DF9-84A9C2FA176B}" destId="{2242B273-D067-4AE5-A6FD-05B813ED570C}" srcOrd="2" destOrd="0" parTransId="{1A5968F6-7C12-4FD1-AB43-134C228CA247}" sibTransId="{22851A56-7007-490E-81A6-C00FBEC915D2}"/>
    <dgm:cxn modelId="{7B12ACEA-ACBF-469C-80E1-C723D31BDBB1}" type="presOf" srcId="{DE8F1372-94A8-4600-A2FA-4ED73C442826}" destId="{AD6BE73A-067F-4967-96F5-14F06AE5F1E0}" srcOrd="0" destOrd="0" presId="urn:microsoft.com/office/officeart/2005/8/layout/hList3"/>
    <dgm:cxn modelId="{2BAA7776-378E-4FEE-9DE6-BC84723D5DCD}" type="presOf" srcId="{C7D2D988-EC62-4372-A7D1-FE38D1BE1C75}" destId="{7EF52BDE-CE4E-4040-A391-8E46D3B3491E}" srcOrd="0" destOrd="0" presId="urn:microsoft.com/office/officeart/2005/8/layout/hList3"/>
    <dgm:cxn modelId="{C44BA54A-7B6E-498F-AFD5-B0A08A99E956}" type="presOf" srcId="{2242B273-D067-4AE5-A6FD-05B813ED570C}" destId="{7FD215A2-D201-4ECE-82C2-C9DC48DEF3D0}" srcOrd="0" destOrd="0" presId="urn:microsoft.com/office/officeart/2005/8/layout/hList3"/>
    <dgm:cxn modelId="{91740DA9-596B-4D2A-A974-6632A41006C3}" type="presParOf" srcId="{33CE9F23-D97B-446F-805D-FA867F4A41B8}" destId="{A2B03E7A-06DD-43E3-9F0F-EFB58383B631}" srcOrd="0" destOrd="0" presId="urn:microsoft.com/office/officeart/2005/8/layout/hList3"/>
    <dgm:cxn modelId="{C908B9F8-A9BB-4CFA-9B8F-31F7E35ADEAF}" type="presParOf" srcId="{33CE9F23-D97B-446F-805D-FA867F4A41B8}" destId="{C504157A-90B8-4ADA-9239-231E1DBDB199}" srcOrd="1" destOrd="0" presId="urn:microsoft.com/office/officeart/2005/8/layout/hList3"/>
    <dgm:cxn modelId="{A8ED466C-EF1F-4803-B1A8-7B50BD593F2C}" type="presParOf" srcId="{C504157A-90B8-4ADA-9239-231E1DBDB199}" destId="{7EF52BDE-CE4E-4040-A391-8E46D3B3491E}" srcOrd="0" destOrd="0" presId="urn:microsoft.com/office/officeart/2005/8/layout/hList3"/>
    <dgm:cxn modelId="{6CD837D0-DAEF-4D93-ABE0-28D165B91C9A}" type="presParOf" srcId="{C504157A-90B8-4ADA-9239-231E1DBDB199}" destId="{AD6BE73A-067F-4967-96F5-14F06AE5F1E0}" srcOrd="1" destOrd="0" presId="urn:microsoft.com/office/officeart/2005/8/layout/hList3"/>
    <dgm:cxn modelId="{CC6217AA-3406-41CB-8910-5240819D674F}" type="presParOf" srcId="{C504157A-90B8-4ADA-9239-231E1DBDB199}" destId="{7FD215A2-D201-4ECE-82C2-C9DC48DEF3D0}" srcOrd="2" destOrd="0" presId="urn:microsoft.com/office/officeart/2005/8/layout/hList3"/>
    <dgm:cxn modelId="{C79F6634-732A-44CD-83A8-B45CCF3AD533}" type="presParOf" srcId="{33CE9F23-D97B-446F-805D-FA867F4A41B8}" destId="{6AC20AB6-5966-4BE0-9AD5-16A7F96A46D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3A49B9-223A-489F-B2A5-468082B9F7E9}" type="doc">
      <dgm:prSet loTypeId="urn:microsoft.com/office/officeart/2005/8/layout/pyramid2" loCatId="pyramid" qsTypeId="urn:microsoft.com/office/officeart/2005/8/quickstyle/3d2" qsCatId="3D" csTypeId="urn:microsoft.com/office/officeart/2005/8/colors/colorful4" csCatId="colorful" phldr="1"/>
      <dgm:spPr/>
    </dgm:pt>
    <dgm:pt modelId="{2864731B-8D2C-4C38-8AA7-D068342CC9D8}">
      <dgm:prSet phldrT="[Texto]" custT="1">
        <dgm:style>
          <a:lnRef idx="1">
            <a:schemeClr val="dk1"/>
          </a:lnRef>
          <a:fillRef idx="2">
            <a:schemeClr val="dk1"/>
          </a:fillRef>
          <a:effectRef idx="1">
            <a:schemeClr val="dk1"/>
          </a:effectRef>
          <a:fontRef idx="minor">
            <a:schemeClr val="dk1"/>
          </a:fontRef>
        </dgm:style>
      </dgm:prSet>
      <dgm:spPr/>
      <dgm:t>
        <a:bodyPr/>
        <a:lstStyle/>
        <a:p>
          <a:pPr algn="ctr"/>
          <a:r>
            <a:rPr lang="es-EC" sz="1800" b="0">
              <a:latin typeface="Arial" pitchFamily="34" charset="0"/>
              <a:cs typeface="Arial" pitchFamily="34" charset="0"/>
            </a:rPr>
            <a:t>Importancia de la evaluación en el proceso de mejora continua para </a:t>
          </a:r>
          <a:r>
            <a:rPr lang="es-ES" sz="1800" b="0">
              <a:latin typeface="Arial" pitchFamily="34" charset="0"/>
              <a:cs typeface="Arial" pitchFamily="34" charset="0"/>
            </a:rPr>
            <a:t>las prácticas preprofesionales</a:t>
          </a:r>
          <a:r>
            <a:rPr lang="es-EC" sz="1800" b="0">
              <a:latin typeface="Arial" pitchFamily="34" charset="0"/>
              <a:cs typeface="Arial" pitchFamily="34" charset="0"/>
            </a:rPr>
            <a:t>.</a:t>
          </a:r>
        </a:p>
      </dgm:t>
    </dgm:pt>
    <dgm:pt modelId="{BB29AD79-6D12-4BC0-A230-0E1C1A87DFCC}" type="parTrans" cxnId="{AB166FEB-48E0-4AC7-958E-CD5EF2358B70}">
      <dgm:prSet/>
      <dgm:spPr/>
      <dgm:t>
        <a:bodyPr/>
        <a:lstStyle/>
        <a:p>
          <a:pPr algn="ctr"/>
          <a:endParaRPr lang="es-EC" sz="1800" b="0">
            <a:latin typeface="Arial" pitchFamily="34" charset="0"/>
            <a:cs typeface="Arial" pitchFamily="34" charset="0"/>
          </a:endParaRPr>
        </a:p>
      </dgm:t>
    </dgm:pt>
    <dgm:pt modelId="{395345EF-DE8A-4F32-B3A1-B1721D9289D2}" type="sibTrans" cxnId="{AB166FEB-48E0-4AC7-958E-CD5EF2358B70}">
      <dgm:prSet/>
      <dgm:spPr/>
      <dgm:t>
        <a:bodyPr/>
        <a:lstStyle/>
        <a:p>
          <a:pPr algn="ctr"/>
          <a:endParaRPr lang="es-EC" sz="1800" b="0">
            <a:latin typeface="Arial" pitchFamily="34" charset="0"/>
            <a:cs typeface="Arial" pitchFamily="34" charset="0"/>
          </a:endParaRPr>
        </a:p>
      </dgm:t>
    </dgm:pt>
    <dgm:pt modelId="{C1976A90-6A21-4601-8AF7-0524FE4A2C26}">
      <dgm:prSet phldrT="[Texto]" custT="1">
        <dgm:style>
          <a:lnRef idx="1">
            <a:schemeClr val="accent1"/>
          </a:lnRef>
          <a:fillRef idx="2">
            <a:schemeClr val="accent1"/>
          </a:fillRef>
          <a:effectRef idx="1">
            <a:schemeClr val="accent1"/>
          </a:effectRef>
          <a:fontRef idx="minor">
            <a:schemeClr val="dk1"/>
          </a:fontRef>
        </dgm:style>
      </dgm:prSet>
      <dgm:spPr/>
      <dgm:t>
        <a:bodyPr/>
        <a:lstStyle/>
        <a:p>
          <a:pPr algn="ctr"/>
          <a:r>
            <a:rPr lang="es-EC" sz="1800" b="0" dirty="0">
              <a:latin typeface="Arial" pitchFamily="34" charset="0"/>
              <a:cs typeface="Arial" pitchFamily="34" charset="0"/>
            </a:rPr>
            <a:t>Necesidad de tecnificar y evaluar las prácticas </a:t>
          </a:r>
          <a:r>
            <a:rPr lang="es-EC" sz="1800" b="0" dirty="0" err="1">
              <a:latin typeface="Arial" pitchFamily="34" charset="0"/>
              <a:cs typeface="Arial" pitchFamily="34" charset="0"/>
            </a:rPr>
            <a:t>preprofesionales</a:t>
          </a:r>
          <a:r>
            <a:rPr lang="es-EC" sz="1800" b="0" dirty="0">
              <a:latin typeface="Arial" pitchFamily="34" charset="0"/>
              <a:cs typeface="Arial" pitchFamily="34" charset="0"/>
            </a:rPr>
            <a:t>: antes, durante y al culminar su implementación.</a:t>
          </a:r>
        </a:p>
      </dgm:t>
    </dgm:pt>
    <dgm:pt modelId="{DCDD6E3C-E20F-438F-8EEC-384E9918F838}" type="parTrans" cxnId="{B88FF58E-5D95-4BC6-AC77-E8DB71EB905E}">
      <dgm:prSet/>
      <dgm:spPr/>
      <dgm:t>
        <a:bodyPr/>
        <a:lstStyle/>
        <a:p>
          <a:pPr algn="ctr"/>
          <a:endParaRPr lang="es-EC" sz="1800" b="0">
            <a:latin typeface="Arial" pitchFamily="34" charset="0"/>
            <a:cs typeface="Arial" pitchFamily="34" charset="0"/>
          </a:endParaRPr>
        </a:p>
      </dgm:t>
    </dgm:pt>
    <dgm:pt modelId="{B8DB3CD4-A6B7-4C88-9328-53CC0C22E7E2}" type="sibTrans" cxnId="{B88FF58E-5D95-4BC6-AC77-E8DB71EB905E}">
      <dgm:prSet/>
      <dgm:spPr/>
      <dgm:t>
        <a:bodyPr/>
        <a:lstStyle/>
        <a:p>
          <a:pPr algn="ctr"/>
          <a:endParaRPr lang="es-EC" sz="1800" b="0">
            <a:latin typeface="Arial" pitchFamily="34" charset="0"/>
            <a:cs typeface="Arial" pitchFamily="34" charset="0"/>
          </a:endParaRPr>
        </a:p>
      </dgm:t>
    </dgm:pt>
    <dgm:pt modelId="{AE52258B-DB61-4942-B74F-718476096CE1}">
      <dgm:prSet phldrT="[Texto]" custT="1">
        <dgm:style>
          <a:lnRef idx="1">
            <a:schemeClr val="accent6"/>
          </a:lnRef>
          <a:fillRef idx="2">
            <a:schemeClr val="accent6"/>
          </a:fillRef>
          <a:effectRef idx="1">
            <a:schemeClr val="accent6"/>
          </a:effectRef>
          <a:fontRef idx="minor">
            <a:schemeClr val="dk1"/>
          </a:fontRef>
        </dgm:style>
      </dgm:prSet>
      <dgm:spPr/>
      <dgm:t>
        <a:bodyPr/>
        <a:lstStyle/>
        <a:p>
          <a:pPr algn="ctr"/>
          <a:r>
            <a:rPr lang="es-EC" sz="1800" b="0" dirty="0">
              <a:latin typeface="Arial" pitchFamily="34" charset="0"/>
              <a:cs typeface="Arial" pitchFamily="34" charset="0"/>
            </a:rPr>
            <a:t>Relevancia de la lista de chequeo y la rúbrica como instrumentos técnicos-pedagógicos para </a:t>
          </a:r>
          <a:r>
            <a:rPr lang="es-ES" sz="1800" b="0" dirty="0">
              <a:latin typeface="Arial" pitchFamily="34" charset="0"/>
              <a:cs typeface="Arial" pitchFamily="34" charset="0"/>
            </a:rPr>
            <a:t>las prácticas </a:t>
          </a:r>
          <a:r>
            <a:rPr lang="es-ES" sz="1800" b="0" dirty="0" err="1">
              <a:latin typeface="Arial" pitchFamily="34" charset="0"/>
              <a:cs typeface="Arial" pitchFamily="34" charset="0"/>
            </a:rPr>
            <a:t>preprofesionales</a:t>
          </a:r>
          <a:r>
            <a:rPr lang="es-ES" sz="1800" b="0" dirty="0">
              <a:latin typeface="Arial" pitchFamily="34" charset="0"/>
              <a:cs typeface="Arial" pitchFamily="34" charset="0"/>
            </a:rPr>
            <a:t>.</a:t>
          </a:r>
          <a:endParaRPr lang="es-EC" sz="1800" b="0" dirty="0">
            <a:latin typeface="Arial" pitchFamily="34" charset="0"/>
            <a:cs typeface="Arial" pitchFamily="34" charset="0"/>
          </a:endParaRPr>
        </a:p>
      </dgm:t>
    </dgm:pt>
    <dgm:pt modelId="{FA2C3B9F-1A33-4F97-B8BE-55BBE0FA4030}" type="parTrans" cxnId="{5728FC36-4226-45A9-9598-680C64347238}">
      <dgm:prSet/>
      <dgm:spPr/>
      <dgm:t>
        <a:bodyPr/>
        <a:lstStyle/>
        <a:p>
          <a:pPr algn="ctr"/>
          <a:endParaRPr lang="es-EC" sz="1800" b="0">
            <a:latin typeface="Arial" pitchFamily="34" charset="0"/>
            <a:cs typeface="Arial" pitchFamily="34" charset="0"/>
          </a:endParaRPr>
        </a:p>
      </dgm:t>
    </dgm:pt>
    <dgm:pt modelId="{73ACD69A-677E-4DE2-A380-2B22783F21E4}" type="sibTrans" cxnId="{5728FC36-4226-45A9-9598-680C64347238}">
      <dgm:prSet/>
      <dgm:spPr/>
      <dgm:t>
        <a:bodyPr/>
        <a:lstStyle/>
        <a:p>
          <a:pPr algn="ctr"/>
          <a:endParaRPr lang="es-EC" sz="1800" b="0">
            <a:latin typeface="Arial" pitchFamily="34" charset="0"/>
            <a:cs typeface="Arial" pitchFamily="34" charset="0"/>
          </a:endParaRPr>
        </a:p>
      </dgm:t>
    </dgm:pt>
    <dgm:pt modelId="{99155DAE-32DF-4D55-864B-D5D3B320941F}" type="pres">
      <dgm:prSet presAssocID="{403A49B9-223A-489F-B2A5-468082B9F7E9}" presName="compositeShape" presStyleCnt="0">
        <dgm:presLayoutVars>
          <dgm:dir/>
          <dgm:resizeHandles/>
        </dgm:presLayoutVars>
      </dgm:prSet>
      <dgm:spPr/>
    </dgm:pt>
    <dgm:pt modelId="{4354F918-5F03-4BE0-8294-CE9945F0D117}" type="pres">
      <dgm:prSet presAssocID="{403A49B9-223A-489F-B2A5-468082B9F7E9}" presName="pyramid" presStyleLbl="node1" presStyleIdx="0" presStyleCnt="1" custLinFactNeighborX="-4910"/>
      <dgm:spPr>
        <a:solidFill>
          <a:schemeClr val="accent3">
            <a:lumMod val="75000"/>
          </a:schemeClr>
        </a:solidFill>
      </dgm:spPr>
    </dgm:pt>
    <dgm:pt modelId="{42AA9B2B-E176-48DC-BC57-11D30B011A7E}" type="pres">
      <dgm:prSet presAssocID="{403A49B9-223A-489F-B2A5-468082B9F7E9}" presName="theList" presStyleCnt="0"/>
      <dgm:spPr/>
    </dgm:pt>
    <dgm:pt modelId="{463CACB1-94F8-4BE7-A20E-2E1C90ACB610}" type="pres">
      <dgm:prSet presAssocID="{2864731B-8D2C-4C38-8AA7-D068342CC9D8}" presName="aNode" presStyleLbl="fgAcc1" presStyleIdx="0" presStyleCnt="3" custScaleX="114157">
        <dgm:presLayoutVars>
          <dgm:bulletEnabled val="1"/>
        </dgm:presLayoutVars>
      </dgm:prSet>
      <dgm:spPr/>
      <dgm:t>
        <a:bodyPr/>
        <a:lstStyle/>
        <a:p>
          <a:endParaRPr lang="es-EC"/>
        </a:p>
      </dgm:t>
    </dgm:pt>
    <dgm:pt modelId="{00B554A1-5F9E-4E57-BF77-8922C0F51DAA}" type="pres">
      <dgm:prSet presAssocID="{2864731B-8D2C-4C38-8AA7-D068342CC9D8}" presName="aSpace" presStyleCnt="0"/>
      <dgm:spPr/>
    </dgm:pt>
    <dgm:pt modelId="{8961134E-D7D6-4454-A7A6-AB68B1D89C45}" type="pres">
      <dgm:prSet presAssocID="{C1976A90-6A21-4601-8AF7-0524FE4A2C26}" presName="aNode" presStyleLbl="fgAcc1" presStyleIdx="1" presStyleCnt="3" custScaleX="110597">
        <dgm:presLayoutVars>
          <dgm:bulletEnabled val="1"/>
        </dgm:presLayoutVars>
      </dgm:prSet>
      <dgm:spPr/>
      <dgm:t>
        <a:bodyPr/>
        <a:lstStyle/>
        <a:p>
          <a:endParaRPr lang="es-EC"/>
        </a:p>
      </dgm:t>
    </dgm:pt>
    <dgm:pt modelId="{7A6440A6-53C2-4B7E-91C2-C7CF63027D83}" type="pres">
      <dgm:prSet presAssocID="{C1976A90-6A21-4601-8AF7-0524FE4A2C26}" presName="aSpace" presStyleCnt="0"/>
      <dgm:spPr/>
    </dgm:pt>
    <dgm:pt modelId="{5AF19E65-3DF6-4770-81DE-12E743659D80}" type="pres">
      <dgm:prSet presAssocID="{AE52258B-DB61-4942-B74F-718476096CE1}" presName="aNode" presStyleLbl="fgAcc1" presStyleIdx="2" presStyleCnt="3" custScaleX="111416">
        <dgm:presLayoutVars>
          <dgm:bulletEnabled val="1"/>
        </dgm:presLayoutVars>
      </dgm:prSet>
      <dgm:spPr/>
      <dgm:t>
        <a:bodyPr/>
        <a:lstStyle/>
        <a:p>
          <a:endParaRPr lang="es-EC"/>
        </a:p>
      </dgm:t>
    </dgm:pt>
    <dgm:pt modelId="{F18A621F-36D1-473F-AF56-952B4E78CF6B}" type="pres">
      <dgm:prSet presAssocID="{AE52258B-DB61-4942-B74F-718476096CE1}" presName="aSpace" presStyleCnt="0"/>
      <dgm:spPr/>
    </dgm:pt>
  </dgm:ptLst>
  <dgm:cxnLst>
    <dgm:cxn modelId="{5CCBEDBE-23CD-455E-B3CD-C53B1969920C}" type="presOf" srcId="{C1976A90-6A21-4601-8AF7-0524FE4A2C26}" destId="{8961134E-D7D6-4454-A7A6-AB68B1D89C45}" srcOrd="0" destOrd="0" presId="urn:microsoft.com/office/officeart/2005/8/layout/pyramid2"/>
    <dgm:cxn modelId="{DE26661B-738B-4ED6-96D0-F9772296A1BB}" type="presOf" srcId="{AE52258B-DB61-4942-B74F-718476096CE1}" destId="{5AF19E65-3DF6-4770-81DE-12E743659D80}" srcOrd="0" destOrd="0" presId="urn:microsoft.com/office/officeart/2005/8/layout/pyramid2"/>
    <dgm:cxn modelId="{7F17B96D-B328-4DC6-B2CF-8361D2C763ED}" type="presOf" srcId="{2864731B-8D2C-4C38-8AA7-D068342CC9D8}" destId="{463CACB1-94F8-4BE7-A20E-2E1C90ACB610}" srcOrd="0" destOrd="0" presId="urn:microsoft.com/office/officeart/2005/8/layout/pyramid2"/>
    <dgm:cxn modelId="{3AF6E4A6-3945-4802-829F-464B80C99B73}" type="presOf" srcId="{403A49B9-223A-489F-B2A5-468082B9F7E9}" destId="{99155DAE-32DF-4D55-864B-D5D3B320941F}" srcOrd="0" destOrd="0" presId="urn:microsoft.com/office/officeart/2005/8/layout/pyramid2"/>
    <dgm:cxn modelId="{B88FF58E-5D95-4BC6-AC77-E8DB71EB905E}" srcId="{403A49B9-223A-489F-B2A5-468082B9F7E9}" destId="{C1976A90-6A21-4601-8AF7-0524FE4A2C26}" srcOrd="1" destOrd="0" parTransId="{DCDD6E3C-E20F-438F-8EEC-384E9918F838}" sibTransId="{B8DB3CD4-A6B7-4C88-9328-53CC0C22E7E2}"/>
    <dgm:cxn modelId="{AB166FEB-48E0-4AC7-958E-CD5EF2358B70}" srcId="{403A49B9-223A-489F-B2A5-468082B9F7E9}" destId="{2864731B-8D2C-4C38-8AA7-D068342CC9D8}" srcOrd="0" destOrd="0" parTransId="{BB29AD79-6D12-4BC0-A230-0E1C1A87DFCC}" sibTransId="{395345EF-DE8A-4F32-B3A1-B1721D9289D2}"/>
    <dgm:cxn modelId="{5728FC36-4226-45A9-9598-680C64347238}" srcId="{403A49B9-223A-489F-B2A5-468082B9F7E9}" destId="{AE52258B-DB61-4942-B74F-718476096CE1}" srcOrd="2" destOrd="0" parTransId="{FA2C3B9F-1A33-4F97-B8BE-55BBE0FA4030}" sibTransId="{73ACD69A-677E-4DE2-A380-2B22783F21E4}"/>
    <dgm:cxn modelId="{2FCDD7CD-6754-4768-B171-9C064BDA9A31}" type="presParOf" srcId="{99155DAE-32DF-4D55-864B-D5D3B320941F}" destId="{4354F918-5F03-4BE0-8294-CE9945F0D117}" srcOrd="0" destOrd="0" presId="urn:microsoft.com/office/officeart/2005/8/layout/pyramid2"/>
    <dgm:cxn modelId="{9B0F70C1-A211-4C9A-BC4B-EC49A7ABBAF8}" type="presParOf" srcId="{99155DAE-32DF-4D55-864B-D5D3B320941F}" destId="{42AA9B2B-E176-48DC-BC57-11D30B011A7E}" srcOrd="1" destOrd="0" presId="urn:microsoft.com/office/officeart/2005/8/layout/pyramid2"/>
    <dgm:cxn modelId="{078E29C4-0F2A-4251-B5B1-A59838CCE9A1}" type="presParOf" srcId="{42AA9B2B-E176-48DC-BC57-11D30B011A7E}" destId="{463CACB1-94F8-4BE7-A20E-2E1C90ACB610}" srcOrd="0" destOrd="0" presId="urn:microsoft.com/office/officeart/2005/8/layout/pyramid2"/>
    <dgm:cxn modelId="{15EE185F-E780-48B0-A1E8-72EF1409837C}" type="presParOf" srcId="{42AA9B2B-E176-48DC-BC57-11D30B011A7E}" destId="{00B554A1-5F9E-4E57-BF77-8922C0F51DAA}" srcOrd="1" destOrd="0" presId="urn:microsoft.com/office/officeart/2005/8/layout/pyramid2"/>
    <dgm:cxn modelId="{2CE7CF42-E5C8-475E-B5B4-C31F88F9C303}" type="presParOf" srcId="{42AA9B2B-E176-48DC-BC57-11D30B011A7E}" destId="{8961134E-D7D6-4454-A7A6-AB68B1D89C45}" srcOrd="2" destOrd="0" presId="urn:microsoft.com/office/officeart/2005/8/layout/pyramid2"/>
    <dgm:cxn modelId="{F7E576CA-1790-494C-A74D-A6FF4EDF443C}" type="presParOf" srcId="{42AA9B2B-E176-48DC-BC57-11D30B011A7E}" destId="{7A6440A6-53C2-4B7E-91C2-C7CF63027D83}" srcOrd="3" destOrd="0" presId="urn:microsoft.com/office/officeart/2005/8/layout/pyramid2"/>
    <dgm:cxn modelId="{6B6E70D8-54D4-4916-BA4D-5061E13E2ECA}" type="presParOf" srcId="{42AA9B2B-E176-48DC-BC57-11D30B011A7E}" destId="{5AF19E65-3DF6-4770-81DE-12E743659D80}" srcOrd="4" destOrd="0" presId="urn:microsoft.com/office/officeart/2005/8/layout/pyramid2"/>
    <dgm:cxn modelId="{92872429-C4F3-453F-81F6-0AF3BC2F60F5}" type="presParOf" srcId="{42AA9B2B-E176-48DC-BC57-11D30B011A7E}" destId="{F18A621F-36D1-473F-AF56-952B4E78CF6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DF3A61C-A679-4246-A496-56E53BD69B75}"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s-EC"/>
        </a:p>
      </dgm:t>
    </dgm:pt>
    <dgm:pt modelId="{28EAE8AB-3844-4635-A71D-23FB04297DFA}">
      <dgm:prSet phldrT="[Texto]" custT="1">
        <dgm:style>
          <a:lnRef idx="1">
            <a:schemeClr val="dk1"/>
          </a:lnRef>
          <a:fillRef idx="2">
            <a:schemeClr val="dk1"/>
          </a:fillRef>
          <a:effectRef idx="1">
            <a:schemeClr val="dk1"/>
          </a:effectRef>
          <a:fontRef idx="minor">
            <a:schemeClr val="dk1"/>
          </a:fontRef>
        </dgm:style>
      </dgm:prSet>
      <dgm:spPr/>
      <dgm:t>
        <a:bodyPr/>
        <a:lstStyle/>
        <a:p>
          <a:pPr algn="l"/>
          <a:r>
            <a:rPr lang="es-EC" sz="2400" b="1" smtClean="0">
              <a:solidFill>
                <a:schemeClr val="tx1"/>
              </a:solidFill>
              <a:latin typeface="Arial" pitchFamily="34" charset="0"/>
              <a:cs typeface="Arial" pitchFamily="34" charset="0"/>
            </a:rPr>
            <a:t>I.- Subproceso de inducción</a:t>
          </a:r>
          <a:endParaRPr lang="es-EC" sz="2400" b="1">
            <a:solidFill>
              <a:schemeClr val="tx1"/>
            </a:solidFill>
            <a:latin typeface="Arial" pitchFamily="34" charset="0"/>
            <a:cs typeface="Arial" pitchFamily="34" charset="0"/>
          </a:endParaRPr>
        </a:p>
      </dgm:t>
    </dgm:pt>
    <dgm:pt modelId="{F6A927D0-DB7D-4221-913B-BAAD5470EB58}" type="parTrans" cxnId="{2704FC33-876B-489C-953C-5C0AE92F3697}">
      <dgm:prSet/>
      <dgm:spPr/>
      <dgm:t>
        <a:bodyPr/>
        <a:lstStyle/>
        <a:p>
          <a:pPr algn="l"/>
          <a:endParaRPr lang="es-EC" sz="2000" b="1">
            <a:solidFill>
              <a:schemeClr val="tx1"/>
            </a:solidFill>
            <a:latin typeface="Arial" pitchFamily="34" charset="0"/>
            <a:cs typeface="Arial" pitchFamily="34" charset="0"/>
          </a:endParaRPr>
        </a:p>
      </dgm:t>
    </dgm:pt>
    <dgm:pt modelId="{A7961AD7-C5B1-4BC2-9A03-7929999A6CE6}" type="sibTrans" cxnId="{2704FC33-876B-489C-953C-5C0AE92F3697}">
      <dgm:prSet/>
      <dgm:spPr/>
      <dgm:t>
        <a:bodyPr/>
        <a:lstStyle/>
        <a:p>
          <a:pPr algn="l"/>
          <a:endParaRPr lang="es-EC" sz="2000" b="1">
            <a:solidFill>
              <a:schemeClr val="tx1"/>
            </a:solidFill>
            <a:latin typeface="Arial" pitchFamily="34" charset="0"/>
            <a:cs typeface="Arial" pitchFamily="34" charset="0"/>
          </a:endParaRPr>
        </a:p>
      </dgm:t>
    </dgm:pt>
    <dgm:pt modelId="{3F2AD796-7693-43B0-B19C-F20D4986AF79}">
      <dgm:prSet phldrT="[Texto]" custT="1"/>
      <dgm:spPr>
        <a:blipFill rotWithShape="0">
          <a:blip xmlns:r="http://schemas.openxmlformats.org/officeDocument/2006/relationships" r:embed="rId1"/>
          <a:stretch>
            <a:fillRect/>
          </a:stretch>
        </a:blipFill>
        <a:effectLst>
          <a:glow rad="139700">
            <a:schemeClr val="accent6">
              <a:satMod val="175000"/>
              <a:alpha val="40000"/>
            </a:schemeClr>
          </a:glow>
        </a:effectLst>
      </dgm:spPr>
      <dgm:t>
        <a:bodyPr/>
        <a:lstStyle/>
        <a:p>
          <a:pPr algn="l"/>
          <a:r>
            <a:rPr lang="es-EC" sz="2000" b="1" smtClean="0">
              <a:solidFill>
                <a:schemeClr val="bg1"/>
              </a:solidFill>
              <a:latin typeface="Arial" pitchFamily="34" charset="0"/>
              <a:cs typeface="Arial" pitchFamily="34" charset="0"/>
            </a:rPr>
            <a:t>.</a:t>
          </a:r>
          <a:endParaRPr lang="es-EC" sz="2000" b="1">
            <a:solidFill>
              <a:schemeClr val="bg1"/>
            </a:solidFill>
            <a:latin typeface="Arial" pitchFamily="34" charset="0"/>
            <a:cs typeface="Arial" pitchFamily="34" charset="0"/>
          </a:endParaRPr>
        </a:p>
      </dgm:t>
    </dgm:pt>
    <dgm:pt modelId="{FB4C7762-6A00-4686-A912-C2D438A53EF6}" type="parTrans" cxnId="{0D01E473-974A-40DF-AB15-6FCC430C80CC}">
      <dgm:prSet/>
      <dgm:spPr/>
      <dgm:t>
        <a:bodyPr/>
        <a:lstStyle/>
        <a:p>
          <a:pPr algn="l"/>
          <a:endParaRPr lang="es-EC" sz="2000" b="1">
            <a:solidFill>
              <a:schemeClr val="tx1"/>
            </a:solidFill>
            <a:latin typeface="Arial" pitchFamily="34" charset="0"/>
            <a:cs typeface="Arial" pitchFamily="34" charset="0"/>
          </a:endParaRPr>
        </a:p>
      </dgm:t>
    </dgm:pt>
    <dgm:pt modelId="{C9E491DA-6F97-4B68-A4CB-45B027167395}" type="sibTrans" cxnId="{0D01E473-974A-40DF-AB15-6FCC430C80CC}">
      <dgm:prSet/>
      <dgm:spPr/>
      <dgm:t>
        <a:bodyPr/>
        <a:lstStyle/>
        <a:p>
          <a:pPr algn="l"/>
          <a:endParaRPr lang="es-EC" sz="2000" b="1">
            <a:solidFill>
              <a:schemeClr val="tx1"/>
            </a:solidFill>
            <a:latin typeface="Arial" pitchFamily="34" charset="0"/>
            <a:cs typeface="Arial" pitchFamily="34" charset="0"/>
          </a:endParaRPr>
        </a:p>
      </dgm:t>
    </dgm:pt>
    <dgm:pt modelId="{97333C94-FE0F-4548-B636-8A1A64D33D67}">
      <dgm:prSet phldrT="[Texto]" custT="1">
        <dgm:style>
          <a:lnRef idx="1">
            <a:schemeClr val="accent5"/>
          </a:lnRef>
          <a:fillRef idx="2">
            <a:schemeClr val="accent5"/>
          </a:fillRef>
          <a:effectRef idx="1">
            <a:schemeClr val="accent5"/>
          </a:effectRef>
          <a:fontRef idx="minor">
            <a:schemeClr val="dk1"/>
          </a:fontRef>
        </dgm:style>
      </dgm:prSet>
      <dgm:spPr/>
      <dgm:t>
        <a:bodyPr/>
        <a:lstStyle/>
        <a:p>
          <a:pPr algn="l"/>
          <a:r>
            <a:rPr lang="es-EC" sz="2400" b="1" dirty="0" smtClean="0">
              <a:solidFill>
                <a:schemeClr val="tx1"/>
              </a:solidFill>
              <a:latin typeface="Arial" pitchFamily="34" charset="0"/>
              <a:cs typeface="Arial" pitchFamily="34" charset="0"/>
            </a:rPr>
            <a:t>II.- Subproceso de implementación</a:t>
          </a:r>
          <a:endParaRPr lang="es-EC" sz="2400" b="1" dirty="0">
            <a:solidFill>
              <a:schemeClr val="tx1"/>
            </a:solidFill>
            <a:latin typeface="Arial" pitchFamily="34" charset="0"/>
            <a:cs typeface="Arial" pitchFamily="34" charset="0"/>
          </a:endParaRPr>
        </a:p>
      </dgm:t>
    </dgm:pt>
    <dgm:pt modelId="{FD309596-E74D-4602-A1C9-21AA84BD9A49}" type="parTrans" cxnId="{6F8684CE-B9FE-4FEB-A1BA-864F92877600}">
      <dgm:prSet/>
      <dgm:spPr/>
      <dgm:t>
        <a:bodyPr/>
        <a:lstStyle/>
        <a:p>
          <a:pPr algn="l"/>
          <a:endParaRPr lang="es-EC" sz="2000" b="1">
            <a:solidFill>
              <a:schemeClr val="tx1"/>
            </a:solidFill>
            <a:latin typeface="Arial" pitchFamily="34" charset="0"/>
            <a:cs typeface="Arial" pitchFamily="34" charset="0"/>
          </a:endParaRPr>
        </a:p>
      </dgm:t>
    </dgm:pt>
    <dgm:pt modelId="{40EEAF9F-F732-40FE-B6CC-AD6E419C12D4}" type="sibTrans" cxnId="{6F8684CE-B9FE-4FEB-A1BA-864F92877600}">
      <dgm:prSet/>
      <dgm:spPr/>
      <dgm:t>
        <a:bodyPr/>
        <a:lstStyle/>
        <a:p>
          <a:pPr algn="l"/>
          <a:endParaRPr lang="es-EC" sz="2000" b="1">
            <a:solidFill>
              <a:schemeClr val="tx1"/>
            </a:solidFill>
            <a:latin typeface="Arial" pitchFamily="34" charset="0"/>
            <a:cs typeface="Arial" pitchFamily="34" charset="0"/>
          </a:endParaRPr>
        </a:p>
      </dgm:t>
    </dgm:pt>
    <dgm:pt modelId="{4E8EFBBB-0781-4543-9E91-B2F20ABD6F10}">
      <dgm:prSet phldrT="[Texto]" custT="1"/>
      <dgm:spPr>
        <a:blipFill rotWithShape="0">
          <a:blip xmlns:r="http://schemas.openxmlformats.org/officeDocument/2006/relationships" r:embed="rId2"/>
          <a:stretch>
            <a:fillRect/>
          </a:stretch>
        </a:blipFill>
        <a:effectLst>
          <a:glow rad="139700">
            <a:schemeClr val="accent6">
              <a:satMod val="175000"/>
              <a:alpha val="40000"/>
            </a:schemeClr>
          </a:glow>
        </a:effectLst>
      </dgm:spPr>
      <dgm:t>
        <a:bodyPr/>
        <a:lstStyle/>
        <a:p>
          <a:pPr algn="l"/>
          <a:r>
            <a:rPr lang="es-EC" sz="2000" b="1" smtClean="0">
              <a:solidFill>
                <a:schemeClr val="bg1"/>
              </a:solidFill>
              <a:latin typeface="Arial" pitchFamily="34" charset="0"/>
              <a:cs typeface="Arial" pitchFamily="34" charset="0"/>
            </a:rPr>
            <a:t>.</a:t>
          </a:r>
          <a:endParaRPr lang="es-EC" sz="2000" b="1">
            <a:solidFill>
              <a:schemeClr val="bg1"/>
            </a:solidFill>
            <a:latin typeface="Arial" pitchFamily="34" charset="0"/>
            <a:cs typeface="Arial" pitchFamily="34" charset="0"/>
          </a:endParaRPr>
        </a:p>
      </dgm:t>
    </dgm:pt>
    <dgm:pt modelId="{0CB56C56-3831-4F58-8770-8FE7FA3D4F20}" type="parTrans" cxnId="{50988F81-82CF-4C24-A300-32B41176B20D}">
      <dgm:prSet/>
      <dgm:spPr/>
      <dgm:t>
        <a:bodyPr/>
        <a:lstStyle/>
        <a:p>
          <a:pPr algn="l"/>
          <a:endParaRPr lang="es-EC" sz="2000" b="1">
            <a:solidFill>
              <a:schemeClr val="tx1"/>
            </a:solidFill>
            <a:latin typeface="Arial" pitchFamily="34" charset="0"/>
            <a:cs typeface="Arial" pitchFamily="34" charset="0"/>
          </a:endParaRPr>
        </a:p>
      </dgm:t>
    </dgm:pt>
    <dgm:pt modelId="{84532ECE-4207-4D6D-B126-9A9A3F8FDB56}" type="sibTrans" cxnId="{50988F81-82CF-4C24-A300-32B41176B20D}">
      <dgm:prSet/>
      <dgm:spPr/>
      <dgm:t>
        <a:bodyPr/>
        <a:lstStyle/>
        <a:p>
          <a:pPr algn="l"/>
          <a:endParaRPr lang="es-EC" sz="2000" b="1">
            <a:solidFill>
              <a:schemeClr val="tx1"/>
            </a:solidFill>
            <a:latin typeface="Arial" pitchFamily="34" charset="0"/>
            <a:cs typeface="Arial" pitchFamily="34" charset="0"/>
          </a:endParaRPr>
        </a:p>
      </dgm:t>
    </dgm:pt>
    <dgm:pt modelId="{85AEC631-C973-4AAB-8BE3-FFC9636AEB68}">
      <dgm:prSet phldrT="[Texto]" custT="1">
        <dgm:style>
          <a:lnRef idx="1">
            <a:schemeClr val="accent3"/>
          </a:lnRef>
          <a:fillRef idx="2">
            <a:schemeClr val="accent3"/>
          </a:fillRef>
          <a:effectRef idx="1">
            <a:schemeClr val="accent3"/>
          </a:effectRef>
          <a:fontRef idx="minor">
            <a:schemeClr val="dk1"/>
          </a:fontRef>
        </dgm:style>
      </dgm:prSet>
      <dgm:spPr/>
      <dgm:t>
        <a:bodyPr/>
        <a:lstStyle/>
        <a:p>
          <a:pPr algn="l"/>
          <a:r>
            <a:rPr lang="es-EC" sz="2400" b="1" dirty="0" smtClean="0">
              <a:solidFill>
                <a:schemeClr val="tx1"/>
              </a:solidFill>
              <a:latin typeface="Arial" pitchFamily="34" charset="0"/>
              <a:cs typeface="Arial" pitchFamily="34" charset="0"/>
            </a:rPr>
            <a:t>III.- Subproceso de evaluación</a:t>
          </a:r>
          <a:endParaRPr lang="es-EC" sz="2400" b="1" dirty="0">
            <a:solidFill>
              <a:schemeClr val="tx1"/>
            </a:solidFill>
            <a:latin typeface="Arial" pitchFamily="34" charset="0"/>
            <a:cs typeface="Arial" pitchFamily="34" charset="0"/>
          </a:endParaRPr>
        </a:p>
      </dgm:t>
    </dgm:pt>
    <dgm:pt modelId="{543B47A1-AAF4-4F62-971E-66F49ABFF5E1}" type="parTrans" cxnId="{9E73F8F5-F43D-4F5E-A0C0-E3FEC352F29E}">
      <dgm:prSet/>
      <dgm:spPr/>
      <dgm:t>
        <a:bodyPr/>
        <a:lstStyle/>
        <a:p>
          <a:pPr algn="l"/>
          <a:endParaRPr lang="es-EC" sz="2000" b="1">
            <a:solidFill>
              <a:schemeClr val="tx1"/>
            </a:solidFill>
            <a:latin typeface="Arial" pitchFamily="34" charset="0"/>
            <a:cs typeface="Arial" pitchFamily="34" charset="0"/>
          </a:endParaRPr>
        </a:p>
      </dgm:t>
    </dgm:pt>
    <dgm:pt modelId="{29474DAE-C99D-4631-A44D-9684767D10F0}" type="sibTrans" cxnId="{9E73F8F5-F43D-4F5E-A0C0-E3FEC352F29E}">
      <dgm:prSet/>
      <dgm:spPr/>
      <dgm:t>
        <a:bodyPr/>
        <a:lstStyle/>
        <a:p>
          <a:pPr algn="l"/>
          <a:endParaRPr lang="es-EC" sz="2000" b="1">
            <a:solidFill>
              <a:schemeClr val="tx1"/>
            </a:solidFill>
            <a:latin typeface="Arial" pitchFamily="34" charset="0"/>
            <a:cs typeface="Arial" pitchFamily="34" charset="0"/>
          </a:endParaRPr>
        </a:p>
      </dgm:t>
    </dgm:pt>
    <dgm:pt modelId="{2C74C99B-6FCB-4958-935E-E40943BF9DAB}">
      <dgm:prSet phldrT="[Texto]" custT="1"/>
      <dgm:spPr>
        <a:blipFill rotWithShape="0">
          <a:blip xmlns:r="http://schemas.openxmlformats.org/officeDocument/2006/relationships" r:embed="rId3"/>
          <a:stretch>
            <a:fillRect/>
          </a:stretch>
        </a:blipFill>
        <a:effectLst>
          <a:glow rad="139700">
            <a:schemeClr val="accent6">
              <a:satMod val="175000"/>
              <a:alpha val="40000"/>
            </a:schemeClr>
          </a:glow>
        </a:effectLst>
      </dgm:spPr>
      <dgm:t>
        <a:bodyPr/>
        <a:lstStyle/>
        <a:p>
          <a:pPr algn="l"/>
          <a:r>
            <a:rPr lang="es-EC" sz="2000" b="1" smtClean="0">
              <a:solidFill>
                <a:schemeClr val="bg1"/>
              </a:solidFill>
              <a:latin typeface="Arial" pitchFamily="34" charset="0"/>
              <a:cs typeface="Arial" pitchFamily="34" charset="0"/>
            </a:rPr>
            <a:t>.</a:t>
          </a:r>
          <a:endParaRPr lang="es-EC" sz="2000" b="1">
            <a:solidFill>
              <a:schemeClr val="bg1"/>
            </a:solidFill>
            <a:latin typeface="Arial" pitchFamily="34" charset="0"/>
            <a:cs typeface="Arial" pitchFamily="34" charset="0"/>
          </a:endParaRPr>
        </a:p>
      </dgm:t>
    </dgm:pt>
    <dgm:pt modelId="{3127333F-6F1B-4C57-9DD7-41D9A852120E}" type="parTrans" cxnId="{FBC0A771-4A0E-44AE-935A-BA4BDDAB3401}">
      <dgm:prSet/>
      <dgm:spPr/>
      <dgm:t>
        <a:bodyPr/>
        <a:lstStyle/>
        <a:p>
          <a:pPr algn="l"/>
          <a:endParaRPr lang="es-EC" sz="2000" b="1">
            <a:solidFill>
              <a:schemeClr val="tx1"/>
            </a:solidFill>
            <a:latin typeface="Arial" pitchFamily="34" charset="0"/>
            <a:cs typeface="Arial" pitchFamily="34" charset="0"/>
          </a:endParaRPr>
        </a:p>
      </dgm:t>
    </dgm:pt>
    <dgm:pt modelId="{69BBC343-0BBA-4348-997D-AD4A688D31E1}" type="sibTrans" cxnId="{FBC0A771-4A0E-44AE-935A-BA4BDDAB3401}">
      <dgm:prSet/>
      <dgm:spPr/>
      <dgm:t>
        <a:bodyPr/>
        <a:lstStyle/>
        <a:p>
          <a:pPr algn="l"/>
          <a:endParaRPr lang="es-EC" sz="2000" b="1">
            <a:solidFill>
              <a:schemeClr val="tx1"/>
            </a:solidFill>
            <a:latin typeface="Arial" pitchFamily="34" charset="0"/>
            <a:cs typeface="Arial" pitchFamily="34" charset="0"/>
          </a:endParaRPr>
        </a:p>
      </dgm:t>
    </dgm:pt>
    <dgm:pt modelId="{57000BB2-27F3-4BDD-AB3C-C9E32E2EC9B1}" type="pres">
      <dgm:prSet presAssocID="{6DF3A61C-A679-4246-A496-56E53BD69B75}" presName="Name0" presStyleCnt="0">
        <dgm:presLayoutVars>
          <dgm:chMax val="5"/>
          <dgm:chPref val="5"/>
          <dgm:dir/>
          <dgm:animLvl val="lvl"/>
        </dgm:presLayoutVars>
      </dgm:prSet>
      <dgm:spPr/>
      <dgm:t>
        <a:bodyPr/>
        <a:lstStyle/>
        <a:p>
          <a:endParaRPr lang="es-EC"/>
        </a:p>
      </dgm:t>
    </dgm:pt>
    <dgm:pt modelId="{70372666-E33D-4760-9E32-7C2BFCBB814B}" type="pres">
      <dgm:prSet presAssocID="{28EAE8AB-3844-4635-A71D-23FB04297DFA}" presName="parentText1" presStyleLbl="node1" presStyleIdx="0" presStyleCnt="3">
        <dgm:presLayoutVars>
          <dgm:chMax/>
          <dgm:chPref val="3"/>
          <dgm:bulletEnabled val="1"/>
        </dgm:presLayoutVars>
      </dgm:prSet>
      <dgm:spPr/>
      <dgm:t>
        <a:bodyPr/>
        <a:lstStyle/>
        <a:p>
          <a:endParaRPr lang="es-EC"/>
        </a:p>
      </dgm:t>
    </dgm:pt>
    <dgm:pt modelId="{35CEC07F-5C60-4200-8D24-E02800EE5CAE}" type="pres">
      <dgm:prSet presAssocID="{28EAE8AB-3844-4635-A71D-23FB04297DFA}" presName="childText1" presStyleLbl="solidAlignAcc1" presStyleIdx="0" presStyleCnt="3">
        <dgm:presLayoutVars>
          <dgm:chMax val="0"/>
          <dgm:chPref val="0"/>
          <dgm:bulletEnabled val="1"/>
        </dgm:presLayoutVars>
      </dgm:prSet>
      <dgm:spPr/>
      <dgm:t>
        <a:bodyPr/>
        <a:lstStyle/>
        <a:p>
          <a:endParaRPr lang="es-EC"/>
        </a:p>
      </dgm:t>
    </dgm:pt>
    <dgm:pt modelId="{AA3B556A-0ECD-4CC3-B02F-F5619D22092A}" type="pres">
      <dgm:prSet presAssocID="{97333C94-FE0F-4548-B636-8A1A64D33D67}" presName="parentText2" presStyleLbl="node1" presStyleIdx="1" presStyleCnt="3">
        <dgm:presLayoutVars>
          <dgm:chMax/>
          <dgm:chPref val="3"/>
          <dgm:bulletEnabled val="1"/>
        </dgm:presLayoutVars>
      </dgm:prSet>
      <dgm:spPr/>
      <dgm:t>
        <a:bodyPr/>
        <a:lstStyle/>
        <a:p>
          <a:endParaRPr lang="es-EC"/>
        </a:p>
      </dgm:t>
    </dgm:pt>
    <dgm:pt modelId="{7FFA9176-079E-4197-BA3C-3FC01808E3F3}" type="pres">
      <dgm:prSet presAssocID="{97333C94-FE0F-4548-B636-8A1A64D33D67}" presName="childText2" presStyleLbl="solidAlignAcc1" presStyleIdx="1" presStyleCnt="3">
        <dgm:presLayoutVars>
          <dgm:chMax val="0"/>
          <dgm:chPref val="0"/>
          <dgm:bulletEnabled val="1"/>
        </dgm:presLayoutVars>
      </dgm:prSet>
      <dgm:spPr/>
      <dgm:t>
        <a:bodyPr/>
        <a:lstStyle/>
        <a:p>
          <a:endParaRPr lang="es-EC"/>
        </a:p>
      </dgm:t>
    </dgm:pt>
    <dgm:pt modelId="{3FC0E824-390F-443F-9E96-551227BF866B}" type="pres">
      <dgm:prSet presAssocID="{85AEC631-C973-4AAB-8BE3-FFC9636AEB68}" presName="parentText3" presStyleLbl="node1" presStyleIdx="2" presStyleCnt="3" custScaleY="111143" custLinFactNeighborY="10877">
        <dgm:presLayoutVars>
          <dgm:chMax/>
          <dgm:chPref val="3"/>
          <dgm:bulletEnabled val="1"/>
        </dgm:presLayoutVars>
      </dgm:prSet>
      <dgm:spPr/>
      <dgm:t>
        <a:bodyPr/>
        <a:lstStyle/>
        <a:p>
          <a:endParaRPr lang="es-EC"/>
        </a:p>
      </dgm:t>
    </dgm:pt>
    <dgm:pt modelId="{BF3683C4-F815-49D2-AACF-C5DEF574E9AA}" type="pres">
      <dgm:prSet presAssocID="{85AEC631-C973-4AAB-8BE3-FFC9636AEB68}" presName="childText3" presStyleLbl="solidAlignAcc1" presStyleIdx="2" presStyleCnt="3">
        <dgm:presLayoutVars>
          <dgm:chMax val="0"/>
          <dgm:chPref val="0"/>
          <dgm:bulletEnabled val="1"/>
        </dgm:presLayoutVars>
      </dgm:prSet>
      <dgm:spPr/>
      <dgm:t>
        <a:bodyPr/>
        <a:lstStyle/>
        <a:p>
          <a:endParaRPr lang="es-EC"/>
        </a:p>
      </dgm:t>
    </dgm:pt>
  </dgm:ptLst>
  <dgm:cxnLst>
    <dgm:cxn modelId="{FBC0A771-4A0E-44AE-935A-BA4BDDAB3401}" srcId="{85AEC631-C973-4AAB-8BE3-FFC9636AEB68}" destId="{2C74C99B-6FCB-4958-935E-E40943BF9DAB}" srcOrd="0" destOrd="0" parTransId="{3127333F-6F1B-4C57-9DD7-41D9A852120E}" sibTransId="{69BBC343-0BBA-4348-997D-AD4A688D31E1}"/>
    <dgm:cxn modelId="{3A6319FE-5D9C-4A54-8DC5-E80950D3289B}" type="presOf" srcId="{6DF3A61C-A679-4246-A496-56E53BD69B75}" destId="{57000BB2-27F3-4BDD-AB3C-C9E32E2EC9B1}" srcOrd="0" destOrd="0" presId="urn:microsoft.com/office/officeart/2009/3/layout/IncreasingArrowsProcess"/>
    <dgm:cxn modelId="{423CE54C-811A-41F1-A106-5829323FBD34}" type="presOf" srcId="{97333C94-FE0F-4548-B636-8A1A64D33D67}" destId="{AA3B556A-0ECD-4CC3-B02F-F5619D22092A}" srcOrd="0" destOrd="0" presId="urn:microsoft.com/office/officeart/2009/3/layout/IncreasingArrowsProcess"/>
    <dgm:cxn modelId="{6F8684CE-B9FE-4FEB-A1BA-864F92877600}" srcId="{6DF3A61C-A679-4246-A496-56E53BD69B75}" destId="{97333C94-FE0F-4548-B636-8A1A64D33D67}" srcOrd="1" destOrd="0" parTransId="{FD309596-E74D-4602-A1C9-21AA84BD9A49}" sibTransId="{40EEAF9F-F732-40FE-B6CC-AD6E419C12D4}"/>
    <dgm:cxn modelId="{9E73F8F5-F43D-4F5E-A0C0-E3FEC352F29E}" srcId="{6DF3A61C-A679-4246-A496-56E53BD69B75}" destId="{85AEC631-C973-4AAB-8BE3-FFC9636AEB68}" srcOrd="2" destOrd="0" parTransId="{543B47A1-AAF4-4F62-971E-66F49ABFF5E1}" sibTransId="{29474DAE-C99D-4631-A44D-9684767D10F0}"/>
    <dgm:cxn modelId="{5CD90571-7C40-4674-9203-6BE7C288984A}" type="presOf" srcId="{4E8EFBBB-0781-4543-9E91-B2F20ABD6F10}" destId="{7FFA9176-079E-4197-BA3C-3FC01808E3F3}" srcOrd="0" destOrd="0" presId="urn:microsoft.com/office/officeart/2009/3/layout/IncreasingArrowsProcess"/>
    <dgm:cxn modelId="{2704FC33-876B-489C-953C-5C0AE92F3697}" srcId="{6DF3A61C-A679-4246-A496-56E53BD69B75}" destId="{28EAE8AB-3844-4635-A71D-23FB04297DFA}" srcOrd="0" destOrd="0" parTransId="{F6A927D0-DB7D-4221-913B-BAAD5470EB58}" sibTransId="{A7961AD7-C5B1-4BC2-9A03-7929999A6CE6}"/>
    <dgm:cxn modelId="{50988F81-82CF-4C24-A300-32B41176B20D}" srcId="{97333C94-FE0F-4548-B636-8A1A64D33D67}" destId="{4E8EFBBB-0781-4543-9E91-B2F20ABD6F10}" srcOrd="0" destOrd="0" parTransId="{0CB56C56-3831-4F58-8770-8FE7FA3D4F20}" sibTransId="{84532ECE-4207-4D6D-B126-9A9A3F8FDB56}"/>
    <dgm:cxn modelId="{0D01E473-974A-40DF-AB15-6FCC430C80CC}" srcId="{28EAE8AB-3844-4635-A71D-23FB04297DFA}" destId="{3F2AD796-7693-43B0-B19C-F20D4986AF79}" srcOrd="0" destOrd="0" parTransId="{FB4C7762-6A00-4686-A912-C2D438A53EF6}" sibTransId="{C9E491DA-6F97-4B68-A4CB-45B027167395}"/>
    <dgm:cxn modelId="{A837F2B7-D160-4310-9989-2137C733D33A}" type="presOf" srcId="{3F2AD796-7693-43B0-B19C-F20D4986AF79}" destId="{35CEC07F-5C60-4200-8D24-E02800EE5CAE}" srcOrd="0" destOrd="0" presId="urn:microsoft.com/office/officeart/2009/3/layout/IncreasingArrowsProcess"/>
    <dgm:cxn modelId="{55122EB3-9680-456D-A16E-F6C7D39B01CB}" type="presOf" srcId="{85AEC631-C973-4AAB-8BE3-FFC9636AEB68}" destId="{3FC0E824-390F-443F-9E96-551227BF866B}" srcOrd="0" destOrd="0" presId="urn:microsoft.com/office/officeart/2009/3/layout/IncreasingArrowsProcess"/>
    <dgm:cxn modelId="{3F590BA6-106F-4382-81DE-A07F57975103}" type="presOf" srcId="{2C74C99B-6FCB-4958-935E-E40943BF9DAB}" destId="{BF3683C4-F815-49D2-AACF-C5DEF574E9AA}" srcOrd="0" destOrd="0" presId="urn:microsoft.com/office/officeart/2009/3/layout/IncreasingArrowsProcess"/>
    <dgm:cxn modelId="{2C6A1C70-B82C-47B7-8E64-42E4EB50723F}" type="presOf" srcId="{28EAE8AB-3844-4635-A71D-23FB04297DFA}" destId="{70372666-E33D-4760-9E32-7C2BFCBB814B}" srcOrd="0" destOrd="0" presId="urn:microsoft.com/office/officeart/2009/3/layout/IncreasingArrowsProcess"/>
    <dgm:cxn modelId="{764053C1-4593-4C10-8289-207315ADAAFE}" type="presParOf" srcId="{57000BB2-27F3-4BDD-AB3C-C9E32E2EC9B1}" destId="{70372666-E33D-4760-9E32-7C2BFCBB814B}" srcOrd="0" destOrd="0" presId="urn:microsoft.com/office/officeart/2009/3/layout/IncreasingArrowsProcess"/>
    <dgm:cxn modelId="{499630BB-C3EE-41EC-8A4A-2A5B65EA5F65}" type="presParOf" srcId="{57000BB2-27F3-4BDD-AB3C-C9E32E2EC9B1}" destId="{35CEC07F-5C60-4200-8D24-E02800EE5CAE}" srcOrd="1" destOrd="0" presId="urn:microsoft.com/office/officeart/2009/3/layout/IncreasingArrowsProcess"/>
    <dgm:cxn modelId="{64E2212C-8CA4-4FE5-91B3-0927AD789857}" type="presParOf" srcId="{57000BB2-27F3-4BDD-AB3C-C9E32E2EC9B1}" destId="{AA3B556A-0ECD-4CC3-B02F-F5619D22092A}" srcOrd="2" destOrd="0" presId="urn:microsoft.com/office/officeart/2009/3/layout/IncreasingArrowsProcess"/>
    <dgm:cxn modelId="{983CFB58-E5F5-4B0E-AE1B-EBAD5CE80EAC}" type="presParOf" srcId="{57000BB2-27F3-4BDD-AB3C-C9E32E2EC9B1}" destId="{7FFA9176-079E-4197-BA3C-3FC01808E3F3}" srcOrd="3" destOrd="0" presId="urn:microsoft.com/office/officeart/2009/3/layout/IncreasingArrowsProcess"/>
    <dgm:cxn modelId="{73894219-49B4-4664-8022-EECF244DB1A9}" type="presParOf" srcId="{57000BB2-27F3-4BDD-AB3C-C9E32E2EC9B1}" destId="{3FC0E824-390F-443F-9E96-551227BF866B}" srcOrd="4" destOrd="0" presId="urn:microsoft.com/office/officeart/2009/3/layout/IncreasingArrowsProcess"/>
    <dgm:cxn modelId="{162E3FCB-0C4B-4A4C-98BC-1105E4DD39C9}" type="presParOf" srcId="{57000BB2-27F3-4BDD-AB3C-C9E32E2EC9B1}" destId="{BF3683C4-F815-49D2-AACF-C5DEF574E9A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7D865D4-9E84-4C38-BC50-EFC46066B75E}"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es-EC"/>
        </a:p>
      </dgm:t>
    </dgm:pt>
    <dgm:pt modelId="{BE25C483-A3E4-4140-949E-8B13EC26B79F}">
      <dgm:prSet phldrT="[Texto]" custT="1"/>
      <dgm:spPr/>
      <dgm:t>
        <a:bodyPr/>
        <a:lstStyle/>
        <a:p>
          <a:r>
            <a:rPr lang="es-EC" sz="1400" b="1" dirty="0" smtClean="0">
              <a:solidFill>
                <a:schemeClr val="bg1"/>
              </a:solidFill>
              <a:latin typeface="Arial" pitchFamily="34" charset="0"/>
              <a:cs typeface="Arial" pitchFamily="34" charset="0"/>
            </a:rPr>
            <a:t>Evaluación</a:t>
          </a:r>
          <a:endParaRPr lang="es-EC" sz="1400" b="1" dirty="0">
            <a:solidFill>
              <a:schemeClr val="bg1"/>
            </a:solidFill>
            <a:latin typeface="Arial" pitchFamily="34" charset="0"/>
            <a:cs typeface="Arial" pitchFamily="34" charset="0"/>
          </a:endParaRPr>
        </a:p>
      </dgm:t>
    </dgm:pt>
    <dgm:pt modelId="{0CBBF954-C3A6-4B85-B75F-AADBA35E2EB5}" type="parTrans" cxnId="{3CC0DBC7-EA17-446B-8FFF-30C57910A7FE}">
      <dgm:prSet/>
      <dgm:spPr/>
      <dgm:t>
        <a:bodyPr/>
        <a:lstStyle/>
        <a:p>
          <a:endParaRPr lang="es-EC" sz="1400">
            <a:solidFill>
              <a:schemeClr val="tx1"/>
            </a:solidFill>
            <a:latin typeface="Arial" pitchFamily="34" charset="0"/>
            <a:cs typeface="Arial" pitchFamily="34" charset="0"/>
          </a:endParaRPr>
        </a:p>
      </dgm:t>
    </dgm:pt>
    <dgm:pt modelId="{908ECEA3-D933-4A20-B755-34C60B4C5DA2}" type="sibTrans" cxnId="{3CC0DBC7-EA17-446B-8FFF-30C57910A7FE}">
      <dgm:prSet/>
      <dgm:spPr/>
      <dgm:t>
        <a:bodyPr/>
        <a:lstStyle/>
        <a:p>
          <a:endParaRPr lang="es-EC" sz="1400">
            <a:solidFill>
              <a:schemeClr val="tx1"/>
            </a:solidFill>
            <a:latin typeface="Arial" pitchFamily="34" charset="0"/>
            <a:cs typeface="Arial" pitchFamily="34" charset="0"/>
          </a:endParaRPr>
        </a:p>
      </dgm:t>
    </dgm:pt>
    <dgm:pt modelId="{B4EED7B7-0CA7-4A0C-A84C-8F63761890C0}" type="asst">
      <dgm:prSet phldrT="[Texto]" custT="1"/>
      <dgm:spPr/>
      <dgm:t>
        <a:bodyPr/>
        <a:lstStyle/>
        <a:p>
          <a:r>
            <a:rPr lang="es-EC" sz="1400" dirty="0" smtClean="0">
              <a:solidFill>
                <a:schemeClr val="tx1"/>
              </a:solidFill>
              <a:latin typeface="Arial" pitchFamily="34" charset="0"/>
              <a:cs typeface="Arial" pitchFamily="34" charset="0"/>
            </a:rPr>
            <a:t>Su presencia en las prácticas preprofesionales es obligatoria:</a:t>
          </a:r>
          <a:endParaRPr lang="es-EC" sz="1400" dirty="0">
            <a:solidFill>
              <a:schemeClr val="tx1"/>
            </a:solidFill>
            <a:latin typeface="Arial" pitchFamily="34" charset="0"/>
            <a:cs typeface="Arial" pitchFamily="34" charset="0"/>
          </a:endParaRPr>
        </a:p>
      </dgm:t>
    </dgm:pt>
    <dgm:pt modelId="{11D2126F-F501-4AD8-AC89-0770EB336336}" type="parTrans" cxnId="{1BDA9728-613C-425F-A7C8-CD2A5B0A4EF4}">
      <dgm:prSet>
        <dgm:style>
          <a:lnRef idx="3">
            <a:schemeClr val="accent5"/>
          </a:lnRef>
          <a:fillRef idx="0">
            <a:schemeClr val="accent5"/>
          </a:fillRef>
          <a:effectRef idx="2">
            <a:schemeClr val="accent5"/>
          </a:effectRef>
          <a:fontRef idx="minor">
            <a:schemeClr val="tx1"/>
          </a:fontRef>
        </dgm:style>
      </dgm:prSet>
      <dgm:spPr/>
      <dgm:t>
        <a:bodyPr/>
        <a:lstStyle/>
        <a:p>
          <a:endParaRPr lang="es-EC" sz="1400">
            <a:solidFill>
              <a:schemeClr val="tx1"/>
            </a:solidFill>
            <a:latin typeface="Arial" pitchFamily="34" charset="0"/>
            <a:cs typeface="Arial" pitchFamily="34" charset="0"/>
          </a:endParaRPr>
        </a:p>
      </dgm:t>
    </dgm:pt>
    <dgm:pt modelId="{805444AD-6C23-4C28-A44E-88B1219F28A3}" type="sibTrans" cxnId="{1BDA9728-613C-425F-A7C8-CD2A5B0A4EF4}">
      <dgm:prSet/>
      <dgm:spPr/>
      <dgm:t>
        <a:bodyPr/>
        <a:lstStyle/>
        <a:p>
          <a:endParaRPr lang="es-EC" sz="1400">
            <a:solidFill>
              <a:schemeClr val="tx1"/>
            </a:solidFill>
            <a:latin typeface="Arial" pitchFamily="34" charset="0"/>
            <a:cs typeface="Arial" pitchFamily="34" charset="0"/>
          </a:endParaRPr>
        </a:p>
      </dgm:t>
    </dgm:pt>
    <dgm:pt modelId="{06C99944-292C-4335-9A6C-F3C38FE03FAB}">
      <dgm:prSet phldrT="[Texto]" custT="1">
        <dgm:style>
          <a:lnRef idx="1">
            <a:schemeClr val="dk1"/>
          </a:lnRef>
          <a:fillRef idx="2">
            <a:schemeClr val="dk1"/>
          </a:fillRef>
          <a:effectRef idx="1">
            <a:schemeClr val="dk1"/>
          </a:effectRef>
          <a:fontRef idx="minor">
            <a:schemeClr val="dk1"/>
          </a:fontRef>
        </dgm:style>
      </dgm:prSet>
      <dgm:spPr/>
      <dgm:t>
        <a:bodyPr/>
        <a:lstStyle/>
        <a:p>
          <a:r>
            <a:rPr lang="es-EC" sz="1400" dirty="0" smtClean="0">
              <a:solidFill>
                <a:schemeClr val="tx1"/>
              </a:solidFill>
              <a:latin typeface="Arial" pitchFamily="34" charset="0"/>
              <a:cs typeface="Arial" pitchFamily="34" charset="0"/>
            </a:rPr>
            <a:t>ANTES</a:t>
          </a:r>
          <a:endParaRPr lang="es-EC" sz="1400" dirty="0">
            <a:solidFill>
              <a:schemeClr val="tx1"/>
            </a:solidFill>
            <a:latin typeface="Arial" pitchFamily="34" charset="0"/>
            <a:cs typeface="Arial" pitchFamily="34" charset="0"/>
          </a:endParaRPr>
        </a:p>
      </dgm:t>
    </dgm:pt>
    <dgm:pt modelId="{66C96415-6723-48E5-B517-25E50DA75230}" type="parTrans" cxnId="{681F9FE3-E2B5-4E79-9AA4-52443ECA136E}">
      <dgm:prSet>
        <dgm:style>
          <a:lnRef idx="3">
            <a:schemeClr val="accent6"/>
          </a:lnRef>
          <a:fillRef idx="0">
            <a:schemeClr val="accent6"/>
          </a:fillRef>
          <a:effectRef idx="2">
            <a:schemeClr val="accent6"/>
          </a:effectRef>
          <a:fontRef idx="minor">
            <a:schemeClr val="tx1"/>
          </a:fontRef>
        </dgm:style>
      </dgm:prSet>
      <dgm:spPr/>
      <dgm:t>
        <a:bodyPr/>
        <a:lstStyle/>
        <a:p>
          <a:endParaRPr lang="es-EC" sz="1400">
            <a:solidFill>
              <a:schemeClr val="tx1"/>
            </a:solidFill>
            <a:latin typeface="Arial" pitchFamily="34" charset="0"/>
            <a:cs typeface="Arial" pitchFamily="34" charset="0"/>
          </a:endParaRPr>
        </a:p>
      </dgm:t>
    </dgm:pt>
    <dgm:pt modelId="{4FBCDB64-A2BD-4CF9-BB7D-D2B5406C6BB5}" type="sibTrans" cxnId="{681F9FE3-E2B5-4E79-9AA4-52443ECA136E}">
      <dgm:prSet/>
      <dgm:spPr/>
      <dgm:t>
        <a:bodyPr/>
        <a:lstStyle/>
        <a:p>
          <a:endParaRPr lang="es-EC" sz="1400">
            <a:solidFill>
              <a:schemeClr val="tx1"/>
            </a:solidFill>
            <a:latin typeface="Arial" pitchFamily="34" charset="0"/>
            <a:cs typeface="Arial" pitchFamily="34" charset="0"/>
          </a:endParaRPr>
        </a:p>
      </dgm:t>
    </dgm:pt>
    <dgm:pt modelId="{CA0FB46E-4A4E-4894-8059-3B38A20C3112}">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C" sz="1400" dirty="0" smtClean="0">
              <a:solidFill>
                <a:schemeClr val="tx1"/>
              </a:solidFill>
              <a:latin typeface="Arial" pitchFamily="34" charset="0"/>
              <a:cs typeface="Arial" pitchFamily="34" charset="0"/>
            </a:rPr>
            <a:t>DURANTE</a:t>
          </a:r>
          <a:endParaRPr lang="es-EC" sz="1400" dirty="0">
            <a:solidFill>
              <a:schemeClr val="tx1"/>
            </a:solidFill>
            <a:latin typeface="Arial" pitchFamily="34" charset="0"/>
            <a:cs typeface="Arial" pitchFamily="34" charset="0"/>
          </a:endParaRPr>
        </a:p>
      </dgm:t>
    </dgm:pt>
    <dgm:pt modelId="{CEEF2B26-1A78-4D8E-8D15-944415EA2CCB}" type="parTrans" cxnId="{E885EC46-3FFC-452F-8F18-9B90FE1478E7}">
      <dgm:prSet/>
      <dgm:spPr/>
      <dgm:t>
        <a:bodyPr/>
        <a:lstStyle/>
        <a:p>
          <a:endParaRPr lang="es-EC" sz="1400">
            <a:solidFill>
              <a:schemeClr val="tx1"/>
            </a:solidFill>
            <a:latin typeface="Arial" pitchFamily="34" charset="0"/>
            <a:cs typeface="Arial" pitchFamily="34" charset="0"/>
          </a:endParaRPr>
        </a:p>
      </dgm:t>
    </dgm:pt>
    <dgm:pt modelId="{C6D8110C-1088-4A27-A491-F989384E9765}" type="sibTrans" cxnId="{E885EC46-3FFC-452F-8F18-9B90FE1478E7}">
      <dgm:prSet/>
      <dgm:spPr/>
      <dgm:t>
        <a:bodyPr/>
        <a:lstStyle/>
        <a:p>
          <a:endParaRPr lang="es-EC" sz="1400">
            <a:solidFill>
              <a:schemeClr val="tx1"/>
            </a:solidFill>
            <a:latin typeface="Arial" pitchFamily="34" charset="0"/>
            <a:cs typeface="Arial" pitchFamily="34" charset="0"/>
          </a:endParaRPr>
        </a:p>
      </dgm:t>
    </dgm:pt>
    <dgm:pt modelId="{0034581E-5996-453E-A879-A220C13065B6}">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C" sz="1400" dirty="0" smtClean="0">
              <a:solidFill>
                <a:schemeClr val="tx1"/>
              </a:solidFill>
              <a:latin typeface="Arial" pitchFamily="34" charset="0"/>
              <a:cs typeface="Arial" pitchFamily="34" charset="0"/>
            </a:rPr>
            <a:t>AL FINALIZAR</a:t>
          </a:r>
          <a:endParaRPr lang="es-EC" sz="1400" dirty="0">
            <a:solidFill>
              <a:schemeClr val="tx1"/>
            </a:solidFill>
            <a:latin typeface="Arial" pitchFamily="34" charset="0"/>
            <a:cs typeface="Arial" pitchFamily="34" charset="0"/>
          </a:endParaRPr>
        </a:p>
      </dgm:t>
    </dgm:pt>
    <dgm:pt modelId="{8E6C49FD-B1F8-4588-A3BD-70A40B8D6558}" type="parTrans" cxnId="{A2E9E355-2CE6-46CF-9F4F-497810327263}">
      <dgm:prSet>
        <dgm:style>
          <a:lnRef idx="3">
            <a:schemeClr val="accent5"/>
          </a:lnRef>
          <a:fillRef idx="0">
            <a:schemeClr val="accent5"/>
          </a:fillRef>
          <a:effectRef idx="2">
            <a:schemeClr val="accent5"/>
          </a:effectRef>
          <a:fontRef idx="minor">
            <a:schemeClr val="tx1"/>
          </a:fontRef>
        </dgm:style>
      </dgm:prSet>
      <dgm:spPr/>
      <dgm:t>
        <a:bodyPr/>
        <a:lstStyle/>
        <a:p>
          <a:endParaRPr lang="es-EC" sz="1400">
            <a:solidFill>
              <a:schemeClr val="tx1"/>
            </a:solidFill>
            <a:latin typeface="Arial" pitchFamily="34" charset="0"/>
            <a:cs typeface="Arial" pitchFamily="34" charset="0"/>
          </a:endParaRPr>
        </a:p>
      </dgm:t>
    </dgm:pt>
    <dgm:pt modelId="{8923E0E5-1A94-4D69-94BF-3C5660D6DAD5}" type="sibTrans" cxnId="{A2E9E355-2CE6-46CF-9F4F-497810327263}">
      <dgm:prSet/>
      <dgm:spPr/>
      <dgm:t>
        <a:bodyPr/>
        <a:lstStyle/>
        <a:p>
          <a:endParaRPr lang="es-EC" sz="1400">
            <a:solidFill>
              <a:schemeClr val="tx1"/>
            </a:solidFill>
            <a:latin typeface="Arial" pitchFamily="34" charset="0"/>
            <a:cs typeface="Arial" pitchFamily="34" charset="0"/>
          </a:endParaRPr>
        </a:p>
      </dgm:t>
    </dgm:pt>
    <dgm:pt modelId="{84BF62D1-EC00-45EB-A30D-EB7FDCAE07A4}">
      <dgm:prSet>
        <dgm:style>
          <a:lnRef idx="1">
            <a:schemeClr val="dk1"/>
          </a:lnRef>
          <a:fillRef idx="2">
            <a:schemeClr val="dk1"/>
          </a:fillRef>
          <a:effectRef idx="1">
            <a:schemeClr val="dk1"/>
          </a:effectRef>
          <a:fontRef idx="minor">
            <a:schemeClr val="dk1"/>
          </a:fontRef>
        </dgm:style>
      </dgm:prSet>
      <dgm:spPr/>
      <dgm:t>
        <a:bodyPr/>
        <a:lstStyle/>
        <a:p>
          <a:r>
            <a:rPr lang="es-EC" b="0" dirty="0" smtClean="0">
              <a:solidFill>
                <a:schemeClr val="tx1"/>
              </a:solidFill>
              <a:latin typeface="Arial" pitchFamily="34" charset="0"/>
              <a:cs typeface="Arial" pitchFamily="34" charset="0"/>
            </a:rPr>
            <a:t>Óptimo punto de arranque.</a:t>
          </a:r>
          <a:endParaRPr lang="es-EC" dirty="0">
            <a:solidFill>
              <a:schemeClr val="tx1"/>
            </a:solidFill>
          </a:endParaRPr>
        </a:p>
      </dgm:t>
    </dgm:pt>
    <dgm:pt modelId="{234F479E-B6BD-4405-A67E-AB4A986AA8A3}" type="parTrans" cxnId="{A2DEDAD4-4BE3-42F4-8ACF-F19DB227D17F}">
      <dgm:prSet>
        <dgm:style>
          <a:lnRef idx="3">
            <a:schemeClr val="accent5"/>
          </a:lnRef>
          <a:fillRef idx="0">
            <a:schemeClr val="accent5"/>
          </a:fillRef>
          <a:effectRef idx="2">
            <a:schemeClr val="accent5"/>
          </a:effectRef>
          <a:fontRef idx="minor">
            <a:schemeClr val="tx1"/>
          </a:fontRef>
        </dgm:style>
      </dgm:prSet>
      <dgm:spPr/>
      <dgm:t>
        <a:bodyPr/>
        <a:lstStyle/>
        <a:p>
          <a:endParaRPr lang="es-EC">
            <a:solidFill>
              <a:schemeClr val="tx1"/>
            </a:solidFill>
          </a:endParaRPr>
        </a:p>
      </dgm:t>
    </dgm:pt>
    <dgm:pt modelId="{8769A324-5682-4511-8962-0400C5EA3771}" type="sibTrans" cxnId="{A2DEDAD4-4BE3-42F4-8ACF-F19DB227D17F}">
      <dgm:prSet/>
      <dgm:spPr/>
      <dgm:t>
        <a:bodyPr/>
        <a:lstStyle/>
        <a:p>
          <a:endParaRPr lang="es-EC">
            <a:solidFill>
              <a:schemeClr val="tx1"/>
            </a:solidFill>
          </a:endParaRPr>
        </a:p>
      </dgm:t>
    </dgm:pt>
    <dgm:pt modelId="{D2BE7E1A-3504-4978-A374-7713859A6D1B}">
      <dgm:prSet>
        <dgm:style>
          <a:lnRef idx="1">
            <a:schemeClr val="dk1"/>
          </a:lnRef>
          <a:fillRef idx="2">
            <a:schemeClr val="dk1"/>
          </a:fillRef>
          <a:effectRef idx="1">
            <a:schemeClr val="dk1"/>
          </a:effectRef>
          <a:fontRef idx="minor">
            <a:schemeClr val="dk1"/>
          </a:fontRef>
        </dgm:style>
      </dgm:prSet>
      <dgm:spPr/>
      <dgm:t>
        <a:bodyPr/>
        <a:lstStyle/>
        <a:p>
          <a:r>
            <a:rPr lang="es-EC" b="0" dirty="0" smtClean="0">
              <a:solidFill>
                <a:schemeClr val="tx1"/>
              </a:solidFill>
              <a:latin typeface="Arial" pitchFamily="34" charset="0"/>
              <a:cs typeface="Arial" pitchFamily="34" charset="0"/>
            </a:rPr>
            <a:t>Establece parámetros técnicos. </a:t>
          </a:r>
          <a:endParaRPr lang="es-EC" dirty="0">
            <a:solidFill>
              <a:schemeClr val="tx1"/>
            </a:solidFill>
          </a:endParaRPr>
        </a:p>
      </dgm:t>
    </dgm:pt>
    <dgm:pt modelId="{93C367B3-969D-4232-923E-25C1EBB8FC4A}" type="parTrans" cxnId="{4DF991A5-94AF-48B7-B78A-8D2B95C84FF0}">
      <dgm:prSet>
        <dgm:style>
          <a:lnRef idx="3">
            <a:schemeClr val="accent5"/>
          </a:lnRef>
          <a:fillRef idx="0">
            <a:schemeClr val="accent5"/>
          </a:fillRef>
          <a:effectRef idx="2">
            <a:schemeClr val="accent5"/>
          </a:effectRef>
          <a:fontRef idx="minor">
            <a:schemeClr val="tx1"/>
          </a:fontRef>
        </dgm:style>
      </dgm:prSet>
      <dgm:spPr/>
      <dgm:t>
        <a:bodyPr/>
        <a:lstStyle/>
        <a:p>
          <a:endParaRPr lang="es-EC">
            <a:solidFill>
              <a:schemeClr val="tx1"/>
            </a:solidFill>
          </a:endParaRPr>
        </a:p>
      </dgm:t>
    </dgm:pt>
    <dgm:pt modelId="{C09C7894-4901-456E-BCEB-EBB56154C5D3}" type="sibTrans" cxnId="{4DF991A5-94AF-48B7-B78A-8D2B95C84FF0}">
      <dgm:prSet/>
      <dgm:spPr/>
      <dgm:t>
        <a:bodyPr/>
        <a:lstStyle/>
        <a:p>
          <a:endParaRPr lang="es-EC">
            <a:solidFill>
              <a:schemeClr val="tx1"/>
            </a:solidFill>
          </a:endParaRPr>
        </a:p>
      </dgm:t>
    </dgm:pt>
    <dgm:pt modelId="{F3A96570-8DC2-438E-BBF1-D262EBC789D3}">
      <dgm:prSet>
        <dgm:style>
          <a:lnRef idx="1">
            <a:schemeClr val="accent5"/>
          </a:lnRef>
          <a:fillRef idx="2">
            <a:schemeClr val="accent5"/>
          </a:fillRef>
          <a:effectRef idx="1">
            <a:schemeClr val="accent5"/>
          </a:effectRef>
          <a:fontRef idx="minor">
            <a:schemeClr val="dk1"/>
          </a:fontRef>
        </dgm:style>
      </dgm:prSet>
      <dgm:spPr/>
      <dgm:t>
        <a:bodyPr/>
        <a:lstStyle/>
        <a:p>
          <a:r>
            <a:rPr lang="es-EC" b="0" smtClean="0">
              <a:solidFill>
                <a:schemeClr val="tx1"/>
              </a:solidFill>
              <a:latin typeface="Arial" pitchFamily="34" charset="0"/>
              <a:cs typeface="Arial" pitchFamily="34" charset="0"/>
            </a:rPr>
            <a:t>Acompañamiento docente del mentor y del guía.</a:t>
          </a:r>
          <a:endParaRPr lang="es-EC" b="0" dirty="0">
            <a:solidFill>
              <a:schemeClr val="tx1"/>
            </a:solidFill>
            <a:latin typeface="Arial" pitchFamily="34" charset="0"/>
            <a:cs typeface="Arial" pitchFamily="34" charset="0"/>
          </a:endParaRPr>
        </a:p>
      </dgm:t>
    </dgm:pt>
    <dgm:pt modelId="{ED618021-AF19-4DAF-8BEA-059CB276103F}" type="parTrans" cxnId="{6FFA6AB0-EC8B-4293-895D-934D8D56E7E8}">
      <dgm:prSet>
        <dgm:style>
          <a:lnRef idx="3">
            <a:schemeClr val="accent5"/>
          </a:lnRef>
          <a:fillRef idx="0">
            <a:schemeClr val="accent5"/>
          </a:fillRef>
          <a:effectRef idx="2">
            <a:schemeClr val="accent5"/>
          </a:effectRef>
          <a:fontRef idx="minor">
            <a:schemeClr val="tx1"/>
          </a:fontRef>
        </dgm:style>
      </dgm:prSet>
      <dgm:spPr/>
      <dgm:t>
        <a:bodyPr/>
        <a:lstStyle/>
        <a:p>
          <a:endParaRPr lang="es-EC">
            <a:solidFill>
              <a:schemeClr val="tx1"/>
            </a:solidFill>
          </a:endParaRPr>
        </a:p>
      </dgm:t>
    </dgm:pt>
    <dgm:pt modelId="{271AF7A7-0165-48B5-9C42-C33D71E8CF5F}" type="sibTrans" cxnId="{6FFA6AB0-EC8B-4293-895D-934D8D56E7E8}">
      <dgm:prSet/>
      <dgm:spPr/>
      <dgm:t>
        <a:bodyPr/>
        <a:lstStyle/>
        <a:p>
          <a:endParaRPr lang="es-EC">
            <a:solidFill>
              <a:schemeClr val="tx1"/>
            </a:solidFill>
          </a:endParaRPr>
        </a:p>
      </dgm:t>
    </dgm:pt>
    <dgm:pt modelId="{23AB07B6-03EC-46EC-BC6B-4001F8EEFF9B}">
      <dgm:prSet>
        <dgm:style>
          <a:lnRef idx="1">
            <a:schemeClr val="accent5"/>
          </a:lnRef>
          <a:fillRef idx="2">
            <a:schemeClr val="accent5"/>
          </a:fillRef>
          <a:effectRef idx="1">
            <a:schemeClr val="accent5"/>
          </a:effectRef>
          <a:fontRef idx="minor">
            <a:schemeClr val="dk1"/>
          </a:fontRef>
        </dgm:style>
      </dgm:prSet>
      <dgm:spPr/>
      <dgm:t>
        <a:bodyPr/>
        <a:lstStyle/>
        <a:p>
          <a:r>
            <a:rPr lang="es-EC" b="0" smtClean="0">
              <a:solidFill>
                <a:schemeClr val="tx1"/>
              </a:solidFill>
              <a:latin typeface="Arial" pitchFamily="34" charset="0"/>
              <a:cs typeface="Arial" pitchFamily="34" charset="0"/>
            </a:rPr>
            <a:t>Facilita la retroalimentación </a:t>
          </a:r>
          <a:endParaRPr lang="es-EC">
            <a:solidFill>
              <a:schemeClr val="tx1"/>
            </a:solidFill>
          </a:endParaRPr>
        </a:p>
      </dgm:t>
    </dgm:pt>
    <dgm:pt modelId="{5E38DC3C-FB25-4CD1-9121-62080F838C2C}" type="parTrans" cxnId="{88BFEE90-EC06-49DB-A125-E657378B3C78}">
      <dgm:prSet>
        <dgm:style>
          <a:lnRef idx="3">
            <a:schemeClr val="accent5"/>
          </a:lnRef>
          <a:fillRef idx="0">
            <a:schemeClr val="accent5"/>
          </a:fillRef>
          <a:effectRef idx="2">
            <a:schemeClr val="accent5"/>
          </a:effectRef>
          <a:fontRef idx="minor">
            <a:schemeClr val="tx1"/>
          </a:fontRef>
        </dgm:style>
      </dgm:prSet>
      <dgm:spPr/>
      <dgm:t>
        <a:bodyPr/>
        <a:lstStyle/>
        <a:p>
          <a:endParaRPr lang="es-EC">
            <a:solidFill>
              <a:schemeClr val="tx1"/>
            </a:solidFill>
          </a:endParaRPr>
        </a:p>
      </dgm:t>
    </dgm:pt>
    <dgm:pt modelId="{F393953E-523B-4FAD-BAE9-75A8D8C67F9F}" type="sibTrans" cxnId="{88BFEE90-EC06-49DB-A125-E657378B3C78}">
      <dgm:prSet/>
      <dgm:spPr/>
      <dgm:t>
        <a:bodyPr/>
        <a:lstStyle/>
        <a:p>
          <a:endParaRPr lang="es-EC">
            <a:solidFill>
              <a:schemeClr val="tx1"/>
            </a:solidFill>
          </a:endParaRPr>
        </a:p>
      </dgm:t>
    </dgm:pt>
    <dgm:pt modelId="{FCAE1E80-F99B-47CF-B60E-4EBAA678F5B2}">
      <dgm:prSet>
        <dgm:style>
          <a:lnRef idx="1">
            <a:schemeClr val="accent1"/>
          </a:lnRef>
          <a:fillRef idx="2">
            <a:schemeClr val="accent1"/>
          </a:fillRef>
          <a:effectRef idx="1">
            <a:schemeClr val="accent1"/>
          </a:effectRef>
          <a:fontRef idx="minor">
            <a:schemeClr val="dk1"/>
          </a:fontRef>
        </dgm:style>
      </dgm:prSet>
      <dgm:spPr/>
      <dgm:t>
        <a:bodyPr/>
        <a:lstStyle/>
        <a:p>
          <a:r>
            <a:rPr lang="es-EC" b="0" smtClean="0">
              <a:solidFill>
                <a:schemeClr val="tx1"/>
              </a:solidFill>
              <a:latin typeface="Arial" pitchFamily="34" charset="0"/>
              <a:cs typeface="Arial" pitchFamily="34" charset="0"/>
            </a:rPr>
            <a:t>Cumplimiento de metas y objetivos.</a:t>
          </a:r>
          <a:endParaRPr lang="es-EC" b="0" dirty="0">
            <a:solidFill>
              <a:schemeClr val="tx1"/>
            </a:solidFill>
            <a:latin typeface="Arial" pitchFamily="34" charset="0"/>
            <a:cs typeface="Arial" pitchFamily="34" charset="0"/>
          </a:endParaRPr>
        </a:p>
      </dgm:t>
    </dgm:pt>
    <dgm:pt modelId="{90E3EAFF-E02A-4493-8B43-8FA5A089185D}" type="parTrans" cxnId="{7DC077CE-23D0-43B5-9F86-FB65412F2F17}">
      <dgm:prSet>
        <dgm:style>
          <a:lnRef idx="3">
            <a:schemeClr val="accent5"/>
          </a:lnRef>
          <a:fillRef idx="0">
            <a:schemeClr val="accent5"/>
          </a:fillRef>
          <a:effectRef idx="2">
            <a:schemeClr val="accent5"/>
          </a:effectRef>
          <a:fontRef idx="minor">
            <a:schemeClr val="tx1"/>
          </a:fontRef>
        </dgm:style>
      </dgm:prSet>
      <dgm:spPr/>
      <dgm:t>
        <a:bodyPr/>
        <a:lstStyle/>
        <a:p>
          <a:endParaRPr lang="es-EC">
            <a:solidFill>
              <a:schemeClr val="tx1"/>
            </a:solidFill>
          </a:endParaRPr>
        </a:p>
      </dgm:t>
    </dgm:pt>
    <dgm:pt modelId="{06F6BD26-DA9F-4760-B421-6D4AE2193342}" type="sibTrans" cxnId="{7DC077CE-23D0-43B5-9F86-FB65412F2F17}">
      <dgm:prSet/>
      <dgm:spPr/>
      <dgm:t>
        <a:bodyPr/>
        <a:lstStyle/>
        <a:p>
          <a:endParaRPr lang="es-EC">
            <a:solidFill>
              <a:schemeClr val="tx1"/>
            </a:solidFill>
          </a:endParaRPr>
        </a:p>
      </dgm:t>
    </dgm:pt>
    <dgm:pt modelId="{BF5A7470-1F3A-42D0-9326-B16446DBCD89}">
      <dgm:prSet>
        <dgm:style>
          <a:lnRef idx="1">
            <a:schemeClr val="accent1"/>
          </a:lnRef>
          <a:fillRef idx="2">
            <a:schemeClr val="accent1"/>
          </a:fillRef>
          <a:effectRef idx="1">
            <a:schemeClr val="accent1"/>
          </a:effectRef>
          <a:fontRef idx="minor">
            <a:schemeClr val="dk1"/>
          </a:fontRef>
        </dgm:style>
      </dgm:prSet>
      <dgm:spPr/>
      <dgm:t>
        <a:bodyPr/>
        <a:lstStyle/>
        <a:p>
          <a:r>
            <a:rPr lang="es-EC" b="0" smtClean="0">
              <a:solidFill>
                <a:schemeClr val="tx1"/>
              </a:solidFill>
              <a:latin typeface="Arial" pitchFamily="34" charset="0"/>
              <a:cs typeface="Arial" pitchFamily="34" charset="0"/>
            </a:rPr>
            <a:t>Invita a la consecución real de los roles trazados</a:t>
          </a:r>
          <a:endParaRPr lang="es-EC" b="0" dirty="0">
            <a:solidFill>
              <a:schemeClr val="tx1"/>
            </a:solidFill>
            <a:latin typeface="Arial" pitchFamily="34" charset="0"/>
            <a:cs typeface="Arial" pitchFamily="34" charset="0"/>
          </a:endParaRPr>
        </a:p>
      </dgm:t>
    </dgm:pt>
    <dgm:pt modelId="{21EC51CD-D8E4-4BD2-94E9-8F8FE6D087DC}" type="parTrans" cxnId="{FFAC2260-5C3B-416F-BEB5-CE3EEDD75063}">
      <dgm:prSet>
        <dgm:style>
          <a:lnRef idx="3">
            <a:schemeClr val="accent5"/>
          </a:lnRef>
          <a:fillRef idx="0">
            <a:schemeClr val="accent5"/>
          </a:fillRef>
          <a:effectRef idx="2">
            <a:schemeClr val="accent5"/>
          </a:effectRef>
          <a:fontRef idx="minor">
            <a:schemeClr val="tx1"/>
          </a:fontRef>
        </dgm:style>
      </dgm:prSet>
      <dgm:spPr/>
      <dgm:t>
        <a:bodyPr/>
        <a:lstStyle/>
        <a:p>
          <a:endParaRPr lang="es-EC">
            <a:solidFill>
              <a:schemeClr val="tx1"/>
            </a:solidFill>
          </a:endParaRPr>
        </a:p>
      </dgm:t>
    </dgm:pt>
    <dgm:pt modelId="{9E8A8FFE-1A3B-406B-9811-B6EB799E8AFE}" type="sibTrans" cxnId="{FFAC2260-5C3B-416F-BEB5-CE3EEDD75063}">
      <dgm:prSet/>
      <dgm:spPr/>
      <dgm:t>
        <a:bodyPr/>
        <a:lstStyle/>
        <a:p>
          <a:endParaRPr lang="es-EC">
            <a:solidFill>
              <a:schemeClr val="tx1"/>
            </a:solidFill>
          </a:endParaRPr>
        </a:p>
      </dgm:t>
    </dgm:pt>
    <dgm:pt modelId="{2C188C62-0640-4251-A1B4-3C2BDB4FDC22}" type="pres">
      <dgm:prSet presAssocID="{57D865D4-9E84-4C38-BC50-EFC46066B75E}" presName="hierChild1" presStyleCnt="0">
        <dgm:presLayoutVars>
          <dgm:orgChart val="1"/>
          <dgm:chPref val="1"/>
          <dgm:dir/>
          <dgm:animOne val="branch"/>
          <dgm:animLvl val="lvl"/>
          <dgm:resizeHandles/>
        </dgm:presLayoutVars>
      </dgm:prSet>
      <dgm:spPr/>
      <dgm:t>
        <a:bodyPr/>
        <a:lstStyle/>
        <a:p>
          <a:endParaRPr lang="es-EC"/>
        </a:p>
      </dgm:t>
    </dgm:pt>
    <dgm:pt modelId="{02F9541A-9234-430D-8C3D-D703AF061347}" type="pres">
      <dgm:prSet presAssocID="{BE25C483-A3E4-4140-949E-8B13EC26B79F}" presName="hierRoot1" presStyleCnt="0">
        <dgm:presLayoutVars>
          <dgm:hierBranch val="init"/>
        </dgm:presLayoutVars>
      </dgm:prSet>
      <dgm:spPr/>
    </dgm:pt>
    <dgm:pt modelId="{95471ECF-83E6-4F8D-8E51-0EF923FC0CD2}" type="pres">
      <dgm:prSet presAssocID="{BE25C483-A3E4-4140-949E-8B13EC26B79F}" presName="rootComposite1" presStyleCnt="0"/>
      <dgm:spPr/>
    </dgm:pt>
    <dgm:pt modelId="{86223E11-558D-4E5D-8398-F55E4D695AE0}" type="pres">
      <dgm:prSet presAssocID="{BE25C483-A3E4-4140-949E-8B13EC26B79F}" presName="rootText1" presStyleLbl="node0" presStyleIdx="0" presStyleCnt="1">
        <dgm:presLayoutVars>
          <dgm:chPref val="3"/>
        </dgm:presLayoutVars>
      </dgm:prSet>
      <dgm:spPr/>
      <dgm:t>
        <a:bodyPr/>
        <a:lstStyle/>
        <a:p>
          <a:endParaRPr lang="es-EC"/>
        </a:p>
      </dgm:t>
    </dgm:pt>
    <dgm:pt modelId="{0A1B50E8-B443-48F3-89D9-F399FA6B7E0C}" type="pres">
      <dgm:prSet presAssocID="{BE25C483-A3E4-4140-949E-8B13EC26B79F}" presName="rootConnector1" presStyleLbl="node1" presStyleIdx="0" presStyleCnt="0"/>
      <dgm:spPr/>
      <dgm:t>
        <a:bodyPr/>
        <a:lstStyle/>
        <a:p>
          <a:endParaRPr lang="es-EC"/>
        </a:p>
      </dgm:t>
    </dgm:pt>
    <dgm:pt modelId="{12234500-F6DD-4B9E-993F-EDE7DFC334BF}" type="pres">
      <dgm:prSet presAssocID="{BE25C483-A3E4-4140-949E-8B13EC26B79F}" presName="hierChild2" presStyleCnt="0"/>
      <dgm:spPr/>
    </dgm:pt>
    <dgm:pt modelId="{CEEF94EF-4201-401A-8BC9-7136C38F7C34}" type="pres">
      <dgm:prSet presAssocID="{66C96415-6723-48E5-B517-25E50DA75230}" presName="Name37" presStyleLbl="parChTrans1D2" presStyleIdx="0" presStyleCnt="4"/>
      <dgm:spPr/>
      <dgm:t>
        <a:bodyPr/>
        <a:lstStyle/>
        <a:p>
          <a:endParaRPr lang="es-EC"/>
        </a:p>
      </dgm:t>
    </dgm:pt>
    <dgm:pt modelId="{98A80116-3381-4D63-888B-9BB64D29B394}" type="pres">
      <dgm:prSet presAssocID="{06C99944-292C-4335-9A6C-F3C38FE03FAB}" presName="hierRoot2" presStyleCnt="0">
        <dgm:presLayoutVars>
          <dgm:hierBranch val="init"/>
        </dgm:presLayoutVars>
      </dgm:prSet>
      <dgm:spPr/>
    </dgm:pt>
    <dgm:pt modelId="{F29267A8-2439-421A-847A-F3E411EE4554}" type="pres">
      <dgm:prSet presAssocID="{06C99944-292C-4335-9A6C-F3C38FE03FAB}" presName="rootComposite" presStyleCnt="0"/>
      <dgm:spPr/>
    </dgm:pt>
    <dgm:pt modelId="{4000932B-A4F2-4C82-95FD-855742CD3883}" type="pres">
      <dgm:prSet presAssocID="{06C99944-292C-4335-9A6C-F3C38FE03FAB}" presName="rootText" presStyleLbl="node2" presStyleIdx="0" presStyleCnt="3">
        <dgm:presLayoutVars>
          <dgm:chPref val="3"/>
        </dgm:presLayoutVars>
      </dgm:prSet>
      <dgm:spPr/>
      <dgm:t>
        <a:bodyPr/>
        <a:lstStyle/>
        <a:p>
          <a:endParaRPr lang="es-EC"/>
        </a:p>
      </dgm:t>
    </dgm:pt>
    <dgm:pt modelId="{E00627FC-1FCD-4869-B960-3B3A3E7C6076}" type="pres">
      <dgm:prSet presAssocID="{06C99944-292C-4335-9A6C-F3C38FE03FAB}" presName="rootConnector" presStyleLbl="node2" presStyleIdx="0" presStyleCnt="3"/>
      <dgm:spPr/>
      <dgm:t>
        <a:bodyPr/>
        <a:lstStyle/>
        <a:p>
          <a:endParaRPr lang="es-EC"/>
        </a:p>
      </dgm:t>
    </dgm:pt>
    <dgm:pt modelId="{F50C78DB-3D2B-4F72-AE41-5486C8028811}" type="pres">
      <dgm:prSet presAssocID="{06C99944-292C-4335-9A6C-F3C38FE03FAB}" presName="hierChild4" presStyleCnt="0"/>
      <dgm:spPr/>
    </dgm:pt>
    <dgm:pt modelId="{B36BD1B9-841D-4FE7-9FD9-F16FC1CF2EE6}" type="pres">
      <dgm:prSet presAssocID="{234F479E-B6BD-4405-A67E-AB4A986AA8A3}" presName="Name37" presStyleLbl="parChTrans1D3" presStyleIdx="0" presStyleCnt="6"/>
      <dgm:spPr/>
      <dgm:t>
        <a:bodyPr/>
        <a:lstStyle/>
        <a:p>
          <a:endParaRPr lang="es-EC"/>
        </a:p>
      </dgm:t>
    </dgm:pt>
    <dgm:pt modelId="{14B1EC9A-1212-43C7-BE3A-5E7C9CB13E81}" type="pres">
      <dgm:prSet presAssocID="{84BF62D1-EC00-45EB-A30D-EB7FDCAE07A4}" presName="hierRoot2" presStyleCnt="0">
        <dgm:presLayoutVars>
          <dgm:hierBranch val="init"/>
        </dgm:presLayoutVars>
      </dgm:prSet>
      <dgm:spPr/>
    </dgm:pt>
    <dgm:pt modelId="{15391195-0534-40B6-97B9-1F428528E08D}" type="pres">
      <dgm:prSet presAssocID="{84BF62D1-EC00-45EB-A30D-EB7FDCAE07A4}" presName="rootComposite" presStyleCnt="0"/>
      <dgm:spPr/>
    </dgm:pt>
    <dgm:pt modelId="{652C4866-FD31-43BF-BABB-9B3E9ECE1042}" type="pres">
      <dgm:prSet presAssocID="{84BF62D1-EC00-45EB-A30D-EB7FDCAE07A4}" presName="rootText" presStyleLbl="node3" presStyleIdx="0" presStyleCnt="6">
        <dgm:presLayoutVars>
          <dgm:chPref val="3"/>
        </dgm:presLayoutVars>
      </dgm:prSet>
      <dgm:spPr/>
      <dgm:t>
        <a:bodyPr/>
        <a:lstStyle/>
        <a:p>
          <a:endParaRPr lang="es-EC"/>
        </a:p>
      </dgm:t>
    </dgm:pt>
    <dgm:pt modelId="{A574F159-298B-4B19-A352-852023A50370}" type="pres">
      <dgm:prSet presAssocID="{84BF62D1-EC00-45EB-A30D-EB7FDCAE07A4}" presName="rootConnector" presStyleLbl="node3" presStyleIdx="0" presStyleCnt="6"/>
      <dgm:spPr/>
      <dgm:t>
        <a:bodyPr/>
        <a:lstStyle/>
        <a:p>
          <a:endParaRPr lang="es-EC"/>
        </a:p>
      </dgm:t>
    </dgm:pt>
    <dgm:pt modelId="{A51DD49B-3962-4690-8D31-B227F76535D8}" type="pres">
      <dgm:prSet presAssocID="{84BF62D1-EC00-45EB-A30D-EB7FDCAE07A4}" presName="hierChild4" presStyleCnt="0"/>
      <dgm:spPr/>
    </dgm:pt>
    <dgm:pt modelId="{C899C57A-12FC-4CA1-A409-14C9829F0AC4}" type="pres">
      <dgm:prSet presAssocID="{84BF62D1-EC00-45EB-A30D-EB7FDCAE07A4}" presName="hierChild5" presStyleCnt="0"/>
      <dgm:spPr/>
    </dgm:pt>
    <dgm:pt modelId="{5333AF00-8CC9-487B-B263-EEB308FA6CB8}" type="pres">
      <dgm:prSet presAssocID="{93C367B3-969D-4232-923E-25C1EBB8FC4A}" presName="Name37" presStyleLbl="parChTrans1D3" presStyleIdx="1" presStyleCnt="6"/>
      <dgm:spPr/>
      <dgm:t>
        <a:bodyPr/>
        <a:lstStyle/>
        <a:p>
          <a:endParaRPr lang="es-EC"/>
        </a:p>
      </dgm:t>
    </dgm:pt>
    <dgm:pt modelId="{B7565444-929F-4F4D-ACE8-B24BB73B2FD9}" type="pres">
      <dgm:prSet presAssocID="{D2BE7E1A-3504-4978-A374-7713859A6D1B}" presName="hierRoot2" presStyleCnt="0">
        <dgm:presLayoutVars>
          <dgm:hierBranch val="init"/>
        </dgm:presLayoutVars>
      </dgm:prSet>
      <dgm:spPr/>
    </dgm:pt>
    <dgm:pt modelId="{D71D08E2-D42A-408D-A4C1-50D1F6EE0E1D}" type="pres">
      <dgm:prSet presAssocID="{D2BE7E1A-3504-4978-A374-7713859A6D1B}" presName="rootComposite" presStyleCnt="0"/>
      <dgm:spPr/>
    </dgm:pt>
    <dgm:pt modelId="{46FAA5D2-44EF-4E91-8D57-6614A8788162}" type="pres">
      <dgm:prSet presAssocID="{D2BE7E1A-3504-4978-A374-7713859A6D1B}" presName="rootText" presStyleLbl="node3" presStyleIdx="1" presStyleCnt="6">
        <dgm:presLayoutVars>
          <dgm:chPref val="3"/>
        </dgm:presLayoutVars>
      </dgm:prSet>
      <dgm:spPr/>
      <dgm:t>
        <a:bodyPr/>
        <a:lstStyle/>
        <a:p>
          <a:endParaRPr lang="es-EC"/>
        </a:p>
      </dgm:t>
    </dgm:pt>
    <dgm:pt modelId="{59BE2B00-6E4C-4923-AA7B-E430C2645EC1}" type="pres">
      <dgm:prSet presAssocID="{D2BE7E1A-3504-4978-A374-7713859A6D1B}" presName="rootConnector" presStyleLbl="node3" presStyleIdx="1" presStyleCnt="6"/>
      <dgm:spPr/>
      <dgm:t>
        <a:bodyPr/>
        <a:lstStyle/>
        <a:p>
          <a:endParaRPr lang="es-EC"/>
        </a:p>
      </dgm:t>
    </dgm:pt>
    <dgm:pt modelId="{50CACE41-D47C-4216-8B7D-3B11689D718E}" type="pres">
      <dgm:prSet presAssocID="{D2BE7E1A-3504-4978-A374-7713859A6D1B}" presName="hierChild4" presStyleCnt="0"/>
      <dgm:spPr/>
    </dgm:pt>
    <dgm:pt modelId="{12813253-D1F7-43EB-B2F0-CA6907B1B7E4}" type="pres">
      <dgm:prSet presAssocID="{D2BE7E1A-3504-4978-A374-7713859A6D1B}" presName="hierChild5" presStyleCnt="0"/>
      <dgm:spPr/>
    </dgm:pt>
    <dgm:pt modelId="{BF2E7ECF-725A-4AD2-97D0-BE6F4297C69C}" type="pres">
      <dgm:prSet presAssocID="{06C99944-292C-4335-9A6C-F3C38FE03FAB}" presName="hierChild5" presStyleCnt="0"/>
      <dgm:spPr/>
    </dgm:pt>
    <dgm:pt modelId="{CA9077EB-89EF-47BB-BEF4-B432D75327E1}" type="pres">
      <dgm:prSet presAssocID="{CEEF2B26-1A78-4D8E-8D15-944415EA2CCB}" presName="Name37" presStyleLbl="parChTrans1D2" presStyleIdx="1" presStyleCnt="4"/>
      <dgm:spPr/>
      <dgm:t>
        <a:bodyPr/>
        <a:lstStyle/>
        <a:p>
          <a:endParaRPr lang="es-EC"/>
        </a:p>
      </dgm:t>
    </dgm:pt>
    <dgm:pt modelId="{C1165138-D88D-4905-AADF-9BB42B621784}" type="pres">
      <dgm:prSet presAssocID="{CA0FB46E-4A4E-4894-8059-3B38A20C3112}" presName="hierRoot2" presStyleCnt="0">
        <dgm:presLayoutVars>
          <dgm:hierBranch val="init"/>
        </dgm:presLayoutVars>
      </dgm:prSet>
      <dgm:spPr/>
    </dgm:pt>
    <dgm:pt modelId="{92B42DEF-A64B-4A08-A576-27C7441A4D13}" type="pres">
      <dgm:prSet presAssocID="{CA0FB46E-4A4E-4894-8059-3B38A20C3112}" presName="rootComposite" presStyleCnt="0"/>
      <dgm:spPr/>
    </dgm:pt>
    <dgm:pt modelId="{A9383C93-3923-452E-BBCB-46182016D9A8}" type="pres">
      <dgm:prSet presAssocID="{CA0FB46E-4A4E-4894-8059-3B38A20C3112}" presName="rootText" presStyleLbl="node2" presStyleIdx="1" presStyleCnt="3">
        <dgm:presLayoutVars>
          <dgm:chPref val="3"/>
        </dgm:presLayoutVars>
      </dgm:prSet>
      <dgm:spPr/>
      <dgm:t>
        <a:bodyPr/>
        <a:lstStyle/>
        <a:p>
          <a:endParaRPr lang="es-EC"/>
        </a:p>
      </dgm:t>
    </dgm:pt>
    <dgm:pt modelId="{4724956E-06B4-4302-A4AA-58B61F834D23}" type="pres">
      <dgm:prSet presAssocID="{CA0FB46E-4A4E-4894-8059-3B38A20C3112}" presName="rootConnector" presStyleLbl="node2" presStyleIdx="1" presStyleCnt="3"/>
      <dgm:spPr/>
      <dgm:t>
        <a:bodyPr/>
        <a:lstStyle/>
        <a:p>
          <a:endParaRPr lang="es-EC"/>
        </a:p>
      </dgm:t>
    </dgm:pt>
    <dgm:pt modelId="{EA5634D8-556B-4727-B670-95E53F0A8425}" type="pres">
      <dgm:prSet presAssocID="{CA0FB46E-4A4E-4894-8059-3B38A20C3112}" presName="hierChild4" presStyleCnt="0"/>
      <dgm:spPr/>
    </dgm:pt>
    <dgm:pt modelId="{39F65088-88D5-4DFB-ABC9-B4607DE0BEB5}" type="pres">
      <dgm:prSet presAssocID="{ED618021-AF19-4DAF-8BEA-059CB276103F}" presName="Name37" presStyleLbl="parChTrans1D3" presStyleIdx="2" presStyleCnt="6"/>
      <dgm:spPr/>
      <dgm:t>
        <a:bodyPr/>
        <a:lstStyle/>
        <a:p>
          <a:endParaRPr lang="es-EC"/>
        </a:p>
      </dgm:t>
    </dgm:pt>
    <dgm:pt modelId="{0D0D32C6-B2DA-4792-A0E3-55259B157EC2}" type="pres">
      <dgm:prSet presAssocID="{F3A96570-8DC2-438E-BBF1-D262EBC789D3}" presName="hierRoot2" presStyleCnt="0">
        <dgm:presLayoutVars>
          <dgm:hierBranch val="init"/>
        </dgm:presLayoutVars>
      </dgm:prSet>
      <dgm:spPr/>
    </dgm:pt>
    <dgm:pt modelId="{3C423E44-59EC-47C2-A5BD-29BFBCC71052}" type="pres">
      <dgm:prSet presAssocID="{F3A96570-8DC2-438E-BBF1-D262EBC789D3}" presName="rootComposite" presStyleCnt="0"/>
      <dgm:spPr/>
    </dgm:pt>
    <dgm:pt modelId="{E980F039-EC5C-41B9-862E-9AA5F6A33562}" type="pres">
      <dgm:prSet presAssocID="{F3A96570-8DC2-438E-BBF1-D262EBC789D3}" presName="rootText" presStyleLbl="node3" presStyleIdx="2" presStyleCnt="6">
        <dgm:presLayoutVars>
          <dgm:chPref val="3"/>
        </dgm:presLayoutVars>
      </dgm:prSet>
      <dgm:spPr/>
      <dgm:t>
        <a:bodyPr/>
        <a:lstStyle/>
        <a:p>
          <a:endParaRPr lang="es-EC"/>
        </a:p>
      </dgm:t>
    </dgm:pt>
    <dgm:pt modelId="{CA0D3484-75C5-423D-A988-57C2344EC9EB}" type="pres">
      <dgm:prSet presAssocID="{F3A96570-8DC2-438E-BBF1-D262EBC789D3}" presName="rootConnector" presStyleLbl="node3" presStyleIdx="2" presStyleCnt="6"/>
      <dgm:spPr/>
      <dgm:t>
        <a:bodyPr/>
        <a:lstStyle/>
        <a:p>
          <a:endParaRPr lang="es-EC"/>
        </a:p>
      </dgm:t>
    </dgm:pt>
    <dgm:pt modelId="{473E0D3D-275F-450C-AA57-4559EB6DC164}" type="pres">
      <dgm:prSet presAssocID="{F3A96570-8DC2-438E-BBF1-D262EBC789D3}" presName="hierChild4" presStyleCnt="0"/>
      <dgm:spPr/>
    </dgm:pt>
    <dgm:pt modelId="{A6946378-0479-4014-9380-BD990B2184CD}" type="pres">
      <dgm:prSet presAssocID="{F3A96570-8DC2-438E-BBF1-D262EBC789D3}" presName="hierChild5" presStyleCnt="0"/>
      <dgm:spPr/>
    </dgm:pt>
    <dgm:pt modelId="{84580FBF-316C-45B9-A36D-2EF7B8C4A7DE}" type="pres">
      <dgm:prSet presAssocID="{5E38DC3C-FB25-4CD1-9121-62080F838C2C}" presName="Name37" presStyleLbl="parChTrans1D3" presStyleIdx="3" presStyleCnt="6"/>
      <dgm:spPr/>
      <dgm:t>
        <a:bodyPr/>
        <a:lstStyle/>
        <a:p>
          <a:endParaRPr lang="es-EC"/>
        </a:p>
      </dgm:t>
    </dgm:pt>
    <dgm:pt modelId="{2F806F62-4AD8-4D37-9BC9-2FFEF6D6B4AC}" type="pres">
      <dgm:prSet presAssocID="{23AB07B6-03EC-46EC-BC6B-4001F8EEFF9B}" presName="hierRoot2" presStyleCnt="0">
        <dgm:presLayoutVars>
          <dgm:hierBranch val="init"/>
        </dgm:presLayoutVars>
      </dgm:prSet>
      <dgm:spPr/>
    </dgm:pt>
    <dgm:pt modelId="{F3682560-BB1A-4DBC-9560-8C0794A26F86}" type="pres">
      <dgm:prSet presAssocID="{23AB07B6-03EC-46EC-BC6B-4001F8EEFF9B}" presName="rootComposite" presStyleCnt="0"/>
      <dgm:spPr/>
    </dgm:pt>
    <dgm:pt modelId="{8D9EFC3B-2D1D-403D-9CAB-5D3177D0C98F}" type="pres">
      <dgm:prSet presAssocID="{23AB07B6-03EC-46EC-BC6B-4001F8EEFF9B}" presName="rootText" presStyleLbl="node3" presStyleIdx="3" presStyleCnt="6">
        <dgm:presLayoutVars>
          <dgm:chPref val="3"/>
        </dgm:presLayoutVars>
      </dgm:prSet>
      <dgm:spPr/>
      <dgm:t>
        <a:bodyPr/>
        <a:lstStyle/>
        <a:p>
          <a:endParaRPr lang="es-EC"/>
        </a:p>
      </dgm:t>
    </dgm:pt>
    <dgm:pt modelId="{33D2A4F5-3F22-4C6E-B14B-8E651B6E309D}" type="pres">
      <dgm:prSet presAssocID="{23AB07B6-03EC-46EC-BC6B-4001F8EEFF9B}" presName="rootConnector" presStyleLbl="node3" presStyleIdx="3" presStyleCnt="6"/>
      <dgm:spPr/>
      <dgm:t>
        <a:bodyPr/>
        <a:lstStyle/>
        <a:p>
          <a:endParaRPr lang="es-EC"/>
        </a:p>
      </dgm:t>
    </dgm:pt>
    <dgm:pt modelId="{C0BCF554-31DA-4774-A4DB-AF1071669C11}" type="pres">
      <dgm:prSet presAssocID="{23AB07B6-03EC-46EC-BC6B-4001F8EEFF9B}" presName="hierChild4" presStyleCnt="0"/>
      <dgm:spPr/>
    </dgm:pt>
    <dgm:pt modelId="{D5D0A36A-2C0C-46A9-91B6-BBA9948345CA}" type="pres">
      <dgm:prSet presAssocID="{23AB07B6-03EC-46EC-BC6B-4001F8EEFF9B}" presName="hierChild5" presStyleCnt="0"/>
      <dgm:spPr/>
    </dgm:pt>
    <dgm:pt modelId="{FE9ACACE-A0B0-4BE8-9BC5-BA3BA4F076FA}" type="pres">
      <dgm:prSet presAssocID="{CA0FB46E-4A4E-4894-8059-3B38A20C3112}" presName="hierChild5" presStyleCnt="0"/>
      <dgm:spPr/>
    </dgm:pt>
    <dgm:pt modelId="{751192A2-00AF-451C-81E0-835128BE5773}" type="pres">
      <dgm:prSet presAssocID="{8E6C49FD-B1F8-4588-A3BD-70A40B8D6558}" presName="Name37" presStyleLbl="parChTrans1D2" presStyleIdx="2" presStyleCnt="4"/>
      <dgm:spPr/>
      <dgm:t>
        <a:bodyPr/>
        <a:lstStyle/>
        <a:p>
          <a:endParaRPr lang="es-EC"/>
        </a:p>
      </dgm:t>
    </dgm:pt>
    <dgm:pt modelId="{9C989BED-2C8F-4AA7-A3D6-B04E4E2A77CF}" type="pres">
      <dgm:prSet presAssocID="{0034581E-5996-453E-A879-A220C13065B6}" presName="hierRoot2" presStyleCnt="0">
        <dgm:presLayoutVars>
          <dgm:hierBranch val="init"/>
        </dgm:presLayoutVars>
      </dgm:prSet>
      <dgm:spPr/>
    </dgm:pt>
    <dgm:pt modelId="{24873317-BEF3-4D44-A858-033820833F1D}" type="pres">
      <dgm:prSet presAssocID="{0034581E-5996-453E-A879-A220C13065B6}" presName="rootComposite" presStyleCnt="0"/>
      <dgm:spPr/>
    </dgm:pt>
    <dgm:pt modelId="{C3C60AFF-2339-44C1-A449-C7C5499F6AC5}" type="pres">
      <dgm:prSet presAssocID="{0034581E-5996-453E-A879-A220C13065B6}" presName="rootText" presStyleLbl="node2" presStyleIdx="2" presStyleCnt="3">
        <dgm:presLayoutVars>
          <dgm:chPref val="3"/>
        </dgm:presLayoutVars>
      </dgm:prSet>
      <dgm:spPr/>
      <dgm:t>
        <a:bodyPr/>
        <a:lstStyle/>
        <a:p>
          <a:endParaRPr lang="es-EC"/>
        </a:p>
      </dgm:t>
    </dgm:pt>
    <dgm:pt modelId="{0AD03588-9AEC-42D4-9BAA-BCB558879936}" type="pres">
      <dgm:prSet presAssocID="{0034581E-5996-453E-A879-A220C13065B6}" presName="rootConnector" presStyleLbl="node2" presStyleIdx="2" presStyleCnt="3"/>
      <dgm:spPr/>
      <dgm:t>
        <a:bodyPr/>
        <a:lstStyle/>
        <a:p>
          <a:endParaRPr lang="es-EC"/>
        </a:p>
      </dgm:t>
    </dgm:pt>
    <dgm:pt modelId="{CD958EC5-FDB8-45C4-A96D-EE10899E2EA1}" type="pres">
      <dgm:prSet presAssocID="{0034581E-5996-453E-A879-A220C13065B6}" presName="hierChild4" presStyleCnt="0"/>
      <dgm:spPr/>
    </dgm:pt>
    <dgm:pt modelId="{2BD58A2D-A818-4A7B-BBE1-B146DF09CD45}" type="pres">
      <dgm:prSet presAssocID="{90E3EAFF-E02A-4493-8B43-8FA5A089185D}" presName="Name37" presStyleLbl="parChTrans1D3" presStyleIdx="4" presStyleCnt="6"/>
      <dgm:spPr/>
      <dgm:t>
        <a:bodyPr/>
        <a:lstStyle/>
        <a:p>
          <a:endParaRPr lang="es-EC"/>
        </a:p>
      </dgm:t>
    </dgm:pt>
    <dgm:pt modelId="{F214CF0E-FCC2-4A61-B386-8661BFF18E26}" type="pres">
      <dgm:prSet presAssocID="{FCAE1E80-F99B-47CF-B60E-4EBAA678F5B2}" presName="hierRoot2" presStyleCnt="0">
        <dgm:presLayoutVars>
          <dgm:hierBranch val="init"/>
        </dgm:presLayoutVars>
      </dgm:prSet>
      <dgm:spPr/>
    </dgm:pt>
    <dgm:pt modelId="{1F52CC5B-4AC8-4069-A809-4C3700083524}" type="pres">
      <dgm:prSet presAssocID="{FCAE1E80-F99B-47CF-B60E-4EBAA678F5B2}" presName="rootComposite" presStyleCnt="0"/>
      <dgm:spPr/>
    </dgm:pt>
    <dgm:pt modelId="{1CCBD7B8-868C-4B19-B78E-C93A6252C208}" type="pres">
      <dgm:prSet presAssocID="{FCAE1E80-F99B-47CF-B60E-4EBAA678F5B2}" presName="rootText" presStyleLbl="node3" presStyleIdx="4" presStyleCnt="6">
        <dgm:presLayoutVars>
          <dgm:chPref val="3"/>
        </dgm:presLayoutVars>
      </dgm:prSet>
      <dgm:spPr/>
      <dgm:t>
        <a:bodyPr/>
        <a:lstStyle/>
        <a:p>
          <a:endParaRPr lang="es-EC"/>
        </a:p>
      </dgm:t>
    </dgm:pt>
    <dgm:pt modelId="{CDDA95A5-3879-4063-9A53-5158C9C08D71}" type="pres">
      <dgm:prSet presAssocID="{FCAE1E80-F99B-47CF-B60E-4EBAA678F5B2}" presName="rootConnector" presStyleLbl="node3" presStyleIdx="4" presStyleCnt="6"/>
      <dgm:spPr/>
      <dgm:t>
        <a:bodyPr/>
        <a:lstStyle/>
        <a:p>
          <a:endParaRPr lang="es-EC"/>
        </a:p>
      </dgm:t>
    </dgm:pt>
    <dgm:pt modelId="{3FFF321C-CB72-4664-B512-59B694D4CBBF}" type="pres">
      <dgm:prSet presAssocID="{FCAE1E80-F99B-47CF-B60E-4EBAA678F5B2}" presName="hierChild4" presStyleCnt="0"/>
      <dgm:spPr/>
    </dgm:pt>
    <dgm:pt modelId="{7FC570BA-AECD-40ED-B3E1-828942F08439}" type="pres">
      <dgm:prSet presAssocID="{FCAE1E80-F99B-47CF-B60E-4EBAA678F5B2}" presName="hierChild5" presStyleCnt="0"/>
      <dgm:spPr/>
    </dgm:pt>
    <dgm:pt modelId="{4A4FA560-B034-468F-A2E4-F4D8B27D9B69}" type="pres">
      <dgm:prSet presAssocID="{21EC51CD-D8E4-4BD2-94E9-8F8FE6D087DC}" presName="Name37" presStyleLbl="parChTrans1D3" presStyleIdx="5" presStyleCnt="6"/>
      <dgm:spPr/>
      <dgm:t>
        <a:bodyPr/>
        <a:lstStyle/>
        <a:p>
          <a:endParaRPr lang="es-EC"/>
        </a:p>
      </dgm:t>
    </dgm:pt>
    <dgm:pt modelId="{B5E4EFF6-9F56-4260-A1F3-DBD14D926603}" type="pres">
      <dgm:prSet presAssocID="{BF5A7470-1F3A-42D0-9326-B16446DBCD89}" presName="hierRoot2" presStyleCnt="0">
        <dgm:presLayoutVars>
          <dgm:hierBranch val="init"/>
        </dgm:presLayoutVars>
      </dgm:prSet>
      <dgm:spPr/>
    </dgm:pt>
    <dgm:pt modelId="{B3F21BA1-9A68-4772-A94D-AF8425DEE9DC}" type="pres">
      <dgm:prSet presAssocID="{BF5A7470-1F3A-42D0-9326-B16446DBCD89}" presName="rootComposite" presStyleCnt="0"/>
      <dgm:spPr/>
    </dgm:pt>
    <dgm:pt modelId="{B6DA10B7-3134-4A2D-A064-A6380DA66198}" type="pres">
      <dgm:prSet presAssocID="{BF5A7470-1F3A-42D0-9326-B16446DBCD89}" presName="rootText" presStyleLbl="node3" presStyleIdx="5" presStyleCnt="6">
        <dgm:presLayoutVars>
          <dgm:chPref val="3"/>
        </dgm:presLayoutVars>
      </dgm:prSet>
      <dgm:spPr/>
      <dgm:t>
        <a:bodyPr/>
        <a:lstStyle/>
        <a:p>
          <a:endParaRPr lang="es-EC"/>
        </a:p>
      </dgm:t>
    </dgm:pt>
    <dgm:pt modelId="{4B56B827-E5B4-4ADE-8458-3CDC932934E2}" type="pres">
      <dgm:prSet presAssocID="{BF5A7470-1F3A-42D0-9326-B16446DBCD89}" presName="rootConnector" presStyleLbl="node3" presStyleIdx="5" presStyleCnt="6"/>
      <dgm:spPr/>
      <dgm:t>
        <a:bodyPr/>
        <a:lstStyle/>
        <a:p>
          <a:endParaRPr lang="es-EC"/>
        </a:p>
      </dgm:t>
    </dgm:pt>
    <dgm:pt modelId="{4DD7AF05-B46E-40B3-86EA-11F2E9AF4CD6}" type="pres">
      <dgm:prSet presAssocID="{BF5A7470-1F3A-42D0-9326-B16446DBCD89}" presName="hierChild4" presStyleCnt="0"/>
      <dgm:spPr/>
    </dgm:pt>
    <dgm:pt modelId="{55A171CD-0328-475E-9960-235508E90555}" type="pres">
      <dgm:prSet presAssocID="{BF5A7470-1F3A-42D0-9326-B16446DBCD89}" presName="hierChild5" presStyleCnt="0"/>
      <dgm:spPr/>
    </dgm:pt>
    <dgm:pt modelId="{AA6DBE10-675C-4518-878E-00EA8D728CFB}" type="pres">
      <dgm:prSet presAssocID="{0034581E-5996-453E-A879-A220C13065B6}" presName="hierChild5" presStyleCnt="0"/>
      <dgm:spPr/>
    </dgm:pt>
    <dgm:pt modelId="{0686C3B5-350A-462B-909E-06AA6F64F42D}" type="pres">
      <dgm:prSet presAssocID="{BE25C483-A3E4-4140-949E-8B13EC26B79F}" presName="hierChild3" presStyleCnt="0"/>
      <dgm:spPr/>
    </dgm:pt>
    <dgm:pt modelId="{9109D24A-A9DF-4830-AE4F-3BD80C54FA70}" type="pres">
      <dgm:prSet presAssocID="{11D2126F-F501-4AD8-AC89-0770EB336336}" presName="Name111" presStyleLbl="parChTrans1D2" presStyleIdx="3" presStyleCnt="4"/>
      <dgm:spPr/>
      <dgm:t>
        <a:bodyPr/>
        <a:lstStyle/>
        <a:p>
          <a:endParaRPr lang="es-EC"/>
        </a:p>
      </dgm:t>
    </dgm:pt>
    <dgm:pt modelId="{96E24CDC-7A3F-4DCA-8086-6774929FF9A6}" type="pres">
      <dgm:prSet presAssocID="{B4EED7B7-0CA7-4A0C-A84C-8F63761890C0}" presName="hierRoot3" presStyleCnt="0">
        <dgm:presLayoutVars>
          <dgm:hierBranch val="init"/>
        </dgm:presLayoutVars>
      </dgm:prSet>
      <dgm:spPr/>
    </dgm:pt>
    <dgm:pt modelId="{48E7A8CA-0F5E-4618-95B9-EDDF9A2B6703}" type="pres">
      <dgm:prSet presAssocID="{B4EED7B7-0CA7-4A0C-A84C-8F63761890C0}" presName="rootComposite3" presStyleCnt="0"/>
      <dgm:spPr/>
    </dgm:pt>
    <dgm:pt modelId="{4CED8033-BFAD-4EAC-A3A3-8CA2D48F5941}" type="pres">
      <dgm:prSet presAssocID="{B4EED7B7-0CA7-4A0C-A84C-8F63761890C0}" presName="rootText3" presStyleLbl="asst1" presStyleIdx="0" presStyleCnt="1" custScaleX="160231">
        <dgm:presLayoutVars>
          <dgm:chPref val="3"/>
        </dgm:presLayoutVars>
      </dgm:prSet>
      <dgm:spPr/>
      <dgm:t>
        <a:bodyPr/>
        <a:lstStyle/>
        <a:p>
          <a:endParaRPr lang="es-EC"/>
        </a:p>
      </dgm:t>
    </dgm:pt>
    <dgm:pt modelId="{6E9324B5-68D2-4483-AFE0-F7F3C33B4619}" type="pres">
      <dgm:prSet presAssocID="{B4EED7B7-0CA7-4A0C-A84C-8F63761890C0}" presName="rootConnector3" presStyleLbl="asst1" presStyleIdx="0" presStyleCnt="1"/>
      <dgm:spPr/>
      <dgm:t>
        <a:bodyPr/>
        <a:lstStyle/>
        <a:p>
          <a:endParaRPr lang="es-EC"/>
        </a:p>
      </dgm:t>
    </dgm:pt>
    <dgm:pt modelId="{DAB35795-C89B-4838-822D-9E6995BCA09C}" type="pres">
      <dgm:prSet presAssocID="{B4EED7B7-0CA7-4A0C-A84C-8F63761890C0}" presName="hierChild6" presStyleCnt="0"/>
      <dgm:spPr/>
    </dgm:pt>
    <dgm:pt modelId="{9CE29AA6-944C-4C4B-8305-8A47AA3CD93D}" type="pres">
      <dgm:prSet presAssocID="{B4EED7B7-0CA7-4A0C-A84C-8F63761890C0}" presName="hierChild7" presStyleCnt="0"/>
      <dgm:spPr/>
    </dgm:pt>
  </dgm:ptLst>
  <dgm:cxnLst>
    <dgm:cxn modelId="{06FD2AA8-5C1D-4F40-AC7E-CF1E64E11902}" type="presOf" srcId="{57D865D4-9E84-4C38-BC50-EFC46066B75E}" destId="{2C188C62-0640-4251-A1B4-3C2BDB4FDC22}" srcOrd="0" destOrd="0" presId="urn:microsoft.com/office/officeart/2005/8/layout/orgChart1"/>
    <dgm:cxn modelId="{0AFDDDA4-7A02-451E-A2A2-D47C94F7CDB3}" type="presOf" srcId="{11D2126F-F501-4AD8-AC89-0770EB336336}" destId="{9109D24A-A9DF-4830-AE4F-3BD80C54FA70}" srcOrd="0" destOrd="0" presId="urn:microsoft.com/office/officeart/2005/8/layout/orgChart1"/>
    <dgm:cxn modelId="{681F9FE3-E2B5-4E79-9AA4-52443ECA136E}" srcId="{BE25C483-A3E4-4140-949E-8B13EC26B79F}" destId="{06C99944-292C-4335-9A6C-F3C38FE03FAB}" srcOrd="1" destOrd="0" parTransId="{66C96415-6723-48E5-B517-25E50DA75230}" sibTransId="{4FBCDB64-A2BD-4CF9-BB7D-D2B5406C6BB5}"/>
    <dgm:cxn modelId="{88BFEE90-EC06-49DB-A125-E657378B3C78}" srcId="{CA0FB46E-4A4E-4894-8059-3B38A20C3112}" destId="{23AB07B6-03EC-46EC-BC6B-4001F8EEFF9B}" srcOrd="1" destOrd="0" parTransId="{5E38DC3C-FB25-4CD1-9121-62080F838C2C}" sibTransId="{F393953E-523B-4FAD-BAE9-75A8D8C67F9F}"/>
    <dgm:cxn modelId="{F21186B7-AC10-4688-81D1-67473D431CB9}" type="presOf" srcId="{21EC51CD-D8E4-4BD2-94E9-8F8FE6D087DC}" destId="{4A4FA560-B034-468F-A2E4-F4D8B27D9B69}" srcOrd="0" destOrd="0" presId="urn:microsoft.com/office/officeart/2005/8/layout/orgChart1"/>
    <dgm:cxn modelId="{035C4286-AD6F-4CF8-9831-EE89542B99D9}" type="presOf" srcId="{FCAE1E80-F99B-47CF-B60E-4EBAA678F5B2}" destId="{CDDA95A5-3879-4063-9A53-5158C9C08D71}" srcOrd="1" destOrd="0" presId="urn:microsoft.com/office/officeart/2005/8/layout/orgChart1"/>
    <dgm:cxn modelId="{0AEB24AA-29EA-490F-BA72-568F6B3D07D4}" type="presOf" srcId="{84BF62D1-EC00-45EB-A30D-EB7FDCAE07A4}" destId="{A574F159-298B-4B19-A352-852023A50370}" srcOrd="1" destOrd="0" presId="urn:microsoft.com/office/officeart/2005/8/layout/orgChart1"/>
    <dgm:cxn modelId="{2F2FEF98-0ED9-4094-A3BD-C00616332692}" type="presOf" srcId="{06C99944-292C-4335-9A6C-F3C38FE03FAB}" destId="{4000932B-A4F2-4C82-95FD-855742CD3883}" srcOrd="0" destOrd="0" presId="urn:microsoft.com/office/officeart/2005/8/layout/orgChart1"/>
    <dgm:cxn modelId="{EF60116C-C08D-4A89-8505-8166C2BBDB7C}" type="presOf" srcId="{D2BE7E1A-3504-4978-A374-7713859A6D1B}" destId="{46FAA5D2-44EF-4E91-8D57-6614A8788162}" srcOrd="0" destOrd="0" presId="urn:microsoft.com/office/officeart/2005/8/layout/orgChart1"/>
    <dgm:cxn modelId="{FFAC2260-5C3B-416F-BEB5-CE3EEDD75063}" srcId="{0034581E-5996-453E-A879-A220C13065B6}" destId="{BF5A7470-1F3A-42D0-9326-B16446DBCD89}" srcOrd="1" destOrd="0" parTransId="{21EC51CD-D8E4-4BD2-94E9-8F8FE6D087DC}" sibTransId="{9E8A8FFE-1A3B-406B-9811-B6EB799E8AFE}"/>
    <dgm:cxn modelId="{373BF8DF-9C5F-4696-BEB4-1929ADCED968}" type="presOf" srcId="{B4EED7B7-0CA7-4A0C-A84C-8F63761890C0}" destId="{6E9324B5-68D2-4483-AFE0-F7F3C33B4619}" srcOrd="1" destOrd="0" presId="urn:microsoft.com/office/officeart/2005/8/layout/orgChart1"/>
    <dgm:cxn modelId="{9724740B-03C1-4F24-B439-4681398F7319}" type="presOf" srcId="{D2BE7E1A-3504-4978-A374-7713859A6D1B}" destId="{59BE2B00-6E4C-4923-AA7B-E430C2645EC1}" srcOrd="1" destOrd="0" presId="urn:microsoft.com/office/officeart/2005/8/layout/orgChart1"/>
    <dgm:cxn modelId="{A2DEDAD4-4BE3-42F4-8ACF-F19DB227D17F}" srcId="{06C99944-292C-4335-9A6C-F3C38FE03FAB}" destId="{84BF62D1-EC00-45EB-A30D-EB7FDCAE07A4}" srcOrd="0" destOrd="0" parTransId="{234F479E-B6BD-4405-A67E-AB4A986AA8A3}" sibTransId="{8769A324-5682-4511-8962-0400C5EA3771}"/>
    <dgm:cxn modelId="{3F9EBBE2-8789-4D28-AB61-ACA03BEF8E64}" type="presOf" srcId="{FCAE1E80-F99B-47CF-B60E-4EBAA678F5B2}" destId="{1CCBD7B8-868C-4B19-B78E-C93A6252C208}" srcOrd="0" destOrd="0" presId="urn:microsoft.com/office/officeart/2005/8/layout/orgChart1"/>
    <dgm:cxn modelId="{117625C8-D89E-48AC-AEED-B9A79ACB1FEB}" type="presOf" srcId="{F3A96570-8DC2-438E-BBF1-D262EBC789D3}" destId="{E980F039-EC5C-41B9-862E-9AA5F6A33562}" srcOrd="0" destOrd="0" presId="urn:microsoft.com/office/officeart/2005/8/layout/orgChart1"/>
    <dgm:cxn modelId="{4DF991A5-94AF-48B7-B78A-8D2B95C84FF0}" srcId="{06C99944-292C-4335-9A6C-F3C38FE03FAB}" destId="{D2BE7E1A-3504-4978-A374-7713859A6D1B}" srcOrd="1" destOrd="0" parTransId="{93C367B3-969D-4232-923E-25C1EBB8FC4A}" sibTransId="{C09C7894-4901-456E-BCEB-EBB56154C5D3}"/>
    <dgm:cxn modelId="{1CD673F1-BFEB-4C79-BACC-BDBDC0D5AADE}" type="presOf" srcId="{0034581E-5996-453E-A879-A220C13065B6}" destId="{0AD03588-9AEC-42D4-9BAA-BCB558879936}" srcOrd="1" destOrd="0" presId="urn:microsoft.com/office/officeart/2005/8/layout/orgChart1"/>
    <dgm:cxn modelId="{591AC2C9-F7AD-4E54-9CCE-C3365E00FC37}" type="presOf" srcId="{B4EED7B7-0CA7-4A0C-A84C-8F63761890C0}" destId="{4CED8033-BFAD-4EAC-A3A3-8CA2D48F5941}" srcOrd="0" destOrd="0" presId="urn:microsoft.com/office/officeart/2005/8/layout/orgChart1"/>
    <dgm:cxn modelId="{3B4FD6DA-2400-41B9-8DF3-1E2F8798463E}" type="presOf" srcId="{F3A96570-8DC2-438E-BBF1-D262EBC789D3}" destId="{CA0D3484-75C5-423D-A988-57C2344EC9EB}" srcOrd="1" destOrd="0" presId="urn:microsoft.com/office/officeart/2005/8/layout/orgChart1"/>
    <dgm:cxn modelId="{D51C2AEE-9FC5-4FD5-8369-F58387F547EB}" type="presOf" srcId="{5E38DC3C-FB25-4CD1-9121-62080F838C2C}" destId="{84580FBF-316C-45B9-A36D-2EF7B8C4A7DE}" srcOrd="0" destOrd="0" presId="urn:microsoft.com/office/officeart/2005/8/layout/orgChart1"/>
    <dgm:cxn modelId="{D6832CDF-EFDA-4FE2-AB66-97A2236001EE}" type="presOf" srcId="{BF5A7470-1F3A-42D0-9326-B16446DBCD89}" destId="{B6DA10B7-3134-4A2D-A064-A6380DA66198}" srcOrd="0" destOrd="0" presId="urn:microsoft.com/office/officeart/2005/8/layout/orgChart1"/>
    <dgm:cxn modelId="{5F417CB8-F866-454C-B018-99301EED7A10}" type="presOf" srcId="{06C99944-292C-4335-9A6C-F3C38FE03FAB}" destId="{E00627FC-1FCD-4869-B960-3B3A3E7C6076}" srcOrd="1" destOrd="0" presId="urn:microsoft.com/office/officeart/2005/8/layout/orgChart1"/>
    <dgm:cxn modelId="{6955B2E6-7965-4D0C-A161-BA761F54EAF5}" type="presOf" srcId="{CEEF2B26-1A78-4D8E-8D15-944415EA2CCB}" destId="{CA9077EB-89EF-47BB-BEF4-B432D75327E1}" srcOrd="0" destOrd="0" presId="urn:microsoft.com/office/officeart/2005/8/layout/orgChart1"/>
    <dgm:cxn modelId="{34DC1E3A-0946-4B9E-A863-DD35FC7F5306}" type="presOf" srcId="{84BF62D1-EC00-45EB-A30D-EB7FDCAE07A4}" destId="{652C4866-FD31-43BF-BABB-9B3E9ECE1042}" srcOrd="0" destOrd="0" presId="urn:microsoft.com/office/officeart/2005/8/layout/orgChart1"/>
    <dgm:cxn modelId="{7DC077CE-23D0-43B5-9F86-FB65412F2F17}" srcId="{0034581E-5996-453E-A879-A220C13065B6}" destId="{FCAE1E80-F99B-47CF-B60E-4EBAA678F5B2}" srcOrd="0" destOrd="0" parTransId="{90E3EAFF-E02A-4493-8B43-8FA5A089185D}" sibTransId="{06F6BD26-DA9F-4760-B421-6D4AE2193342}"/>
    <dgm:cxn modelId="{7CF3EDA0-B129-4BDB-832F-BF3DD3247D76}" type="presOf" srcId="{CA0FB46E-4A4E-4894-8059-3B38A20C3112}" destId="{A9383C93-3923-452E-BBCB-46182016D9A8}" srcOrd="0" destOrd="0" presId="urn:microsoft.com/office/officeart/2005/8/layout/orgChart1"/>
    <dgm:cxn modelId="{6FFA6AB0-EC8B-4293-895D-934D8D56E7E8}" srcId="{CA0FB46E-4A4E-4894-8059-3B38A20C3112}" destId="{F3A96570-8DC2-438E-BBF1-D262EBC789D3}" srcOrd="0" destOrd="0" parTransId="{ED618021-AF19-4DAF-8BEA-059CB276103F}" sibTransId="{271AF7A7-0165-48B5-9C42-C33D71E8CF5F}"/>
    <dgm:cxn modelId="{835434A6-6E02-412D-8EE6-8871F7CC0C7A}" type="presOf" srcId="{66C96415-6723-48E5-B517-25E50DA75230}" destId="{CEEF94EF-4201-401A-8BC9-7136C38F7C34}" srcOrd="0" destOrd="0" presId="urn:microsoft.com/office/officeart/2005/8/layout/orgChart1"/>
    <dgm:cxn modelId="{3CC0DBC7-EA17-446B-8FFF-30C57910A7FE}" srcId="{57D865D4-9E84-4C38-BC50-EFC46066B75E}" destId="{BE25C483-A3E4-4140-949E-8B13EC26B79F}" srcOrd="0" destOrd="0" parTransId="{0CBBF954-C3A6-4B85-B75F-AADBA35E2EB5}" sibTransId="{908ECEA3-D933-4A20-B755-34C60B4C5DA2}"/>
    <dgm:cxn modelId="{F1BD334B-412E-4426-BC2D-704F57EDF47D}" type="presOf" srcId="{CA0FB46E-4A4E-4894-8059-3B38A20C3112}" destId="{4724956E-06B4-4302-A4AA-58B61F834D23}" srcOrd="1" destOrd="0" presId="urn:microsoft.com/office/officeart/2005/8/layout/orgChart1"/>
    <dgm:cxn modelId="{92003735-B0C6-41FC-863C-2EB595E90A95}" type="presOf" srcId="{ED618021-AF19-4DAF-8BEA-059CB276103F}" destId="{39F65088-88D5-4DFB-ABC9-B4607DE0BEB5}" srcOrd="0" destOrd="0" presId="urn:microsoft.com/office/officeart/2005/8/layout/orgChart1"/>
    <dgm:cxn modelId="{B0495C8D-766A-4097-B2B0-942010D099F6}" type="presOf" srcId="{0034581E-5996-453E-A879-A220C13065B6}" destId="{C3C60AFF-2339-44C1-A449-C7C5499F6AC5}" srcOrd="0" destOrd="0" presId="urn:microsoft.com/office/officeart/2005/8/layout/orgChart1"/>
    <dgm:cxn modelId="{38ED55E8-9F35-42A2-B768-312C72BF3E31}" type="presOf" srcId="{BF5A7470-1F3A-42D0-9326-B16446DBCD89}" destId="{4B56B827-E5B4-4ADE-8458-3CDC932934E2}" srcOrd="1" destOrd="0" presId="urn:microsoft.com/office/officeart/2005/8/layout/orgChart1"/>
    <dgm:cxn modelId="{4AAFBAA6-D2CA-40F8-AE05-41AE040662EF}" type="presOf" srcId="{8E6C49FD-B1F8-4588-A3BD-70A40B8D6558}" destId="{751192A2-00AF-451C-81E0-835128BE5773}" srcOrd="0" destOrd="0" presId="urn:microsoft.com/office/officeart/2005/8/layout/orgChart1"/>
    <dgm:cxn modelId="{1BDA9728-613C-425F-A7C8-CD2A5B0A4EF4}" srcId="{BE25C483-A3E4-4140-949E-8B13EC26B79F}" destId="{B4EED7B7-0CA7-4A0C-A84C-8F63761890C0}" srcOrd="0" destOrd="0" parTransId="{11D2126F-F501-4AD8-AC89-0770EB336336}" sibTransId="{805444AD-6C23-4C28-A44E-88B1219F28A3}"/>
    <dgm:cxn modelId="{F8D7D328-D6E2-4D0D-AC7F-D9172AA15BC0}" type="presOf" srcId="{23AB07B6-03EC-46EC-BC6B-4001F8EEFF9B}" destId="{33D2A4F5-3F22-4C6E-B14B-8E651B6E309D}" srcOrd="1" destOrd="0" presId="urn:microsoft.com/office/officeart/2005/8/layout/orgChart1"/>
    <dgm:cxn modelId="{B24DDCB6-E1DC-4F51-9BC6-6CA0843FB448}" type="presOf" srcId="{90E3EAFF-E02A-4493-8B43-8FA5A089185D}" destId="{2BD58A2D-A818-4A7B-BBE1-B146DF09CD45}" srcOrd="0" destOrd="0" presId="urn:microsoft.com/office/officeart/2005/8/layout/orgChart1"/>
    <dgm:cxn modelId="{65A54A64-EBBE-447B-907F-325464820A97}" type="presOf" srcId="{234F479E-B6BD-4405-A67E-AB4A986AA8A3}" destId="{B36BD1B9-841D-4FE7-9FD9-F16FC1CF2EE6}" srcOrd="0" destOrd="0" presId="urn:microsoft.com/office/officeart/2005/8/layout/orgChart1"/>
    <dgm:cxn modelId="{A2E9E355-2CE6-46CF-9F4F-497810327263}" srcId="{BE25C483-A3E4-4140-949E-8B13EC26B79F}" destId="{0034581E-5996-453E-A879-A220C13065B6}" srcOrd="3" destOrd="0" parTransId="{8E6C49FD-B1F8-4588-A3BD-70A40B8D6558}" sibTransId="{8923E0E5-1A94-4D69-94BF-3C5660D6DAD5}"/>
    <dgm:cxn modelId="{3C1D6D1A-0FA7-4663-9AD6-CDDB5354F93C}" type="presOf" srcId="{BE25C483-A3E4-4140-949E-8B13EC26B79F}" destId="{86223E11-558D-4E5D-8398-F55E4D695AE0}" srcOrd="0" destOrd="0" presId="urn:microsoft.com/office/officeart/2005/8/layout/orgChart1"/>
    <dgm:cxn modelId="{BA00CB92-0F73-44C1-86A8-86539D1B2B03}" type="presOf" srcId="{BE25C483-A3E4-4140-949E-8B13EC26B79F}" destId="{0A1B50E8-B443-48F3-89D9-F399FA6B7E0C}" srcOrd="1" destOrd="0" presId="urn:microsoft.com/office/officeart/2005/8/layout/orgChart1"/>
    <dgm:cxn modelId="{71ADECCC-BDB2-4423-9679-CC03B7237AB1}" type="presOf" srcId="{93C367B3-969D-4232-923E-25C1EBB8FC4A}" destId="{5333AF00-8CC9-487B-B263-EEB308FA6CB8}" srcOrd="0" destOrd="0" presId="urn:microsoft.com/office/officeart/2005/8/layout/orgChart1"/>
    <dgm:cxn modelId="{93E099B1-1988-4191-A653-3DA851A64EBA}" type="presOf" srcId="{23AB07B6-03EC-46EC-BC6B-4001F8EEFF9B}" destId="{8D9EFC3B-2D1D-403D-9CAB-5D3177D0C98F}" srcOrd="0" destOrd="0" presId="urn:microsoft.com/office/officeart/2005/8/layout/orgChart1"/>
    <dgm:cxn modelId="{E885EC46-3FFC-452F-8F18-9B90FE1478E7}" srcId="{BE25C483-A3E4-4140-949E-8B13EC26B79F}" destId="{CA0FB46E-4A4E-4894-8059-3B38A20C3112}" srcOrd="2" destOrd="0" parTransId="{CEEF2B26-1A78-4D8E-8D15-944415EA2CCB}" sibTransId="{C6D8110C-1088-4A27-A491-F989384E9765}"/>
    <dgm:cxn modelId="{04955DBC-169F-420C-8053-7D4D6EE69BFA}" type="presParOf" srcId="{2C188C62-0640-4251-A1B4-3C2BDB4FDC22}" destId="{02F9541A-9234-430D-8C3D-D703AF061347}" srcOrd="0" destOrd="0" presId="urn:microsoft.com/office/officeart/2005/8/layout/orgChart1"/>
    <dgm:cxn modelId="{427A066D-2F28-451F-8C01-B4FC3551B7BE}" type="presParOf" srcId="{02F9541A-9234-430D-8C3D-D703AF061347}" destId="{95471ECF-83E6-4F8D-8E51-0EF923FC0CD2}" srcOrd="0" destOrd="0" presId="urn:microsoft.com/office/officeart/2005/8/layout/orgChart1"/>
    <dgm:cxn modelId="{BBD627B3-8AC8-449A-9508-67EC5AA245BA}" type="presParOf" srcId="{95471ECF-83E6-4F8D-8E51-0EF923FC0CD2}" destId="{86223E11-558D-4E5D-8398-F55E4D695AE0}" srcOrd="0" destOrd="0" presId="urn:microsoft.com/office/officeart/2005/8/layout/orgChart1"/>
    <dgm:cxn modelId="{DA8E591D-6496-4814-AF7F-8B5BE2519F79}" type="presParOf" srcId="{95471ECF-83E6-4F8D-8E51-0EF923FC0CD2}" destId="{0A1B50E8-B443-48F3-89D9-F399FA6B7E0C}" srcOrd="1" destOrd="0" presId="urn:microsoft.com/office/officeart/2005/8/layout/orgChart1"/>
    <dgm:cxn modelId="{22DEDC3C-93AA-4E26-AE00-59CB20AA4098}" type="presParOf" srcId="{02F9541A-9234-430D-8C3D-D703AF061347}" destId="{12234500-F6DD-4B9E-993F-EDE7DFC334BF}" srcOrd="1" destOrd="0" presId="urn:microsoft.com/office/officeart/2005/8/layout/orgChart1"/>
    <dgm:cxn modelId="{FFF5B1F9-EDB6-46B8-912A-C42E9C3AC3A4}" type="presParOf" srcId="{12234500-F6DD-4B9E-993F-EDE7DFC334BF}" destId="{CEEF94EF-4201-401A-8BC9-7136C38F7C34}" srcOrd="0" destOrd="0" presId="urn:microsoft.com/office/officeart/2005/8/layout/orgChart1"/>
    <dgm:cxn modelId="{6EED4435-400E-4884-82C3-9532AF45F45C}" type="presParOf" srcId="{12234500-F6DD-4B9E-993F-EDE7DFC334BF}" destId="{98A80116-3381-4D63-888B-9BB64D29B394}" srcOrd="1" destOrd="0" presId="urn:microsoft.com/office/officeart/2005/8/layout/orgChart1"/>
    <dgm:cxn modelId="{8AC17D2D-7700-4B31-A727-EF1646621EF2}" type="presParOf" srcId="{98A80116-3381-4D63-888B-9BB64D29B394}" destId="{F29267A8-2439-421A-847A-F3E411EE4554}" srcOrd="0" destOrd="0" presId="urn:microsoft.com/office/officeart/2005/8/layout/orgChart1"/>
    <dgm:cxn modelId="{A1C53A53-16EC-457E-B2AF-77C05ED93D27}" type="presParOf" srcId="{F29267A8-2439-421A-847A-F3E411EE4554}" destId="{4000932B-A4F2-4C82-95FD-855742CD3883}" srcOrd="0" destOrd="0" presId="urn:microsoft.com/office/officeart/2005/8/layout/orgChart1"/>
    <dgm:cxn modelId="{B5FEDF15-1F88-42AC-B019-D251469EADD1}" type="presParOf" srcId="{F29267A8-2439-421A-847A-F3E411EE4554}" destId="{E00627FC-1FCD-4869-B960-3B3A3E7C6076}" srcOrd="1" destOrd="0" presId="urn:microsoft.com/office/officeart/2005/8/layout/orgChart1"/>
    <dgm:cxn modelId="{E76EA18C-16C3-4457-8342-236C545E9804}" type="presParOf" srcId="{98A80116-3381-4D63-888B-9BB64D29B394}" destId="{F50C78DB-3D2B-4F72-AE41-5486C8028811}" srcOrd="1" destOrd="0" presId="urn:microsoft.com/office/officeart/2005/8/layout/orgChart1"/>
    <dgm:cxn modelId="{D675AB4D-EE7D-41FD-A628-37E41AF0625D}" type="presParOf" srcId="{F50C78DB-3D2B-4F72-AE41-5486C8028811}" destId="{B36BD1B9-841D-4FE7-9FD9-F16FC1CF2EE6}" srcOrd="0" destOrd="0" presId="urn:microsoft.com/office/officeart/2005/8/layout/orgChart1"/>
    <dgm:cxn modelId="{38EEAA43-BD3B-437B-BCF6-F116450C7604}" type="presParOf" srcId="{F50C78DB-3D2B-4F72-AE41-5486C8028811}" destId="{14B1EC9A-1212-43C7-BE3A-5E7C9CB13E81}" srcOrd="1" destOrd="0" presId="urn:microsoft.com/office/officeart/2005/8/layout/orgChart1"/>
    <dgm:cxn modelId="{8D7852D5-53AB-4E36-8FD7-190D99B7169C}" type="presParOf" srcId="{14B1EC9A-1212-43C7-BE3A-5E7C9CB13E81}" destId="{15391195-0534-40B6-97B9-1F428528E08D}" srcOrd="0" destOrd="0" presId="urn:microsoft.com/office/officeart/2005/8/layout/orgChart1"/>
    <dgm:cxn modelId="{2B00BE69-CE3B-4604-A081-B40236BF27E1}" type="presParOf" srcId="{15391195-0534-40B6-97B9-1F428528E08D}" destId="{652C4866-FD31-43BF-BABB-9B3E9ECE1042}" srcOrd="0" destOrd="0" presId="urn:microsoft.com/office/officeart/2005/8/layout/orgChart1"/>
    <dgm:cxn modelId="{CD36C27E-C19E-4CEF-9CEC-2D3430BF28AB}" type="presParOf" srcId="{15391195-0534-40B6-97B9-1F428528E08D}" destId="{A574F159-298B-4B19-A352-852023A50370}" srcOrd="1" destOrd="0" presId="urn:microsoft.com/office/officeart/2005/8/layout/orgChart1"/>
    <dgm:cxn modelId="{1E5606A7-7CFF-419C-B1E7-E74C3ED35A56}" type="presParOf" srcId="{14B1EC9A-1212-43C7-BE3A-5E7C9CB13E81}" destId="{A51DD49B-3962-4690-8D31-B227F76535D8}" srcOrd="1" destOrd="0" presId="urn:microsoft.com/office/officeart/2005/8/layout/orgChart1"/>
    <dgm:cxn modelId="{DEB7E1FB-A7BD-4985-B7D7-67AB9E4946DB}" type="presParOf" srcId="{14B1EC9A-1212-43C7-BE3A-5E7C9CB13E81}" destId="{C899C57A-12FC-4CA1-A409-14C9829F0AC4}" srcOrd="2" destOrd="0" presId="urn:microsoft.com/office/officeart/2005/8/layout/orgChart1"/>
    <dgm:cxn modelId="{A7427F1C-CAFB-467A-8A42-8114441B7A80}" type="presParOf" srcId="{F50C78DB-3D2B-4F72-AE41-5486C8028811}" destId="{5333AF00-8CC9-487B-B263-EEB308FA6CB8}" srcOrd="2" destOrd="0" presId="urn:microsoft.com/office/officeart/2005/8/layout/orgChart1"/>
    <dgm:cxn modelId="{6590A96E-5383-4327-98AD-B8E34C3D8966}" type="presParOf" srcId="{F50C78DB-3D2B-4F72-AE41-5486C8028811}" destId="{B7565444-929F-4F4D-ACE8-B24BB73B2FD9}" srcOrd="3" destOrd="0" presId="urn:microsoft.com/office/officeart/2005/8/layout/orgChart1"/>
    <dgm:cxn modelId="{2DBD2A5C-7D39-459D-960C-566071A2291B}" type="presParOf" srcId="{B7565444-929F-4F4D-ACE8-B24BB73B2FD9}" destId="{D71D08E2-D42A-408D-A4C1-50D1F6EE0E1D}" srcOrd="0" destOrd="0" presId="urn:microsoft.com/office/officeart/2005/8/layout/orgChart1"/>
    <dgm:cxn modelId="{446806D7-6C9E-441C-8CE4-7F922E53982E}" type="presParOf" srcId="{D71D08E2-D42A-408D-A4C1-50D1F6EE0E1D}" destId="{46FAA5D2-44EF-4E91-8D57-6614A8788162}" srcOrd="0" destOrd="0" presId="urn:microsoft.com/office/officeart/2005/8/layout/orgChart1"/>
    <dgm:cxn modelId="{A95AA68F-A477-4056-927D-4D66D84E4174}" type="presParOf" srcId="{D71D08E2-D42A-408D-A4C1-50D1F6EE0E1D}" destId="{59BE2B00-6E4C-4923-AA7B-E430C2645EC1}" srcOrd="1" destOrd="0" presId="urn:microsoft.com/office/officeart/2005/8/layout/orgChart1"/>
    <dgm:cxn modelId="{CB322221-D6FF-49A2-B124-E6089A5BC008}" type="presParOf" srcId="{B7565444-929F-4F4D-ACE8-B24BB73B2FD9}" destId="{50CACE41-D47C-4216-8B7D-3B11689D718E}" srcOrd="1" destOrd="0" presId="urn:microsoft.com/office/officeart/2005/8/layout/orgChart1"/>
    <dgm:cxn modelId="{E7D9E384-B727-4687-9451-ACABEF9C60F7}" type="presParOf" srcId="{B7565444-929F-4F4D-ACE8-B24BB73B2FD9}" destId="{12813253-D1F7-43EB-B2F0-CA6907B1B7E4}" srcOrd="2" destOrd="0" presId="urn:microsoft.com/office/officeart/2005/8/layout/orgChart1"/>
    <dgm:cxn modelId="{B5AA106F-E84C-4CC2-B019-874DFD712366}" type="presParOf" srcId="{98A80116-3381-4D63-888B-9BB64D29B394}" destId="{BF2E7ECF-725A-4AD2-97D0-BE6F4297C69C}" srcOrd="2" destOrd="0" presId="urn:microsoft.com/office/officeart/2005/8/layout/orgChart1"/>
    <dgm:cxn modelId="{5CE50067-5232-4BFD-AA15-16866FE5791B}" type="presParOf" srcId="{12234500-F6DD-4B9E-993F-EDE7DFC334BF}" destId="{CA9077EB-89EF-47BB-BEF4-B432D75327E1}" srcOrd="2" destOrd="0" presId="urn:microsoft.com/office/officeart/2005/8/layout/orgChart1"/>
    <dgm:cxn modelId="{0690DEF3-53BF-4C2A-8A74-104DF3AB18C6}" type="presParOf" srcId="{12234500-F6DD-4B9E-993F-EDE7DFC334BF}" destId="{C1165138-D88D-4905-AADF-9BB42B621784}" srcOrd="3" destOrd="0" presId="urn:microsoft.com/office/officeart/2005/8/layout/orgChart1"/>
    <dgm:cxn modelId="{62EBE0B1-C3AA-4F2C-9A3D-82CE98F0CB5B}" type="presParOf" srcId="{C1165138-D88D-4905-AADF-9BB42B621784}" destId="{92B42DEF-A64B-4A08-A576-27C7441A4D13}" srcOrd="0" destOrd="0" presId="urn:microsoft.com/office/officeart/2005/8/layout/orgChart1"/>
    <dgm:cxn modelId="{E4457027-9460-4057-8F3D-C74BCB393350}" type="presParOf" srcId="{92B42DEF-A64B-4A08-A576-27C7441A4D13}" destId="{A9383C93-3923-452E-BBCB-46182016D9A8}" srcOrd="0" destOrd="0" presId="urn:microsoft.com/office/officeart/2005/8/layout/orgChart1"/>
    <dgm:cxn modelId="{0CBB0640-DEA4-460A-805B-40748792098E}" type="presParOf" srcId="{92B42DEF-A64B-4A08-A576-27C7441A4D13}" destId="{4724956E-06B4-4302-A4AA-58B61F834D23}" srcOrd="1" destOrd="0" presId="urn:microsoft.com/office/officeart/2005/8/layout/orgChart1"/>
    <dgm:cxn modelId="{911724F2-3425-4C01-91D4-EA337C554485}" type="presParOf" srcId="{C1165138-D88D-4905-AADF-9BB42B621784}" destId="{EA5634D8-556B-4727-B670-95E53F0A8425}" srcOrd="1" destOrd="0" presId="urn:microsoft.com/office/officeart/2005/8/layout/orgChart1"/>
    <dgm:cxn modelId="{14ED13F5-7AF7-4270-9A9F-7F59FB225E70}" type="presParOf" srcId="{EA5634D8-556B-4727-B670-95E53F0A8425}" destId="{39F65088-88D5-4DFB-ABC9-B4607DE0BEB5}" srcOrd="0" destOrd="0" presId="urn:microsoft.com/office/officeart/2005/8/layout/orgChart1"/>
    <dgm:cxn modelId="{270C1792-7CAA-4DB6-825B-3CACFE427C34}" type="presParOf" srcId="{EA5634D8-556B-4727-B670-95E53F0A8425}" destId="{0D0D32C6-B2DA-4792-A0E3-55259B157EC2}" srcOrd="1" destOrd="0" presId="urn:microsoft.com/office/officeart/2005/8/layout/orgChart1"/>
    <dgm:cxn modelId="{2710EC34-7C22-4420-9064-25DBE0522918}" type="presParOf" srcId="{0D0D32C6-B2DA-4792-A0E3-55259B157EC2}" destId="{3C423E44-59EC-47C2-A5BD-29BFBCC71052}" srcOrd="0" destOrd="0" presId="urn:microsoft.com/office/officeart/2005/8/layout/orgChart1"/>
    <dgm:cxn modelId="{9ED8F16D-61F9-4A53-B547-64AE9B36624B}" type="presParOf" srcId="{3C423E44-59EC-47C2-A5BD-29BFBCC71052}" destId="{E980F039-EC5C-41B9-862E-9AA5F6A33562}" srcOrd="0" destOrd="0" presId="urn:microsoft.com/office/officeart/2005/8/layout/orgChart1"/>
    <dgm:cxn modelId="{2D293ECC-A367-4390-9998-050B32E29D17}" type="presParOf" srcId="{3C423E44-59EC-47C2-A5BD-29BFBCC71052}" destId="{CA0D3484-75C5-423D-A988-57C2344EC9EB}" srcOrd="1" destOrd="0" presId="urn:microsoft.com/office/officeart/2005/8/layout/orgChart1"/>
    <dgm:cxn modelId="{713F867F-31B5-4511-8553-FED19C2A0ABD}" type="presParOf" srcId="{0D0D32C6-B2DA-4792-A0E3-55259B157EC2}" destId="{473E0D3D-275F-450C-AA57-4559EB6DC164}" srcOrd="1" destOrd="0" presId="urn:microsoft.com/office/officeart/2005/8/layout/orgChart1"/>
    <dgm:cxn modelId="{DE378FAF-D11B-4C17-8BC8-8B54BE9B1206}" type="presParOf" srcId="{0D0D32C6-B2DA-4792-A0E3-55259B157EC2}" destId="{A6946378-0479-4014-9380-BD990B2184CD}" srcOrd="2" destOrd="0" presId="urn:microsoft.com/office/officeart/2005/8/layout/orgChart1"/>
    <dgm:cxn modelId="{82FEB65F-228D-4236-9481-9388CCD12144}" type="presParOf" srcId="{EA5634D8-556B-4727-B670-95E53F0A8425}" destId="{84580FBF-316C-45B9-A36D-2EF7B8C4A7DE}" srcOrd="2" destOrd="0" presId="urn:microsoft.com/office/officeart/2005/8/layout/orgChart1"/>
    <dgm:cxn modelId="{0B7EB130-4B41-41DF-AF5D-E87670A6F422}" type="presParOf" srcId="{EA5634D8-556B-4727-B670-95E53F0A8425}" destId="{2F806F62-4AD8-4D37-9BC9-2FFEF6D6B4AC}" srcOrd="3" destOrd="0" presId="urn:microsoft.com/office/officeart/2005/8/layout/orgChart1"/>
    <dgm:cxn modelId="{BF6711E3-9D40-4873-9C60-00F86918413C}" type="presParOf" srcId="{2F806F62-4AD8-4D37-9BC9-2FFEF6D6B4AC}" destId="{F3682560-BB1A-4DBC-9560-8C0794A26F86}" srcOrd="0" destOrd="0" presId="urn:microsoft.com/office/officeart/2005/8/layout/orgChart1"/>
    <dgm:cxn modelId="{C6848C80-067B-4696-BD22-AACADE5BBEAA}" type="presParOf" srcId="{F3682560-BB1A-4DBC-9560-8C0794A26F86}" destId="{8D9EFC3B-2D1D-403D-9CAB-5D3177D0C98F}" srcOrd="0" destOrd="0" presId="urn:microsoft.com/office/officeart/2005/8/layout/orgChart1"/>
    <dgm:cxn modelId="{264B09A3-29FD-4919-B3B7-6142F7D5D520}" type="presParOf" srcId="{F3682560-BB1A-4DBC-9560-8C0794A26F86}" destId="{33D2A4F5-3F22-4C6E-B14B-8E651B6E309D}" srcOrd="1" destOrd="0" presId="urn:microsoft.com/office/officeart/2005/8/layout/orgChart1"/>
    <dgm:cxn modelId="{BA4616A1-38AE-4F1A-97B7-00978C756445}" type="presParOf" srcId="{2F806F62-4AD8-4D37-9BC9-2FFEF6D6B4AC}" destId="{C0BCF554-31DA-4774-A4DB-AF1071669C11}" srcOrd="1" destOrd="0" presId="urn:microsoft.com/office/officeart/2005/8/layout/orgChart1"/>
    <dgm:cxn modelId="{12373BB5-2555-4767-AABD-165197143ACE}" type="presParOf" srcId="{2F806F62-4AD8-4D37-9BC9-2FFEF6D6B4AC}" destId="{D5D0A36A-2C0C-46A9-91B6-BBA9948345CA}" srcOrd="2" destOrd="0" presId="urn:microsoft.com/office/officeart/2005/8/layout/orgChart1"/>
    <dgm:cxn modelId="{63FDBDF6-DC4B-406F-B4A5-FA4EEBA793FB}" type="presParOf" srcId="{C1165138-D88D-4905-AADF-9BB42B621784}" destId="{FE9ACACE-A0B0-4BE8-9BC5-BA3BA4F076FA}" srcOrd="2" destOrd="0" presId="urn:microsoft.com/office/officeart/2005/8/layout/orgChart1"/>
    <dgm:cxn modelId="{E885E076-B52C-4268-A904-256B959A5178}" type="presParOf" srcId="{12234500-F6DD-4B9E-993F-EDE7DFC334BF}" destId="{751192A2-00AF-451C-81E0-835128BE5773}" srcOrd="4" destOrd="0" presId="urn:microsoft.com/office/officeart/2005/8/layout/orgChart1"/>
    <dgm:cxn modelId="{EFF07872-8651-4121-9E2F-393A7A0BC5C7}" type="presParOf" srcId="{12234500-F6DD-4B9E-993F-EDE7DFC334BF}" destId="{9C989BED-2C8F-4AA7-A3D6-B04E4E2A77CF}" srcOrd="5" destOrd="0" presId="urn:microsoft.com/office/officeart/2005/8/layout/orgChart1"/>
    <dgm:cxn modelId="{892B0F1A-A9A1-4F11-940D-23A4B0C2B4E9}" type="presParOf" srcId="{9C989BED-2C8F-4AA7-A3D6-B04E4E2A77CF}" destId="{24873317-BEF3-4D44-A858-033820833F1D}" srcOrd="0" destOrd="0" presId="urn:microsoft.com/office/officeart/2005/8/layout/orgChart1"/>
    <dgm:cxn modelId="{5CF3AE9A-4C44-41E2-A352-93BA506A56DA}" type="presParOf" srcId="{24873317-BEF3-4D44-A858-033820833F1D}" destId="{C3C60AFF-2339-44C1-A449-C7C5499F6AC5}" srcOrd="0" destOrd="0" presId="urn:microsoft.com/office/officeart/2005/8/layout/orgChart1"/>
    <dgm:cxn modelId="{4C556463-9A47-4425-BF0F-C8CD6F9044B4}" type="presParOf" srcId="{24873317-BEF3-4D44-A858-033820833F1D}" destId="{0AD03588-9AEC-42D4-9BAA-BCB558879936}" srcOrd="1" destOrd="0" presId="urn:microsoft.com/office/officeart/2005/8/layout/orgChart1"/>
    <dgm:cxn modelId="{2E621990-990D-43FE-B023-B6938A758037}" type="presParOf" srcId="{9C989BED-2C8F-4AA7-A3D6-B04E4E2A77CF}" destId="{CD958EC5-FDB8-45C4-A96D-EE10899E2EA1}" srcOrd="1" destOrd="0" presId="urn:microsoft.com/office/officeart/2005/8/layout/orgChart1"/>
    <dgm:cxn modelId="{263E13B8-4266-4C7D-B09F-FD719A9C5C19}" type="presParOf" srcId="{CD958EC5-FDB8-45C4-A96D-EE10899E2EA1}" destId="{2BD58A2D-A818-4A7B-BBE1-B146DF09CD45}" srcOrd="0" destOrd="0" presId="urn:microsoft.com/office/officeart/2005/8/layout/orgChart1"/>
    <dgm:cxn modelId="{8BC20302-A86E-4815-B984-B1D48B60AF07}" type="presParOf" srcId="{CD958EC5-FDB8-45C4-A96D-EE10899E2EA1}" destId="{F214CF0E-FCC2-4A61-B386-8661BFF18E26}" srcOrd="1" destOrd="0" presId="urn:microsoft.com/office/officeart/2005/8/layout/orgChart1"/>
    <dgm:cxn modelId="{D69196F7-C7D4-4852-84F9-0904983E2D94}" type="presParOf" srcId="{F214CF0E-FCC2-4A61-B386-8661BFF18E26}" destId="{1F52CC5B-4AC8-4069-A809-4C3700083524}" srcOrd="0" destOrd="0" presId="urn:microsoft.com/office/officeart/2005/8/layout/orgChart1"/>
    <dgm:cxn modelId="{94BCE739-A2D3-4090-9ABC-D0834DFDB30E}" type="presParOf" srcId="{1F52CC5B-4AC8-4069-A809-4C3700083524}" destId="{1CCBD7B8-868C-4B19-B78E-C93A6252C208}" srcOrd="0" destOrd="0" presId="urn:microsoft.com/office/officeart/2005/8/layout/orgChart1"/>
    <dgm:cxn modelId="{9C0F902C-CA9D-4088-BBAE-2E4479C9E55B}" type="presParOf" srcId="{1F52CC5B-4AC8-4069-A809-4C3700083524}" destId="{CDDA95A5-3879-4063-9A53-5158C9C08D71}" srcOrd="1" destOrd="0" presId="urn:microsoft.com/office/officeart/2005/8/layout/orgChart1"/>
    <dgm:cxn modelId="{65919E18-4A43-46AB-BC98-C7342F82ECF5}" type="presParOf" srcId="{F214CF0E-FCC2-4A61-B386-8661BFF18E26}" destId="{3FFF321C-CB72-4664-B512-59B694D4CBBF}" srcOrd="1" destOrd="0" presId="urn:microsoft.com/office/officeart/2005/8/layout/orgChart1"/>
    <dgm:cxn modelId="{93323ADC-0AC2-4C3E-8184-30A24CB09D38}" type="presParOf" srcId="{F214CF0E-FCC2-4A61-B386-8661BFF18E26}" destId="{7FC570BA-AECD-40ED-B3E1-828942F08439}" srcOrd="2" destOrd="0" presId="urn:microsoft.com/office/officeart/2005/8/layout/orgChart1"/>
    <dgm:cxn modelId="{60955CE1-72EA-48BD-ACA7-0CF0A6D2C0BE}" type="presParOf" srcId="{CD958EC5-FDB8-45C4-A96D-EE10899E2EA1}" destId="{4A4FA560-B034-468F-A2E4-F4D8B27D9B69}" srcOrd="2" destOrd="0" presId="urn:microsoft.com/office/officeart/2005/8/layout/orgChart1"/>
    <dgm:cxn modelId="{A8636CEA-8731-47B7-93C1-1E22303EF3B8}" type="presParOf" srcId="{CD958EC5-FDB8-45C4-A96D-EE10899E2EA1}" destId="{B5E4EFF6-9F56-4260-A1F3-DBD14D926603}" srcOrd="3" destOrd="0" presId="urn:microsoft.com/office/officeart/2005/8/layout/orgChart1"/>
    <dgm:cxn modelId="{70A73F2F-290D-459A-84CD-98617B5CAB8F}" type="presParOf" srcId="{B5E4EFF6-9F56-4260-A1F3-DBD14D926603}" destId="{B3F21BA1-9A68-4772-A94D-AF8425DEE9DC}" srcOrd="0" destOrd="0" presId="urn:microsoft.com/office/officeart/2005/8/layout/orgChart1"/>
    <dgm:cxn modelId="{5CCF933E-886C-4D2F-8CE7-4131F8CD0D4A}" type="presParOf" srcId="{B3F21BA1-9A68-4772-A94D-AF8425DEE9DC}" destId="{B6DA10B7-3134-4A2D-A064-A6380DA66198}" srcOrd="0" destOrd="0" presId="urn:microsoft.com/office/officeart/2005/8/layout/orgChart1"/>
    <dgm:cxn modelId="{C330D3BD-473A-4E7C-AEF6-FAA4FA1A9F8A}" type="presParOf" srcId="{B3F21BA1-9A68-4772-A94D-AF8425DEE9DC}" destId="{4B56B827-E5B4-4ADE-8458-3CDC932934E2}" srcOrd="1" destOrd="0" presId="urn:microsoft.com/office/officeart/2005/8/layout/orgChart1"/>
    <dgm:cxn modelId="{156983E7-6274-422B-A01F-60D0570C68FA}" type="presParOf" srcId="{B5E4EFF6-9F56-4260-A1F3-DBD14D926603}" destId="{4DD7AF05-B46E-40B3-86EA-11F2E9AF4CD6}" srcOrd="1" destOrd="0" presId="urn:microsoft.com/office/officeart/2005/8/layout/orgChart1"/>
    <dgm:cxn modelId="{6973B21F-B07D-4AF6-9274-70C5FE4E9F83}" type="presParOf" srcId="{B5E4EFF6-9F56-4260-A1F3-DBD14D926603}" destId="{55A171CD-0328-475E-9960-235508E90555}" srcOrd="2" destOrd="0" presId="urn:microsoft.com/office/officeart/2005/8/layout/orgChart1"/>
    <dgm:cxn modelId="{1BFC89D7-DA1E-46AE-A14E-08CAC1EE3E9B}" type="presParOf" srcId="{9C989BED-2C8F-4AA7-A3D6-B04E4E2A77CF}" destId="{AA6DBE10-675C-4518-878E-00EA8D728CFB}" srcOrd="2" destOrd="0" presId="urn:microsoft.com/office/officeart/2005/8/layout/orgChart1"/>
    <dgm:cxn modelId="{BC0F7B34-C298-4BFB-B483-D14D029369FC}" type="presParOf" srcId="{02F9541A-9234-430D-8C3D-D703AF061347}" destId="{0686C3B5-350A-462B-909E-06AA6F64F42D}" srcOrd="2" destOrd="0" presId="urn:microsoft.com/office/officeart/2005/8/layout/orgChart1"/>
    <dgm:cxn modelId="{68645345-5B27-4092-8C3F-94DB3608518D}" type="presParOf" srcId="{0686C3B5-350A-462B-909E-06AA6F64F42D}" destId="{9109D24A-A9DF-4830-AE4F-3BD80C54FA70}" srcOrd="0" destOrd="0" presId="urn:microsoft.com/office/officeart/2005/8/layout/orgChart1"/>
    <dgm:cxn modelId="{46EA410B-5129-483A-A840-85A39EA4D959}" type="presParOf" srcId="{0686C3B5-350A-462B-909E-06AA6F64F42D}" destId="{96E24CDC-7A3F-4DCA-8086-6774929FF9A6}" srcOrd="1" destOrd="0" presId="urn:microsoft.com/office/officeart/2005/8/layout/orgChart1"/>
    <dgm:cxn modelId="{97006BC4-9C30-466D-9D31-6777CBA58FF6}" type="presParOf" srcId="{96E24CDC-7A3F-4DCA-8086-6774929FF9A6}" destId="{48E7A8CA-0F5E-4618-95B9-EDDF9A2B6703}" srcOrd="0" destOrd="0" presId="urn:microsoft.com/office/officeart/2005/8/layout/orgChart1"/>
    <dgm:cxn modelId="{083C9547-7D9F-465A-B503-BE9E18E20DB6}" type="presParOf" srcId="{48E7A8CA-0F5E-4618-95B9-EDDF9A2B6703}" destId="{4CED8033-BFAD-4EAC-A3A3-8CA2D48F5941}" srcOrd="0" destOrd="0" presId="urn:microsoft.com/office/officeart/2005/8/layout/orgChart1"/>
    <dgm:cxn modelId="{C84497B1-9A46-4E5A-8C4D-465B4EB4B75A}" type="presParOf" srcId="{48E7A8CA-0F5E-4618-95B9-EDDF9A2B6703}" destId="{6E9324B5-68D2-4483-AFE0-F7F3C33B4619}" srcOrd="1" destOrd="0" presId="urn:microsoft.com/office/officeart/2005/8/layout/orgChart1"/>
    <dgm:cxn modelId="{774AB028-6FCC-4F38-AFFE-EEEE54BF5473}" type="presParOf" srcId="{96E24CDC-7A3F-4DCA-8086-6774929FF9A6}" destId="{DAB35795-C89B-4838-822D-9E6995BCA09C}" srcOrd="1" destOrd="0" presId="urn:microsoft.com/office/officeart/2005/8/layout/orgChart1"/>
    <dgm:cxn modelId="{D42343EB-4159-4705-B492-B40F1F9D948C}" type="presParOf" srcId="{96E24CDC-7A3F-4DCA-8086-6774929FF9A6}" destId="{9CE29AA6-944C-4C4B-8305-8A47AA3CD93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581A935-8E45-4883-BFA5-E12DDDCF3AA5}"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ES"/>
        </a:p>
      </dgm:t>
    </dgm:pt>
    <dgm:pt modelId="{FA8CEAA9-3F8B-438D-A1E1-81F3B29C978F}">
      <dgm:prSet phldrT="[Texto]"/>
      <dgm:spPr/>
      <dgm:t>
        <a:bodyPr/>
        <a:lstStyle/>
        <a:p>
          <a:r>
            <a:rPr lang="es-ES" b="1" dirty="0" smtClean="0">
              <a:latin typeface="Arial" pitchFamily="34" charset="0"/>
              <a:cs typeface="Arial" pitchFamily="34" charset="0"/>
            </a:rPr>
            <a:t>Rúbrica</a:t>
          </a:r>
          <a:endParaRPr lang="es-ES" dirty="0">
            <a:latin typeface="Arial" pitchFamily="34" charset="0"/>
            <a:cs typeface="Arial" pitchFamily="34" charset="0"/>
          </a:endParaRPr>
        </a:p>
      </dgm:t>
    </dgm:pt>
    <dgm:pt modelId="{4BC1663D-B151-4DD2-9E2A-7A13AFB2AC5A}" type="parTrans" cxnId="{096DB3E5-E60D-48FF-AC69-41D205DBCD9F}">
      <dgm:prSet/>
      <dgm:spPr/>
      <dgm:t>
        <a:bodyPr/>
        <a:lstStyle/>
        <a:p>
          <a:endParaRPr lang="es-ES"/>
        </a:p>
      </dgm:t>
    </dgm:pt>
    <dgm:pt modelId="{44445655-B92A-4D23-BE6A-52B6A532EAB9}" type="sibTrans" cxnId="{096DB3E5-E60D-48FF-AC69-41D205DBCD9F}">
      <dgm:prSet/>
      <dgm:spPr/>
      <dgm:t>
        <a:bodyPr/>
        <a:lstStyle/>
        <a:p>
          <a:endParaRPr lang="es-ES"/>
        </a:p>
      </dgm:t>
    </dgm:pt>
    <dgm:pt modelId="{18254A1E-ADBB-424B-A7EA-76A70D509E19}">
      <dgm:prSet phldrT="[Texto]"/>
      <dgm:spPr/>
      <dgm:t>
        <a:bodyPr/>
        <a:lstStyle/>
        <a:p>
          <a:r>
            <a:rPr lang="es-ES" b="1" dirty="0" smtClean="0">
              <a:latin typeface="Arial" pitchFamily="34" charset="0"/>
              <a:cs typeface="Arial" pitchFamily="34" charset="0"/>
            </a:rPr>
            <a:t>Lista de chequeo</a:t>
          </a:r>
          <a:endParaRPr lang="es-ES" dirty="0">
            <a:latin typeface="Arial" pitchFamily="34" charset="0"/>
            <a:cs typeface="Arial" pitchFamily="34" charset="0"/>
          </a:endParaRPr>
        </a:p>
      </dgm:t>
    </dgm:pt>
    <dgm:pt modelId="{0CDA6146-4BD6-4723-ACDC-11F3BC4849E7}" type="parTrans" cxnId="{22D91F52-26D2-48CD-AD93-B90358E818DE}">
      <dgm:prSet/>
      <dgm:spPr/>
      <dgm:t>
        <a:bodyPr/>
        <a:lstStyle/>
        <a:p>
          <a:endParaRPr lang="es-ES"/>
        </a:p>
      </dgm:t>
    </dgm:pt>
    <dgm:pt modelId="{D5D68C26-7A6C-4AAF-8B80-805706244049}" type="sibTrans" cxnId="{22D91F52-26D2-48CD-AD93-B90358E818DE}">
      <dgm:prSet/>
      <dgm:spPr/>
      <dgm:t>
        <a:bodyPr/>
        <a:lstStyle/>
        <a:p>
          <a:endParaRPr lang="es-ES"/>
        </a:p>
      </dgm:t>
    </dgm:pt>
    <dgm:pt modelId="{A341BD27-F86B-4AA8-8901-032EE5FE9F05}" type="pres">
      <dgm:prSet presAssocID="{A581A935-8E45-4883-BFA5-E12DDDCF3AA5}" presName="compositeShape" presStyleCnt="0">
        <dgm:presLayoutVars>
          <dgm:chMax val="2"/>
          <dgm:dir/>
          <dgm:resizeHandles val="exact"/>
        </dgm:presLayoutVars>
      </dgm:prSet>
      <dgm:spPr/>
      <dgm:t>
        <a:bodyPr/>
        <a:lstStyle/>
        <a:p>
          <a:endParaRPr lang="es-EC"/>
        </a:p>
      </dgm:t>
    </dgm:pt>
    <dgm:pt modelId="{3A2B1FB4-CD7C-466F-8CF0-67DF089C5A49}" type="pres">
      <dgm:prSet presAssocID="{A581A935-8E45-4883-BFA5-E12DDDCF3AA5}" presName="divider" presStyleLbl="fgShp" presStyleIdx="0" presStyleCnt="1">
        <dgm:style>
          <a:lnRef idx="1">
            <a:schemeClr val="accent3"/>
          </a:lnRef>
          <a:fillRef idx="2">
            <a:schemeClr val="accent3"/>
          </a:fillRef>
          <a:effectRef idx="1">
            <a:schemeClr val="accent3"/>
          </a:effectRef>
          <a:fontRef idx="minor">
            <a:schemeClr val="dk1"/>
          </a:fontRef>
        </dgm:style>
      </dgm:prSet>
      <dgm:spPr>
        <a:solidFill>
          <a:schemeClr val="accent1">
            <a:lumMod val="75000"/>
          </a:schemeClr>
        </a:solidFill>
        <a:ln>
          <a:solidFill>
            <a:schemeClr val="tx2">
              <a:lumMod val="50000"/>
            </a:schemeClr>
          </a:solidFill>
        </a:ln>
      </dgm:spPr>
      <dgm:t>
        <a:bodyPr/>
        <a:lstStyle/>
        <a:p>
          <a:endParaRPr lang="es-EC"/>
        </a:p>
      </dgm:t>
    </dgm:pt>
    <dgm:pt modelId="{30D79879-2FA5-45F8-B077-5AD45252EFB0}" type="pres">
      <dgm:prSet presAssocID="{FA8CEAA9-3F8B-438D-A1E1-81F3B29C978F}" presName="downArrow" presStyleLbl="node1" presStyleIdx="0" presStyleCnt="2">
        <dgm:style>
          <a:lnRef idx="1">
            <a:schemeClr val="dk1"/>
          </a:lnRef>
          <a:fillRef idx="2">
            <a:schemeClr val="dk1"/>
          </a:fillRef>
          <a:effectRef idx="1">
            <a:schemeClr val="dk1"/>
          </a:effectRef>
          <a:fontRef idx="minor">
            <a:schemeClr val="dk1"/>
          </a:fontRef>
        </dgm:style>
      </dgm:prSet>
      <dgm:spPr>
        <a:ln/>
      </dgm:spPr>
      <dgm:t>
        <a:bodyPr/>
        <a:lstStyle/>
        <a:p>
          <a:endParaRPr lang="es-EC"/>
        </a:p>
      </dgm:t>
    </dgm:pt>
    <dgm:pt modelId="{BAF270D1-78E9-4146-AD81-8D4C1101F833}" type="pres">
      <dgm:prSet presAssocID="{FA8CEAA9-3F8B-438D-A1E1-81F3B29C978F}" presName="downArrowText" presStyleLbl="revTx" presStyleIdx="0" presStyleCnt="2" custLinFactNeighborX="-29062" custLinFactNeighborY="133">
        <dgm:presLayoutVars>
          <dgm:bulletEnabled val="1"/>
        </dgm:presLayoutVars>
      </dgm:prSet>
      <dgm:spPr/>
      <dgm:t>
        <a:bodyPr/>
        <a:lstStyle/>
        <a:p>
          <a:endParaRPr lang="es-ES"/>
        </a:p>
      </dgm:t>
    </dgm:pt>
    <dgm:pt modelId="{1B15B521-D08F-40EE-9AB1-3F83D60CA447}" type="pres">
      <dgm:prSet presAssocID="{18254A1E-ADBB-424B-A7EA-76A70D509E19}" presName="upArrow" presStyleLbl="node1" presStyleIdx="1" presStyleCnt="2">
        <dgm:style>
          <a:lnRef idx="1">
            <a:schemeClr val="accent6"/>
          </a:lnRef>
          <a:fillRef idx="2">
            <a:schemeClr val="accent6"/>
          </a:fillRef>
          <a:effectRef idx="1">
            <a:schemeClr val="accent6"/>
          </a:effectRef>
          <a:fontRef idx="minor">
            <a:schemeClr val="dk1"/>
          </a:fontRef>
        </dgm:style>
      </dgm:prSet>
      <dgm:spPr>
        <a:ln/>
      </dgm:spPr>
      <dgm:t>
        <a:bodyPr/>
        <a:lstStyle/>
        <a:p>
          <a:endParaRPr lang="es-EC"/>
        </a:p>
      </dgm:t>
    </dgm:pt>
    <dgm:pt modelId="{3D5C87C0-2C1E-4AB3-B20D-7CF926858A0C}" type="pres">
      <dgm:prSet presAssocID="{18254A1E-ADBB-424B-A7EA-76A70D509E19}" presName="upArrowText" presStyleLbl="revTx" presStyleIdx="1" presStyleCnt="2" custLinFactNeighborX="32578" custLinFactNeighborY="0">
        <dgm:presLayoutVars>
          <dgm:bulletEnabled val="1"/>
        </dgm:presLayoutVars>
      </dgm:prSet>
      <dgm:spPr/>
      <dgm:t>
        <a:bodyPr/>
        <a:lstStyle/>
        <a:p>
          <a:endParaRPr lang="es-ES"/>
        </a:p>
      </dgm:t>
    </dgm:pt>
  </dgm:ptLst>
  <dgm:cxnLst>
    <dgm:cxn modelId="{0DC04028-69BC-450E-99E1-C57902D0736A}" type="presOf" srcId="{FA8CEAA9-3F8B-438D-A1E1-81F3B29C978F}" destId="{BAF270D1-78E9-4146-AD81-8D4C1101F833}" srcOrd="0" destOrd="0" presId="urn:microsoft.com/office/officeart/2005/8/layout/arrow3"/>
    <dgm:cxn modelId="{22D91F52-26D2-48CD-AD93-B90358E818DE}" srcId="{A581A935-8E45-4883-BFA5-E12DDDCF3AA5}" destId="{18254A1E-ADBB-424B-A7EA-76A70D509E19}" srcOrd="1" destOrd="0" parTransId="{0CDA6146-4BD6-4723-ACDC-11F3BC4849E7}" sibTransId="{D5D68C26-7A6C-4AAF-8B80-805706244049}"/>
    <dgm:cxn modelId="{096DB3E5-E60D-48FF-AC69-41D205DBCD9F}" srcId="{A581A935-8E45-4883-BFA5-E12DDDCF3AA5}" destId="{FA8CEAA9-3F8B-438D-A1E1-81F3B29C978F}" srcOrd="0" destOrd="0" parTransId="{4BC1663D-B151-4DD2-9E2A-7A13AFB2AC5A}" sibTransId="{44445655-B92A-4D23-BE6A-52B6A532EAB9}"/>
    <dgm:cxn modelId="{1E2D58E1-5CBE-478C-B35E-4A4B49D2CC74}" type="presOf" srcId="{18254A1E-ADBB-424B-A7EA-76A70D509E19}" destId="{3D5C87C0-2C1E-4AB3-B20D-7CF926858A0C}" srcOrd="0" destOrd="0" presId="urn:microsoft.com/office/officeart/2005/8/layout/arrow3"/>
    <dgm:cxn modelId="{1DD4FFCC-EF69-454B-A4E6-9BF7AB0FE6D4}" type="presOf" srcId="{A581A935-8E45-4883-BFA5-E12DDDCF3AA5}" destId="{A341BD27-F86B-4AA8-8901-032EE5FE9F05}" srcOrd="0" destOrd="0" presId="urn:microsoft.com/office/officeart/2005/8/layout/arrow3"/>
    <dgm:cxn modelId="{1B6B9720-D30D-4898-8DFC-F4DE16A9FA31}" type="presParOf" srcId="{A341BD27-F86B-4AA8-8901-032EE5FE9F05}" destId="{3A2B1FB4-CD7C-466F-8CF0-67DF089C5A49}" srcOrd="0" destOrd="0" presId="urn:microsoft.com/office/officeart/2005/8/layout/arrow3"/>
    <dgm:cxn modelId="{7517D5E0-828B-4364-8576-6720D2B1F026}" type="presParOf" srcId="{A341BD27-F86B-4AA8-8901-032EE5FE9F05}" destId="{30D79879-2FA5-45F8-B077-5AD45252EFB0}" srcOrd="1" destOrd="0" presId="urn:microsoft.com/office/officeart/2005/8/layout/arrow3"/>
    <dgm:cxn modelId="{15A31B94-5852-4EF5-8AEB-A0FFA8EBE5F0}" type="presParOf" srcId="{A341BD27-F86B-4AA8-8901-032EE5FE9F05}" destId="{BAF270D1-78E9-4146-AD81-8D4C1101F833}" srcOrd="2" destOrd="0" presId="urn:microsoft.com/office/officeart/2005/8/layout/arrow3"/>
    <dgm:cxn modelId="{2D53CDB6-0D9C-4398-A866-03FF061EAD45}" type="presParOf" srcId="{A341BD27-F86B-4AA8-8901-032EE5FE9F05}" destId="{1B15B521-D08F-40EE-9AB1-3F83D60CA447}" srcOrd="3" destOrd="0" presId="urn:microsoft.com/office/officeart/2005/8/layout/arrow3"/>
    <dgm:cxn modelId="{D81E939F-FB75-43A3-A838-D3C6D391422D}" type="presParOf" srcId="{A341BD27-F86B-4AA8-8901-032EE5FE9F05}" destId="{3D5C87C0-2C1E-4AB3-B20D-7CF926858A0C}" srcOrd="4" destOrd="0" presId="urn:microsoft.com/office/officeart/2005/8/layout/arrow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1270924-9D78-4B26-BBDC-8971ED3B2C47}"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S"/>
        </a:p>
      </dgm:t>
    </dgm:pt>
    <dgm:pt modelId="{1A84291B-BDC3-4F6C-8EFC-4FED05A259AF}">
      <dgm:prSet phldrT="[Texto]" custT="1"/>
      <dgm:spPr/>
      <dgm:t>
        <a:bodyPr/>
        <a:lstStyle/>
        <a:p>
          <a:r>
            <a:rPr lang="es-ES" sz="2000" b="0" smtClean="0">
              <a:solidFill>
                <a:schemeClr val="tx1"/>
              </a:solidFill>
              <a:latin typeface="Arial" pitchFamily="34" charset="0"/>
              <a:cs typeface="Arial" pitchFamily="34" charset="0"/>
            </a:rPr>
            <a:t>Sirve como mediador para el desarrollo y enriquecimiento de las actividades que comprenden la inducción, implementación y evaluación</a:t>
          </a:r>
          <a:endParaRPr lang="es-ES" sz="2000" b="0" dirty="0">
            <a:solidFill>
              <a:schemeClr val="tx1"/>
            </a:solidFill>
            <a:latin typeface="Arial" pitchFamily="34" charset="0"/>
            <a:cs typeface="Arial" pitchFamily="34" charset="0"/>
          </a:endParaRPr>
        </a:p>
      </dgm:t>
    </dgm:pt>
    <dgm:pt modelId="{862458F4-A574-467D-BBEA-FBE90724FC6F}" type="parTrans" cxnId="{0EA22775-A8EC-4EF5-B77F-F674755ADCD1}">
      <dgm:prSet/>
      <dgm:spPr/>
      <dgm:t>
        <a:bodyPr/>
        <a:lstStyle/>
        <a:p>
          <a:endParaRPr lang="es-ES" b="0">
            <a:solidFill>
              <a:schemeClr val="tx1"/>
            </a:solidFill>
            <a:latin typeface="Arial" pitchFamily="34" charset="0"/>
            <a:cs typeface="Arial" pitchFamily="34" charset="0"/>
          </a:endParaRPr>
        </a:p>
      </dgm:t>
    </dgm:pt>
    <dgm:pt modelId="{B07E85D6-0CE6-4EB3-AE44-1E46A9C4097D}" type="sibTrans" cxnId="{0EA22775-A8EC-4EF5-B77F-F674755ADCD1}">
      <dgm:prSet/>
      <dgm:spPr/>
      <dgm:t>
        <a:bodyPr/>
        <a:lstStyle/>
        <a:p>
          <a:endParaRPr lang="es-ES" b="0">
            <a:solidFill>
              <a:schemeClr val="tx1"/>
            </a:solidFill>
            <a:latin typeface="Arial" pitchFamily="34" charset="0"/>
            <a:cs typeface="Arial" pitchFamily="34" charset="0"/>
          </a:endParaRPr>
        </a:p>
      </dgm:t>
    </dgm:pt>
    <dgm:pt modelId="{96E64620-31A6-4824-879E-A9F6B8D70857}">
      <dgm:prSet phldrT="[Texto]" custT="1"/>
      <dgm:spPr/>
      <dgm:t>
        <a:bodyPr/>
        <a:lstStyle/>
        <a:p>
          <a:r>
            <a:rPr lang="es-ES" sz="2000" b="0" dirty="0" smtClean="0">
              <a:solidFill>
                <a:schemeClr val="tx1"/>
              </a:solidFill>
              <a:latin typeface="Arial" pitchFamily="34" charset="0"/>
              <a:cs typeface="Arial" pitchFamily="34" charset="0"/>
            </a:rPr>
            <a:t>Establece un número significativo de actividades a realizarse, dentro de un escenario real, en tiempos y lugares específicamente determinados. </a:t>
          </a:r>
          <a:endParaRPr lang="es-ES" sz="2000" b="0" dirty="0">
            <a:solidFill>
              <a:schemeClr val="tx1"/>
            </a:solidFill>
            <a:latin typeface="Arial" pitchFamily="34" charset="0"/>
            <a:cs typeface="Arial" pitchFamily="34" charset="0"/>
          </a:endParaRPr>
        </a:p>
      </dgm:t>
    </dgm:pt>
    <dgm:pt modelId="{CC55ED66-9514-4C09-BBAD-A1A96C2A12C3}" type="parTrans" cxnId="{2DBFDB83-C893-45EF-8CB3-A61A39E5224B}">
      <dgm:prSet/>
      <dgm:spPr/>
      <dgm:t>
        <a:bodyPr/>
        <a:lstStyle/>
        <a:p>
          <a:endParaRPr lang="es-ES" b="0">
            <a:solidFill>
              <a:schemeClr val="tx1"/>
            </a:solidFill>
            <a:latin typeface="Arial" pitchFamily="34" charset="0"/>
            <a:cs typeface="Arial" pitchFamily="34" charset="0"/>
          </a:endParaRPr>
        </a:p>
      </dgm:t>
    </dgm:pt>
    <dgm:pt modelId="{534F9856-E10F-44F1-9111-F55B35C45633}" type="sibTrans" cxnId="{2DBFDB83-C893-45EF-8CB3-A61A39E5224B}">
      <dgm:prSet/>
      <dgm:spPr/>
      <dgm:t>
        <a:bodyPr/>
        <a:lstStyle/>
        <a:p>
          <a:endParaRPr lang="es-ES" b="0">
            <a:solidFill>
              <a:schemeClr val="tx1"/>
            </a:solidFill>
            <a:latin typeface="Arial" pitchFamily="34" charset="0"/>
            <a:cs typeface="Arial" pitchFamily="34" charset="0"/>
          </a:endParaRPr>
        </a:p>
      </dgm:t>
    </dgm:pt>
    <dgm:pt modelId="{7090B87D-C7D5-45E4-BEAF-D29A9DABD423}">
      <dgm:prSet phldrT="[Texto]" custT="1"/>
      <dgm:spPr/>
      <dgm:t>
        <a:bodyPr/>
        <a:lstStyle/>
        <a:p>
          <a:r>
            <a:rPr lang="es-ES" sz="2000" b="0" dirty="0" smtClean="0">
              <a:solidFill>
                <a:schemeClr val="tx1"/>
              </a:solidFill>
              <a:latin typeface="Arial" pitchFamily="34" charset="0"/>
              <a:cs typeface="Arial" pitchFamily="34" charset="0"/>
            </a:rPr>
            <a:t>Planifica al detalle las actividades que verifican la ejecución de la gestión profesional del docente novel dentro de la Institución Educativa.</a:t>
          </a:r>
          <a:endParaRPr lang="es-ES" sz="2000" b="0" dirty="0">
            <a:solidFill>
              <a:schemeClr val="tx1"/>
            </a:solidFill>
            <a:latin typeface="Arial" pitchFamily="34" charset="0"/>
            <a:cs typeface="Arial" pitchFamily="34" charset="0"/>
          </a:endParaRPr>
        </a:p>
      </dgm:t>
    </dgm:pt>
    <dgm:pt modelId="{70569346-90EB-4D3D-8A7E-D2972E3DFD04}" type="parTrans" cxnId="{6CF14F44-243B-481F-9E8C-CB3FF0825B07}">
      <dgm:prSet/>
      <dgm:spPr/>
      <dgm:t>
        <a:bodyPr/>
        <a:lstStyle/>
        <a:p>
          <a:endParaRPr lang="es-ES" b="0">
            <a:solidFill>
              <a:schemeClr val="tx1"/>
            </a:solidFill>
            <a:latin typeface="Arial" pitchFamily="34" charset="0"/>
            <a:cs typeface="Arial" pitchFamily="34" charset="0"/>
          </a:endParaRPr>
        </a:p>
      </dgm:t>
    </dgm:pt>
    <dgm:pt modelId="{36AE6B84-814C-48EA-9FFA-8EB316E8A1C5}" type="sibTrans" cxnId="{6CF14F44-243B-481F-9E8C-CB3FF0825B07}">
      <dgm:prSet/>
      <dgm:spPr/>
      <dgm:t>
        <a:bodyPr/>
        <a:lstStyle/>
        <a:p>
          <a:endParaRPr lang="es-ES" b="0">
            <a:solidFill>
              <a:schemeClr val="tx1"/>
            </a:solidFill>
            <a:latin typeface="Arial" pitchFamily="34" charset="0"/>
            <a:cs typeface="Arial" pitchFamily="34" charset="0"/>
          </a:endParaRPr>
        </a:p>
      </dgm:t>
    </dgm:pt>
    <dgm:pt modelId="{0559F7AD-7EDD-4402-BFC2-0158C9B21F94}">
      <dgm:prSet phldrT="[Texto]" custT="1"/>
      <dgm:spPr/>
      <dgm:t>
        <a:bodyPr/>
        <a:lstStyle/>
        <a:p>
          <a:r>
            <a:rPr lang="es-ES" sz="2000" b="0" smtClean="0">
              <a:solidFill>
                <a:schemeClr val="tx1"/>
              </a:solidFill>
              <a:latin typeface="Arial" pitchFamily="34" charset="0"/>
              <a:cs typeface="Arial" pitchFamily="34" charset="0"/>
            </a:rPr>
            <a:t>Permite comprobar las actividades realizadas por el alumno-maestro, resulta ser ideal sobre todo por el carácter cerrado de las gestiones docentes.</a:t>
          </a:r>
          <a:endParaRPr lang="es-ES" sz="2000" b="0" dirty="0">
            <a:solidFill>
              <a:schemeClr val="tx1"/>
            </a:solidFill>
            <a:latin typeface="Arial" pitchFamily="34" charset="0"/>
            <a:cs typeface="Arial" pitchFamily="34" charset="0"/>
          </a:endParaRPr>
        </a:p>
      </dgm:t>
    </dgm:pt>
    <dgm:pt modelId="{5B5EA58A-DA13-438E-BDFA-0EF0A27748F7}" type="parTrans" cxnId="{E65D0372-350B-4E77-9B0A-0EA799A037F0}">
      <dgm:prSet/>
      <dgm:spPr/>
      <dgm:t>
        <a:bodyPr/>
        <a:lstStyle/>
        <a:p>
          <a:endParaRPr lang="es-ES" b="0">
            <a:solidFill>
              <a:schemeClr val="tx1"/>
            </a:solidFill>
            <a:latin typeface="Arial" pitchFamily="34" charset="0"/>
            <a:cs typeface="Arial" pitchFamily="34" charset="0"/>
          </a:endParaRPr>
        </a:p>
      </dgm:t>
    </dgm:pt>
    <dgm:pt modelId="{FD5D42B9-3927-495F-B872-B90431C306FE}" type="sibTrans" cxnId="{E65D0372-350B-4E77-9B0A-0EA799A037F0}">
      <dgm:prSet/>
      <dgm:spPr/>
      <dgm:t>
        <a:bodyPr/>
        <a:lstStyle/>
        <a:p>
          <a:endParaRPr lang="es-ES" b="0">
            <a:solidFill>
              <a:schemeClr val="tx1"/>
            </a:solidFill>
            <a:latin typeface="Arial" pitchFamily="34" charset="0"/>
            <a:cs typeface="Arial" pitchFamily="34" charset="0"/>
          </a:endParaRPr>
        </a:p>
      </dgm:t>
    </dgm:pt>
    <dgm:pt modelId="{C03E60DD-8E1E-479D-8080-5B9C69210ED0}" type="pres">
      <dgm:prSet presAssocID="{01270924-9D78-4B26-BBDC-8971ED3B2C47}" presName="Name0" presStyleCnt="0">
        <dgm:presLayoutVars>
          <dgm:chMax val="7"/>
          <dgm:chPref val="7"/>
          <dgm:dir/>
        </dgm:presLayoutVars>
      </dgm:prSet>
      <dgm:spPr/>
      <dgm:t>
        <a:bodyPr/>
        <a:lstStyle/>
        <a:p>
          <a:endParaRPr lang="es-EC"/>
        </a:p>
      </dgm:t>
    </dgm:pt>
    <dgm:pt modelId="{011C6EBF-F658-4BF2-ABD9-E187FD2BAE0B}" type="pres">
      <dgm:prSet presAssocID="{01270924-9D78-4B26-BBDC-8971ED3B2C47}" presName="Name1" presStyleCnt="0"/>
      <dgm:spPr/>
      <dgm:t>
        <a:bodyPr/>
        <a:lstStyle/>
        <a:p>
          <a:endParaRPr lang="es-EC"/>
        </a:p>
      </dgm:t>
    </dgm:pt>
    <dgm:pt modelId="{3978E89D-9B31-4D9B-B933-67934B954594}" type="pres">
      <dgm:prSet presAssocID="{01270924-9D78-4B26-BBDC-8971ED3B2C47}" presName="cycle" presStyleCnt="0"/>
      <dgm:spPr/>
      <dgm:t>
        <a:bodyPr/>
        <a:lstStyle/>
        <a:p>
          <a:endParaRPr lang="es-EC"/>
        </a:p>
      </dgm:t>
    </dgm:pt>
    <dgm:pt modelId="{B288F9F5-B4CF-4FB8-8B83-2E3D6C05B7F5}" type="pres">
      <dgm:prSet presAssocID="{01270924-9D78-4B26-BBDC-8971ED3B2C47}" presName="srcNode" presStyleLbl="node1" presStyleIdx="0" presStyleCnt="4"/>
      <dgm:spPr/>
      <dgm:t>
        <a:bodyPr/>
        <a:lstStyle/>
        <a:p>
          <a:endParaRPr lang="es-EC"/>
        </a:p>
      </dgm:t>
    </dgm:pt>
    <dgm:pt modelId="{04C6D859-7C31-456E-9BA0-C68745E27E20}" type="pres">
      <dgm:prSet presAssocID="{01270924-9D78-4B26-BBDC-8971ED3B2C47}" presName="conn" presStyleLbl="parChTrans1D2" presStyleIdx="0" presStyleCnt="1"/>
      <dgm:spPr/>
      <dgm:t>
        <a:bodyPr/>
        <a:lstStyle/>
        <a:p>
          <a:endParaRPr lang="es-EC"/>
        </a:p>
      </dgm:t>
    </dgm:pt>
    <dgm:pt modelId="{ED87EB66-0F6C-4D59-AD47-07D2A7DCBE10}" type="pres">
      <dgm:prSet presAssocID="{01270924-9D78-4B26-BBDC-8971ED3B2C47}" presName="extraNode" presStyleLbl="node1" presStyleIdx="0" presStyleCnt="4"/>
      <dgm:spPr/>
      <dgm:t>
        <a:bodyPr/>
        <a:lstStyle/>
        <a:p>
          <a:endParaRPr lang="es-EC"/>
        </a:p>
      </dgm:t>
    </dgm:pt>
    <dgm:pt modelId="{0E6D8B47-4F85-449D-8380-F1D1568C02D9}" type="pres">
      <dgm:prSet presAssocID="{01270924-9D78-4B26-BBDC-8971ED3B2C47}" presName="dstNode" presStyleLbl="node1" presStyleIdx="0" presStyleCnt="4"/>
      <dgm:spPr/>
      <dgm:t>
        <a:bodyPr/>
        <a:lstStyle/>
        <a:p>
          <a:endParaRPr lang="es-EC"/>
        </a:p>
      </dgm:t>
    </dgm:pt>
    <dgm:pt modelId="{4FBE5CD2-8136-4C95-805C-90E1CEEC39EC}" type="pres">
      <dgm:prSet presAssocID="{1A84291B-BDC3-4F6C-8EFC-4FED05A259AF}" presName="text_1" presStyleLbl="node1" presStyleIdx="0" presStyleCnt="4">
        <dgm:presLayoutVars>
          <dgm:bulletEnabled val="1"/>
        </dgm:presLayoutVars>
      </dgm:prSet>
      <dgm:spPr/>
      <dgm:t>
        <a:bodyPr/>
        <a:lstStyle/>
        <a:p>
          <a:endParaRPr lang="es-ES"/>
        </a:p>
      </dgm:t>
    </dgm:pt>
    <dgm:pt modelId="{7AFB92EE-1529-4FCB-BFAE-89BFDC79C27E}" type="pres">
      <dgm:prSet presAssocID="{1A84291B-BDC3-4F6C-8EFC-4FED05A259AF}" presName="accent_1" presStyleCnt="0"/>
      <dgm:spPr/>
      <dgm:t>
        <a:bodyPr/>
        <a:lstStyle/>
        <a:p>
          <a:endParaRPr lang="es-EC"/>
        </a:p>
      </dgm:t>
    </dgm:pt>
    <dgm:pt modelId="{FC65F174-404A-41FE-BE00-AFC68FC0EF08}" type="pres">
      <dgm:prSet presAssocID="{1A84291B-BDC3-4F6C-8EFC-4FED05A259AF}" presName="accentRepeatNode" presStyleLbl="solidFgAcc1" presStyleIdx="0" presStyleCnt="4">
        <dgm:style>
          <a:lnRef idx="2">
            <a:schemeClr val="accent1">
              <a:shade val="50000"/>
            </a:schemeClr>
          </a:lnRef>
          <a:fillRef idx="1">
            <a:schemeClr val="accent1"/>
          </a:fillRef>
          <a:effectRef idx="0">
            <a:schemeClr val="accent1"/>
          </a:effectRef>
          <a:fontRef idx="minor">
            <a:schemeClr val="lt1"/>
          </a:fontRef>
        </dgm:style>
      </dgm:prSet>
      <dgm:spPr>
        <a:blipFill rotWithShape="0">
          <a:blip xmlns:r="http://schemas.openxmlformats.org/officeDocument/2006/relationships" r:embed="rId1"/>
          <a:stretch>
            <a:fillRect/>
          </a:stretch>
        </a:blipFill>
      </dgm:spPr>
      <dgm:t>
        <a:bodyPr/>
        <a:lstStyle/>
        <a:p>
          <a:endParaRPr lang="es-EC"/>
        </a:p>
      </dgm:t>
    </dgm:pt>
    <dgm:pt modelId="{4F3595FD-4895-4972-B52A-B7064A51855D}" type="pres">
      <dgm:prSet presAssocID="{96E64620-31A6-4824-879E-A9F6B8D70857}" presName="text_2" presStyleLbl="node1" presStyleIdx="1" presStyleCnt="4">
        <dgm:presLayoutVars>
          <dgm:bulletEnabled val="1"/>
        </dgm:presLayoutVars>
      </dgm:prSet>
      <dgm:spPr/>
      <dgm:t>
        <a:bodyPr/>
        <a:lstStyle/>
        <a:p>
          <a:endParaRPr lang="es-ES"/>
        </a:p>
      </dgm:t>
    </dgm:pt>
    <dgm:pt modelId="{74F7C702-40CE-4F7E-9A9B-F2D345B8BDB1}" type="pres">
      <dgm:prSet presAssocID="{96E64620-31A6-4824-879E-A9F6B8D70857}" presName="accent_2" presStyleCnt="0"/>
      <dgm:spPr/>
      <dgm:t>
        <a:bodyPr/>
        <a:lstStyle/>
        <a:p>
          <a:endParaRPr lang="es-EC"/>
        </a:p>
      </dgm:t>
    </dgm:pt>
    <dgm:pt modelId="{DDDF2B33-B7FE-4F6C-8B78-6AE198344BF8}" type="pres">
      <dgm:prSet presAssocID="{96E64620-31A6-4824-879E-A9F6B8D70857}" presName="accentRepeatNode" presStyleLbl="solidFgAcc1" presStyleIdx="1" presStyleCnt="4">
        <dgm:style>
          <a:lnRef idx="2">
            <a:schemeClr val="accent1">
              <a:shade val="50000"/>
            </a:schemeClr>
          </a:lnRef>
          <a:fillRef idx="1">
            <a:schemeClr val="accent1"/>
          </a:fillRef>
          <a:effectRef idx="0">
            <a:schemeClr val="accent1"/>
          </a:effectRef>
          <a:fontRef idx="minor">
            <a:schemeClr val="lt1"/>
          </a:fontRef>
        </dgm:style>
      </dgm:prSet>
      <dgm:spPr>
        <a:blipFill rotWithShape="0">
          <a:blip xmlns:r="http://schemas.openxmlformats.org/officeDocument/2006/relationships" r:embed="rId1"/>
          <a:stretch>
            <a:fillRect/>
          </a:stretch>
        </a:blipFill>
      </dgm:spPr>
      <dgm:t>
        <a:bodyPr/>
        <a:lstStyle/>
        <a:p>
          <a:endParaRPr lang="es-EC"/>
        </a:p>
      </dgm:t>
    </dgm:pt>
    <dgm:pt modelId="{2EB0F6A5-DECF-432B-A325-F6732607A161}" type="pres">
      <dgm:prSet presAssocID="{7090B87D-C7D5-45E4-BEAF-D29A9DABD423}" presName="text_3" presStyleLbl="node1" presStyleIdx="2" presStyleCnt="4">
        <dgm:presLayoutVars>
          <dgm:bulletEnabled val="1"/>
        </dgm:presLayoutVars>
      </dgm:prSet>
      <dgm:spPr/>
      <dgm:t>
        <a:bodyPr/>
        <a:lstStyle/>
        <a:p>
          <a:endParaRPr lang="es-ES"/>
        </a:p>
      </dgm:t>
    </dgm:pt>
    <dgm:pt modelId="{83A3D9C6-425D-4270-A49D-EE29ED9E0CA7}" type="pres">
      <dgm:prSet presAssocID="{7090B87D-C7D5-45E4-BEAF-D29A9DABD423}" presName="accent_3" presStyleCnt="0"/>
      <dgm:spPr/>
      <dgm:t>
        <a:bodyPr/>
        <a:lstStyle/>
        <a:p>
          <a:endParaRPr lang="es-EC"/>
        </a:p>
      </dgm:t>
    </dgm:pt>
    <dgm:pt modelId="{B76A7962-832C-4A97-81C9-C9E2A8FE548C}" type="pres">
      <dgm:prSet presAssocID="{7090B87D-C7D5-45E4-BEAF-D29A9DABD423}" presName="accentRepeatNode" presStyleLbl="solidFgAcc1" presStyleIdx="2" presStyleCnt="4">
        <dgm:style>
          <a:lnRef idx="2">
            <a:schemeClr val="accent1">
              <a:shade val="50000"/>
            </a:schemeClr>
          </a:lnRef>
          <a:fillRef idx="1">
            <a:schemeClr val="accent1"/>
          </a:fillRef>
          <a:effectRef idx="0">
            <a:schemeClr val="accent1"/>
          </a:effectRef>
          <a:fontRef idx="minor">
            <a:schemeClr val="lt1"/>
          </a:fontRef>
        </dgm:style>
      </dgm:prSet>
      <dgm:spPr>
        <a:blipFill rotWithShape="0">
          <a:blip xmlns:r="http://schemas.openxmlformats.org/officeDocument/2006/relationships" r:embed="rId1"/>
          <a:stretch>
            <a:fillRect/>
          </a:stretch>
        </a:blipFill>
      </dgm:spPr>
      <dgm:t>
        <a:bodyPr/>
        <a:lstStyle/>
        <a:p>
          <a:endParaRPr lang="es-EC"/>
        </a:p>
      </dgm:t>
    </dgm:pt>
    <dgm:pt modelId="{F16F70D8-769D-4F95-82E0-C7507A27FB66}" type="pres">
      <dgm:prSet presAssocID="{0559F7AD-7EDD-4402-BFC2-0158C9B21F94}" presName="text_4" presStyleLbl="node1" presStyleIdx="3" presStyleCnt="4">
        <dgm:presLayoutVars>
          <dgm:bulletEnabled val="1"/>
        </dgm:presLayoutVars>
      </dgm:prSet>
      <dgm:spPr/>
      <dgm:t>
        <a:bodyPr/>
        <a:lstStyle/>
        <a:p>
          <a:endParaRPr lang="es-ES"/>
        </a:p>
      </dgm:t>
    </dgm:pt>
    <dgm:pt modelId="{F0093592-55B0-4456-881F-740C6F1CC57C}" type="pres">
      <dgm:prSet presAssocID="{0559F7AD-7EDD-4402-BFC2-0158C9B21F94}" presName="accent_4" presStyleCnt="0"/>
      <dgm:spPr/>
      <dgm:t>
        <a:bodyPr/>
        <a:lstStyle/>
        <a:p>
          <a:endParaRPr lang="es-EC"/>
        </a:p>
      </dgm:t>
    </dgm:pt>
    <dgm:pt modelId="{DEE24BB1-33FC-4F7C-A155-358667E30200}" type="pres">
      <dgm:prSet presAssocID="{0559F7AD-7EDD-4402-BFC2-0158C9B21F94}" presName="accentRepeatNode" presStyleLbl="solidFgAcc1" presStyleIdx="3" presStyleCnt="4">
        <dgm:style>
          <a:lnRef idx="2">
            <a:schemeClr val="accent1">
              <a:shade val="50000"/>
            </a:schemeClr>
          </a:lnRef>
          <a:fillRef idx="1">
            <a:schemeClr val="accent1"/>
          </a:fillRef>
          <a:effectRef idx="0">
            <a:schemeClr val="accent1"/>
          </a:effectRef>
          <a:fontRef idx="minor">
            <a:schemeClr val="lt1"/>
          </a:fontRef>
        </dgm:style>
      </dgm:prSet>
      <dgm:spPr>
        <a:blipFill rotWithShape="0">
          <a:blip xmlns:r="http://schemas.openxmlformats.org/officeDocument/2006/relationships" r:embed="rId1"/>
          <a:stretch>
            <a:fillRect/>
          </a:stretch>
        </a:blipFill>
      </dgm:spPr>
      <dgm:t>
        <a:bodyPr/>
        <a:lstStyle/>
        <a:p>
          <a:endParaRPr lang="es-EC"/>
        </a:p>
      </dgm:t>
    </dgm:pt>
  </dgm:ptLst>
  <dgm:cxnLst>
    <dgm:cxn modelId="{3C126839-D691-438B-A3DF-308CCFC3D6E7}" type="presOf" srcId="{0559F7AD-7EDD-4402-BFC2-0158C9B21F94}" destId="{F16F70D8-769D-4F95-82E0-C7507A27FB66}" srcOrd="0" destOrd="0" presId="urn:microsoft.com/office/officeart/2008/layout/VerticalCurvedList"/>
    <dgm:cxn modelId="{DE6BA485-55EC-48B9-9F3D-55C7D5F3B786}" type="presOf" srcId="{7090B87D-C7D5-45E4-BEAF-D29A9DABD423}" destId="{2EB0F6A5-DECF-432B-A325-F6732607A161}" srcOrd="0" destOrd="0" presId="urn:microsoft.com/office/officeart/2008/layout/VerticalCurvedList"/>
    <dgm:cxn modelId="{A324B874-5435-4FD9-880C-5B403FBBBAB5}" type="presOf" srcId="{1A84291B-BDC3-4F6C-8EFC-4FED05A259AF}" destId="{4FBE5CD2-8136-4C95-805C-90E1CEEC39EC}" srcOrd="0" destOrd="0" presId="urn:microsoft.com/office/officeart/2008/layout/VerticalCurvedList"/>
    <dgm:cxn modelId="{6CF14F44-243B-481F-9E8C-CB3FF0825B07}" srcId="{01270924-9D78-4B26-BBDC-8971ED3B2C47}" destId="{7090B87D-C7D5-45E4-BEAF-D29A9DABD423}" srcOrd="2" destOrd="0" parTransId="{70569346-90EB-4D3D-8A7E-D2972E3DFD04}" sibTransId="{36AE6B84-814C-48EA-9FFA-8EB316E8A1C5}"/>
    <dgm:cxn modelId="{2DBFDB83-C893-45EF-8CB3-A61A39E5224B}" srcId="{01270924-9D78-4B26-BBDC-8971ED3B2C47}" destId="{96E64620-31A6-4824-879E-A9F6B8D70857}" srcOrd="1" destOrd="0" parTransId="{CC55ED66-9514-4C09-BBAD-A1A96C2A12C3}" sibTransId="{534F9856-E10F-44F1-9111-F55B35C45633}"/>
    <dgm:cxn modelId="{E65D0372-350B-4E77-9B0A-0EA799A037F0}" srcId="{01270924-9D78-4B26-BBDC-8971ED3B2C47}" destId="{0559F7AD-7EDD-4402-BFC2-0158C9B21F94}" srcOrd="3" destOrd="0" parTransId="{5B5EA58A-DA13-438E-BDFA-0EF0A27748F7}" sibTransId="{FD5D42B9-3927-495F-B872-B90431C306FE}"/>
    <dgm:cxn modelId="{0EA22775-A8EC-4EF5-B77F-F674755ADCD1}" srcId="{01270924-9D78-4B26-BBDC-8971ED3B2C47}" destId="{1A84291B-BDC3-4F6C-8EFC-4FED05A259AF}" srcOrd="0" destOrd="0" parTransId="{862458F4-A574-467D-BBEA-FBE90724FC6F}" sibTransId="{B07E85D6-0CE6-4EB3-AE44-1E46A9C4097D}"/>
    <dgm:cxn modelId="{800E6B7F-98ED-4CF3-9A11-7A14243E162F}" type="presOf" srcId="{01270924-9D78-4B26-BBDC-8971ED3B2C47}" destId="{C03E60DD-8E1E-479D-8080-5B9C69210ED0}" srcOrd="0" destOrd="0" presId="urn:microsoft.com/office/officeart/2008/layout/VerticalCurvedList"/>
    <dgm:cxn modelId="{CB5EDA81-6075-4C04-BD1B-1484D3E58FDB}" type="presOf" srcId="{96E64620-31A6-4824-879E-A9F6B8D70857}" destId="{4F3595FD-4895-4972-B52A-B7064A51855D}" srcOrd="0" destOrd="0" presId="urn:microsoft.com/office/officeart/2008/layout/VerticalCurvedList"/>
    <dgm:cxn modelId="{E0F16D8B-2566-46FA-8545-36792E17D725}" type="presOf" srcId="{B07E85D6-0CE6-4EB3-AE44-1E46A9C4097D}" destId="{04C6D859-7C31-456E-9BA0-C68745E27E20}" srcOrd="0" destOrd="0" presId="urn:microsoft.com/office/officeart/2008/layout/VerticalCurvedList"/>
    <dgm:cxn modelId="{673E8010-143F-44BF-BC7F-D5D048F4EA21}" type="presParOf" srcId="{C03E60DD-8E1E-479D-8080-5B9C69210ED0}" destId="{011C6EBF-F658-4BF2-ABD9-E187FD2BAE0B}" srcOrd="0" destOrd="0" presId="urn:microsoft.com/office/officeart/2008/layout/VerticalCurvedList"/>
    <dgm:cxn modelId="{3693AF30-E663-4670-8780-ED890E9AE5FF}" type="presParOf" srcId="{011C6EBF-F658-4BF2-ABD9-E187FD2BAE0B}" destId="{3978E89D-9B31-4D9B-B933-67934B954594}" srcOrd="0" destOrd="0" presId="urn:microsoft.com/office/officeart/2008/layout/VerticalCurvedList"/>
    <dgm:cxn modelId="{B4FB984B-64D4-496A-A6FA-D42C3E412C39}" type="presParOf" srcId="{3978E89D-9B31-4D9B-B933-67934B954594}" destId="{B288F9F5-B4CF-4FB8-8B83-2E3D6C05B7F5}" srcOrd="0" destOrd="0" presId="urn:microsoft.com/office/officeart/2008/layout/VerticalCurvedList"/>
    <dgm:cxn modelId="{60058C3D-629F-461F-8308-67FEEF81378E}" type="presParOf" srcId="{3978E89D-9B31-4D9B-B933-67934B954594}" destId="{04C6D859-7C31-456E-9BA0-C68745E27E20}" srcOrd="1" destOrd="0" presId="urn:microsoft.com/office/officeart/2008/layout/VerticalCurvedList"/>
    <dgm:cxn modelId="{886C569E-F466-4450-B56E-F2962959F774}" type="presParOf" srcId="{3978E89D-9B31-4D9B-B933-67934B954594}" destId="{ED87EB66-0F6C-4D59-AD47-07D2A7DCBE10}" srcOrd="2" destOrd="0" presId="urn:microsoft.com/office/officeart/2008/layout/VerticalCurvedList"/>
    <dgm:cxn modelId="{19D6F465-10F2-4FEC-8669-585188493C57}" type="presParOf" srcId="{3978E89D-9B31-4D9B-B933-67934B954594}" destId="{0E6D8B47-4F85-449D-8380-F1D1568C02D9}" srcOrd="3" destOrd="0" presId="urn:microsoft.com/office/officeart/2008/layout/VerticalCurvedList"/>
    <dgm:cxn modelId="{1A779E71-6892-4A03-B3D9-FA0A7E2C5060}" type="presParOf" srcId="{011C6EBF-F658-4BF2-ABD9-E187FD2BAE0B}" destId="{4FBE5CD2-8136-4C95-805C-90E1CEEC39EC}" srcOrd="1" destOrd="0" presId="urn:microsoft.com/office/officeart/2008/layout/VerticalCurvedList"/>
    <dgm:cxn modelId="{A4AAA592-CA9B-4DBE-AD6C-CF36CB9C896D}" type="presParOf" srcId="{011C6EBF-F658-4BF2-ABD9-E187FD2BAE0B}" destId="{7AFB92EE-1529-4FCB-BFAE-89BFDC79C27E}" srcOrd="2" destOrd="0" presId="urn:microsoft.com/office/officeart/2008/layout/VerticalCurvedList"/>
    <dgm:cxn modelId="{0198401A-5F9F-4467-98A7-CA20B0CB9D8E}" type="presParOf" srcId="{7AFB92EE-1529-4FCB-BFAE-89BFDC79C27E}" destId="{FC65F174-404A-41FE-BE00-AFC68FC0EF08}" srcOrd="0" destOrd="0" presId="urn:microsoft.com/office/officeart/2008/layout/VerticalCurvedList"/>
    <dgm:cxn modelId="{98F60C86-7637-4979-8ADD-2B1686B61212}" type="presParOf" srcId="{011C6EBF-F658-4BF2-ABD9-E187FD2BAE0B}" destId="{4F3595FD-4895-4972-B52A-B7064A51855D}" srcOrd="3" destOrd="0" presId="urn:microsoft.com/office/officeart/2008/layout/VerticalCurvedList"/>
    <dgm:cxn modelId="{E03DB8B2-4A3F-44FD-87A1-245DF296F831}" type="presParOf" srcId="{011C6EBF-F658-4BF2-ABD9-E187FD2BAE0B}" destId="{74F7C702-40CE-4F7E-9A9B-F2D345B8BDB1}" srcOrd="4" destOrd="0" presId="urn:microsoft.com/office/officeart/2008/layout/VerticalCurvedList"/>
    <dgm:cxn modelId="{80B53C06-2903-4247-9692-F9730CCC6A76}" type="presParOf" srcId="{74F7C702-40CE-4F7E-9A9B-F2D345B8BDB1}" destId="{DDDF2B33-B7FE-4F6C-8B78-6AE198344BF8}" srcOrd="0" destOrd="0" presId="urn:microsoft.com/office/officeart/2008/layout/VerticalCurvedList"/>
    <dgm:cxn modelId="{3EEBB5DE-57D9-4379-AE35-BB5DBC7947F1}" type="presParOf" srcId="{011C6EBF-F658-4BF2-ABD9-E187FD2BAE0B}" destId="{2EB0F6A5-DECF-432B-A325-F6732607A161}" srcOrd="5" destOrd="0" presId="urn:microsoft.com/office/officeart/2008/layout/VerticalCurvedList"/>
    <dgm:cxn modelId="{F225C389-4B3E-42C4-8DF1-4938196C4A64}" type="presParOf" srcId="{011C6EBF-F658-4BF2-ABD9-E187FD2BAE0B}" destId="{83A3D9C6-425D-4270-A49D-EE29ED9E0CA7}" srcOrd="6" destOrd="0" presId="urn:microsoft.com/office/officeart/2008/layout/VerticalCurvedList"/>
    <dgm:cxn modelId="{A38CD0F6-67E9-4900-A6C9-005FBAED196D}" type="presParOf" srcId="{83A3D9C6-425D-4270-A49D-EE29ED9E0CA7}" destId="{B76A7962-832C-4A97-81C9-C9E2A8FE548C}" srcOrd="0" destOrd="0" presId="urn:microsoft.com/office/officeart/2008/layout/VerticalCurvedList"/>
    <dgm:cxn modelId="{356C3B28-0C80-40AB-ADC2-673585A1AEF3}" type="presParOf" srcId="{011C6EBF-F658-4BF2-ABD9-E187FD2BAE0B}" destId="{F16F70D8-769D-4F95-82E0-C7507A27FB66}" srcOrd="7" destOrd="0" presId="urn:microsoft.com/office/officeart/2008/layout/VerticalCurvedList"/>
    <dgm:cxn modelId="{556E7FF0-2FDA-4125-BBF5-9122283C9350}" type="presParOf" srcId="{011C6EBF-F658-4BF2-ABD9-E187FD2BAE0B}" destId="{F0093592-55B0-4456-881F-740C6F1CC57C}" srcOrd="8" destOrd="0" presId="urn:microsoft.com/office/officeart/2008/layout/VerticalCurvedList"/>
    <dgm:cxn modelId="{87CB9C1E-424D-4492-9C99-BC80F4D5187E}" type="presParOf" srcId="{F0093592-55B0-4456-881F-740C6F1CC57C}" destId="{DEE24BB1-33FC-4F7C-A155-358667E3020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82D38B0-A371-4616-A38D-AD569B6AEFC2}" type="doc">
      <dgm:prSet loTypeId="urn:microsoft.com/office/officeart/2005/8/layout/cycle3" loCatId="cycle" qsTypeId="urn:microsoft.com/office/officeart/2005/8/quickstyle/3d1" qsCatId="3D" csTypeId="urn:microsoft.com/office/officeart/2005/8/colors/colorful5" csCatId="colorful" phldr="1"/>
      <dgm:spPr/>
      <dgm:t>
        <a:bodyPr/>
        <a:lstStyle/>
        <a:p>
          <a:endParaRPr lang="es-EC"/>
        </a:p>
      </dgm:t>
    </dgm:pt>
    <dgm:pt modelId="{D48646E4-0656-42A6-BFC7-A941CA53BDB6}">
      <dgm:prSet phldrT="[Texto]" custT="1">
        <dgm:style>
          <a:lnRef idx="1">
            <a:schemeClr val="dk1"/>
          </a:lnRef>
          <a:fillRef idx="2">
            <a:schemeClr val="dk1"/>
          </a:fillRef>
          <a:effectRef idx="1">
            <a:schemeClr val="dk1"/>
          </a:effectRef>
          <a:fontRef idx="minor">
            <a:schemeClr val="dk1"/>
          </a:fontRef>
        </dgm:style>
      </dgm:prSet>
      <dgm:spPr/>
      <dgm:t>
        <a:bodyPr/>
        <a:lstStyle/>
        <a:p>
          <a:pPr algn="ctr"/>
          <a:r>
            <a:rPr lang="es-EC" sz="2000" b="0" dirty="0">
              <a:solidFill>
                <a:sysClr val="windowText" lastClr="000000"/>
              </a:solidFill>
              <a:latin typeface="Arial" pitchFamily="34" charset="0"/>
              <a:cs typeface="Arial" pitchFamily="34" charset="0"/>
            </a:rPr>
            <a:t>1.- Permite la selección técnica de los perfiles profesionales.</a:t>
          </a:r>
        </a:p>
      </dgm:t>
    </dgm:pt>
    <dgm:pt modelId="{7A4A7C63-8422-48F4-88FD-B8CB908C3AAC}" type="parTrans" cxnId="{6A989191-3A2B-496E-A560-71A28F394F6E}">
      <dgm:prSet/>
      <dgm:spPr/>
      <dgm:t>
        <a:bodyPr/>
        <a:lstStyle/>
        <a:p>
          <a:pPr algn="ctr"/>
          <a:endParaRPr lang="es-EC" sz="1200" b="0">
            <a:solidFill>
              <a:sysClr val="windowText" lastClr="000000"/>
            </a:solidFill>
            <a:latin typeface="Arial" pitchFamily="34" charset="0"/>
            <a:cs typeface="Arial" pitchFamily="34" charset="0"/>
          </a:endParaRPr>
        </a:p>
      </dgm:t>
    </dgm:pt>
    <dgm:pt modelId="{C0CC6130-44FC-4C7B-A2A8-C98C8A672BD4}" type="sibTrans" cxnId="{6A989191-3A2B-496E-A560-71A28F394F6E}">
      <dgm:prSet custT="1"/>
      <dgm:spPr>
        <a:solidFill>
          <a:srgbClr val="FA94EE"/>
        </a:solidFill>
        <a:ln w="25400">
          <a:solidFill>
            <a:schemeClr val="accent1">
              <a:lumMod val="75000"/>
            </a:schemeClr>
          </a:solidFill>
        </a:ln>
      </dgm:spPr>
      <dgm:t>
        <a:bodyPr/>
        <a:lstStyle/>
        <a:p>
          <a:pPr algn="ctr"/>
          <a:endParaRPr lang="es-EC" sz="1200" b="0">
            <a:solidFill>
              <a:sysClr val="windowText" lastClr="000000"/>
            </a:solidFill>
            <a:latin typeface="Arial" pitchFamily="34" charset="0"/>
            <a:cs typeface="Arial" pitchFamily="34" charset="0"/>
          </a:endParaRPr>
        </a:p>
      </dgm:t>
    </dgm:pt>
    <dgm:pt modelId="{34A88D6D-2FE5-4C07-B3C4-FA452807E715}">
      <dgm:prSet phldrT="[Texto]" custT="1">
        <dgm:style>
          <a:lnRef idx="1">
            <a:schemeClr val="accent1"/>
          </a:lnRef>
          <a:fillRef idx="2">
            <a:schemeClr val="accent1"/>
          </a:fillRef>
          <a:effectRef idx="1">
            <a:schemeClr val="accent1"/>
          </a:effectRef>
          <a:fontRef idx="minor">
            <a:schemeClr val="dk1"/>
          </a:fontRef>
        </dgm:style>
      </dgm:prSet>
      <dgm:spPr/>
      <dgm:t>
        <a:bodyPr/>
        <a:lstStyle/>
        <a:p>
          <a:pPr algn="ctr"/>
          <a:r>
            <a:rPr lang="es-EC" sz="2000" b="0" dirty="0">
              <a:solidFill>
                <a:sysClr val="windowText" lastClr="000000"/>
              </a:solidFill>
              <a:latin typeface="Arial" pitchFamily="34" charset="0"/>
              <a:cs typeface="Arial" pitchFamily="34" charset="0"/>
            </a:rPr>
            <a:t>2.- Establece el punto de partida del alumno-maestro.</a:t>
          </a:r>
        </a:p>
      </dgm:t>
    </dgm:pt>
    <dgm:pt modelId="{E1D56C46-1FC2-4B3A-B65E-12F69F1D2539}" type="parTrans" cxnId="{BC598C76-4D06-4145-8868-1838CFBBB204}">
      <dgm:prSet/>
      <dgm:spPr/>
      <dgm:t>
        <a:bodyPr/>
        <a:lstStyle/>
        <a:p>
          <a:pPr algn="ctr"/>
          <a:endParaRPr lang="es-EC" sz="1200" b="0">
            <a:solidFill>
              <a:sysClr val="windowText" lastClr="000000"/>
            </a:solidFill>
            <a:latin typeface="Arial" pitchFamily="34" charset="0"/>
            <a:cs typeface="Arial" pitchFamily="34" charset="0"/>
          </a:endParaRPr>
        </a:p>
      </dgm:t>
    </dgm:pt>
    <dgm:pt modelId="{619F1CCA-D760-4AE9-A94A-D2AD0FBF6858}" type="sibTrans" cxnId="{BC598C76-4D06-4145-8868-1838CFBBB204}">
      <dgm:prSet custT="1"/>
      <dgm:spPr/>
      <dgm:t>
        <a:bodyPr/>
        <a:lstStyle/>
        <a:p>
          <a:pPr algn="ctr"/>
          <a:endParaRPr lang="es-EC" sz="1200" b="0">
            <a:solidFill>
              <a:sysClr val="windowText" lastClr="000000"/>
            </a:solidFill>
            <a:latin typeface="Arial" pitchFamily="34" charset="0"/>
            <a:cs typeface="Arial" pitchFamily="34" charset="0"/>
          </a:endParaRPr>
        </a:p>
      </dgm:t>
    </dgm:pt>
    <dgm:pt modelId="{80D64F4F-FB73-4772-A7D1-12C99FFDF2B5}">
      <dgm:prSet phldrT="[Texto]" custT="1">
        <dgm:style>
          <a:lnRef idx="1">
            <a:schemeClr val="accent2"/>
          </a:lnRef>
          <a:fillRef idx="2">
            <a:schemeClr val="accent2"/>
          </a:fillRef>
          <a:effectRef idx="1">
            <a:schemeClr val="accent2"/>
          </a:effectRef>
          <a:fontRef idx="minor">
            <a:schemeClr val="dk1"/>
          </a:fontRef>
        </dgm:style>
      </dgm:prSet>
      <dgm:spPr/>
      <dgm:t>
        <a:bodyPr/>
        <a:lstStyle/>
        <a:p>
          <a:pPr algn="ctr"/>
          <a:r>
            <a:rPr lang="es-EC" sz="2000" b="0" dirty="0">
              <a:solidFill>
                <a:sysClr val="windowText" lastClr="000000"/>
              </a:solidFill>
              <a:latin typeface="Arial" pitchFamily="34" charset="0"/>
              <a:cs typeface="Arial" pitchFamily="34" charset="0"/>
            </a:rPr>
            <a:t>3. Asegura el acompañamiento pedagógico.</a:t>
          </a:r>
        </a:p>
      </dgm:t>
    </dgm:pt>
    <dgm:pt modelId="{03A429E1-6874-441B-97CC-88993F2D83E8}" type="parTrans" cxnId="{A6BAED94-D0BC-40EF-BBF3-28505DC1F9B1}">
      <dgm:prSet/>
      <dgm:spPr/>
      <dgm:t>
        <a:bodyPr/>
        <a:lstStyle/>
        <a:p>
          <a:pPr algn="ctr"/>
          <a:endParaRPr lang="es-EC" sz="1200" b="0">
            <a:solidFill>
              <a:sysClr val="windowText" lastClr="000000"/>
            </a:solidFill>
            <a:latin typeface="Arial" pitchFamily="34" charset="0"/>
            <a:cs typeface="Arial" pitchFamily="34" charset="0"/>
          </a:endParaRPr>
        </a:p>
      </dgm:t>
    </dgm:pt>
    <dgm:pt modelId="{876D8AC2-A4CF-46F6-A61D-D46EACDBBE6B}" type="sibTrans" cxnId="{A6BAED94-D0BC-40EF-BBF3-28505DC1F9B1}">
      <dgm:prSet custT="1"/>
      <dgm:spPr/>
      <dgm:t>
        <a:bodyPr/>
        <a:lstStyle/>
        <a:p>
          <a:pPr algn="ctr"/>
          <a:endParaRPr lang="es-EC" sz="1200" b="0">
            <a:solidFill>
              <a:sysClr val="windowText" lastClr="000000"/>
            </a:solidFill>
            <a:latin typeface="Arial" pitchFamily="34" charset="0"/>
            <a:cs typeface="Arial" pitchFamily="34" charset="0"/>
          </a:endParaRPr>
        </a:p>
      </dgm:t>
    </dgm:pt>
    <dgm:pt modelId="{9AE3A12B-4B6E-4A2D-8FFB-E54E45092FE4}">
      <dgm:prSet phldrT="[Texto]" custT="1">
        <dgm:style>
          <a:lnRef idx="1">
            <a:schemeClr val="accent3"/>
          </a:lnRef>
          <a:fillRef idx="2">
            <a:schemeClr val="accent3"/>
          </a:fillRef>
          <a:effectRef idx="1">
            <a:schemeClr val="accent3"/>
          </a:effectRef>
          <a:fontRef idx="minor">
            <a:schemeClr val="dk1"/>
          </a:fontRef>
        </dgm:style>
      </dgm:prSet>
      <dgm:spPr/>
      <dgm:t>
        <a:bodyPr/>
        <a:lstStyle/>
        <a:p>
          <a:pPr algn="ctr"/>
          <a:r>
            <a:rPr lang="es-EC" sz="2000" b="0" dirty="0">
              <a:solidFill>
                <a:sysClr val="windowText" lastClr="000000"/>
              </a:solidFill>
              <a:latin typeface="Arial" pitchFamily="34" charset="0"/>
              <a:cs typeface="Arial" pitchFamily="34" charset="0"/>
            </a:rPr>
            <a:t>4.- Establece de manera técnica las actividades a realizarse.</a:t>
          </a:r>
        </a:p>
      </dgm:t>
    </dgm:pt>
    <dgm:pt modelId="{20F33768-F328-4979-966D-49BF0129EE8B}" type="parTrans" cxnId="{28B34FFF-C345-4BE9-B17F-D5E86BE84E4D}">
      <dgm:prSet/>
      <dgm:spPr/>
      <dgm:t>
        <a:bodyPr/>
        <a:lstStyle/>
        <a:p>
          <a:pPr algn="ctr"/>
          <a:endParaRPr lang="es-EC" sz="1200" b="0">
            <a:solidFill>
              <a:sysClr val="windowText" lastClr="000000"/>
            </a:solidFill>
            <a:latin typeface="Arial" pitchFamily="34" charset="0"/>
            <a:cs typeface="Arial" pitchFamily="34" charset="0"/>
          </a:endParaRPr>
        </a:p>
      </dgm:t>
    </dgm:pt>
    <dgm:pt modelId="{A373E734-2420-46AC-A212-18BF21CD04AD}" type="sibTrans" cxnId="{28B34FFF-C345-4BE9-B17F-D5E86BE84E4D}">
      <dgm:prSet custT="1"/>
      <dgm:spPr/>
      <dgm:t>
        <a:bodyPr/>
        <a:lstStyle/>
        <a:p>
          <a:pPr algn="ctr"/>
          <a:endParaRPr lang="es-EC" sz="1200" b="0">
            <a:solidFill>
              <a:sysClr val="windowText" lastClr="000000"/>
            </a:solidFill>
            <a:latin typeface="Arial" pitchFamily="34" charset="0"/>
            <a:cs typeface="Arial" pitchFamily="34" charset="0"/>
          </a:endParaRPr>
        </a:p>
      </dgm:t>
    </dgm:pt>
    <dgm:pt modelId="{60F07F08-40EB-47A4-ADC4-7AB37A78E721}">
      <dgm:prSet phldrT="[Texto]" custT="1">
        <dgm:style>
          <a:lnRef idx="1">
            <a:schemeClr val="accent5"/>
          </a:lnRef>
          <a:fillRef idx="2">
            <a:schemeClr val="accent5"/>
          </a:fillRef>
          <a:effectRef idx="1">
            <a:schemeClr val="accent5"/>
          </a:effectRef>
          <a:fontRef idx="minor">
            <a:schemeClr val="dk1"/>
          </a:fontRef>
        </dgm:style>
      </dgm:prSet>
      <dgm:spPr/>
      <dgm:t>
        <a:bodyPr/>
        <a:lstStyle/>
        <a:p>
          <a:pPr algn="ctr"/>
          <a:r>
            <a:rPr lang="es-EC" sz="2000" b="0" dirty="0">
              <a:solidFill>
                <a:sysClr val="windowText" lastClr="000000"/>
              </a:solidFill>
              <a:latin typeface="Arial" pitchFamily="34" charset="0"/>
              <a:cs typeface="Arial" pitchFamily="34" charset="0"/>
            </a:rPr>
            <a:t>5.- Pre-establece los aspectos a ser evaluados.</a:t>
          </a:r>
        </a:p>
      </dgm:t>
    </dgm:pt>
    <dgm:pt modelId="{5E84380E-3037-441F-B787-3AFBAD809213}" type="parTrans" cxnId="{9EFFD985-8EF5-412D-AC9D-A177EB646B41}">
      <dgm:prSet/>
      <dgm:spPr/>
      <dgm:t>
        <a:bodyPr/>
        <a:lstStyle/>
        <a:p>
          <a:pPr algn="ctr"/>
          <a:endParaRPr lang="es-EC" sz="1200" b="0">
            <a:solidFill>
              <a:sysClr val="windowText" lastClr="000000"/>
            </a:solidFill>
            <a:latin typeface="Arial" pitchFamily="34" charset="0"/>
            <a:cs typeface="Arial" pitchFamily="34" charset="0"/>
          </a:endParaRPr>
        </a:p>
      </dgm:t>
    </dgm:pt>
    <dgm:pt modelId="{6B5E404D-F5FC-4B8E-B984-8569392722AE}" type="sibTrans" cxnId="{9EFFD985-8EF5-412D-AC9D-A177EB646B41}">
      <dgm:prSet custT="1"/>
      <dgm:spPr/>
      <dgm:t>
        <a:bodyPr/>
        <a:lstStyle/>
        <a:p>
          <a:pPr algn="ctr"/>
          <a:endParaRPr lang="es-EC" sz="1200" b="0">
            <a:solidFill>
              <a:sysClr val="windowText" lastClr="000000"/>
            </a:solidFill>
            <a:latin typeface="Arial" pitchFamily="34" charset="0"/>
            <a:cs typeface="Arial" pitchFamily="34" charset="0"/>
          </a:endParaRPr>
        </a:p>
      </dgm:t>
    </dgm:pt>
    <dgm:pt modelId="{F25898A1-FF90-4E49-8750-D644499341C3}" type="pres">
      <dgm:prSet presAssocID="{282D38B0-A371-4616-A38D-AD569B6AEFC2}" presName="Name0" presStyleCnt="0">
        <dgm:presLayoutVars>
          <dgm:dir/>
          <dgm:resizeHandles val="exact"/>
        </dgm:presLayoutVars>
      </dgm:prSet>
      <dgm:spPr/>
      <dgm:t>
        <a:bodyPr/>
        <a:lstStyle/>
        <a:p>
          <a:endParaRPr lang="es-EC"/>
        </a:p>
      </dgm:t>
    </dgm:pt>
    <dgm:pt modelId="{B647B5E4-9781-43BA-9778-62742D7DD20D}" type="pres">
      <dgm:prSet presAssocID="{282D38B0-A371-4616-A38D-AD569B6AEFC2}" presName="cycle" presStyleCnt="0"/>
      <dgm:spPr/>
    </dgm:pt>
    <dgm:pt modelId="{55BBB9DA-229B-4771-93D0-9D6729D6125B}" type="pres">
      <dgm:prSet presAssocID="{D48646E4-0656-42A6-BFC7-A941CA53BDB6}" presName="nodeFirstNode" presStyleLbl="node1" presStyleIdx="0" presStyleCnt="5">
        <dgm:presLayoutVars>
          <dgm:bulletEnabled val="1"/>
        </dgm:presLayoutVars>
      </dgm:prSet>
      <dgm:spPr/>
      <dgm:t>
        <a:bodyPr/>
        <a:lstStyle/>
        <a:p>
          <a:endParaRPr lang="es-EC"/>
        </a:p>
      </dgm:t>
    </dgm:pt>
    <dgm:pt modelId="{D229D0F5-6833-4C90-A345-A23A3357B281}" type="pres">
      <dgm:prSet presAssocID="{C0CC6130-44FC-4C7B-A2A8-C98C8A672BD4}" presName="sibTransFirstNode" presStyleLbl="bgShp" presStyleIdx="0" presStyleCnt="1"/>
      <dgm:spPr/>
      <dgm:t>
        <a:bodyPr/>
        <a:lstStyle/>
        <a:p>
          <a:endParaRPr lang="es-EC"/>
        </a:p>
      </dgm:t>
    </dgm:pt>
    <dgm:pt modelId="{6BA5E5AD-E0EC-4FFC-BBA5-F2014D56D1BF}" type="pres">
      <dgm:prSet presAssocID="{34A88D6D-2FE5-4C07-B3C4-FA452807E715}" presName="nodeFollowingNodes" presStyleLbl="node1" presStyleIdx="1" presStyleCnt="5" custRadScaleRad="114840" custRadScaleInc="10634">
        <dgm:presLayoutVars>
          <dgm:bulletEnabled val="1"/>
        </dgm:presLayoutVars>
      </dgm:prSet>
      <dgm:spPr/>
      <dgm:t>
        <a:bodyPr/>
        <a:lstStyle/>
        <a:p>
          <a:endParaRPr lang="es-EC"/>
        </a:p>
      </dgm:t>
    </dgm:pt>
    <dgm:pt modelId="{7A06D07A-8852-4543-95C5-D7A52EAEC84F}" type="pres">
      <dgm:prSet presAssocID="{80D64F4F-FB73-4772-A7D1-12C99FFDF2B5}" presName="nodeFollowingNodes" presStyleLbl="node1" presStyleIdx="2" presStyleCnt="5" custRadScaleRad="103539" custRadScaleInc="-17947">
        <dgm:presLayoutVars>
          <dgm:bulletEnabled val="1"/>
        </dgm:presLayoutVars>
      </dgm:prSet>
      <dgm:spPr/>
      <dgm:t>
        <a:bodyPr/>
        <a:lstStyle/>
        <a:p>
          <a:endParaRPr lang="es-EC"/>
        </a:p>
      </dgm:t>
    </dgm:pt>
    <dgm:pt modelId="{11E3E806-9A52-41AD-B792-E025C7E166C5}" type="pres">
      <dgm:prSet presAssocID="{9AE3A12B-4B6E-4A2D-8FFB-E54E45092FE4}" presName="nodeFollowingNodes" presStyleLbl="node1" presStyleIdx="3" presStyleCnt="5" custRadScaleRad="101605" custRadScaleInc="16224">
        <dgm:presLayoutVars>
          <dgm:bulletEnabled val="1"/>
        </dgm:presLayoutVars>
      </dgm:prSet>
      <dgm:spPr/>
      <dgm:t>
        <a:bodyPr/>
        <a:lstStyle/>
        <a:p>
          <a:endParaRPr lang="es-EC"/>
        </a:p>
      </dgm:t>
    </dgm:pt>
    <dgm:pt modelId="{B4344D2E-B80E-49BB-A842-4FDF3282FA0E}" type="pres">
      <dgm:prSet presAssocID="{60F07F08-40EB-47A4-ADC4-7AB37A78E721}" presName="nodeFollowingNodes" presStyleLbl="node1" presStyleIdx="4" presStyleCnt="5" custRadScaleRad="108371" custRadScaleInc="-14574">
        <dgm:presLayoutVars>
          <dgm:bulletEnabled val="1"/>
        </dgm:presLayoutVars>
      </dgm:prSet>
      <dgm:spPr/>
      <dgm:t>
        <a:bodyPr/>
        <a:lstStyle/>
        <a:p>
          <a:endParaRPr lang="es-EC"/>
        </a:p>
      </dgm:t>
    </dgm:pt>
  </dgm:ptLst>
  <dgm:cxnLst>
    <dgm:cxn modelId="{1E99C408-198F-4648-90C6-889D197D2EC7}" type="presOf" srcId="{80D64F4F-FB73-4772-A7D1-12C99FFDF2B5}" destId="{7A06D07A-8852-4543-95C5-D7A52EAEC84F}" srcOrd="0" destOrd="0" presId="urn:microsoft.com/office/officeart/2005/8/layout/cycle3"/>
    <dgm:cxn modelId="{A6BAED94-D0BC-40EF-BBF3-28505DC1F9B1}" srcId="{282D38B0-A371-4616-A38D-AD569B6AEFC2}" destId="{80D64F4F-FB73-4772-A7D1-12C99FFDF2B5}" srcOrd="2" destOrd="0" parTransId="{03A429E1-6874-441B-97CC-88993F2D83E8}" sibTransId="{876D8AC2-A4CF-46F6-A61D-D46EACDBBE6B}"/>
    <dgm:cxn modelId="{28B34FFF-C345-4BE9-B17F-D5E86BE84E4D}" srcId="{282D38B0-A371-4616-A38D-AD569B6AEFC2}" destId="{9AE3A12B-4B6E-4A2D-8FFB-E54E45092FE4}" srcOrd="3" destOrd="0" parTransId="{20F33768-F328-4979-966D-49BF0129EE8B}" sibTransId="{A373E734-2420-46AC-A212-18BF21CD04AD}"/>
    <dgm:cxn modelId="{6A989191-3A2B-496E-A560-71A28F394F6E}" srcId="{282D38B0-A371-4616-A38D-AD569B6AEFC2}" destId="{D48646E4-0656-42A6-BFC7-A941CA53BDB6}" srcOrd="0" destOrd="0" parTransId="{7A4A7C63-8422-48F4-88FD-B8CB908C3AAC}" sibTransId="{C0CC6130-44FC-4C7B-A2A8-C98C8A672BD4}"/>
    <dgm:cxn modelId="{F725274F-F0D7-4AFC-B5CE-AE9331DEE14F}" type="presOf" srcId="{9AE3A12B-4B6E-4A2D-8FFB-E54E45092FE4}" destId="{11E3E806-9A52-41AD-B792-E025C7E166C5}" srcOrd="0" destOrd="0" presId="urn:microsoft.com/office/officeart/2005/8/layout/cycle3"/>
    <dgm:cxn modelId="{E361CE4B-5861-416A-AD00-668B62751D98}" type="presOf" srcId="{D48646E4-0656-42A6-BFC7-A941CA53BDB6}" destId="{55BBB9DA-229B-4771-93D0-9D6729D6125B}" srcOrd="0" destOrd="0" presId="urn:microsoft.com/office/officeart/2005/8/layout/cycle3"/>
    <dgm:cxn modelId="{BC598C76-4D06-4145-8868-1838CFBBB204}" srcId="{282D38B0-A371-4616-A38D-AD569B6AEFC2}" destId="{34A88D6D-2FE5-4C07-B3C4-FA452807E715}" srcOrd="1" destOrd="0" parTransId="{E1D56C46-1FC2-4B3A-B65E-12F69F1D2539}" sibTransId="{619F1CCA-D760-4AE9-A94A-D2AD0FBF6858}"/>
    <dgm:cxn modelId="{B980EED9-5ED7-4FF6-9578-B7D6343312CD}" type="presOf" srcId="{34A88D6D-2FE5-4C07-B3C4-FA452807E715}" destId="{6BA5E5AD-E0EC-4FFC-BBA5-F2014D56D1BF}" srcOrd="0" destOrd="0" presId="urn:microsoft.com/office/officeart/2005/8/layout/cycle3"/>
    <dgm:cxn modelId="{3A752B03-2A08-4F1D-A0CC-1D271F3805A4}" type="presOf" srcId="{60F07F08-40EB-47A4-ADC4-7AB37A78E721}" destId="{B4344D2E-B80E-49BB-A842-4FDF3282FA0E}" srcOrd="0" destOrd="0" presId="urn:microsoft.com/office/officeart/2005/8/layout/cycle3"/>
    <dgm:cxn modelId="{9A1792E3-FCBE-4328-9EA7-BD3320C7A26F}" type="presOf" srcId="{282D38B0-A371-4616-A38D-AD569B6AEFC2}" destId="{F25898A1-FF90-4E49-8750-D644499341C3}" srcOrd="0" destOrd="0" presId="urn:microsoft.com/office/officeart/2005/8/layout/cycle3"/>
    <dgm:cxn modelId="{46BF4843-F54C-4138-890C-277C2EC56794}" type="presOf" srcId="{C0CC6130-44FC-4C7B-A2A8-C98C8A672BD4}" destId="{D229D0F5-6833-4C90-A345-A23A3357B281}" srcOrd="0" destOrd="0" presId="urn:microsoft.com/office/officeart/2005/8/layout/cycle3"/>
    <dgm:cxn modelId="{9EFFD985-8EF5-412D-AC9D-A177EB646B41}" srcId="{282D38B0-A371-4616-A38D-AD569B6AEFC2}" destId="{60F07F08-40EB-47A4-ADC4-7AB37A78E721}" srcOrd="4" destOrd="0" parTransId="{5E84380E-3037-441F-B787-3AFBAD809213}" sibTransId="{6B5E404D-F5FC-4B8E-B984-8569392722AE}"/>
    <dgm:cxn modelId="{096CDE34-A937-41DE-88F1-818F4F434E73}" type="presParOf" srcId="{F25898A1-FF90-4E49-8750-D644499341C3}" destId="{B647B5E4-9781-43BA-9778-62742D7DD20D}" srcOrd="0" destOrd="0" presId="urn:microsoft.com/office/officeart/2005/8/layout/cycle3"/>
    <dgm:cxn modelId="{A1C3FB45-EF34-48A0-93DA-828CB264190C}" type="presParOf" srcId="{B647B5E4-9781-43BA-9778-62742D7DD20D}" destId="{55BBB9DA-229B-4771-93D0-9D6729D6125B}" srcOrd="0" destOrd="0" presId="urn:microsoft.com/office/officeart/2005/8/layout/cycle3"/>
    <dgm:cxn modelId="{7A7E5361-3F63-49C0-A37F-52C9CC30B57F}" type="presParOf" srcId="{B647B5E4-9781-43BA-9778-62742D7DD20D}" destId="{D229D0F5-6833-4C90-A345-A23A3357B281}" srcOrd="1" destOrd="0" presId="urn:microsoft.com/office/officeart/2005/8/layout/cycle3"/>
    <dgm:cxn modelId="{9814DD1E-E573-489F-8C3C-2145B4899F55}" type="presParOf" srcId="{B647B5E4-9781-43BA-9778-62742D7DD20D}" destId="{6BA5E5AD-E0EC-4FFC-BBA5-F2014D56D1BF}" srcOrd="2" destOrd="0" presId="urn:microsoft.com/office/officeart/2005/8/layout/cycle3"/>
    <dgm:cxn modelId="{66D62578-10EE-4F55-9331-94B1F7200B3F}" type="presParOf" srcId="{B647B5E4-9781-43BA-9778-62742D7DD20D}" destId="{7A06D07A-8852-4543-95C5-D7A52EAEC84F}" srcOrd="3" destOrd="0" presId="urn:microsoft.com/office/officeart/2005/8/layout/cycle3"/>
    <dgm:cxn modelId="{D4C03860-79CE-42FF-8EB8-25E845890A77}" type="presParOf" srcId="{B647B5E4-9781-43BA-9778-62742D7DD20D}" destId="{11E3E806-9A52-41AD-B792-E025C7E166C5}" srcOrd="4" destOrd="0" presId="urn:microsoft.com/office/officeart/2005/8/layout/cycle3"/>
    <dgm:cxn modelId="{C7164680-1570-4C78-A4CB-045FDF16AB2D}" type="presParOf" srcId="{B647B5E4-9781-43BA-9778-62742D7DD20D}" destId="{B4344D2E-B80E-49BB-A842-4FDF3282FA0E}"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5EEC9F-74E5-4986-B0CB-4D816914F2C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0E18E94E-5E8D-4703-A657-C5D38C203561}">
      <dgm:prSet phldrT="[Texto]" custT="1">
        <dgm:style>
          <a:lnRef idx="1">
            <a:schemeClr val="accent1"/>
          </a:lnRef>
          <a:fillRef idx="2">
            <a:schemeClr val="accent1"/>
          </a:fillRef>
          <a:effectRef idx="1">
            <a:schemeClr val="accent1"/>
          </a:effectRef>
          <a:fontRef idx="minor">
            <a:schemeClr val="dk1"/>
          </a:fontRef>
        </dgm:style>
      </dgm:prSet>
      <dgm:spPr>
        <a:ln/>
      </dgm:spPr>
      <dgm:t>
        <a:bodyPr/>
        <a:lstStyle/>
        <a:p>
          <a:pPr algn="ctr"/>
          <a:r>
            <a:rPr lang="es-EC" sz="1800" dirty="0" smtClean="0">
              <a:solidFill>
                <a:schemeClr val="tx1"/>
              </a:solidFill>
              <a:latin typeface="Arial" pitchFamily="34" charset="0"/>
              <a:cs typeface="Arial" pitchFamily="34" charset="0"/>
            </a:rPr>
            <a:t>(Aragonés, 2009), expone: «uno de los mayores retos de la sociedad del siglo XXI es la educación, razón por la cual, resulta necesario reestructurar la formación de las nuevas generaciones de profesionales».</a:t>
          </a:r>
          <a:endParaRPr lang="es-ES" sz="1800" dirty="0"/>
        </a:p>
      </dgm:t>
    </dgm:pt>
    <dgm:pt modelId="{981FA7DC-DF64-4A7F-870B-A9158C589226}" type="parTrans" cxnId="{FC31BE70-A61A-4CA6-BD57-7DCD3687C7B5}">
      <dgm:prSet/>
      <dgm:spPr/>
      <dgm:t>
        <a:bodyPr/>
        <a:lstStyle/>
        <a:p>
          <a:pPr algn="ctr"/>
          <a:endParaRPr lang="es-ES"/>
        </a:p>
      </dgm:t>
    </dgm:pt>
    <dgm:pt modelId="{4804BF17-2B23-4870-A2F5-81447FC268AE}" type="sibTrans" cxnId="{FC31BE70-A61A-4CA6-BD57-7DCD3687C7B5}">
      <dgm:prSet>
        <dgm:style>
          <a:lnRef idx="1">
            <a:schemeClr val="accent6"/>
          </a:lnRef>
          <a:fillRef idx="2">
            <a:schemeClr val="accent6"/>
          </a:fillRef>
          <a:effectRef idx="1">
            <a:schemeClr val="accent6"/>
          </a:effectRef>
          <a:fontRef idx="minor">
            <a:schemeClr val="dk1"/>
          </a:fontRef>
        </dgm:style>
      </dgm:prSet>
      <dgm:spPr/>
      <dgm:t>
        <a:bodyPr/>
        <a:lstStyle/>
        <a:p>
          <a:pPr algn="ctr"/>
          <a:endParaRPr lang="es-ES"/>
        </a:p>
      </dgm:t>
    </dgm:pt>
    <dgm:pt modelId="{27A824C2-1ACB-4EF0-9174-AB49BCCA3F4C}">
      <dgm:prSet phldrT="[Texto]" custT="1">
        <dgm:style>
          <a:lnRef idx="1">
            <a:schemeClr val="accent4"/>
          </a:lnRef>
          <a:fillRef idx="2">
            <a:schemeClr val="accent4"/>
          </a:fillRef>
          <a:effectRef idx="1">
            <a:schemeClr val="accent4"/>
          </a:effectRef>
          <a:fontRef idx="minor">
            <a:schemeClr val="dk1"/>
          </a:fontRef>
        </dgm:style>
      </dgm:prSet>
      <dgm:spPr>
        <a:ln/>
      </dgm:spPr>
      <dgm:t>
        <a:bodyPr/>
        <a:lstStyle/>
        <a:p>
          <a:pPr algn="ctr"/>
          <a:r>
            <a:rPr lang="es-EC" sz="1800" dirty="0" smtClean="0">
              <a:solidFill>
                <a:schemeClr val="tx1"/>
              </a:solidFill>
              <a:latin typeface="Arial" pitchFamily="34" charset="0"/>
              <a:cs typeface="Arial" pitchFamily="34" charset="0"/>
            </a:rPr>
            <a:t>(Semblantes, 2011), manifiesta que el trabajo práctico </a:t>
          </a:r>
          <a:r>
            <a:rPr lang="es-EC" sz="1800" dirty="0" err="1" smtClean="0">
              <a:solidFill>
                <a:schemeClr val="tx1"/>
              </a:solidFill>
              <a:latin typeface="Arial" pitchFamily="34" charset="0"/>
              <a:cs typeface="Arial" pitchFamily="34" charset="0"/>
            </a:rPr>
            <a:t>preprofesional</a:t>
          </a:r>
          <a:r>
            <a:rPr lang="es-EC" sz="1800" dirty="0" smtClean="0">
              <a:solidFill>
                <a:schemeClr val="tx1"/>
              </a:solidFill>
              <a:latin typeface="Arial" pitchFamily="34" charset="0"/>
              <a:cs typeface="Arial" pitchFamily="34" charset="0"/>
            </a:rPr>
            <a:t> es primordial dentro de la formación académica del futuro docente, porque es una inducción a la realidad laboral futura.</a:t>
          </a:r>
          <a:endParaRPr lang="es-ES" sz="1800" dirty="0"/>
        </a:p>
      </dgm:t>
    </dgm:pt>
    <dgm:pt modelId="{6BB9A60B-8E26-4F4A-844B-718E66D4C5A4}" type="parTrans" cxnId="{12ADC05C-71C2-4396-BA42-22C0D2F4BCF6}">
      <dgm:prSet/>
      <dgm:spPr/>
      <dgm:t>
        <a:bodyPr/>
        <a:lstStyle/>
        <a:p>
          <a:pPr algn="ctr"/>
          <a:endParaRPr lang="es-ES"/>
        </a:p>
      </dgm:t>
    </dgm:pt>
    <dgm:pt modelId="{8B258EF5-4FF7-44DE-AA41-A9E7EFE64160}" type="sibTrans" cxnId="{12ADC05C-71C2-4396-BA42-22C0D2F4BCF6}">
      <dgm:prSet>
        <dgm:style>
          <a:lnRef idx="1">
            <a:schemeClr val="accent6"/>
          </a:lnRef>
          <a:fillRef idx="2">
            <a:schemeClr val="accent6"/>
          </a:fillRef>
          <a:effectRef idx="1">
            <a:schemeClr val="accent6"/>
          </a:effectRef>
          <a:fontRef idx="minor">
            <a:schemeClr val="dk1"/>
          </a:fontRef>
        </dgm:style>
      </dgm:prSet>
      <dgm:spPr/>
      <dgm:t>
        <a:bodyPr/>
        <a:lstStyle/>
        <a:p>
          <a:pPr algn="ctr"/>
          <a:endParaRPr lang="es-ES"/>
        </a:p>
      </dgm:t>
    </dgm:pt>
    <dgm:pt modelId="{B92C44B2-EA0F-42BE-A896-DA3AFD3B12B1}">
      <dgm:prSet phldrT="[Texto]" custT="1">
        <dgm:style>
          <a:lnRef idx="1">
            <a:schemeClr val="accent3"/>
          </a:lnRef>
          <a:fillRef idx="2">
            <a:schemeClr val="accent3"/>
          </a:fillRef>
          <a:effectRef idx="1">
            <a:schemeClr val="accent3"/>
          </a:effectRef>
          <a:fontRef idx="minor">
            <a:schemeClr val="dk1"/>
          </a:fontRef>
        </dgm:style>
      </dgm:prSet>
      <dgm:spPr>
        <a:ln/>
      </dgm:spPr>
      <dgm:t>
        <a:bodyPr/>
        <a:lstStyle/>
        <a:p>
          <a:pPr algn="ctr"/>
          <a:r>
            <a:rPr lang="es-EC" sz="1800" dirty="0" smtClean="0">
              <a:solidFill>
                <a:schemeClr val="tx1"/>
              </a:solidFill>
              <a:latin typeface="Arial" pitchFamily="34" charset="0"/>
              <a:cs typeface="Arial" pitchFamily="34" charset="0"/>
            </a:rPr>
            <a:t>(Aranda, 2017), determina que, la incorporación del trabajo práctico en las etapas avanzadas del aprendizaje de los estudiantes universitarios, constituyen un factor relevante en la sustentabilidad académica de su formación como nuevos docentes. </a:t>
          </a:r>
          <a:endParaRPr lang="es-ES" sz="1800" dirty="0"/>
        </a:p>
      </dgm:t>
    </dgm:pt>
    <dgm:pt modelId="{371D70B8-C80E-4F29-8DF9-510FC62D52A5}" type="parTrans" cxnId="{B9ACAA71-48F1-4899-A44F-D8095F3B2A03}">
      <dgm:prSet/>
      <dgm:spPr/>
      <dgm:t>
        <a:bodyPr/>
        <a:lstStyle/>
        <a:p>
          <a:pPr algn="ctr"/>
          <a:endParaRPr lang="es-ES"/>
        </a:p>
      </dgm:t>
    </dgm:pt>
    <dgm:pt modelId="{91D58F00-54C5-4DF6-83D8-4D2F75DB7C9D}" type="sibTrans" cxnId="{B9ACAA71-48F1-4899-A44F-D8095F3B2A03}">
      <dgm:prSet>
        <dgm:style>
          <a:lnRef idx="1">
            <a:schemeClr val="accent6"/>
          </a:lnRef>
          <a:fillRef idx="2">
            <a:schemeClr val="accent6"/>
          </a:fillRef>
          <a:effectRef idx="1">
            <a:schemeClr val="accent6"/>
          </a:effectRef>
          <a:fontRef idx="minor">
            <a:schemeClr val="dk1"/>
          </a:fontRef>
        </dgm:style>
      </dgm:prSet>
      <dgm:spPr/>
      <dgm:t>
        <a:bodyPr/>
        <a:lstStyle/>
        <a:p>
          <a:pPr algn="ctr"/>
          <a:endParaRPr lang="es-ES"/>
        </a:p>
      </dgm:t>
    </dgm:pt>
    <dgm:pt modelId="{F165C0AF-24D7-4195-A88E-5C83BF2BC407}" type="pres">
      <dgm:prSet presAssocID="{525EEC9F-74E5-4986-B0CB-4D816914F2C6}" presName="Name0" presStyleCnt="0">
        <dgm:presLayoutVars>
          <dgm:dir/>
          <dgm:resizeHandles val="exact"/>
        </dgm:presLayoutVars>
      </dgm:prSet>
      <dgm:spPr/>
      <dgm:t>
        <a:bodyPr/>
        <a:lstStyle/>
        <a:p>
          <a:endParaRPr lang="es-EC"/>
        </a:p>
      </dgm:t>
    </dgm:pt>
    <dgm:pt modelId="{12F2CA66-EC50-46F7-87BE-8595B5B85A93}" type="pres">
      <dgm:prSet presAssocID="{0E18E94E-5E8D-4703-A657-C5D38C203561}" presName="node" presStyleLbl="node1" presStyleIdx="0" presStyleCnt="3" custScaleX="174733" custScaleY="150208" custRadScaleRad="89362" custRadScaleInc="1714">
        <dgm:presLayoutVars>
          <dgm:bulletEnabled val="1"/>
        </dgm:presLayoutVars>
      </dgm:prSet>
      <dgm:spPr/>
      <dgm:t>
        <a:bodyPr/>
        <a:lstStyle/>
        <a:p>
          <a:endParaRPr lang="es-ES"/>
        </a:p>
      </dgm:t>
    </dgm:pt>
    <dgm:pt modelId="{E9FBD566-E573-41B7-A26F-8B9564FFCA39}" type="pres">
      <dgm:prSet presAssocID="{4804BF17-2B23-4870-A2F5-81447FC268AE}" presName="sibTrans" presStyleLbl="sibTrans2D1" presStyleIdx="0" presStyleCnt="3"/>
      <dgm:spPr/>
      <dgm:t>
        <a:bodyPr/>
        <a:lstStyle/>
        <a:p>
          <a:endParaRPr lang="es-EC"/>
        </a:p>
      </dgm:t>
    </dgm:pt>
    <dgm:pt modelId="{D3152372-8306-410F-9900-C634A5902FB7}" type="pres">
      <dgm:prSet presAssocID="{4804BF17-2B23-4870-A2F5-81447FC268AE}" presName="connectorText" presStyleLbl="sibTrans2D1" presStyleIdx="0" presStyleCnt="3"/>
      <dgm:spPr/>
      <dgm:t>
        <a:bodyPr/>
        <a:lstStyle/>
        <a:p>
          <a:endParaRPr lang="es-EC"/>
        </a:p>
      </dgm:t>
    </dgm:pt>
    <dgm:pt modelId="{5D2E87C9-2B3C-4DFD-AEE7-160DF70D8C7C}" type="pres">
      <dgm:prSet presAssocID="{27A824C2-1ACB-4EF0-9174-AB49BCCA3F4C}" presName="node" presStyleLbl="node1" presStyleIdx="1" presStyleCnt="3" custScaleX="136510" custScaleY="152160" custRadScaleRad="95267" custRadScaleInc="-19879">
        <dgm:presLayoutVars>
          <dgm:bulletEnabled val="1"/>
        </dgm:presLayoutVars>
      </dgm:prSet>
      <dgm:spPr/>
      <dgm:t>
        <a:bodyPr/>
        <a:lstStyle/>
        <a:p>
          <a:endParaRPr lang="es-ES"/>
        </a:p>
      </dgm:t>
    </dgm:pt>
    <dgm:pt modelId="{115442EC-5EC3-4F0E-B608-79FA6D610C84}" type="pres">
      <dgm:prSet presAssocID="{8B258EF5-4FF7-44DE-AA41-A9E7EFE64160}" presName="sibTrans" presStyleLbl="sibTrans2D1" presStyleIdx="1" presStyleCnt="3"/>
      <dgm:spPr/>
      <dgm:t>
        <a:bodyPr/>
        <a:lstStyle/>
        <a:p>
          <a:endParaRPr lang="es-EC"/>
        </a:p>
      </dgm:t>
    </dgm:pt>
    <dgm:pt modelId="{DC1A480B-8ADC-4D47-8B25-ED6247FB1A85}" type="pres">
      <dgm:prSet presAssocID="{8B258EF5-4FF7-44DE-AA41-A9E7EFE64160}" presName="connectorText" presStyleLbl="sibTrans2D1" presStyleIdx="1" presStyleCnt="3"/>
      <dgm:spPr/>
      <dgm:t>
        <a:bodyPr/>
        <a:lstStyle/>
        <a:p>
          <a:endParaRPr lang="es-EC"/>
        </a:p>
      </dgm:t>
    </dgm:pt>
    <dgm:pt modelId="{C49AEEED-4750-41DB-956C-7DA7EBC7C5EC}" type="pres">
      <dgm:prSet presAssocID="{B92C44B2-EA0F-42BE-A896-DA3AFD3B12B1}" presName="node" presStyleLbl="node1" presStyleIdx="2" presStyleCnt="3" custScaleX="131294" custScaleY="157374" custRadScaleRad="96619" custRadScaleInc="16021">
        <dgm:presLayoutVars>
          <dgm:bulletEnabled val="1"/>
        </dgm:presLayoutVars>
      </dgm:prSet>
      <dgm:spPr/>
      <dgm:t>
        <a:bodyPr/>
        <a:lstStyle/>
        <a:p>
          <a:endParaRPr lang="es-ES"/>
        </a:p>
      </dgm:t>
    </dgm:pt>
    <dgm:pt modelId="{371850F0-2239-4063-BDE7-F2A7ED95C0BA}" type="pres">
      <dgm:prSet presAssocID="{91D58F00-54C5-4DF6-83D8-4D2F75DB7C9D}" presName="sibTrans" presStyleLbl="sibTrans2D1" presStyleIdx="2" presStyleCnt="3"/>
      <dgm:spPr/>
      <dgm:t>
        <a:bodyPr/>
        <a:lstStyle/>
        <a:p>
          <a:endParaRPr lang="es-EC"/>
        </a:p>
      </dgm:t>
    </dgm:pt>
    <dgm:pt modelId="{41387192-1D8A-48CB-BEDA-BCDADF446085}" type="pres">
      <dgm:prSet presAssocID="{91D58F00-54C5-4DF6-83D8-4D2F75DB7C9D}" presName="connectorText" presStyleLbl="sibTrans2D1" presStyleIdx="2" presStyleCnt="3"/>
      <dgm:spPr/>
      <dgm:t>
        <a:bodyPr/>
        <a:lstStyle/>
        <a:p>
          <a:endParaRPr lang="es-EC"/>
        </a:p>
      </dgm:t>
    </dgm:pt>
  </dgm:ptLst>
  <dgm:cxnLst>
    <dgm:cxn modelId="{CBE05702-D520-42C2-A2D2-5D672783741D}" type="presOf" srcId="{0E18E94E-5E8D-4703-A657-C5D38C203561}" destId="{12F2CA66-EC50-46F7-87BE-8595B5B85A93}" srcOrd="0" destOrd="0" presId="urn:microsoft.com/office/officeart/2005/8/layout/cycle7"/>
    <dgm:cxn modelId="{F9B71ED4-B2A4-4CF0-A4C2-303A8E61816F}" type="presOf" srcId="{525EEC9F-74E5-4986-B0CB-4D816914F2C6}" destId="{F165C0AF-24D7-4195-A88E-5C83BF2BC407}" srcOrd="0" destOrd="0" presId="urn:microsoft.com/office/officeart/2005/8/layout/cycle7"/>
    <dgm:cxn modelId="{B9ACAA71-48F1-4899-A44F-D8095F3B2A03}" srcId="{525EEC9F-74E5-4986-B0CB-4D816914F2C6}" destId="{B92C44B2-EA0F-42BE-A896-DA3AFD3B12B1}" srcOrd="2" destOrd="0" parTransId="{371D70B8-C80E-4F29-8DF9-510FC62D52A5}" sibTransId="{91D58F00-54C5-4DF6-83D8-4D2F75DB7C9D}"/>
    <dgm:cxn modelId="{521755EA-1C4E-4301-A635-83F7185918A2}" type="presOf" srcId="{27A824C2-1ACB-4EF0-9174-AB49BCCA3F4C}" destId="{5D2E87C9-2B3C-4DFD-AEE7-160DF70D8C7C}" srcOrd="0" destOrd="0" presId="urn:microsoft.com/office/officeart/2005/8/layout/cycle7"/>
    <dgm:cxn modelId="{FC31BE70-A61A-4CA6-BD57-7DCD3687C7B5}" srcId="{525EEC9F-74E5-4986-B0CB-4D816914F2C6}" destId="{0E18E94E-5E8D-4703-A657-C5D38C203561}" srcOrd="0" destOrd="0" parTransId="{981FA7DC-DF64-4A7F-870B-A9158C589226}" sibTransId="{4804BF17-2B23-4870-A2F5-81447FC268AE}"/>
    <dgm:cxn modelId="{985ECA3F-E003-4B31-B650-619ADB885E55}" type="presOf" srcId="{4804BF17-2B23-4870-A2F5-81447FC268AE}" destId="{E9FBD566-E573-41B7-A26F-8B9564FFCA39}" srcOrd="0" destOrd="0" presId="urn:microsoft.com/office/officeart/2005/8/layout/cycle7"/>
    <dgm:cxn modelId="{1CB5C634-A4AB-4F65-AB82-687FF2EAAC31}" type="presOf" srcId="{8B258EF5-4FF7-44DE-AA41-A9E7EFE64160}" destId="{115442EC-5EC3-4F0E-B608-79FA6D610C84}" srcOrd="0" destOrd="0" presId="urn:microsoft.com/office/officeart/2005/8/layout/cycle7"/>
    <dgm:cxn modelId="{1DE010D4-CEB0-4A71-8785-A2ACF9C560E8}" type="presOf" srcId="{8B258EF5-4FF7-44DE-AA41-A9E7EFE64160}" destId="{DC1A480B-8ADC-4D47-8B25-ED6247FB1A85}" srcOrd="1" destOrd="0" presId="urn:microsoft.com/office/officeart/2005/8/layout/cycle7"/>
    <dgm:cxn modelId="{2FB057B0-989A-4079-84BD-F48EDE486B6A}" type="presOf" srcId="{B92C44B2-EA0F-42BE-A896-DA3AFD3B12B1}" destId="{C49AEEED-4750-41DB-956C-7DA7EBC7C5EC}" srcOrd="0" destOrd="0" presId="urn:microsoft.com/office/officeart/2005/8/layout/cycle7"/>
    <dgm:cxn modelId="{AF5A3E7B-C47E-43B7-96B1-A1A957842C82}" type="presOf" srcId="{91D58F00-54C5-4DF6-83D8-4D2F75DB7C9D}" destId="{41387192-1D8A-48CB-BEDA-BCDADF446085}" srcOrd="1" destOrd="0" presId="urn:microsoft.com/office/officeart/2005/8/layout/cycle7"/>
    <dgm:cxn modelId="{39282BCC-590D-49E0-BD92-F66B2E4D1B06}" type="presOf" srcId="{4804BF17-2B23-4870-A2F5-81447FC268AE}" destId="{D3152372-8306-410F-9900-C634A5902FB7}" srcOrd="1" destOrd="0" presId="urn:microsoft.com/office/officeart/2005/8/layout/cycle7"/>
    <dgm:cxn modelId="{1C8BA1C9-D7FB-406B-9137-2A39457208F8}" type="presOf" srcId="{91D58F00-54C5-4DF6-83D8-4D2F75DB7C9D}" destId="{371850F0-2239-4063-BDE7-F2A7ED95C0BA}" srcOrd="0" destOrd="0" presId="urn:microsoft.com/office/officeart/2005/8/layout/cycle7"/>
    <dgm:cxn modelId="{12ADC05C-71C2-4396-BA42-22C0D2F4BCF6}" srcId="{525EEC9F-74E5-4986-B0CB-4D816914F2C6}" destId="{27A824C2-1ACB-4EF0-9174-AB49BCCA3F4C}" srcOrd="1" destOrd="0" parTransId="{6BB9A60B-8E26-4F4A-844B-718E66D4C5A4}" sibTransId="{8B258EF5-4FF7-44DE-AA41-A9E7EFE64160}"/>
    <dgm:cxn modelId="{D0C772A1-6E16-4129-B78D-4F524F05E71B}" type="presParOf" srcId="{F165C0AF-24D7-4195-A88E-5C83BF2BC407}" destId="{12F2CA66-EC50-46F7-87BE-8595B5B85A93}" srcOrd="0" destOrd="0" presId="urn:microsoft.com/office/officeart/2005/8/layout/cycle7"/>
    <dgm:cxn modelId="{CFD06B2A-610D-4480-AB12-FDE97A5FEB9E}" type="presParOf" srcId="{F165C0AF-24D7-4195-A88E-5C83BF2BC407}" destId="{E9FBD566-E573-41B7-A26F-8B9564FFCA39}" srcOrd="1" destOrd="0" presId="urn:microsoft.com/office/officeart/2005/8/layout/cycle7"/>
    <dgm:cxn modelId="{BB13B7F8-97B4-4974-BD95-4976D6C1E1C6}" type="presParOf" srcId="{E9FBD566-E573-41B7-A26F-8B9564FFCA39}" destId="{D3152372-8306-410F-9900-C634A5902FB7}" srcOrd="0" destOrd="0" presId="urn:microsoft.com/office/officeart/2005/8/layout/cycle7"/>
    <dgm:cxn modelId="{EA149FC0-63EC-418C-9A73-5CE4D50FEA88}" type="presParOf" srcId="{F165C0AF-24D7-4195-A88E-5C83BF2BC407}" destId="{5D2E87C9-2B3C-4DFD-AEE7-160DF70D8C7C}" srcOrd="2" destOrd="0" presId="urn:microsoft.com/office/officeart/2005/8/layout/cycle7"/>
    <dgm:cxn modelId="{DC9720AA-08FA-4D1C-A406-EF6AB7B67021}" type="presParOf" srcId="{F165C0AF-24D7-4195-A88E-5C83BF2BC407}" destId="{115442EC-5EC3-4F0E-B608-79FA6D610C84}" srcOrd="3" destOrd="0" presId="urn:microsoft.com/office/officeart/2005/8/layout/cycle7"/>
    <dgm:cxn modelId="{7E298823-164A-4A5F-9EB7-16B67271D6CA}" type="presParOf" srcId="{115442EC-5EC3-4F0E-B608-79FA6D610C84}" destId="{DC1A480B-8ADC-4D47-8B25-ED6247FB1A85}" srcOrd="0" destOrd="0" presId="urn:microsoft.com/office/officeart/2005/8/layout/cycle7"/>
    <dgm:cxn modelId="{F1A6FEB0-7077-474A-8D06-F14DD0DD25C2}" type="presParOf" srcId="{F165C0AF-24D7-4195-A88E-5C83BF2BC407}" destId="{C49AEEED-4750-41DB-956C-7DA7EBC7C5EC}" srcOrd="4" destOrd="0" presId="urn:microsoft.com/office/officeart/2005/8/layout/cycle7"/>
    <dgm:cxn modelId="{17BD364B-EC3C-4B50-B17F-0F500A081DFC}" type="presParOf" srcId="{F165C0AF-24D7-4195-A88E-5C83BF2BC407}" destId="{371850F0-2239-4063-BDE7-F2A7ED95C0BA}" srcOrd="5" destOrd="0" presId="urn:microsoft.com/office/officeart/2005/8/layout/cycle7"/>
    <dgm:cxn modelId="{513E44DB-E81F-426C-8AB5-38450C3AFA55}" type="presParOf" srcId="{371850F0-2239-4063-BDE7-F2A7ED95C0BA}" destId="{41387192-1D8A-48CB-BEDA-BCDADF44608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82D38B0-A371-4616-A38D-AD569B6AEFC2}" type="doc">
      <dgm:prSet loTypeId="urn:microsoft.com/office/officeart/2005/8/layout/cycle3" loCatId="cycle" qsTypeId="urn:microsoft.com/office/officeart/2005/8/quickstyle/3d1" qsCatId="3D" csTypeId="urn:microsoft.com/office/officeart/2005/8/colors/colorful5" csCatId="colorful" phldr="1"/>
      <dgm:spPr/>
      <dgm:t>
        <a:bodyPr/>
        <a:lstStyle/>
        <a:p>
          <a:endParaRPr lang="es-EC"/>
        </a:p>
      </dgm:t>
    </dgm:pt>
    <dgm:pt modelId="{AAC0136B-1B99-4E85-BFC1-3CBE1B66564E}">
      <dgm:prSet custT="1">
        <dgm:style>
          <a:lnRef idx="1">
            <a:schemeClr val="accent1"/>
          </a:lnRef>
          <a:fillRef idx="2">
            <a:schemeClr val="accent1"/>
          </a:fillRef>
          <a:effectRef idx="1">
            <a:schemeClr val="accent1"/>
          </a:effectRef>
          <a:fontRef idx="minor">
            <a:schemeClr val="dk1"/>
          </a:fontRef>
        </dgm:style>
      </dgm:prSet>
      <dgm:spPr/>
      <dgm:t>
        <a:bodyPr/>
        <a:lstStyle/>
        <a:p>
          <a:pPr algn="ctr"/>
          <a:r>
            <a:rPr lang="es-EC" sz="2000" b="0" dirty="0">
              <a:solidFill>
                <a:sysClr val="windowText" lastClr="000000"/>
              </a:solidFill>
              <a:latin typeface="Arial" pitchFamily="34" charset="0"/>
              <a:cs typeface="Arial" pitchFamily="34" charset="0"/>
            </a:rPr>
            <a:t>6.- Traza metas a ser alcanzadas.</a:t>
          </a:r>
        </a:p>
      </dgm:t>
    </dgm:pt>
    <dgm:pt modelId="{55B9B9EA-A2A0-493B-AC9A-DAA244525BF8}" type="parTrans" cxnId="{4834B879-331B-48D4-BB76-0FFD1A6C69DA}">
      <dgm:prSet/>
      <dgm:spPr/>
      <dgm:t>
        <a:bodyPr/>
        <a:lstStyle/>
        <a:p>
          <a:pPr algn="ctr"/>
          <a:endParaRPr lang="es-EC" sz="1200" b="0">
            <a:solidFill>
              <a:sysClr val="windowText" lastClr="000000"/>
            </a:solidFill>
            <a:latin typeface="Arial" pitchFamily="34" charset="0"/>
            <a:cs typeface="Arial" pitchFamily="34" charset="0"/>
          </a:endParaRPr>
        </a:p>
      </dgm:t>
    </dgm:pt>
    <dgm:pt modelId="{7228E28E-0778-41BE-8C76-011DACA081CC}" type="sibTrans" cxnId="{4834B879-331B-48D4-BB76-0FFD1A6C69DA}">
      <dgm:prSet custT="1"/>
      <dgm:spPr/>
      <dgm:t>
        <a:bodyPr/>
        <a:lstStyle/>
        <a:p>
          <a:pPr algn="ctr"/>
          <a:endParaRPr lang="es-EC" sz="1200" b="0">
            <a:solidFill>
              <a:sysClr val="windowText" lastClr="000000"/>
            </a:solidFill>
            <a:latin typeface="Arial" pitchFamily="34" charset="0"/>
            <a:cs typeface="Arial" pitchFamily="34" charset="0"/>
          </a:endParaRPr>
        </a:p>
      </dgm:t>
    </dgm:pt>
    <dgm:pt modelId="{5BDD8BDD-A63B-4AE8-97F7-23319ADC3204}">
      <dgm:prSet custT="1">
        <dgm:style>
          <a:lnRef idx="1">
            <a:schemeClr val="accent2"/>
          </a:lnRef>
          <a:fillRef idx="2">
            <a:schemeClr val="accent2"/>
          </a:fillRef>
          <a:effectRef idx="1">
            <a:schemeClr val="accent2"/>
          </a:effectRef>
          <a:fontRef idx="minor">
            <a:schemeClr val="dk1"/>
          </a:fontRef>
        </dgm:style>
      </dgm:prSet>
      <dgm:spPr/>
      <dgm:t>
        <a:bodyPr/>
        <a:lstStyle/>
        <a:p>
          <a:pPr algn="ctr"/>
          <a:r>
            <a:rPr lang="es-EC" sz="2000" b="0" dirty="0">
              <a:solidFill>
                <a:sysClr val="windowText" lastClr="000000"/>
              </a:solidFill>
              <a:latin typeface="Arial" pitchFamily="34" charset="0"/>
              <a:cs typeface="Arial" pitchFamily="34" charset="0"/>
            </a:rPr>
            <a:t>7.- Marca la coherencia entre las actividades y las competencias.</a:t>
          </a:r>
        </a:p>
      </dgm:t>
    </dgm:pt>
    <dgm:pt modelId="{3A52599F-E743-4731-ACD5-CE7455BED17B}" type="parTrans" cxnId="{908242A1-3061-4CA6-B48F-C35022A72646}">
      <dgm:prSet/>
      <dgm:spPr/>
      <dgm:t>
        <a:bodyPr/>
        <a:lstStyle/>
        <a:p>
          <a:pPr algn="ctr"/>
          <a:endParaRPr lang="es-EC" sz="1200" b="0">
            <a:solidFill>
              <a:sysClr val="windowText" lastClr="000000"/>
            </a:solidFill>
            <a:latin typeface="Arial" pitchFamily="34" charset="0"/>
            <a:cs typeface="Arial" pitchFamily="34" charset="0"/>
          </a:endParaRPr>
        </a:p>
      </dgm:t>
    </dgm:pt>
    <dgm:pt modelId="{BE9FCB60-E563-4C37-91A1-3765775264FF}" type="sibTrans" cxnId="{908242A1-3061-4CA6-B48F-C35022A72646}">
      <dgm:prSet custT="1"/>
      <dgm:spPr/>
      <dgm:t>
        <a:bodyPr/>
        <a:lstStyle/>
        <a:p>
          <a:pPr algn="ctr"/>
          <a:endParaRPr lang="es-EC" sz="1200" b="0">
            <a:solidFill>
              <a:sysClr val="windowText" lastClr="000000"/>
            </a:solidFill>
            <a:latin typeface="Arial" pitchFamily="34" charset="0"/>
            <a:cs typeface="Arial" pitchFamily="34" charset="0"/>
          </a:endParaRPr>
        </a:p>
      </dgm:t>
    </dgm:pt>
    <dgm:pt modelId="{53CF618B-551C-4868-BEF2-F30617C462A8}">
      <dgm:prSet custT="1">
        <dgm:style>
          <a:lnRef idx="1">
            <a:schemeClr val="accent3"/>
          </a:lnRef>
          <a:fillRef idx="2">
            <a:schemeClr val="accent3"/>
          </a:fillRef>
          <a:effectRef idx="1">
            <a:schemeClr val="accent3"/>
          </a:effectRef>
          <a:fontRef idx="minor">
            <a:schemeClr val="dk1"/>
          </a:fontRef>
        </dgm:style>
      </dgm:prSet>
      <dgm:spPr/>
      <dgm:t>
        <a:bodyPr/>
        <a:lstStyle/>
        <a:p>
          <a:pPr algn="ctr"/>
          <a:r>
            <a:rPr lang="es-EC" sz="2000" b="0" dirty="0">
              <a:solidFill>
                <a:sysClr val="windowText" lastClr="000000"/>
              </a:solidFill>
              <a:latin typeface="Arial" pitchFamily="34" charset="0"/>
              <a:cs typeface="Arial" pitchFamily="34" charset="0"/>
            </a:rPr>
            <a:t>8.- Invita a la retroalimentación.</a:t>
          </a:r>
        </a:p>
      </dgm:t>
    </dgm:pt>
    <dgm:pt modelId="{16C157AC-A0B0-424D-8E16-6C7134E7A2B3}" type="parTrans" cxnId="{E40C2217-FC9B-46C9-BCAE-F0E7842545CE}">
      <dgm:prSet/>
      <dgm:spPr/>
      <dgm:t>
        <a:bodyPr/>
        <a:lstStyle/>
        <a:p>
          <a:pPr algn="ctr"/>
          <a:endParaRPr lang="es-EC" sz="1200" b="0">
            <a:solidFill>
              <a:sysClr val="windowText" lastClr="000000"/>
            </a:solidFill>
            <a:latin typeface="Arial" pitchFamily="34" charset="0"/>
            <a:cs typeface="Arial" pitchFamily="34" charset="0"/>
          </a:endParaRPr>
        </a:p>
      </dgm:t>
    </dgm:pt>
    <dgm:pt modelId="{87F00255-8B73-4F32-9692-5416E6F91F4C}" type="sibTrans" cxnId="{E40C2217-FC9B-46C9-BCAE-F0E7842545CE}">
      <dgm:prSet custT="1"/>
      <dgm:spPr/>
      <dgm:t>
        <a:bodyPr/>
        <a:lstStyle/>
        <a:p>
          <a:pPr algn="ctr"/>
          <a:endParaRPr lang="es-EC" sz="1200" b="0">
            <a:solidFill>
              <a:sysClr val="windowText" lastClr="000000"/>
            </a:solidFill>
            <a:latin typeface="Arial" pitchFamily="34" charset="0"/>
            <a:cs typeface="Arial" pitchFamily="34" charset="0"/>
          </a:endParaRPr>
        </a:p>
      </dgm:t>
    </dgm:pt>
    <dgm:pt modelId="{93274AC9-9CCF-4FCD-99AA-116F427C9146}">
      <dgm:prSet custT="1">
        <dgm:style>
          <a:lnRef idx="1">
            <a:schemeClr val="accent1"/>
          </a:lnRef>
          <a:fillRef idx="2">
            <a:schemeClr val="accent1"/>
          </a:fillRef>
          <a:effectRef idx="1">
            <a:schemeClr val="accent1"/>
          </a:effectRef>
          <a:fontRef idx="minor">
            <a:schemeClr val="dk1"/>
          </a:fontRef>
        </dgm:style>
      </dgm:prSet>
      <dgm:spPr/>
      <dgm:t>
        <a:bodyPr/>
        <a:lstStyle/>
        <a:p>
          <a:pPr algn="ctr"/>
          <a:r>
            <a:rPr lang="es-EC" sz="2000" b="0" dirty="0">
              <a:solidFill>
                <a:sysClr val="windowText" lastClr="000000"/>
              </a:solidFill>
              <a:latin typeface="Arial" pitchFamily="34" charset="0"/>
              <a:cs typeface="Arial" pitchFamily="34" charset="0"/>
            </a:rPr>
            <a:t>9.- Lleva a la adquisición colectiva de competencias.</a:t>
          </a:r>
        </a:p>
      </dgm:t>
    </dgm:pt>
    <dgm:pt modelId="{687F5923-A635-4931-A8D3-CFB600C8EA1C}" type="parTrans" cxnId="{1250CA06-0B19-453D-93CA-4B5C0E3684DB}">
      <dgm:prSet/>
      <dgm:spPr/>
      <dgm:t>
        <a:bodyPr/>
        <a:lstStyle/>
        <a:p>
          <a:pPr algn="ctr"/>
          <a:endParaRPr lang="es-EC" sz="1200" b="0">
            <a:solidFill>
              <a:sysClr val="windowText" lastClr="000000"/>
            </a:solidFill>
            <a:latin typeface="Arial" pitchFamily="34" charset="0"/>
            <a:cs typeface="Arial" pitchFamily="34" charset="0"/>
          </a:endParaRPr>
        </a:p>
      </dgm:t>
    </dgm:pt>
    <dgm:pt modelId="{632721F1-05F4-4559-994E-B6542AF1A88B}" type="sibTrans" cxnId="{1250CA06-0B19-453D-93CA-4B5C0E3684DB}">
      <dgm:prSet custT="1"/>
      <dgm:spPr/>
      <dgm:t>
        <a:bodyPr/>
        <a:lstStyle/>
        <a:p>
          <a:pPr algn="ctr"/>
          <a:endParaRPr lang="es-EC" sz="1200" b="0">
            <a:solidFill>
              <a:sysClr val="windowText" lastClr="000000"/>
            </a:solidFill>
            <a:latin typeface="Arial" pitchFamily="34" charset="0"/>
            <a:cs typeface="Arial" pitchFamily="34" charset="0"/>
          </a:endParaRPr>
        </a:p>
      </dgm:t>
    </dgm:pt>
    <dgm:pt modelId="{A830D8E9-30A9-499C-8A99-33DB4310BE12}">
      <dgm:prSet custT="1">
        <dgm:style>
          <a:lnRef idx="1">
            <a:schemeClr val="accent5"/>
          </a:lnRef>
          <a:fillRef idx="2">
            <a:schemeClr val="accent5"/>
          </a:fillRef>
          <a:effectRef idx="1">
            <a:schemeClr val="accent5"/>
          </a:effectRef>
          <a:fontRef idx="minor">
            <a:schemeClr val="dk1"/>
          </a:fontRef>
        </dgm:style>
      </dgm:prSet>
      <dgm:spPr/>
      <dgm:t>
        <a:bodyPr/>
        <a:lstStyle/>
        <a:p>
          <a:pPr algn="ctr"/>
          <a:r>
            <a:rPr lang="es-EC" sz="2000" b="0" dirty="0" smtClean="0">
              <a:solidFill>
                <a:sysClr val="windowText" lastClr="000000"/>
              </a:solidFill>
              <a:latin typeface="Arial" pitchFamily="34" charset="0"/>
              <a:cs typeface="Arial" pitchFamily="34" charset="0"/>
            </a:rPr>
            <a:t>10.- Garantiza la inserción de correctivos.</a:t>
          </a:r>
          <a:endParaRPr lang="es-EC" sz="2000" b="0" dirty="0">
            <a:solidFill>
              <a:sysClr val="windowText" lastClr="000000"/>
            </a:solidFill>
            <a:latin typeface="Arial" pitchFamily="34" charset="0"/>
            <a:cs typeface="Arial" pitchFamily="34" charset="0"/>
          </a:endParaRPr>
        </a:p>
      </dgm:t>
    </dgm:pt>
    <dgm:pt modelId="{A6717711-B0C5-497D-9D31-673A46FB1249}" type="parTrans" cxnId="{4F677F9D-82D6-4774-A101-65EE7BBAD2BD}">
      <dgm:prSet/>
      <dgm:spPr/>
      <dgm:t>
        <a:bodyPr/>
        <a:lstStyle/>
        <a:p>
          <a:pPr algn="ctr"/>
          <a:endParaRPr lang="es-EC" sz="1200" b="0">
            <a:solidFill>
              <a:sysClr val="windowText" lastClr="000000"/>
            </a:solidFill>
            <a:latin typeface="Arial" pitchFamily="34" charset="0"/>
            <a:cs typeface="Arial" pitchFamily="34" charset="0"/>
          </a:endParaRPr>
        </a:p>
      </dgm:t>
    </dgm:pt>
    <dgm:pt modelId="{746EEA42-062A-4E9C-A87E-B6C4C38EC8E5}" type="sibTrans" cxnId="{4F677F9D-82D6-4774-A101-65EE7BBAD2BD}">
      <dgm:prSet custT="1"/>
      <dgm:spPr/>
      <dgm:t>
        <a:bodyPr/>
        <a:lstStyle/>
        <a:p>
          <a:pPr algn="ctr"/>
          <a:endParaRPr lang="es-EC" sz="1200" b="0">
            <a:solidFill>
              <a:sysClr val="windowText" lastClr="000000"/>
            </a:solidFill>
            <a:latin typeface="Arial" pitchFamily="34" charset="0"/>
            <a:cs typeface="Arial" pitchFamily="34" charset="0"/>
          </a:endParaRPr>
        </a:p>
      </dgm:t>
    </dgm:pt>
    <dgm:pt modelId="{F25898A1-FF90-4E49-8750-D644499341C3}" type="pres">
      <dgm:prSet presAssocID="{282D38B0-A371-4616-A38D-AD569B6AEFC2}" presName="Name0" presStyleCnt="0">
        <dgm:presLayoutVars>
          <dgm:dir/>
          <dgm:resizeHandles val="exact"/>
        </dgm:presLayoutVars>
      </dgm:prSet>
      <dgm:spPr/>
      <dgm:t>
        <a:bodyPr/>
        <a:lstStyle/>
        <a:p>
          <a:endParaRPr lang="es-EC"/>
        </a:p>
      </dgm:t>
    </dgm:pt>
    <dgm:pt modelId="{B647B5E4-9781-43BA-9778-62742D7DD20D}" type="pres">
      <dgm:prSet presAssocID="{282D38B0-A371-4616-A38D-AD569B6AEFC2}" presName="cycle" presStyleCnt="0"/>
      <dgm:spPr/>
    </dgm:pt>
    <dgm:pt modelId="{EB5160D9-CBAA-4E6C-A842-4A0E4DB436BA}" type="pres">
      <dgm:prSet presAssocID="{AAC0136B-1B99-4E85-BFC1-3CBE1B66564E}" presName="nodeFirstNode" presStyleLbl="node1" presStyleIdx="0" presStyleCnt="5">
        <dgm:presLayoutVars>
          <dgm:bulletEnabled val="1"/>
        </dgm:presLayoutVars>
      </dgm:prSet>
      <dgm:spPr/>
      <dgm:t>
        <a:bodyPr/>
        <a:lstStyle/>
        <a:p>
          <a:endParaRPr lang="es-EC"/>
        </a:p>
      </dgm:t>
    </dgm:pt>
    <dgm:pt modelId="{0AA65758-8E23-4C0A-B5BC-A0BB877D2750}" type="pres">
      <dgm:prSet presAssocID="{7228E28E-0778-41BE-8C76-011DACA081CC}" presName="sibTransFirstNode" presStyleLbl="bgShp" presStyleIdx="0" presStyleCnt="1"/>
      <dgm:spPr/>
      <dgm:t>
        <a:bodyPr/>
        <a:lstStyle/>
        <a:p>
          <a:endParaRPr lang="es-EC"/>
        </a:p>
      </dgm:t>
    </dgm:pt>
    <dgm:pt modelId="{6D01BCB7-0E53-4869-810C-0F991C8AACC2}" type="pres">
      <dgm:prSet presAssocID="{5BDD8BDD-A63B-4AE8-97F7-23319ADC3204}" presName="nodeFollowingNodes" presStyleLbl="node1" presStyleIdx="1" presStyleCnt="5" custScaleX="120698" custRadScaleRad="110895" custRadScaleInc="-7387">
        <dgm:presLayoutVars>
          <dgm:bulletEnabled val="1"/>
        </dgm:presLayoutVars>
      </dgm:prSet>
      <dgm:spPr/>
      <dgm:t>
        <a:bodyPr/>
        <a:lstStyle/>
        <a:p>
          <a:endParaRPr lang="es-EC"/>
        </a:p>
      </dgm:t>
    </dgm:pt>
    <dgm:pt modelId="{6F0FEC82-72A8-4BFB-8173-02A472D15EEC}" type="pres">
      <dgm:prSet presAssocID="{53CF618B-551C-4868-BEF2-F30617C462A8}" presName="nodeFollowingNodes" presStyleLbl="node1" presStyleIdx="2" presStyleCnt="5" custRadScaleRad="96583" custRadScaleInc="12932">
        <dgm:presLayoutVars>
          <dgm:bulletEnabled val="1"/>
        </dgm:presLayoutVars>
      </dgm:prSet>
      <dgm:spPr/>
      <dgm:t>
        <a:bodyPr/>
        <a:lstStyle/>
        <a:p>
          <a:endParaRPr lang="es-EC"/>
        </a:p>
      </dgm:t>
    </dgm:pt>
    <dgm:pt modelId="{5F0A547C-ACBF-489A-911F-95A658810B4C}" type="pres">
      <dgm:prSet presAssocID="{93274AC9-9CCF-4FCD-99AA-116F427C9146}" presName="nodeFollowingNodes" presStyleLbl="node1" presStyleIdx="3" presStyleCnt="5" custRadScaleRad="115068" custRadScaleInc="22328">
        <dgm:presLayoutVars>
          <dgm:bulletEnabled val="1"/>
        </dgm:presLayoutVars>
      </dgm:prSet>
      <dgm:spPr/>
      <dgm:t>
        <a:bodyPr/>
        <a:lstStyle/>
        <a:p>
          <a:endParaRPr lang="es-EC"/>
        </a:p>
      </dgm:t>
    </dgm:pt>
    <dgm:pt modelId="{091204AD-278B-41B2-84BA-B987C0D42340}" type="pres">
      <dgm:prSet presAssocID="{A830D8E9-30A9-499C-8A99-33DB4310BE12}" presName="nodeFollowingNodes" presStyleLbl="node1" presStyleIdx="4" presStyleCnt="5">
        <dgm:presLayoutVars>
          <dgm:bulletEnabled val="1"/>
        </dgm:presLayoutVars>
      </dgm:prSet>
      <dgm:spPr/>
      <dgm:t>
        <a:bodyPr/>
        <a:lstStyle/>
        <a:p>
          <a:endParaRPr lang="es-EC"/>
        </a:p>
      </dgm:t>
    </dgm:pt>
  </dgm:ptLst>
  <dgm:cxnLst>
    <dgm:cxn modelId="{BB263CC1-4CD8-4FA6-B2E9-3BD68CE49207}" type="presOf" srcId="{AAC0136B-1B99-4E85-BFC1-3CBE1B66564E}" destId="{EB5160D9-CBAA-4E6C-A842-4A0E4DB436BA}" srcOrd="0" destOrd="0" presId="urn:microsoft.com/office/officeart/2005/8/layout/cycle3"/>
    <dgm:cxn modelId="{6DFB9F1C-86D8-470A-B2C1-7CAD2EA1926A}" type="presOf" srcId="{282D38B0-A371-4616-A38D-AD569B6AEFC2}" destId="{F25898A1-FF90-4E49-8750-D644499341C3}" srcOrd="0" destOrd="0" presId="urn:microsoft.com/office/officeart/2005/8/layout/cycle3"/>
    <dgm:cxn modelId="{E14338AC-30A8-41E4-BAE6-119D72FE9F19}" type="presOf" srcId="{5BDD8BDD-A63B-4AE8-97F7-23319ADC3204}" destId="{6D01BCB7-0E53-4869-810C-0F991C8AACC2}" srcOrd="0" destOrd="0" presId="urn:microsoft.com/office/officeart/2005/8/layout/cycle3"/>
    <dgm:cxn modelId="{4DA39495-A9CD-4358-99CF-D032051DF6DB}" type="presOf" srcId="{7228E28E-0778-41BE-8C76-011DACA081CC}" destId="{0AA65758-8E23-4C0A-B5BC-A0BB877D2750}" srcOrd="0" destOrd="0" presId="urn:microsoft.com/office/officeart/2005/8/layout/cycle3"/>
    <dgm:cxn modelId="{9EBB7B81-060D-40C5-8712-47579BE1CA2A}" type="presOf" srcId="{A830D8E9-30A9-499C-8A99-33DB4310BE12}" destId="{091204AD-278B-41B2-84BA-B987C0D42340}" srcOrd="0" destOrd="0" presId="urn:microsoft.com/office/officeart/2005/8/layout/cycle3"/>
    <dgm:cxn modelId="{E40C2217-FC9B-46C9-BCAE-F0E7842545CE}" srcId="{282D38B0-A371-4616-A38D-AD569B6AEFC2}" destId="{53CF618B-551C-4868-BEF2-F30617C462A8}" srcOrd="2" destOrd="0" parTransId="{16C157AC-A0B0-424D-8E16-6C7134E7A2B3}" sibTransId="{87F00255-8B73-4F32-9692-5416E6F91F4C}"/>
    <dgm:cxn modelId="{908242A1-3061-4CA6-B48F-C35022A72646}" srcId="{282D38B0-A371-4616-A38D-AD569B6AEFC2}" destId="{5BDD8BDD-A63B-4AE8-97F7-23319ADC3204}" srcOrd="1" destOrd="0" parTransId="{3A52599F-E743-4731-ACD5-CE7455BED17B}" sibTransId="{BE9FCB60-E563-4C37-91A1-3765775264FF}"/>
    <dgm:cxn modelId="{7512E144-A3F5-4568-9AFD-C5687013AE12}" type="presOf" srcId="{53CF618B-551C-4868-BEF2-F30617C462A8}" destId="{6F0FEC82-72A8-4BFB-8173-02A472D15EEC}" srcOrd="0" destOrd="0" presId="urn:microsoft.com/office/officeart/2005/8/layout/cycle3"/>
    <dgm:cxn modelId="{1250CA06-0B19-453D-93CA-4B5C0E3684DB}" srcId="{282D38B0-A371-4616-A38D-AD569B6AEFC2}" destId="{93274AC9-9CCF-4FCD-99AA-116F427C9146}" srcOrd="3" destOrd="0" parTransId="{687F5923-A635-4931-A8D3-CFB600C8EA1C}" sibTransId="{632721F1-05F4-4559-994E-B6542AF1A88B}"/>
    <dgm:cxn modelId="{4F677F9D-82D6-4774-A101-65EE7BBAD2BD}" srcId="{282D38B0-A371-4616-A38D-AD569B6AEFC2}" destId="{A830D8E9-30A9-499C-8A99-33DB4310BE12}" srcOrd="4" destOrd="0" parTransId="{A6717711-B0C5-497D-9D31-673A46FB1249}" sibTransId="{746EEA42-062A-4E9C-A87E-B6C4C38EC8E5}"/>
    <dgm:cxn modelId="{E77F9B50-D087-4E30-8FE8-D2E096E2D721}" type="presOf" srcId="{93274AC9-9CCF-4FCD-99AA-116F427C9146}" destId="{5F0A547C-ACBF-489A-911F-95A658810B4C}" srcOrd="0" destOrd="0" presId="urn:microsoft.com/office/officeart/2005/8/layout/cycle3"/>
    <dgm:cxn modelId="{4834B879-331B-48D4-BB76-0FFD1A6C69DA}" srcId="{282D38B0-A371-4616-A38D-AD569B6AEFC2}" destId="{AAC0136B-1B99-4E85-BFC1-3CBE1B66564E}" srcOrd="0" destOrd="0" parTransId="{55B9B9EA-A2A0-493B-AC9A-DAA244525BF8}" sibTransId="{7228E28E-0778-41BE-8C76-011DACA081CC}"/>
    <dgm:cxn modelId="{E4EBF367-2334-4772-83BD-0D3FEC1D49C4}" type="presParOf" srcId="{F25898A1-FF90-4E49-8750-D644499341C3}" destId="{B647B5E4-9781-43BA-9778-62742D7DD20D}" srcOrd="0" destOrd="0" presId="urn:microsoft.com/office/officeart/2005/8/layout/cycle3"/>
    <dgm:cxn modelId="{776CF0BE-1801-43C6-BA68-65A0C5578518}" type="presParOf" srcId="{B647B5E4-9781-43BA-9778-62742D7DD20D}" destId="{EB5160D9-CBAA-4E6C-A842-4A0E4DB436BA}" srcOrd="0" destOrd="0" presId="urn:microsoft.com/office/officeart/2005/8/layout/cycle3"/>
    <dgm:cxn modelId="{5414A851-DA97-4AEE-BF62-5A74B1A2D4FD}" type="presParOf" srcId="{B647B5E4-9781-43BA-9778-62742D7DD20D}" destId="{0AA65758-8E23-4C0A-B5BC-A0BB877D2750}" srcOrd="1" destOrd="0" presId="urn:microsoft.com/office/officeart/2005/8/layout/cycle3"/>
    <dgm:cxn modelId="{CFD00AC5-BB8C-484D-948B-CF0C7339EDC8}" type="presParOf" srcId="{B647B5E4-9781-43BA-9778-62742D7DD20D}" destId="{6D01BCB7-0E53-4869-810C-0F991C8AACC2}" srcOrd="2" destOrd="0" presId="urn:microsoft.com/office/officeart/2005/8/layout/cycle3"/>
    <dgm:cxn modelId="{1CA6010A-C57E-4F35-B774-C499DB196066}" type="presParOf" srcId="{B647B5E4-9781-43BA-9778-62742D7DD20D}" destId="{6F0FEC82-72A8-4BFB-8173-02A472D15EEC}" srcOrd="3" destOrd="0" presId="urn:microsoft.com/office/officeart/2005/8/layout/cycle3"/>
    <dgm:cxn modelId="{6031A867-081F-420F-9FEE-2328131C150A}" type="presParOf" srcId="{B647B5E4-9781-43BA-9778-62742D7DD20D}" destId="{5F0A547C-ACBF-489A-911F-95A658810B4C}" srcOrd="4" destOrd="0" presId="urn:microsoft.com/office/officeart/2005/8/layout/cycle3"/>
    <dgm:cxn modelId="{4A4368AF-F468-46F4-99DB-8C631F0BCE8E}" type="presParOf" srcId="{B647B5E4-9781-43BA-9778-62742D7DD20D}" destId="{091204AD-278B-41B2-84BA-B987C0D4234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F269EB0-D61C-4F7A-8A57-B9350536FFC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59B8A86E-1503-4604-9D8E-EE99C2FD0A25}">
      <dgm:prSet phldrT="[Texto]" custT="1"/>
      <dgm:spPr/>
      <dgm:t>
        <a:bodyPr/>
        <a:lstStyle/>
        <a:p>
          <a:pPr algn="l"/>
          <a:r>
            <a:rPr lang="es-EC" sz="2400" dirty="0" smtClean="0">
              <a:solidFill>
                <a:schemeClr val="tx1"/>
              </a:solidFill>
              <a:latin typeface="Arial" pitchFamily="34" charset="0"/>
              <a:cs typeface="Arial" pitchFamily="34" charset="0"/>
            </a:rPr>
            <a:t>ANTES</a:t>
          </a:r>
          <a:endParaRPr lang="es-EC" sz="2400" dirty="0">
            <a:solidFill>
              <a:schemeClr val="tx1"/>
            </a:solidFill>
            <a:latin typeface="Arial" pitchFamily="34" charset="0"/>
            <a:cs typeface="Arial" pitchFamily="34" charset="0"/>
          </a:endParaRPr>
        </a:p>
      </dgm:t>
    </dgm:pt>
    <dgm:pt modelId="{34FDAA97-C549-4919-A2F1-A9E6592D8EFE}" type="parTrans" cxnId="{A008A0E6-DDCA-4600-8891-910F6A670E15}">
      <dgm:prSet/>
      <dgm:spPr/>
      <dgm:t>
        <a:bodyPr/>
        <a:lstStyle/>
        <a:p>
          <a:pPr algn="l"/>
          <a:endParaRPr lang="es-EC" sz="2400">
            <a:solidFill>
              <a:schemeClr val="tx1"/>
            </a:solidFill>
            <a:latin typeface="Arial" pitchFamily="34" charset="0"/>
            <a:cs typeface="Arial" pitchFamily="34" charset="0"/>
          </a:endParaRPr>
        </a:p>
      </dgm:t>
    </dgm:pt>
    <dgm:pt modelId="{82CFFC66-2C41-4A60-9F21-9A39BEA5CFEA}" type="sibTrans" cxnId="{A008A0E6-DDCA-4600-8891-910F6A670E15}">
      <dgm:prSet/>
      <dgm:spPr/>
      <dgm:t>
        <a:bodyPr/>
        <a:lstStyle/>
        <a:p>
          <a:pPr algn="l"/>
          <a:endParaRPr lang="es-EC" sz="2400">
            <a:solidFill>
              <a:schemeClr val="tx1"/>
            </a:solidFill>
            <a:latin typeface="Arial" pitchFamily="34" charset="0"/>
            <a:cs typeface="Arial" pitchFamily="34" charset="0"/>
          </a:endParaRPr>
        </a:p>
      </dgm:t>
    </dgm:pt>
    <dgm:pt modelId="{08FA9A7B-07A2-422D-B13E-2F319AAC7645}">
      <dgm:prSet phldrT="[Texto]" custT="1"/>
      <dgm:spPr/>
      <dgm:t>
        <a:bodyPr/>
        <a:lstStyle/>
        <a:p>
          <a:pPr algn="l"/>
          <a:r>
            <a:rPr lang="es-EC" sz="2400" dirty="0" smtClean="0">
              <a:solidFill>
                <a:schemeClr val="tx1"/>
              </a:solidFill>
              <a:latin typeface="Arial" pitchFamily="34" charset="0"/>
              <a:cs typeface="Arial" pitchFamily="34" charset="0"/>
            </a:rPr>
            <a:t>DURANTE</a:t>
          </a:r>
          <a:endParaRPr lang="es-EC" sz="2400" dirty="0">
            <a:solidFill>
              <a:schemeClr val="tx1"/>
            </a:solidFill>
            <a:latin typeface="Arial" pitchFamily="34" charset="0"/>
            <a:cs typeface="Arial" pitchFamily="34" charset="0"/>
          </a:endParaRPr>
        </a:p>
      </dgm:t>
    </dgm:pt>
    <dgm:pt modelId="{79A01065-F859-420C-9B3C-3EA676C43967}" type="parTrans" cxnId="{89FB17F8-AC61-41B6-B522-737DDC7C9FD2}">
      <dgm:prSet/>
      <dgm:spPr/>
      <dgm:t>
        <a:bodyPr/>
        <a:lstStyle/>
        <a:p>
          <a:pPr algn="l"/>
          <a:endParaRPr lang="es-EC" sz="2400">
            <a:solidFill>
              <a:schemeClr val="tx1"/>
            </a:solidFill>
            <a:latin typeface="Arial" pitchFamily="34" charset="0"/>
            <a:cs typeface="Arial" pitchFamily="34" charset="0"/>
          </a:endParaRPr>
        </a:p>
      </dgm:t>
    </dgm:pt>
    <dgm:pt modelId="{55D946DB-435E-44A4-B8A4-8E239CEB1EE3}" type="sibTrans" cxnId="{89FB17F8-AC61-41B6-B522-737DDC7C9FD2}">
      <dgm:prSet/>
      <dgm:spPr/>
      <dgm:t>
        <a:bodyPr/>
        <a:lstStyle/>
        <a:p>
          <a:pPr algn="l"/>
          <a:endParaRPr lang="es-EC" sz="2400">
            <a:solidFill>
              <a:schemeClr val="tx1"/>
            </a:solidFill>
            <a:latin typeface="Arial" pitchFamily="34" charset="0"/>
            <a:cs typeface="Arial" pitchFamily="34" charset="0"/>
          </a:endParaRPr>
        </a:p>
      </dgm:t>
    </dgm:pt>
    <dgm:pt modelId="{56E5789F-AF0A-442B-A29B-AE36460ECACA}">
      <dgm:prSet phldrT="[Texto]" custT="1"/>
      <dgm:spPr/>
      <dgm:t>
        <a:bodyPr/>
        <a:lstStyle/>
        <a:p>
          <a:pPr algn="l"/>
          <a:r>
            <a:rPr lang="es-EC" sz="2400" dirty="0" smtClean="0">
              <a:solidFill>
                <a:schemeClr val="tx1"/>
              </a:solidFill>
              <a:latin typeface="Arial" pitchFamily="34" charset="0"/>
              <a:cs typeface="Arial" pitchFamily="34" charset="0"/>
            </a:rPr>
            <a:t>AL FINALIZAR</a:t>
          </a:r>
          <a:endParaRPr lang="es-EC" sz="2400" dirty="0">
            <a:solidFill>
              <a:schemeClr val="tx1"/>
            </a:solidFill>
            <a:latin typeface="Arial" pitchFamily="34" charset="0"/>
            <a:cs typeface="Arial" pitchFamily="34" charset="0"/>
          </a:endParaRPr>
        </a:p>
      </dgm:t>
    </dgm:pt>
    <dgm:pt modelId="{03D4FD89-52B9-4EBB-BE9E-83EE553F5ACA}" type="parTrans" cxnId="{C13AB034-13F8-426D-975C-3C8EAEE53816}">
      <dgm:prSet/>
      <dgm:spPr/>
      <dgm:t>
        <a:bodyPr/>
        <a:lstStyle/>
        <a:p>
          <a:pPr algn="l"/>
          <a:endParaRPr lang="es-EC" sz="2400">
            <a:solidFill>
              <a:schemeClr val="tx1"/>
            </a:solidFill>
            <a:latin typeface="Arial" pitchFamily="34" charset="0"/>
            <a:cs typeface="Arial" pitchFamily="34" charset="0"/>
          </a:endParaRPr>
        </a:p>
      </dgm:t>
    </dgm:pt>
    <dgm:pt modelId="{42DABA84-54EF-4397-AC7B-9E56962A8C3C}" type="sibTrans" cxnId="{C13AB034-13F8-426D-975C-3C8EAEE53816}">
      <dgm:prSet/>
      <dgm:spPr/>
      <dgm:t>
        <a:bodyPr/>
        <a:lstStyle/>
        <a:p>
          <a:pPr algn="l"/>
          <a:endParaRPr lang="es-EC" sz="2400">
            <a:solidFill>
              <a:schemeClr val="tx1"/>
            </a:solidFill>
            <a:latin typeface="Arial" pitchFamily="34" charset="0"/>
            <a:cs typeface="Arial" pitchFamily="34" charset="0"/>
          </a:endParaRPr>
        </a:p>
      </dgm:t>
    </dgm:pt>
    <dgm:pt modelId="{C689258A-82E7-4831-B617-DA1310712557}" type="pres">
      <dgm:prSet presAssocID="{0F269EB0-D61C-4F7A-8A57-B9350536FFC9}" presName="Name0" presStyleCnt="0">
        <dgm:presLayoutVars>
          <dgm:chMax val="7"/>
          <dgm:chPref val="7"/>
          <dgm:dir/>
        </dgm:presLayoutVars>
      </dgm:prSet>
      <dgm:spPr/>
      <dgm:t>
        <a:bodyPr/>
        <a:lstStyle/>
        <a:p>
          <a:endParaRPr lang="es-ES"/>
        </a:p>
      </dgm:t>
    </dgm:pt>
    <dgm:pt modelId="{93654DD5-130B-40C1-BE1C-33780FEF374A}" type="pres">
      <dgm:prSet presAssocID="{0F269EB0-D61C-4F7A-8A57-B9350536FFC9}" presName="Name1" presStyleCnt="0"/>
      <dgm:spPr/>
    </dgm:pt>
    <dgm:pt modelId="{9DC8E300-D02A-4FD9-A3E3-F73136F8DDCD}" type="pres">
      <dgm:prSet presAssocID="{0F269EB0-D61C-4F7A-8A57-B9350536FFC9}" presName="cycle" presStyleCnt="0"/>
      <dgm:spPr/>
    </dgm:pt>
    <dgm:pt modelId="{11991DC3-2281-4D7C-87EF-4EF5866D4572}" type="pres">
      <dgm:prSet presAssocID="{0F269EB0-D61C-4F7A-8A57-B9350536FFC9}" presName="srcNode" presStyleLbl="node1" presStyleIdx="0" presStyleCnt="3"/>
      <dgm:spPr/>
    </dgm:pt>
    <dgm:pt modelId="{75EA9810-D019-4F0D-B7A5-6AE1430A3945}" type="pres">
      <dgm:prSet presAssocID="{0F269EB0-D61C-4F7A-8A57-B9350536FFC9}" presName="conn" presStyleLbl="parChTrans1D2" presStyleIdx="0" presStyleCnt="1"/>
      <dgm:spPr/>
      <dgm:t>
        <a:bodyPr/>
        <a:lstStyle/>
        <a:p>
          <a:endParaRPr lang="es-ES"/>
        </a:p>
      </dgm:t>
    </dgm:pt>
    <dgm:pt modelId="{6D5F7A97-67AA-4081-BFBB-D7E4724465F7}" type="pres">
      <dgm:prSet presAssocID="{0F269EB0-D61C-4F7A-8A57-B9350536FFC9}" presName="extraNode" presStyleLbl="node1" presStyleIdx="0" presStyleCnt="3"/>
      <dgm:spPr/>
    </dgm:pt>
    <dgm:pt modelId="{299D3CA7-2888-4DE9-9077-C4E5C12CC2D5}" type="pres">
      <dgm:prSet presAssocID="{0F269EB0-D61C-4F7A-8A57-B9350536FFC9}" presName="dstNode" presStyleLbl="node1" presStyleIdx="0" presStyleCnt="3"/>
      <dgm:spPr/>
    </dgm:pt>
    <dgm:pt modelId="{C24A039E-972D-44A4-80E2-49E97FE5CC28}" type="pres">
      <dgm:prSet presAssocID="{59B8A86E-1503-4604-9D8E-EE99C2FD0A25}" presName="text_1" presStyleLbl="node1" presStyleIdx="0" presStyleCnt="3">
        <dgm:presLayoutVars>
          <dgm:bulletEnabled val="1"/>
        </dgm:presLayoutVars>
      </dgm:prSet>
      <dgm:spPr/>
      <dgm:t>
        <a:bodyPr/>
        <a:lstStyle/>
        <a:p>
          <a:endParaRPr lang="es-ES"/>
        </a:p>
      </dgm:t>
    </dgm:pt>
    <dgm:pt modelId="{8BFD99BD-BEB6-4187-80BD-67D254C69154}" type="pres">
      <dgm:prSet presAssocID="{59B8A86E-1503-4604-9D8E-EE99C2FD0A25}" presName="accent_1" presStyleCnt="0"/>
      <dgm:spPr/>
    </dgm:pt>
    <dgm:pt modelId="{A9B60984-EFF4-4163-9AD7-844927B28053}" type="pres">
      <dgm:prSet presAssocID="{59B8A86E-1503-4604-9D8E-EE99C2FD0A25}" presName="accentRepeatNode" presStyleLbl="solidFgAcc1" presStyleIdx="0" presStyleCnt="3"/>
      <dgm:spPr>
        <a:blipFill rotWithShape="0">
          <a:blip xmlns:r="http://schemas.openxmlformats.org/officeDocument/2006/relationships" r:embed="rId1"/>
          <a:stretch>
            <a:fillRect/>
          </a:stretch>
        </a:blipFill>
      </dgm:spPr>
    </dgm:pt>
    <dgm:pt modelId="{E7E06F08-1B22-4AB7-8983-E53B4C8F896F}" type="pres">
      <dgm:prSet presAssocID="{08FA9A7B-07A2-422D-B13E-2F319AAC7645}" presName="text_2" presStyleLbl="node1" presStyleIdx="1" presStyleCnt="3">
        <dgm:presLayoutVars>
          <dgm:bulletEnabled val="1"/>
        </dgm:presLayoutVars>
      </dgm:prSet>
      <dgm:spPr/>
      <dgm:t>
        <a:bodyPr/>
        <a:lstStyle/>
        <a:p>
          <a:endParaRPr lang="es-ES"/>
        </a:p>
      </dgm:t>
    </dgm:pt>
    <dgm:pt modelId="{EC8FF87B-202A-4EA7-97D4-2EE9BC2AB782}" type="pres">
      <dgm:prSet presAssocID="{08FA9A7B-07A2-422D-B13E-2F319AAC7645}" presName="accent_2" presStyleCnt="0"/>
      <dgm:spPr/>
    </dgm:pt>
    <dgm:pt modelId="{273B21AC-C164-4252-829B-0653B694BD49}" type="pres">
      <dgm:prSet presAssocID="{08FA9A7B-07A2-422D-B13E-2F319AAC7645}" presName="accentRepeatNode" presStyleLbl="solidFgAcc1" presStyleIdx="1" presStyleCnt="3"/>
      <dgm:spPr>
        <a:blipFill rotWithShape="0">
          <a:blip xmlns:r="http://schemas.openxmlformats.org/officeDocument/2006/relationships" r:embed="rId2"/>
          <a:stretch>
            <a:fillRect/>
          </a:stretch>
        </a:blipFill>
      </dgm:spPr>
    </dgm:pt>
    <dgm:pt modelId="{0A8A813D-E2E7-45DD-9A0F-BC001B5A2632}" type="pres">
      <dgm:prSet presAssocID="{56E5789F-AF0A-442B-A29B-AE36460ECACA}" presName="text_3" presStyleLbl="node1" presStyleIdx="2" presStyleCnt="3">
        <dgm:presLayoutVars>
          <dgm:bulletEnabled val="1"/>
        </dgm:presLayoutVars>
      </dgm:prSet>
      <dgm:spPr/>
      <dgm:t>
        <a:bodyPr/>
        <a:lstStyle/>
        <a:p>
          <a:endParaRPr lang="es-ES"/>
        </a:p>
      </dgm:t>
    </dgm:pt>
    <dgm:pt modelId="{3A5B0490-4735-4044-9853-AF2FCD6F3093}" type="pres">
      <dgm:prSet presAssocID="{56E5789F-AF0A-442B-A29B-AE36460ECACA}" presName="accent_3" presStyleCnt="0"/>
      <dgm:spPr/>
    </dgm:pt>
    <dgm:pt modelId="{85F2D6B6-D07E-4920-8B04-0D86A1E41EA6}" type="pres">
      <dgm:prSet presAssocID="{56E5789F-AF0A-442B-A29B-AE36460ECACA}" presName="accentRepeatNode" presStyleLbl="solidFgAcc1" presStyleIdx="2" presStyleCnt="3"/>
      <dgm:spPr>
        <a:blipFill rotWithShape="0">
          <a:blip xmlns:r="http://schemas.openxmlformats.org/officeDocument/2006/relationships" r:embed="rId3"/>
          <a:stretch>
            <a:fillRect/>
          </a:stretch>
        </a:blipFill>
      </dgm:spPr>
    </dgm:pt>
  </dgm:ptLst>
  <dgm:cxnLst>
    <dgm:cxn modelId="{461120FF-CA82-465B-BF91-163DA847BBDF}" type="presOf" srcId="{0F269EB0-D61C-4F7A-8A57-B9350536FFC9}" destId="{C689258A-82E7-4831-B617-DA1310712557}" srcOrd="0" destOrd="0" presId="urn:microsoft.com/office/officeart/2008/layout/VerticalCurvedList"/>
    <dgm:cxn modelId="{7CFA649A-D958-488B-8D53-4149E13850D0}" type="presOf" srcId="{59B8A86E-1503-4604-9D8E-EE99C2FD0A25}" destId="{C24A039E-972D-44A4-80E2-49E97FE5CC28}" srcOrd="0" destOrd="0" presId="urn:microsoft.com/office/officeart/2008/layout/VerticalCurvedList"/>
    <dgm:cxn modelId="{5E551A87-C93A-49FB-883A-9671DC36DF4B}" type="presOf" srcId="{56E5789F-AF0A-442B-A29B-AE36460ECACA}" destId="{0A8A813D-E2E7-45DD-9A0F-BC001B5A2632}" srcOrd="0" destOrd="0" presId="urn:microsoft.com/office/officeart/2008/layout/VerticalCurvedList"/>
    <dgm:cxn modelId="{C13AB034-13F8-426D-975C-3C8EAEE53816}" srcId="{0F269EB0-D61C-4F7A-8A57-B9350536FFC9}" destId="{56E5789F-AF0A-442B-A29B-AE36460ECACA}" srcOrd="2" destOrd="0" parTransId="{03D4FD89-52B9-4EBB-BE9E-83EE553F5ACA}" sibTransId="{42DABA84-54EF-4397-AC7B-9E56962A8C3C}"/>
    <dgm:cxn modelId="{89FB17F8-AC61-41B6-B522-737DDC7C9FD2}" srcId="{0F269EB0-D61C-4F7A-8A57-B9350536FFC9}" destId="{08FA9A7B-07A2-422D-B13E-2F319AAC7645}" srcOrd="1" destOrd="0" parTransId="{79A01065-F859-420C-9B3C-3EA676C43967}" sibTransId="{55D946DB-435E-44A4-B8A4-8E239CEB1EE3}"/>
    <dgm:cxn modelId="{B725FDD8-5908-49B9-A93B-CDF30DB87974}" type="presOf" srcId="{82CFFC66-2C41-4A60-9F21-9A39BEA5CFEA}" destId="{75EA9810-D019-4F0D-B7A5-6AE1430A3945}" srcOrd="0" destOrd="0" presId="urn:microsoft.com/office/officeart/2008/layout/VerticalCurvedList"/>
    <dgm:cxn modelId="{9CD6BE1D-A310-4D6A-9E6C-972B201D60E0}" type="presOf" srcId="{08FA9A7B-07A2-422D-B13E-2F319AAC7645}" destId="{E7E06F08-1B22-4AB7-8983-E53B4C8F896F}" srcOrd="0" destOrd="0" presId="urn:microsoft.com/office/officeart/2008/layout/VerticalCurvedList"/>
    <dgm:cxn modelId="{A008A0E6-DDCA-4600-8891-910F6A670E15}" srcId="{0F269EB0-D61C-4F7A-8A57-B9350536FFC9}" destId="{59B8A86E-1503-4604-9D8E-EE99C2FD0A25}" srcOrd="0" destOrd="0" parTransId="{34FDAA97-C549-4919-A2F1-A9E6592D8EFE}" sibTransId="{82CFFC66-2C41-4A60-9F21-9A39BEA5CFEA}"/>
    <dgm:cxn modelId="{69D01C30-E860-480A-99CF-7E0320949D28}" type="presParOf" srcId="{C689258A-82E7-4831-B617-DA1310712557}" destId="{93654DD5-130B-40C1-BE1C-33780FEF374A}" srcOrd="0" destOrd="0" presId="urn:microsoft.com/office/officeart/2008/layout/VerticalCurvedList"/>
    <dgm:cxn modelId="{C12F77AD-4C94-4B7E-B61D-630EE8E1C426}" type="presParOf" srcId="{93654DD5-130B-40C1-BE1C-33780FEF374A}" destId="{9DC8E300-D02A-4FD9-A3E3-F73136F8DDCD}" srcOrd="0" destOrd="0" presId="urn:microsoft.com/office/officeart/2008/layout/VerticalCurvedList"/>
    <dgm:cxn modelId="{DBA771CF-6ABA-46E9-9369-A762541E4815}" type="presParOf" srcId="{9DC8E300-D02A-4FD9-A3E3-F73136F8DDCD}" destId="{11991DC3-2281-4D7C-87EF-4EF5866D4572}" srcOrd="0" destOrd="0" presId="urn:microsoft.com/office/officeart/2008/layout/VerticalCurvedList"/>
    <dgm:cxn modelId="{725E410B-40F4-4F19-AA0C-1DDE003FCFC6}" type="presParOf" srcId="{9DC8E300-D02A-4FD9-A3E3-F73136F8DDCD}" destId="{75EA9810-D019-4F0D-B7A5-6AE1430A3945}" srcOrd="1" destOrd="0" presId="urn:microsoft.com/office/officeart/2008/layout/VerticalCurvedList"/>
    <dgm:cxn modelId="{58510B79-6FB8-438D-910A-5E5D09A6A910}" type="presParOf" srcId="{9DC8E300-D02A-4FD9-A3E3-F73136F8DDCD}" destId="{6D5F7A97-67AA-4081-BFBB-D7E4724465F7}" srcOrd="2" destOrd="0" presId="urn:microsoft.com/office/officeart/2008/layout/VerticalCurvedList"/>
    <dgm:cxn modelId="{54DF9028-13E4-451B-8255-78B64388D62E}" type="presParOf" srcId="{9DC8E300-D02A-4FD9-A3E3-F73136F8DDCD}" destId="{299D3CA7-2888-4DE9-9077-C4E5C12CC2D5}" srcOrd="3" destOrd="0" presId="urn:microsoft.com/office/officeart/2008/layout/VerticalCurvedList"/>
    <dgm:cxn modelId="{74BCB829-57C7-4810-8FFE-CD2F4A35253E}" type="presParOf" srcId="{93654DD5-130B-40C1-BE1C-33780FEF374A}" destId="{C24A039E-972D-44A4-80E2-49E97FE5CC28}" srcOrd="1" destOrd="0" presId="urn:microsoft.com/office/officeart/2008/layout/VerticalCurvedList"/>
    <dgm:cxn modelId="{FF1BA4C7-3588-4921-885A-6272DBDF0C4D}" type="presParOf" srcId="{93654DD5-130B-40C1-BE1C-33780FEF374A}" destId="{8BFD99BD-BEB6-4187-80BD-67D254C69154}" srcOrd="2" destOrd="0" presId="urn:microsoft.com/office/officeart/2008/layout/VerticalCurvedList"/>
    <dgm:cxn modelId="{8EACD16E-9BAD-45DF-94C4-012AD4DD049B}" type="presParOf" srcId="{8BFD99BD-BEB6-4187-80BD-67D254C69154}" destId="{A9B60984-EFF4-4163-9AD7-844927B28053}" srcOrd="0" destOrd="0" presId="urn:microsoft.com/office/officeart/2008/layout/VerticalCurvedList"/>
    <dgm:cxn modelId="{71FDC9E7-9558-41EC-ABA2-DC6A488606F5}" type="presParOf" srcId="{93654DD5-130B-40C1-BE1C-33780FEF374A}" destId="{E7E06F08-1B22-4AB7-8983-E53B4C8F896F}" srcOrd="3" destOrd="0" presId="urn:microsoft.com/office/officeart/2008/layout/VerticalCurvedList"/>
    <dgm:cxn modelId="{C10A8ECA-1F2A-4F3A-A9CF-839B7FFFD227}" type="presParOf" srcId="{93654DD5-130B-40C1-BE1C-33780FEF374A}" destId="{EC8FF87B-202A-4EA7-97D4-2EE9BC2AB782}" srcOrd="4" destOrd="0" presId="urn:microsoft.com/office/officeart/2008/layout/VerticalCurvedList"/>
    <dgm:cxn modelId="{4D912E80-B6BB-4C8C-8946-73CFF169DBF1}" type="presParOf" srcId="{EC8FF87B-202A-4EA7-97D4-2EE9BC2AB782}" destId="{273B21AC-C164-4252-829B-0653B694BD49}" srcOrd="0" destOrd="0" presId="urn:microsoft.com/office/officeart/2008/layout/VerticalCurvedList"/>
    <dgm:cxn modelId="{9B9B3695-5418-4BA1-99FF-DF940A3976A1}" type="presParOf" srcId="{93654DD5-130B-40C1-BE1C-33780FEF374A}" destId="{0A8A813D-E2E7-45DD-9A0F-BC001B5A2632}" srcOrd="5" destOrd="0" presId="urn:microsoft.com/office/officeart/2008/layout/VerticalCurvedList"/>
    <dgm:cxn modelId="{08A523E5-9347-41CC-BDDC-B9316F592CE5}" type="presParOf" srcId="{93654DD5-130B-40C1-BE1C-33780FEF374A}" destId="{3A5B0490-4735-4044-9853-AF2FCD6F3093}" srcOrd="6" destOrd="0" presId="urn:microsoft.com/office/officeart/2008/layout/VerticalCurvedList"/>
    <dgm:cxn modelId="{722BDCF8-71A2-48D1-AC10-F5FDEE7D651B}" type="presParOf" srcId="{3A5B0490-4735-4044-9853-AF2FCD6F3093}" destId="{85F2D6B6-D07E-4920-8B04-0D86A1E41EA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7260391-E3CC-43B1-BA12-7EDA3368076D}" type="doc">
      <dgm:prSet loTypeId="urn:microsoft.com/office/officeart/2005/8/layout/pyramid4" loCatId="pyramid" qsTypeId="urn:microsoft.com/office/officeart/2005/8/quickstyle/simple1" qsCatId="simple" csTypeId="urn:microsoft.com/office/officeart/2005/8/colors/colorful4" csCatId="colorful" phldr="1"/>
      <dgm:spPr/>
      <dgm:t>
        <a:bodyPr/>
        <a:lstStyle/>
        <a:p>
          <a:endParaRPr lang="es-EC"/>
        </a:p>
      </dgm:t>
    </dgm:pt>
    <dgm:pt modelId="{C817A310-18E0-48BD-9600-C7C197F1B387}">
      <dgm:prSet phldrT="[Texto]" custT="1"/>
      <dgm:spPr/>
      <dgm:t>
        <a:bodyPr/>
        <a:lstStyle/>
        <a:p>
          <a:r>
            <a:rPr lang="es-EC" sz="1600" b="1" dirty="0" smtClean="0">
              <a:solidFill>
                <a:schemeClr val="tx1"/>
              </a:solidFill>
              <a:latin typeface="Arial" pitchFamily="34" charset="0"/>
              <a:cs typeface="Arial" pitchFamily="34" charset="0"/>
            </a:rPr>
            <a:t>DOCENTE</a:t>
          </a:r>
        </a:p>
        <a:p>
          <a:r>
            <a:rPr lang="es-EC" sz="1600" b="1" dirty="0" smtClean="0">
              <a:solidFill>
                <a:schemeClr val="tx1"/>
              </a:solidFill>
              <a:latin typeface="Arial" pitchFamily="34" charset="0"/>
              <a:cs typeface="Arial" pitchFamily="34" charset="0"/>
            </a:rPr>
            <a:t>MENTOR</a:t>
          </a:r>
          <a:endParaRPr lang="es-EC" sz="1600" b="1" dirty="0">
            <a:solidFill>
              <a:schemeClr val="tx1"/>
            </a:solidFill>
            <a:latin typeface="Arial" pitchFamily="34" charset="0"/>
            <a:cs typeface="Arial" pitchFamily="34" charset="0"/>
          </a:endParaRPr>
        </a:p>
      </dgm:t>
    </dgm:pt>
    <dgm:pt modelId="{492EB8FC-B354-4A5F-B3CE-B7E54EE3CE80}" type="parTrans" cxnId="{675A5D50-E09F-41C2-8308-152667D9FA7D}">
      <dgm:prSet/>
      <dgm:spPr/>
      <dgm:t>
        <a:bodyPr/>
        <a:lstStyle/>
        <a:p>
          <a:endParaRPr lang="es-EC" sz="1600" b="1">
            <a:solidFill>
              <a:schemeClr val="tx1"/>
            </a:solidFill>
            <a:latin typeface="Arial" pitchFamily="34" charset="0"/>
            <a:cs typeface="Arial" pitchFamily="34" charset="0"/>
          </a:endParaRPr>
        </a:p>
      </dgm:t>
    </dgm:pt>
    <dgm:pt modelId="{7D40DE1B-BDFF-4292-BCF5-625D0472921B}" type="sibTrans" cxnId="{675A5D50-E09F-41C2-8308-152667D9FA7D}">
      <dgm:prSet/>
      <dgm:spPr/>
      <dgm:t>
        <a:bodyPr/>
        <a:lstStyle/>
        <a:p>
          <a:endParaRPr lang="es-EC" sz="1600" b="1">
            <a:solidFill>
              <a:schemeClr val="tx1"/>
            </a:solidFill>
            <a:latin typeface="Arial" pitchFamily="34" charset="0"/>
            <a:cs typeface="Arial" pitchFamily="34" charset="0"/>
          </a:endParaRPr>
        </a:p>
      </dgm:t>
    </dgm:pt>
    <dgm:pt modelId="{ADD3067B-6CD6-425B-9F58-06196C6B4A4F}">
      <dgm:prSet phldrT="[Texto]" custT="1"/>
      <dgm:spPr/>
      <dgm:t>
        <a:bodyPr/>
        <a:lstStyle/>
        <a:p>
          <a:r>
            <a:rPr lang="es-EC" sz="1600" b="1" dirty="0" smtClean="0">
              <a:solidFill>
                <a:schemeClr val="tx1"/>
              </a:solidFill>
              <a:latin typeface="Arial" pitchFamily="34" charset="0"/>
              <a:cs typeface="Arial" pitchFamily="34" charset="0"/>
            </a:rPr>
            <a:t>DOCENTE</a:t>
          </a:r>
        </a:p>
        <a:p>
          <a:r>
            <a:rPr lang="es-EC" sz="1600" b="1" dirty="0" smtClean="0">
              <a:solidFill>
                <a:schemeClr val="tx1"/>
              </a:solidFill>
              <a:latin typeface="Arial" pitchFamily="34" charset="0"/>
              <a:cs typeface="Arial" pitchFamily="34" charset="0"/>
            </a:rPr>
            <a:t>GUÍA</a:t>
          </a:r>
          <a:endParaRPr lang="es-EC" sz="1600" b="1" dirty="0">
            <a:solidFill>
              <a:schemeClr val="tx1"/>
            </a:solidFill>
            <a:latin typeface="Arial" pitchFamily="34" charset="0"/>
            <a:cs typeface="Arial" pitchFamily="34" charset="0"/>
          </a:endParaRPr>
        </a:p>
      </dgm:t>
    </dgm:pt>
    <dgm:pt modelId="{9210A2BD-D8CA-4D23-891C-17F09E150133}" type="parTrans" cxnId="{CAAF360A-FA9B-4D5E-8907-B63F04A54E9B}">
      <dgm:prSet/>
      <dgm:spPr/>
      <dgm:t>
        <a:bodyPr/>
        <a:lstStyle/>
        <a:p>
          <a:endParaRPr lang="es-EC" sz="1600" b="1">
            <a:solidFill>
              <a:schemeClr val="tx1"/>
            </a:solidFill>
            <a:latin typeface="Arial" pitchFamily="34" charset="0"/>
            <a:cs typeface="Arial" pitchFamily="34" charset="0"/>
          </a:endParaRPr>
        </a:p>
      </dgm:t>
    </dgm:pt>
    <dgm:pt modelId="{CD1DFDB7-1BB3-4E0E-8C13-C56CF1EBCC99}" type="sibTrans" cxnId="{CAAF360A-FA9B-4D5E-8907-B63F04A54E9B}">
      <dgm:prSet/>
      <dgm:spPr/>
      <dgm:t>
        <a:bodyPr/>
        <a:lstStyle/>
        <a:p>
          <a:endParaRPr lang="es-EC" sz="1600" b="1">
            <a:solidFill>
              <a:schemeClr val="tx1"/>
            </a:solidFill>
            <a:latin typeface="Arial" pitchFamily="34" charset="0"/>
            <a:cs typeface="Arial" pitchFamily="34" charset="0"/>
          </a:endParaRPr>
        </a:p>
      </dgm:t>
    </dgm:pt>
    <dgm:pt modelId="{5812065E-569A-4592-B0C0-8FF644727949}">
      <dgm:prSet phldrT="[Texto]" custT="1"/>
      <dgm:spPr/>
      <dgm:t>
        <a:bodyPr/>
        <a:lstStyle/>
        <a:p>
          <a:r>
            <a:rPr lang="es-EC" sz="4400" b="1" dirty="0" smtClean="0">
              <a:solidFill>
                <a:schemeClr val="tx1"/>
              </a:solidFill>
              <a:latin typeface="Arial" pitchFamily="34" charset="0"/>
              <a:cs typeface="Arial" pitchFamily="34" charset="0"/>
            </a:rPr>
            <a:t>PP</a:t>
          </a:r>
          <a:endParaRPr lang="es-EC" sz="4400" b="1" dirty="0">
            <a:solidFill>
              <a:schemeClr val="tx1"/>
            </a:solidFill>
            <a:latin typeface="Arial" pitchFamily="34" charset="0"/>
            <a:cs typeface="Arial" pitchFamily="34" charset="0"/>
          </a:endParaRPr>
        </a:p>
      </dgm:t>
    </dgm:pt>
    <dgm:pt modelId="{ACD49302-CEA2-482E-9017-805DC108CC42}" type="parTrans" cxnId="{2AB6ADD6-134F-48AF-B5B2-4E9BFE4A1F0D}">
      <dgm:prSet/>
      <dgm:spPr/>
      <dgm:t>
        <a:bodyPr/>
        <a:lstStyle/>
        <a:p>
          <a:endParaRPr lang="es-EC" sz="1600" b="1">
            <a:solidFill>
              <a:schemeClr val="tx1"/>
            </a:solidFill>
            <a:latin typeface="Arial" pitchFamily="34" charset="0"/>
            <a:cs typeface="Arial" pitchFamily="34" charset="0"/>
          </a:endParaRPr>
        </a:p>
      </dgm:t>
    </dgm:pt>
    <dgm:pt modelId="{B0CA0244-EACB-490E-995F-700DC5C6B47F}" type="sibTrans" cxnId="{2AB6ADD6-134F-48AF-B5B2-4E9BFE4A1F0D}">
      <dgm:prSet/>
      <dgm:spPr/>
      <dgm:t>
        <a:bodyPr/>
        <a:lstStyle/>
        <a:p>
          <a:endParaRPr lang="es-EC" sz="1600" b="1">
            <a:solidFill>
              <a:schemeClr val="tx1"/>
            </a:solidFill>
            <a:latin typeface="Arial" pitchFamily="34" charset="0"/>
            <a:cs typeface="Arial" pitchFamily="34" charset="0"/>
          </a:endParaRPr>
        </a:p>
      </dgm:t>
    </dgm:pt>
    <dgm:pt modelId="{D9EB8D04-F50C-4F91-9445-8716EA148916}">
      <dgm:prSet phldrT="[Texto]" custT="1"/>
      <dgm:spPr/>
      <dgm:t>
        <a:bodyPr/>
        <a:lstStyle/>
        <a:p>
          <a:r>
            <a:rPr lang="es-EC" sz="1600" b="1" dirty="0" smtClean="0">
              <a:solidFill>
                <a:schemeClr val="tx1"/>
              </a:solidFill>
              <a:latin typeface="Arial" pitchFamily="34" charset="0"/>
              <a:cs typeface="Arial" pitchFamily="34" charset="0"/>
            </a:rPr>
            <a:t>DOCENTE</a:t>
          </a:r>
        </a:p>
        <a:p>
          <a:r>
            <a:rPr lang="es-EC" sz="1600" b="1" dirty="0" smtClean="0">
              <a:solidFill>
                <a:schemeClr val="tx1"/>
              </a:solidFill>
              <a:latin typeface="Arial" pitchFamily="34" charset="0"/>
              <a:cs typeface="Arial" pitchFamily="34" charset="0"/>
            </a:rPr>
            <a:t>NOVEL</a:t>
          </a:r>
          <a:endParaRPr lang="es-EC" sz="1600" b="1" dirty="0">
            <a:solidFill>
              <a:schemeClr val="tx1"/>
            </a:solidFill>
            <a:latin typeface="Arial" pitchFamily="34" charset="0"/>
            <a:cs typeface="Arial" pitchFamily="34" charset="0"/>
          </a:endParaRPr>
        </a:p>
      </dgm:t>
    </dgm:pt>
    <dgm:pt modelId="{C6729A41-4FB1-49DF-8220-E388DDEE5BE8}" type="parTrans" cxnId="{A85FCBC3-0C7C-4A3E-A50F-E88373001BEC}">
      <dgm:prSet/>
      <dgm:spPr/>
      <dgm:t>
        <a:bodyPr/>
        <a:lstStyle/>
        <a:p>
          <a:endParaRPr lang="es-EC" sz="1600" b="1">
            <a:solidFill>
              <a:schemeClr val="tx1"/>
            </a:solidFill>
            <a:latin typeface="Arial" pitchFamily="34" charset="0"/>
            <a:cs typeface="Arial" pitchFamily="34" charset="0"/>
          </a:endParaRPr>
        </a:p>
      </dgm:t>
    </dgm:pt>
    <dgm:pt modelId="{9903D330-14DA-466D-B032-24B838EAB725}" type="sibTrans" cxnId="{A85FCBC3-0C7C-4A3E-A50F-E88373001BEC}">
      <dgm:prSet/>
      <dgm:spPr/>
      <dgm:t>
        <a:bodyPr/>
        <a:lstStyle/>
        <a:p>
          <a:endParaRPr lang="es-EC" sz="1600" b="1">
            <a:solidFill>
              <a:schemeClr val="tx1"/>
            </a:solidFill>
            <a:latin typeface="Arial" pitchFamily="34" charset="0"/>
            <a:cs typeface="Arial" pitchFamily="34" charset="0"/>
          </a:endParaRPr>
        </a:p>
      </dgm:t>
    </dgm:pt>
    <dgm:pt modelId="{BA7FE4B1-8A11-462D-9B26-9FF30A73AC69}" type="pres">
      <dgm:prSet presAssocID="{07260391-E3CC-43B1-BA12-7EDA3368076D}" presName="compositeShape" presStyleCnt="0">
        <dgm:presLayoutVars>
          <dgm:chMax val="9"/>
          <dgm:dir/>
          <dgm:resizeHandles val="exact"/>
        </dgm:presLayoutVars>
      </dgm:prSet>
      <dgm:spPr/>
      <dgm:t>
        <a:bodyPr/>
        <a:lstStyle/>
        <a:p>
          <a:endParaRPr lang="es-ES"/>
        </a:p>
      </dgm:t>
    </dgm:pt>
    <dgm:pt modelId="{CE139CBB-E57E-43B1-99C0-8A53CA2C6FE6}" type="pres">
      <dgm:prSet presAssocID="{07260391-E3CC-43B1-BA12-7EDA3368076D}" presName="triangle1" presStyleLbl="node1" presStyleIdx="0" presStyleCnt="4">
        <dgm:presLayoutVars>
          <dgm:bulletEnabled val="1"/>
        </dgm:presLayoutVars>
      </dgm:prSet>
      <dgm:spPr/>
      <dgm:t>
        <a:bodyPr/>
        <a:lstStyle/>
        <a:p>
          <a:endParaRPr lang="es-ES"/>
        </a:p>
      </dgm:t>
    </dgm:pt>
    <dgm:pt modelId="{74327F6A-DFA3-4E73-B00D-0E07FAB91324}" type="pres">
      <dgm:prSet presAssocID="{07260391-E3CC-43B1-BA12-7EDA3368076D}" presName="triangle2" presStyleLbl="node1" presStyleIdx="1" presStyleCnt="4">
        <dgm:presLayoutVars>
          <dgm:bulletEnabled val="1"/>
        </dgm:presLayoutVars>
      </dgm:prSet>
      <dgm:spPr/>
      <dgm:t>
        <a:bodyPr/>
        <a:lstStyle/>
        <a:p>
          <a:endParaRPr lang="es-ES"/>
        </a:p>
      </dgm:t>
    </dgm:pt>
    <dgm:pt modelId="{650DEFB0-433F-4141-BBA0-4C96EA735E0C}" type="pres">
      <dgm:prSet presAssocID="{07260391-E3CC-43B1-BA12-7EDA3368076D}" presName="triangle3" presStyleLbl="node1" presStyleIdx="2" presStyleCnt="4">
        <dgm:presLayoutVars>
          <dgm:bulletEnabled val="1"/>
        </dgm:presLayoutVars>
      </dgm:prSet>
      <dgm:spPr/>
      <dgm:t>
        <a:bodyPr/>
        <a:lstStyle/>
        <a:p>
          <a:endParaRPr lang="es-ES"/>
        </a:p>
      </dgm:t>
    </dgm:pt>
    <dgm:pt modelId="{9A00F264-EBC2-4164-A56C-6036DA2E0F8D}" type="pres">
      <dgm:prSet presAssocID="{07260391-E3CC-43B1-BA12-7EDA3368076D}" presName="triangle4" presStyleLbl="node1" presStyleIdx="3" presStyleCnt="4">
        <dgm:presLayoutVars>
          <dgm:bulletEnabled val="1"/>
        </dgm:presLayoutVars>
      </dgm:prSet>
      <dgm:spPr/>
      <dgm:t>
        <a:bodyPr/>
        <a:lstStyle/>
        <a:p>
          <a:endParaRPr lang="es-ES"/>
        </a:p>
      </dgm:t>
    </dgm:pt>
  </dgm:ptLst>
  <dgm:cxnLst>
    <dgm:cxn modelId="{9E377433-71AC-4DC7-A0C3-611E0EA51B83}" type="presOf" srcId="{5812065E-569A-4592-B0C0-8FF644727949}" destId="{650DEFB0-433F-4141-BBA0-4C96EA735E0C}" srcOrd="0" destOrd="0" presId="urn:microsoft.com/office/officeart/2005/8/layout/pyramid4"/>
    <dgm:cxn modelId="{CAAF360A-FA9B-4D5E-8907-B63F04A54E9B}" srcId="{07260391-E3CC-43B1-BA12-7EDA3368076D}" destId="{ADD3067B-6CD6-425B-9F58-06196C6B4A4F}" srcOrd="1" destOrd="0" parTransId="{9210A2BD-D8CA-4D23-891C-17F09E150133}" sibTransId="{CD1DFDB7-1BB3-4E0E-8C13-C56CF1EBCC99}"/>
    <dgm:cxn modelId="{675A5D50-E09F-41C2-8308-152667D9FA7D}" srcId="{07260391-E3CC-43B1-BA12-7EDA3368076D}" destId="{C817A310-18E0-48BD-9600-C7C197F1B387}" srcOrd="0" destOrd="0" parTransId="{492EB8FC-B354-4A5F-B3CE-B7E54EE3CE80}" sibTransId="{7D40DE1B-BDFF-4292-BCF5-625D0472921B}"/>
    <dgm:cxn modelId="{CE4B9A79-19E2-4C1E-B01E-831BC1647F67}" type="presOf" srcId="{C817A310-18E0-48BD-9600-C7C197F1B387}" destId="{CE139CBB-E57E-43B1-99C0-8A53CA2C6FE6}" srcOrd="0" destOrd="0" presId="urn:microsoft.com/office/officeart/2005/8/layout/pyramid4"/>
    <dgm:cxn modelId="{2AB6ADD6-134F-48AF-B5B2-4E9BFE4A1F0D}" srcId="{07260391-E3CC-43B1-BA12-7EDA3368076D}" destId="{5812065E-569A-4592-B0C0-8FF644727949}" srcOrd="2" destOrd="0" parTransId="{ACD49302-CEA2-482E-9017-805DC108CC42}" sibTransId="{B0CA0244-EACB-490E-995F-700DC5C6B47F}"/>
    <dgm:cxn modelId="{A21F1FB7-046D-4F48-9410-BAF6F3FD8D5F}" type="presOf" srcId="{D9EB8D04-F50C-4F91-9445-8716EA148916}" destId="{9A00F264-EBC2-4164-A56C-6036DA2E0F8D}" srcOrd="0" destOrd="0" presId="urn:microsoft.com/office/officeart/2005/8/layout/pyramid4"/>
    <dgm:cxn modelId="{2ABD6F6A-69E4-4DB5-92B8-AD467A0F6DCB}" type="presOf" srcId="{ADD3067B-6CD6-425B-9F58-06196C6B4A4F}" destId="{74327F6A-DFA3-4E73-B00D-0E07FAB91324}" srcOrd="0" destOrd="0" presId="urn:microsoft.com/office/officeart/2005/8/layout/pyramid4"/>
    <dgm:cxn modelId="{7F09BDFC-1874-41B2-A882-7CCEC2ACC0F0}" type="presOf" srcId="{07260391-E3CC-43B1-BA12-7EDA3368076D}" destId="{BA7FE4B1-8A11-462D-9B26-9FF30A73AC69}" srcOrd="0" destOrd="0" presId="urn:microsoft.com/office/officeart/2005/8/layout/pyramid4"/>
    <dgm:cxn modelId="{A85FCBC3-0C7C-4A3E-A50F-E88373001BEC}" srcId="{07260391-E3CC-43B1-BA12-7EDA3368076D}" destId="{D9EB8D04-F50C-4F91-9445-8716EA148916}" srcOrd="3" destOrd="0" parTransId="{C6729A41-4FB1-49DF-8220-E388DDEE5BE8}" sibTransId="{9903D330-14DA-466D-B032-24B838EAB725}"/>
    <dgm:cxn modelId="{D86FEDE1-1C42-4E0E-9E2C-1DFAEDEE2467}" type="presParOf" srcId="{BA7FE4B1-8A11-462D-9B26-9FF30A73AC69}" destId="{CE139CBB-E57E-43B1-99C0-8A53CA2C6FE6}" srcOrd="0" destOrd="0" presId="urn:microsoft.com/office/officeart/2005/8/layout/pyramid4"/>
    <dgm:cxn modelId="{65B80949-2197-4F37-AC87-608C6FC877E1}" type="presParOf" srcId="{BA7FE4B1-8A11-462D-9B26-9FF30A73AC69}" destId="{74327F6A-DFA3-4E73-B00D-0E07FAB91324}" srcOrd="1" destOrd="0" presId="urn:microsoft.com/office/officeart/2005/8/layout/pyramid4"/>
    <dgm:cxn modelId="{45DC6CDA-67E6-47C9-9F8D-E5C8A42B2A9D}" type="presParOf" srcId="{BA7FE4B1-8A11-462D-9B26-9FF30A73AC69}" destId="{650DEFB0-433F-4141-BBA0-4C96EA735E0C}" srcOrd="2" destOrd="0" presId="urn:microsoft.com/office/officeart/2005/8/layout/pyramid4"/>
    <dgm:cxn modelId="{AB12CB19-4A64-419A-82F2-2E7452855439}" type="presParOf" srcId="{BA7FE4B1-8A11-462D-9B26-9FF30A73AC69}" destId="{9A00F264-EBC2-4164-A56C-6036DA2E0F8D}"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389F32-DE7C-4882-91B8-9D4FFA753AB7}" type="doc">
      <dgm:prSet loTypeId="urn:microsoft.com/office/officeart/2005/8/layout/radial5" loCatId="cycle" qsTypeId="urn:microsoft.com/office/officeart/2005/8/quickstyle/3d1" qsCatId="3D" csTypeId="urn:microsoft.com/office/officeart/2005/8/colors/colorful5" csCatId="colorful" phldr="1"/>
      <dgm:spPr/>
      <dgm:t>
        <a:bodyPr/>
        <a:lstStyle/>
        <a:p>
          <a:endParaRPr lang="es-EC"/>
        </a:p>
      </dgm:t>
    </dgm:pt>
    <dgm:pt modelId="{0AF4730B-751B-4E29-84D0-AD4DD499B96F}">
      <dgm:prSet phldrT="[Texto]" custT="1">
        <dgm:style>
          <a:lnRef idx="1">
            <a:schemeClr val="dk1"/>
          </a:lnRef>
          <a:fillRef idx="2">
            <a:schemeClr val="dk1"/>
          </a:fillRef>
          <a:effectRef idx="1">
            <a:schemeClr val="dk1"/>
          </a:effectRef>
          <a:fontRef idx="minor">
            <a:schemeClr val="dk1"/>
          </a:fontRef>
        </dgm:style>
      </dgm:prSet>
      <dgm:spPr/>
      <dgm:t>
        <a:bodyPr/>
        <a:lstStyle/>
        <a:p>
          <a:pPr algn="ctr"/>
          <a:r>
            <a:rPr lang="es-ES" sz="1600" b="0" dirty="0">
              <a:solidFill>
                <a:sysClr val="windowText" lastClr="000000"/>
              </a:solidFill>
              <a:latin typeface="Arial" pitchFamily="34" charset="0"/>
              <a:cs typeface="Arial" pitchFamily="34" charset="0"/>
            </a:rPr>
            <a:t>Ley Orgánica de Educación Superior</a:t>
          </a:r>
          <a:endParaRPr lang="es-EC" sz="1600" b="0" dirty="0">
            <a:solidFill>
              <a:sysClr val="windowText" lastClr="000000"/>
            </a:solidFill>
            <a:latin typeface="Arial" pitchFamily="34" charset="0"/>
            <a:cs typeface="Arial" pitchFamily="34" charset="0"/>
          </a:endParaRPr>
        </a:p>
      </dgm:t>
    </dgm:pt>
    <dgm:pt modelId="{8797B3EE-5617-472B-8069-A3A88E3AE1F2}" type="parTrans" cxnId="{B698CC75-00BF-4022-A490-4A9906114DE6}">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endParaRPr lang="es-EC" sz="1600" b="0">
            <a:solidFill>
              <a:sysClr val="windowText" lastClr="000000"/>
            </a:solidFill>
            <a:latin typeface="Arial" pitchFamily="34" charset="0"/>
            <a:cs typeface="Arial" pitchFamily="34" charset="0"/>
          </a:endParaRPr>
        </a:p>
      </dgm:t>
    </dgm:pt>
    <dgm:pt modelId="{CF2473D8-1DD7-497C-84F8-EE2A9FA98AA4}" type="sibTrans" cxnId="{B698CC75-00BF-4022-A490-4A9906114DE6}">
      <dgm:prSet/>
      <dgm:spPr/>
      <dgm:t>
        <a:bodyPr/>
        <a:lstStyle/>
        <a:p>
          <a:pPr algn="ctr"/>
          <a:endParaRPr lang="es-EC" sz="1600" b="0">
            <a:solidFill>
              <a:sysClr val="windowText" lastClr="000000"/>
            </a:solidFill>
            <a:latin typeface="Arial" pitchFamily="34" charset="0"/>
            <a:cs typeface="Arial" pitchFamily="34" charset="0"/>
          </a:endParaRPr>
        </a:p>
      </dgm:t>
    </dgm:pt>
    <dgm:pt modelId="{7DB65244-0D31-4861-BF90-04CB8D6B1894}">
      <dgm:prSet phldrT="[Texto]" custT="1">
        <dgm:style>
          <a:lnRef idx="1">
            <a:schemeClr val="accent1"/>
          </a:lnRef>
          <a:fillRef idx="2">
            <a:schemeClr val="accent1"/>
          </a:fillRef>
          <a:effectRef idx="1">
            <a:schemeClr val="accent1"/>
          </a:effectRef>
          <a:fontRef idx="minor">
            <a:schemeClr val="dk1"/>
          </a:fontRef>
        </dgm:style>
      </dgm:prSet>
      <dgm:spPr/>
      <dgm:t>
        <a:bodyPr/>
        <a:lstStyle/>
        <a:p>
          <a:pPr algn="ctr"/>
          <a:r>
            <a:rPr lang="es-ES" sz="1600" b="0" dirty="0">
              <a:solidFill>
                <a:sysClr val="windowText" lastClr="000000"/>
              </a:solidFill>
              <a:latin typeface="Arial" pitchFamily="34" charset="0"/>
              <a:cs typeface="Arial" pitchFamily="34" charset="0"/>
            </a:rPr>
            <a:t>Reglamento General de la </a:t>
          </a:r>
          <a:r>
            <a:rPr lang="es-ES" sz="1600" b="0" dirty="0" smtClean="0">
              <a:solidFill>
                <a:sysClr val="windowText" lastClr="000000"/>
              </a:solidFill>
              <a:latin typeface="Arial" pitchFamily="34" charset="0"/>
              <a:cs typeface="Arial" pitchFamily="34" charset="0"/>
            </a:rPr>
            <a:t>LOES</a:t>
          </a:r>
          <a:endParaRPr lang="es-EC" sz="1600" b="0" dirty="0">
            <a:solidFill>
              <a:sysClr val="windowText" lastClr="000000"/>
            </a:solidFill>
            <a:latin typeface="Arial" pitchFamily="34" charset="0"/>
            <a:cs typeface="Arial" pitchFamily="34" charset="0"/>
          </a:endParaRPr>
        </a:p>
      </dgm:t>
    </dgm:pt>
    <dgm:pt modelId="{0314FE3E-AB10-4FFC-A507-519DB5BC5F1D}" type="parTrans" cxnId="{C7F9D30E-2B56-43A1-9B6B-43D3830606AD}">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endParaRPr lang="es-EC" sz="1600" b="0">
            <a:solidFill>
              <a:sysClr val="windowText" lastClr="000000"/>
            </a:solidFill>
            <a:latin typeface="Arial" pitchFamily="34" charset="0"/>
            <a:cs typeface="Arial" pitchFamily="34" charset="0"/>
          </a:endParaRPr>
        </a:p>
      </dgm:t>
    </dgm:pt>
    <dgm:pt modelId="{EAA0939D-0E9B-4172-B332-79F1513A0570}" type="sibTrans" cxnId="{C7F9D30E-2B56-43A1-9B6B-43D3830606AD}">
      <dgm:prSet/>
      <dgm:spPr/>
      <dgm:t>
        <a:bodyPr/>
        <a:lstStyle/>
        <a:p>
          <a:pPr algn="ctr"/>
          <a:endParaRPr lang="es-EC" sz="1600" b="0">
            <a:solidFill>
              <a:sysClr val="windowText" lastClr="000000"/>
            </a:solidFill>
            <a:latin typeface="Arial" pitchFamily="34" charset="0"/>
            <a:cs typeface="Arial" pitchFamily="34" charset="0"/>
          </a:endParaRPr>
        </a:p>
      </dgm:t>
    </dgm:pt>
    <dgm:pt modelId="{EC363734-870D-4CFE-B1F9-68DCCF6DCBD0}">
      <dgm:prSet phldrT="[Texto]" custT="1">
        <dgm:style>
          <a:lnRef idx="1">
            <a:schemeClr val="accent2"/>
          </a:lnRef>
          <a:fillRef idx="2">
            <a:schemeClr val="accent2"/>
          </a:fillRef>
          <a:effectRef idx="1">
            <a:schemeClr val="accent2"/>
          </a:effectRef>
          <a:fontRef idx="minor">
            <a:schemeClr val="dk1"/>
          </a:fontRef>
        </dgm:style>
      </dgm:prSet>
      <dgm:spPr/>
      <dgm:t>
        <a:bodyPr/>
        <a:lstStyle/>
        <a:p>
          <a:pPr algn="ctr"/>
          <a:r>
            <a:rPr lang="es-ES" sz="1600" b="0" dirty="0">
              <a:solidFill>
                <a:sysClr val="windowText" lastClr="000000"/>
              </a:solidFill>
              <a:latin typeface="Arial" pitchFamily="34" charset="0"/>
              <a:cs typeface="Arial" pitchFamily="34" charset="0"/>
            </a:rPr>
            <a:t>Reglamento de Régimen Académico </a:t>
          </a:r>
          <a:endParaRPr lang="es-EC" sz="1600" b="0" dirty="0">
            <a:solidFill>
              <a:sysClr val="windowText" lastClr="000000"/>
            </a:solidFill>
            <a:latin typeface="Arial" pitchFamily="34" charset="0"/>
            <a:cs typeface="Arial" pitchFamily="34" charset="0"/>
          </a:endParaRPr>
        </a:p>
      </dgm:t>
    </dgm:pt>
    <dgm:pt modelId="{13153E18-7AE7-40EC-8540-4577CC1238AE}" type="parTrans" cxnId="{D4194621-560A-470E-9842-07875EC03D34}">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endParaRPr lang="es-EC" sz="1600" b="0">
            <a:solidFill>
              <a:sysClr val="windowText" lastClr="000000"/>
            </a:solidFill>
            <a:latin typeface="Arial" pitchFamily="34" charset="0"/>
            <a:cs typeface="Arial" pitchFamily="34" charset="0"/>
          </a:endParaRPr>
        </a:p>
      </dgm:t>
    </dgm:pt>
    <dgm:pt modelId="{577772B8-283A-4763-9DED-E3E9AB2B931E}" type="sibTrans" cxnId="{D4194621-560A-470E-9842-07875EC03D34}">
      <dgm:prSet/>
      <dgm:spPr/>
      <dgm:t>
        <a:bodyPr/>
        <a:lstStyle/>
        <a:p>
          <a:pPr algn="ctr"/>
          <a:endParaRPr lang="es-EC" sz="1600" b="0">
            <a:solidFill>
              <a:sysClr val="windowText" lastClr="000000"/>
            </a:solidFill>
            <a:latin typeface="Arial" pitchFamily="34" charset="0"/>
            <a:cs typeface="Arial" pitchFamily="34" charset="0"/>
          </a:endParaRPr>
        </a:p>
      </dgm:t>
    </dgm:pt>
    <dgm:pt modelId="{0C27CD30-E4B9-4C1C-B135-B5331ABCDBCA}">
      <dgm:prSet phldrT="[Texto]" custT="1">
        <dgm:style>
          <a:lnRef idx="1">
            <a:schemeClr val="accent3"/>
          </a:lnRef>
          <a:fillRef idx="2">
            <a:schemeClr val="accent3"/>
          </a:fillRef>
          <a:effectRef idx="1">
            <a:schemeClr val="accent3"/>
          </a:effectRef>
          <a:fontRef idx="minor">
            <a:schemeClr val="dk1"/>
          </a:fontRef>
        </dgm:style>
      </dgm:prSet>
      <dgm:spPr/>
      <dgm:t>
        <a:bodyPr/>
        <a:lstStyle/>
        <a:p>
          <a:pPr algn="ctr"/>
          <a:r>
            <a:rPr lang="es-ES" sz="1600" b="0" dirty="0">
              <a:solidFill>
                <a:sysClr val="windowText" lastClr="000000"/>
              </a:solidFill>
              <a:latin typeface="Arial" pitchFamily="34" charset="0"/>
              <a:cs typeface="Arial" pitchFamily="34" charset="0"/>
            </a:rPr>
            <a:t>Estatuto de la Universidad Central del Ecuador</a:t>
          </a:r>
          <a:endParaRPr lang="es-EC" sz="1600" b="0" dirty="0">
            <a:solidFill>
              <a:sysClr val="windowText" lastClr="000000"/>
            </a:solidFill>
            <a:latin typeface="Arial" pitchFamily="34" charset="0"/>
            <a:cs typeface="Arial" pitchFamily="34" charset="0"/>
          </a:endParaRPr>
        </a:p>
      </dgm:t>
    </dgm:pt>
    <dgm:pt modelId="{C626C891-7B60-489D-802D-18EC694A039F}" type="parTrans" cxnId="{567CF9A5-A5AC-49D0-80FD-548E603E1554}">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endParaRPr lang="es-EC" sz="1600" b="0">
            <a:solidFill>
              <a:sysClr val="windowText" lastClr="000000"/>
            </a:solidFill>
            <a:latin typeface="Arial" pitchFamily="34" charset="0"/>
            <a:cs typeface="Arial" pitchFamily="34" charset="0"/>
          </a:endParaRPr>
        </a:p>
      </dgm:t>
    </dgm:pt>
    <dgm:pt modelId="{DA9F3C80-DE03-439B-BEB1-00D6749AB6FE}" type="sibTrans" cxnId="{567CF9A5-A5AC-49D0-80FD-548E603E1554}">
      <dgm:prSet/>
      <dgm:spPr/>
      <dgm:t>
        <a:bodyPr/>
        <a:lstStyle/>
        <a:p>
          <a:pPr algn="ctr"/>
          <a:endParaRPr lang="es-EC" sz="1600" b="0">
            <a:solidFill>
              <a:sysClr val="windowText" lastClr="000000"/>
            </a:solidFill>
            <a:latin typeface="Arial" pitchFamily="34" charset="0"/>
            <a:cs typeface="Arial" pitchFamily="34" charset="0"/>
          </a:endParaRPr>
        </a:p>
      </dgm:t>
    </dgm:pt>
    <dgm:pt modelId="{6B205861-D9E9-4B6D-A39F-F1D6A6850778}">
      <dgm:prSet custT="1">
        <dgm:style>
          <a:lnRef idx="1">
            <a:schemeClr val="accent5"/>
          </a:lnRef>
          <a:fillRef idx="2">
            <a:schemeClr val="accent5"/>
          </a:fillRef>
          <a:effectRef idx="1">
            <a:schemeClr val="accent5"/>
          </a:effectRef>
          <a:fontRef idx="minor">
            <a:schemeClr val="dk1"/>
          </a:fontRef>
        </dgm:style>
      </dgm:prSet>
      <dgm:spPr/>
      <dgm:t>
        <a:bodyPr/>
        <a:lstStyle/>
        <a:p>
          <a:pPr algn="ctr"/>
          <a:r>
            <a:rPr lang="es-ES" sz="1600" b="0" dirty="0" smtClean="0">
              <a:solidFill>
                <a:sysClr val="windowText" lastClr="000000"/>
              </a:solidFill>
              <a:latin typeface="Arial" pitchFamily="34" charset="0"/>
              <a:cs typeface="Arial" pitchFamily="34" charset="0"/>
            </a:rPr>
            <a:t>R. G. S. V.  </a:t>
          </a:r>
          <a:r>
            <a:rPr lang="es-ES" sz="1600" b="0" dirty="0">
              <a:solidFill>
                <a:sysClr val="windowText" lastClr="000000"/>
              </a:solidFill>
              <a:latin typeface="Arial" pitchFamily="34" charset="0"/>
              <a:cs typeface="Arial" pitchFamily="34" charset="0"/>
            </a:rPr>
            <a:t>con la Sociedad de la Universidad Central del Ecuador</a:t>
          </a:r>
          <a:endParaRPr lang="es-EC" sz="1600" b="0" dirty="0">
            <a:solidFill>
              <a:sysClr val="windowText" lastClr="000000"/>
            </a:solidFill>
            <a:latin typeface="Arial" pitchFamily="34" charset="0"/>
            <a:cs typeface="Arial" pitchFamily="34" charset="0"/>
          </a:endParaRPr>
        </a:p>
      </dgm:t>
    </dgm:pt>
    <dgm:pt modelId="{220F410E-DC06-40E5-A648-E858FE58EDED}" type="parTrans" cxnId="{DC989219-FA71-4D39-9578-2B6C8B425800}">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endParaRPr lang="es-EC" sz="1600" b="0">
            <a:solidFill>
              <a:sysClr val="windowText" lastClr="000000"/>
            </a:solidFill>
            <a:latin typeface="Arial" pitchFamily="34" charset="0"/>
            <a:cs typeface="Arial" pitchFamily="34" charset="0"/>
          </a:endParaRPr>
        </a:p>
      </dgm:t>
    </dgm:pt>
    <dgm:pt modelId="{62E028BA-6EF6-429B-B884-30C1C386113E}" type="sibTrans" cxnId="{DC989219-FA71-4D39-9578-2B6C8B425800}">
      <dgm:prSet/>
      <dgm:spPr/>
      <dgm:t>
        <a:bodyPr/>
        <a:lstStyle/>
        <a:p>
          <a:pPr algn="ctr"/>
          <a:endParaRPr lang="es-EC" sz="1600" b="0">
            <a:solidFill>
              <a:sysClr val="windowText" lastClr="000000"/>
            </a:solidFill>
            <a:latin typeface="Arial" pitchFamily="34" charset="0"/>
            <a:cs typeface="Arial" pitchFamily="34" charset="0"/>
          </a:endParaRPr>
        </a:p>
      </dgm:t>
    </dgm:pt>
    <dgm:pt modelId="{A3C63298-B5FA-43FE-A80B-E3FD4DBFC01B}">
      <dgm:prSet custT="1">
        <dgm:style>
          <a:lnRef idx="1">
            <a:schemeClr val="accent6"/>
          </a:lnRef>
          <a:fillRef idx="2">
            <a:schemeClr val="accent6"/>
          </a:fillRef>
          <a:effectRef idx="1">
            <a:schemeClr val="accent6"/>
          </a:effectRef>
          <a:fontRef idx="minor">
            <a:schemeClr val="dk1"/>
          </a:fontRef>
        </dgm:style>
      </dgm:prSet>
      <dgm:spPr/>
      <dgm:t>
        <a:bodyPr/>
        <a:lstStyle/>
        <a:p>
          <a:pPr algn="ctr"/>
          <a:r>
            <a:rPr lang="es-ES" sz="1600" b="0" dirty="0">
              <a:solidFill>
                <a:sysClr val="windowText" lastClr="000000"/>
              </a:solidFill>
              <a:latin typeface="Arial" pitchFamily="34" charset="0"/>
              <a:cs typeface="Arial" pitchFamily="34" charset="0"/>
            </a:rPr>
            <a:t>Sistema de Vinculación de la </a:t>
          </a:r>
          <a:r>
            <a:rPr lang="es-ES" sz="1600" b="0" dirty="0" err="1">
              <a:solidFill>
                <a:sysClr val="windowText" lastClr="000000"/>
              </a:solidFill>
              <a:latin typeface="Arial" pitchFamily="34" charset="0"/>
              <a:cs typeface="Arial" pitchFamily="34" charset="0"/>
            </a:rPr>
            <a:t>UCE</a:t>
          </a:r>
          <a:endParaRPr lang="es-EC" sz="1600" b="0" dirty="0">
            <a:solidFill>
              <a:sysClr val="windowText" lastClr="000000"/>
            </a:solidFill>
            <a:latin typeface="Arial" pitchFamily="34" charset="0"/>
            <a:cs typeface="Arial" pitchFamily="34" charset="0"/>
          </a:endParaRPr>
        </a:p>
      </dgm:t>
    </dgm:pt>
    <dgm:pt modelId="{CFA207F5-D62B-41AB-B4A6-B3638D26E427}" type="parTrans" cxnId="{B3B6855B-B330-49C5-975F-552863574974}">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endParaRPr lang="es-EC" sz="1600" b="0">
            <a:solidFill>
              <a:sysClr val="windowText" lastClr="000000"/>
            </a:solidFill>
            <a:latin typeface="Arial" pitchFamily="34" charset="0"/>
            <a:cs typeface="Arial" pitchFamily="34" charset="0"/>
          </a:endParaRPr>
        </a:p>
      </dgm:t>
    </dgm:pt>
    <dgm:pt modelId="{C349B8EB-33AA-447E-9C7B-C7A26703E0F0}" type="sibTrans" cxnId="{B3B6855B-B330-49C5-975F-552863574974}">
      <dgm:prSet/>
      <dgm:spPr/>
      <dgm:t>
        <a:bodyPr/>
        <a:lstStyle/>
        <a:p>
          <a:pPr algn="ctr"/>
          <a:endParaRPr lang="es-EC" sz="1600" b="0">
            <a:solidFill>
              <a:sysClr val="windowText" lastClr="000000"/>
            </a:solidFill>
            <a:latin typeface="Arial" pitchFamily="34" charset="0"/>
            <a:cs typeface="Arial" pitchFamily="34" charset="0"/>
          </a:endParaRPr>
        </a:p>
      </dgm:t>
    </dgm:pt>
    <dgm:pt modelId="{2AC1E17D-A671-4C85-9435-CD92EC2DC8CC}">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lnSpc>
              <a:spcPct val="100000"/>
            </a:lnSpc>
            <a:spcAft>
              <a:spcPts val="0"/>
            </a:spcAft>
          </a:pPr>
          <a:r>
            <a:rPr lang="es-EC" sz="1600" b="1" dirty="0" smtClean="0">
              <a:solidFill>
                <a:schemeClr val="tx1"/>
              </a:solidFill>
              <a:latin typeface="Arial" pitchFamily="34" charset="0"/>
              <a:cs typeface="Arial" pitchFamily="34" charset="0"/>
            </a:rPr>
            <a:t>Normativa regulatoria de </a:t>
          </a:r>
          <a:r>
            <a:rPr lang="es-EC" sz="1600" b="1" dirty="0">
              <a:solidFill>
                <a:schemeClr val="tx1"/>
              </a:solidFill>
              <a:latin typeface="Arial" pitchFamily="34" charset="0"/>
              <a:cs typeface="Arial" pitchFamily="34" charset="0"/>
            </a:rPr>
            <a:t>las </a:t>
          </a:r>
          <a:r>
            <a:rPr lang="es-EC" sz="1600" b="1" dirty="0" smtClean="0">
              <a:solidFill>
                <a:schemeClr val="tx1"/>
              </a:solidFill>
              <a:latin typeface="Arial" pitchFamily="34" charset="0"/>
              <a:cs typeface="Arial" pitchFamily="34" charset="0"/>
            </a:rPr>
            <a:t>prácticas</a:t>
          </a:r>
          <a:endParaRPr lang="es-EC" sz="1600" b="1" dirty="0">
            <a:solidFill>
              <a:schemeClr val="tx1"/>
            </a:solidFill>
            <a:latin typeface="Arial" pitchFamily="34" charset="0"/>
            <a:cs typeface="Arial" pitchFamily="34" charset="0"/>
          </a:endParaRPr>
        </a:p>
      </dgm:t>
    </dgm:pt>
    <dgm:pt modelId="{796B32AD-3384-4C1B-8BFD-438CDF69D0C1}" type="sibTrans" cxnId="{9FF3E9E0-C62F-4F64-BD8A-A40235347253}">
      <dgm:prSet/>
      <dgm:spPr/>
      <dgm:t>
        <a:bodyPr/>
        <a:lstStyle/>
        <a:p>
          <a:pPr algn="ctr"/>
          <a:endParaRPr lang="es-EC" sz="1600" b="0">
            <a:solidFill>
              <a:sysClr val="windowText" lastClr="000000"/>
            </a:solidFill>
            <a:latin typeface="Arial" pitchFamily="34" charset="0"/>
            <a:cs typeface="Arial" pitchFamily="34" charset="0"/>
          </a:endParaRPr>
        </a:p>
      </dgm:t>
    </dgm:pt>
    <dgm:pt modelId="{6D087115-F520-41A2-8124-765B55302510}" type="parTrans" cxnId="{9FF3E9E0-C62F-4F64-BD8A-A40235347253}">
      <dgm:prSet/>
      <dgm:spPr/>
      <dgm:t>
        <a:bodyPr/>
        <a:lstStyle/>
        <a:p>
          <a:pPr algn="ctr"/>
          <a:endParaRPr lang="es-EC" sz="1600" b="0">
            <a:solidFill>
              <a:sysClr val="windowText" lastClr="000000"/>
            </a:solidFill>
            <a:latin typeface="Arial" pitchFamily="34" charset="0"/>
            <a:cs typeface="Arial" pitchFamily="34" charset="0"/>
          </a:endParaRPr>
        </a:p>
      </dgm:t>
    </dgm:pt>
    <dgm:pt modelId="{90213D39-1987-41D0-AFF2-D8B78C123EC4}" type="pres">
      <dgm:prSet presAssocID="{AE389F32-DE7C-4882-91B8-9D4FFA753AB7}" presName="Name0" presStyleCnt="0">
        <dgm:presLayoutVars>
          <dgm:chMax val="1"/>
          <dgm:dir/>
          <dgm:animLvl val="ctr"/>
          <dgm:resizeHandles val="exact"/>
        </dgm:presLayoutVars>
      </dgm:prSet>
      <dgm:spPr/>
      <dgm:t>
        <a:bodyPr/>
        <a:lstStyle/>
        <a:p>
          <a:endParaRPr lang="es-EC"/>
        </a:p>
      </dgm:t>
    </dgm:pt>
    <dgm:pt modelId="{538F6663-9D5A-468D-A35A-DCDBDB54C5C5}" type="pres">
      <dgm:prSet presAssocID="{2AC1E17D-A671-4C85-9435-CD92EC2DC8CC}" presName="centerShape" presStyleLbl="node0" presStyleIdx="0" presStyleCnt="1" custScaleX="165771" custScaleY="135771" custLinFactNeighborX="703" custLinFactNeighborY="-691"/>
      <dgm:spPr/>
      <dgm:t>
        <a:bodyPr/>
        <a:lstStyle/>
        <a:p>
          <a:endParaRPr lang="es-EC"/>
        </a:p>
      </dgm:t>
    </dgm:pt>
    <dgm:pt modelId="{6DB882DE-40EE-4751-941F-B2C0A970CB2D}" type="pres">
      <dgm:prSet presAssocID="{8797B3EE-5617-472B-8069-A3A88E3AE1F2}" presName="parTrans" presStyleLbl="sibTrans2D1" presStyleIdx="0" presStyleCnt="6"/>
      <dgm:spPr/>
      <dgm:t>
        <a:bodyPr/>
        <a:lstStyle/>
        <a:p>
          <a:endParaRPr lang="es-EC"/>
        </a:p>
      </dgm:t>
    </dgm:pt>
    <dgm:pt modelId="{C4F6DCA6-B600-4FFD-81A4-0A1D9E3D86C0}" type="pres">
      <dgm:prSet presAssocID="{8797B3EE-5617-472B-8069-A3A88E3AE1F2}" presName="connectorText" presStyleLbl="sibTrans2D1" presStyleIdx="0" presStyleCnt="6"/>
      <dgm:spPr/>
      <dgm:t>
        <a:bodyPr/>
        <a:lstStyle/>
        <a:p>
          <a:endParaRPr lang="es-EC"/>
        </a:p>
      </dgm:t>
    </dgm:pt>
    <dgm:pt modelId="{57DAC3E7-99FE-45F8-A3BA-3015D5A697AF}" type="pres">
      <dgm:prSet presAssocID="{0AF4730B-751B-4E29-84D0-AD4DD499B96F}" presName="node" presStyleLbl="node1" presStyleIdx="0" presStyleCnt="6" custScaleX="143464">
        <dgm:presLayoutVars>
          <dgm:bulletEnabled val="1"/>
        </dgm:presLayoutVars>
      </dgm:prSet>
      <dgm:spPr/>
      <dgm:t>
        <a:bodyPr/>
        <a:lstStyle/>
        <a:p>
          <a:endParaRPr lang="es-EC"/>
        </a:p>
      </dgm:t>
    </dgm:pt>
    <dgm:pt modelId="{8C36C59A-7749-4C57-8913-62AC91EF979E}" type="pres">
      <dgm:prSet presAssocID="{0314FE3E-AB10-4FFC-A507-519DB5BC5F1D}" presName="parTrans" presStyleLbl="sibTrans2D1" presStyleIdx="1" presStyleCnt="6"/>
      <dgm:spPr/>
      <dgm:t>
        <a:bodyPr/>
        <a:lstStyle/>
        <a:p>
          <a:endParaRPr lang="es-EC"/>
        </a:p>
      </dgm:t>
    </dgm:pt>
    <dgm:pt modelId="{EF533846-C92A-4840-B4F3-D6D1966B00B3}" type="pres">
      <dgm:prSet presAssocID="{0314FE3E-AB10-4FFC-A507-519DB5BC5F1D}" presName="connectorText" presStyleLbl="sibTrans2D1" presStyleIdx="1" presStyleCnt="6"/>
      <dgm:spPr/>
      <dgm:t>
        <a:bodyPr/>
        <a:lstStyle/>
        <a:p>
          <a:endParaRPr lang="es-EC"/>
        </a:p>
      </dgm:t>
    </dgm:pt>
    <dgm:pt modelId="{C76A350A-685B-44C7-BD90-3F526250142C}" type="pres">
      <dgm:prSet presAssocID="{7DB65244-0D31-4861-BF90-04CB8D6B1894}" presName="node" presStyleLbl="node1" presStyleIdx="1" presStyleCnt="6" custScaleX="132482" custRadScaleRad="113683" custRadScaleInc="13222">
        <dgm:presLayoutVars>
          <dgm:bulletEnabled val="1"/>
        </dgm:presLayoutVars>
      </dgm:prSet>
      <dgm:spPr/>
      <dgm:t>
        <a:bodyPr/>
        <a:lstStyle/>
        <a:p>
          <a:endParaRPr lang="es-EC"/>
        </a:p>
      </dgm:t>
    </dgm:pt>
    <dgm:pt modelId="{934A6003-4244-477F-B448-44C763976C30}" type="pres">
      <dgm:prSet presAssocID="{13153E18-7AE7-40EC-8540-4577CC1238AE}" presName="parTrans" presStyleLbl="sibTrans2D1" presStyleIdx="2" presStyleCnt="6"/>
      <dgm:spPr/>
      <dgm:t>
        <a:bodyPr/>
        <a:lstStyle/>
        <a:p>
          <a:endParaRPr lang="es-EC"/>
        </a:p>
      </dgm:t>
    </dgm:pt>
    <dgm:pt modelId="{CA26AE5E-ABB4-4FF2-A962-53F22DFA0583}" type="pres">
      <dgm:prSet presAssocID="{13153E18-7AE7-40EC-8540-4577CC1238AE}" presName="connectorText" presStyleLbl="sibTrans2D1" presStyleIdx="2" presStyleCnt="6"/>
      <dgm:spPr/>
      <dgm:t>
        <a:bodyPr/>
        <a:lstStyle/>
        <a:p>
          <a:endParaRPr lang="es-EC"/>
        </a:p>
      </dgm:t>
    </dgm:pt>
    <dgm:pt modelId="{C070ADCE-D3CA-44C6-845F-605D31097292}" type="pres">
      <dgm:prSet presAssocID="{EC363734-870D-4CFE-B1F9-68DCCF6DCBD0}" presName="node" presStyleLbl="node1" presStyleIdx="2" presStyleCnt="6" custScaleX="138653" custRadScaleRad="111250" custRadScaleInc="-16382">
        <dgm:presLayoutVars>
          <dgm:bulletEnabled val="1"/>
        </dgm:presLayoutVars>
      </dgm:prSet>
      <dgm:spPr/>
      <dgm:t>
        <a:bodyPr/>
        <a:lstStyle/>
        <a:p>
          <a:endParaRPr lang="es-EC"/>
        </a:p>
      </dgm:t>
    </dgm:pt>
    <dgm:pt modelId="{9F82233E-B2BA-40A3-9EA7-2AD32EB4A3EE}" type="pres">
      <dgm:prSet presAssocID="{C626C891-7B60-489D-802D-18EC694A039F}" presName="parTrans" presStyleLbl="sibTrans2D1" presStyleIdx="3" presStyleCnt="6"/>
      <dgm:spPr/>
      <dgm:t>
        <a:bodyPr/>
        <a:lstStyle/>
        <a:p>
          <a:endParaRPr lang="es-EC"/>
        </a:p>
      </dgm:t>
    </dgm:pt>
    <dgm:pt modelId="{368CDEED-519A-42D1-B17D-30C797F6A301}" type="pres">
      <dgm:prSet presAssocID="{C626C891-7B60-489D-802D-18EC694A039F}" presName="connectorText" presStyleLbl="sibTrans2D1" presStyleIdx="3" presStyleCnt="6"/>
      <dgm:spPr/>
      <dgm:t>
        <a:bodyPr/>
        <a:lstStyle/>
        <a:p>
          <a:endParaRPr lang="es-EC"/>
        </a:p>
      </dgm:t>
    </dgm:pt>
    <dgm:pt modelId="{A2F9970B-16AD-40A6-BBD0-9797BCEA5FF2}" type="pres">
      <dgm:prSet presAssocID="{0C27CD30-E4B9-4C1C-B135-B5331ABCDBCA}" presName="node" presStyleLbl="node1" presStyleIdx="3" presStyleCnt="6" custScaleX="129243">
        <dgm:presLayoutVars>
          <dgm:bulletEnabled val="1"/>
        </dgm:presLayoutVars>
      </dgm:prSet>
      <dgm:spPr/>
      <dgm:t>
        <a:bodyPr/>
        <a:lstStyle/>
        <a:p>
          <a:endParaRPr lang="es-EC"/>
        </a:p>
      </dgm:t>
    </dgm:pt>
    <dgm:pt modelId="{5B392866-81D7-4115-A651-68ABDDE402B2}" type="pres">
      <dgm:prSet presAssocID="{220F410E-DC06-40E5-A648-E858FE58EDED}" presName="parTrans" presStyleLbl="sibTrans2D1" presStyleIdx="4" presStyleCnt="6"/>
      <dgm:spPr/>
      <dgm:t>
        <a:bodyPr/>
        <a:lstStyle/>
        <a:p>
          <a:endParaRPr lang="es-EC"/>
        </a:p>
      </dgm:t>
    </dgm:pt>
    <dgm:pt modelId="{FB58BD94-9A42-48C1-AE42-429A83DA56FC}" type="pres">
      <dgm:prSet presAssocID="{220F410E-DC06-40E5-A648-E858FE58EDED}" presName="connectorText" presStyleLbl="sibTrans2D1" presStyleIdx="4" presStyleCnt="6"/>
      <dgm:spPr/>
      <dgm:t>
        <a:bodyPr/>
        <a:lstStyle/>
        <a:p>
          <a:endParaRPr lang="es-EC"/>
        </a:p>
      </dgm:t>
    </dgm:pt>
    <dgm:pt modelId="{FCE4847B-37F2-4060-A2B9-1359E4C8F496}" type="pres">
      <dgm:prSet presAssocID="{6B205861-D9E9-4B6D-A39F-F1D6A6850778}" presName="node" presStyleLbl="node1" presStyleIdx="4" presStyleCnt="6" custScaleX="138401" custRadScaleRad="119186" custRadScaleInc="15975">
        <dgm:presLayoutVars>
          <dgm:bulletEnabled val="1"/>
        </dgm:presLayoutVars>
      </dgm:prSet>
      <dgm:spPr/>
      <dgm:t>
        <a:bodyPr/>
        <a:lstStyle/>
        <a:p>
          <a:endParaRPr lang="es-EC"/>
        </a:p>
      </dgm:t>
    </dgm:pt>
    <dgm:pt modelId="{A78A2E27-99CA-4C9E-8CF9-1007E9023FF3}" type="pres">
      <dgm:prSet presAssocID="{CFA207F5-D62B-41AB-B4A6-B3638D26E427}" presName="parTrans" presStyleLbl="sibTrans2D1" presStyleIdx="5" presStyleCnt="6"/>
      <dgm:spPr/>
      <dgm:t>
        <a:bodyPr/>
        <a:lstStyle/>
        <a:p>
          <a:endParaRPr lang="es-EC"/>
        </a:p>
      </dgm:t>
    </dgm:pt>
    <dgm:pt modelId="{893C6BA4-510D-45FB-B2AC-6CE7FD762C87}" type="pres">
      <dgm:prSet presAssocID="{CFA207F5-D62B-41AB-B4A6-B3638D26E427}" presName="connectorText" presStyleLbl="sibTrans2D1" presStyleIdx="5" presStyleCnt="6"/>
      <dgm:spPr/>
      <dgm:t>
        <a:bodyPr/>
        <a:lstStyle/>
        <a:p>
          <a:endParaRPr lang="es-EC"/>
        </a:p>
      </dgm:t>
    </dgm:pt>
    <dgm:pt modelId="{7BF5361D-F01A-464B-AC43-49E0E53D776B}" type="pres">
      <dgm:prSet presAssocID="{A3C63298-B5FA-43FE-A80B-E3FD4DBFC01B}" presName="node" presStyleLbl="node1" presStyleIdx="5" presStyleCnt="6" custScaleX="127391" custRadScaleRad="117463" custRadScaleInc="-9703">
        <dgm:presLayoutVars>
          <dgm:bulletEnabled val="1"/>
        </dgm:presLayoutVars>
      </dgm:prSet>
      <dgm:spPr/>
      <dgm:t>
        <a:bodyPr/>
        <a:lstStyle/>
        <a:p>
          <a:endParaRPr lang="es-EC"/>
        </a:p>
      </dgm:t>
    </dgm:pt>
  </dgm:ptLst>
  <dgm:cxnLst>
    <dgm:cxn modelId="{B0E116F1-0706-48F1-87C0-B40B888F2462}" type="presOf" srcId="{CFA207F5-D62B-41AB-B4A6-B3638D26E427}" destId="{A78A2E27-99CA-4C9E-8CF9-1007E9023FF3}" srcOrd="0" destOrd="0" presId="urn:microsoft.com/office/officeart/2005/8/layout/radial5"/>
    <dgm:cxn modelId="{E162F1E1-417A-40B1-9DFA-ADD66CB75E49}" type="presOf" srcId="{2AC1E17D-A671-4C85-9435-CD92EC2DC8CC}" destId="{538F6663-9D5A-468D-A35A-DCDBDB54C5C5}" srcOrd="0" destOrd="0" presId="urn:microsoft.com/office/officeart/2005/8/layout/radial5"/>
    <dgm:cxn modelId="{748FADB1-C00C-4847-9DB1-54C6E305359A}" type="presOf" srcId="{6B205861-D9E9-4B6D-A39F-F1D6A6850778}" destId="{FCE4847B-37F2-4060-A2B9-1359E4C8F496}" srcOrd="0" destOrd="0" presId="urn:microsoft.com/office/officeart/2005/8/layout/radial5"/>
    <dgm:cxn modelId="{C7F9D30E-2B56-43A1-9B6B-43D3830606AD}" srcId="{2AC1E17D-A671-4C85-9435-CD92EC2DC8CC}" destId="{7DB65244-0D31-4861-BF90-04CB8D6B1894}" srcOrd="1" destOrd="0" parTransId="{0314FE3E-AB10-4FFC-A507-519DB5BC5F1D}" sibTransId="{EAA0939D-0E9B-4172-B332-79F1513A0570}"/>
    <dgm:cxn modelId="{D4194621-560A-470E-9842-07875EC03D34}" srcId="{2AC1E17D-A671-4C85-9435-CD92EC2DC8CC}" destId="{EC363734-870D-4CFE-B1F9-68DCCF6DCBD0}" srcOrd="2" destOrd="0" parTransId="{13153E18-7AE7-40EC-8540-4577CC1238AE}" sibTransId="{577772B8-283A-4763-9DED-E3E9AB2B931E}"/>
    <dgm:cxn modelId="{35FC479D-9FFA-4116-953F-69D92D7F8D87}" type="presOf" srcId="{220F410E-DC06-40E5-A648-E858FE58EDED}" destId="{5B392866-81D7-4115-A651-68ABDDE402B2}" srcOrd="0" destOrd="0" presId="urn:microsoft.com/office/officeart/2005/8/layout/radial5"/>
    <dgm:cxn modelId="{FD6F25F5-6C4E-4DF1-93DD-7C641EFF065B}" type="presOf" srcId="{0C27CD30-E4B9-4C1C-B135-B5331ABCDBCA}" destId="{A2F9970B-16AD-40A6-BBD0-9797BCEA5FF2}" srcOrd="0" destOrd="0" presId="urn:microsoft.com/office/officeart/2005/8/layout/radial5"/>
    <dgm:cxn modelId="{B698CC75-00BF-4022-A490-4A9906114DE6}" srcId="{2AC1E17D-A671-4C85-9435-CD92EC2DC8CC}" destId="{0AF4730B-751B-4E29-84D0-AD4DD499B96F}" srcOrd="0" destOrd="0" parTransId="{8797B3EE-5617-472B-8069-A3A88E3AE1F2}" sibTransId="{CF2473D8-1DD7-497C-84F8-EE2A9FA98AA4}"/>
    <dgm:cxn modelId="{96B3F615-D7D2-445C-8D90-0F9BCDF0B25D}" type="presOf" srcId="{220F410E-DC06-40E5-A648-E858FE58EDED}" destId="{FB58BD94-9A42-48C1-AE42-429A83DA56FC}" srcOrd="1" destOrd="0" presId="urn:microsoft.com/office/officeart/2005/8/layout/radial5"/>
    <dgm:cxn modelId="{6E5AF062-D36F-4B39-B4B0-EE5E9EC1D2B0}" type="presOf" srcId="{13153E18-7AE7-40EC-8540-4577CC1238AE}" destId="{934A6003-4244-477F-B448-44C763976C30}" srcOrd="0" destOrd="0" presId="urn:microsoft.com/office/officeart/2005/8/layout/radial5"/>
    <dgm:cxn modelId="{78B40DCD-C6F7-4CFE-AFFC-84889B373935}" type="presOf" srcId="{0314FE3E-AB10-4FFC-A507-519DB5BC5F1D}" destId="{8C36C59A-7749-4C57-8913-62AC91EF979E}" srcOrd="0" destOrd="0" presId="urn:microsoft.com/office/officeart/2005/8/layout/radial5"/>
    <dgm:cxn modelId="{9FF3E9E0-C62F-4F64-BD8A-A40235347253}" srcId="{AE389F32-DE7C-4882-91B8-9D4FFA753AB7}" destId="{2AC1E17D-A671-4C85-9435-CD92EC2DC8CC}" srcOrd="0" destOrd="0" parTransId="{6D087115-F520-41A2-8124-765B55302510}" sibTransId="{796B32AD-3384-4C1B-8BFD-438CDF69D0C1}"/>
    <dgm:cxn modelId="{DCF5C3F4-628E-485E-AA59-73114DFC2875}" type="presOf" srcId="{7DB65244-0D31-4861-BF90-04CB8D6B1894}" destId="{C76A350A-685B-44C7-BD90-3F526250142C}" srcOrd="0" destOrd="0" presId="urn:microsoft.com/office/officeart/2005/8/layout/radial5"/>
    <dgm:cxn modelId="{567CF9A5-A5AC-49D0-80FD-548E603E1554}" srcId="{2AC1E17D-A671-4C85-9435-CD92EC2DC8CC}" destId="{0C27CD30-E4B9-4C1C-B135-B5331ABCDBCA}" srcOrd="3" destOrd="0" parTransId="{C626C891-7B60-489D-802D-18EC694A039F}" sibTransId="{DA9F3C80-DE03-439B-BEB1-00D6749AB6FE}"/>
    <dgm:cxn modelId="{A2E28F0A-454F-4B86-B38C-3ACBD0DF49E0}" type="presOf" srcId="{AE389F32-DE7C-4882-91B8-9D4FFA753AB7}" destId="{90213D39-1987-41D0-AFF2-D8B78C123EC4}" srcOrd="0" destOrd="0" presId="urn:microsoft.com/office/officeart/2005/8/layout/radial5"/>
    <dgm:cxn modelId="{00F5725B-872A-48D2-966D-36ED7B1C0B84}" type="presOf" srcId="{13153E18-7AE7-40EC-8540-4577CC1238AE}" destId="{CA26AE5E-ABB4-4FF2-A962-53F22DFA0583}" srcOrd="1" destOrd="0" presId="urn:microsoft.com/office/officeart/2005/8/layout/radial5"/>
    <dgm:cxn modelId="{12F57D46-1816-4691-B860-8D439D72DCDD}" type="presOf" srcId="{EC363734-870D-4CFE-B1F9-68DCCF6DCBD0}" destId="{C070ADCE-D3CA-44C6-845F-605D31097292}" srcOrd="0" destOrd="0" presId="urn:microsoft.com/office/officeart/2005/8/layout/radial5"/>
    <dgm:cxn modelId="{B3B6855B-B330-49C5-975F-552863574974}" srcId="{2AC1E17D-A671-4C85-9435-CD92EC2DC8CC}" destId="{A3C63298-B5FA-43FE-A80B-E3FD4DBFC01B}" srcOrd="5" destOrd="0" parTransId="{CFA207F5-D62B-41AB-B4A6-B3638D26E427}" sibTransId="{C349B8EB-33AA-447E-9C7B-C7A26703E0F0}"/>
    <dgm:cxn modelId="{F6F634CE-1A19-478D-8B59-86F84B225DD0}" type="presOf" srcId="{C626C891-7B60-489D-802D-18EC694A039F}" destId="{9F82233E-B2BA-40A3-9EA7-2AD32EB4A3EE}" srcOrd="0" destOrd="0" presId="urn:microsoft.com/office/officeart/2005/8/layout/radial5"/>
    <dgm:cxn modelId="{3D81C24B-D91D-4032-B6D2-04FC76F597E2}" type="presOf" srcId="{A3C63298-B5FA-43FE-A80B-E3FD4DBFC01B}" destId="{7BF5361D-F01A-464B-AC43-49E0E53D776B}" srcOrd="0" destOrd="0" presId="urn:microsoft.com/office/officeart/2005/8/layout/radial5"/>
    <dgm:cxn modelId="{941D3691-1FA1-4CB5-A979-BAEC2A5209EF}" type="presOf" srcId="{0AF4730B-751B-4E29-84D0-AD4DD499B96F}" destId="{57DAC3E7-99FE-45F8-A3BA-3015D5A697AF}" srcOrd="0" destOrd="0" presId="urn:microsoft.com/office/officeart/2005/8/layout/radial5"/>
    <dgm:cxn modelId="{F98887D2-DFB5-4DF7-943F-C2EC038BBFDD}" type="presOf" srcId="{C626C891-7B60-489D-802D-18EC694A039F}" destId="{368CDEED-519A-42D1-B17D-30C797F6A301}" srcOrd="1" destOrd="0" presId="urn:microsoft.com/office/officeart/2005/8/layout/radial5"/>
    <dgm:cxn modelId="{DC989219-FA71-4D39-9578-2B6C8B425800}" srcId="{2AC1E17D-A671-4C85-9435-CD92EC2DC8CC}" destId="{6B205861-D9E9-4B6D-A39F-F1D6A6850778}" srcOrd="4" destOrd="0" parTransId="{220F410E-DC06-40E5-A648-E858FE58EDED}" sibTransId="{62E028BA-6EF6-429B-B884-30C1C386113E}"/>
    <dgm:cxn modelId="{86176679-4534-4C4E-85FF-C91E2DA9B694}" type="presOf" srcId="{8797B3EE-5617-472B-8069-A3A88E3AE1F2}" destId="{C4F6DCA6-B600-4FFD-81A4-0A1D9E3D86C0}" srcOrd="1" destOrd="0" presId="urn:microsoft.com/office/officeart/2005/8/layout/radial5"/>
    <dgm:cxn modelId="{67B50B6A-E843-4A56-B356-6F613A9A7B88}" type="presOf" srcId="{CFA207F5-D62B-41AB-B4A6-B3638D26E427}" destId="{893C6BA4-510D-45FB-B2AC-6CE7FD762C87}" srcOrd="1" destOrd="0" presId="urn:microsoft.com/office/officeart/2005/8/layout/radial5"/>
    <dgm:cxn modelId="{6C41FF29-3EC4-4E03-AC69-D3096E23590F}" type="presOf" srcId="{8797B3EE-5617-472B-8069-A3A88E3AE1F2}" destId="{6DB882DE-40EE-4751-941F-B2C0A970CB2D}" srcOrd="0" destOrd="0" presId="urn:microsoft.com/office/officeart/2005/8/layout/radial5"/>
    <dgm:cxn modelId="{56EF1732-D051-44C0-9DC8-6EA9FBDCD69C}" type="presOf" srcId="{0314FE3E-AB10-4FFC-A507-519DB5BC5F1D}" destId="{EF533846-C92A-4840-B4F3-D6D1966B00B3}" srcOrd="1" destOrd="0" presId="urn:microsoft.com/office/officeart/2005/8/layout/radial5"/>
    <dgm:cxn modelId="{C7FCF7F7-DC3F-4041-A998-3F9500E8314E}" type="presParOf" srcId="{90213D39-1987-41D0-AFF2-D8B78C123EC4}" destId="{538F6663-9D5A-468D-A35A-DCDBDB54C5C5}" srcOrd="0" destOrd="0" presId="urn:microsoft.com/office/officeart/2005/8/layout/radial5"/>
    <dgm:cxn modelId="{23C54BB1-8FFD-43FB-90AF-77F63157D987}" type="presParOf" srcId="{90213D39-1987-41D0-AFF2-D8B78C123EC4}" destId="{6DB882DE-40EE-4751-941F-B2C0A970CB2D}" srcOrd="1" destOrd="0" presId="urn:microsoft.com/office/officeart/2005/8/layout/radial5"/>
    <dgm:cxn modelId="{81DFA68A-7419-4BD5-BBF0-A4842C941255}" type="presParOf" srcId="{6DB882DE-40EE-4751-941F-B2C0A970CB2D}" destId="{C4F6DCA6-B600-4FFD-81A4-0A1D9E3D86C0}" srcOrd="0" destOrd="0" presId="urn:microsoft.com/office/officeart/2005/8/layout/radial5"/>
    <dgm:cxn modelId="{9999694B-01DC-45AE-B53B-04E6E46A62FB}" type="presParOf" srcId="{90213D39-1987-41D0-AFF2-D8B78C123EC4}" destId="{57DAC3E7-99FE-45F8-A3BA-3015D5A697AF}" srcOrd="2" destOrd="0" presId="urn:microsoft.com/office/officeart/2005/8/layout/radial5"/>
    <dgm:cxn modelId="{9CAFBB32-FF6D-466B-BAC7-E07B4F4B5242}" type="presParOf" srcId="{90213D39-1987-41D0-AFF2-D8B78C123EC4}" destId="{8C36C59A-7749-4C57-8913-62AC91EF979E}" srcOrd="3" destOrd="0" presId="urn:microsoft.com/office/officeart/2005/8/layout/radial5"/>
    <dgm:cxn modelId="{FC6C7E8B-0081-4B45-BD0B-E0697D9D0320}" type="presParOf" srcId="{8C36C59A-7749-4C57-8913-62AC91EF979E}" destId="{EF533846-C92A-4840-B4F3-D6D1966B00B3}" srcOrd="0" destOrd="0" presId="urn:microsoft.com/office/officeart/2005/8/layout/radial5"/>
    <dgm:cxn modelId="{8B81BB95-0F8F-4E6C-BC3C-F4D9B572E0B0}" type="presParOf" srcId="{90213D39-1987-41D0-AFF2-D8B78C123EC4}" destId="{C76A350A-685B-44C7-BD90-3F526250142C}" srcOrd="4" destOrd="0" presId="urn:microsoft.com/office/officeart/2005/8/layout/radial5"/>
    <dgm:cxn modelId="{584C95F4-2A19-4EA7-830A-0A8961321E1C}" type="presParOf" srcId="{90213D39-1987-41D0-AFF2-D8B78C123EC4}" destId="{934A6003-4244-477F-B448-44C763976C30}" srcOrd="5" destOrd="0" presId="urn:microsoft.com/office/officeart/2005/8/layout/radial5"/>
    <dgm:cxn modelId="{453FDF17-672D-4ABB-A6B9-7F7418BAFDC5}" type="presParOf" srcId="{934A6003-4244-477F-B448-44C763976C30}" destId="{CA26AE5E-ABB4-4FF2-A962-53F22DFA0583}" srcOrd="0" destOrd="0" presId="urn:microsoft.com/office/officeart/2005/8/layout/radial5"/>
    <dgm:cxn modelId="{67041445-A3E5-406C-BC53-B6565BC8B642}" type="presParOf" srcId="{90213D39-1987-41D0-AFF2-D8B78C123EC4}" destId="{C070ADCE-D3CA-44C6-845F-605D31097292}" srcOrd="6" destOrd="0" presId="urn:microsoft.com/office/officeart/2005/8/layout/radial5"/>
    <dgm:cxn modelId="{BF1AE087-8A9F-491D-A769-B325E790BAEF}" type="presParOf" srcId="{90213D39-1987-41D0-AFF2-D8B78C123EC4}" destId="{9F82233E-B2BA-40A3-9EA7-2AD32EB4A3EE}" srcOrd="7" destOrd="0" presId="urn:microsoft.com/office/officeart/2005/8/layout/radial5"/>
    <dgm:cxn modelId="{9A26D288-79E5-4856-970F-F177083E2706}" type="presParOf" srcId="{9F82233E-B2BA-40A3-9EA7-2AD32EB4A3EE}" destId="{368CDEED-519A-42D1-B17D-30C797F6A301}" srcOrd="0" destOrd="0" presId="urn:microsoft.com/office/officeart/2005/8/layout/radial5"/>
    <dgm:cxn modelId="{CE082FEF-B28D-499C-9E6C-3F4AF1DBC070}" type="presParOf" srcId="{90213D39-1987-41D0-AFF2-D8B78C123EC4}" destId="{A2F9970B-16AD-40A6-BBD0-9797BCEA5FF2}" srcOrd="8" destOrd="0" presId="urn:microsoft.com/office/officeart/2005/8/layout/radial5"/>
    <dgm:cxn modelId="{6857B258-F770-4F7B-B224-E5099873F5F0}" type="presParOf" srcId="{90213D39-1987-41D0-AFF2-D8B78C123EC4}" destId="{5B392866-81D7-4115-A651-68ABDDE402B2}" srcOrd="9" destOrd="0" presId="urn:microsoft.com/office/officeart/2005/8/layout/radial5"/>
    <dgm:cxn modelId="{30BC2C83-94F5-4D45-9859-649D1CBF2C8C}" type="presParOf" srcId="{5B392866-81D7-4115-A651-68ABDDE402B2}" destId="{FB58BD94-9A42-48C1-AE42-429A83DA56FC}" srcOrd="0" destOrd="0" presId="urn:microsoft.com/office/officeart/2005/8/layout/radial5"/>
    <dgm:cxn modelId="{A8BBA8BE-C834-4BED-9576-A19084C81B78}" type="presParOf" srcId="{90213D39-1987-41D0-AFF2-D8B78C123EC4}" destId="{FCE4847B-37F2-4060-A2B9-1359E4C8F496}" srcOrd="10" destOrd="0" presId="urn:microsoft.com/office/officeart/2005/8/layout/radial5"/>
    <dgm:cxn modelId="{325AE558-E385-4247-A9B3-E52B418DC180}" type="presParOf" srcId="{90213D39-1987-41D0-AFF2-D8B78C123EC4}" destId="{A78A2E27-99CA-4C9E-8CF9-1007E9023FF3}" srcOrd="11" destOrd="0" presId="urn:microsoft.com/office/officeart/2005/8/layout/radial5"/>
    <dgm:cxn modelId="{A3BAF396-2F2A-4DD5-AC59-9C0EEEA60784}" type="presParOf" srcId="{A78A2E27-99CA-4C9E-8CF9-1007E9023FF3}" destId="{893C6BA4-510D-45FB-B2AC-6CE7FD762C87}" srcOrd="0" destOrd="0" presId="urn:microsoft.com/office/officeart/2005/8/layout/radial5"/>
    <dgm:cxn modelId="{872574BC-ACFD-4C7B-ACC4-3B24CEF739C0}" type="presParOf" srcId="{90213D39-1987-41D0-AFF2-D8B78C123EC4}" destId="{7BF5361D-F01A-464B-AC43-49E0E53D776B}"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9E3360-16CB-4676-8DD7-2984022140C8}" type="doc">
      <dgm:prSet loTypeId="urn:microsoft.com/office/officeart/2009/layout/CircleArrowProcess" loCatId="process" qsTypeId="urn:microsoft.com/office/officeart/2005/8/quickstyle/3d1" qsCatId="3D" csTypeId="urn:microsoft.com/office/officeart/2005/8/colors/colorful5" csCatId="colorful" phldr="1"/>
      <dgm:spPr/>
      <dgm:t>
        <a:bodyPr/>
        <a:lstStyle/>
        <a:p>
          <a:endParaRPr lang="es-EC"/>
        </a:p>
      </dgm:t>
    </dgm:pt>
    <dgm:pt modelId="{86DC5AB8-1381-4FED-B874-9B1140D5934D}">
      <dgm:prSet phldrT="[Texto]" custT="1"/>
      <dgm:spPr/>
      <dgm:t>
        <a:bodyPr/>
        <a:lstStyle/>
        <a:p>
          <a:pPr>
            <a:lnSpc>
              <a:spcPct val="100000"/>
            </a:lnSpc>
            <a:spcAft>
              <a:spcPts val="0"/>
            </a:spcAft>
          </a:pPr>
          <a:r>
            <a:rPr lang="es-ES" sz="1600" b="0" dirty="0">
              <a:solidFill>
                <a:sysClr val="windowText" lastClr="000000"/>
              </a:solidFill>
              <a:latin typeface="Arial" pitchFamily="34" charset="0"/>
              <a:cs typeface="Arial" pitchFamily="34" charset="0"/>
            </a:rPr>
            <a:t>Ley Orgánica de Educación </a:t>
          </a:r>
          <a:r>
            <a:rPr lang="es-ES" sz="1600" b="0" dirty="0" smtClean="0">
              <a:solidFill>
                <a:sysClr val="windowText" lastClr="000000"/>
              </a:solidFill>
              <a:latin typeface="Arial" pitchFamily="34" charset="0"/>
              <a:cs typeface="Arial" pitchFamily="34" charset="0"/>
            </a:rPr>
            <a:t>Superior </a:t>
          </a:r>
        </a:p>
        <a:p>
          <a:pPr>
            <a:lnSpc>
              <a:spcPct val="100000"/>
            </a:lnSpc>
            <a:spcAft>
              <a:spcPts val="0"/>
            </a:spcAft>
          </a:pPr>
          <a:r>
            <a:rPr lang="es-ES" sz="1600" b="0" dirty="0" smtClean="0">
              <a:solidFill>
                <a:sysClr val="windowText" lastClr="000000"/>
              </a:solidFill>
              <a:latin typeface="Arial" pitchFamily="34" charset="0"/>
              <a:cs typeface="Arial" pitchFamily="34" charset="0"/>
            </a:rPr>
            <a:t>(Art. 87)</a:t>
          </a:r>
          <a:endParaRPr lang="es-EC" sz="1600" dirty="0">
            <a:latin typeface="Arial" pitchFamily="34" charset="0"/>
            <a:cs typeface="Arial" pitchFamily="34" charset="0"/>
          </a:endParaRPr>
        </a:p>
      </dgm:t>
    </dgm:pt>
    <dgm:pt modelId="{74C10A7E-4279-4505-A118-2974111DB0C7}" type="parTrans" cxnId="{3414FDC6-464E-43C8-8FB4-5E0F63C42D9D}">
      <dgm:prSet/>
      <dgm:spPr/>
      <dgm:t>
        <a:bodyPr/>
        <a:lstStyle/>
        <a:p>
          <a:endParaRPr lang="es-EC" sz="1600">
            <a:latin typeface="Arial" pitchFamily="34" charset="0"/>
            <a:cs typeface="Arial" pitchFamily="34" charset="0"/>
          </a:endParaRPr>
        </a:p>
      </dgm:t>
    </dgm:pt>
    <dgm:pt modelId="{FBEC6639-A90C-490D-B707-C2F9E48E5D9E}" type="sibTrans" cxnId="{3414FDC6-464E-43C8-8FB4-5E0F63C42D9D}">
      <dgm:prSet/>
      <dgm:spPr/>
      <dgm:t>
        <a:bodyPr/>
        <a:lstStyle/>
        <a:p>
          <a:endParaRPr lang="es-EC" sz="1600">
            <a:latin typeface="Arial" pitchFamily="34" charset="0"/>
            <a:cs typeface="Arial" pitchFamily="34" charset="0"/>
          </a:endParaRPr>
        </a:p>
      </dgm:t>
    </dgm:pt>
    <dgm:pt modelId="{EEB81442-EE91-4747-B849-942766C973BD}">
      <dgm:prSet phldrT="[Texto]" custT="1"/>
      <dgm:spPr/>
      <dgm:t>
        <a:bodyPr/>
        <a:lstStyle/>
        <a:p>
          <a:pPr>
            <a:lnSpc>
              <a:spcPct val="100000"/>
            </a:lnSpc>
            <a:spcAft>
              <a:spcPts val="0"/>
            </a:spcAft>
          </a:pPr>
          <a:r>
            <a:rPr lang="es-ES" sz="1600" b="0" dirty="0">
              <a:solidFill>
                <a:sysClr val="windowText" lastClr="000000"/>
              </a:solidFill>
              <a:latin typeface="Arial" pitchFamily="34" charset="0"/>
              <a:cs typeface="Arial" pitchFamily="34" charset="0"/>
            </a:rPr>
            <a:t>Reglamento </a:t>
          </a:r>
        </a:p>
        <a:p>
          <a:pPr>
            <a:lnSpc>
              <a:spcPct val="100000"/>
            </a:lnSpc>
            <a:spcAft>
              <a:spcPts val="0"/>
            </a:spcAft>
          </a:pPr>
          <a:r>
            <a:rPr lang="es-ES" sz="1600" b="0" dirty="0">
              <a:solidFill>
                <a:sysClr val="windowText" lastClr="000000"/>
              </a:solidFill>
              <a:latin typeface="Arial" pitchFamily="34" charset="0"/>
              <a:cs typeface="Arial" pitchFamily="34" charset="0"/>
            </a:rPr>
            <a:t>del Régimen </a:t>
          </a:r>
          <a:r>
            <a:rPr lang="es-ES" sz="1600" b="0" dirty="0" smtClean="0">
              <a:solidFill>
                <a:sysClr val="windowText" lastClr="000000"/>
              </a:solidFill>
              <a:latin typeface="Arial" pitchFamily="34" charset="0"/>
              <a:cs typeface="Arial" pitchFamily="34" charset="0"/>
            </a:rPr>
            <a:t>Académico</a:t>
          </a:r>
        </a:p>
        <a:p>
          <a:pPr>
            <a:lnSpc>
              <a:spcPct val="100000"/>
            </a:lnSpc>
            <a:spcAft>
              <a:spcPts val="0"/>
            </a:spcAft>
          </a:pPr>
          <a:r>
            <a:rPr lang="es-ES" sz="1600" b="0" dirty="0" smtClean="0">
              <a:solidFill>
                <a:sysClr val="windowText" lastClr="000000"/>
              </a:solidFill>
              <a:latin typeface="Arial" pitchFamily="34" charset="0"/>
              <a:cs typeface="Arial" pitchFamily="34" charset="0"/>
            </a:rPr>
            <a:t>(Art. 54)</a:t>
          </a:r>
          <a:endParaRPr lang="es-EC" sz="1600" dirty="0">
            <a:latin typeface="Arial" pitchFamily="34" charset="0"/>
            <a:cs typeface="Arial" pitchFamily="34" charset="0"/>
          </a:endParaRPr>
        </a:p>
      </dgm:t>
    </dgm:pt>
    <dgm:pt modelId="{BB3599D8-FF57-4AFE-8DBD-977BEF4AC0AE}" type="parTrans" cxnId="{0A02A01A-FE03-4404-BB72-31B21F7995D7}">
      <dgm:prSet/>
      <dgm:spPr/>
      <dgm:t>
        <a:bodyPr/>
        <a:lstStyle/>
        <a:p>
          <a:endParaRPr lang="es-EC" sz="1600">
            <a:latin typeface="Arial" pitchFamily="34" charset="0"/>
            <a:cs typeface="Arial" pitchFamily="34" charset="0"/>
          </a:endParaRPr>
        </a:p>
      </dgm:t>
    </dgm:pt>
    <dgm:pt modelId="{A9F55E58-5E79-4B65-B6DB-88D4ABA84D64}" type="sibTrans" cxnId="{0A02A01A-FE03-4404-BB72-31B21F7995D7}">
      <dgm:prSet/>
      <dgm:spPr/>
      <dgm:t>
        <a:bodyPr/>
        <a:lstStyle/>
        <a:p>
          <a:endParaRPr lang="es-EC" sz="1600">
            <a:latin typeface="Arial" pitchFamily="34" charset="0"/>
            <a:cs typeface="Arial" pitchFamily="34" charset="0"/>
          </a:endParaRPr>
        </a:p>
      </dgm:t>
    </dgm:pt>
    <dgm:pt modelId="{60BDD910-14B3-49FE-B5DA-2DEE430C6D40}">
      <dgm:prSet phldrT="[Texto]" custT="1"/>
      <dgm:spPr/>
      <dgm:t>
        <a:bodyPr/>
        <a:lstStyle/>
        <a:p>
          <a:r>
            <a:rPr lang="es-EC" sz="1600" b="0">
              <a:solidFill>
                <a:sysClr val="windowText" lastClr="000000"/>
              </a:solidFill>
              <a:latin typeface="Arial" pitchFamily="34" charset="0"/>
              <a:cs typeface="Arial" pitchFamily="34" charset="0"/>
            </a:rPr>
            <a:t>Instructivo General de Titulación de Grado de la Universidad Central del Ecuador </a:t>
          </a:r>
          <a:endParaRPr lang="es-EC" sz="1600">
            <a:latin typeface="Arial" pitchFamily="34" charset="0"/>
            <a:cs typeface="Arial" pitchFamily="34" charset="0"/>
          </a:endParaRPr>
        </a:p>
      </dgm:t>
    </dgm:pt>
    <dgm:pt modelId="{D1CAC242-4AAD-4A5E-8248-68DCEFCB4404}" type="parTrans" cxnId="{BBC0A38F-96EF-4F15-BA16-3EE0E5695C7B}">
      <dgm:prSet/>
      <dgm:spPr/>
      <dgm:t>
        <a:bodyPr/>
        <a:lstStyle/>
        <a:p>
          <a:endParaRPr lang="es-EC" sz="1600">
            <a:latin typeface="Arial" pitchFamily="34" charset="0"/>
            <a:cs typeface="Arial" pitchFamily="34" charset="0"/>
          </a:endParaRPr>
        </a:p>
      </dgm:t>
    </dgm:pt>
    <dgm:pt modelId="{E8559663-64A8-4037-99F9-F9FADD3E47C6}" type="sibTrans" cxnId="{BBC0A38F-96EF-4F15-BA16-3EE0E5695C7B}">
      <dgm:prSet/>
      <dgm:spPr/>
      <dgm:t>
        <a:bodyPr/>
        <a:lstStyle/>
        <a:p>
          <a:endParaRPr lang="es-EC" sz="1600">
            <a:latin typeface="Arial" pitchFamily="34" charset="0"/>
            <a:cs typeface="Arial" pitchFamily="34" charset="0"/>
          </a:endParaRPr>
        </a:p>
      </dgm:t>
    </dgm:pt>
    <dgm:pt modelId="{7A9CFD92-FA08-4EE7-8FFF-268D11804AD2}" type="pres">
      <dgm:prSet presAssocID="{6F9E3360-16CB-4676-8DD7-2984022140C8}" presName="Name0" presStyleCnt="0">
        <dgm:presLayoutVars>
          <dgm:chMax val="7"/>
          <dgm:chPref val="7"/>
          <dgm:dir/>
          <dgm:animLvl val="lvl"/>
        </dgm:presLayoutVars>
      </dgm:prSet>
      <dgm:spPr/>
      <dgm:t>
        <a:bodyPr/>
        <a:lstStyle/>
        <a:p>
          <a:endParaRPr lang="es-EC"/>
        </a:p>
      </dgm:t>
    </dgm:pt>
    <dgm:pt modelId="{ADADA6F3-8CD4-462A-8694-9DF8510BE46A}" type="pres">
      <dgm:prSet presAssocID="{86DC5AB8-1381-4FED-B874-9B1140D5934D}" presName="Accent1" presStyleCnt="0"/>
      <dgm:spPr/>
    </dgm:pt>
    <dgm:pt modelId="{CF95837B-209B-411D-AECA-6F39DD49BEF0}" type="pres">
      <dgm:prSet presAssocID="{86DC5AB8-1381-4FED-B874-9B1140D5934D}" presName="Accent" presStyleLbl="node1" presStyleIdx="0" presStyleCnt="3">
        <dgm:style>
          <a:lnRef idx="1">
            <a:schemeClr val="dk1"/>
          </a:lnRef>
          <a:fillRef idx="2">
            <a:schemeClr val="dk1"/>
          </a:fillRef>
          <a:effectRef idx="1">
            <a:schemeClr val="dk1"/>
          </a:effectRef>
          <a:fontRef idx="minor">
            <a:schemeClr val="dk1"/>
          </a:fontRef>
        </dgm:style>
      </dgm:prSet>
      <dgm:spPr>
        <a:ln/>
      </dgm:spPr>
      <dgm:t>
        <a:bodyPr/>
        <a:lstStyle/>
        <a:p>
          <a:endParaRPr lang="es-ES"/>
        </a:p>
      </dgm:t>
    </dgm:pt>
    <dgm:pt modelId="{FF91D0FB-4F4F-4027-82DE-557C328EF348}" type="pres">
      <dgm:prSet presAssocID="{86DC5AB8-1381-4FED-B874-9B1140D5934D}" presName="Parent1" presStyleLbl="revTx" presStyleIdx="0" presStyleCnt="3">
        <dgm:presLayoutVars>
          <dgm:chMax val="1"/>
          <dgm:chPref val="1"/>
          <dgm:bulletEnabled val="1"/>
        </dgm:presLayoutVars>
      </dgm:prSet>
      <dgm:spPr/>
      <dgm:t>
        <a:bodyPr/>
        <a:lstStyle/>
        <a:p>
          <a:endParaRPr lang="es-EC"/>
        </a:p>
      </dgm:t>
    </dgm:pt>
    <dgm:pt modelId="{1FC5B76B-0A17-4846-A76E-0B8AD8861CCE}" type="pres">
      <dgm:prSet presAssocID="{EEB81442-EE91-4747-B849-942766C973BD}" presName="Accent2" presStyleCnt="0"/>
      <dgm:spPr/>
    </dgm:pt>
    <dgm:pt modelId="{AFC79B2B-A832-46FC-8C47-25754336E80B}" type="pres">
      <dgm:prSet presAssocID="{EEB81442-EE91-4747-B849-942766C973BD}" presName="Accent" presStyleLbl="node1" presStyleIdx="1" presStyleCnt="3">
        <dgm:style>
          <a:lnRef idx="1">
            <a:schemeClr val="accent1"/>
          </a:lnRef>
          <a:fillRef idx="2">
            <a:schemeClr val="accent1"/>
          </a:fillRef>
          <a:effectRef idx="1">
            <a:schemeClr val="accent1"/>
          </a:effectRef>
          <a:fontRef idx="minor">
            <a:schemeClr val="dk1"/>
          </a:fontRef>
        </dgm:style>
      </dgm:prSet>
      <dgm:spPr>
        <a:ln/>
      </dgm:spPr>
      <dgm:t>
        <a:bodyPr/>
        <a:lstStyle/>
        <a:p>
          <a:endParaRPr lang="es-ES"/>
        </a:p>
      </dgm:t>
    </dgm:pt>
    <dgm:pt modelId="{1D2B7BDF-229F-44BB-9C0B-99B09EFF9A5C}" type="pres">
      <dgm:prSet presAssocID="{EEB81442-EE91-4747-B849-942766C973BD}" presName="Parent2" presStyleLbl="revTx" presStyleIdx="1" presStyleCnt="3">
        <dgm:presLayoutVars>
          <dgm:chMax val="1"/>
          <dgm:chPref val="1"/>
          <dgm:bulletEnabled val="1"/>
        </dgm:presLayoutVars>
      </dgm:prSet>
      <dgm:spPr/>
      <dgm:t>
        <a:bodyPr/>
        <a:lstStyle/>
        <a:p>
          <a:endParaRPr lang="es-EC"/>
        </a:p>
      </dgm:t>
    </dgm:pt>
    <dgm:pt modelId="{D5E95215-4FAA-439E-9461-C7D0AF32FF27}" type="pres">
      <dgm:prSet presAssocID="{60BDD910-14B3-49FE-B5DA-2DEE430C6D40}" presName="Accent3" presStyleCnt="0"/>
      <dgm:spPr/>
    </dgm:pt>
    <dgm:pt modelId="{230B397B-B8F4-4E3B-B3FC-F33A4C97F94C}" type="pres">
      <dgm:prSet presAssocID="{60BDD910-14B3-49FE-B5DA-2DEE430C6D40}" presName="Accent" presStyleLbl="node1" presStyleIdx="2" presStyleCnt="3">
        <dgm:style>
          <a:lnRef idx="1">
            <a:schemeClr val="accent3"/>
          </a:lnRef>
          <a:fillRef idx="2">
            <a:schemeClr val="accent3"/>
          </a:fillRef>
          <a:effectRef idx="1">
            <a:schemeClr val="accent3"/>
          </a:effectRef>
          <a:fontRef idx="minor">
            <a:schemeClr val="dk1"/>
          </a:fontRef>
        </dgm:style>
      </dgm:prSet>
      <dgm:spPr>
        <a:ln/>
      </dgm:spPr>
      <dgm:t>
        <a:bodyPr/>
        <a:lstStyle/>
        <a:p>
          <a:endParaRPr lang="es-ES"/>
        </a:p>
      </dgm:t>
    </dgm:pt>
    <dgm:pt modelId="{5B6698C6-5AE2-455E-AF06-56FF0773A2E6}" type="pres">
      <dgm:prSet presAssocID="{60BDD910-14B3-49FE-B5DA-2DEE430C6D40}" presName="Parent3" presStyleLbl="revTx" presStyleIdx="2" presStyleCnt="3">
        <dgm:presLayoutVars>
          <dgm:chMax val="1"/>
          <dgm:chPref val="1"/>
          <dgm:bulletEnabled val="1"/>
        </dgm:presLayoutVars>
      </dgm:prSet>
      <dgm:spPr/>
      <dgm:t>
        <a:bodyPr/>
        <a:lstStyle/>
        <a:p>
          <a:endParaRPr lang="es-EC"/>
        </a:p>
      </dgm:t>
    </dgm:pt>
  </dgm:ptLst>
  <dgm:cxnLst>
    <dgm:cxn modelId="{3414FDC6-464E-43C8-8FB4-5E0F63C42D9D}" srcId="{6F9E3360-16CB-4676-8DD7-2984022140C8}" destId="{86DC5AB8-1381-4FED-B874-9B1140D5934D}" srcOrd="0" destOrd="0" parTransId="{74C10A7E-4279-4505-A118-2974111DB0C7}" sibTransId="{FBEC6639-A90C-490D-B707-C2F9E48E5D9E}"/>
    <dgm:cxn modelId="{DBE95F99-4F3B-4BA8-8371-1349BB5D528B}" type="presOf" srcId="{EEB81442-EE91-4747-B849-942766C973BD}" destId="{1D2B7BDF-229F-44BB-9C0B-99B09EFF9A5C}" srcOrd="0" destOrd="0" presId="urn:microsoft.com/office/officeart/2009/layout/CircleArrowProcess"/>
    <dgm:cxn modelId="{22DE478C-0EB2-40A4-A5CE-48915A9E88E4}" type="presOf" srcId="{6F9E3360-16CB-4676-8DD7-2984022140C8}" destId="{7A9CFD92-FA08-4EE7-8FFF-268D11804AD2}" srcOrd="0" destOrd="0" presId="urn:microsoft.com/office/officeart/2009/layout/CircleArrowProcess"/>
    <dgm:cxn modelId="{9A14CF1F-75A5-4072-87A5-F023DC88EB29}" type="presOf" srcId="{86DC5AB8-1381-4FED-B874-9B1140D5934D}" destId="{FF91D0FB-4F4F-4027-82DE-557C328EF348}" srcOrd="0" destOrd="0" presId="urn:microsoft.com/office/officeart/2009/layout/CircleArrowProcess"/>
    <dgm:cxn modelId="{0A02A01A-FE03-4404-BB72-31B21F7995D7}" srcId="{6F9E3360-16CB-4676-8DD7-2984022140C8}" destId="{EEB81442-EE91-4747-B849-942766C973BD}" srcOrd="1" destOrd="0" parTransId="{BB3599D8-FF57-4AFE-8DBD-977BEF4AC0AE}" sibTransId="{A9F55E58-5E79-4B65-B6DB-88D4ABA84D64}"/>
    <dgm:cxn modelId="{E8DBE223-B48F-4FB7-B6A8-873F79CA5E2C}" type="presOf" srcId="{60BDD910-14B3-49FE-B5DA-2DEE430C6D40}" destId="{5B6698C6-5AE2-455E-AF06-56FF0773A2E6}" srcOrd="0" destOrd="0" presId="urn:microsoft.com/office/officeart/2009/layout/CircleArrowProcess"/>
    <dgm:cxn modelId="{BBC0A38F-96EF-4F15-BA16-3EE0E5695C7B}" srcId="{6F9E3360-16CB-4676-8DD7-2984022140C8}" destId="{60BDD910-14B3-49FE-B5DA-2DEE430C6D40}" srcOrd="2" destOrd="0" parTransId="{D1CAC242-4AAD-4A5E-8248-68DCEFCB4404}" sibTransId="{E8559663-64A8-4037-99F9-F9FADD3E47C6}"/>
    <dgm:cxn modelId="{316DE76F-AD04-4B04-9448-24B5AD4F1255}" type="presParOf" srcId="{7A9CFD92-FA08-4EE7-8FFF-268D11804AD2}" destId="{ADADA6F3-8CD4-462A-8694-9DF8510BE46A}" srcOrd="0" destOrd="0" presId="urn:microsoft.com/office/officeart/2009/layout/CircleArrowProcess"/>
    <dgm:cxn modelId="{4B6C14CC-CD65-4E0A-BBCE-21C36914B6B6}" type="presParOf" srcId="{ADADA6F3-8CD4-462A-8694-9DF8510BE46A}" destId="{CF95837B-209B-411D-AECA-6F39DD49BEF0}" srcOrd="0" destOrd="0" presId="urn:microsoft.com/office/officeart/2009/layout/CircleArrowProcess"/>
    <dgm:cxn modelId="{270BA79D-DCFB-4D49-AB3A-EA182E2B405B}" type="presParOf" srcId="{7A9CFD92-FA08-4EE7-8FFF-268D11804AD2}" destId="{FF91D0FB-4F4F-4027-82DE-557C328EF348}" srcOrd="1" destOrd="0" presId="urn:microsoft.com/office/officeart/2009/layout/CircleArrowProcess"/>
    <dgm:cxn modelId="{DDB95A86-136B-4870-AD85-451421B6C184}" type="presParOf" srcId="{7A9CFD92-FA08-4EE7-8FFF-268D11804AD2}" destId="{1FC5B76B-0A17-4846-A76E-0B8AD8861CCE}" srcOrd="2" destOrd="0" presId="urn:microsoft.com/office/officeart/2009/layout/CircleArrowProcess"/>
    <dgm:cxn modelId="{F093BEDD-FDDC-468D-B97C-B7CB228B57FF}" type="presParOf" srcId="{1FC5B76B-0A17-4846-A76E-0B8AD8861CCE}" destId="{AFC79B2B-A832-46FC-8C47-25754336E80B}" srcOrd="0" destOrd="0" presId="urn:microsoft.com/office/officeart/2009/layout/CircleArrowProcess"/>
    <dgm:cxn modelId="{5B848722-06FD-4E68-8E02-9E460FC06CBB}" type="presParOf" srcId="{7A9CFD92-FA08-4EE7-8FFF-268D11804AD2}" destId="{1D2B7BDF-229F-44BB-9C0B-99B09EFF9A5C}" srcOrd="3" destOrd="0" presId="urn:microsoft.com/office/officeart/2009/layout/CircleArrowProcess"/>
    <dgm:cxn modelId="{8974BA1C-8F37-4E5C-87E5-04019338DFC3}" type="presParOf" srcId="{7A9CFD92-FA08-4EE7-8FFF-268D11804AD2}" destId="{D5E95215-4FAA-439E-9461-C7D0AF32FF27}" srcOrd="4" destOrd="0" presId="urn:microsoft.com/office/officeart/2009/layout/CircleArrowProcess"/>
    <dgm:cxn modelId="{59391A64-1BA2-485E-B5A5-D78907F46D67}" type="presParOf" srcId="{D5E95215-4FAA-439E-9461-C7D0AF32FF27}" destId="{230B397B-B8F4-4E3B-B3FC-F33A4C97F94C}" srcOrd="0" destOrd="0" presId="urn:microsoft.com/office/officeart/2009/layout/CircleArrowProcess"/>
    <dgm:cxn modelId="{D0ADF93E-636D-419B-972D-0845EA93205A}" type="presParOf" srcId="{7A9CFD92-FA08-4EE7-8FFF-268D11804AD2}" destId="{5B6698C6-5AE2-455E-AF06-56FF0773A2E6}"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7D2BA0-C7B1-4C64-8AE0-7D231748A2C6}" type="doc">
      <dgm:prSet loTypeId="urn:microsoft.com/office/officeart/2005/8/layout/arrow2" loCatId="process" qsTypeId="urn:microsoft.com/office/officeart/2005/8/quickstyle/3d3" qsCatId="3D" csTypeId="urn:microsoft.com/office/officeart/2005/8/colors/colorful5" csCatId="colorful" phldr="1"/>
      <dgm:spPr/>
    </dgm:pt>
    <dgm:pt modelId="{6ED615F9-A60B-49DE-A148-1390E6C611FD}">
      <dgm:prSet phldrT="[Texto]" custT="1"/>
      <dgm:spPr/>
      <dgm:t>
        <a:bodyPr/>
        <a:lstStyle/>
        <a:p>
          <a:pPr>
            <a:lnSpc>
              <a:spcPct val="100000"/>
            </a:lnSpc>
            <a:spcAft>
              <a:spcPts val="0"/>
            </a:spcAft>
          </a:pPr>
          <a:r>
            <a:rPr lang="es-EC" sz="3200" b="1" dirty="0" smtClean="0">
              <a:latin typeface="Arial" pitchFamily="34" charset="0"/>
              <a:cs typeface="Arial" pitchFamily="34" charset="0"/>
            </a:rPr>
            <a:t>Investigación</a:t>
          </a:r>
          <a:endParaRPr lang="es-EC" sz="3200" b="1" dirty="0">
            <a:latin typeface="Arial" pitchFamily="34" charset="0"/>
            <a:cs typeface="Arial" pitchFamily="34" charset="0"/>
          </a:endParaRPr>
        </a:p>
      </dgm:t>
    </dgm:pt>
    <dgm:pt modelId="{29508A61-6213-4322-A0D2-467ACB7169B1}" type="parTrans" cxnId="{9D536442-107C-4095-819D-C060C248E3A8}">
      <dgm:prSet/>
      <dgm:spPr/>
      <dgm:t>
        <a:bodyPr/>
        <a:lstStyle/>
        <a:p>
          <a:endParaRPr lang="es-EC"/>
        </a:p>
      </dgm:t>
    </dgm:pt>
    <dgm:pt modelId="{0B793235-7440-4A7D-8314-AAB3AABA3A39}" type="sibTrans" cxnId="{9D536442-107C-4095-819D-C060C248E3A8}">
      <dgm:prSet/>
      <dgm:spPr/>
      <dgm:t>
        <a:bodyPr/>
        <a:lstStyle/>
        <a:p>
          <a:endParaRPr lang="es-EC"/>
        </a:p>
      </dgm:t>
    </dgm:pt>
    <dgm:pt modelId="{841E297E-A0E0-46E6-8177-26EE39B2D59A}">
      <dgm:prSet phldrT="[Texto]" custT="1"/>
      <dgm:spPr/>
      <dgm:t>
        <a:bodyPr/>
        <a:lstStyle/>
        <a:p>
          <a:pPr>
            <a:lnSpc>
              <a:spcPct val="100000"/>
            </a:lnSpc>
            <a:spcAft>
              <a:spcPts val="0"/>
            </a:spcAft>
          </a:pPr>
          <a:r>
            <a:rPr lang="es-EC" sz="3200" b="1" dirty="0" smtClean="0">
              <a:latin typeface="Arial" pitchFamily="34" charset="0"/>
              <a:cs typeface="Arial" pitchFamily="34" charset="0"/>
            </a:rPr>
            <a:t>Capacitación</a:t>
          </a:r>
          <a:endParaRPr lang="es-EC" sz="3200" b="1" dirty="0">
            <a:latin typeface="Arial" pitchFamily="34" charset="0"/>
            <a:cs typeface="Arial" pitchFamily="34" charset="0"/>
          </a:endParaRPr>
        </a:p>
      </dgm:t>
    </dgm:pt>
    <dgm:pt modelId="{EA0C7CFA-E972-424E-96C3-F8DCAF81EFE6}" type="parTrans" cxnId="{F91AE3B8-16D5-4245-9241-95985B1BE6C5}">
      <dgm:prSet/>
      <dgm:spPr/>
      <dgm:t>
        <a:bodyPr/>
        <a:lstStyle/>
        <a:p>
          <a:endParaRPr lang="es-EC"/>
        </a:p>
      </dgm:t>
    </dgm:pt>
    <dgm:pt modelId="{C1847BF5-36D5-46DB-982C-B1B67C89409F}" type="sibTrans" cxnId="{F91AE3B8-16D5-4245-9241-95985B1BE6C5}">
      <dgm:prSet/>
      <dgm:spPr/>
      <dgm:t>
        <a:bodyPr/>
        <a:lstStyle/>
        <a:p>
          <a:endParaRPr lang="es-EC"/>
        </a:p>
      </dgm:t>
    </dgm:pt>
    <dgm:pt modelId="{36B739E6-4960-4114-BC00-CFFDFA52DEC3}">
      <dgm:prSet phldrT="[Texto]" custT="1"/>
      <dgm:spPr/>
      <dgm:t>
        <a:bodyPr/>
        <a:lstStyle/>
        <a:p>
          <a:r>
            <a:rPr lang="es-EC" sz="3200" b="1" dirty="0" smtClean="0">
              <a:latin typeface="Arial" pitchFamily="34" charset="0"/>
              <a:cs typeface="Arial" pitchFamily="34" charset="0"/>
            </a:rPr>
            <a:t>Socialización</a:t>
          </a:r>
          <a:endParaRPr lang="es-EC" sz="3200" b="1" dirty="0">
            <a:latin typeface="Arial" pitchFamily="34" charset="0"/>
            <a:cs typeface="Arial" pitchFamily="34" charset="0"/>
          </a:endParaRPr>
        </a:p>
      </dgm:t>
    </dgm:pt>
    <dgm:pt modelId="{004D0C67-FBF9-42FB-B426-BAA361AE48C6}" type="parTrans" cxnId="{803DC77F-E28D-4104-9536-1F6C545BA982}">
      <dgm:prSet/>
      <dgm:spPr/>
      <dgm:t>
        <a:bodyPr/>
        <a:lstStyle/>
        <a:p>
          <a:endParaRPr lang="es-EC"/>
        </a:p>
      </dgm:t>
    </dgm:pt>
    <dgm:pt modelId="{3BDCFBFC-89CF-45FD-AE87-05EE212ED0CC}" type="sibTrans" cxnId="{803DC77F-E28D-4104-9536-1F6C545BA982}">
      <dgm:prSet/>
      <dgm:spPr/>
      <dgm:t>
        <a:bodyPr/>
        <a:lstStyle/>
        <a:p>
          <a:endParaRPr lang="es-EC"/>
        </a:p>
      </dgm:t>
    </dgm:pt>
    <dgm:pt modelId="{2C86776F-7C50-402B-9B2D-DCAFFA7A0601}">
      <dgm:prSet/>
      <dgm:spPr/>
      <dgm:t>
        <a:bodyPr/>
        <a:lstStyle/>
        <a:p>
          <a:endParaRPr lang="es-EC"/>
        </a:p>
      </dgm:t>
    </dgm:pt>
    <dgm:pt modelId="{8CDAA311-3F23-48BF-A972-6B3BFF4505B4}" type="parTrans" cxnId="{E2901AFE-043F-4842-BBA2-B8584B739303}">
      <dgm:prSet/>
      <dgm:spPr/>
      <dgm:t>
        <a:bodyPr/>
        <a:lstStyle/>
        <a:p>
          <a:endParaRPr lang="es-EC"/>
        </a:p>
      </dgm:t>
    </dgm:pt>
    <dgm:pt modelId="{1E0EE2EA-4967-4CA4-B1E0-EF0A4A503E3F}" type="sibTrans" cxnId="{E2901AFE-043F-4842-BBA2-B8584B739303}">
      <dgm:prSet/>
      <dgm:spPr/>
      <dgm:t>
        <a:bodyPr/>
        <a:lstStyle/>
        <a:p>
          <a:endParaRPr lang="es-EC"/>
        </a:p>
      </dgm:t>
    </dgm:pt>
    <dgm:pt modelId="{1FE1599A-ECF6-4CFF-8116-11B60C4CCCE7}" type="pres">
      <dgm:prSet presAssocID="{DB7D2BA0-C7B1-4C64-8AE0-7D231748A2C6}" presName="arrowDiagram" presStyleCnt="0">
        <dgm:presLayoutVars>
          <dgm:chMax val="5"/>
          <dgm:dir/>
          <dgm:resizeHandles val="exact"/>
        </dgm:presLayoutVars>
      </dgm:prSet>
      <dgm:spPr/>
    </dgm:pt>
    <dgm:pt modelId="{DD09980D-AD09-4428-A690-994491D73389}" type="pres">
      <dgm:prSet presAssocID="{DB7D2BA0-C7B1-4C64-8AE0-7D231748A2C6}" presName="arrow" presStyleLbl="bgShp" presStyleIdx="0" presStyleCnt="1">
        <dgm:style>
          <a:lnRef idx="2">
            <a:schemeClr val="accent3">
              <a:shade val="50000"/>
            </a:schemeClr>
          </a:lnRef>
          <a:fillRef idx="1">
            <a:schemeClr val="accent3"/>
          </a:fillRef>
          <a:effectRef idx="0">
            <a:schemeClr val="accent3"/>
          </a:effectRef>
          <a:fontRef idx="minor">
            <a:schemeClr val="lt1"/>
          </a:fontRef>
        </dgm:style>
      </dgm:prSet>
      <dgm:spPr/>
    </dgm:pt>
    <dgm:pt modelId="{24DBB7DE-5696-4EAA-BA45-1BB180EE3818}" type="pres">
      <dgm:prSet presAssocID="{DB7D2BA0-C7B1-4C64-8AE0-7D231748A2C6}" presName="arrowDiagram4" presStyleCnt="0"/>
      <dgm:spPr/>
    </dgm:pt>
    <dgm:pt modelId="{A8C3EE80-A9BC-41ED-BC16-24B16EA055BC}" type="pres">
      <dgm:prSet presAssocID="{6ED615F9-A60B-49DE-A148-1390E6C611FD}" presName="bullet4a" presStyleLbl="node1" presStyleIdx="0" presStyleCnt="4"/>
      <dgm:spPr/>
    </dgm:pt>
    <dgm:pt modelId="{BBF93099-6C6C-4D21-8A0E-BA97610B7BA8}" type="pres">
      <dgm:prSet presAssocID="{6ED615F9-A60B-49DE-A148-1390E6C611FD}" presName="textBox4a" presStyleLbl="revTx" presStyleIdx="0" presStyleCnt="4" custScaleX="333267" custLinFactX="19071" custLinFactNeighborX="100000" custLinFactNeighborY="1091">
        <dgm:presLayoutVars>
          <dgm:bulletEnabled val="1"/>
        </dgm:presLayoutVars>
      </dgm:prSet>
      <dgm:spPr/>
      <dgm:t>
        <a:bodyPr/>
        <a:lstStyle/>
        <a:p>
          <a:endParaRPr lang="es-EC"/>
        </a:p>
      </dgm:t>
    </dgm:pt>
    <dgm:pt modelId="{7CB6E65E-7922-4B08-922C-AD5875BDF3A4}" type="pres">
      <dgm:prSet presAssocID="{841E297E-A0E0-46E6-8177-26EE39B2D59A}" presName="bullet4b" presStyleLbl="node1" presStyleIdx="1" presStyleCnt="4"/>
      <dgm:spPr/>
    </dgm:pt>
    <dgm:pt modelId="{15841CFA-48E4-473B-B4EE-8912481DAA4D}" type="pres">
      <dgm:prSet presAssocID="{841E297E-A0E0-46E6-8177-26EE39B2D59A}" presName="textBox4b" presStyleLbl="revTx" presStyleIdx="1" presStyleCnt="4" custScaleX="236387" custScaleY="24069" custLinFactNeighborX="67499" custLinFactNeighborY="-30832">
        <dgm:presLayoutVars>
          <dgm:bulletEnabled val="1"/>
        </dgm:presLayoutVars>
      </dgm:prSet>
      <dgm:spPr/>
      <dgm:t>
        <a:bodyPr/>
        <a:lstStyle/>
        <a:p>
          <a:endParaRPr lang="es-EC"/>
        </a:p>
      </dgm:t>
    </dgm:pt>
    <dgm:pt modelId="{B9DD0F59-F89B-4518-9E85-C6C977A22658}" type="pres">
      <dgm:prSet presAssocID="{36B739E6-4960-4114-BC00-CFFDFA52DEC3}" presName="bullet4c" presStyleLbl="node1" presStyleIdx="2" presStyleCnt="4"/>
      <dgm:spPr/>
    </dgm:pt>
    <dgm:pt modelId="{46DB63BB-41AB-45EB-BB8D-0BCF3532CB68}" type="pres">
      <dgm:prSet presAssocID="{36B739E6-4960-4114-BC00-CFFDFA52DEC3}" presName="textBox4c" presStyleLbl="revTx" presStyleIdx="2" presStyleCnt="4" custScaleX="221225" custScaleY="18998" custLinFactNeighborX="58568" custLinFactNeighborY="-30582">
        <dgm:presLayoutVars>
          <dgm:bulletEnabled val="1"/>
        </dgm:presLayoutVars>
      </dgm:prSet>
      <dgm:spPr/>
      <dgm:t>
        <a:bodyPr/>
        <a:lstStyle/>
        <a:p>
          <a:endParaRPr lang="es-EC"/>
        </a:p>
      </dgm:t>
    </dgm:pt>
    <dgm:pt modelId="{9904C7F0-D7BD-4E98-B08C-1491FE7C5A24}" type="pres">
      <dgm:prSet presAssocID="{2C86776F-7C50-402B-9B2D-DCAFFA7A0601}" presName="bullet4d" presStyleLbl="node1" presStyleIdx="3" presStyleCnt="4"/>
      <dgm:spPr/>
    </dgm:pt>
    <dgm:pt modelId="{FAA71A97-12E1-4732-BA74-14B99387C1FD}" type="pres">
      <dgm:prSet presAssocID="{2C86776F-7C50-402B-9B2D-DCAFFA7A0601}" presName="textBox4d" presStyleLbl="revTx" presStyleIdx="3" presStyleCnt="4">
        <dgm:presLayoutVars>
          <dgm:bulletEnabled val="1"/>
        </dgm:presLayoutVars>
      </dgm:prSet>
      <dgm:spPr/>
      <dgm:t>
        <a:bodyPr/>
        <a:lstStyle/>
        <a:p>
          <a:endParaRPr lang="es-EC"/>
        </a:p>
      </dgm:t>
    </dgm:pt>
  </dgm:ptLst>
  <dgm:cxnLst>
    <dgm:cxn modelId="{E2901AFE-043F-4842-BBA2-B8584B739303}" srcId="{DB7D2BA0-C7B1-4C64-8AE0-7D231748A2C6}" destId="{2C86776F-7C50-402B-9B2D-DCAFFA7A0601}" srcOrd="3" destOrd="0" parTransId="{8CDAA311-3F23-48BF-A972-6B3BFF4505B4}" sibTransId="{1E0EE2EA-4967-4CA4-B1E0-EF0A4A503E3F}"/>
    <dgm:cxn modelId="{6D92EE28-AA7E-474C-85A5-D0518992B1CC}" type="presOf" srcId="{2C86776F-7C50-402B-9B2D-DCAFFA7A0601}" destId="{FAA71A97-12E1-4732-BA74-14B99387C1FD}" srcOrd="0" destOrd="0" presId="urn:microsoft.com/office/officeart/2005/8/layout/arrow2"/>
    <dgm:cxn modelId="{60B764D0-D0B7-4FE3-BBEF-F4EAA8F2863C}" type="presOf" srcId="{DB7D2BA0-C7B1-4C64-8AE0-7D231748A2C6}" destId="{1FE1599A-ECF6-4CFF-8116-11B60C4CCCE7}" srcOrd="0" destOrd="0" presId="urn:microsoft.com/office/officeart/2005/8/layout/arrow2"/>
    <dgm:cxn modelId="{1A32FC0C-4EC5-49A8-862A-3BB2022411D4}" type="presOf" srcId="{36B739E6-4960-4114-BC00-CFFDFA52DEC3}" destId="{46DB63BB-41AB-45EB-BB8D-0BCF3532CB68}" srcOrd="0" destOrd="0" presId="urn:microsoft.com/office/officeart/2005/8/layout/arrow2"/>
    <dgm:cxn modelId="{9D536442-107C-4095-819D-C060C248E3A8}" srcId="{DB7D2BA0-C7B1-4C64-8AE0-7D231748A2C6}" destId="{6ED615F9-A60B-49DE-A148-1390E6C611FD}" srcOrd="0" destOrd="0" parTransId="{29508A61-6213-4322-A0D2-467ACB7169B1}" sibTransId="{0B793235-7440-4A7D-8314-AAB3AABA3A39}"/>
    <dgm:cxn modelId="{803DC77F-E28D-4104-9536-1F6C545BA982}" srcId="{DB7D2BA0-C7B1-4C64-8AE0-7D231748A2C6}" destId="{36B739E6-4960-4114-BC00-CFFDFA52DEC3}" srcOrd="2" destOrd="0" parTransId="{004D0C67-FBF9-42FB-B426-BAA361AE48C6}" sibTransId="{3BDCFBFC-89CF-45FD-AE87-05EE212ED0CC}"/>
    <dgm:cxn modelId="{F91AE3B8-16D5-4245-9241-95985B1BE6C5}" srcId="{DB7D2BA0-C7B1-4C64-8AE0-7D231748A2C6}" destId="{841E297E-A0E0-46E6-8177-26EE39B2D59A}" srcOrd="1" destOrd="0" parTransId="{EA0C7CFA-E972-424E-96C3-F8DCAF81EFE6}" sibTransId="{C1847BF5-36D5-46DB-982C-B1B67C89409F}"/>
    <dgm:cxn modelId="{C8769580-8DC5-41C1-B23B-54EB1151F36E}" type="presOf" srcId="{6ED615F9-A60B-49DE-A148-1390E6C611FD}" destId="{BBF93099-6C6C-4D21-8A0E-BA97610B7BA8}" srcOrd="0" destOrd="0" presId="urn:microsoft.com/office/officeart/2005/8/layout/arrow2"/>
    <dgm:cxn modelId="{DF896CC8-E33D-4612-9EB5-749C323246A6}" type="presOf" srcId="{841E297E-A0E0-46E6-8177-26EE39B2D59A}" destId="{15841CFA-48E4-473B-B4EE-8912481DAA4D}" srcOrd="0" destOrd="0" presId="urn:microsoft.com/office/officeart/2005/8/layout/arrow2"/>
    <dgm:cxn modelId="{BEF89366-F74D-44A4-BA3B-E12392EDC129}" type="presParOf" srcId="{1FE1599A-ECF6-4CFF-8116-11B60C4CCCE7}" destId="{DD09980D-AD09-4428-A690-994491D73389}" srcOrd="0" destOrd="0" presId="urn:microsoft.com/office/officeart/2005/8/layout/arrow2"/>
    <dgm:cxn modelId="{F3223EFF-0B35-4F1C-B5D1-6F1FB9D66E48}" type="presParOf" srcId="{1FE1599A-ECF6-4CFF-8116-11B60C4CCCE7}" destId="{24DBB7DE-5696-4EAA-BA45-1BB180EE3818}" srcOrd="1" destOrd="0" presId="urn:microsoft.com/office/officeart/2005/8/layout/arrow2"/>
    <dgm:cxn modelId="{ACEA8CD6-0AD6-4857-B909-44BE52E9B955}" type="presParOf" srcId="{24DBB7DE-5696-4EAA-BA45-1BB180EE3818}" destId="{A8C3EE80-A9BC-41ED-BC16-24B16EA055BC}" srcOrd="0" destOrd="0" presId="urn:microsoft.com/office/officeart/2005/8/layout/arrow2"/>
    <dgm:cxn modelId="{5D31205F-DADE-4888-8364-F43B000D971C}" type="presParOf" srcId="{24DBB7DE-5696-4EAA-BA45-1BB180EE3818}" destId="{BBF93099-6C6C-4D21-8A0E-BA97610B7BA8}" srcOrd="1" destOrd="0" presId="urn:microsoft.com/office/officeart/2005/8/layout/arrow2"/>
    <dgm:cxn modelId="{841B4F75-27B9-4FB2-8F18-264946C91588}" type="presParOf" srcId="{24DBB7DE-5696-4EAA-BA45-1BB180EE3818}" destId="{7CB6E65E-7922-4B08-922C-AD5875BDF3A4}" srcOrd="2" destOrd="0" presId="urn:microsoft.com/office/officeart/2005/8/layout/arrow2"/>
    <dgm:cxn modelId="{A5E2047F-C9E7-4D2D-9026-D0BDFF2C2471}" type="presParOf" srcId="{24DBB7DE-5696-4EAA-BA45-1BB180EE3818}" destId="{15841CFA-48E4-473B-B4EE-8912481DAA4D}" srcOrd="3" destOrd="0" presId="urn:microsoft.com/office/officeart/2005/8/layout/arrow2"/>
    <dgm:cxn modelId="{41530262-2221-4CA5-A694-D92F1B2ACE05}" type="presParOf" srcId="{24DBB7DE-5696-4EAA-BA45-1BB180EE3818}" destId="{B9DD0F59-F89B-4518-9E85-C6C977A22658}" srcOrd="4" destOrd="0" presId="urn:microsoft.com/office/officeart/2005/8/layout/arrow2"/>
    <dgm:cxn modelId="{47D1FCBB-E675-474E-9911-C949C79E70A2}" type="presParOf" srcId="{24DBB7DE-5696-4EAA-BA45-1BB180EE3818}" destId="{46DB63BB-41AB-45EB-BB8D-0BCF3532CB68}" srcOrd="5" destOrd="0" presId="urn:microsoft.com/office/officeart/2005/8/layout/arrow2"/>
    <dgm:cxn modelId="{588D41A9-952B-4FA4-B8B1-034D08DEF469}" type="presParOf" srcId="{24DBB7DE-5696-4EAA-BA45-1BB180EE3818}" destId="{9904C7F0-D7BD-4E98-B08C-1491FE7C5A24}" srcOrd="6" destOrd="0" presId="urn:microsoft.com/office/officeart/2005/8/layout/arrow2"/>
    <dgm:cxn modelId="{9052D393-865B-472D-A778-50D700D38B4A}" type="presParOf" srcId="{24DBB7DE-5696-4EAA-BA45-1BB180EE3818}" destId="{FAA71A97-12E1-4732-BA74-14B99387C1FD}"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B7BD04-7B37-4B97-87C8-204C1A9572A6}" type="doc">
      <dgm:prSet loTypeId="urn:microsoft.com/office/officeart/2005/8/layout/StepDownProcess" loCatId="process" qsTypeId="urn:microsoft.com/office/officeart/2005/8/quickstyle/3d1" qsCatId="3D" csTypeId="urn:microsoft.com/office/officeart/2005/8/colors/colorful5" csCatId="colorful" phldr="1"/>
      <dgm:spPr/>
      <dgm:t>
        <a:bodyPr/>
        <a:lstStyle/>
        <a:p>
          <a:endParaRPr lang="es-EC"/>
        </a:p>
      </dgm:t>
    </dgm:pt>
    <dgm:pt modelId="{424E9BD0-D95B-4956-ACEC-44699FD6B7DA}">
      <dgm:prSet phldrT="[Texto]" custT="1">
        <dgm:style>
          <a:lnRef idx="1">
            <a:schemeClr val="accent1"/>
          </a:lnRef>
          <a:fillRef idx="2">
            <a:schemeClr val="accent1"/>
          </a:fillRef>
          <a:effectRef idx="1">
            <a:schemeClr val="accent1"/>
          </a:effectRef>
          <a:fontRef idx="minor">
            <a:schemeClr val="dk1"/>
          </a:fontRef>
        </dgm:style>
      </dgm:prSet>
      <dgm:spPr/>
      <dgm:t>
        <a:bodyPr/>
        <a:lstStyle/>
        <a:p>
          <a:pPr algn="ctr"/>
          <a:r>
            <a:rPr lang="es-EC" sz="1200" b="0">
              <a:solidFill>
                <a:sysClr val="windowText" lastClr="000000"/>
              </a:solidFill>
              <a:latin typeface="Arial" pitchFamily="34" charset="0"/>
              <a:cs typeface="Arial" pitchFamily="34" charset="0"/>
            </a:rPr>
            <a:t>Rector</a:t>
          </a:r>
        </a:p>
        <a:p>
          <a:pPr algn="ctr"/>
          <a:r>
            <a:rPr lang="es-EC" sz="1200" b="0">
              <a:solidFill>
                <a:sysClr val="windowText" lastClr="000000"/>
              </a:solidFill>
              <a:latin typeface="Arial" pitchFamily="34" charset="0"/>
              <a:cs typeface="Arial" pitchFamily="34" charset="0"/>
            </a:rPr>
            <a:t>y Vicerrectores</a:t>
          </a:r>
        </a:p>
      </dgm:t>
    </dgm:pt>
    <dgm:pt modelId="{7D8746FE-E80C-48FA-ABC7-59F6D151A2CE}" type="parTrans" cxnId="{C12C81A5-ECA9-4D81-94C5-AC3107EA633B}">
      <dgm:prSet/>
      <dgm:spPr/>
      <dgm:t>
        <a:bodyPr/>
        <a:lstStyle/>
        <a:p>
          <a:pPr algn="ctr"/>
          <a:endParaRPr lang="es-EC" sz="1200" b="0">
            <a:solidFill>
              <a:sysClr val="windowText" lastClr="000000"/>
            </a:solidFill>
            <a:latin typeface="Arial" pitchFamily="34" charset="0"/>
            <a:cs typeface="Arial" pitchFamily="34" charset="0"/>
          </a:endParaRPr>
        </a:p>
      </dgm:t>
    </dgm:pt>
    <dgm:pt modelId="{0AE237C9-4875-4581-B386-06C1A2AF651B}" type="sibTrans" cxnId="{C12C81A5-ECA9-4D81-94C5-AC3107EA633B}">
      <dgm:prSet/>
      <dgm:spPr/>
      <dgm:t>
        <a:bodyPr/>
        <a:lstStyle/>
        <a:p>
          <a:pPr algn="ctr"/>
          <a:endParaRPr lang="es-EC" sz="1200" b="0">
            <a:solidFill>
              <a:sysClr val="windowText" lastClr="000000"/>
            </a:solidFill>
            <a:latin typeface="Arial" pitchFamily="34" charset="0"/>
            <a:cs typeface="Arial" pitchFamily="34" charset="0"/>
          </a:endParaRPr>
        </a:p>
      </dgm:t>
    </dgm:pt>
    <dgm:pt modelId="{37FD6AA3-FFA2-48C1-98C8-E71A0520B17D}">
      <dgm:prSet phldrT="[Texto]" custT="1">
        <dgm:style>
          <a:lnRef idx="1">
            <a:schemeClr val="accent2"/>
          </a:lnRef>
          <a:fillRef idx="2">
            <a:schemeClr val="accent2"/>
          </a:fillRef>
          <a:effectRef idx="1">
            <a:schemeClr val="accent2"/>
          </a:effectRef>
          <a:fontRef idx="minor">
            <a:schemeClr val="dk1"/>
          </a:fontRef>
        </dgm:style>
      </dgm:prSet>
      <dgm:spPr/>
      <dgm:t>
        <a:bodyPr/>
        <a:lstStyle/>
        <a:p>
          <a:pPr algn="ctr"/>
          <a:r>
            <a:rPr lang="es-EC" sz="1200" b="0" dirty="0">
              <a:solidFill>
                <a:sysClr val="windowText" lastClr="000000"/>
              </a:solidFill>
              <a:latin typeface="Arial" pitchFamily="34" charset="0"/>
              <a:cs typeface="Arial" pitchFamily="34" charset="0"/>
            </a:rPr>
            <a:t>Dirección de Vinculación con la Sociedad</a:t>
          </a:r>
        </a:p>
      </dgm:t>
    </dgm:pt>
    <dgm:pt modelId="{EFF299C8-AC6E-4085-8AF8-11701D2FC802}" type="parTrans" cxnId="{4AB1FC3D-EF13-472F-A6A7-C67BBADD1730}">
      <dgm:prSet/>
      <dgm:spPr/>
      <dgm:t>
        <a:bodyPr/>
        <a:lstStyle/>
        <a:p>
          <a:pPr algn="ctr"/>
          <a:endParaRPr lang="es-EC" sz="1200" b="0">
            <a:solidFill>
              <a:sysClr val="windowText" lastClr="000000"/>
            </a:solidFill>
            <a:latin typeface="Arial" pitchFamily="34" charset="0"/>
            <a:cs typeface="Arial" pitchFamily="34" charset="0"/>
          </a:endParaRPr>
        </a:p>
      </dgm:t>
    </dgm:pt>
    <dgm:pt modelId="{E62DC8DC-0C8C-4577-BA4D-D83DA7BDE54C}" type="sibTrans" cxnId="{4AB1FC3D-EF13-472F-A6A7-C67BBADD1730}">
      <dgm:prSet/>
      <dgm:spPr/>
      <dgm:t>
        <a:bodyPr/>
        <a:lstStyle/>
        <a:p>
          <a:pPr algn="ctr"/>
          <a:endParaRPr lang="es-EC" sz="1200" b="0">
            <a:solidFill>
              <a:sysClr val="windowText" lastClr="000000"/>
            </a:solidFill>
            <a:latin typeface="Arial" pitchFamily="34" charset="0"/>
            <a:cs typeface="Arial" pitchFamily="34" charset="0"/>
          </a:endParaRPr>
        </a:p>
      </dgm:t>
    </dgm:pt>
    <dgm:pt modelId="{93A50A45-4BF6-4AE1-895B-E9B99B10ABF9}">
      <dgm:prSet custT="1">
        <dgm:style>
          <a:lnRef idx="1">
            <a:schemeClr val="accent3"/>
          </a:lnRef>
          <a:fillRef idx="2">
            <a:schemeClr val="accent3"/>
          </a:fillRef>
          <a:effectRef idx="1">
            <a:schemeClr val="accent3"/>
          </a:effectRef>
          <a:fontRef idx="minor">
            <a:schemeClr val="dk1"/>
          </a:fontRef>
        </dgm:style>
      </dgm:prSet>
      <dgm:spPr/>
      <dgm:t>
        <a:bodyPr/>
        <a:lstStyle/>
        <a:p>
          <a:pPr algn="ctr"/>
          <a:r>
            <a:rPr lang="es-EC" sz="1200" b="0">
              <a:solidFill>
                <a:sysClr val="windowText" lastClr="000000"/>
              </a:solidFill>
              <a:latin typeface="Arial" pitchFamily="34" charset="0"/>
              <a:cs typeface="Arial" pitchFamily="34" charset="0"/>
            </a:rPr>
            <a:t>Dirección de Planeación Universitaria</a:t>
          </a:r>
        </a:p>
      </dgm:t>
    </dgm:pt>
    <dgm:pt modelId="{94248AF8-A1FA-45AE-9ECF-3A990DA4A838}" type="parTrans" cxnId="{BA449B37-4742-49F8-AB20-7BC8DBF6EC58}">
      <dgm:prSet/>
      <dgm:spPr/>
      <dgm:t>
        <a:bodyPr/>
        <a:lstStyle/>
        <a:p>
          <a:pPr algn="ctr"/>
          <a:endParaRPr lang="es-EC" sz="1200" b="0">
            <a:solidFill>
              <a:sysClr val="windowText" lastClr="000000"/>
            </a:solidFill>
            <a:latin typeface="Arial" pitchFamily="34" charset="0"/>
            <a:cs typeface="Arial" pitchFamily="34" charset="0"/>
          </a:endParaRPr>
        </a:p>
      </dgm:t>
    </dgm:pt>
    <dgm:pt modelId="{62EA1D4B-C688-4542-997F-19ED93D3F05A}" type="sibTrans" cxnId="{BA449B37-4742-49F8-AB20-7BC8DBF6EC58}">
      <dgm:prSet/>
      <dgm:spPr/>
      <dgm:t>
        <a:bodyPr/>
        <a:lstStyle/>
        <a:p>
          <a:pPr algn="ctr"/>
          <a:endParaRPr lang="es-EC" sz="1200" b="0">
            <a:solidFill>
              <a:sysClr val="windowText" lastClr="000000"/>
            </a:solidFill>
            <a:latin typeface="Arial" pitchFamily="34" charset="0"/>
            <a:cs typeface="Arial" pitchFamily="34" charset="0"/>
          </a:endParaRPr>
        </a:p>
      </dgm:t>
    </dgm:pt>
    <dgm:pt modelId="{6071942E-C947-4352-A6C5-01C6BD7B653A}">
      <dgm:prSet custT="1">
        <dgm:style>
          <a:lnRef idx="1">
            <a:schemeClr val="dk1"/>
          </a:lnRef>
          <a:fillRef idx="2">
            <a:schemeClr val="dk1"/>
          </a:fillRef>
          <a:effectRef idx="1">
            <a:schemeClr val="dk1"/>
          </a:effectRef>
          <a:fontRef idx="minor">
            <a:schemeClr val="dk1"/>
          </a:fontRef>
        </dgm:style>
      </dgm:prSet>
      <dgm:spPr/>
      <dgm:t>
        <a:bodyPr/>
        <a:lstStyle/>
        <a:p>
          <a:pPr algn="ctr"/>
          <a:r>
            <a:rPr lang="es-EC" sz="1200" b="0" dirty="0">
              <a:solidFill>
                <a:sysClr val="windowText" lastClr="000000"/>
              </a:solidFill>
              <a:latin typeface="Arial" pitchFamily="34" charset="0"/>
              <a:cs typeface="Arial" pitchFamily="34" charset="0"/>
            </a:rPr>
            <a:t>Consejo Universitario y Comisión de </a:t>
          </a:r>
          <a:r>
            <a:rPr lang="es-EC" sz="1200" b="0" dirty="0" smtClean="0">
              <a:solidFill>
                <a:sysClr val="windowText" lastClr="000000"/>
              </a:solidFill>
              <a:latin typeface="Arial" pitchFamily="34" charset="0"/>
              <a:cs typeface="Arial" pitchFamily="34" charset="0"/>
            </a:rPr>
            <a:t>Vinculación </a:t>
          </a:r>
          <a:r>
            <a:rPr lang="es-EC" sz="1200" b="0" dirty="0">
              <a:solidFill>
                <a:sysClr val="windowText" lastClr="000000"/>
              </a:solidFill>
              <a:latin typeface="Arial" pitchFamily="34" charset="0"/>
              <a:cs typeface="Arial" pitchFamily="34" charset="0"/>
            </a:rPr>
            <a:t>del </a:t>
          </a:r>
          <a:r>
            <a:rPr lang="es-EC" sz="1200" b="0" dirty="0" err="1">
              <a:solidFill>
                <a:sysClr val="windowText" lastClr="000000"/>
              </a:solidFill>
              <a:latin typeface="Arial" pitchFamily="34" charset="0"/>
              <a:cs typeface="Arial" pitchFamily="34" charset="0"/>
            </a:rPr>
            <a:t>HCU</a:t>
          </a:r>
          <a:endParaRPr lang="es-EC" sz="1200" b="0" dirty="0">
            <a:solidFill>
              <a:sysClr val="windowText" lastClr="000000"/>
            </a:solidFill>
            <a:latin typeface="Arial" pitchFamily="34" charset="0"/>
            <a:cs typeface="Arial" pitchFamily="34" charset="0"/>
          </a:endParaRPr>
        </a:p>
      </dgm:t>
    </dgm:pt>
    <dgm:pt modelId="{4DDED22E-F9D4-4423-AA24-D12D30C34CA0}" type="parTrans" cxnId="{B9EAC655-7AB8-4D8D-87B4-9539A7B1FCC6}">
      <dgm:prSet/>
      <dgm:spPr/>
      <dgm:t>
        <a:bodyPr/>
        <a:lstStyle/>
        <a:p>
          <a:pPr algn="ctr"/>
          <a:endParaRPr lang="es-EC" sz="1200" b="0">
            <a:solidFill>
              <a:sysClr val="windowText" lastClr="000000"/>
            </a:solidFill>
            <a:latin typeface="Arial" pitchFamily="34" charset="0"/>
            <a:cs typeface="Arial" pitchFamily="34" charset="0"/>
          </a:endParaRPr>
        </a:p>
      </dgm:t>
    </dgm:pt>
    <dgm:pt modelId="{519F40F9-0A2A-46AE-9593-98D7F5D51BE7}" type="sibTrans" cxnId="{B9EAC655-7AB8-4D8D-87B4-9539A7B1FCC6}">
      <dgm:prSet/>
      <dgm:spPr/>
      <dgm:t>
        <a:bodyPr/>
        <a:lstStyle/>
        <a:p>
          <a:pPr algn="ctr"/>
          <a:endParaRPr lang="es-EC" sz="1200" b="0">
            <a:solidFill>
              <a:sysClr val="windowText" lastClr="000000"/>
            </a:solidFill>
            <a:latin typeface="Arial" pitchFamily="34" charset="0"/>
            <a:cs typeface="Arial" pitchFamily="34" charset="0"/>
          </a:endParaRPr>
        </a:p>
      </dgm:t>
    </dgm:pt>
    <dgm:pt modelId="{C1CFBCE3-8DF1-4E7F-9CC3-531CA097C38E}">
      <dgm:prSet custT="1">
        <dgm:style>
          <a:lnRef idx="1">
            <a:schemeClr val="accent6"/>
          </a:lnRef>
          <a:fillRef idx="2">
            <a:schemeClr val="accent6"/>
          </a:fillRef>
          <a:effectRef idx="1">
            <a:schemeClr val="accent6"/>
          </a:effectRef>
          <a:fontRef idx="minor">
            <a:schemeClr val="dk1"/>
          </a:fontRef>
        </dgm:style>
      </dgm:prSet>
      <dgm:spPr/>
      <dgm:t>
        <a:bodyPr/>
        <a:lstStyle/>
        <a:p>
          <a:pPr algn="ctr"/>
          <a:r>
            <a:rPr lang="es-EC" sz="1200" b="0">
              <a:solidFill>
                <a:sysClr val="windowText" lastClr="000000"/>
              </a:solidFill>
              <a:latin typeface="Arial" pitchFamily="34" charset="0"/>
              <a:cs typeface="Arial" pitchFamily="34" charset="0"/>
            </a:rPr>
            <a:t>Dirección de Informática </a:t>
          </a:r>
        </a:p>
      </dgm:t>
    </dgm:pt>
    <dgm:pt modelId="{566D9C2D-E243-4270-B854-5BDB109F2C46}" type="parTrans" cxnId="{2D856827-D233-44D7-9B11-FC077338D143}">
      <dgm:prSet/>
      <dgm:spPr/>
      <dgm:t>
        <a:bodyPr/>
        <a:lstStyle/>
        <a:p>
          <a:pPr algn="ctr"/>
          <a:endParaRPr lang="es-EC" sz="1200" b="0">
            <a:solidFill>
              <a:sysClr val="windowText" lastClr="000000"/>
            </a:solidFill>
            <a:latin typeface="Arial" pitchFamily="34" charset="0"/>
            <a:cs typeface="Arial" pitchFamily="34" charset="0"/>
          </a:endParaRPr>
        </a:p>
      </dgm:t>
    </dgm:pt>
    <dgm:pt modelId="{D825FC98-3613-4D09-99CE-CA52B1388F40}" type="sibTrans" cxnId="{2D856827-D233-44D7-9B11-FC077338D143}">
      <dgm:prSet/>
      <dgm:spPr/>
      <dgm:t>
        <a:bodyPr/>
        <a:lstStyle/>
        <a:p>
          <a:pPr algn="ctr"/>
          <a:endParaRPr lang="es-EC" sz="1200" b="0">
            <a:solidFill>
              <a:sysClr val="windowText" lastClr="000000"/>
            </a:solidFill>
            <a:latin typeface="Arial" pitchFamily="34" charset="0"/>
            <a:cs typeface="Arial" pitchFamily="34" charset="0"/>
          </a:endParaRPr>
        </a:p>
      </dgm:t>
    </dgm:pt>
    <dgm:pt modelId="{7B409497-8ABF-4929-9516-BF46FFBCE694}">
      <dgm:prSet custT="1">
        <dgm:style>
          <a:lnRef idx="1">
            <a:schemeClr val="accent5"/>
          </a:lnRef>
          <a:fillRef idx="2">
            <a:schemeClr val="accent5"/>
          </a:fillRef>
          <a:effectRef idx="1">
            <a:schemeClr val="accent5"/>
          </a:effectRef>
          <a:fontRef idx="minor">
            <a:schemeClr val="dk1"/>
          </a:fontRef>
        </dgm:style>
      </dgm:prSet>
      <dgm:spPr/>
      <dgm:t>
        <a:bodyPr/>
        <a:lstStyle/>
        <a:p>
          <a:pPr algn="ctr"/>
          <a:r>
            <a:rPr lang="es-EC" sz="1200" b="0">
              <a:solidFill>
                <a:sysClr val="windowText" lastClr="000000"/>
              </a:solidFill>
              <a:latin typeface="Arial" pitchFamily="34" charset="0"/>
              <a:cs typeface="Arial" pitchFamily="34" charset="0"/>
            </a:rPr>
            <a:t>Dirección Administrativa </a:t>
          </a:r>
        </a:p>
      </dgm:t>
    </dgm:pt>
    <dgm:pt modelId="{9BB7318E-F55B-4503-9E6C-30E242FBFF7D}" type="parTrans" cxnId="{343901BE-76E8-4518-B8E2-C112CF6FA8B8}">
      <dgm:prSet/>
      <dgm:spPr/>
      <dgm:t>
        <a:bodyPr/>
        <a:lstStyle/>
        <a:p>
          <a:pPr algn="ctr"/>
          <a:endParaRPr lang="es-EC" sz="1200" b="0">
            <a:solidFill>
              <a:sysClr val="windowText" lastClr="000000"/>
            </a:solidFill>
            <a:latin typeface="Arial" pitchFamily="34" charset="0"/>
            <a:cs typeface="Arial" pitchFamily="34" charset="0"/>
          </a:endParaRPr>
        </a:p>
      </dgm:t>
    </dgm:pt>
    <dgm:pt modelId="{DF8CA1AD-6D5E-4AC8-ABF3-D02012E6538F}" type="sibTrans" cxnId="{343901BE-76E8-4518-B8E2-C112CF6FA8B8}">
      <dgm:prSet/>
      <dgm:spPr/>
      <dgm:t>
        <a:bodyPr/>
        <a:lstStyle/>
        <a:p>
          <a:pPr algn="ctr"/>
          <a:endParaRPr lang="es-EC" sz="1200" b="0">
            <a:solidFill>
              <a:sysClr val="windowText" lastClr="000000"/>
            </a:solidFill>
            <a:latin typeface="Arial" pitchFamily="34" charset="0"/>
            <a:cs typeface="Arial" pitchFamily="34" charset="0"/>
          </a:endParaRPr>
        </a:p>
      </dgm:t>
    </dgm:pt>
    <dgm:pt modelId="{2A204B1E-0911-4058-92A7-33E5D7ACD4F1}">
      <dgm:prSet custT="1">
        <dgm:style>
          <a:lnRef idx="1">
            <a:schemeClr val="accent4"/>
          </a:lnRef>
          <a:fillRef idx="2">
            <a:schemeClr val="accent4"/>
          </a:fillRef>
          <a:effectRef idx="1">
            <a:schemeClr val="accent4"/>
          </a:effectRef>
          <a:fontRef idx="minor">
            <a:schemeClr val="dk1"/>
          </a:fontRef>
        </dgm:style>
      </dgm:prSet>
      <dgm:spPr/>
      <dgm:t>
        <a:bodyPr/>
        <a:lstStyle/>
        <a:p>
          <a:pPr algn="ctr"/>
          <a:r>
            <a:rPr lang="es-EC" sz="1200" b="0">
              <a:solidFill>
                <a:sysClr val="windowText" lastClr="000000"/>
              </a:solidFill>
              <a:latin typeface="Arial" pitchFamily="34" charset="0"/>
              <a:cs typeface="Arial" pitchFamily="34" charset="0"/>
            </a:rPr>
            <a:t>Dirección Académica</a:t>
          </a:r>
        </a:p>
      </dgm:t>
    </dgm:pt>
    <dgm:pt modelId="{23C57825-AE51-4184-ADC6-310D2B2A6990}" type="parTrans" cxnId="{62886E61-1EE0-4954-937B-B53AE8B99BCA}">
      <dgm:prSet/>
      <dgm:spPr/>
      <dgm:t>
        <a:bodyPr/>
        <a:lstStyle/>
        <a:p>
          <a:pPr algn="ctr"/>
          <a:endParaRPr lang="es-EC" sz="1200" b="0">
            <a:solidFill>
              <a:sysClr val="windowText" lastClr="000000"/>
            </a:solidFill>
            <a:latin typeface="Arial" pitchFamily="34" charset="0"/>
            <a:cs typeface="Arial" pitchFamily="34" charset="0"/>
          </a:endParaRPr>
        </a:p>
      </dgm:t>
    </dgm:pt>
    <dgm:pt modelId="{A2D79A1E-C240-4FA4-9494-FB430B732800}" type="sibTrans" cxnId="{62886E61-1EE0-4954-937B-B53AE8B99BCA}">
      <dgm:prSet/>
      <dgm:spPr/>
      <dgm:t>
        <a:bodyPr/>
        <a:lstStyle/>
        <a:p>
          <a:pPr algn="ctr"/>
          <a:endParaRPr lang="es-EC" sz="1200" b="0">
            <a:solidFill>
              <a:sysClr val="windowText" lastClr="000000"/>
            </a:solidFill>
            <a:latin typeface="Arial" pitchFamily="34" charset="0"/>
            <a:cs typeface="Arial" pitchFamily="34" charset="0"/>
          </a:endParaRPr>
        </a:p>
      </dgm:t>
    </dgm:pt>
    <dgm:pt modelId="{355FD938-B5A3-479F-AD46-D3F7823AA998}">
      <dgm:prSet custT="1">
        <dgm:style>
          <a:lnRef idx="1">
            <a:schemeClr val="dk1"/>
          </a:lnRef>
          <a:fillRef idx="2">
            <a:schemeClr val="dk1"/>
          </a:fillRef>
          <a:effectRef idx="1">
            <a:schemeClr val="dk1"/>
          </a:effectRef>
          <a:fontRef idx="minor">
            <a:schemeClr val="dk1"/>
          </a:fontRef>
        </dgm:style>
      </dgm:prSet>
      <dgm:spPr/>
      <dgm:t>
        <a:bodyPr/>
        <a:lstStyle/>
        <a:p>
          <a:pPr algn="ctr"/>
          <a:r>
            <a:rPr lang="es-EC" sz="1200" b="0">
              <a:solidFill>
                <a:sysClr val="windowText" lastClr="000000"/>
              </a:solidFill>
              <a:latin typeface="Arial" pitchFamily="34" charset="0"/>
              <a:cs typeface="Arial" pitchFamily="34" charset="0"/>
            </a:rPr>
            <a:t>Comité Técnico de Vinculación con la Sociedad</a:t>
          </a:r>
        </a:p>
      </dgm:t>
    </dgm:pt>
    <dgm:pt modelId="{3CB78D60-3C24-4DCF-8455-70DEFFE40A94}" type="sibTrans" cxnId="{B801B5E1-92DD-4733-99F1-85C48515D7A3}">
      <dgm:prSet/>
      <dgm:spPr/>
      <dgm:t>
        <a:bodyPr/>
        <a:lstStyle/>
        <a:p>
          <a:pPr algn="ctr"/>
          <a:endParaRPr lang="es-EC" sz="1200" b="0">
            <a:solidFill>
              <a:sysClr val="windowText" lastClr="000000"/>
            </a:solidFill>
            <a:latin typeface="Arial" pitchFamily="34" charset="0"/>
            <a:cs typeface="Arial" pitchFamily="34" charset="0"/>
          </a:endParaRPr>
        </a:p>
      </dgm:t>
    </dgm:pt>
    <dgm:pt modelId="{D52D09D1-B6B8-4792-9125-9217188A5A07}" type="parTrans" cxnId="{B801B5E1-92DD-4733-99F1-85C48515D7A3}">
      <dgm:prSet/>
      <dgm:spPr/>
      <dgm:t>
        <a:bodyPr/>
        <a:lstStyle/>
        <a:p>
          <a:pPr algn="ctr"/>
          <a:endParaRPr lang="es-EC" sz="1200" b="0">
            <a:solidFill>
              <a:sysClr val="windowText" lastClr="000000"/>
            </a:solidFill>
            <a:latin typeface="Arial" pitchFamily="34" charset="0"/>
            <a:cs typeface="Arial" pitchFamily="34" charset="0"/>
          </a:endParaRPr>
        </a:p>
      </dgm:t>
    </dgm:pt>
    <dgm:pt modelId="{73A9ED1C-B6E7-48F6-ACF0-F77B0BA48373}" type="pres">
      <dgm:prSet presAssocID="{94B7BD04-7B37-4B97-87C8-204C1A9572A6}" presName="rootnode" presStyleCnt="0">
        <dgm:presLayoutVars>
          <dgm:chMax/>
          <dgm:chPref/>
          <dgm:dir/>
          <dgm:animLvl val="lvl"/>
        </dgm:presLayoutVars>
      </dgm:prSet>
      <dgm:spPr/>
      <dgm:t>
        <a:bodyPr/>
        <a:lstStyle/>
        <a:p>
          <a:endParaRPr lang="es-EC"/>
        </a:p>
      </dgm:t>
    </dgm:pt>
    <dgm:pt modelId="{5C01AE67-DF5E-4A9D-BFC8-D29F890A6986}" type="pres">
      <dgm:prSet presAssocID="{6071942E-C947-4352-A6C5-01C6BD7B653A}" presName="composite" presStyleCnt="0"/>
      <dgm:spPr/>
      <dgm:t>
        <a:bodyPr/>
        <a:lstStyle/>
        <a:p>
          <a:endParaRPr lang="es-EC"/>
        </a:p>
      </dgm:t>
    </dgm:pt>
    <dgm:pt modelId="{564D2AD2-5CF6-4294-A5DC-63B6306DC168}" type="pres">
      <dgm:prSet presAssocID="{6071942E-C947-4352-A6C5-01C6BD7B653A}" presName="bentUpArrow1" presStyleLbl="alignImgPlace1" presStyleIdx="0" presStyleCnt="7" custLinFactX="-31697" custLinFactNeighborX="-100000" custLinFactNeighborY="-49977">
        <dgm:style>
          <a:lnRef idx="1">
            <a:schemeClr val="dk1"/>
          </a:lnRef>
          <a:fillRef idx="2">
            <a:schemeClr val="dk1"/>
          </a:fillRef>
          <a:effectRef idx="1">
            <a:schemeClr val="dk1"/>
          </a:effectRef>
          <a:fontRef idx="minor">
            <a:schemeClr val="dk1"/>
          </a:fontRef>
        </dgm:style>
      </dgm:prSet>
      <dgm:spPr/>
      <dgm:t>
        <a:bodyPr/>
        <a:lstStyle/>
        <a:p>
          <a:endParaRPr lang="es-EC"/>
        </a:p>
      </dgm:t>
    </dgm:pt>
    <dgm:pt modelId="{FDF3CD49-296A-4B77-AACF-43C8F8D84CD1}" type="pres">
      <dgm:prSet presAssocID="{6071942E-C947-4352-A6C5-01C6BD7B653A}" presName="ParentText" presStyleLbl="node1" presStyleIdx="0" presStyleCnt="8" custScaleX="439404" custScaleY="588456" custLinFactY="-127728" custLinFactNeighborX="-880" custLinFactNeighborY="-200000">
        <dgm:presLayoutVars>
          <dgm:chMax val="1"/>
          <dgm:chPref val="1"/>
          <dgm:bulletEnabled val="1"/>
        </dgm:presLayoutVars>
      </dgm:prSet>
      <dgm:spPr>
        <a:prstGeom prst="flowChartMagneticTape">
          <a:avLst/>
        </a:prstGeom>
      </dgm:spPr>
      <dgm:t>
        <a:bodyPr/>
        <a:lstStyle/>
        <a:p>
          <a:endParaRPr lang="es-EC"/>
        </a:p>
      </dgm:t>
    </dgm:pt>
    <dgm:pt modelId="{1F1B7A61-70A1-4286-9638-5C07D8E0795B}" type="pres">
      <dgm:prSet presAssocID="{6071942E-C947-4352-A6C5-01C6BD7B653A}" presName="ChildText" presStyleLbl="revTx" presStyleIdx="0" presStyleCnt="7">
        <dgm:presLayoutVars>
          <dgm:chMax val="0"/>
          <dgm:chPref val="0"/>
          <dgm:bulletEnabled val="1"/>
        </dgm:presLayoutVars>
      </dgm:prSet>
      <dgm:spPr/>
      <dgm:t>
        <a:bodyPr/>
        <a:lstStyle/>
        <a:p>
          <a:endParaRPr lang="es-EC"/>
        </a:p>
      </dgm:t>
    </dgm:pt>
    <dgm:pt modelId="{E46779EE-821D-4DA2-9AA7-997C7FEEA554}" type="pres">
      <dgm:prSet presAssocID="{519F40F9-0A2A-46AE-9593-98D7F5D51BE7}" presName="sibTrans" presStyleCnt="0"/>
      <dgm:spPr/>
      <dgm:t>
        <a:bodyPr/>
        <a:lstStyle/>
        <a:p>
          <a:endParaRPr lang="es-EC"/>
        </a:p>
      </dgm:t>
    </dgm:pt>
    <dgm:pt modelId="{A7CACA37-9352-47E5-9613-E2773BDD14BB}" type="pres">
      <dgm:prSet presAssocID="{424E9BD0-D95B-4956-ACEC-44699FD6B7DA}" presName="composite" presStyleCnt="0"/>
      <dgm:spPr/>
      <dgm:t>
        <a:bodyPr/>
        <a:lstStyle/>
        <a:p>
          <a:endParaRPr lang="es-EC"/>
        </a:p>
      </dgm:t>
    </dgm:pt>
    <dgm:pt modelId="{5C4BA525-E73B-45FA-98B5-F5A62DBBF853}" type="pres">
      <dgm:prSet presAssocID="{424E9BD0-D95B-4956-ACEC-44699FD6B7DA}" presName="bentUpArrow1" presStyleLbl="alignImgPlace1" presStyleIdx="1" presStyleCnt="7" custLinFactNeighborX="-88754" custLinFactNeighborY="3862">
        <dgm:style>
          <a:lnRef idx="1">
            <a:schemeClr val="accent1"/>
          </a:lnRef>
          <a:fillRef idx="2">
            <a:schemeClr val="accent1"/>
          </a:fillRef>
          <a:effectRef idx="1">
            <a:schemeClr val="accent1"/>
          </a:effectRef>
          <a:fontRef idx="minor">
            <a:schemeClr val="dk1"/>
          </a:fontRef>
        </dgm:style>
      </dgm:prSet>
      <dgm:spPr/>
      <dgm:t>
        <a:bodyPr/>
        <a:lstStyle/>
        <a:p>
          <a:endParaRPr lang="es-EC"/>
        </a:p>
      </dgm:t>
    </dgm:pt>
    <dgm:pt modelId="{7673D59E-1D9F-491F-A73D-01E5F517B2B6}" type="pres">
      <dgm:prSet presAssocID="{424E9BD0-D95B-4956-ACEC-44699FD6B7DA}" presName="ParentText" presStyleLbl="node1" presStyleIdx="1" presStyleCnt="8" custScaleX="401023" custScaleY="348213" custLinFactNeighborX="-19671" custLinFactNeighborY="-96626">
        <dgm:presLayoutVars>
          <dgm:chMax val="1"/>
          <dgm:chPref val="1"/>
          <dgm:bulletEnabled val="1"/>
        </dgm:presLayoutVars>
      </dgm:prSet>
      <dgm:spPr>
        <a:prstGeom prst="flowChartMagneticTape">
          <a:avLst/>
        </a:prstGeom>
      </dgm:spPr>
      <dgm:t>
        <a:bodyPr/>
        <a:lstStyle/>
        <a:p>
          <a:endParaRPr lang="es-EC"/>
        </a:p>
      </dgm:t>
    </dgm:pt>
    <dgm:pt modelId="{54AB3853-46F9-4C20-AA39-6C8742E1B39F}" type="pres">
      <dgm:prSet presAssocID="{424E9BD0-D95B-4956-ACEC-44699FD6B7DA}" presName="ChildText" presStyleLbl="revTx" presStyleIdx="1" presStyleCnt="7">
        <dgm:presLayoutVars>
          <dgm:chMax val="0"/>
          <dgm:chPref val="0"/>
          <dgm:bulletEnabled val="1"/>
        </dgm:presLayoutVars>
      </dgm:prSet>
      <dgm:spPr/>
      <dgm:t>
        <a:bodyPr/>
        <a:lstStyle/>
        <a:p>
          <a:endParaRPr lang="es-EC"/>
        </a:p>
      </dgm:t>
    </dgm:pt>
    <dgm:pt modelId="{CAC4ED01-9782-4C23-AF97-685BAC85709D}" type="pres">
      <dgm:prSet presAssocID="{0AE237C9-4875-4581-B386-06C1A2AF651B}" presName="sibTrans" presStyleCnt="0"/>
      <dgm:spPr/>
      <dgm:t>
        <a:bodyPr/>
        <a:lstStyle/>
        <a:p>
          <a:endParaRPr lang="es-EC"/>
        </a:p>
      </dgm:t>
    </dgm:pt>
    <dgm:pt modelId="{713072F6-D949-4C0D-9225-C570DC3402B0}" type="pres">
      <dgm:prSet presAssocID="{37FD6AA3-FFA2-48C1-98C8-E71A0520B17D}" presName="composite" presStyleCnt="0"/>
      <dgm:spPr/>
      <dgm:t>
        <a:bodyPr/>
        <a:lstStyle/>
        <a:p>
          <a:endParaRPr lang="es-EC"/>
        </a:p>
      </dgm:t>
    </dgm:pt>
    <dgm:pt modelId="{EEBA74D4-171C-49B8-A37E-272D1335B0EA}" type="pres">
      <dgm:prSet presAssocID="{37FD6AA3-FFA2-48C1-98C8-E71A0520B17D}" presName="bentUpArrow1" presStyleLbl="alignImgPlace1" presStyleIdx="2" presStyleCnt="7" custLinFactNeighborX="-61085" custLinFactNeighborY="-6954">
        <dgm:style>
          <a:lnRef idx="1">
            <a:schemeClr val="accent2"/>
          </a:lnRef>
          <a:fillRef idx="2">
            <a:schemeClr val="accent2"/>
          </a:fillRef>
          <a:effectRef idx="1">
            <a:schemeClr val="accent2"/>
          </a:effectRef>
          <a:fontRef idx="minor">
            <a:schemeClr val="dk1"/>
          </a:fontRef>
        </dgm:style>
      </dgm:prSet>
      <dgm:spPr/>
      <dgm:t>
        <a:bodyPr/>
        <a:lstStyle/>
        <a:p>
          <a:endParaRPr lang="es-EC"/>
        </a:p>
      </dgm:t>
    </dgm:pt>
    <dgm:pt modelId="{CA427A01-43CA-46DC-A189-BCF531D1804D}" type="pres">
      <dgm:prSet presAssocID="{37FD6AA3-FFA2-48C1-98C8-E71A0520B17D}" presName="ParentText" presStyleLbl="node1" presStyleIdx="2" presStyleCnt="8" custScaleX="475355" custScaleY="352387" custLinFactY="-37776" custLinFactNeighborX="-34114" custLinFactNeighborY="-100000">
        <dgm:presLayoutVars>
          <dgm:chMax val="1"/>
          <dgm:chPref val="1"/>
          <dgm:bulletEnabled val="1"/>
        </dgm:presLayoutVars>
      </dgm:prSet>
      <dgm:spPr>
        <a:prstGeom prst="flowChartMagneticTape">
          <a:avLst/>
        </a:prstGeom>
      </dgm:spPr>
      <dgm:t>
        <a:bodyPr/>
        <a:lstStyle/>
        <a:p>
          <a:endParaRPr lang="es-EC"/>
        </a:p>
      </dgm:t>
    </dgm:pt>
    <dgm:pt modelId="{12C2D1DD-37AF-4DF9-A3CE-E83EA3896791}" type="pres">
      <dgm:prSet presAssocID="{37FD6AA3-FFA2-48C1-98C8-E71A0520B17D}" presName="ChildText" presStyleLbl="revTx" presStyleIdx="2" presStyleCnt="7">
        <dgm:presLayoutVars>
          <dgm:chMax val="0"/>
          <dgm:chPref val="0"/>
          <dgm:bulletEnabled val="1"/>
        </dgm:presLayoutVars>
      </dgm:prSet>
      <dgm:spPr/>
      <dgm:t>
        <a:bodyPr/>
        <a:lstStyle/>
        <a:p>
          <a:endParaRPr lang="es-EC"/>
        </a:p>
      </dgm:t>
    </dgm:pt>
    <dgm:pt modelId="{9D295959-98D5-4616-8AA7-E6C8EDE2D261}" type="pres">
      <dgm:prSet presAssocID="{E62DC8DC-0C8C-4577-BA4D-D83DA7BDE54C}" presName="sibTrans" presStyleCnt="0"/>
      <dgm:spPr/>
      <dgm:t>
        <a:bodyPr/>
        <a:lstStyle/>
        <a:p>
          <a:endParaRPr lang="es-EC"/>
        </a:p>
      </dgm:t>
    </dgm:pt>
    <dgm:pt modelId="{487C7946-A028-4A3F-B6E9-15E8FBD23A02}" type="pres">
      <dgm:prSet presAssocID="{93A50A45-4BF6-4AE1-895B-E9B99B10ABF9}" presName="composite" presStyleCnt="0"/>
      <dgm:spPr/>
      <dgm:t>
        <a:bodyPr/>
        <a:lstStyle/>
        <a:p>
          <a:endParaRPr lang="es-EC"/>
        </a:p>
      </dgm:t>
    </dgm:pt>
    <dgm:pt modelId="{ECA8C927-2D13-4861-89F6-1BA3C2D730A5}" type="pres">
      <dgm:prSet presAssocID="{93A50A45-4BF6-4AE1-895B-E9B99B10ABF9}" presName="bentUpArrow1" presStyleLbl="alignImgPlace1" presStyleIdx="3" presStyleCnt="7" custLinFactNeighborX="31675" custLinFactNeighborY="-1563">
        <dgm:style>
          <a:lnRef idx="1">
            <a:schemeClr val="accent3"/>
          </a:lnRef>
          <a:fillRef idx="2">
            <a:schemeClr val="accent3"/>
          </a:fillRef>
          <a:effectRef idx="1">
            <a:schemeClr val="accent3"/>
          </a:effectRef>
          <a:fontRef idx="minor">
            <a:schemeClr val="dk1"/>
          </a:fontRef>
        </dgm:style>
      </dgm:prSet>
      <dgm:spPr/>
      <dgm:t>
        <a:bodyPr/>
        <a:lstStyle/>
        <a:p>
          <a:endParaRPr lang="es-EC"/>
        </a:p>
      </dgm:t>
    </dgm:pt>
    <dgm:pt modelId="{9BEE86D3-497B-48CC-B4A3-A9A0A35978B8}" type="pres">
      <dgm:prSet presAssocID="{93A50A45-4BF6-4AE1-895B-E9B99B10ABF9}" presName="ParentText" presStyleLbl="node1" presStyleIdx="3" presStyleCnt="8" custScaleX="374960" custScaleY="324224" custLinFactY="-21197" custLinFactNeighborX="8536" custLinFactNeighborY="-100000">
        <dgm:presLayoutVars>
          <dgm:chMax val="1"/>
          <dgm:chPref val="1"/>
          <dgm:bulletEnabled val="1"/>
        </dgm:presLayoutVars>
      </dgm:prSet>
      <dgm:spPr>
        <a:prstGeom prst="flowChartMagneticTape">
          <a:avLst/>
        </a:prstGeom>
      </dgm:spPr>
      <dgm:t>
        <a:bodyPr/>
        <a:lstStyle/>
        <a:p>
          <a:endParaRPr lang="es-EC"/>
        </a:p>
      </dgm:t>
    </dgm:pt>
    <dgm:pt modelId="{9B127C0F-D35E-4772-9FB5-8130C911511F}" type="pres">
      <dgm:prSet presAssocID="{93A50A45-4BF6-4AE1-895B-E9B99B10ABF9}" presName="ChildText" presStyleLbl="revTx" presStyleIdx="3" presStyleCnt="7">
        <dgm:presLayoutVars>
          <dgm:chMax val="0"/>
          <dgm:chPref val="0"/>
          <dgm:bulletEnabled val="1"/>
        </dgm:presLayoutVars>
      </dgm:prSet>
      <dgm:spPr/>
      <dgm:t>
        <a:bodyPr/>
        <a:lstStyle/>
        <a:p>
          <a:endParaRPr lang="es-EC"/>
        </a:p>
      </dgm:t>
    </dgm:pt>
    <dgm:pt modelId="{6D807532-25A0-47A5-917D-C6B66101228C}" type="pres">
      <dgm:prSet presAssocID="{62EA1D4B-C688-4542-997F-19ED93D3F05A}" presName="sibTrans" presStyleCnt="0"/>
      <dgm:spPr/>
      <dgm:t>
        <a:bodyPr/>
        <a:lstStyle/>
        <a:p>
          <a:endParaRPr lang="es-EC"/>
        </a:p>
      </dgm:t>
    </dgm:pt>
    <dgm:pt modelId="{BDA99BC4-E6AA-4A65-AAA1-ABC56349E883}" type="pres">
      <dgm:prSet presAssocID="{2A204B1E-0911-4058-92A7-33E5D7ACD4F1}" presName="composite" presStyleCnt="0"/>
      <dgm:spPr/>
      <dgm:t>
        <a:bodyPr/>
        <a:lstStyle/>
        <a:p>
          <a:endParaRPr lang="es-EC"/>
        </a:p>
      </dgm:t>
    </dgm:pt>
    <dgm:pt modelId="{3534B2BE-82D5-40D9-A646-53C0DB0E827E}" type="pres">
      <dgm:prSet presAssocID="{2A204B1E-0911-4058-92A7-33E5D7ACD4F1}" presName="bentUpArrow1" presStyleLbl="alignImgPlace1" presStyleIdx="4" presStyleCnt="7" custLinFactNeighborX="-16719" custLinFactNeighborY="-16466">
        <dgm:style>
          <a:lnRef idx="1">
            <a:schemeClr val="accent4"/>
          </a:lnRef>
          <a:fillRef idx="2">
            <a:schemeClr val="accent4"/>
          </a:fillRef>
          <a:effectRef idx="1">
            <a:schemeClr val="accent4"/>
          </a:effectRef>
          <a:fontRef idx="minor">
            <a:schemeClr val="dk1"/>
          </a:fontRef>
        </dgm:style>
      </dgm:prSet>
      <dgm:spPr/>
      <dgm:t>
        <a:bodyPr/>
        <a:lstStyle/>
        <a:p>
          <a:endParaRPr lang="es-EC"/>
        </a:p>
      </dgm:t>
    </dgm:pt>
    <dgm:pt modelId="{58FC453A-6F4E-4A19-8837-5E854595030D}" type="pres">
      <dgm:prSet presAssocID="{2A204B1E-0911-4058-92A7-33E5D7ACD4F1}" presName="ParentText" presStyleLbl="node1" presStyleIdx="4" presStyleCnt="8" custScaleX="399207" custScaleY="328917" custLinFactY="-22091" custLinFactNeighborX="33361" custLinFactNeighborY="-100000">
        <dgm:presLayoutVars>
          <dgm:chMax val="1"/>
          <dgm:chPref val="1"/>
          <dgm:bulletEnabled val="1"/>
        </dgm:presLayoutVars>
      </dgm:prSet>
      <dgm:spPr>
        <a:prstGeom prst="flowChartMagneticTape">
          <a:avLst/>
        </a:prstGeom>
      </dgm:spPr>
      <dgm:t>
        <a:bodyPr/>
        <a:lstStyle/>
        <a:p>
          <a:endParaRPr lang="es-EC"/>
        </a:p>
      </dgm:t>
    </dgm:pt>
    <dgm:pt modelId="{A7610FC1-201C-4619-B48A-194E0A1132D0}" type="pres">
      <dgm:prSet presAssocID="{2A204B1E-0911-4058-92A7-33E5D7ACD4F1}" presName="ChildText" presStyleLbl="revTx" presStyleIdx="4" presStyleCnt="7">
        <dgm:presLayoutVars>
          <dgm:chMax val="0"/>
          <dgm:chPref val="0"/>
          <dgm:bulletEnabled val="1"/>
        </dgm:presLayoutVars>
      </dgm:prSet>
      <dgm:spPr/>
      <dgm:t>
        <a:bodyPr/>
        <a:lstStyle/>
        <a:p>
          <a:endParaRPr lang="es-EC"/>
        </a:p>
      </dgm:t>
    </dgm:pt>
    <dgm:pt modelId="{31814797-60FD-4AA0-BCA5-E276FD66F563}" type="pres">
      <dgm:prSet presAssocID="{A2D79A1E-C240-4FA4-9494-FB430B732800}" presName="sibTrans" presStyleCnt="0"/>
      <dgm:spPr/>
      <dgm:t>
        <a:bodyPr/>
        <a:lstStyle/>
        <a:p>
          <a:endParaRPr lang="es-EC"/>
        </a:p>
      </dgm:t>
    </dgm:pt>
    <dgm:pt modelId="{F4A822D7-E1F4-4A57-83DE-7B3AEC44B148}" type="pres">
      <dgm:prSet presAssocID="{7B409497-8ABF-4929-9516-BF46FFBCE694}" presName="composite" presStyleCnt="0"/>
      <dgm:spPr/>
      <dgm:t>
        <a:bodyPr/>
        <a:lstStyle/>
        <a:p>
          <a:endParaRPr lang="es-EC"/>
        </a:p>
      </dgm:t>
    </dgm:pt>
    <dgm:pt modelId="{45C1678D-27AA-4705-8579-74B283AE242C}" type="pres">
      <dgm:prSet presAssocID="{7B409497-8ABF-4929-9516-BF46FFBCE694}" presName="bentUpArrow1" presStyleLbl="alignImgPlace1" presStyleIdx="5" presStyleCnt="7" custLinFactNeighborX="-12153" custLinFactNeighborY="35402">
        <dgm:style>
          <a:lnRef idx="1">
            <a:schemeClr val="accent5"/>
          </a:lnRef>
          <a:fillRef idx="2">
            <a:schemeClr val="accent5"/>
          </a:fillRef>
          <a:effectRef idx="1">
            <a:schemeClr val="accent5"/>
          </a:effectRef>
          <a:fontRef idx="minor">
            <a:schemeClr val="dk1"/>
          </a:fontRef>
        </dgm:style>
      </dgm:prSet>
      <dgm:spPr/>
      <dgm:t>
        <a:bodyPr/>
        <a:lstStyle/>
        <a:p>
          <a:endParaRPr lang="es-EC"/>
        </a:p>
      </dgm:t>
    </dgm:pt>
    <dgm:pt modelId="{E4C5D6D9-FB59-421B-8A24-BA75B4142ACC}" type="pres">
      <dgm:prSet presAssocID="{7B409497-8ABF-4929-9516-BF46FFBCE694}" presName="ParentText" presStyleLbl="node1" presStyleIdx="5" presStyleCnt="8" custScaleX="431716" custScaleY="357480" custLinFactY="-3461" custLinFactNeighborX="-1838" custLinFactNeighborY="-100000">
        <dgm:presLayoutVars>
          <dgm:chMax val="1"/>
          <dgm:chPref val="1"/>
          <dgm:bulletEnabled val="1"/>
        </dgm:presLayoutVars>
      </dgm:prSet>
      <dgm:spPr>
        <a:prstGeom prst="flowChartMagneticTape">
          <a:avLst/>
        </a:prstGeom>
      </dgm:spPr>
      <dgm:t>
        <a:bodyPr/>
        <a:lstStyle/>
        <a:p>
          <a:endParaRPr lang="es-EC"/>
        </a:p>
      </dgm:t>
    </dgm:pt>
    <dgm:pt modelId="{CA304C9B-E305-423C-BB4C-FD203A1C4D25}" type="pres">
      <dgm:prSet presAssocID="{7B409497-8ABF-4929-9516-BF46FFBCE694}" presName="ChildText" presStyleLbl="revTx" presStyleIdx="5" presStyleCnt="7">
        <dgm:presLayoutVars>
          <dgm:chMax val="0"/>
          <dgm:chPref val="0"/>
          <dgm:bulletEnabled val="1"/>
        </dgm:presLayoutVars>
      </dgm:prSet>
      <dgm:spPr/>
      <dgm:t>
        <a:bodyPr/>
        <a:lstStyle/>
        <a:p>
          <a:endParaRPr lang="es-EC"/>
        </a:p>
      </dgm:t>
    </dgm:pt>
    <dgm:pt modelId="{65442741-2769-440E-9AED-0DF573F0E175}" type="pres">
      <dgm:prSet presAssocID="{DF8CA1AD-6D5E-4AC8-ABF3-D02012E6538F}" presName="sibTrans" presStyleCnt="0"/>
      <dgm:spPr/>
      <dgm:t>
        <a:bodyPr/>
        <a:lstStyle/>
        <a:p>
          <a:endParaRPr lang="es-EC"/>
        </a:p>
      </dgm:t>
    </dgm:pt>
    <dgm:pt modelId="{C1500F2C-E3ED-4815-B726-510824080DF2}" type="pres">
      <dgm:prSet presAssocID="{C1CFBCE3-8DF1-4E7F-9CC3-531CA097C38E}" presName="composite" presStyleCnt="0"/>
      <dgm:spPr/>
      <dgm:t>
        <a:bodyPr/>
        <a:lstStyle/>
        <a:p>
          <a:endParaRPr lang="es-EC"/>
        </a:p>
      </dgm:t>
    </dgm:pt>
    <dgm:pt modelId="{AB80928F-C0FF-4E86-AE01-EF5697CBB3D2}" type="pres">
      <dgm:prSet presAssocID="{C1CFBCE3-8DF1-4E7F-9CC3-531CA097C38E}" presName="bentUpArrow1" presStyleLbl="alignImgPlace1" presStyleIdx="6" presStyleCnt="7" custLinFactNeighborX="12604" custLinFactNeighborY="19793">
        <dgm:style>
          <a:lnRef idx="1">
            <a:schemeClr val="accent6"/>
          </a:lnRef>
          <a:fillRef idx="2">
            <a:schemeClr val="accent6"/>
          </a:fillRef>
          <a:effectRef idx="1">
            <a:schemeClr val="accent6"/>
          </a:effectRef>
          <a:fontRef idx="minor">
            <a:schemeClr val="dk1"/>
          </a:fontRef>
        </dgm:style>
      </dgm:prSet>
      <dgm:spPr/>
      <dgm:t>
        <a:bodyPr/>
        <a:lstStyle/>
        <a:p>
          <a:endParaRPr lang="es-EC"/>
        </a:p>
      </dgm:t>
    </dgm:pt>
    <dgm:pt modelId="{9F7DCCB8-B496-445E-A072-E04AAD5A587D}" type="pres">
      <dgm:prSet presAssocID="{C1CFBCE3-8DF1-4E7F-9CC3-531CA097C38E}" presName="ParentText" presStyleLbl="node1" presStyleIdx="6" presStyleCnt="8" custScaleX="365982" custScaleY="342463" custLinFactY="-12119" custLinFactNeighborX="27760" custLinFactNeighborY="-100000">
        <dgm:presLayoutVars>
          <dgm:chMax val="1"/>
          <dgm:chPref val="1"/>
          <dgm:bulletEnabled val="1"/>
        </dgm:presLayoutVars>
      </dgm:prSet>
      <dgm:spPr>
        <a:prstGeom prst="flowChartMagneticTape">
          <a:avLst/>
        </a:prstGeom>
      </dgm:spPr>
      <dgm:t>
        <a:bodyPr/>
        <a:lstStyle/>
        <a:p>
          <a:endParaRPr lang="es-EC"/>
        </a:p>
      </dgm:t>
    </dgm:pt>
    <dgm:pt modelId="{3235CAEF-2835-4F90-B108-5F818F8FA637}" type="pres">
      <dgm:prSet presAssocID="{C1CFBCE3-8DF1-4E7F-9CC3-531CA097C38E}" presName="ChildText" presStyleLbl="revTx" presStyleIdx="6" presStyleCnt="7">
        <dgm:presLayoutVars>
          <dgm:chMax val="0"/>
          <dgm:chPref val="0"/>
          <dgm:bulletEnabled val="1"/>
        </dgm:presLayoutVars>
      </dgm:prSet>
      <dgm:spPr/>
      <dgm:t>
        <a:bodyPr/>
        <a:lstStyle/>
        <a:p>
          <a:endParaRPr lang="es-EC"/>
        </a:p>
      </dgm:t>
    </dgm:pt>
    <dgm:pt modelId="{AB8D707D-4AF8-422F-97DA-599447B89C79}" type="pres">
      <dgm:prSet presAssocID="{D825FC98-3613-4D09-99CE-CA52B1388F40}" presName="sibTrans" presStyleCnt="0"/>
      <dgm:spPr/>
      <dgm:t>
        <a:bodyPr/>
        <a:lstStyle/>
        <a:p>
          <a:endParaRPr lang="es-EC"/>
        </a:p>
      </dgm:t>
    </dgm:pt>
    <dgm:pt modelId="{6EDBFB2B-193D-4DB9-83E0-8AA7F84CD396}" type="pres">
      <dgm:prSet presAssocID="{355FD938-B5A3-479F-AD46-D3F7823AA998}" presName="composite" presStyleCnt="0"/>
      <dgm:spPr/>
      <dgm:t>
        <a:bodyPr/>
        <a:lstStyle/>
        <a:p>
          <a:endParaRPr lang="es-EC"/>
        </a:p>
      </dgm:t>
    </dgm:pt>
    <dgm:pt modelId="{A9113A32-FBF2-4AC9-AFCE-7AAF43D285B7}" type="pres">
      <dgm:prSet presAssocID="{355FD938-B5A3-479F-AD46-D3F7823AA998}" presName="ParentText" presStyleLbl="node1" presStyleIdx="7" presStyleCnt="8" custScaleX="390584" custScaleY="394463" custLinFactY="-66109" custLinFactNeighborX="18726" custLinFactNeighborY="-100000">
        <dgm:presLayoutVars>
          <dgm:chMax val="1"/>
          <dgm:chPref val="1"/>
          <dgm:bulletEnabled val="1"/>
        </dgm:presLayoutVars>
      </dgm:prSet>
      <dgm:spPr>
        <a:prstGeom prst="flowChartConnector">
          <a:avLst/>
        </a:prstGeom>
      </dgm:spPr>
      <dgm:t>
        <a:bodyPr/>
        <a:lstStyle/>
        <a:p>
          <a:endParaRPr lang="es-EC"/>
        </a:p>
      </dgm:t>
    </dgm:pt>
  </dgm:ptLst>
  <dgm:cxnLst>
    <dgm:cxn modelId="{C02E55C9-4BC8-4B6D-A213-443C7F825E5A}" type="presOf" srcId="{7B409497-8ABF-4929-9516-BF46FFBCE694}" destId="{E4C5D6D9-FB59-421B-8A24-BA75B4142ACC}" srcOrd="0" destOrd="0" presId="urn:microsoft.com/office/officeart/2005/8/layout/StepDownProcess"/>
    <dgm:cxn modelId="{B9EAC655-7AB8-4D8D-87B4-9539A7B1FCC6}" srcId="{94B7BD04-7B37-4B97-87C8-204C1A9572A6}" destId="{6071942E-C947-4352-A6C5-01C6BD7B653A}" srcOrd="0" destOrd="0" parTransId="{4DDED22E-F9D4-4423-AA24-D12D30C34CA0}" sibTransId="{519F40F9-0A2A-46AE-9593-98D7F5D51BE7}"/>
    <dgm:cxn modelId="{B801B5E1-92DD-4733-99F1-85C48515D7A3}" srcId="{94B7BD04-7B37-4B97-87C8-204C1A9572A6}" destId="{355FD938-B5A3-479F-AD46-D3F7823AA998}" srcOrd="7" destOrd="0" parTransId="{D52D09D1-B6B8-4792-9125-9217188A5A07}" sibTransId="{3CB78D60-3C24-4DCF-8455-70DEFFE40A94}"/>
    <dgm:cxn modelId="{343901BE-76E8-4518-B8E2-C112CF6FA8B8}" srcId="{94B7BD04-7B37-4B97-87C8-204C1A9572A6}" destId="{7B409497-8ABF-4929-9516-BF46FFBCE694}" srcOrd="5" destOrd="0" parTransId="{9BB7318E-F55B-4503-9E6C-30E242FBFF7D}" sibTransId="{DF8CA1AD-6D5E-4AC8-ABF3-D02012E6538F}"/>
    <dgm:cxn modelId="{41AF8CD3-1B46-423A-AAEC-3C8814B4A9C6}" type="presOf" srcId="{93A50A45-4BF6-4AE1-895B-E9B99B10ABF9}" destId="{9BEE86D3-497B-48CC-B4A3-A9A0A35978B8}" srcOrd="0" destOrd="0" presId="urn:microsoft.com/office/officeart/2005/8/layout/StepDownProcess"/>
    <dgm:cxn modelId="{5FBD7800-8B36-4C99-B905-3C642ACB5BA6}" type="presOf" srcId="{37FD6AA3-FFA2-48C1-98C8-E71A0520B17D}" destId="{CA427A01-43CA-46DC-A189-BCF531D1804D}" srcOrd="0" destOrd="0" presId="urn:microsoft.com/office/officeart/2005/8/layout/StepDownProcess"/>
    <dgm:cxn modelId="{0EDB5D14-B1B1-4B6C-BFC1-5B5F085187C7}" type="presOf" srcId="{94B7BD04-7B37-4B97-87C8-204C1A9572A6}" destId="{73A9ED1C-B6E7-48F6-ACF0-F77B0BA48373}" srcOrd="0" destOrd="0" presId="urn:microsoft.com/office/officeart/2005/8/layout/StepDownProcess"/>
    <dgm:cxn modelId="{44F21E1B-4455-47C1-9710-0C012C7786FF}" type="presOf" srcId="{355FD938-B5A3-479F-AD46-D3F7823AA998}" destId="{A9113A32-FBF2-4AC9-AFCE-7AAF43D285B7}" srcOrd="0" destOrd="0" presId="urn:microsoft.com/office/officeart/2005/8/layout/StepDownProcess"/>
    <dgm:cxn modelId="{4AB1FC3D-EF13-472F-A6A7-C67BBADD1730}" srcId="{94B7BD04-7B37-4B97-87C8-204C1A9572A6}" destId="{37FD6AA3-FFA2-48C1-98C8-E71A0520B17D}" srcOrd="2" destOrd="0" parTransId="{EFF299C8-AC6E-4085-8AF8-11701D2FC802}" sibTransId="{E62DC8DC-0C8C-4577-BA4D-D83DA7BDE54C}"/>
    <dgm:cxn modelId="{BA449B37-4742-49F8-AB20-7BC8DBF6EC58}" srcId="{94B7BD04-7B37-4B97-87C8-204C1A9572A6}" destId="{93A50A45-4BF6-4AE1-895B-E9B99B10ABF9}" srcOrd="3" destOrd="0" parTransId="{94248AF8-A1FA-45AE-9ECF-3A990DA4A838}" sibTransId="{62EA1D4B-C688-4542-997F-19ED93D3F05A}"/>
    <dgm:cxn modelId="{8AB43BF5-B08E-40E9-9D4D-AC42F5224010}" type="presOf" srcId="{424E9BD0-D95B-4956-ACEC-44699FD6B7DA}" destId="{7673D59E-1D9F-491F-A73D-01E5F517B2B6}" srcOrd="0" destOrd="0" presId="urn:microsoft.com/office/officeart/2005/8/layout/StepDownProcess"/>
    <dgm:cxn modelId="{2186A85D-2923-4C21-8D2F-992497529EDE}" type="presOf" srcId="{6071942E-C947-4352-A6C5-01C6BD7B653A}" destId="{FDF3CD49-296A-4B77-AACF-43C8F8D84CD1}" srcOrd="0" destOrd="0" presId="urn:microsoft.com/office/officeart/2005/8/layout/StepDownProcess"/>
    <dgm:cxn modelId="{62886E61-1EE0-4954-937B-B53AE8B99BCA}" srcId="{94B7BD04-7B37-4B97-87C8-204C1A9572A6}" destId="{2A204B1E-0911-4058-92A7-33E5D7ACD4F1}" srcOrd="4" destOrd="0" parTransId="{23C57825-AE51-4184-ADC6-310D2B2A6990}" sibTransId="{A2D79A1E-C240-4FA4-9494-FB430B732800}"/>
    <dgm:cxn modelId="{5C52B21F-D28F-4FD7-A93E-26A604272627}" type="presOf" srcId="{2A204B1E-0911-4058-92A7-33E5D7ACD4F1}" destId="{58FC453A-6F4E-4A19-8837-5E854595030D}" srcOrd="0" destOrd="0" presId="urn:microsoft.com/office/officeart/2005/8/layout/StepDownProcess"/>
    <dgm:cxn modelId="{42986BC4-D0F5-4165-B4DE-0A187EDF8E46}" type="presOf" srcId="{C1CFBCE3-8DF1-4E7F-9CC3-531CA097C38E}" destId="{9F7DCCB8-B496-445E-A072-E04AAD5A587D}" srcOrd="0" destOrd="0" presId="urn:microsoft.com/office/officeart/2005/8/layout/StepDownProcess"/>
    <dgm:cxn modelId="{2D856827-D233-44D7-9B11-FC077338D143}" srcId="{94B7BD04-7B37-4B97-87C8-204C1A9572A6}" destId="{C1CFBCE3-8DF1-4E7F-9CC3-531CA097C38E}" srcOrd="6" destOrd="0" parTransId="{566D9C2D-E243-4270-B854-5BDB109F2C46}" sibTransId="{D825FC98-3613-4D09-99CE-CA52B1388F40}"/>
    <dgm:cxn modelId="{C12C81A5-ECA9-4D81-94C5-AC3107EA633B}" srcId="{94B7BD04-7B37-4B97-87C8-204C1A9572A6}" destId="{424E9BD0-D95B-4956-ACEC-44699FD6B7DA}" srcOrd="1" destOrd="0" parTransId="{7D8746FE-E80C-48FA-ABC7-59F6D151A2CE}" sibTransId="{0AE237C9-4875-4581-B386-06C1A2AF651B}"/>
    <dgm:cxn modelId="{9AECB4D8-C764-4BD0-B436-8C808386FE1C}" type="presParOf" srcId="{73A9ED1C-B6E7-48F6-ACF0-F77B0BA48373}" destId="{5C01AE67-DF5E-4A9D-BFC8-D29F890A6986}" srcOrd="0" destOrd="0" presId="urn:microsoft.com/office/officeart/2005/8/layout/StepDownProcess"/>
    <dgm:cxn modelId="{F987899D-FB98-4FF2-8C7C-C28642395C6F}" type="presParOf" srcId="{5C01AE67-DF5E-4A9D-BFC8-D29F890A6986}" destId="{564D2AD2-5CF6-4294-A5DC-63B6306DC168}" srcOrd="0" destOrd="0" presId="urn:microsoft.com/office/officeart/2005/8/layout/StepDownProcess"/>
    <dgm:cxn modelId="{9BAB896F-5714-4458-B6F3-F2DAC9E585E0}" type="presParOf" srcId="{5C01AE67-DF5E-4A9D-BFC8-D29F890A6986}" destId="{FDF3CD49-296A-4B77-AACF-43C8F8D84CD1}" srcOrd="1" destOrd="0" presId="urn:microsoft.com/office/officeart/2005/8/layout/StepDownProcess"/>
    <dgm:cxn modelId="{16E4F44B-8176-455B-90B9-E95EF82F838A}" type="presParOf" srcId="{5C01AE67-DF5E-4A9D-BFC8-D29F890A6986}" destId="{1F1B7A61-70A1-4286-9638-5C07D8E0795B}" srcOrd="2" destOrd="0" presId="urn:microsoft.com/office/officeart/2005/8/layout/StepDownProcess"/>
    <dgm:cxn modelId="{C50B1EA8-896D-4D19-8DB3-70BDFDE2E679}" type="presParOf" srcId="{73A9ED1C-B6E7-48F6-ACF0-F77B0BA48373}" destId="{E46779EE-821D-4DA2-9AA7-997C7FEEA554}" srcOrd="1" destOrd="0" presId="urn:microsoft.com/office/officeart/2005/8/layout/StepDownProcess"/>
    <dgm:cxn modelId="{4B6C21ED-2E93-4BC9-8E54-975B10D107BA}" type="presParOf" srcId="{73A9ED1C-B6E7-48F6-ACF0-F77B0BA48373}" destId="{A7CACA37-9352-47E5-9613-E2773BDD14BB}" srcOrd="2" destOrd="0" presId="urn:microsoft.com/office/officeart/2005/8/layout/StepDownProcess"/>
    <dgm:cxn modelId="{20F5E3F8-352A-4836-8254-E2150C5B2018}" type="presParOf" srcId="{A7CACA37-9352-47E5-9613-E2773BDD14BB}" destId="{5C4BA525-E73B-45FA-98B5-F5A62DBBF853}" srcOrd="0" destOrd="0" presId="urn:microsoft.com/office/officeart/2005/8/layout/StepDownProcess"/>
    <dgm:cxn modelId="{A48081F8-52BB-4052-80EE-4E987FA9496C}" type="presParOf" srcId="{A7CACA37-9352-47E5-9613-E2773BDD14BB}" destId="{7673D59E-1D9F-491F-A73D-01E5F517B2B6}" srcOrd="1" destOrd="0" presId="urn:microsoft.com/office/officeart/2005/8/layout/StepDownProcess"/>
    <dgm:cxn modelId="{5996C272-5588-4D69-833E-8D12ADC1CCB2}" type="presParOf" srcId="{A7CACA37-9352-47E5-9613-E2773BDD14BB}" destId="{54AB3853-46F9-4C20-AA39-6C8742E1B39F}" srcOrd="2" destOrd="0" presId="urn:microsoft.com/office/officeart/2005/8/layout/StepDownProcess"/>
    <dgm:cxn modelId="{B9381288-E206-4AC2-9EFE-1C67D7A7A24F}" type="presParOf" srcId="{73A9ED1C-B6E7-48F6-ACF0-F77B0BA48373}" destId="{CAC4ED01-9782-4C23-AF97-685BAC85709D}" srcOrd="3" destOrd="0" presId="urn:microsoft.com/office/officeart/2005/8/layout/StepDownProcess"/>
    <dgm:cxn modelId="{ED9EF309-010B-4C22-9F51-7436C9D2A7C2}" type="presParOf" srcId="{73A9ED1C-B6E7-48F6-ACF0-F77B0BA48373}" destId="{713072F6-D949-4C0D-9225-C570DC3402B0}" srcOrd="4" destOrd="0" presId="urn:microsoft.com/office/officeart/2005/8/layout/StepDownProcess"/>
    <dgm:cxn modelId="{7BD78B21-C0B7-45C2-BD32-44B6E6348FA5}" type="presParOf" srcId="{713072F6-D949-4C0D-9225-C570DC3402B0}" destId="{EEBA74D4-171C-49B8-A37E-272D1335B0EA}" srcOrd="0" destOrd="0" presId="urn:microsoft.com/office/officeart/2005/8/layout/StepDownProcess"/>
    <dgm:cxn modelId="{8D6980C3-2EAF-4081-B6C1-B57F9996F501}" type="presParOf" srcId="{713072F6-D949-4C0D-9225-C570DC3402B0}" destId="{CA427A01-43CA-46DC-A189-BCF531D1804D}" srcOrd="1" destOrd="0" presId="urn:microsoft.com/office/officeart/2005/8/layout/StepDownProcess"/>
    <dgm:cxn modelId="{73638A62-3F72-440E-ADD6-7B21ED1C4153}" type="presParOf" srcId="{713072F6-D949-4C0D-9225-C570DC3402B0}" destId="{12C2D1DD-37AF-4DF9-A3CE-E83EA3896791}" srcOrd="2" destOrd="0" presId="urn:microsoft.com/office/officeart/2005/8/layout/StepDownProcess"/>
    <dgm:cxn modelId="{07B46D4A-B4D6-4D3E-B9A2-384009595552}" type="presParOf" srcId="{73A9ED1C-B6E7-48F6-ACF0-F77B0BA48373}" destId="{9D295959-98D5-4616-8AA7-E6C8EDE2D261}" srcOrd="5" destOrd="0" presId="urn:microsoft.com/office/officeart/2005/8/layout/StepDownProcess"/>
    <dgm:cxn modelId="{20835038-4DB1-4628-973A-101ED4A6B2D6}" type="presParOf" srcId="{73A9ED1C-B6E7-48F6-ACF0-F77B0BA48373}" destId="{487C7946-A028-4A3F-B6E9-15E8FBD23A02}" srcOrd="6" destOrd="0" presId="urn:microsoft.com/office/officeart/2005/8/layout/StepDownProcess"/>
    <dgm:cxn modelId="{7BDCE922-9EDA-4057-BE22-9A14B391C2EF}" type="presParOf" srcId="{487C7946-A028-4A3F-B6E9-15E8FBD23A02}" destId="{ECA8C927-2D13-4861-89F6-1BA3C2D730A5}" srcOrd="0" destOrd="0" presId="urn:microsoft.com/office/officeart/2005/8/layout/StepDownProcess"/>
    <dgm:cxn modelId="{301C07FA-2C15-4587-8365-71B2B02C98E2}" type="presParOf" srcId="{487C7946-A028-4A3F-B6E9-15E8FBD23A02}" destId="{9BEE86D3-497B-48CC-B4A3-A9A0A35978B8}" srcOrd="1" destOrd="0" presId="urn:microsoft.com/office/officeart/2005/8/layout/StepDownProcess"/>
    <dgm:cxn modelId="{A7E3D9F2-1CDE-4105-A83A-98C7C1EA063A}" type="presParOf" srcId="{487C7946-A028-4A3F-B6E9-15E8FBD23A02}" destId="{9B127C0F-D35E-4772-9FB5-8130C911511F}" srcOrd="2" destOrd="0" presId="urn:microsoft.com/office/officeart/2005/8/layout/StepDownProcess"/>
    <dgm:cxn modelId="{15E4E082-A34D-4ACE-8A04-7A064DF68A51}" type="presParOf" srcId="{73A9ED1C-B6E7-48F6-ACF0-F77B0BA48373}" destId="{6D807532-25A0-47A5-917D-C6B66101228C}" srcOrd="7" destOrd="0" presId="urn:microsoft.com/office/officeart/2005/8/layout/StepDownProcess"/>
    <dgm:cxn modelId="{B6C3171D-0C69-42B3-8005-015A192ECDA2}" type="presParOf" srcId="{73A9ED1C-B6E7-48F6-ACF0-F77B0BA48373}" destId="{BDA99BC4-E6AA-4A65-AAA1-ABC56349E883}" srcOrd="8" destOrd="0" presId="urn:microsoft.com/office/officeart/2005/8/layout/StepDownProcess"/>
    <dgm:cxn modelId="{05811C17-C267-4A50-990A-4D105FF968D9}" type="presParOf" srcId="{BDA99BC4-E6AA-4A65-AAA1-ABC56349E883}" destId="{3534B2BE-82D5-40D9-A646-53C0DB0E827E}" srcOrd="0" destOrd="0" presId="urn:microsoft.com/office/officeart/2005/8/layout/StepDownProcess"/>
    <dgm:cxn modelId="{AC3263D7-F868-40E7-AB06-60BCD02EEB97}" type="presParOf" srcId="{BDA99BC4-E6AA-4A65-AAA1-ABC56349E883}" destId="{58FC453A-6F4E-4A19-8837-5E854595030D}" srcOrd="1" destOrd="0" presId="urn:microsoft.com/office/officeart/2005/8/layout/StepDownProcess"/>
    <dgm:cxn modelId="{7A2310EE-AC65-44FE-82F0-CB17710BBF3E}" type="presParOf" srcId="{BDA99BC4-E6AA-4A65-AAA1-ABC56349E883}" destId="{A7610FC1-201C-4619-B48A-194E0A1132D0}" srcOrd="2" destOrd="0" presId="urn:microsoft.com/office/officeart/2005/8/layout/StepDownProcess"/>
    <dgm:cxn modelId="{ED8E9CB7-E8D9-4D5E-8BB7-53A2AD59F8D6}" type="presParOf" srcId="{73A9ED1C-B6E7-48F6-ACF0-F77B0BA48373}" destId="{31814797-60FD-4AA0-BCA5-E276FD66F563}" srcOrd="9" destOrd="0" presId="urn:microsoft.com/office/officeart/2005/8/layout/StepDownProcess"/>
    <dgm:cxn modelId="{F109262A-0B31-4E88-9FA2-B9D2C1180D99}" type="presParOf" srcId="{73A9ED1C-B6E7-48F6-ACF0-F77B0BA48373}" destId="{F4A822D7-E1F4-4A57-83DE-7B3AEC44B148}" srcOrd="10" destOrd="0" presId="urn:microsoft.com/office/officeart/2005/8/layout/StepDownProcess"/>
    <dgm:cxn modelId="{D30D1F92-3E30-469B-A1EE-6E9946618EC7}" type="presParOf" srcId="{F4A822D7-E1F4-4A57-83DE-7B3AEC44B148}" destId="{45C1678D-27AA-4705-8579-74B283AE242C}" srcOrd="0" destOrd="0" presId="urn:microsoft.com/office/officeart/2005/8/layout/StepDownProcess"/>
    <dgm:cxn modelId="{103E6763-ACE6-40BD-8ACE-383D489A804B}" type="presParOf" srcId="{F4A822D7-E1F4-4A57-83DE-7B3AEC44B148}" destId="{E4C5D6D9-FB59-421B-8A24-BA75B4142ACC}" srcOrd="1" destOrd="0" presId="urn:microsoft.com/office/officeart/2005/8/layout/StepDownProcess"/>
    <dgm:cxn modelId="{3C80BC13-3366-4E86-AA1D-9544BADD1190}" type="presParOf" srcId="{F4A822D7-E1F4-4A57-83DE-7B3AEC44B148}" destId="{CA304C9B-E305-423C-BB4C-FD203A1C4D25}" srcOrd="2" destOrd="0" presId="urn:microsoft.com/office/officeart/2005/8/layout/StepDownProcess"/>
    <dgm:cxn modelId="{08EE1269-CE90-4682-8B66-CF41E78BAEA7}" type="presParOf" srcId="{73A9ED1C-B6E7-48F6-ACF0-F77B0BA48373}" destId="{65442741-2769-440E-9AED-0DF573F0E175}" srcOrd="11" destOrd="0" presId="urn:microsoft.com/office/officeart/2005/8/layout/StepDownProcess"/>
    <dgm:cxn modelId="{5BD4C5BC-0680-4460-B717-14A6302BC0B7}" type="presParOf" srcId="{73A9ED1C-B6E7-48F6-ACF0-F77B0BA48373}" destId="{C1500F2C-E3ED-4815-B726-510824080DF2}" srcOrd="12" destOrd="0" presId="urn:microsoft.com/office/officeart/2005/8/layout/StepDownProcess"/>
    <dgm:cxn modelId="{BD9EBF25-3780-4A3D-A554-4C18EFDA7106}" type="presParOf" srcId="{C1500F2C-E3ED-4815-B726-510824080DF2}" destId="{AB80928F-C0FF-4E86-AE01-EF5697CBB3D2}" srcOrd="0" destOrd="0" presId="urn:microsoft.com/office/officeart/2005/8/layout/StepDownProcess"/>
    <dgm:cxn modelId="{085A5ADD-019D-491E-BD1A-0876B22D4A3C}" type="presParOf" srcId="{C1500F2C-E3ED-4815-B726-510824080DF2}" destId="{9F7DCCB8-B496-445E-A072-E04AAD5A587D}" srcOrd="1" destOrd="0" presId="urn:microsoft.com/office/officeart/2005/8/layout/StepDownProcess"/>
    <dgm:cxn modelId="{88395D2B-EF35-4CF0-8141-90914D2C9BD1}" type="presParOf" srcId="{C1500F2C-E3ED-4815-B726-510824080DF2}" destId="{3235CAEF-2835-4F90-B108-5F818F8FA637}" srcOrd="2" destOrd="0" presId="urn:microsoft.com/office/officeart/2005/8/layout/StepDownProcess"/>
    <dgm:cxn modelId="{02E8062D-9E25-4864-9FF9-37F743D1657E}" type="presParOf" srcId="{73A9ED1C-B6E7-48F6-ACF0-F77B0BA48373}" destId="{AB8D707D-4AF8-422F-97DA-599447B89C79}" srcOrd="13" destOrd="0" presId="urn:microsoft.com/office/officeart/2005/8/layout/StepDownProcess"/>
    <dgm:cxn modelId="{1CE8DB6D-4210-4BAE-8A57-8C18998D9BB9}" type="presParOf" srcId="{73A9ED1C-B6E7-48F6-ACF0-F77B0BA48373}" destId="{6EDBFB2B-193D-4DB9-83E0-8AA7F84CD396}" srcOrd="14" destOrd="0" presId="urn:microsoft.com/office/officeart/2005/8/layout/StepDownProcess"/>
    <dgm:cxn modelId="{4C4C284A-A86C-4D5B-A69C-FBC05E26DEAA}" type="presParOf" srcId="{6EDBFB2B-193D-4DB9-83E0-8AA7F84CD396}" destId="{A9113A32-FBF2-4AC9-AFCE-7AAF43D285B7}" srcOrd="0" destOrd="0" presId="urn:microsoft.com/office/officeart/2005/8/layout/StepDownProcess"/>
  </dgm:cxnLst>
  <dgm:bg/>
  <dgm:whole>
    <a:ln w="63500" cmpd="dbl">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B7BD04-7B37-4B97-87C8-204C1A9572A6}" type="doc">
      <dgm:prSet loTypeId="urn:microsoft.com/office/officeart/2005/8/layout/hProcess9" loCatId="process" qsTypeId="urn:microsoft.com/office/officeart/2005/8/quickstyle/3d1" qsCatId="3D" csTypeId="urn:microsoft.com/office/officeart/2005/8/colors/colorful4" csCatId="colorful" phldr="1"/>
      <dgm:spPr/>
      <dgm:t>
        <a:bodyPr/>
        <a:lstStyle/>
        <a:p>
          <a:endParaRPr lang="es-EC"/>
        </a:p>
      </dgm:t>
    </dgm:pt>
    <dgm:pt modelId="{424E9BD0-D95B-4956-ACEC-44699FD6B7DA}">
      <dgm:prSet phldrT="[Texto]" custT="1"/>
      <dgm:spPr/>
      <dgm:t>
        <a:bodyPr/>
        <a:lstStyle/>
        <a:p>
          <a:pPr algn="ctr"/>
          <a:r>
            <a:rPr lang="es-EC" sz="2000" b="0" smtClean="0">
              <a:solidFill>
                <a:schemeClr val="tx1"/>
              </a:solidFill>
              <a:latin typeface="Arial" pitchFamily="34" charset="0"/>
              <a:cs typeface="Arial" pitchFamily="34" charset="0"/>
            </a:rPr>
            <a:t>Vicerrector: Uno.- De la sección matutina y Dos.- De la sección vespertina</a:t>
          </a:r>
          <a:endParaRPr lang="es-EC" sz="2000" b="0">
            <a:solidFill>
              <a:schemeClr val="tx1"/>
            </a:solidFill>
            <a:latin typeface="Arial" pitchFamily="34" charset="0"/>
            <a:cs typeface="Arial" pitchFamily="34" charset="0"/>
          </a:endParaRPr>
        </a:p>
      </dgm:t>
    </dgm:pt>
    <dgm:pt modelId="{7D8746FE-E80C-48FA-ABC7-59F6D151A2CE}" type="parTrans" cxnId="{C12C81A5-ECA9-4D81-94C5-AC3107EA633B}">
      <dgm:prSet/>
      <dgm:spPr/>
      <dgm:t>
        <a:bodyPr/>
        <a:lstStyle/>
        <a:p>
          <a:pPr algn="ctr"/>
          <a:endParaRPr lang="es-EC" sz="2000" b="0">
            <a:solidFill>
              <a:schemeClr val="tx1"/>
            </a:solidFill>
            <a:latin typeface="Arial" pitchFamily="34" charset="0"/>
            <a:cs typeface="Arial" pitchFamily="34" charset="0"/>
          </a:endParaRPr>
        </a:p>
      </dgm:t>
    </dgm:pt>
    <dgm:pt modelId="{0AE237C9-4875-4581-B386-06C1A2AF651B}" type="sibTrans" cxnId="{C12C81A5-ECA9-4D81-94C5-AC3107EA633B}">
      <dgm:prSet/>
      <dgm:spPr/>
      <dgm:t>
        <a:bodyPr/>
        <a:lstStyle/>
        <a:p>
          <a:pPr algn="ctr"/>
          <a:endParaRPr lang="es-EC" sz="2000" b="0">
            <a:solidFill>
              <a:schemeClr val="tx1"/>
            </a:solidFill>
            <a:latin typeface="Arial" pitchFamily="34" charset="0"/>
            <a:cs typeface="Arial" pitchFamily="34" charset="0"/>
          </a:endParaRPr>
        </a:p>
      </dgm:t>
    </dgm:pt>
    <dgm:pt modelId="{37FD6AA3-FFA2-48C1-98C8-E71A0520B17D}">
      <dgm:prSet phldrT="[Texto]" custT="1"/>
      <dgm:spPr/>
      <dgm:t>
        <a:bodyPr/>
        <a:lstStyle/>
        <a:p>
          <a:pPr algn="ctr"/>
          <a:r>
            <a:rPr lang="es-EC" sz="2000" b="0" smtClean="0">
              <a:solidFill>
                <a:schemeClr val="tx1"/>
              </a:solidFill>
              <a:latin typeface="Arial" pitchFamily="34" charset="0"/>
              <a:cs typeface="Arial" pitchFamily="34" charset="0"/>
            </a:rPr>
            <a:t>Jefe de Área</a:t>
          </a:r>
          <a:endParaRPr lang="es-EC" sz="2000" b="0">
            <a:solidFill>
              <a:schemeClr val="tx1"/>
            </a:solidFill>
            <a:latin typeface="Arial" pitchFamily="34" charset="0"/>
            <a:cs typeface="Arial" pitchFamily="34" charset="0"/>
          </a:endParaRPr>
        </a:p>
      </dgm:t>
    </dgm:pt>
    <dgm:pt modelId="{EFF299C8-AC6E-4085-8AF8-11701D2FC802}" type="parTrans" cxnId="{4AB1FC3D-EF13-472F-A6A7-C67BBADD1730}">
      <dgm:prSet/>
      <dgm:spPr/>
      <dgm:t>
        <a:bodyPr/>
        <a:lstStyle/>
        <a:p>
          <a:pPr algn="ctr"/>
          <a:endParaRPr lang="es-EC" sz="2000" b="0">
            <a:solidFill>
              <a:schemeClr val="tx1"/>
            </a:solidFill>
            <a:latin typeface="Arial" pitchFamily="34" charset="0"/>
            <a:cs typeface="Arial" pitchFamily="34" charset="0"/>
          </a:endParaRPr>
        </a:p>
      </dgm:t>
    </dgm:pt>
    <dgm:pt modelId="{E62DC8DC-0C8C-4577-BA4D-D83DA7BDE54C}" type="sibTrans" cxnId="{4AB1FC3D-EF13-472F-A6A7-C67BBADD1730}">
      <dgm:prSet/>
      <dgm:spPr/>
      <dgm:t>
        <a:bodyPr/>
        <a:lstStyle/>
        <a:p>
          <a:pPr algn="ctr"/>
          <a:endParaRPr lang="es-EC" sz="2000" b="0">
            <a:solidFill>
              <a:schemeClr val="tx1"/>
            </a:solidFill>
            <a:latin typeface="Arial" pitchFamily="34" charset="0"/>
            <a:cs typeface="Arial" pitchFamily="34" charset="0"/>
          </a:endParaRPr>
        </a:p>
      </dgm:t>
    </dgm:pt>
    <dgm:pt modelId="{93A50A45-4BF6-4AE1-895B-E9B99B10ABF9}">
      <dgm:prSet custT="1"/>
      <dgm:spPr/>
      <dgm:t>
        <a:bodyPr/>
        <a:lstStyle/>
        <a:p>
          <a:pPr algn="ctr"/>
          <a:r>
            <a:rPr lang="es-EC" sz="2000" b="0" smtClean="0">
              <a:solidFill>
                <a:schemeClr val="tx1"/>
              </a:solidFill>
              <a:latin typeface="Arial" pitchFamily="34" charset="0"/>
              <a:cs typeface="Arial" pitchFamily="34" charset="0"/>
            </a:rPr>
            <a:t>Docente-Guía</a:t>
          </a:r>
          <a:endParaRPr lang="es-EC" sz="2000" b="0">
            <a:solidFill>
              <a:schemeClr val="tx1"/>
            </a:solidFill>
            <a:latin typeface="Arial" pitchFamily="34" charset="0"/>
            <a:cs typeface="Arial" pitchFamily="34" charset="0"/>
          </a:endParaRPr>
        </a:p>
      </dgm:t>
    </dgm:pt>
    <dgm:pt modelId="{94248AF8-A1FA-45AE-9ECF-3A990DA4A838}" type="parTrans" cxnId="{BA449B37-4742-49F8-AB20-7BC8DBF6EC58}">
      <dgm:prSet/>
      <dgm:spPr/>
      <dgm:t>
        <a:bodyPr/>
        <a:lstStyle/>
        <a:p>
          <a:pPr algn="ctr"/>
          <a:endParaRPr lang="es-EC" sz="2000" b="0">
            <a:solidFill>
              <a:schemeClr val="tx1"/>
            </a:solidFill>
            <a:latin typeface="Arial" pitchFamily="34" charset="0"/>
            <a:cs typeface="Arial" pitchFamily="34" charset="0"/>
          </a:endParaRPr>
        </a:p>
      </dgm:t>
    </dgm:pt>
    <dgm:pt modelId="{62EA1D4B-C688-4542-997F-19ED93D3F05A}" type="sibTrans" cxnId="{BA449B37-4742-49F8-AB20-7BC8DBF6EC58}">
      <dgm:prSet/>
      <dgm:spPr/>
      <dgm:t>
        <a:bodyPr/>
        <a:lstStyle/>
        <a:p>
          <a:pPr algn="ctr"/>
          <a:endParaRPr lang="es-EC" sz="2000" b="0">
            <a:solidFill>
              <a:schemeClr val="tx1"/>
            </a:solidFill>
            <a:latin typeface="Arial" pitchFamily="34" charset="0"/>
            <a:cs typeface="Arial" pitchFamily="34" charset="0"/>
          </a:endParaRPr>
        </a:p>
      </dgm:t>
    </dgm:pt>
    <dgm:pt modelId="{EC37220F-F903-4DBB-A014-1D112110E49C}" type="pres">
      <dgm:prSet presAssocID="{94B7BD04-7B37-4B97-87C8-204C1A9572A6}" presName="CompostProcess" presStyleCnt="0">
        <dgm:presLayoutVars>
          <dgm:dir/>
          <dgm:resizeHandles val="exact"/>
        </dgm:presLayoutVars>
      </dgm:prSet>
      <dgm:spPr/>
      <dgm:t>
        <a:bodyPr/>
        <a:lstStyle/>
        <a:p>
          <a:endParaRPr lang="es-EC"/>
        </a:p>
      </dgm:t>
    </dgm:pt>
    <dgm:pt modelId="{9C8BCD0C-2C36-4966-AA32-A6CE4AC6EA9A}" type="pres">
      <dgm:prSet presAssocID="{94B7BD04-7B37-4B97-87C8-204C1A9572A6}" presName="arrow" presStyleLbl="bgShp" presStyleIdx="0" presStyleCnt="1" custScaleX="114829" custLinFactNeighborX="1246" custLinFactNeighborY="-651"/>
      <dgm:spPr/>
      <dgm:t>
        <a:bodyPr/>
        <a:lstStyle/>
        <a:p>
          <a:endParaRPr lang="es-ES"/>
        </a:p>
      </dgm:t>
    </dgm:pt>
    <dgm:pt modelId="{D0503D1B-79C9-4CF0-8312-81C4B4822FB3}" type="pres">
      <dgm:prSet presAssocID="{94B7BD04-7B37-4B97-87C8-204C1A9572A6}" presName="linearProcess" presStyleCnt="0"/>
      <dgm:spPr/>
      <dgm:t>
        <a:bodyPr/>
        <a:lstStyle/>
        <a:p>
          <a:endParaRPr lang="es-EC"/>
        </a:p>
      </dgm:t>
    </dgm:pt>
    <dgm:pt modelId="{DC40DC3D-EDA2-408B-9AF5-AC97EA7FBB04}" type="pres">
      <dgm:prSet presAssocID="{424E9BD0-D95B-4956-ACEC-44699FD6B7DA}" presName="textNode" presStyleLbl="node1" presStyleIdx="0" presStyleCnt="3">
        <dgm:presLayoutVars>
          <dgm:bulletEnabled val="1"/>
        </dgm:presLayoutVars>
      </dgm:prSet>
      <dgm:spPr/>
      <dgm:t>
        <a:bodyPr/>
        <a:lstStyle/>
        <a:p>
          <a:endParaRPr lang="es-EC"/>
        </a:p>
      </dgm:t>
    </dgm:pt>
    <dgm:pt modelId="{4EF98581-190B-4F85-AD42-BF9469DFABC8}" type="pres">
      <dgm:prSet presAssocID="{0AE237C9-4875-4581-B386-06C1A2AF651B}" presName="sibTrans" presStyleCnt="0"/>
      <dgm:spPr/>
      <dgm:t>
        <a:bodyPr/>
        <a:lstStyle/>
        <a:p>
          <a:endParaRPr lang="es-EC"/>
        </a:p>
      </dgm:t>
    </dgm:pt>
    <dgm:pt modelId="{E62D8521-B371-4C08-9EE7-4D438A2C0741}" type="pres">
      <dgm:prSet presAssocID="{37FD6AA3-FFA2-48C1-98C8-E71A0520B17D}" presName="textNode" presStyleLbl="node1" presStyleIdx="1" presStyleCnt="3" custLinFactNeighborX="-65384" custLinFactNeighborY="126">
        <dgm:presLayoutVars>
          <dgm:bulletEnabled val="1"/>
        </dgm:presLayoutVars>
      </dgm:prSet>
      <dgm:spPr/>
      <dgm:t>
        <a:bodyPr/>
        <a:lstStyle/>
        <a:p>
          <a:endParaRPr lang="es-EC"/>
        </a:p>
      </dgm:t>
    </dgm:pt>
    <dgm:pt modelId="{73015845-92FF-4BE9-8263-4C71C1245C0C}" type="pres">
      <dgm:prSet presAssocID="{E62DC8DC-0C8C-4577-BA4D-D83DA7BDE54C}" presName="sibTrans" presStyleCnt="0"/>
      <dgm:spPr/>
      <dgm:t>
        <a:bodyPr/>
        <a:lstStyle/>
        <a:p>
          <a:endParaRPr lang="es-EC"/>
        </a:p>
      </dgm:t>
    </dgm:pt>
    <dgm:pt modelId="{EED27C9D-135F-49F8-A217-AE83D2B94D4A}" type="pres">
      <dgm:prSet presAssocID="{93A50A45-4BF6-4AE1-895B-E9B99B10ABF9}" presName="textNode" presStyleLbl="node1" presStyleIdx="2" presStyleCnt="3" custLinFactX="-3104" custLinFactNeighborX="-100000" custLinFactNeighborY="-2499">
        <dgm:presLayoutVars>
          <dgm:bulletEnabled val="1"/>
        </dgm:presLayoutVars>
      </dgm:prSet>
      <dgm:spPr/>
      <dgm:t>
        <a:bodyPr/>
        <a:lstStyle/>
        <a:p>
          <a:endParaRPr lang="es-EC"/>
        </a:p>
      </dgm:t>
    </dgm:pt>
  </dgm:ptLst>
  <dgm:cxnLst>
    <dgm:cxn modelId="{E875F3CD-0B0C-4C33-8038-39118F17A961}" type="presOf" srcId="{94B7BD04-7B37-4B97-87C8-204C1A9572A6}" destId="{EC37220F-F903-4DBB-A014-1D112110E49C}" srcOrd="0" destOrd="0" presId="urn:microsoft.com/office/officeart/2005/8/layout/hProcess9"/>
    <dgm:cxn modelId="{BA449B37-4742-49F8-AB20-7BC8DBF6EC58}" srcId="{94B7BD04-7B37-4B97-87C8-204C1A9572A6}" destId="{93A50A45-4BF6-4AE1-895B-E9B99B10ABF9}" srcOrd="2" destOrd="0" parTransId="{94248AF8-A1FA-45AE-9ECF-3A990DA4A838}" sibTransId="{62EA1D4B-C688-4542-997F-19ED93D3F05A}"/>
    <dgm:cxn modelId="{4AB1FC3D-EF13-472F-A6A7-C67BBADD1730}" srcId="{94B7BD04-7B37-4B97-87C8-204C1A9572A6}" destId="{37FD6AA3-FFA2-48C1-98C8-E71A0520B17D}" srcOrd="1" destOrd="0" parTransId="{EFF299C8-AC6E-4085-8AF8-11701D2FC802}" sibTransId="{E62DC8DC-0C8C-4577-BA4D-D83DA7BDE54C}"/>
    <dgm:cxn modelId="{E54C796B-B503-43A9-B867-903230175439}" type="presOf" srcId="{424E9BD0-D95B-4956-ACEC-44699FD6B7DA}" destId="{DC40DC3D-EDA2-408B-9AF5-AC97EA7FBB04}" srcOrd="0" destOrd="0" presId="urn:microsoft.com/office/officeart/2005/8/layout/hProcess9"/>
    <dgm:cxn modelId="{C12C81A5-ECA9-4D81-94C5-AC3107EA633B}" srcId="{94B7BD04-7B37-4B97-87C8-204C1A9572A6}" destId="{424E9BD0-D95B-4956-ACEC-44699FD6B7DA}" srcOrd="0" destOrd="0" parTransId="{7D8746FE-E80C-48FA-ABC7-59F6D151A2CE}" sibTransId="{0AE237C9-4875-4581-B386-06C1A2AF651B}"/>
    <dgm:cxn modelId="{73A2F3DC-478F-4ECB-A7E6-627C2F0A4219}" type="presOf" srcId="{37FD6AA3-FFA2-48C1-98C8-E71A0520B17D}" destId="{E62D8521-B371-4C08-9EE7-4D438A2C0741}" srcOrd="0" destOrd="0" presId="urn:microsoft.com/office/officeart/2005/8/layout/hProcess9"/>
    <dgm:cxn modelId="{E2E48D34-7AE0-42A5-97B5-4CED5A0F9F07}" type="presOf" srcId="{93A50A45-4BF6-4AE1-895B-E9B99B10ABF9}" destId="{EED27C9D-135F-49F8-A217-AE83D2B94D4A}" srcOrd="0" destOrd="0" presId="urn:microsoft.com/office/officeart/2005/8/layout/hProcess9"/>
    <dgm:cxn modelId="{A997E237-17BD-4686-A0B6-88AB338677B8}" type="presParOf" srcId="{EC37220F-F903-4DBB-A014-1D112110E49C}" destId="{9C8BCD0C-2C36-4966-AA32-A6CE4AC6EA9A}" srcOrd="0" destOrd="0" presId="urn:microsoft.com/office/officeart/2005/8/layout/hProcess9"/>
    <dgm:cxn modelId="{6B8D2C2E-B70A-4DA9-9544-C979F7886670}" type="presParOf" srcId="{EC37220F-F903-4DBB-A014-1D112110E49C}" destId="{D0503D1B-79C9-4CF0-8312-81C4B4822FB3}" srcOrd="1" destOrd="0" presId="urn:microsoft.com/office/officeart/2005/8/layout/hProcess9"/>
    <dgm:cxn modelId="{254E686F-49BE-485B-94DF-7D8200968BE4}" type="presParOf" srcId="{D0503D1B-79C9-4CF0-8312-81C4B4822FB3}" destId="{DC40DC3D-EDA2-408B-9AF5-AC97EA7FBB04}" srcOrd="0" destOrd="0" presId="urn:microsoft.com/office/officeart/2005/8/layout/hProcess9"/>
    <dgm:cxn modelId="{DABE6880-2BCA-4966-AEAD-2882AEFAD9EE}" type="presParOf" srcId="{D0503D1B-79C9-4CF0-8312-81C4B4822FB3}" destId="{4EF98581-190B-4F85-AD42-BF9469DFABC8}" srcOrd="1" destOrd="0" presId="urn:microsoft.com/office/officeart/2005/8/layout/hProcess9"/>
    <dgm:cxn modelId="{45719C36-EB11-4643-A873-8CB5995983ED}" type="presParOf" srcId="{D0503D1B-79C9-4CF0-8312-81C4B4822FB3}" destId="{E62D8521-B371-4C08-9EE7-4D438A2C0741}" srcOrd="2" destOrd="0" presId="urn:microsoft.com/office/officeart/2005/8/layout/hProcess9"/>
    <dgm:cxn modelId="{8C4AFFF2-230D-4403-BD2C-169B1FD6FABC}" type="presParOf" srcId="{D0503D1B-79C9-4CF0-8312-81C4B4822FB3}" destId="{73015845-92FF-4BE9-8263-4C71C1245C0C}" srcOrd="3" destOrd="0" presId="urn:microsoft.com/office/officeart/2005/8/layout/hProcess9"/>
    <dgm:cxn modelId="{8DECAD03-AF16-4808-8F8C-78D1C253CD19}" type="presParOf" srcId="{D0503D1B-79C9-4CF0-8312-81C4B4822FB3}" destId="{EED27C9D-135F-49F8-A217-AE83D2B94D4A}" srcOrd="4" destOrd="0" presId="urn:microsoft.com/office/officeart/2005/8/layout/hProcess9"/>
  </dgm:cxnLst>
  <dgm:bg>
    <a:noFill/>
  </dgm:bg>
  <dgm:whole>
    <a:ln w="63500" cmpd="dbl">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25B6F6-3898-424E-A875-3D170FC0F0F3}" type="doc">
      <dgm:prSet loTypeId="urn:microsoft.com/office/officeart/2011/layout/HexagonRadial" loCatId="cycle" qsTypeId="urn:microsoft.com/office/officeart/2005/8/quickstyle/3d2" qsCatId="3D" csTypeId="urn:microsoft.com/office/officeart/2005/8/colors/colorful4" csCatId="colorful" phldr="1"/>
      <dgm:spPr/>
      <dgm:t>
        <a:bodyPr/>
        <a:lstStyle/>
        <a:p>
          <a:endParaRPr lang="es-EC"/>
        </a:p>
      </dgm:t>
    </dgm:pt>
    <dgm:pt modelId="{32064F61-1659-4DAB-A548-E989188DCCDF}">
      <dgm:prSet phldrT="[Texto]" custT="1"/>
      <dgm:spPr>
        <a:blipFill rotWithShape="0">
          <a:blip xmlns:r="http://schemas.openxmlformats.org/officeDocument/2006/relationships" r:embed="rId1"/>
          <a:stretch>
            <a:fillRect/>
          </a:stretch>
        </a:blipFill>
      </dgm:spPr>
      <dgm:t>
        <a:bodyPr/>
        <a:lstStyle/>
        <a:p>
          <a:r>
            <a:rPr lang="es-EC" sz="1400" b="1" smtClean="0">
              <a:solidFill>
                <a:schemeClr val="tx1"/>
              </a:solidFill>
              <a:latin typeface="Arial" pitchFamily="34" charset="0"/>
              <a:cs typeface="Arial" pitchFamily="34" charset="0"/>
            </a:rPr>
            <a:t>.</a:t>
          </a:r>
          <a:endParaRPr lang="es-EC" sz="1400" b="1" dirty="0">
            <a:solidFill>
              <a:schemeClr val="tx1"/>
            </a:solidFill>
            <a:latin typeface="Arial" pitchFamily="34" charset="0"/>
            <a:cs typeface="Arial" pitchFamily="34" charset="0"/>
          </a:endParaRPr>
        </a:p>
      </dgm:t>
    </dgm:pt>
    <dgm:pt modelId="{4E143CCC-0FD9-4716-8D12-F06DB32BE70B}" type="parTrans" cxnId="{B4542ABA-BC0E-43A0-A558-F74E4564320C}">
      <dgm:prSet/>
      <dgm:spPr/>
      <dgm:t>
        <a:bodyPr/>
        <a:lstStyle/>
        <a:p>
          <a:endParaRPr lang="es-EC" sz="1400" b="1">
            <a:solidFill>
              <a:schemeClr val="tx1"/>
            </a:solidFill>
            <a:latin typeface="Arial" pitchFamily="34" charset="0"/>
            <a:cs typeface="Arial" pitchFamily="34" charset="0"/>
          </a:endParaRPr>
        </a:p>
      </dgm:t>
    </dgm:pt>
    <dgm:pt modelId="{6E644A9E-05D8-4B5D-8ABD-CF0B41E585EF}" type="sibTrans" cxnId="{B4542ABA-BC0E-43A0-A558-F74E4564320C}">
      <dgm:prSet/>
      <dgm:spPr/>
      <dgm:t>
        <a:bodyPr/>
        <a:lstStyle/>
        <a:p>
          <a:endParaRPr lang="es-EC" sz="1400" b="1">
            <a:solidFill>
              <a:schemeClr val="tx1"/>
            </a:solidFill>
            <a:latin typeface="Arial" pitchFamily="34" charset="0"/>
            <a:cs typeface="Arial" pitchFamily="34" charset="0"/>
          </a:endParaRPr>
        </a:p>
      </dgm:t>
    </dgm:pt>
    <dgm:pt modelId="{453152F9-909E-4D00-88BD-69092466BFD3}">
      <dgm:prSet phldrT="[Texto]" custT="1"/>
      <dgm:spPr/>
      <dgm:t>
        <a:bodyPr/>
        <a:lstStyle/>
        <a:p>
          <a:r>
            <a:rPr lang="es-EC" sz="1400" b="1" smtClean="0">
              <a:solidFill>
                <a:schemeClr val="tx1"/>
              </a:solidFill>
              <a:latin typeface="Arial" pitchFamily="34" charset="0"/>
              <a:cs typeface="Arial" pitchFamily="34" charset="0"/>
            </a:rPr>
            <a:t>Personal</a:t>
          </a:r>
          <a:endParaRPr lang="es-EC" sz="1400" b="1" dirty="0">
            <a:solidFill>
              <a:schemeClr val="tx1"/>
            </a:solidFill>
            <a:latin typeface="Arial" pitchFamily="34" charset="0"/>
            <a:cs typeface="Arial" pitchFamily="34" charset="0"/>
          </a:endParaRPr>
        </a:p>
      </dgm:t>
    </dgm:pt>
    <dgm:pt modelId="{DF85C833-2328-4E49-98F4-90EF8CFD8E6F}" type="parTrans" cxnId="{1D7E7D3A-5156-4DA7-AA23-8CC1658A9EDD}">
      <dgm:prSet/>
      <dgm:spPr/>
      <dgm:t>
        <a:bodyPr/>
        <a:lstStyle/>
        <a:p>
          <a:endParaRPr lang="es-EC" sz="1400" b="1">
            <a:solidFill>
              <a:schemeClr val="tx1"/>
            </a:solidFill>
            <a:latin typeface="Arial" pitchFamily="34" charset="0"/>
            <a:cs typeface="Arial" pitchFamily="34" charset="0"/>
          </a:endParaRPr>
        </a:p>
      </dgm:t>
    </dgm:pt>
    <dgm:pt modelId="{2CFB8CCF-1407-4541-AB78-E24A1E765B24}" type="sibTrans" cxnId="{1D7E7D3A-5156-4DA7-AA23-8CC1658A9EDD}">
      <dgm:prSet/>
      <dgm:spPr/>
      <dgm:t>
        <a:bodyPr/>
        <a:lstStyle/>
        <a:p>
          <a:endParaRPr lang="es-EC" sz="1400" b="1">
            <a:solidFill>
              <a:schemeClr val="tx1"/>
            </a:solidFill>
            <a:latin typeface="Arial" pitchFamily="34" charset="0"/>
            <a:cs typeface="Arial" pitchFamily="34" charset="0"/>
          </a:endParaRPr>
        </a:p>
      </dgm:t>
    </dgm:pt>
    <dgm:pt modelId="{1B27E4F1-41A8-47D3-A102-BC6BB50EA250}">
      <dgm:prSet phldrT="[Texto]" custT="1"/>
      <dgm:spPr/>
      <dgm:t>
        <a:bodyPr/>
        <a:lstStyle/>
        <a:p>
          <a:endParaRPr lang="es-EC" sz="1400" b="0" smtClean="0">
            <a:solidFill>
              <a:schemeClr val="tx1"/>
            </a:solidFill>
            <a:latin typeface="Arial" pitchFamily="34" charset="0"/>
            <a:cs typeface="Arial" pitchFamily="34" charset="0"/>
          </a:endParaRPr>
        </a:p>
        <a:p>
          <a:r>
            <a:rPr lang="es-EC" sz="1400" b="0" smtClean="0">
              <a:solidFill>
                <a:schemeClr val="tx1"/>
              </a:solidFill>
              <a:latin typeface="Arial" pitchFamily="34" charset="0"/>
              <a:cs typeface="Arial" pitchFamily="34" charset="0"/>
            </a:rPr>
            <a:t>Institucional</a:t>
          </a:r>
          <a:endParaRPr lang="es-EC" sz="1400" b="0" dirty="0">
            <a:solidFill>
              <a:schemeClr val="tx1"/>
            </a:solidFill>
            <a:latin typeface="Arial" pitchFamily="34" charset="0"/>
            <a:cs typeface="Arial" pitchFamily="34" charset="0"/>
          </a:endParaRPr>
        </a:p>
      </dgm:t>
    </dgm:pt>
    <dgm:pt modelId="{14F5046B-BE1A-4E6D-B7AF-F8A7D5D6202D}" type="parTrans" cxnId="{6309E405-2CF9-43BE-AA48-79BB09362798}">
      <dgm:prSet/>
      <dgm:spPr/>
      <dgm:t>
        <a:bodyPr/>
        <a:lstStyle/>
        <a:p>
          <a:endParaRPr lang="es-EC" sz="1400" b="1">
            <a:solidFill>
              <a:schemeClr val="tx1"/>
            </a:solidFill>
            <a:latin typeface="Arial" pitchFamily="34" charset="0"/>
            <a:cs typeface="Arial" pitchFamily="34" charset="0"/>
          </a:endParaRPr>
        </a:p>
      </dgm:t>
    </dgm:pt>
    <dgm:pt modelId="{75D74571-3A5E-47EA-8CD9-4706C6D47536}" type="sibTrans" cxnId="{6309E405-2CF9-43BE-AA48-79BB09362798}">
      <dgm:prSet/>
      <dgm:spPr/>
      <dgm:t>
        <a:bodyPr/>
        <a:lstStyle/>
        <a:p>
          <a:endParaRPr lang="es-EC" sz="1400" b="1">
            <a:solidFill>
              <a:schemeClr val="tx1"/>
            </a:solidFill>
            <a:latin typeface="Arial" pitchFamily="34" charset="0"/>
            <a:cs typeface="Arial" pitchFamily="34" charset="0"/>
          </a:endParaRPr>
        </a:p>
      </dgm:t>
    </dgm:pt>
    <dgm:pt modelId="{E28BEE9D-4F23-4C8E-9CB9-2658DC5C7999}">
      <dgm:prSet phldrT="[Texto]" custT="1"/>
      <dgm:spPr/>
      <dgm:t>
        <a:bodyPr/>
        <a:lstStyle/>
        <a:p>
          <a:r>
            <a:rPr lang="es-EC" sz="1400" b="0" smtClean="0">
              <a:solidFill>
                <a:schemeClr val="tx1"/>
              </a:solidFill>
              <a:latin typeface="Arial" pitchFamily="34" charset="0"/>
              <a:cs typeface="Arial" pitchFamily="34" charset="0"/>
            </a:rPr>
            <a:t>Interpersonal</a:t>
          </a:r>
          <a:endParaRPr lang="es-EC" sz="1400" b="0" dirty="0">
            <a:solidFill>
              <a:schemeClr val="tx1"/>
            </a:solidFill>
            <a:latin typeface="Arial" pitchFamily="34" charset="0"/>
            <a:cs typeface="Arial" pitchFamily="34" charset="0"/>
          </a:endParaRPr>
        </a:p>
      </dgm:t>
    </dgm:pt>
    <dgm:pt modelId="{CC391039-7168-4966-8F3A-2233D899E861}" type="parTrans" cxnId="{089F363F-A0E5-47DC-900D-ADAF2623A6A4}">
      <dgm:prSet/>
      <dgm:spPr/>
      <dgm:t>
        <a:bodyPr/>
        <a:lstStyle/>
        <a:p>
          <a:endParaRPr lang="es-EC" sz="1400" b="1">
            <a:solidFill>
              <a:schemeClr val="tx1"/>
            </a:solidFill>
            <a:latin typeface="Arial" pitchFamily="34" charset="0"/>
            <a:cs typeface="Arial" pitchFamily="34" charset="0"/>
          </a:endParaRPr>
        </a:p>
      </dgm:t>
    </dgm:pt>
    <dgm:pt modelId="{6C6AF429-D64D-4118-954C-6DD5DC4103EB}" type="sibTrans" cxnId="{089F363F-A0E5-47DC-900D-ADAF2623A6A4}">
      <dgm:prSet/>
      <dgm:spPr/>
      <dgm:t>
        <a:bodyPr/>
        <a:lstStyle/>
        <a:p>
          <a:endParaRPr lang="es-EC" sz="1400" b="1">
            <a:solidFill>
              <a:schemeClr val="tx1"/>
            </a:solidFill>
            <a:latin typeface="Arial" pitchFamily="34" charset="0"/>
            <a:cs typeface="Arial" pitchFamily="34" charset="0"/>
          </a:endParaRPr>
        </a:p>
      </dgm:t>
    </dgm:pt>
    <dgm:pt modelId="{7516D21D-5387-4592-B8BD-93851303BE63}">
      <dgm:prSet phldrT="[Texto]" custT="1"/>
      <dgm:spPr/>
      <dgm:t>
        <a:bodyPr/>
        <a:lstStyle/>
        <a:p>
          <a:r>
            <a:rPr lang="es-EC" sz="1400" b="1" smtClean="0">
              <a:solidFill>
                <a:schemeClr val="tx1"/>
              </a:solidFill>
              <a:latin typeface="Arial" pitchFamily="34" charset="0"/>
              <a:cs typeface="Arial" pitchFamily="34" charset="0"/>
            </a:rPr>
            <a:t>Social</a:t>
          </a:r>
          <a:endParaRPr lang="es-EC" sz="1400" b="1" dirty="0">
            <a:solidFill>
              <a:schemeClr val="tx1"/>
            </a:solidFill>
            <a:latin typeface="Arial" pitchFamily="34" charset="0"/>
            <a:cs typeface="Arial" pitchFamily="34" charset="0"/>
          </a:endParaRPr>
        </a:p>
      </dgm:t>
    </dgm:pt>
    <dgm:pt modelId="{BDFDAB9F-DFD1-4B1F-9A50-982230FB3384}" type="parTrans" cxnId="{600D1AB3-B1EB-4400-B816-2226C16DB4FA}">
      <dgm:prSet/>
      <dgm:spPr/>
      <dgm:t>
        <a:bodyPr/>
        <a:lstStyle/>
        <a:p>
          <a:endParaRPr lang="es-EC" sz="1400" b="1">
            <a:solidFill>
              <a:schemeClr val="tx1"/>
            </a:solidFill>
            <a:latin typeface="Arial" pitchFamily="34" charset="0"/>
            <a:cs typeface="Arial" pitchFamily="34" charset="0"/>
          </a:endParaRPr>
        </a:p>
      </dgm:t>
    </dgm:pt>
    <dgm:pt modelId="{874DC820-221E-4A28-8743-51927C794A6D}" type="sibTrans" cxnId="{600D1AB3-B1EB-4400-B816-2226C16DB4FA}">
      <dgm:prSet/>
      <dgm:spPr/>
      <dgm:t>
        <a:bodyPr/>
        <a:lstStyle/>
        <a:p>
          <a:endParaRPr lang="es-EC" sz="1400" b="1">
            <a:solidFill>
              <a:schemeClr val="tx1"/>
            </a:solidFill>
            <a:latin typeface="Arial" pitchFamily="34" charset="0"/>
            <a:cs typeface="Arial" pitchFamily="34" charset="0"/>
          </a:endParaRPr>
        </a:p>
      </dgm:t>
    </dgm:pt>
    <dgm:pt modelId="{A52A2D8B-D0CF-43AD-9103-792F791B3EA4}">
      <dgm:prSet custT="1"/>
      <dgm:spPr/>
      <dgm:t>
        <a:bodyPr/>
        <a:lstStyle/>
        <a:p>
          <a:r>
            <a:rPr lang="es-EC" sz="1400" b="1" smtClean="0">
              <a:solidFill>
                <a:schemeClr val="tx1"/>
              </a:solidFill>
              <a:latin typeface="Arial" pitchFamily="34" charset="0"/>
              <a:cs typeface="Arial" pitchFamily="34" charset="0"/>
            </a:rPr>
            <a:t>Didáctica</a:t>
          </a:r>
          <a:endParaRPr lang="es-EC" sz="1400" b="1" dirty="0">
            <a:solidFill>
              <a:schemeClr val="tx1"/>
            </a:solidFill>
            <a:latin typeface="Arial" pitchFamily="34" charset="0"/>
            <a:cs typeface="Arial" pitchFamily="34" charset="0"/>
          </a:endParaRPr>
        </a:p>
      </dgm:t>
    </dgm:pt>
    <dgm:pt modelId="{0F77977E-979D-4697-9504-2513DD6D35F9}" type="parTrans" cxnId="{9385F930-4C28-4BCE-810A-349DA3D67C58}">
      <dgm:prSet/>
      <dgm:spPr/>
      <dgm:t>
        <a:bodyPr/>
        <a:lstStyle/>
        <a:p>
          <a:endParaRPr lang="es-EC" sz="1400" b="1">
            <a:solidFill>
              <a:schemeClr val="tx1"/>
            </a:solidFill>
            <a:latin typeface="Arial" pitchFamily="34" charset="0"/>
            <a:cs typeface="Arial" pitchFamily="34" charset="0"/>
          </a:endParaRPr>
        </a:p>
      </dgm:t>
    </dgm:pt>
    <dgm:pt modelId="{80246306-29BC-4CD6-BAD3-789C779CA4AA}" type="sibTrans" cxnId="{9385F930-4C28-4BCE-810A-349DA3D67C58}">
      <dgm:prSet/>
      <dgm:spPr/>
      <dgm:t>
        <a:bodyPr/>
        <a:lstStyle/>
        <a:p>
          <a:endParaRPr lang="es-EC" sz="1400" b="1">
            <a:solidFill>
              <a:schemeClr val="tx1"/>
            </a:solidFill>
            <a:latin typeface="Arial" pitchFamily="34" charset="0"/>
            <a:cs typeface="Arial" pitchFamily="34" charset="0"/>
          </a:endParaRPr>
        </a:p>
      </dgm:t>
    </dgm:pt>
    <dgm:pt modelId="{5BC9EED3-DDF0-4D4F-AFCB-D5006210E7A3}">
      <dgm:prSet custT="1"/>
      <dgm:spPr/>
      <dgm:t>
        <a:bodyPr/>
        <a:lstStyle/>
        <a:p>
          <a:r>
            <a:rPr lang="es-EC" sz="1400" b="1" smtClean="0">
              <a:solidFill>
                <a:schemeClr val="tx1"/>
              </a:solidFill>
              <a:latin typeface="Arial" pitchFamily="34" charset="0"/>
              <a:cs typeface="Arial" pitchFamily="34" charset="0"/>
            </a:rPr>
            <a:t>Valoral</a:t>
          </a:r>
          <a:endParaRPr lang="es-EC" sz="1400" b="1" dirty="0">
            <a:solidFill>
              <a:schemeClr val="tx1"/>
            </a:solidFill>
            <a:latin typeface="Arial" pitchFamily="34" charset="0"/>
            <a:cs typeface="Arial" pitchFamily="34" charset="0"/>
          </a:endParaRPr>
        </a:p>
      </dgm:t>
    </dgm:pt>
    <dgm:pt modelId="{9E818C7F-B110-4B17-880D-781540955851}" type="parTrans" cxnId="{57A4BFB7-5B8A-49C2-9F7D-C35F4970AF9F}">
      <dgm:prSet/>
      <dgm:spPr/>
      <dgm:t>
        <a:bodyPr/>
        <a:lstStyle/>
        <a:p>
          <a:endParaRPr lang="es-EC" sz="1400" b="1">
            <a:solidFill>
              <a:schemeClr val="tx1"/>
            </a:solidFill>
            <a:latin typeface="Arial" pitchFamily="34" charset="0"/>
            <a:cs typeface="Arial" pitchFamily="34" charset="0"/>
          </a:endParaRPr>
        </a:p>
      </dgm:t>
    </dgm:pt>
    <dgm:pt modelId="{84E6635E-567D-41D6-BEC0-141923FF9E5B}" type="sibTrans" cxnId="{57A4BFB7-5B8A-49C2-9F7D-C35F4970AF9F}">
      <dgm:prSet/>
      <dgm:spPr/>
      <dgm:t>
        <a:bodyPr/>
        <a:lstStyle/>
        <a:p>
          <a:endParaRPr lang="es-EC" sz="1400" b="1">
            <a:solidFill>
              <a:schemeClr val="tx1"/>
            </a:solidFill>
            <a:latin typeface="Arial" pitchFamily="34" charset="0"/>
            <a:cs typeface="Arial" pitchFamily="34" charset="0"/>
          </a:endParaRPr>
        </a:p>
      </dgm:t>
    </dgm:pt>
    <dgm:pt modelId="{39F8D416-1ADC-4FBB-B5A4-E7DD0B75918B}" type="pres">
      <dgm:prSet presAssocID="{A025B6F6-3898-424E-A875-3D170FC0F0F3}" presName="Name0" presStyleCnt="0">
        <dgm:presLayoutVars>
          <dgm:chMax val="1"/>
          <dgm:chPref val="1"/>
          <dgm:dir/>
          <dgm:animOne val="branch"/>
          <dgm:animLvl val="lvl"/>
        </dgm:presLayoutVars>
      </dgm:prSet>
      <dgm:spPr/>
      <dgm:t>
        <a:bodyPr/>
        <a:lstStyle/>
        <a:p>
          <a:endParaRPr lang="es-EC"/>
        </a:p>
      </dgm:t>
    </dgm:pt>
    <dgm:pt modelId="{ECE82D8F-DA3C-4E43-9386-8D18F0872153}" type="pres">
      <dgm:prSet presAssocID="{32064F61-1659-4DAB-A548-E989188DCCDF}" presName="Parent" presStyleLbl="node0" presStyleIdx="0" presStyleCnt="1">
        <dgm:presLayoutVars>
          <dgm:chMax val="6"/>
          <dgm:chPref val="6"/>
        </dgm:presLayoutVars>
      </dgm:prSet>
      <dgm:spPr/>
      <dgm:t>
        <a:bodyPr/>
        <a:lstStyle/>
        <a:p>
          <a:endParaRPr lang="es-EC"/>
        </a:p>
      </dgm:t>
    </dgm:pt>
    <dgm:pt modelId="{53C5F358-19BC-42DA-82B8-DC91613B7C28}" type="pres">
      <dgm:prSet presAssocID="{453152F9-909E-4D00-88BD-69092466BFD3}" presName="Accent1" presStyleCnt="0"/>
      <dgm:spPr/>
      <dgm:t>
        <a:bodyPr/>
        <a:lstStyle/>
        <a:p>
          <a:endParaRPr lang="es-ES"/>
        </a:p>
      </dgm:t>
    </dgm:pt>
    <dgm:pt modelId="{B7B78D47-710C-4268-A77A-A7F405D8024F}" type="pres">
      <dgm:prSet presAssocID="{453152F9-909E-4D00-88BD-69092466BFD3}" presName="Accent" presStyleLbl="bgShp" presStyleIdx="0" presStyleCnt="6"/>
      <dgm:spPr/>
      <dgm:t>
        <a:bodyPr/>
        <a:lstStyle/>
        <a:p>
          <a:endParaRPr lang="es-ES"/>
        </a:p>
      </dgm:t>
    </dgm:pt>
    <dgm:pt modelId="{90D6C48A-36D1-4F88-94F5-3718F7B72F35}" type="pres">
      <dgm:prSet presAssocID="{453152F9-909E-4D00-88BD-69092466BFD3}" presName="Child1" presStyleLbl="node1" presStyleIdx="0" presStyleCnt="6">
        <dgm:presLayoutVars>
          <dgm:chMax val="0"/>
          <dgm:chPref val="0"/>
          <dgm:bulletEnabled val="1"/>
        </dgm:presLayoutVars>
      </dgm:prSet>
      <dgm:spPr/>
      <dgm:t>
        <a:bodyPr/>
        <a:lstStyle/>
        <a:p>
          <a:endParaRPr lang="es-EC"/>
        </a:p>
      </dgm:t>
    </dgm:pt>
    <dgm:pt modelId="{A6933974-67E0-4B0E-A8E9-98ADD8DB38F2}" type="pres">
      <dgm:prSet presAssocID="{1B27E4F1-41A8-47D3-A102-BC6BB50EA250}" presName="Accent2" presStyleCnt="0"/>
      <dgm:spPr/>
      <dgm:t>
        <a:bodyPr/>
        <a:lstStyle/>
        <a:p>
          <a:endParaRPr lang="es-ES"/>
        </a:p>
      </dgm:t>
    </dgm:pt>
    <dgm:pt modelId="{55113C71-5B7F-41DF-9FB4-956929D5AC2D}" type="pres">
      <dgm:prSet presAssocID="{1B27E4F1-41A8-47D3-A102-BC6BB50EA250}" presName="Accent" presStyleLbl="bgShp" presStyleIdx="1" presStyleCnt="6">
        <dgm:style>
          <a:lnRef idx="1">
            <a:schemeClr val="accent2"/>
          </a:lnRef>
          <a:fillRef idx="2">
            <a:schemeClr val="accent2"/>
          </a:fillRef>
          <a:effectRef idx="1">
            <a:schemeClr val="accent2"/>
          </a:effectRef>
          <a:fontRef idx="minor">
            <a:schemeClr val="dk1"/>
          </a:fontRef>
        </dgm:style>
      </dgm:prSet>
      <dgm:spPr>
        <a:solidFill>
          <a:srgbClr val="AC0898"/>
        </a:solidFill>
      </dgm:spPr>
      <dgm:t>
        <a:bodyPr/>
        <a:lstStyle/>
        <a:p>
          <a:endParaRPr lang="es-ES"/>
        </a:p>
      </dgm:t>
    </dgm:pt>
    <dgm:pt modelId="{72E005C1-9157-4299-B01A-196017FC540C}" type="pres">
      <dgm:prSet presAssocID="{1B27E4F1-41A8-47D3-A102-BC6BB50EA250}" presName="Child2" presStyleLbl="node1" presStyleIdx="1" presStyleCnt="6">
        <dgm:presLayoutVars>
          <dgm:chMax val="0"/>
          <dgm:chPref val="0"/>
          <dgm:bulletEnabled val="1"/>
        </dgm:presLayoutVars>
      </dgm:prSet>
      <dgm:spPr/>
      <dgm:t>
        <a:bodyPr/>
        <a:lstStyle/>
        <a:p>
          <a:endParaRPr lang="es-EC"/>
        </a:p>
      </dgm:t>
    </dgm:pt>
    <dgm:pt modelId="{57BD1ADD-D521-4859-A07D-BC903CD1EA77}" type="pres">
      <dgm:prSet presAssocID="{E28BEE9D-4F23-4C8E-9CB9-2658DC5C7999}" presName="Accent3" presStyleCnt="0"/>
      <dgm:spPr/>
      <dgm:t>
        <a:bodyPr/>
        <a:lstStyle/>
        <a:p>
          <a:endParaRPr lang="es-ES"/>
        </a:p>
      </dgm:t>
    </dgm:pt>
    <dgm:pt modelId="{FC371E85-338A-4458-8A80-25B7922B9AC1}" type="pres">
      <dgm:prSet presAssocID="{E28BEE9D-4F23-4C8E-9CB9-2658DC5C7999}" presName="Accent" presStyleLbl="bgShp" presStyleIdx="2" presStyleCnt="6">
        <dgm:style>
          <a:lnRef idx="1">
            <a:schemeClr val="accent4"/>
          </a:lnRef>
          <a:fillRef idx="2">
            <a:schemeClr val="accent4"/>
          </a:fillRef>
          <a:effectRef idx="1">
            <a:schemeClr val="accent4"/>
          </a:effectRef>
          <a:fontRef idx="minor">
            <a:schemeClr val="dk1"/>
          </a:fontRef>
        </dgm:style>
      </dgm:prSet>
      <dgm:spPr>
        <a:solidFill>
          <a:srgbClr val="AC0898"/>
        </a:solidFill>
      </dgm:spPr>
      <dgm:t>
        <a:bodyPr/>
        <a:lstStyle/>
        <a:p>
          <a:endParaRPr lang="es-ES"/>
        </a:p>
      </dgm:t>
    </dgm:pt>
    <dgm:pt modelId="{CD63861B-D683-4097-9935-7AD4591A6DBB}" type="pres">
      <dgm:prSet presAssocID="{E28BEE9D-4F23-4C8E-9CB9-2658DC5C7999}" presName="Child3" presStyleLbl="node1" presStyleIdx="2" presStyleCnt="6">
        <dgm:presLayoutVars>
          <dgm:chMax val="0"/>
          <dgm:chPref val="0"/>
          <dgm:bulletEnabled val="1"/>
        </dgm:presLayoutVars>
      </dgm:prSet>
      <dgm:spPr/>
      <dgm:t>
        <a:bodyPr/>
        <a:lstStyle/>
        <a:p>
          <a:endParaRPr lang="es-EC"/>
        </a:p>
      </dgm:t>
    </dgm:pt>
    <dgm:pt modelId="{35711447-D39A-4C11-9907-2599FDE77289}" type="pres">
      <dgm:prSet presAssocID="{7516D21D-5387-4592-B8BD-93851303BE63}" presName="Accent4" presStyleCnt="0"/>
      <dgm:spPr/>
      <dgm:t>
        <a:bodyPr/>
        <a:lstStyle/>
        <a:p>
          <a:endParaRPr lang="es-ES"/>
        </a:p>
      </dgm:t>
    </dgm:pt>
    <dgm:pt modelId="{9BF8E9E0-9FCA-496D-B119-72FB048C802B}" type="pres">
      <dgm:prSet presAssocID="{7516D21D-5387-4592-B8BD-93851303BE63}" presName="Accent" presStyleLbl="bgShp" presStyleIdx="3" presStyleCnt="6">
        <dgm:style>
          <a:lnRef idx="1">
            <a:schemeClr val="accent4"/>
          </a:lnRef>
          <a:fillRef idx="2">
            <a:schemeClr val="accent4"/>
          </a:fillRef>
          <a:effectRef idx="1">
            <a:schemeClr val="accent4"/>
          </a:effectRef>
          <a:fontRef idx="minor">
            <a:schemeClr val="dk1"/>
          </a:fontRef>
        </dgm:style>
      </dgm:prSet>
      <dgm:spPr>
        <a:solidFill>
          <a:srgbClr val="AC0898"/>
        </a:solidFill>
      </dgm:spPr>
      <dgm:t>
        <a:bodyPr/>
        <a:lstStyle/>
        <a:p>
          <a:endParaRPr lang="es-ES"/>
        </a:p>
      </dgm:t>
    </dgm:pt>
    <dgm:pt modelId="{DFCA2C62-7E94-4737-97E0-20042D5DFD97}" type="pres">
      <dgm:prSet presAssocID="{7516D21D-5387-4592-B8BD-93851303BE63}" presName="Child4" presStyleLbl="node1" presStyleIdx="3" presStyleCnt="6">
        <dgm:presLayoutVars>
          <dgm:chMax val="0"/>
          <dgm:chPref val="0"/>
          <dgm:bulletEnabled val="1"/>
        </dgm:presLayoutVars>
      </dgm:prSet>
      <dgm:spPr/>
      <dgm:t>
        <a:bodyPr/>
        <a:lstStyle/>
        <a:p>
          <a:endParaRPr lang="es-EC"/>
        </a:p>
      </dgm:t>
    </dgm:pt>
    <dgm:pt modelId="{3321E64E-5B26-410B-9637-5B1DCC6F51BF}" type="pres">
      <dgm:prSet presAssocID="{A52A2D8B-D0CF-43AD-9103-792F791B3EA4}" presName="Accent5" presStyleCnt="0"/>
      <dgm:spPr/>
      <dgm:t>
        <a:bodyPr/>
        <a:lstStyle/>
        <a:p>
          <a:endParaRPr lang="es-ES"/>
        </a:p>
      </dgm:t>
    </dgm:pt>
    <dgm:pt modelId="{3F95946F-5FEA-458B-994B-2DC9A3644919}" type="pres">
      <dgm:prSet presAssocID="{A52A2D8B-D0CF-43AD-9103-792F791B3EA4}" presName="Accent" presStyleLbl="bgShp" presStyleIdx="4" presStyleCnt="6">
        <dgm:style>
          <a:lnRef idx="1">
            <a:schemeClr val="accent4"/>
          </a:lnRef>
          <a:fillRef idx="2">
            <a:schemeClr val="accent4"/>
          </a:fillRef>
          <a:effectRef idx="1">
            <a:schemeClr val="accent4"/>
          </a:effectRef>
          <a:fontRef idx="minor">
            <a:schemeClr val="dk1"/>
          </a:fontRef>
        </dgm:style>
      </dgm:prSet>
      <dgm:spPr>
        <a:solidFill>
          <a:srgbClr val="AC0898"/>
        </a:solidFill>
      </dgm:spPr>
      <dgm:t>
        <a:bodyPr/>
        <a:lstStyle/>
        <a:p>
          <a:endParaRPr lang="es-ES"/>
        </a:p>
      </dgm:t>
    </dgm:pt>
    <dgm:pt modelId="{833FFF06-47D8-418A-8AF2-83841BE1AEDC}" type="pres">
      <dgm:prSet presAssocID="{A52A2D8B-D0CF-43AD-9103-792F791B3EA4}" presName="Child5" presStyleLbl="node1" presStyleIdx="4" presStyleCnt="6">
        <dgm:presLayoutVars>
          <dgm:chMax val="0"/>
          <dgm:chPref val="0"/>
          <dgm:bulletEnabled val="1"/>
        </dgm:presLayoutVars>
      </dgm:prSet>
      <dgm:spPr/>
      <dgm:t>
        <a:bodyPr/>
        <a:lstStyle/>
        <a:p>
          <a:endParaRPr lang="es-EC"/>
        </a:p>
      </dgm:t>
    </dgm:pt>
    <dgm:pt modelId="{1B40C44A-1F16-490E-971F-68F834ADC6C2}" type="pres">
      <dgm:prSet presAssocID="{5BC9EED3-DDF0-4D4F-AFCB-D5006210E7A3}" presName="Accent6" presStyleCnt="0"/>
      <dgm:spPr/>
      <dgm:t>
        <a:bodyPr/>
        <a:lstStyle/>
        <a:p>
          <a:endParaRPr lang="es-ES"/>
        </a:p>
      </dgm:t>
    </dgm:pt>
    <dgm:pt modelId="{F907F854-3F1C-4DEB-8712-BC534A1EAC71}" type="pres">
      <dgm:prSet presAssocID="{5BC9EED3-DDF0-4D4F-AFCB-D5006210E7A3}" presName="Accent" presStyleLbl="bgShp" presStyleIdx="5" presStyleCnt="6" custLinFactNeighborX="-2745" custLinFactNeighborY="-35209">
        <dgm:style>
          <a:lnRef idx="1">
            <a:schemeClr val="accent4"/>
          </a:lnRef>
          <a:fillRef idx="2">
            <a:schemeClr val="accent4"/>
          </a:fillRef>
          <a:effectRef idx="1">
            <a:schemeClr val="accent4"/>
          </a:effectRef>
          <a:fontRef idx="minor">
            <a:schemeClr val="dk1"/>
          </a:fontRef>
        </dgm:style>
      </dgm:prSet>
      <dgm:spPr>
        <a:solidFill>
          <a:srgbClr val="AC0898"/>
        </a:solidFill>
      </dgm:spPr>
      <dgm:t>
        <a:bodyPr/>
        <a:lstStyle/>
        <a:p>
          <a:endParaRPr lang="es-ES"/>
        </a:p>
      </dgm:t>
    </dgm:pt>
    <dgm:pt modelId="{2C31C8C9-1951-49EA-85E4-210397D8C016}" type="pres">
      <dgm:prSet presAssocID="{5BC9EED3-DDF0-4D4F-AFCB-D5006210E7A3}" presName="Child6" presStyleLbl="node1" presStyleIdx="5" presStyleCnt="6">
        <dgm:presLayoutVars>
          <dgm:chMax val="0"/>
          <dgm:chPref val="0"/>
          <dgm:bulletEnabled val="1"/>
        </dgm:presLayoutVars>
      </dgm:prSet>
      <dgm:spPr/>
      <dgm:t>
        <a:bodyPr/>
        <a:lstStyle/>
        <a:p>
          <a:endParaRPr lang="es-EC"/>
        </a:p>
      </dgm:t>
    </dgm:pt>
  </dgm:ptLst>
  <dgm:cxnLst>
    <dgm:cxn modelId="{C4846047-3AD1-43A0-B636-F2B53D8ABC6C}" type="presOf" srcId="{A52A2D8B-D0CF-43AD-9103-792F791B3EA4}" destId="{833FFF06-47D8-418A-8AF2-83841BE1AEDC}" srcOrd="0" destOrd="0" presId="urn:microsoft.com/office/officeart/2011/layout/HexagonRadial"/>
    <dgm:cxn modelId="{089F363F-A0E5-47DC-900D-ADAF2623A6A4}" srcId="{32064F61-1659-4DAB-A548-E989188DCCDF}" destId="{E28BEE9D-4F23-4C8E-9CB9-2658DC5C7999}" srcOrd="2" destOrd="0" parTransId="{CC391039-7168-4966-8F3A-2233D899E861}" sibTransId="{6C6AF429-D64D-4118-954C-6DD5DC4103EB}"/>
    <dgm:cxn modelId="{600D1AB3-B1EB-4400-B816-2226C16DB4FA}" srcId="{32064F61-1659-4DAB-A548-E989188DCCDF}" destId="{7516D21D-5387-4592-B8BD-93851303BE63}" srcOrd="3" destOrd="0" parTransId="{BDFDAB9F-DFD1-4B1F-9A50-982230FB3384}" sibTransId="{874DC820-221E-4A28-8743-51927C794A6D}"/>
    <dgm:cxn modelId="{A6565913-58AD-4112-A07B-555ABE6C9FB0}" type="presOf" srcId="{453152F9-909E-4D00-88BD-69092466BFD3}" destId="{90D6C48A-36D1-4F88-94F5-3718F7B72F35}" srcOrd="0" destOrd="0" presId="urn:microsoft.com/office/officeart/2011/layout/HexagonRadial"/>
    <dgm:cxn modelId="{2D61549F-8E35-4B6D-88AD-4054DC2FC179}" type="presOf" srcId="{E28BEE9D-4F23-4C8E-9CB9-2658DC5C7999}" destId="{CD63861B-D683-4097-9935-7AD4591A6DBB}" srcOrd="0" destOrd="0" presId="urn:microsoft.com/office/officeart/2011/layout/HexagonRadial"/>
    <dgm:cxn modelId="{57A4BFB7-5B8A-49C2-9F7D-C35F4970AF9F}" srcId="{32064F61-1659-4DAB-A548-E989188DCCDF}" destId="{5BC9EED3-DDF0-4D4F-AFCB-D5006210E7A3}" srcOrd="5" destOrd="0" parTransId="{9E818C7F-B110-4B17-880D-781540955851}" sibTransId="{84E6635E-567D-41D6-BEC0-141923FF9E5B}"/>
    <dgm:cxn modelId="{08BC7500-C1B0-4E91-89E6-63B81AAAB1B4}" type="presOf" srcId="{A025B6F6-3898-424E-A875-3D170FC0F0F3}" destId="{39F8D416-1ADC-4FBB-B5A4-E7DD0B75918B}" srcOrd="0" destOrd="0" presId="urn:microsoft.com/office/officeart/2011/layout/HexagonRadial"/>
    <dgm:cxn modelId="{9385F930-4C28-4BCE-810A-349DA3D67C58}" srcId="{32064F61-1659-4DAB-A548-E989188DCCDF}" destId="{A52A2D8B-D0CF-43AD-9103-792F791B3EA4}" srcOrd="4" destOrd="0" parTransId="{0F77977E-979D-4697-9504-2513DD6D35F9}" sibTransId="{80246306-29BC-4CD6-BAD3-789C779CA4AA}"/>
    <dgm:cxn modelId="{8514C1BF-632E-40FD-B0E3-B910ED9D66C8}" type="presOf" srcId="{32064F61-1659-4DAB-A548-E989188DCCDF}" destId="{ECE82D8F-DA3C-4E43-9386-8D18F0872153}" srcOrd="0" destOrd="0" presId="urn:microsoft.com/office/officeart/2011/layout/HexagonRadial"/>
    <dgm:cxn modelId="{B4542ABA-BC0E-43A0-A558-F74E4564320C}" srcId="{A025B6F6-3898-424E-A875-3D170FC0F0F3}" destId="{32064F61-1659-4DAB-A548-E989188DCCDF}" srcOrd="0" destOrd="0" parTransId="{4E143CCC-0FD9-4716-8D12-F06DB32BE70B}" sibTransId="{6E644A9E-05D8-4B5D-8ABD-CF0B41E585EF}"/>
    <dgm:cxn modelId="{E78570F2-7659-4E2A-8790-82A8D72FA88E}" type="presOf" srcId="{5BC9EED3-DDF0-4D4F-AFCB-D5006210E7A3}" destId="{2C31C8C9-1951-49EA-85E4-210397D8C016}" srcOrd="0" destOrd="0" presId="urn:microsoft.com/office/officeart/2011/layout/HexagonRadial"/>
    <dgm:cxn modelId="{5F396857-3022-444A-ABAB-CF89BABF18B2}" type="presOf" srcId="{7516D21D-5387-4592-B8BD-93851303BE63}" destId="{DFCA2C62-7E94-4737-97E0-20042D5DFD97}" srcOrd="0" destOrd="0" presId="urn:microsoft.com/office/officeart/2011/layout/HexagonRadial"/>
    <dgm:cxn modelId="{CB2A9AFC-FC7C-42AD-8FB2-F7D078B46706}" type="presOf" srcId="{1B27E4F1-41A8-47D3-A102-BC6BB50EA250}" destId="{72E005C1-9157-4299-B01A-196017FC540C}" srcOrd="0" destOrd="0" presId="urn:microsoft.com/office/officeart/2011/layout/HexagonRadial"/>
    <dgm:cxn modelId="{1D7E7D3A-5156-4DA7-AA23-8CC1658A9EDD}" srcId="{32064F61-1659-4DAB-A548-E989188DCCDF}" destId="{453152F9-909E-4D00-88BD-69092466BFD3}" srcOrd="0" destOrd="0" parTransId="{DF85C833-2328-4E49-98F4-90EF8CFD8E6F}" sibTransId="{2CFB8CCF-1407-4541-AB78-E24A1E765B24}"/>
    <dgm:cxn modelId="{6309E405-2CF9-43BE-AA48-79BB09362798}" srcId="{32064F61-1659-4DAB-A548-E989188DCCDF}" destId="{1B27E4F1-41A8-47D3-A102-BC6BB50EA250}" srcOrd="1" destOrd="0" parTransId="{14F5046B-BE1A-4E6D-B7AF-F8A7D5D6202D}" sibTransId="{75D74571-3A5E-47EA-8CD9-4706C6D47536}"/>
    <dgm:cxn modelId="{8041120B-3B1E-4C34-B2D9-20766C13408A}" type="presParOf" srcId="{39F8D416-1ADC-4FBB-B5A4-E7DD0B75918B}" destId="{ECE82D8F-DA3C-4E43-9386-8D18F0872153}" srcOrd="0" destOrd="0" presId="urn:microsoft.com/office/officeart/2011/layout/HexagonRadial"/>
    <dgm:cxn modelId="{0229C3F7-0AAD-46D1-BCC9-5D0BB88AA044}" type="presParOf" srcId="{39F8D416-1ADC-4FBB-B5A4-E7DD0B75918B}" destId="{53C5F358-19BC-42DA-82B8-DC91613B7C28}" srcOrd="1" destOrd="0" presId="urn:microsoft.com/office/officeart/2011/layout/HexagonRadial"/>
    <dgm:cxn modelId="{B1E59823-4B48-47AC-84B8-B73351783788}" type="presParOf" srcId="{53C5F358-19BC-42DA-82B8-DC91613B7C28}" destId="{B7B78D47-710C-4268-A77A-A7F405D8024F}" srcOrd="0" destOrd="0" presId="urn:microsoft.com/office/officeart/2011/layout/HexagonRadial"/>
    <dgm:cxn modelId="{6F5B155A-A54A-49F7-B679-1C34A852C9B4}" type="presParOf" srcId="{39F8D416-1ADC-4FBB-B5A4-E7DD0B75918B}" destId="{90D6C48A-36D1-4F88-94F5-3718F7B72F35}" srcOrd="2" destOrd="0" presId="urn:microsoft.com/office/officeart/2011/layout/HexagonRadial"/>
    <dgm:cxn modelId="{D0118933-8DE6-4B0E-A9E0-A743D0E8FF48}" type="presParOf" srcId="{39F8D416-1ADC-4FBB-B5A4-E7DD0B75918B}" destId="{A6933974-67E0-4B0E-A8E9-98ADD8DB38F2}" srcOrd="3" destOrd="0" presId="urn:microsoft.com/office/officeart/2011/layout/HexagonRadial"/>
    <dgm:cxn modelId="{773C5B95-109F-452A-A9E6-B1C32FB08202}" type="presParOf" srcId="{A6933974-67E0-4B0E-A8E9-98ADD8DB38F2}" destId="{55113C71-5B7F-41DF-9FB4-956929D5AC2D}" srcOrd="0" destOrd="0" presId="urn:microsoft.com/office/officeart/2011/layout/HexagonRadial"/>
    <dgm:cxn modelId="{CD7286BF-6BC0-46E3-96F2-A3BBEBD547BF}" type="presParOf" srcId="{39F8D416-1ADC-4FBB-B5A4-E7DD0B75918B}" destId="{72E005C1-9157-4299-B01A-196017FC540C}" srcOrd="4" destOrd="0" presId="urn:microsoft.com/office/officeart/2011/layout/HexagonRadial"/>
    <dgm:cxn modelId="{2C6EA0EE-A744-444C-95AF-B86D9C57B447}" type="presParOf" srcId="{39F8D416-1ADC-4FBB-B5A4-E7DD0B75918B}" destId="{57BD1ADD-D521-4859-A07D-BC903CD1EA77}" srcOrd="5" destOrd="0" presId="urn:microsoft.com/office/officeart/2011/layout/HexagonRadial"/>
    <dgm:cxn modelId="{CBF2EB7D-5D6B-470E-BD07-27E47C3AF07B}" type="presParOf" srcId="{57BD1ADD-D521-4859-A07D-BC903CD1EA77}" destId="{FC371E85-338A-4458-8A80-25B7922B9AC1}" srcOrd="0" destOrd="0" presId="urn:microsoft.com/office/officeart/2011/layout/HexagonRadial"/>
    <dgm:cxn modelId="{134B0125-A8CA-45B9-9D1D-EA56F4576D07}" type="presParOf" srcId="{39F8D416-1ADC-4FBB-B5A4-E7DD0B75918B}" destId="{CD63861B-D683-4097-9935-7AD4591A6DBB}" srcOrd="6" destOrd="0" presId="urn:microsoft.com/office/officeart/2011/layout/HexagonRadial"/>
    <dgm:cxn modelId="{98F3D6B9-0363-40A6-8050-A0FEEF7181EB}" type="presParOf" srcId="{39F8D416-1ADC-4FBB-B5A4-E7DD0B75918B}" destId="{35711447-D39A-4C11-9907-2599FDE77289}" srcOrd="7" destOrd="0" presId="urn:microsoft.com/office/officeart/2011/layout/HexagonRadial"/>
    <dgm:cxn modelId="{A21506B5-7234-497B-8ADB-FF6373D4D14E}" type="presParOf" srcId="{35711447-D39A-4C11-9907-2599FDE77289}" destId="{9BF8E9E0-9FCA-496D-B119-72FB048C802B}" srcOrd="0" destOrd="0" presId="urn:microsoft.com/office/officeart/2011/layout/HexagonRadial"/>
    <dgm:cxn modelId="{BCDFF122-67F7-4F18-B41B-825D5A62E9BD}" type="presParOf" srcId="{39F8D416-1ADC-4FBB-B5A4-E7DD0B75918B}" destId="{DFCA2C62-7E94-4737-97E0-20042D5DFD97}" srcOrd="8" destOrd="0" presId="urn:microsoft.com/office/officeart/2011/layout/HexagonRadial"/>
    <dgm:cxn modelId="{39CBA301-A0FA-4E33-A10B-D7189B3F89B7}" type="presParOf" srcId="{39F8D416-1ADC-4FBB-B5A4-E7DD0B75918B}" destId="{3321E64E-5B26-410B-9637-5B1DCC6F51BF}" srcOrd="9" destOrd="0" presId="urn:microsoft.com/office/officeart/2011/layout/HexagonRadial"/>
    <dgm:cxn modelId="{A9D1C47C-B983-488F-955E-41FF33E68CA0}" type="presParOf" srcId="{3321E64E-5B26-410B-9637-5B1DCC6F51BF}" destId="{3F95946F-5FEA-458B-994B-2DC9A3644919}" srcOrd="0" destOrd="0" presId="urn:microsoft.com/office/officeart/2011/layout/HexagonRadial"/>
    <dgm:cxn modelId="{2F14BDAA-3C6C-4844-BAC7-46DB048EF9DC}" type="presParOf" srcId="{39F8D416-1ADC-4FBB-B5A4-E7DD0B75918B}" destId="{833FFF06-47D8-418A-8AF2-83841BE1AEDC}" srcOrd="10" destOrd="0" presId="urn:microsoft.com/office/officeart/2011/layout/HexagonRadial"/>
    <dgm:cxn modelId="{6A0ED98A-F8F0-4D58-9974-C0DC7F1A672B}" type="presParOf" srcId="{39F8D416-1ADC-4FBB-B5A4-E7DD0B75918B}" destId="{1B40C44A-1F16-490E-971F-68F834ADC6C2}" srcOrd="11" destOrd="0" presId="urn:microsoft.com/office/officeart/2011/layout/HexagonRadial"/>
    <dgm:cxn modelId="{A27FD53D-E9B2-4DD8-BFAF-F707BBDF67C9}" type="presParOf" srcId="{1B40C44A-1F16-490E-971F-68F834ADC6C2}" destId="{F907F854-3F1C-4DEB-8712-BC534A1EAC71}" srcOrd="0" destOrd="0" presId="urn:microsoft.com/office/officeart/2011/layout/HexagonRadial"/>
    <dgm:cxn modelId="{E2DB8389-1270-4D50-AEB7-A3185B7A1411}" type="presParOf" srcId="{39F8D416-1ADC-4FBB-B5A4-E7DD0B75918B}" destId="{2C31C8C9-1951-49EA-85E4-210397D8C016}" srcOrd="12" destOrd="0" presId="urn:microsoft.com/office/officeart/2011/layout/HexagonRadial"/>
  </dgm:cxnLst>
  <dgm:bg/>
  <dgm:whole>
    <a:ln w="63500" cmpd="dbl">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BF2980-B22D-4297-9555-9021AACEC38B}" type="doc">
      <dgm:prSet loTypeId="urn:microsoft.com/office/officeart/2009/3/layout/HorizontalOrganizationChart" loCatId="hierarchy" qsTypeId="urn:microsoft.com/office/officeart/2005/8/quickstyle/simple3" qsCatId="simple" csTypeId="urn:microsoft.com/office/officeart/2005/8/colors/colorful4" csCatId="colorful" phldr="1"/>
      <dgm:spPr/>
      <dgm:t>
        <a:bodyPr/>
        <a:lstStyle/>
        <a:p>
          <a:endParaRPr lang="es-EC"/>
        </a:p>
      </dgm:t>
    </dgm:pt>
    <dgm:pt modelId="{8EDAE20D-1108-4464-A649-ECF933D497E2}" type="asst">
      <dgm:prSet phldrT="[Texto]" custT="1">
        <dgm:style>
          <a:lnRef idx="1">
            <a:schemeClr val="accent1"/>
          </a:lnRef>
          <a:fillRef idx="2">
            <a:schemeClr val="accent1"/>
          </a:fillRef>
          <a:effectRef idx="1">
            <a:schemeClr val="accent1"/>
          </a:effectRef>
          <a:fontRef idx="minor">
            <a:schemeClr val="dk1"/>
          </a:fontRef>
        </dgm:style>
      </dgm:prSet>
      <dgm:spPr>
        <a:ln/>
      </dgm:spPr>
      <dgm:t>
        <a:bodyPr/>
        <a:lstStyle/>
        <a:p>
          <a:pPr algn="ctr"/>
          <a:r>
            <a:rPr lang="es-EC" sz="1600" b="0" dirty="0">
              <a:latin typeface="Arial" pitchFamily="34" charset="0"/>
              <a:cs typeface="Arial" pitchFamily="34" charset="0"/>
            </a:rPr>
            <a:t>Mentoría es la relación establecida entre </a:t>
          </a:r>
          <a:r>
            <a:rPr lang="es-EC" sz="1600" b="0" dirty="0" smtClean="0">
              <a:latin typeface="Arial" pitchFamily="34" charset="0"/>
              <a:cs typeface="Arial" pitchFamily="34" charset="0"/>
            </a:rPr>
            <a:t>mentor </a:t>
          </a:r>
          <a:r>
            <a:rPr lang="es-EC" sz="1600" b="0" dirty="0">
              <a:latin typeface="Arial" pitchFamily="34" charset="0"/>
              <a:cs typeface="Arial" pitchFamily="34" charset="0"/>
            </a:rPr>
            <a:t>y </a:t>
          </a:r>
          <a:r>
            <a:rPr lang="es-EC" sz="1600" b="0" dirty="0" smtClean="0">
              <a:latin typeface="Arial" pitchFamily="34" charset="0"/>
              <a:cs typeface="Arial" pitchFamily="34" charset="0"/>
            </a:rPr>
            <a:t>mentorizado. </a:t>
          </a:r>
          <a:endParaRPr lang="es-EC" sz="1600" b="0" dirty="0">
            <a:latin typeface="Arial" pitchFamily="34" charset="0"/>
            <a:cs typeface="Arial" pitchFamily="34" charset="0"/>
          </a:endParaRPr>
        </a:p>
      </dgm:t>
    </dgm:pt>
    <dgm:pt modelId="{4BB7C8BE-BDC4-4867-A995-C7AA6FB2A779}" type="parTrans" cxnId="{D6807AE7-09F0-4369-B9AD-69C499DFF411}">
      <dgm:prSet>
        <dgm:style>
          <a:lnRef idx="3">
            <a:schemeClr val="accent1"/>
          </a:lnRef>
          <a:fillRef idx="0">
            <a:schemeClr val="accent1"/>
          </a:fillRef>
          <a:effectRef idx="2">
            <a:schemeClr val="accent1"/>
          </a:effectRef>
          <a:fontRef idx="minor">
            <a:schemeClr val="tx1"/>
          </a:fontRef>
        </dgm:style>
      </dgm:prSet>
      <dgm:spPr/>
      <dgm:t>
        <a:bodyPr/>
        <a:lstStyle/>
        <a:p>
          <a:pPr algn="ctr"/>
          <a:endParaRPr lang="es-EC" sz="1400" b="0">
            <a:solidFill>
              <a:sysClr val="windowText" lastClr="000000"/>
            </a:solidFill>
            <a:latin typeface="Arial" pitchFamily="34" charset="0"/>
            <a:cs typeface="Arial" pitchFamily="34" charset="0"/>
          </a:endParaRPr>
        </a:p>
      </dgm:t>
    </dgm:pt>
    <dgm:pt modelId="{9F343A12-FE70-492F-9E61-A1FC7911D75F}" type="sibTrans" cxnId="{D6807AE7-09F0-4369-B9AD-69C499DFF411}">
      <dgm:prSet/>
      <dgm:spPr/>
      <dgm:t>
        <a:bodyPr/>
        <a:lstStyle/>
        <a:p>
          <a:pPr algn="ctr"/>
          <a:endParaRPr lang="es-EC" sz="1400" b="0">
            <a:solidFill>
              <a:sysClr val="windowText" lastClr="000000"/>
            </a:solidFill>
            <a:latin typeface="Arial" pitchFamily="34" charset="0"/>
            <a:cs typeface="Arial" pitchFamily="34" charset="0"/>
          </a:endParaRPr>
        </a:p>
      </dgm:t>
    </dgm:pt>
    <dgm:pt modelId="{D958593A-5734-4EA4-B889-48E063311DB9}">
      <dgm:prSet phldrT="[Texto]" custT="1">
        <dgm:style>
          <a:lnRef idx="1">
            <a:schemeClr val="accent6"/>
          </a:lnRef>
          <a:fillRef idx="2">
            <a:schemeClr val="accent6"/>
          </a:fillRef>
          <a:effectRef idx="1">
            <a:schemeClr val="accent6"/>
          </a:effectRef>
          <a:fontRef idx="minor">
            <a:schemeClr val="dk1"/>
          </a:fontRef>
        </dgm:style>
      </dgm:prSet>
      <dgm:spPr>
        <a:ln/>
      </dgm:spPr>
      <dgm:t>
        <a:bodyPr/>
        <a:lstStyle/>
        <a:p>
          <a:pPr algn="ctr"/>
          <a:r>
            <a:rPr lang="es-EC" sz="1500" b="0" dirty="0">
              <a:latin typeface="Arial" pitchFamily="34" charset="0"/>
              <a:cs typeface="Arial" pitchFamily="34" charset="0"/>
            </a:rPr>
            <a:t>Proporcionar información y </a:t>
          </a:r>
          <a:r>
            <a:rPr lang="es-EC" sz="1500" b="0" dirty="0" smtClean="0">
              <a:latin typeface="Arial" pitchFamily="34" charset="0"/>
              <a:cs typeface="Arial" pitchFamily="34" charset="0"/>
            </a:rPr>
            <a:t>apoyo.</a:t>
          </a:r>
          <a:endParaRPr lang="es-EC" sz="1500" b="0" dirty="0">
            <a:solidFill>
              <a:sysClr val="windowText" lastClr="000000"/>
            </a:solidFill>
            <a:latin typeface="Arial" pitchFamily="34" charset="0"/>
            <a:cs typeface="Arial" pitchFamily="34" charset="0"/>
          </a:endParaRPr>
        </a:p>
      </dgm:t>
    </dgm:pt>
    <dgm:pt modelId="{C87F11EF-BE5F-422E-B170-9B3DE7BE6D0F}" type="parTrans" cxnId="{0D652B06-59C7-48C1-9ED6-293FB9DDF600}">
      <dgm:prSet>
        <dgm:style>
          <a:lnRef idx="3">
            <a:schemeClr val="accent1"/>
          </a:lnRef>
          <a:fillRef idx="0">
            <a:schemeClr val="accent1"/>
          </a:fillRef>
          <a:effectRef idx="2">
            <a:schemeClr val="accent1"/>
          </a:effectRef>
          <a:fontRef idx="minor">
            <a:schemeClr val="tx1"/>
          </a:fontRef>
        </dgm:style>
      </dgm:prSet>
      <dgm:spPr/>
      <dgm:t>
        <a:bodyPr/>
        <a:lstStyle/>
        <a:p>
          <a:pPr algn="ctr"/>
          <a:endParaRPr lang="es-EC" sz="1400" b="0">
            <a:solidFill>
              <a:sysClr val="windowText" lastClr="000000"/>
            </a:solidFill>
            <a:latin typeface="Arial" pitchFamily="34" charset="0"/>
            <a:cs typeface="Arial" pitchFamily="34" charset="0"/>
          </a:endParaRPr>
        </a:p>
      </dgm:t>
    </dgm:pt>
    <dgm:pt modelId="{871A2ADE-7461-43C5-A6A5-3CD05E73E451}" type="sibTrans" cxnId="{0D652B06-59C7-48C1-9ED6-293FB9DDF600}">
      <dgm:prSet/>
      <dgm:spPr/>
      <dgm:t>
        <a:bodyPr/>
        <a:lstStyle/>
        <a:p>
          <a:pPr algn="ctr"/>
          <a:endParaRPr lang="es-EC" sz="1400" b="0">
            <a:solidFill>
              <a:sysClr val="windowText" lastClr="000000"/>
            </a:solidFill>
            <a:latin typeface="Arial" pitchFamily="34" charset="0"/>
            <a:cs typeface="Arial" pitchFamily="34" charset="0"/>
          </a:endParaRPr>
        </a:p>
      </dgm:t>
    </dgm:pt>
    <dgm:pt modelId="{AFE26B82-1425-4578-B3EE-4C5A9D9FB811}">
      <dgm:prSet phldrT="[Texto]" custT="1">
        <dgm:style>
          <a:lnRef idx="1">
            <a:schemeClr val="accent5"/>
          </a:lnRef>
          <a:fillRef idx="2">
            <a:schemeClr val="accent5"/>
          </a:fillRef>
          <a:effectRef idx="1">
            <a:schemeClr val="accent5"/>
          </a:effectRef>
          <a:fontRef idx="minor">
            <a:schemeClr val="dk1"/>
          </a:fontRef>
        </dgm:style>
      </dgm:prSet>
      <dgm:spPr>
        <a:ln/>
      </dgm:spPr>
      <dgm:t>
        <a:bodyPr/>
        <a:lstStyle/>
        <a:p>
          <a:pPr algn="ctr"/>
          <a:r>
            <a:rPr lang="es-EC" sz="1500" b="0" dirty="0">
              <a:latin typeface="Arial" pitchFamily="34" charset="0"/>
              <a:cs typeface="Arial" pitchFamily="34" charset="0"/>
            </a:rPr>
            <a:t>Servir de alternativa real y </a:t>
          </a:r>
          <a:r>
            <a:rPr lang="es-EC" sz="1500" b="0" dirty="0" smtClean="0">
              <a:latin typeface="Arial" pitchFamily="34" charset="0"/>
              <a:cs typeface="Arial" pitchFamily="34" charset="0"/>
            </a:rPr>
            <a:t>cercana.</a:t>
          </a:r>
          <a:endParaRPr lang="es-EC" sz="1500" b="0" dirty="0">
            <a:solidFill>
              <a:sysClr val="windowText" lastClr="000000"/>
            </a:solidFill>
            <a:latin typeface="Arial" pitchFamily="34" charset="0"/>
            <a:cs typeface="Arial" pitchFamily="34" charset="0"/>
          </a:endParaRPr>
        </a:p>
      </dgm:t>
    </dgm:pt>
    <dgm:pt modelId="{B2B1B746-C86E-4857-8236-CCD29EA8A747}" type="parTrans" cxnId="{2F7F76B3-AE14-481B-8695-5B4A40211EC9}">
      <dgm:prSet>
        <dgm:style>
          <a:lnRef idx="3">
            <a:schemeClr val="accent1"/>
          </a:lnRef>
          <a:fillRef idx="0">
            <a:schemeClr val="accent1"/>
          </a:fillRef>
          <a:effectRef idx="2">
            <a:schemeClr val="accent1"/>
          </a:effectRef>
          <a:fontRef idx="minor">
            <a:schemeClr val="tx1"/>
          </a:fontRef>
        </dgm:style>
      </dgm:prSet>
      <dgm:spPr/>
      <dgm:t>
        <a:bodyPr/>
        <a:lstStyle/>
        <a:p>
          <a:pPr algn="ctr"/>
          <a:endParaRPr lang="es-EC" sz="1400" b="0">
            <a:solidFill>
              <a:sysClr val="windowText" lastClr="000000"/>
            </a:solidFill>
            <a:latin typeface="Arial" pitchFamily="34" charset="0"/>
            <a:cs typeface="Arial" pitchFamily="34" charset="0"/>
          </a:endParaRPr>
        </a:p>
      </dgm:t>
    </dgm:pt>
    <dgm:pt modelId="{2D4915B3-D37C-4DBC-9F2C-5FD46C59DAAE}" type="sibTrans" cxnId="{2F7F76B3-AE14-481B-8695-5B4A40211EC9}">
      <dgm:prSet/>
      <dgm:spPr/>
      <dgm:t>
        <a:bodyPr/>
        <a:lstStyle/>
        <a:p>
          <a:pPr algn="ctr"/>
          <a:endParaRPr lang="es-EC" sz="1400" b="0">
            <a:solidFill>
              <a:sysClr val="windowText" lastClr="000000"/>
            </a:solidFill>
            <a:latin typeface="Arial" pitchFamily="34" charset="0"/>
            <a:cs typeface="Arial" pitchFamily="34" charset="0"/>
          </a:endParaRPr>
        </a:p>
      </dgm:t>
    </dgm:pt>
    <dgm:pt modelId="{8C2CB0FB-DBB6-4E3C-80E5-0921A1C470EA}">
      <dgm:prSet phldrT="[Texto]" custT="1">
        <dgm:style>
          <a:lnRef idx="1">
            <a:schemeClr val="accent4"/>
          </a:lnRef>
          <a:fillRef idx="2">
            <a:schemeClr val="accent4"/>
          </a:fillRef>
          <a:effectRef idx="1">
            <a:schemeClr val="accent4"/>
          </a:effectRef>
          <a:fontRef idx="minor">
            <a:schemeClr val="dk1"/>
          </a:fontRef>
        </dgm:style>
      </dgm:prSet>
      <dgm:spPr>
        <a:ln/>
      </dgm:spPr>
      <dgm:t>
        <a:bodyPr/>
        <a:lstStyle/>
        <a:p>
          <a:pPr algn="ctr"/>
          <a:r>
            <a:rPr lang="es-EC" sz="1500" b="0" dirty="0">
              <a:latin typeface="Arial" pitchFamily="34" charset="0"/>
              <a:cs typeface="Arial" pitchFamily="34" charset="0"/>
            </a:rPr>
            <a:t>Desarrollar procesos eficaces de </a:t>
          </a:r>
          <a:r>
            <a:rPr lang="es-EC" sz="1500" b="0" dirty="0" smtClean="0">
              <a:latin typeface="Arial" pitchFamily="34" charset="0"/>
              <a:cs typeface="Arial" pitchFamily="34" charset="0"/>
            </a:rPr>
            <a:t>adquisición </a:t>
          </a:r>
          <a:r>
            <a:rPr lang="es-EC" sz="1500" b="0" dirty="0">
              <a:latin typeface="Arial" pitchFamily="34" charset="0"/>
              <a:cs typeface="Arial" pitchFamily="34" charset="0"/>
            </a:rPr>
            <a:t>de competencias.</a:t>
          </a:r>
          <a:endParaRPr lang="es-EC" sz="1500" b="0" dirty="0">
            <a:solidFill>
              <a:sysClr val="windowText" lastClr="000000"/>
            </a:solidFill>
            <a:latin typeface="Arial" pitchFamily="34" charset="0"/>
            <a:cs typeface="Arial" pitchFamily="34" charset="0"/>
          </a:endParaRPr>
        </a:p>
      </dgm:t>
    </dgm:pt>
    <dgm:pt modelId="{27DDBA47-C31B-42CD-A8FA-D891732A1AF5}" type="parTrans" cxnId="{1E468661-82E2-4323-97A8-189FCFFB0C1F}">
      <dgm:prSet>
        <dgm:style>
          <a:lnRef idx="3">
            <a:schemeClr val="accent1"/>
          </a:lnRef>
          <a:fillRef idx="0">
            <a:schemeClr val="accent1"/>
          </a:fillRef>
          <a:effectRef idx="2">
            <a:schemeClr val="accent1"/>
          </a:effectRef>
          <a:fontRef idx="minor">
            <a:schemeClr val="tx1"/>
          </a:fontRef>
        </dgm:style>
      </dgm:prSet>
      <dgm:spPr/>
      <dgm:t>
        <a:bodyPr/>
        <a:lstStyle/>
        <a:p>
          <a:pPr algn="ctr"/>
          <a:endParaRPr lang="es-EC" sz="1400" b="0">
            <a:solidFill>
              <a:sysClr val="windowText" lastClr="000000"/>
            </a:solidFill>
            <a:latin typeface="Arial" pitchFamily="34" charset="0"/>
            <a:cs typeface="Arial" pitchFamily="34" charset="0"/>
          </a:endParaRPr>
        </a:p>
      </dgm:t>
    </dgm:pt>
    <dgm:pt modelId="{07B08F06-6ECB-49F5-A479-6BE48E471EC6}" type="sibTrans" cxnId="{1E468661-82E2-4323-97A8-189FCFFB0C1F}">
      <dgm:prSet/>
      <dgm:spPr/>
      <dgm:t>
        <a:bodyPr/>
        <a:lstStyle/>
        <a:p>
          <a:pPr algn="ctr"/>
          <a:endParaRPr lang="es-EC" sz="1400" b="0">
            <a:solidFill>
              <a:sysClr val="windowText" lastClr="000000"/>
            </a:solidFill>
            <a:latin typeface="Arial" pitchFamily="34" charset="0"/>
            <a:cs typeface="Arial" pitchFamily="34" charset="0"/>
          </a:endParaRPr>
        </a:p>
      </dgm:t>
    </dgm:pt>
    <dgm:pt modelId="{A7A6BE4B-939A-4EB4-9738-5F9DDDA268ED}" type="asst">
      <dgm:prSet custT="1">
        <dgm:style>
          <a:lnRef idx="1">
            <a:schemeClr val="accent2"/>
          </a:lnRef>
          <a:fillRef idx="2">
            <a:schemeClr val="accent2"/>
          </a:fillRef>
          <a:effectRef idx="1">
            <a:schemeClr val="accent2"/>
          </a:effectRef>
          <a:fontRef idx="minor">
            <a:schemeClr val="dk1"/>
          </a:fontRef>
        </dgm:style>
      </dgm:prSet>
      <dgm:spPr>
        <a:ln/>
      </dgm:spPr>
      <dgm:t>
        <a:bodyPr/>
        <a:lstStyle/>
        <a:p>
          <a:pPr algn="ctr"/>
          <a:r>
            <a:rPr lang="es-EC" sz="1600" b="0" dirty="0">
              <a:latin typeface="Arial" pitchFamily="34" charset="0"/>
              <a:cs typeface="Arial" pitchFamily="34" charset="0"/>
            </a:rPr>
            <a:t>La mentoría compromete por excelencia la dimensión de ACOMPAÑAMIENTO </a:t>
          </a:r>
          <a:r>
            <a:rPr lang="es-EC" sz="1600" b="0" dirty="0" smtClean="0">
              <a:latin typeface="Arial" pitchFamily="34" charset="0"/>
              <a:cs typeface="Arial" pitchFamily="34" charset="0"/>
            </a:rPr>
            <a:t>DOCENTE:</a:t>
          </a:r>
          <a:endParaRPr lang="es-EC" sz="1600" b="0" dirty="0">
            <a:latin typeface="Arial" pitchFamily="34" charset="0"/>
            <a:cs typeface="Arial" pitchFamily="34" charset="0"/>
          </a:endParaRPr>
        </a:p>
      </dgm:t>
    </dgm:pt>
    <dgm:pt modelId="{3809709A-3565-43FB-9113-A5135205AAC8}" type="parTrans" cxnId="{8B21EFD2-5D68-443E-84AA-568535A21DE0}">
      <dgm:prSet>
        <dgm:style>
          <a:lnRef idx="3">
            <a:schemeClr val="accent1"/>
          </a:lnRef>
          <a:fillRef idx="0">
            <a:schemeClr val="accent1"/>
          </a:fillRef>
          <a:effectRef idx="2">
            <a:schemeClr val="accent1"/>
          </a:effectRef>
          <a:fontRef idx="minor">
            <a:schemeClr val="tx1"/>
          </a:fontRef>
        </dgm:style>
      </dgm:prSet>
      <dgm:spPr/>
      <dgm:t>
        <a:bodyPr/>
        <a:lstStyle/>
        <a:p>
          <a:pPr algn="ctr"/>
          <a:endParaRPr lang="es-EC" sz="1400" b="0">
            <a:latin typeface="Arial" pitchFamily="34" charset="0"/>
            <a:cs typeface="Arial" pitchFamily="34" charset="0"/>
          </a:endParaRPr>
        </a:p>
      </dgm:t>
    </dgm:pt>
    <dgm:pt modelId="{79ECB211-C82B-4EFE-9374-39F98C6004D1}" type="sibTrans" cxnId="{8B21EFD2-5D68-443E-84AA-568535A21DE0}">
      <dgm:prSet/>
      <dgm:spPr/>
      <dgm:t>
        <a:bodyPr/>
        <a:lstStyle/>
        <a:p>
          <a:pPr algn="ctr"/>
          <a:endParaRPr lang="es-EC" sz="1400" b="0">
            <a:latin typeface="Arial" pitchFamily="34" charset="0"/>
            <a:cs typeface="Arial" pitchFamily="34" charset="0"/>
          </a:endParaRPr>
        </a:p>
      </dgm:t>
    </dgm:pt>
    <dgm:pt modelId="{EAB84C2E-29C1-4833-AAEA-74356219601D}">
      <dgm:prSet custT="1">
        <dgm:style>
          <a:lnRef idx="1">
            <a:schemeClr val="dk1"/>
          </a:lnRef>
          <a:fillRef idx="2">
            <a:schemeClr val="dk1"/>
          </a:fillRef>
          <a:effectRef idx="1">
            <a:schemeClr val="dk1"/>
          </a:effectRef>
          <a:fontRef idx="minor">
            <a:schemeClr val="dk1"/>
          </a:fontRef>
        </dgm:style>
      </dgm:prSet>
      <dgm:spPr>
        <a:ln/>
      </dgm:spPr>
      <dgm:t>
        <a:bodyPr/>
        <a:lstStyle/>
        <a:p>
          <a:r>
            <a:rPr lang="es-EC" sz="1500" b="0" dirty="0">
              <a:latin typeface="Arial" pitchFamily="34" charset="0"/>
              <a:cs typeface="Arial" pitchFamily="34" charset="0"/>
            </a:rPr>
            <a:t>Facilitar al docente novel su incorporación a la </a:t>
          </a:r>
          <a:r>
            <a:rPr lang="es-EC" sz="1500" b="0" dirty="0" smtClean="0">
              <a:latin typeface="Arial" pitchFamily="34" charset="0"/>
              <a:cs typeface="Arial" pitchFamily="34" charset="0"/>
            </a:rPr>
            <a:t>profesión.</a:t>
          </a:r>
          <a:endParaRPr lang="es-EC" sz="1500" b="0" dirty="0">
            <a:latin typeface="Arial" pitchFamily="34" charset="0"/>
            <a:cs typeface="Arial" pitchFamily="34" charset="0"/>
          </a:endParaRPr>
        </a:p>
      </dgm:t>
    </dgm:pt>
    <dgm:pt modelId="{B336EF88-CE76-4101-8FEB-9BD78ED2C4B2}" type="parTrans" cxnId="{21FD14FA-A3DD-46F8-88A9-06D8D58F7633}">
      <dgm:prSet>
        <dgm:style>
          <a:lnRef idx="3">
            <a:schemeClr val="accent1"/>
          </a:lnRef>
          <a:fillRef idx="0">
            <a:schemeClr val="accent1"/>
          </a:fillRef>
          <a:effectRef idx="2">
            <a:schemeClr val="accent1"/>
          </a:effectRef>
          <a:fontRef idx="minor">
            <a:schemeClr val="tx1"/>
          </a:fontRef>
        </dgm:style>
      </dgm:prSet>
      <dgm:spPr/>
      <dgm:t>
        <a:bodyPr/>
        <a:lstStyle/>
        <a:p>
          <a:endParaRPr lang="es-EC" sz="1400" b="0">
            <a:latin typeface="Arial" pitchFamily="34" charset="0"/>
            <a:cs typeface="Arial" pitchFamily="34" charset="0"/>
          </a:endParaRPr>
        </a:p>
      </dgm:t>
    </dgm:pt>
    <dgm:pt modelId="{0948DD42-0BD4-465C-B281-0908EA3016B6}" type="sibTrans" cxnId="{21FD14FA-A3DD-46F8-88A9-06D8D58F7633}">
      <dgm:prSet/>
      <dgm:spPr/>
      <dgm:t>
        <a:bodyPr/>
        <a:lstStyle/>
        <a:p>
          <a:endParaRPr lang="es-EC" sz="1400" b="0">
            <a:latin typeface="Arial" pitchFamily="34" charset="0"/>
            <a:cs typeface="Arial" pitchFamily="34" charset="0"/>
          </a:endParaRPr>
        </a:p>
      </dgm:t>
    </dgm:pt>
    <dgm:pt modelId="{42C0FBDB-5C74-41D2-A490-90320E829B54}">
      <dgm:prSet custT="1">
        <dgm:style>
          <a:lnRef idx="1">
            <a:schemeClr val="accent1"/>
          </a:lnRef>
          <a:fillRef idx="2">
            <a:schemeClr val="accent1"/>
          </a:fillRef>
          <a:effectRef idx="1">
            <a:schemeClr val="accent1"/>
          </a:effectRef>
          <a:fontRef idx="minor">
            <a:schemeClr val="dk1"/>
          </a:fontRef>
        </dgm:style>
      </dgm:prSet>
      <dgm:spPr>
        <a:ln/>
      </dgm:spPr>
      <dgm:t>
        <a:bodyPr/>
        <a:lstStyle/>
        <a:p>
          <a:r>
            <a:rPr lang="es-ES" sz="1500" b="0" dirty="0">
              <a:latin typeface="Arial" pitchFamily="34" charset="0"/>
              <a:cs typeface="Arial" pitchFamily="34" charset="0"/>
            </a:rPr>
            <a:t>Cumplir las exigencias o demandas del ejercicio de la </a:t>
          </a:r>
          <a:r>
            <a:rPr lang="es-ES" sz="1500" b="0" dirty="0" smtClean="0">
              <a:latin typeface="Arial" pitchFamily="34" charset="0"/>
              <a:cs typeface="Arial" pitchFamily="34" charset="0"/>
            </a:rPr>
            <a:t>profesión.</a:t>
          </a:r>
          <a:endParaRPr lang="es-EC" sz="1500" b="0" dirty="0">
            <a:latin typeface="Arial" pitchFamily="34" charset="0"/>
            <a:cs typeface="Arial" pitchFamily="34" charset="0"/>
          </a:endParaRPr>
        </a:p>
      </dgm:t>
    </dgm:pt>
    <dgm:pt modelId="{4AAF1D8D-E0EA-40D8-AA28-479AB5C0647D}" type="parTrans" cxnId="{A79E7A2A-0129-4D1E-8C0F-51462DAD1121}">
      <dgm:prSet>
        <dgm:style>
          <a:lnRef idx="3">
            <a:schemeClr val="accent1"/>
          </a:lnRef>
          <a:fillRef idx="0">
            <a:schemeClr val="accent1"/>
          </a:fillRef>
          <a:effectRef idx="2">
            <a:schemeClr val="accent1"/>
          </a:effectRef>
          <a:fontRef idx="minor">
            <a:schemeClr val="tx1"/>
          </a:fontRef>
        </dgm:style>
      </dgm:prSet>
      <dgm:spPr/>
      <dgm:t>
        <a:bodyPr/>
        <a:lstStyle/>
        <a:p>
          <a:endParaRPr lang="es-EC" sz="1400" b="0">
            <a:latin typeface="Arial" pitchFamily="34" charset="0"/>
            <a:cs typeface="Arial" pitchFamily="34" charset="0"/>
          </a:endParaRPr>
        </a:p>
      </dgm:t>
    </dgm:pt>
    <dgm:pt modelId="{5AE95DC8-3F53-4668-9764-61039299AD50}" type="sibTrans" cxnId="{A79E7A2A-0129-4D1E-8C0F-51462DAD1121}">
      <dgm:prSet/>
      <dgm:spPr/>
      <dgm:t>
        <a:bodyPr/>
        <a:lstStyle/>
        <a:p>
          <a:endParaRPr lang="es-EC" sz="1400" b="0">
            <a:latin typeface="Arial" pitchFamily="34" charset="0"/>
            <a:cs typeface="Arial" pitchFamily="34" charset="0"/>
          </a:endParaRPr>
        </a:p>
      </dgm:t>
    </dgm:pt>
    <dgm:pt modelId="{581A4E08-C223-410B-97F5-553F4D198E62}">
      <dgm:prSet custT="1">
        <dgm:style>
          <a:lnRef idx="1">
            <a:schemeClr val="accent3"/>
          </a:lnRef>
          <a:fillRef idx="2">
            <a:schemeClr val="accent3"/>
          </a:fillRef>
          <a:effectRef idx="1">
            <a:schemeClr val="accent3"/>
          </a:effectRef>
          <a:fontRef idx="minor">
            <a:schemeClr val="dk1"/>
          </a:fontRef>
        </dgm:style>
      </dgm:prSet>
      <dgm:spPr>
        <a:ln/>
      </dgm:spPr>
      <dgm:t>
        <a:bodyPr/>
        <a:lstStyle/>
        <a:p>
          <a:r>
            <a:rPr lang="es-ES" sz="1500" b="0" dirty="0">
              <a:latin typeface="Arial" pitchFamily="34" charset="0"/>
              <a:cs typeface="Arial" pitchFamily="34" charset="0"/>
            </a:rPr>
            <a:t>Permitir el desarrollo personal y </a:t>
          </a:r>
          <a:r>
            <a:rPr lang="es-ES" sz="1500" b="0" dirty="0" smtClean="0">
              <a:latin typeface="Arial" pitchFamily="34" charset="0"/>
              <a:cs typeface="Arial" pitchFamily="34" charset="0"/>
            </a:rPr>
            <a:t>social.</a:t>
          </a:r>
          <a:endParaRPr lang="es-EC" sz="1500" b="0" dirty="0">
            <a:latin typeface="Arial" pitchFamily="34" charset="0"/>
            <a:cs typeface="Arial" pitchFamily="34" charset="0"/>
          </a:endParaRPr>
        </a:p>
      </dgm:t>
    </dgm:pt>
    <dgm:pt modelId="{E7EECC13-9D5A-4956-8EEE-BD9204EC8E04}" type="parTrans" cxnId="{FFAEA1F6-313E-4A5A-98E3-81F52D000E84}">
      <dgm:prSet>
        <dgm:style>
          <a:lnRef idx="3">
            <a:schemeClr val="accent1"/>
          </a:lnRef>
          <a:fillRef idx="0">
            <a:schemeClr val="accent1"/>
          </a:fillRef>
          <a:effectRef idx="2">
            <a:schemeClr val="accent1"/>
          </a:effectRef>
          <a:fontRef idx="minor">
            <a:schemeClr val="tx1"/>
          </a:fontRef>
        </dgm:style>
      </dgm:prSet>
      <dgm:spPr/>
      <dgm:t>
        <a:bodyPr/>
        <a:lstStyle/>
        <a:p>
          <a:endParaRPr lang="es-EC" sz="1400" b="0">
            <a:latin typeface="Arial" pitchFamily="34" charset="0"/>
            <a:cs typeface="Arial" pitchFamily="34" charset="0"/>
          </a:endParaRPr>
        </a:p>
      </dgm:t>
    </dgm:pt>
    <dgm:pt modelId="{0FB9E0C2-7CB4-4C2C-875B-596369CBB3C2}" type="sibTrans" cxnId="{FFAEA1F6-313E-4A5A-98E3-81F52D000E84}">
      <dgm:prSet/>
      <dgm:spPr/>
      <dgm:t>
        <a:bodyPr/>
        <a:lstStyle/>
        <a:p>
          <a:endParaRPr lang="es-EC" sz="1400" b="0">
            <a:latin typeface="Arial" pitchFamily="34" charset="0"/>
            <a:cs typeface="Arial" pitchFamily="34" charset="0"/>
          </a:endParaRPr>
        </a:p>
      </dgm:t>
    </dgm:pt>
    <dgm:pt modelId="{B7B88B70-9EB1-4272-B6A5-6F909C7D1D2B}">
      <dgm:prSet phldrT="[Texto]" custT="1">
        <dgm:style>
          <a:lnRef idx="1">
            <a:schemeClr val="dk1"/>
          </a:lnRef>
          <a:fillRef idx="2">
            <a:schemeClr val="dk1"/>
          </a:fillRef>
          <a:effectRef idx="1">
            <a:schemeClr val="dk1"/>
          </a:effectRef>
          <a:fontRef idx="minor">
            <a:schemeClr val="dk1"/>
          </a:fontRef>
        </dgm:style>
      </dgm:prSet>
      <dgm:spPr>
        <a:ln/>
      </dgm:spPr>
      <dgm:t>
        <a:bodyPr/>
        <a:lstStyle/>
        <a:p>
          <a:pPr algn="ctr">
            <a:lnSpc>
              <a:spcPct val="100000"/>
            </a:lnSpc>
            <a:spcAft>
              <a:spcPts val="0"/>
            </a:spcAft>
          </a:pPr>
          <a:r>
            <a:rPr lang="es-EC" sz="2800" b="1" dirty="0" smtClean="0">
              <a:latin typeface="Arial" pitchFamily="34" charset="0"/>
              <a:cs typeface="Arial" pitchFamily="34" charset="0"/>
            </a:rPr>
            <a:t>DOCENTE</a:t>
          </a:r>
        </a:p>
        <a:p>
          <a:pPr algn="ctr">
            <a:lnSpc>
              <a:spcPct val="100000"/>
            </a:lnSpc>
            <a:spcAft>
              <a:spcPts val="0"/>
            </a:spcAft>
          </a:pPr>
          <a:r>
            <a:rPr lang="es-EC" sz="2800" b="1" dirty="0" smtClean="0">
              <a:latin typeface="Arial" pitchFamily="34" charset="0"/>
              <a:cs typeface="Arial" pitchFamily="34" charset="0"/>
            </a:rPr>
            <a:t>MENTOR</a:t>
          </a:r>
          <a:endParaRPr lang="es-EC" sz="2800" b="1" dirty="0">
            <a:latin typeface="Arial" pitchFamily="34" charset="0"/>
            <a:cs typeface="Arial" pitchFamily="34" charset="0"/>
          </a:endParaRPr>
        </a:p>
      </dgm:t>
    </dgm:pt>
    <dgm:pt modelId="{0C24A523-5FAD-405F-BE16-66DB02B9518F}" type="sibTrans" cxnId="{2CDA367F-6715-4208-BB6B-5BB9C9BD41A1}">
      <dgm:prSet/>
      <dgm:spPr/>
      <dgm:t>
        <a:bodyPr/>
        <a:lstStyle/>
        <a:p>
          <a:pPr algn="ctr"/>
          <a:endParaRPr lang="es-EC" sz="1400" b="0">
            <a:solidFill>
              <a:sysClr val="windowText" lastClr="000000"/>
            </a:solidFill>
            <a:latin typeface="Arial" pitchFamily="34" charset="0"/>
            <a:cs typeface="Arial" pitchFamily="34" charset="0"/>
          </a:endParaRPr>
        </a:p>
      </dgm:t>
    </dgm:pt>
    <dgm:pt modelId="{38962434-6861-4777-A134-D41800C18BFD}" type="parTrans" cxnId="{2CDA367F-6715-4208-BB6B-5BB9C9BD41A1}">
      <dgm:prSet/>
      <dgm:spPr/>
      <dgm:t>
        <a:bodyPr/>
        <a:lstStyle/>
        <a:p>
          <a:pPr algn="ctr"/>
          <a:endParaRPr lang="es-EC" sz="1400" b="0">
            <a:solidFill>
              <a:sysClr val="windowText" lastClr="000000"/>
            </a:solidFill>
            <a:latin typeface="Arial" pitchFamily="34" charset="0"/>
            <a:cs typeface="Arial" pitchFamily="34" charset="0"/>
          </a:endParaRPr>
        </a:p>
      </dgm:t>
    </dgm:pt>
    <dgm:pt modelId="{66F99F88-EBAE-407F-83C0-DB7F5491692D}" type="pres">
      <dgm:prSet presAssocID="{3EBF2980-B22D-4297-9555-9021AACEC38B}" presName="hierChild1" presStyleCnt="0">
        <dgm:presLayoutVars>
          <dgm:orgChart val="1"/>
          <dgm:chPref val="1"/>
          <dgm:dir/>
          <dgm:animOne val="branch"/>
          <dgm:animLvl val="lvl"/>
          <dgm:resizeHandles/>
        </dgm:presLayoutVars>
      </dgm:prSet>
      <dgm:spPr/>
      <dgm:t>
        <a:bodyPr/>
        <a:lstStyle/>
        <a:p>
          <a:endParaRPr lang="es-EC"/>
        </a:p>
      </dgm:t>
    </dgm:pt>
    <dgm:pt modelId="{259FA87A-C7E9-4E6C-A85B-9B4016EC79C0}" type="pres">
      <dgm:prSet presAssocID="{B7B88B70-9EB1-4272-B6A5-6F909C7D1D2B}" presName="hierRoot1" presStyleCnt="0">
        <dgm:presLayoutVars>
          <dgm:hierBranch val="init"/>
        </dgm:presLayoutVars>
      </dgm:prSet>
      <dgm:spPr/>
    </dgm:pt>
    <dgm:pt modelId="{7733B969-270C-4CBC-9631-4833124B014A}" type="pres">
      <dgm:prSet presAssocID="{B7B88B70-9EB1-4272-B6A5-6F909C7D1D2B}" presName="rootComposite1" presStyleCnt="0"/>
      <dgm:spPr/>
    </dgm:pt>
    <dgm:pt modelId="{05E14C32-9298-468E-B702-C507E12F3413}" type="pres">
      <dgm:prSet presAssocID="{B7B88B70-9EB1-4272-B6A5-6F909C7D1D2B}" presName="rootText1" presStyleLbl="node0" presStyleIdx="0" presStyleCnt="1" custAng="0" custScaleY="151739" custLinFactY="-200000" custLinFactNeighborX="8766" custLinFactNeighborY="-254657">
        <dgm:presLayoutVars>
          <dgm:chPref val="3"/>
        </dgm:presLayoutVars>
      </dgm:prSet>
      <dgm:spPr/>
      <dgm:t>
        <a:bodyPr/>
        <a:lstStyle/>
        <a:p>
          <a:endParaRPr lang="es-EC"/>
        </a:p>
      </dgm:t>
    </dgm:pt>
    <dgm:pt modelId="{80B6EFB9-72DD-4606-B9AB-7E6F61A47992}" type="pres">
      <dgm:prSet presAssocID="{B7B88B70-9EB1-4272-B6A5-6F909C7D1D2B}" presName="rootConnector1" presStyleLbl="node1" presStyleIdx="0" presStyleCnt="0"/>
      <dgm:spPr/>
      <dgm:t>
        <a:bodyPr/>
        <a:lstStyle/>
        <a:p>
          <a:endParaRPr lang="es-EC"/>
        </a:p>
      </dgm:t>
    </dgm:pt>
    <dgm:pt modelId="{810FDD7D-AD39-44D8-87AF-15EEC9652F97}" type="pres">
      <dgm:prSet presAssocID="{B7B88B70-9EB1-4272-B6A5-6F909C7D1D2B}" presName="hierChild2" presStyleCnt="0"/>
      <dgm:spPr/>
    </dgm:pt>
    <dgm:pt modelId="{3D9ED541-EEF3-45D3-BBF5-C47D04A6D95C}" type="pres">
      <dgm:prSet presAssocID="{C87F11EF-BE5F-422E-B170-9B3DE7BE6D0F}" presName="Name64" presStyleLbl="parChTrans1D2" presStyleIdx="0" presStyleCnt="8"/>
      <dgm:spPr/>
      <dgm:t>
        <a:bodyPr/>
        <a:lstStyle/>
        <a:p>
          <a:endParaRPr lang="es-EC"/>
        </a:p>
      </dgm:t>
    </dgm:pt>
    <dgm:pt modelId="{642FFA8B-091C-48A9-A7F6-6ADA8F32CA7F}" type="pres">
      <dgm:prSet presAssocID="{D958593A-5734-4EA4-B889-48E063311DB9}" presName="hierRoot2" presStyleCnt="0">
        <dgm:presLayoutVars>
          <dgm:hierBranch val="init"/>
        </dgm:presLayoutVars>
      </dgm:prSet>
      <dgm:spPr/>
    </dgm:pt>
    <dgm:pt modelId="{2C9EF85E-8420-476D-BABA-2107F6533ECC}" type="pres">
      <dgm:prSet presAssocID="{D958593A-5734-4EA4-B889-48E063311DB9}" presName="rootComposite" presStyleCnt="0"/>
      <dgm:spPr/>
    </dgm:pt>
    <dgm:pt modelId="{80E9A31C-D394-4BC2-8D96-534768728454}" type="pres">
      <dgm:prSet presAssocID="{D958593A-5734-4EA4-B889-48E063311DB9}" presName="rootText" presStyleLbl="node2" presStyleIdx="0" presStyleCnt="6" custScaleX="163554" custLinFactNeighborX="59" custLinFactNeighborY="9049">
        <dgm:presLayoutVars>
          <dgm:chPref val="3"/>
        </dgm:presLayoutVars>
      </dgm:prSet>
      <dgm:spPr/>
      <dgm:t>
        <a:bodyPr/>
        <a:lstStyle/>
        <a:p>
          <a:endParaRPr lang="es-EC"/>
        </a:p>
      </dgm:t>
    </dgm:pt>
    <dgm:pt modelId="{76787EBD-CDB0-4474-AC3C-4D48601ACD13}" type="pres">
      <dgm:prSet presAssocID="{D958593A-5734-4EA4-B889-48E063311DB9}" presName="rootConnector" presStyleLbl="node2" presStyleIdx="0" presStyleCnt="6"/>
      <dgm:spPr/>
      <dgm:t>
        <a:bodyPr/>
        <a:lstStyle/>
        <a:p>
          <a:endParaRPr lang="es-EC"/>
        </a:p>
      </dgm:t>
    </dgm:pt>
    <dgm:pt modelId="{4B28B979-81B9-43CA-BC94-61FCAF19ACC3}" type="pres">
      <dgm:prSet presAssocID="{D958593A-5734-4EA4-B889-48E063311DB9}" presName="hierChild4" presStyleCnt="0"/>
      <dgm:spPr/>
    </dgm:pt>
    <dgm:pt modelId="{50AF2E03-D8C2-4E3B-B2E8-307E12A4D794}" type="pres">
      <dgm:prSet presAssocID="{D958593A-5734-4EA4-B889-48E063311DB9}" presName="hierChild5" presStyleCnt="0"/>
      <dgm:spPr/>
    </dgm:pt>
    <dgm:pt modelId="{9EEB455B-9C4D-4A4C-84B3-52D93648B611}" type="pres">
      <dgm:prSet presAssocID="{B2B1B746-C86E-4857-8236-CCD29EA8A747}" presName="Name64" presStyleLbl="parChTrans1D2" presStyleIdx="1" presStyleCnt="8"/>
      <dgm:spPr/>
      <dgm:t>
        <a:bodyPr/>
        <a:lstStyle/>
        <a:p>
          <a:endParaRPr lang="es-EC"/>
        </a:p>
      </dgm:t>
    </dgm:pt>
    <dgm:pt modelId="{8C942EBB-9499-4D1D-BFD4-81ADA10972F0}" type="pres">
      <dgm:prSet presAssocID="{AFE26B82-1425-4578-B3EE-4C5A9D9FB811}" presName="hierRoot2" presStyleCnt="0">
        <dgm:presLayoutVars>
          <dgm:hierBranch val="init"/>
        </dgm:presLayoutVars>
      </dgm:prSet>
      <dgm:spPr/>
    </dgm:pt>
    <dgm:pt modelId="{8855F02D-F555-4566-BEF8-D24535FBD0FE}" type="pres">
      <dgm:prSet presAssocID="{AFE26B82-1425-4578-B3EE-4C5A9D9FB811}" presName="rootComposite" presStyleCnt="0"/>
      <dgm:spPr/>
    </dgm:pt>
    <dgm:pt modelId="{CA53B0AE-CB0C-41A6-A3B7-6BA9A855883C}" type="pres">
      <dgm:prSet presAssocID="{AFE26B82-1425-4578-B3EE-4C5A9D9FB811}" presName="rootText" presStyleLbl="node2" presStyleIdx="1" presStyleCnt="6" custScaleX="162768">
        <dgm:presLayoutVars>
          <dgm:chPref val="3"/>
        </dgm:presLayoutVars>
      </dgm:prSet>
      <dgm:spPr/>
      <dgm:t>
        <a:bodyPr/>
        <a:lstStyle/>
        <a:p>
          <a:endParaRPr lang="es-EC"/>
        </a:p>
      </dgm:t>
    </dgm:pt>
    <dgm:pt modelId="{FA1DF372-CD35-4ACA-A08D-1928DA9A3314}" type="pres">
      <dgm:prSet presAssocID="{AFE26B82-1425-4578-B3EE-4C5A9D9FB811}" presName="rootConnector" presStyleLbl="node2" presStyleIdx="1" presStyleCnt="6"/>
      <dgm:spPr/>
      <dgm:t>
        <a:bodyPr/>
        <a:lstStyle/>
        <a:p>
          <a:endParaRPr lang="es-EC"/>
        </a:p>
      </dgm:t>
    </dgm:pt>
    <dgm:pt modelId="{DDE3FFB2-F8CA-4D02-A06A-39CD35091F14}" type="pres">
      <dgm:prSet presAssocID="{AFE26B82-1425-4578-B3EE-4C5A9D9FB811}" presName="hierChild4" presStyleCnt="0"/>
      <dgm:spPr/>
    </dgm:pt>
    <dgm:pt modelId="{3A18A120-3E3C-4320-9236-C87BBB5294D7}" type="pres">
      <dgm:prSet presAssocID="{AFE26B82-1425-4578-B3EE-4C5A9D9FB811}" presName="hierChild5" presStyleCnt="0"/>
      <dgm:spPr/>
    </dgm:pt>
    <dgm:pt modelId="{0177ADD9-782F-49F7-9A6E-43B7FD58A16B}" type="pres">
      <dgm:prSet presAssocID="{27DDBA47-C31B-42CD-A8FA-D891732A1AF5}" presName="Name64" presStyleLbl="parChTrans1D2" presStyleIdx="2" presStyleCnt="8"/>
      <dgm:spPr/>
      <dgm:t>
        <a:bodyPr/>
        <a:lstStyle/>
        <a:p>
          <a:endParaRPr lang="es-EC"/>
        </a:p>
      </dgm:t>
    </dgm:pt>
    <dgm:pt modelId="{F59AB6C4-C1A6-4424-BA30-BD621829FFB1}" type="pres">
      <dgm:prSet presAssocID="{8C2CB0FB-DBB6-4E3C-80E5-0921A1C470EA}" presName="hierRoot2" presStyleCnt="0">
        <dgm:presLayoutVars>
          <dgm:hierBranch val="init"/>
        </dgm:presLayoutVars>
      </dgm:prSet>
      <dgm:spPr/>
    </dgm:pt>
    <dgm:pt modelId="{94D6F245-120D-453E-93CC-C9DB6914F44E}" type="pres">
      <dgm:prSet presAssocID="{8C2CB0FB-DBB6-4E3C-80E5-0921A1C470EA}" presName="rootComposite" presStyleCnt="0"/>
      <dgm:spPr/>
    </dgm:pt>
    <dgm:pt modelId="{0A06D249-8426-4902-BFE0-AA611B3C3272}" type="pres">
      <dgm:prSet presAssocID="{8C2CB0FB-DBB6-4E3C-80E5-0921A1C470EA}" presName="rootText" presStyleLbl="node2" presStyleIdx="2" presStyleCnt="6" custScaleX="167747">
        <dgm:presLayoutVars>
          <dgm:chPref val="3"/>
        </dgm:presLayoutVars>
      </dgm:prSet>
      <dgm:spPr/>
      <dgm:t>
        <a:bodyPr/>
        <a:lstStyle/>
        <a:p>
          <a:endParaRPr lang="es-EC"/>
        </a:p>
      </dgm:t>
    </dgm:pt>
    <dgm:pt modelId="{7592EABF-4382-4F08-BA8B-1BCB7140A9EC}" type="pres">
      <dgm:prSet presAssocID="{8C2CB0FB-DBB6-4E3C-80E5-0921A1C470EA}" presName="rootConnector" presStyleLbl="node2" presStyleIdx="2" presStyleCnt="6"/>
      <dgm:spPr/>
      <dgm:t>
        <a:bodyPr/>
        <a:lstStyle/>
        <a:p>
          <a:endParaRPr lang="es-EC"/>
        </a:p>
      </dgm:t>
    </dgm:pt>
    <dgm:pt modelId="{28A25CD9-1613-43B7-BFB3-E59B77AB090A}" type="pres">
      <dgm:prSet presAssocID="{8C2CB0FB-DBB6-4E3C-80E5-0921A1C470EA}" presName="hierChild4" presStyleCnt="0"/>
      <dgm:spPr/>
    </dgm:pt>
    <dgm:pt modelId="{45C0176C-B7E4-41AA-B9DB-E6C4F94820E9}" type="pres">
      <dgm:prSet presAssocID="{8C2CB0FB-DBB6-4E3C-80E5-0921A1C470EA}" presName="hierChild5" presStyleCnt="0"/>
      <dgm:spPr/>
    </dgm:pt>
    <dgm:pt modelId="{D2E21D5E-F667-45CC-A338-2CB31B8E5462}" type="pres">
      <dgm:prSet presAssocID="{E7EECC13-9D5A-4956-8EEE-BD9204EC8E04}" presName="Name64" presStyleLbl="parChTrans1D2" presStyleIdx="3" presStyleCnt="8"/>
      <dgm:spPr/>
      <dgm:t>
        <a:bodyPr/>
        <a:lstStyle/>
        <a:p>
          <a:endParaRPr lang="es-EC"/>
        </a:p>
      </dgm:t>
    </dgm:pt>
    <dgm:pt modelId="{837352F4-9C06-4CC8-8DC3-C9A941979816}" type="pres">
      <dgm:prSet presAssocID="{581A4E08-C223-410B-97F5-553F4D198E62}" presName="hierRoot2" presStyleCnt="0">
        <dgm:presLayoutVars>
          <dgm:hierBranch val="init"/>
        </dgm:presLayoutVars>
      </dgm:prSet>
      <dgm:spPr/>
    </dgm:pt>
    <dgm:pt modelId="{285758CC-DD66-44D0-8B52-57F4E9460B4C}" type="pres">
      <dgm:prSet presAssocID="{581A4E08-C223-410B-97F5-553F4D198E62}" presName="rootComposite" presStyleCnt="0"/>
      <dgm:spPr/>
    </dgm:pt>
    <dgm:pt modelId="{314C1196-26EF-4B6F-8381-DC7B4A650953}" type="pres">
      <dgm:prSet presAssocID="{581A4E08-C223-410B-97F5-553F4D198E62}" presName="rootText" presStyleLbl="node2" presStyleIdx="3" presStyleCnt="6" custScaleX="165960" custScaleY="131935" custLinFactNeighborX="51" custLinFactNeighborY="-4524">
        <dgm:presLayoutVars>
          <dgm:chPref val="3"/>
        </dgm:presLayoutVars>
      </dgm:prSet>
      <dgm:spPr/>
      <dgm:t>
        <a:bodyPr/>
        <a:lstStyle/>
        <a:p>
          <a:endParaRPr lang="es-EC"/>
        </a:p>
      </dgm:t>
    </dgm:pt>
    <dgm:pt modelId="{B32F429F-8BCA-4187-826C-14CF70295B9B}" type="pres">
      <dgm:prSet presAssocID="{581A4E08-C223-410B-97F5-553F4D198E62}" presName="rootConnector" presStyleLbl="node2" presStyleIdx="3" presStyleCnt="6"/>
      <dgm:spPr/>
      <dgm:t>
        <a:bodyPr/>
        <a:lstStyle/>
        <a:p>
          <a:endParaRPr lang="es-EC"/>
        </a:p>
      </dgm:t>
    </dgm:pt>
    <dgm:pt modelId="{6266477B-87C3-4477-A7E1-44D7D9723248}" type="pres">
      <dgm:prSet presAssocID="{581A4E08-C223-410B-97F5-553F4D198E62}" presName="hierChild4" presStyleCnt="0"/>
      <dgm:spPr/>
    </dgm:pt>
    <dgm:pt modelId="{2F62169E-D782-454E-995D-080B03326212}" type="pres">
      <dgm:prSet presAssocID="{581A4E08-C223-410B-97F5-553F4D198E62}" presName="hierChild5" presStyleCnt="0"/>
      <dgm:spPr/>
    </dgm:pt>
    <dgm:pt modelId="{B0545823-4F87-4C55-A95F-5B01502103E1}" type="pres">
      <dgm:prSet presAssocID="{4AAF1D8D-E0EA-40D8-AA28-479AB5C0647D}" presName="Name64" presStyleLbl="parChTrans1D2" presStyleIdx="4" presStyleCnt="8"/>
      <dgm:spPr/>
      <dgm:t>
        <a:bodyPr/>
        <a:lstStyle/>
        <a:p>
          <a:endParaRPr lang="es-EC"/>
        </a:p>
      </dgm:t>
    </dgm:pt>
    <dgm:pt modelId="{9A5A1644-1F88-4293-A401-B8BF3167130C}" type="pres">
      <dgm:prSet presAssocID="{42C0FBDB-5C74-41D2-A490-90320E829B54}" presName="hierRoot2" presStyleCnt="0">
        <dgm:presLayoutVars>
          <dgm:hierBranch val="init"/>
        </dgm:presLayoutVars>
      </dgm:prSet>
      <dgm:spPr/>
    </dgm:pt>
    <dgm:pt modelId="{5756379B-F203-4403-B189-AFA82C5500EF}" type="pres">
      <dgm:prSet presAssocID="{42C0FBDB-5C74-41D2-A490-90320E829B54}" presName="rootComposite" presStyleCnt="0"/>
      <dgm:spPr/>
    </dgm:pt>
    <dgm:pt modelId="{3533127D-D958-4166-92AC-86928FD3B009}" type="pres">
      <dgm:prSet presAssocID="{42C0FBDB-5C74-41D2-A490-90320E829B54}" presName="rootText" presStyleLbl="node2" presStyleIdx="4" presStyleCnt="6" custScaleX="168034">
        <dgm:presLayoutVars>
          <dgm:chPref val="3"/>
        </dgm:presLayoutVars>
      </dgm:prSet>
      <dgm:spPr/>
      <dgm:t>
        <a:bodyPr/>
        <a:lstStyle/>
        <a:p>
          <a:endParaRPr lang="es-EC"/>
        </a:p>
      </dgm:t>
    </dgm:pt>
    <dgm:pt modelId="{7213FE80-F119-46DB-9B20-75EA20D5C6C6}" type="pres">
      <dgm:prSet presAssocID="{42C0FBDB-5C74-41D2-A490-90320E829B54}" presName="rootConnector" presStyleLbl="node2" presStyleIdx="4" presStyleCnt="6"/>
      <dgm:spPr/>
      <dgm:t>
        <a:bodyPr/>
        <a:lstStyle/>
        <a:p>
          <a:endParaRPr lang="es-EC"/>
        </a:p>
      </dgm:t>
    </dgm:pt>
    <dgm:pt modelId="{402E3E78-3EDE-4C6C-9DDE-4FEE1AF028D7}" type="pres">
      <dgm:prSet presAssocID="{42C0FBDB-5C74-41D2-A490-90320E829B54}" presName="hierChild4" presStyleCnt="0"/>
      <dgm:spPr/>
    </dgm:pt>
    <dgm:pt modelId="{687E6FAA-9045-45C5-AE97-9463174C908E}" type="pres">
      <dgm:prSet presAssocID="{42C0FBDB-5C74-41D2-A490-90320E829B54}" presName="hierChild5" presStyleCnt="0"/>
      <dgm:spPr/>
    </dgm:pt>
    <dgm:pt modelId="{95CB5CEF-79C1-419F-8D26-D4B17843252A}" type="pres">
      <dgm:prSet presAssocID="{B336EF88-CE76-4101-8FEB-9BD78ED2C4B2}" presName="Name64" presStyleLbl="parChTrans1D2" presStyleIdx="5" presStyleCnt="8"/>
      <dgm:spPr/>
      <dgm:t>
        <a:bodyPr/>
        <a:lstStyle/>
        <a:p>
          <a:endParaRPr lang="es-EC"/>
        </a:p>
      </dgm:t>
    </dgm:pt>
    <dgm:pt modelId="{D1E579F3-C2E0-434C-9696-CEAA24026F53}" type="pres">
      <dgm:prSet presAssocID="{EAB84C2E-29C1-4833-AAEA-74356219601D}" presName="hierRoot2" presStyleCnt="0">
        <dgm:presLayoutVars>
          <dgm:hierBranch val="init"/>
        </dgm:presLayoutVars>
      </dgm:prSet>
      <dgm:spPr/>
    </dgm:pt>
    <dgm:pt modelId="{7F43BFF2-E3FC-4047-B9FF-3D9DE520FC94}" type="pres">
      <dgm:prSet presAssocID="{EAB84C2E-29C1-4833-AAEA-74356219601D}" presName="rootComposite" presStyleCnt="0"/>
      <dgm:spPr/>
    </dgm:pt>
    <dgm:pt modelId="{2E086D74-2B9A-46B6-9402-0E477FE11058}" type="pres">
      <dgm:prSet presAssocID="{EAB84C2E-29C1-4833-AAEA-74356219601D}" presName="rootText" presStyleLbl="node2" presStyleIdx="5" presStyleCnt="6" custScaleX="162484">
        <dgm:presLayoutVars>
          <dgm:chPref val="3"/>
        </dgm:presLayoutVars>
      </dgm:prSet>
      <dgm:spPr/>
      <dgm:t>
        <a:bodyPr/>
        <a:lstStyle/>
        <a:p>
          <a:endParaRPr lang="es-EC"/>
        </a:p>
      </dgm:t>
    </dgm:pt>
    <dgm:pt modelId="{C6367FAE-9A3B-4948-A204-08494225109F}" type="pres">
      <dgm:prSet presAssocID="{EAB84C2E-29C1-4833-AAEA-74356219601D}" presName="rootConnector" presStyleLbl="node2" presStyleIdx="5" presStyleCnt="6"/>
      <dgm:spPr/>
      <dgm:t>
        <a:bodyPr/>
        <a:lstStyle/>
        <a:p>
          <a:endParaRPr lang="es-EC"/>
        </a:p>
      </dgm:t>
    </dgm:pt>
    <dgm:pt modelId="{CEC382C7-F3FD-4A9F-8C63-F2562F451F83}" type="pres">
      <dgm:prSet presAssocID="{EAB84C2E-29C1-4833-AAEA-74356219601D}" presName="hierChild4" presStyleCnt="0"/>
      <dgm:spPr/>
    </dgm:pt>
    <dgm:pt modelId="{DA306E39-2C53-4935-95D2-EA244541992C}" type="pres">
      <dgm:prSet presAssocID="{EAB84C2E-29C1-4833-AAEA-74356219601D}" presName="hierChild5" presStyleCnt="0"/>
      <dgm:spPr/>
    </dgm:pt>
    <dgm:pt modelId="{3572E2D8-CE6B-46A8-A9E8-A461097735F1}" type="pres">
      <dgm:prSet presAssocID="{B7B88B70-9EB1-4272-B6A5-6F909C7D1D2B}" presName="hierChild3" presStyleCnt="0"/>
      <dgm:spPr/>
    </dgm:pt>
    <dgm:pt modelId="{4C0012EF-5D7A-4EAF-A8A3-C903D4356DBA}" type="pres">
      <dgm:prSet presAssocID="{4BB7C8BE-BDC4-4867-A995-C7AA6FB2A779}" presName="Name115" presStyleLbl="parChTrans1D2" presStyleIdx="6" presStyleCnt="8"/>
      <dgm:spPr/>
      <dgm:t>
        <a:bodyPr/>
        <a:lstStyle/>
        <a:p>
          <a:endParaRPr lang="es-EC"/>
        </a:p>
      </dgm:t>
    </dgm:pt>
    <dgm:pt modelId="{3A73D45A-8A8B-4C2D-A69F-9C83C7799F20}" type="pres">
      <dgm:prSet presAssocID="{8EDAE20D-1108-4464-A649-ECF933D497E2}" presName="hierRoot3" presStyleCnt="0">
        <dgm:presLayoutVars>
          <dgm:hierBranch val="init"/>
        </dgm:presLayoutVars>
      </dgm:prSet>
      <dgm:spPr/>
    </dgm:pt>
    <dgm:pt modelId="{F86F1557-8FE8-4144-AD75-E729466B3A11}" type="pres">
      <dgm:prSet presAssocID="{8EDAE20D-1108-4464-A649-ECF933D497E2}" presName="rootComposite3" presStyleCnt="0"/>
      <dgm:spPr/>
    </dgm:pt>
    <dgm:pt modelId="{E674A6A7-A4A6-4B85-9EB1-B95CC2139880}" type="pres">
      <dgm:prSet presAssocID="{8EDAE20D-1108-4464-A649-ECF933D497E2}" presName="rootText3" presStyleLbl="asst1" presStyleIdx="0" presStyleCnt="2" custScaleX="139221" custScaleY="188498" custLinFactNeighborX="-77473" custLinFactNeighborY="6922">
        <dgm:presLayoutVars>
          <dgm:chPref val="3"/>
        </dgm:presLayoutVars>
      </dgm:prSet>
      <dgm:spPr/>
      <dgm:t>
        <a:bodyPr/>
        <a:lstStyle/>
        <a:p>
          <a:endParaRPr lang="es-EC"/>
        </a:p>
      </dgm:t>
    </dgm:pt>
    <dgm:pt modelId="{F4118A9D-B61C-40EB-A85C-F8708930B5B5}" type="pres">
      <dgm:prSet presAssocID="{8EDAE20D-1108-4464-A649-ECF933D497E2}" presName="rootConnector3" presStyleLbl="asst1" presStyleIdx="0" presStyleCnt="2"/>
      <dgm:spPr/>
      <dgm:t>
        <a:bodyPr/>
        <a:lstStyle/>
        <a:p>
          <a:endParaRPr lang="es-EC"/>
        </a:p>
      </dgm:t>
    </dgm:pt>
    <dgm:pt modelId="{32A98EA6-45E8-428D-A80D-413808042FCF}" type="pres">
      <dgm:prSet presAssocID="{8EDAE20D-1108-4464-A649-ECF933D497E2}" presName="hierChild6" presStyleCnt="0"/>
      <dgm:spPr/>
    </dgm:pt>
    <dgm:pt modelId="{6B415F78-8BE7-40E2-818A-FD598949A64C}" type="pres">
      <dgm:prSet presAssocID="{8EDAE20D-1108-4464-A649-ECF933D497E2}" presName="hierChild7" presStyleCnt="0"/>
      <dgm:spPr/>
    </dgm:pt>
    <dgm:pt modelId="{19325F36-22F7-4D45-BD47-E08A1BBD97A3}" type="pres">
      <dgm:prSet presAssocID="{3809709A-3565-43FB-9113-A5135205AAC8}" presName="Name115" presStyleLbl="parChTrans1D2" presStyleIdx="7" presStyleCnt="8"/>
      <dgm:spPr/>
      <dgm:t>
        <a:bodyPr/>
        <a:lstStyle/>
        <a:p>
          <a:endParaRPr lang="es-EC"/>
        </a:p>
      </dgm:t>
    </dgm:pt>
    <dgm:pt modelId="{FC2105F0-D1A2-426E-A3E5-C0324F0580C9}" type="pres">
      <dgm:prSet presAssocID="{A7A6BE4B-939A-4EB4-9738-5F9DDDA268ED}" presName="hierRoot3" presStyleCnt="0">
        <dgm:presLayoutVars>
          <dgm:hierBranch val="init"/>
        </dgm:presLayoutVars>
      </dgm:prSet>
      <dgm:spPr/>
    </dgm:pt>
    <dgm:pt modelId="{F8747414-9E36-4B1A-80E0-70267713B008}" type="pres">
      <dgm:prSet presAssocID="{A7A6BE4B-939A-4EB4-9738-5F9DDDA268ED}" presName="rootComposite3" presStyleCnt="0"/>
      <dgm:spPr/>
    </dgm:pt>
    <dgm:pt modelId="{AFBB8065-5BA8-4C75-BD63-11459AC33063}" type="pres">
      <dgm:prSet presAssocID="{A7A6BE4B-939A-4EB4-9738-5F9DDDA268ED}" presName="rootText3" presStyleLbl="asst1" presStyleIdx="1" presStyleCnt="2" custScaleX="136844" custScaleY="205482" custLinFactNeighborX="-75941" custLinFactNeighborY="-2921">
        <dgm:presLayoutVars>
          <dgm:chPref val="3"/>
        </dgm:presLayoutVars>
      </dgm:prSet>
      <dgm:spPr/>
      <dgm:t>
        <a:bodyPr/>
        <a:lstStyle/>
        <a:p>
          <a:endParaRPr lang="es-EC"/>
        </a:p>
      </dgm:t>
    </dgm:pt>
    <dgm:pt modelId="{B51A2545-3B92-48C8-B005-96EEC94B4972}" type="pres">
      <dgm:prSet presAssocID="{A7A6BE4B-939A-4EB4-9738-5F9DDDA268ED}" presName="rootConnector3" presStyleLbl="asst1" presStyleIdx="1" presStyleCnt="2"/>
      <dgm:spPr/>
      <dgm:t>
        <a:bodyPr/>
        <a:lstStyle/>
        <a:p>
          <a:endParaRPr lang="es-EC"/>
        </a:p>
      </dgm:t>
    </dgm:pt>
    <dgm:pt modelId="{93F90C1E-63B4-4050-9E5F-9BECC676A1C3}" type="pres">
      <dgm:prSet presAssocID="{A7A6BE4B-939A-4EB4-9738-5F9DDDA268ED}" presName="hierChild6" presStyleCnt="0"/>
      <dgm:spPr/>
    </dgm:pt>
    <dgm:pt modelId="{6CA6081C-5B99-44A2-A820-967A14272D93}" type="pres">
      <dgm:prSet presAssocID="{A7A6BE4B-939A-4EB4-9738-5F9DDDA268ED}" presName="hierChild7" presStyleCnt="0"/>
      <dgm:spPr/>
    </dgm:pt>
  </dgm:ptLst>
  <dgm:cxnLst>
    <dgm:cxn modelId="{EEF03887-674A-479F-8485-B0FAAEC53D3C}" type="presOf" srcId="{3EBF2980-B22D-4297-9555-9021AACEC38B}" destId="{66F99F88-EBAE-407F-83C0-DB7F5491692D}" srcOrd="0" destOrd="0" presId="urn:microsoft.com/office/officeart/2009/3/layout/HorizontalOrganizationChart"/>
    <dgm:cxn modelId="{4D9E8BBA-8022-49FB-8B5E-22852D636CF2}" type="presOf" srcId="{E7EECC13-9D5A-4956-8EEE-BD9204EC8E04}" destId="{D2E21D5E-F667-45CC-A338-2CB31B8E5462}" srcOrd="0" destOrd="0" presId="urn:microsoft.com/office/officeart/2009/3/layout/HorizontalOrganizationChart"/>
    <dgm:cxn modelId="{7ADC33A5-2A6F-4F33-BDFF-6B11278CBDD3}" type="presOf" srcId="{B2B1B746-C86E-4857-8236-CCD29EA8A747}" destId="{9EEB455B-9C4D-4A4C-84B3-52D93648B611}" srcOrd="0" destOrd="0" presId="urn:microsoft.com/office/officeart/2009/3/layout/HorizontalOrganizationChart"/>
    <dgm:cxn modelId="{520ACE6F-3DB5-4801-ABBE-84573C9FFB25}" type="presOf" srcId="{EAB84C2E-29C1-4833-AAEA-74356219601D}" destId="{2E086D74-2B9A-46B6-9402-0E477FE11058}" srcOrd="0" destOrd="0" presId="urn:microsoft.com/office/officeart/2009/3/layout/HorizontalOrganizationChart"/>
    <dgm:cxn modelId="{2C5ED1D6-EBFE-4A9B-B369-F896FAE69D35}" type="presOf" srcId="{8C2CB0FB-DBB6-4E3C-80E5-0921A1C470EA}" destId="{0A06D249-8426-4902-BFE0-AA611B3C3272}" srcOrd="0" destOrd="0" presId="urn:microsoft.com/office/officeart/2009/3/layout/HorizontalOrganizationChart"/>
    <dgm:cxn modelId="{AE3C4672-602A-46CC-BBC2-4EF8AC760E3B}" type="presOf" srcId="{4BB7C8BE-BDC4-4867-A995-C7AA6FB2A779}" destId="{4C0012EF-5D7A-4EAF-A8A3-C903D4356DBA}" srcOrd="0" destOrd="0" presId="urn:microsoft.com/office/officeart/2009/3/layout/HorizontalOrganizationChart"/>
    <dgm:cxn modelId="{59963725-C042-4141-A555-00BA8B41D3EA}" type="presOf" srcId="{3809709A-3565-43FB-9113-A5135205AAC8}" destId="{19325F36-22F7-4D45-BD47-E08A1BBD97A3}" srcOrd="0" destOrd="0" presId="urn:microsoft.com/office/officeart/2009/3/layout/HorizontalOrganizationChart"/>
    <dgm:cxn modelId="{88144165-2706-4D04-8B77-172BAF7940A5}" type="presOf" srcId="{8C2CB0FB-DBB6-4E3C-80E5-0921A1C470EA}" destId="{7592EABF-4382-4F08-BA8B-1BCB7140A9EC}" srcOrd="1" destOrd="0" presId="urn:microsoft.com/office/officeart/2009/3/layout/HorizontalOrganizationChart"/>
    <dgm:cxn modelId="{2F7F76B3-AE14-481B-8695-5B4A40211EC9}" srcId="{B7B88B70-9EB1-4272-B6A5-6F909C7D1D2B}" destId="{AFE26B82-1425-4578-B3EE-4C5A9D9FB811}" srcOrd="2" destOrd="0" parTransId="{B2B1B746-C86E-4857-8236-CCD29EA8A747}" sibTransId="{2D4915B3-D37C-4DBC-9F2C-5FD46C59DAAE}"/>
    <dgm:cxn modelId="{2371CC29-2E69-48F5-8719-94DAE0F43498}" type="presOf" srcId="{B7B88B70-9EB1-4272-B6A5-6F909C7D1D2B}" destId="{80B6EFB9-72DD-4606-B9AB-7E6F61A47992}" srcOrd="1" destOrd="0" presId="urn:microsoft.com/office/officeart/2009/3/layout/HorizontalOrganizationChart"/>
    <dgm:cxn modelId="{8B21EFD2-5D68-443E-84AA-568535A21DE0}" srcId="{B7B88B70-9EB1-4272-B6A5-6F909C7D1D2B}" destId="{A7A6BE4B-939A-4EB4-9738-5F9DDDA268ED}" srcOrd="4" destOrd="0" parTransId="{3809709A-3565-43FB-9113-A5135205AAC8}" sibTransId="{79ECB211-C82B-4EFE-9374-39F98C6004D1}"/>
    <dgm:cxn modelId="{0D652B06-59C7-48C1-9ED6-293FB9DDF600}" srcId="{B7B88B70-9EB1-4272-B6A5-6F909C7D1D2B}" destId="{D958593A-5734-4EA4-B889-48E063311DB9}" srcOrd="1" destOrd="0" parTransId="{C87F11EF-BE5F-422E-B170-9B3DE7BE6D0F}" sibTransId="{871A2ADE-7461-43C5-A6A5-3CD05E73E451}"/>
    <dgm:cxn modelId="{4261C955-65E7-4837-B618-3D9F294A605E}" type="presOf" srcId="{AFE26B82-1425-4578-B3EE-4C5A9D9FB811}" destId="{CA53B0AE-CB0C-41A6-A3B7-6BA9A855883C}" srcOrd="0" destOrd="0" presId="urn:microsoft.com/office/officeart/2009/3/layout/HorizontalOrganizationChart"/>
    <dgm:cxn modelId="{D67A1E35-7261-4607-BA59-B3131071EF05}" type="presOf" srcId="{D958593A-5734-4EA4-B889-48E063311DB9}" destId="{76787EBD-CDB0-4474-AC3C-4D48601ACD13}" srcOrd="1" destOrd="0" presId="urn:microsoft.com/office/officeart/2009/3/layout/HorizontalOrganizationChart"/>
    <dgm:cxn modelId="{A79E7A2A-0129-4D1E-8C0F-51462DAD1121}" srcId="{B7B88B70-9EB1-4272-B6A5-6F909C7D1D2B}" destId="{42C0FBDB-5C74-41D2-A490-90320E829B54}" srcOrd="6" destOrd="0" parTransId="{4AAF1D8D-E0EA-40D8-AA28-479AB5C0647D}" sibTransId="{5AE95DC8-3F53-4668-9764-61039299AD50}"/>
    <dgm:cxn modelId="{2CDA367F-6715-4208-BB6B-5BB9C9BD41A1}" srcId="{3EBF2980-B22D-4297-9555-9021AACEC38B}" destId="{B7B88B70-9EB1-4272-B6A5-6F909C7D1D2B}" srcOrd="0" destOrd="0" parTransId="{38962434-6861-4777-A134-D41800C18BFD}" sibTransId="{0C24A523-5FAD-405F-BE16-66DB02B9518F}"/>
    <dgm:cxn modelId="{1E468661-82E2-4323-97A8-189FCFFB0C1F}" srcId="{B7B88B70-9EB1-4272-B6A5-6F909C7D1D2B}" destId="{8C2CB0FB-DBB6-4E3C-80E5-0921A1C470EA}" srcOrd="3" destOrd="0" parTransId="{27DDBA47-C31B-42CD-A8FA-D891732A1AF5}" sibTransId="{07B08F06-6ECB-49F5-A479-6BE48E471EC6}"/>
    <dgm:cxn modelId="{178B2880-4A71-4020-977A-FA78EEA14AAD}" type="presOf" srcId="{D958593A-5734-4EA4-B889-48E063311DB9}" destId="{80E9A31C-D394-4BC2-8D96-534768728454}" srcOrd="0" destOrd="0" presId="urn:microsoft.com/office/officeart/2009/3/layout/HorizontalOrganizationChart"/>
    <dgm:cxn modelId="{FFAEA1F6-313E-4A5A-98E3-81F52D000E84}" srcId="{B7B88B70-9EB1-4272-B6A5-6F909C7D1D2B}" destId="{581A4E08-C223-410B-97F5-553F4D198E62}" srcOrd="5" destOrd="0" parTransId="{E7EECC13-9D5A-4956-8EEE-BD9204EC8E04}" sibTransId="{0FB9E0C2-7CB4-4C2C-875B-596369CBB3C2}"/>
    <dgm:cxn modelId="{9AC94EE3-38BC-46E4-B3F2-D89BE902F032}" type="presOf" srcId="{C87F11EF-BE5F-422E-B170-9B3DE7BE6D0F}" destId="{3D9ED541-EEF3-45D3-BBF5-C47D04A6D95C}" srcOrd="0" destOrd="0" presId="urn:microsoft.com/office/officeart/2009/3/layout/HorizontalOrganizationChart"/>
    <dgm:cxn modelId="{CF66704A-99AB-4E76-95CB-1DED5A5478C1}" type="presOf" srcId="{42C0FBDB-5C74-41D2-A490-90320E829B54}" destId="{3533127D-D958-4166-92AC-86928FD3B009}" srcOrd="0" destOrd="0" presId="urn:microsoft.com/office/officeart/2009/3/layout/HorizontalOrganizationChart"/>
    <dgm:cxn modelId="{62FC3D54-055C-4126-8FE2-E21490533BA7}" type="presOf" srcId="{8EDAE20D-1108-4464-A649-ECF933D497E2}" destId="{F4118A9D-B61C-40EB-A85C-F8708930B5B5}" srcOrd="1" destOrd="0" presId="urn:microsoft.com/office/officeart/2009/3/layout/HorizontalOrganizationChart"/>
    <dgm:cxn modelId="{2277F700-25F2-425B-8A8E-77AF02DF2C3A}" type="presOf" srcId="{B7B88B70-9EB1-4272-B6A5-6F909C7D1D2B}" destId="{05E14C32-9298-468E-B702-C507E12F3413}" srcOrd="0" destOrd="0" presId="urn:microsoft.com/office/officeart/2009/3/layout/HorizontalOrganizationChart"/>
    <dgm:cxn modelId="{728D35CE-49F0-46B7-89AD-FFD698A4EDF0}" type="presOf" srcId="{B336EF88-CE76-4101-8FEB-9BD78ED2C4B2}" destId="{95CB5CEF-79C1-419F-8D26-D4B17843252A}" srcOrd="0" destOrd="0" presId="urn:microsoft.com/office/officeart/2009/3/layout/HorizontalOrganizationChart"/>
    <dgm:cxn modelId="{9CE04BEB-5334-4E5A-BFA9-A62413DE9E74}" type="presOf" srcId="{8EDAE20D-1108-4464-A649-ECF933D497E2}" destId="{E674A6A7-A4A6-4B85-9EB1-B95CC2139880}" srcOrd="0" destOrd="0" presId="urn:microsoft.com/office/officeart/2009/3/layout/HorizontalOrganizationChart"/>
    <dgm:cxn modelId="{733299FA-7F80-4827-BE12-AD480841A1C5}" type="presOf" srcId="{42C0FBDB-5C74-41D2-A490-90320E829B54}" destId="{7213FE80-F119-46DB-9B20-75EA20D5C6C6}" srcOrd="1" destOrd="0" presId="urn:microsoft.com/office/officeart/2009/3/layout/HorizontalOrganizationChart"/>
    <dgm:cxn modelId="{D6807AE7-09F0-4369-B9AD-69C499DFF411}" srcId="{B7B88B70-9EB1-4272-B6A5-6F909C7D1D2B}" destId="{8EDAE20D-1108-4464-A649-ECF933D497E2}" srcOrd="0" destOrd="0" parTransId="{4BB7C8BE-BDC4-4867-A995-C7AA6FB2A779}" sibTransId="{9F343A12-FE70-492F-9E61-A1FC7911D75F}"/>
    <dgm:cxn modelId="{5D33C4D9-5E58-44E4-B50E-9F8C7F7C0C9A}" type="presOf" srcId="{581A4E08-C223-410B-97F5-553F4D198E62}" destId="{314C1196-26EF-4B6F-8381-DC7B4A650953}" srcOrd="0" destOrd="0" presId="urn:microsoft.com/office/officeart/2009/3/layout/HorizontalOrganizationChart"/>
    <dgm:cxn modelId="{579C1769-2E8B-4A5E-AC21-D62AB40CA5A3}" type="presOf" srcId="{AFE26B82-1425-4578-B3EE-4C5A9D9FB811}" destId="{FA1DF372-CD35-4ACA-A08D-1928DA9A3314}" srcOrd="1" destOrd="0" presId="urn:microsoft.com/office/officeart/2009/3/layout/HorizontalOrganizationChart"/>
    <dgm:cxn modelId="{12FDCBB9-6269-4767-BF6C-20D3E135D7FD}" type="presOf" srcId="{A7A6BE4B-939A-4EB4-9738-5F9DDDA268ED}" destId="{B51A2545-3B92-48C8-B005-96EEC94B4972}" srcOrd="1" destOrd="0" presId="urn:microsoft.com/office/officeart/2009/3/layout/HorizontalOrganizationChart"/>
    <dgm:cxn modelId="{21FD14FA-A3DD-46F8-88A9-06D8D58F7633}" srcId="{B7B88B70-9EB1-4272-B6A5-6F909C7D1D2B}" destId="{EAB84C2E-29C1-4833-AAEA-74356219601D}" srcOrd="7" destOrd="0" parTransId="{B336EF88-CE76-4101-8FEB-9BD78ED2C4B2}" sibTransId="{0948DD42-0BD4-465C-B281-0908EA3016B6}"/>
    <dgm:cxn modelId="{13678979-4581-469B-8A89-9BEB9C1D194B}" type="presOf" srcId="{4AAF1D8D-E0EA-40D8-AA28-479AB5C0647D}" destId="{B0545823-4F87-4C55-A95F-5B01502103E1}" srcOrd="0" destOrd="0" presId="urn:microsoft.com/office/officeart/2009/3/layout/HorizontalOrganizationChart"/>
    <dgm:cxn modelId="{CA2BD491-FD2C-440C-A6A4-B4492E25887F}" type="presOf" srcId="{27DDBA47-C31B-42CD-A8FA-D891732A1AF5}" destId="{0177ADD9-782F-49F7-9A6E-43B7FD58A16B}" srcOrd="0" destOrd="0" presId="urn:microsoft.com/office/officeart/2009/3/layout/HorizontalOrganizationChart"/>
    <dgm:cxn modelId="{F25C8ED3-284A-4296-B85B-81DEDB512BD8}" type="presOf" srcId="{EAB84C2E-29C1-4833-AAEA-74356219601D}" destId="{C6367FAE-9A3B-4948-A204-08494225109F}" srcOrd="1" destOrd="0" presId="urn:microsoft.com/office/officeart/2009/3/layout/HorizontalOrganizationChart"/>
    <dgm:cxn modelId="{BA958289-9944-45DD-B8B5-47AB50A38BFC}" type="presOf" srcId="{A7A6BE4B-939A-4EB4-9738-5F9DDDA268ED}" destId="{AFBB8065-5BA8-4C75-BD63-11459AC33063}" srcOrd="0" destOrd="0" presId="urn:microsoft.com/office/officeart/2009/3/layout/HorizontalOrganizationChart"/>
    <dgm:cxn modelId="{8E6B1D8A-2031-4939-B45B-3BEC8B09910A}" type="presOf" srcId="{581A4E08-C223-410B-97F5-553F4D198E62}" destId="{B32F429F-8BCA-4187-826C-14CF70295B9B}" srcOrd="1" destOrd="0" presId="urn:microsoft.com/office/officeart/2009/3/layout/HorizontalOrganizationChart"/>
    <dgm:cxn modelId="{2F2B2A52-6900-4BE0-8B36-8B90BA5B5F98}" type="presParOf" srcId="{66F99F88-EBAE-407F-83C0-DB7F5491692D}" destId="{259FA87A-C7E9-4E6C-A85B-9B4016EC79C0}" srcOrd="0" destOrd="0" presId="urn:microsoft.com/office/officeart/2009/3/layout/HorizontalOrganizationChart"/>
    <dgm:cxn modelId="{0EF125AE-3497-4A41-AEA9-6CFFD1A417C4}" type="presParOf" srcId="{259FA87A-C7E9-4E6C-A85B-9B4016EC79C0}" destId="{7733B969-270C-4CBC-9631-4833124B014A}" srcOrd="0" destOrd="0" presId="urn:microsoft.com/office/officeart/2009/3/layout/HorizontalOrganizationChart"/>
    <dgm:cxn modelId="{CF3E3F35-4746-4AAC-870C-D8E0FD1FE34F}" type="presParOf" srcId="{7733B969-270C-4CBC-9631-4833124B014A}" destId="{05E14C32-9298-468E-B702-C507E12F3413}" srcOrd="0" destOrd="0" presId="urn:microsoft.com/office/officeart/2009/3/layout/HorizontalOrganizationChart"/>
    <dgm:cxn modelId="{F83EA375-5258-4497-9347-DC5161057C07}" type="presParOf" srcId="{7733B969-270C-4CBC-9631-4833124B014A}" destId="{80B6EFB9-72DD-4606-B9AB-7E6F61A47992}" srcOrd="1" destOrd="0" presId="urn:microsoft.com/office/officeart/2009/3/layout/HorizontalOrganizationChart"/>
    <dgm:cxn modelId="{F48A3C07-C70D-4A29-B92D-43BC0E0286CE}" type="presParOf" srcId="{259FA87A-C7E9-4E6C-A85B-9B4016EC79C0}" destId="{810FDD7D-AD39-44D8-87AF-15EEC9652F97}" srcOrd="1" destOrd="0" presId="urn:microsoft.com/office/officeart/2009/3/layout/HorizontalOrganizationChart"/>
    <dgm:cxn modelId="{A4F4E7CC-8484-425F-8374-224D404D0CE6}" type="presParOf" srcId="{810FDD7D-AD39-44D8-87AF-15EEC9652F97}" destId="{3D9ED541-EEF3-45D3-BBF5-C47D04A6D95C}" srcOrd="0" destOrd="0" presId="urn:microsoft.com/office/officeart/2009/3/layout/HorizontalOrganizationChart"/>
    <dgm:cxn modelId="{28274F09-568C-439F-8C54-71FCA9E40FD4}" type="presParOf" srcId="{810FDD7D-AD39-44D8-87AF-15EEC9652F97}" destId="{642FFA8B-091C-48A9-A7F6-6ADA8F32CA7F}" srcOrd="1" destOrd="0" presId="urn:microsoft.com/office/officeart/2009/3/layout/HorizontalOrganizationChart"/>
    <dgm:cxn modelId="{ED3728EB-34DD-4FB2-8C37-B78DE8EAF305}" type="presParOf" srcId="{642FFA8B-091C-48A9-A7F6-6ADA8F32CA7F}" destId="{2C9EF85E-8420-476D-BABA-2107F6533ECC}" srcOrd="0" destOrd="0" presId="urn:microsoft.com/office/officeart/2009/3/layout/HorizontalOrganizationChart"/>
    <dgm:cxn modelId="{95EEDE1A-6F6D-499F-B921-459296E6118D}" type="presParOf" srcId="{2C9EF85E-8420-476D-BABA-2107F6533ECC}" destId="{80E9A31C-D394-4BC2-8D96-534768728454}" srcOrd="0" destOrd="0" presId="urn:microsoft.com/office/officeart/2009/3/layout/HorizontalOrganizationChart"/>
    <dgm:cxn modelId="{39D9D21F-E5A4-467B-AD3E-21E8A1591615}" type="presParOf" srcId="{2C9EF85E-8420-476D-BABA-2107F6533ECC}" destId="{76787EBD-CDB0-4474-AC3C-4D48601ACD13}" srcOrd="1" destOrd="0" presId="urn:microsoft.com/office/officeart/2009/3/layout/HorizontalOrganizationChart"/>
    <dgm:cxn modelId="{36C14794-A7D7-4639-BBFE-041FAAAC3A32}" type="presParOf" srcId="{642FFA8B-091C-48A9-A7F6-6ADA8F32CA7F}" destId="{4B28B979-81B9-43CA-BC94-61FCAF19ACC3}" srcOrd="1" destOrd="0" presId="urn:microsoft.com/office/officeart/2009/3/layout/HorizontalOrganizationChart"/>
    <dgm:cxn modelId="{220FBDBC-904D-4002-8EA1-CE12F9B8B208}" type="presParOf" srcId="{642FFA8B-091C-48A9-A7F6-6ADA8F32CA7F}" destId="{50AF2E03-D8C2-4E3B-B2E8-307E12A4D794}" srcOrd="2" destOrd="0" presId="urn:microsoft.com/office/officeart/2009/3/layout/HorizontalOrganizationChart"/>
    <dgm:cxn modelId="{66A4323D-4688-4D80-8EB8-1AC7DBA5C8D3}" type="presParOf" srcId="{810FDD7D-AD39-44D8-87AF-15EEC9652F97}" destId="{9EEB455B-9C4D-4A4C-84B3-52D93648B611}" srcOrd="2" destOrd="0" presId="urn:microsoft.com/office/officeart/2009/3/layout/HorizontalOrganizationChart"/>
    <dgm:cxn modelId="{CEF7410D-17BE-4F71-95FA-EA10EE4D72AE}" type="presParOf" srcId="{810FDD7D-AD39-44D8-87AF-15EEC9652F97}" destId="{8C942EBB-9499-4D1D-BFD4-81ADA10972F0}" srcOrd="3" destOrd="0" presId="urn:microsoft.com/office/officeart/2009/3/layout/HorizontalOrganizationChart"/>
    <dgm:cxn modelId="{45269E9D-3A5C-4862-8D22-9CAC07AADF71}" type="presParOf" srcId="{8C942EBB-9499-4D1D-BFD4-81ADA10972F0}" destId="{8855F02D-F555-4566-BEF8-D24535FBD0FE}" srcOrd="0" destOrd="0" presId="urn:microsoft.com/office/officeart/2009/3/layout/HorizontalOrganizationChart"/>
    <dgm:cxn modelId="{94E99591-5737-466B-AE3F-64271D088F9B}" type="presParOf" srcId="{8855F02D-F555-4566-BEF8-D24535FBD0FE}" destId="{CA53B0AE-CB0C-41A6-A3B7-6BA9A855883C}" srcOrd="0" destOrd="0" presId="urn:microsoft.com/office/officeart/2009/3/layout/HorizontalOrganizationChart"/>
    <dgm:cxn modelId="{7713E434-C377-4959-B4DE-1BF99D2FB750}" type="presParOf" srcId="{8855F02D-F555-4566-BEF8-D24535FBD0FE}" destId="{FA1DF372-CD35-4ACA-A08D-1928DA9A3314}" srcOrd="1" destOrd="0" presId="urn:microsoft.com/office/officeart/2009/3/layout/HorizontalOrganizationChart"/>
    <dgm:cxn modelId="{C05E36FE-EA48-4775-AF07-7621A4E72AA3}" type="presParOf" srcId="{8C942EBB-9499-4D1D-BFD4-81ADA10972F0}" destId="{DDE3FFB2-F8CA-4D02-A06A-39CD35091F14}" srcOrd="1" destOrd="0" presId="urn:microsoft.com/office/officeart/2009/3/layout/HorizontalOrganizationChart"/>
    <dgm:cxn modelId="{808E40D1-717E-4F4D-A760-9764674313C1}" type="presParOf" srcId="{8C942EBB-9499-4D1D-BFD4-81ADA10972F0}" destId="{3A18A120-3E3C-4320-9236-C87BBB5294D7}" srcOrd="2" destOrd="0" presId="urn:microsoft.com/office/officeart/2009/3/layout/HorizontalOrganizationChart"/>
    <dgm:cxn modelId="{694FD559-073F-452D-8B6D-DB34293ABBDE}" type="presParOf" srcId="{810FDD7D-AD39-44D8-87AF-15EEC9652F97}" destId="{0177ADD9-782F-49F7-9A6E-43B7FD58A16B}" srcOrd="4" destOrd="0" presId="urn:microsoft.com/office/officeart/2009/3/layout/HorizontalOrganizationChart"/>
    <dgm:cxn modelId="{EF4B6E3F-14E4-4C19-BF4D-C6208C9D1A2C}" type="presParOf" srcId="{810FDD7D-AD39-44D8-87AF-15EEC9652F97}" destId="{F59AB6C4-C1A6-4424-BA30-BD621829FFB1}" srcOrd="5" destOrd="0" presId="urn:microsoft.com/office/officeart/2009/3/layout/HorizontalOrganizationChart"/>
    <dgm:cxn modelId="{AE05CD0B-9376-46D7-BAFC-E899F7A4B05D}" type="presParOf" srcId="{F59AB6C4-C1A6-4424-BA30-BD621829FFB1}" destId="{94D6F245-120D-453E-93CC-C9DB6914F44E}" srcOrd="0" destOrd="0" presId="urn:microsoft.com/office/officeart/2009/3/layout/HorizontalOrganizationChart"/>
    <dgm:cxn modelId="{634F2E4B-C882-4412-80E6-C811595CBDC6}" type="presParOf" srcId="{94D6F245-120D-453E-93CC-C9DB6914F44E}" destId="{0A06D249-8426-4902-BFE0-AA611B3C3272}" srcOrd="0" destOrd="0" presId="urn:microsoft.com/office/officeart/2009/3/layout/HorizontalOrganizationChart"/>
    <dgm:cxn modelId="{7AF4AC90-EC4E-4F31-80AD-98A7BFBB461A}" type="presParOf" srcId="{94D6F245-120D-453E-93CC-C9DB6914F44E}" destId="{7592EABF-4382-4F08-BA8B-1BCB7140A9EC}" srcOrd="1" destOrd="0" presId="urn:microsoft.com/office/officeart/2009/3/layout/HorizontalOrganizationChart"/>
    <dgm:cxn modelId="{B0C3ACDB-86C8-4751-A86E-58C7FE0BDB30}" type="presParOf" srcId="{F59AB6C4-C1A6-4424-BA30-BD621829FFB1}" destId="{28A25CD9-1613-43B7-BFB3-E59B77AB090A}" srcOrd="1" destOrd="0" presId="urn:microsoft.com/office/officeart/2009/3/layout/HorizontalOrganizationChart"/>
    <dgm:cxn modelId="{90E6F0C9-3B38-493B-A5A7-2ECA75B98C04}" type="presParOf" srcId="{F59AB6C4-C1A6-4424-BA30-BD621829FFB1}" destId="{45C0176C-B7E4-41AA-B9DB-E6C4F94820E9}" srcOrd="2" destOrd="0" presId="urn:microsoft.com/office/officeart/2009/3/layout/HorizontalOrganizationChart"/>
    <dgm:cxn modelId="{A8932650-1602-4E57-84D1-DA2C71B16104}" type="presParOf" srcId="{810FDD7D-AD39-44D8-87AF-15EEC9652F97}" destId="{D2E21D5E-F667-45CC-A338-2CB31B8E5462}" srcOrd="6" destOrd="0" presId="urn:microsoft.com/office/officeart/2009/3/layout/HorizontalOrganizationChart"/>
    <dgm:cxn modelId="{CE28BDAD-CA9A-4B19-BDA0-12EA91D87888}" type="presParOf" srcId="{810FDD7D-AD39-44D8-87AF-15EEC9652F97}" destId="{837352F4-9C06-4CC8-8DC3-C9A941979816}" srcOrd="7" destOrd="0" presId="urn:microsoft.com/office/officeart/2009/3/layout/HorizontalOrganizationChart"/>
    <dgm:cxn modelId="{E0D23F20-5CC6-4152-8488-07955BEB7D81}" type="presParOf" srcId="{837352F4-9C06-4CC8-8DC3-C9A941979816}" destId="{285758CC-DD66-44D0-8B52-57F4E9460B4C}" srcOrd="0" destOrd="0" presId="urn:microsoft.com/office/officeart/2009/3/layout/HorizontalOrganizationChart"/>
    <dgm:cxn modelId="{1C93681A-4E45-40C1-A892-ADA2F9BAE257}" type="presParOf" srcId="{285758CC-DD66-44D0-8B52-57F4E9460B4C}" destId="{314C1196-26EF-4B6F-8381-DC7B4A650953}" srcOrd="0" destOrd="0" presId="urn:microsoft.com/office/officeart/2009/3/layout/HorizontalOrganizationChart"/>
    <dgm:cxn modelId="{1FF04987-B29A-4429-BA4A-93ACC5D9B0D4}" type="presParOf" srcId="{285758CC-DD66-44D0-8B52-57F4E9460B4C}" destId="{B32F429F-8BCA-4187-826C-14CF70295B9B}" srcOrd="1" destOrd="0" presId="urn:microsoft.com/office/officeart/2009/3/layout/HorizontalOrganizationChart"/>
    <dgm:cxn modelId="{D2360EBB-484B-494C-9239-EB0F2630151C}" type="presParOf" srcId="{837352F4-9C06-4CC8-8DC3-C9A941979816}" destId="{6266477B-87C3-4477-A7E1-44D7D9723248}" srcOrd="1" destOrd="0" presId="urn:microsoft.com/office/officeart/2009/3/layout/HorizontalOrganizationChart"/>
    <dgm:cxn modelId="{69C9E0D2-1025-490A-98B4-8FDC7583D928}" type="presParOf" srcId="{837352F4-9C06-4CC8-8DC3-C9A941979816}" destId="{2F62169E-D782-454E-995D-080B03326212}" srcOrd="2" destOrd="0" presId="urn:microsoft.com/office/officeart/2009/3/layout/HorizontalOrganizationChart"/>
    <dgm:cxn modelId="{32D65FE7-321E-4942-85F5-97B284D9E5C3}" type="presParOf" srcId="{810FDD7D-AD39-44D8-87AF-15EEC9652F97}" destId="{B0545823-4F87-4C55-A95F-5B01502103E1}" srcOrd="8" destOrd="0" presId="urn:microsoft.com/office/officeart/2009/3/layout/HorizontalOrganizationChart"/>
    <dgm:cxn modelId="{27BDE50F-B1AB-4FC1-91A4-E8CD471E05B8}" type="presParOf" srcId="{810FDD7D-AD39-44D8-87AF-15EEC9652F97}" destId="{9A5A1644-1F88-4293-A401-B8BF3167130C}" srcOrd="9" destOrd="0" presId="urn:microsoft.com/office/officeart/2009/3/layout/HorizontalOrganizationChart"/>
    <dgm:cxn modelId="{CA01EC4B-4F8B-4695-80BD-83AF5C7831E6}" type="presParOf" srcId="{9A5A1644-1F88-4293-A401-B8BF3167130C}" destId="{5756379B-F203-4403-B189-AFA82C5500EF}" srcOrd="0" destOrd="0" presId="urn:microsoft.com/office/officeart/2009/3/layout/HorizontalOrganizationChart"/>
    <dgm:cxn modelId="{F14D798B-B40F-4742-9701-3E3404075069}" type="presParOf" srcId="{5756379B-F203-4403-B189-AFA82C5500EF}" destId="{3533127D-D958-4166-92AC-86928FD3B009}" srcOrd="0" destOrd="0" presId="urn:microsoft.com/office/officeart/2009/3/layout/HorizontalOrganizationChart"/>
    <dgm:cxn modelId="{009F2ABA-E4D8-4D8D-90A4-3CCDD19D28BC}" type="presParOf" srcId="{5756379B-F203-4403-B189-AFA82C5500EF}" destId="{7213FE80-F119-46DB-9B20-75EA20D5C6C6}" srcOrd="1" destOrd="0" presId="urn:microsoft.com/office/officeart/2009/3/layout/HorizontalOrganizationChart"/>
    <dgm:cxn modelId="{3D26C6E4-E0B2-46F1-9433-D7CA96250B95}" type="presParOf" srcId="{9A5A1644-1F88-4293-A401-B8BF3167130C}" destId="{402E3E78-3EDE-4C6C-9DDE-4FEE1AF028D7}" srcOrd="1" destOrd="0" presId="urn:microsoft.com/office/officeart/2009/3/layout/HorizontalOrganizationChart"/>
    <dgm:cxn modelId="{9C3AE005-02A3-4FAF-8964-A3AA6E140F66}" type="presParOf" srcId="{9A5A1644-1F88-4293-A401-B8BF3167130C}" destId="{687E6FAA-9045-45C5-AE97-9463174C908E}" srcOrd="2" destOrd="0" presId="urn:microsoft.com/office/officeart/2009/3/layout/HorizontalOrganizationChart"/>
    <dgm:cxn modelId="{A01F45CF-FE71-44CB-92E2-F9899FD2FEA1}" type="presParOf" srcId="{810FDD7D-AD39-44D8-87AF-15EEC9652F97}" destId="{95CB5CEF-79C1-419F-8D26-D4B17843252A}" srcOrd="10" destOrd="0" presId="urn:microsoft.com/office/officeart/2009/3/layout/HorizontalOrganizationChart"/>
    <dgm:cxn modelId="{A740FEA9-FA84-472B-9265-532C917169BD}" type="presParOf" srcId="{810FDD7D-AD39-44D8-87AF-15EEC9652F97}" destId="{D1E579F3-C2E0-434C-9696-CEAA24026F53}" srcOrd="11" destOrd="0" presId="urn:microsoft.com/office/officeart/2009/3/layout/HorizontalOrganizationChart"/>
    <dgm:cxn modelId="{229FB543-FFCA-49E0-AA19-C2A21C18D224}" type="presParOf" srcId="{D1E579F3-C2E0-434C-9696-CEAA24026F53}" destId="{7F43BFF2-E3FC-4047-B9FF-3D9DE520FC94}" srcOrd="0" destOrd="0" presId="urn:microsoft.com/office/officeart/2009/3/layout/HorizontalOrganizationChart"/>
    <dgm:cxn modelId="{88005BE2-0088-4D90-81A4-8C5F148DACAF}" type="presParOf" srcId="{7F43BFF2-E3FC-4047-B9FF-3D9DE520FC94}" destId="{2E086D74-2B9A-46B6-9402-0E477FE11058}" srcOrd="0" destOrd="0" presId="urn:microsoft.com/office/officeart/2009/3/layout/HorizontalOrganizationChart"/>
    <dgm:cxn modelId="{1E9CE011-6A4F-4C52-A492-64423519CAC9}" type="presParOf" srcId="{7F43BFF2-E3FC-4047-B9FF-3D9DE520FC94}" destId="{C6367FAE-9A3B-4948-A204-08494225109F}" srcOrd="1" destOrd="0" presId="urn:microsoft.com/office/officeart/2009/3/layout/HorizontalOrganizationChart"/>
    <dgm:cxn modelId="{6C5E9024-51CB-49D0-BAC3-3A6653280B06}" type="presParOf" srcId="{D1E579F3-C2E0-434C-9696-CEAA24026F53}" destId="{CEC382C7-F3FD-4A9F-8C63-F2562F451F83}" srcOrd="1" destOrd="0" presId="urn:microsoft.com/office/officeart/2009/3/layout/HorizontalOrganizationChart"/>
    <dgm:cxn modelId="{578EE602-294F-47C4-A6D9-C593D253A7E1}" type="presParOf" srcId="{D1E579F3-C2E0-434C-9696-CEAA24026F53}" destId="{DA306E39-2C53-4935-95D2-EA244541992C}" srcOrd="2" destOrd="0" presId="urn:microsoft.com/office/officeart/2009/3/layout/HorizontalOrganizationChart"/>
    <dgm:cxn modelId="{62F86C20-D615-4704-B201-DF287D26C7CD}" type="presParOf" srcId="{259FA87A-C7E9-4E6C-A85B-9B4016EC79C0}" destId="{3572E2D8-CE6B-46A8-A9E8-A461097735F1}" srcOrd="2" destOrd="0" presId="urn:microsoft.com/office/officeart/2009/3/layout/HorizontalOrganizationChart"/>
    <dgm:cxn modelId="{F20455B1-F266-48B8-81A8-B7E76175295E}" type="presParOf" srcId="{3572E2D8-CE6B-46A8-A9E8-A461097735F1}" destId="{4C0012EF-5D7A-4EAF-A8A3-C903D4356DBA}" srcOrd="0" destOrd="0" presId="urn:microsoft.com/office/officeart/2009/3/layout/HorizontalOrganizationChart"/>
    <dgm:cxn modelId="{B5F3F70A-85C4-4E45-AFE1-9453F15528D0}" type="presParOf" srcId="{3572E2D8-CE6B-46A8-A9E8-A461097735F1}" destId="{3A73D45A-8A8B-4C2D-A69F-9C83C7799F20}" srcOrd="1" destOrd="0" presId="urn:microsoft.com/office/officeart/2009/3/layout/HorizontalOrganizationChart"/>
    <dgm:cxn modelId="{9D4904EA-CFDB-4D53-B116-AA59982AA801}" type="presParOf" srcId="{3A73D45A-8A8B-4C2D-A69F-9C83C7799F20}" destId="{F86F1557-8FE8-4144-AD75-E729466B3A11}" srcOrd="0" destOrd="0" presId="urn:microsoft.com/office/officeart/2009/3/layout/HorizontalOrganizationChart"/>
    <dgm:cxn modelId="{C5FCE780-51F4-4AD5-9AE5-8B33B3BB152A}" type="presParOf" srcId="{F86F1557-8FE8-4144-AD75-E729466B3A11}" destId="{E674A6A7-A4A6-4B85-9EB1-B95CC2139880}" srcOrd="0" destOrd="0" presId="urn:microsoft.com/office/officeart/2009/3/layout/HorizontalOrganizationChart"/>
    <dgm:cxn modelId="{54B4B115-767A-45ED-AA90-41C4C1BB751D}" type="presParOf" srcId="{F86F1557-8FE8-4144-AD75-E729466B3A11}" destId="{F4118A9D-B61C-40EB-A85C-F8708930B5B5}" srcOrd="1" destOrd="0" presId="urn:microsoft.com/office/officeart/2009/3/layout/HorizontalOrganizationChart"/>
    <dgm:cxn modelId="{AC259339-1685-4A2F-8F18-A342D3FB8CB8}" type="presParOf" srcId="{3A73D45A-8A8B-4C2D-A69F-9C83C7799F20}" destId="{32A98EA6-45E8-428D-A80D-413808042FCF}" srcOrd="1" destOrd="0" presId="urn:microsoft.com/office/officeart/2009/3/layout/HorizontalOrganizationChart"/>
    <dgm:cxn modelId="{7D9B045F-8373-42CC-9128-E214B934562E}" type="presParOf" srcId="{3A73D45A-8A8B-4C2D-A69F-9C83C7799F20}" destId="{6B415F78-8BE7-40E2-818A-FD598949A64C}" srcOrd="2" destOrd="0" presId="urn:microsoft.com/office/officeart/2009/3/layout/HorizontalOrganizationChart"/>
    <dgm:cxn modelId="{E25B62BC-570E-489B-9A7A-AE94CD8CE83E}" type="presParOf" srcId="{3572E2D8-CE6B-46A8-A9E8-A461097735F1}" destId="{19325F36-22F7-4D45-BD47-E08A1BBD97A3}" srcOrd="2" destOrd="0" presId="urn:microsoft.com/office/officeart/2009/3/layout/HorizontalOrganizationChart"/>
    <dgm:cxn modelId="{0B300BC2-BDC1-444D-B947-B7A4569425BE}" type="presParOf" srcId="{3572E2D8-CE6B-46A8-A9E8-A461097735F1}" destId="{FC2105F0-D1A2-426E-A3E5-C0324F0580C9}" srcOrd="3" destOrd="0" presId="urn:microsoft.com/office/officeart/2009/3/layout/HorizontalOrganizationChart"/>
    <dgm:cxn modelId="{589959A5-FC41-40B9-92C4-07A36DA44B2C}" type="presParOf" srcId="{FC2105F0-D1A2-426E-A3E5-C0324F0580C9}" destId="{F8747414-9E36-4B1A-80E0-70267713B008}" srcOrd="0" destOrd="0" presId="urn:microsoft.com/office/officeart/2009/3/layout/HorizontalOrganizationChart"/>
    <dgm:cxn modelId="{A93E9EAA-D327-4238-AAE3-4240545A0C6C}" type="presParOf" srcId="{F8747414-9E36-4B1A-80E0-70267713B008}" destId="{AFBB8065-5BA8-4C75-BD63-11459AC33063}" srcOrd="0" destOrd="0" presId="urn:microsoft.com/office/officeart/2009/3/layout/HorizontalOrganizationChart"/>
    <dgm:cxn modelId="{39569933-4C5B-4983-B99F-D5835BD2CCEE}" type="presParOf" srcId="{F8747414-9E36-4B1A-80E0-70267713B008}" destId="{B51A2545-3B92-48C8-B005-96EEC94B4972}" srcOrd="1" destOrd="0" presId="urn:microsoft.com/office/officeart/2009/3/layout/HorizontalOrganizationChart"/>
    <dgm:cxn modelId="{EE8E5529-5EE7-4292-8775-4BA5C248DF64}" type="presParOf" srcId="{FC2105F0-D1A2-426E-A3E5-C0324F0580C9}" destId="{93F90C1E-63B4-4050-9E5F-9BECC676A1C3}" srcOrd="1" destOrd="0" presId="urn:microsoft.com/office/officeart/2009/3/layout/HorizontalOrganizationChart"/>
    <dgm:cxn modelId="{8EC8039D-3A21-4DFF-AC76-118E40F39891}" type="presParOf" srcId="{FC2105F0-D1A2-426E-A3E5-C0324F0580C9}" destId="{6CA6081C-5B99-44A2-A820-967A14272D9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84871" cy="502755"/>
          </a:xfrm>
          <a:prstGeom prst="rect">
            <a:avLst/>
          </a:prstGeom>
        </p:spPr>
        <p:txBody>
          <a:bodyPr vert="horz" lIns="96612" tIns="48306" rIns="96612" bIns="48306" rtlCol="0"/>
          <a:lstStyle>
            <a:lvl1pPr algn="l">
              <a:defRPr sz="1300"/>
            </a:lvl1pPr>
          </a:lstStyle>
          <a:p>
            <a:endParaRPr lang="es-EC"/>
          </a:p>
        </p:txBody>
      </p:sp>
      <p:sp>
        <p:nvSpPr>
          <p:cNvPr id="3" name="Marcador de fecha 2"/>
          <p:cNvSpPr>
            <a:spLocks noGrp="1"/>
          </p:cNvSpPr>
          <p:nvPr>
            <p:ph type="dt" idx="1"/>
          </p:nvPr>
        </p:nvSpPr>
        <p:spPr>
          <a:xfrm>
            <a:off x="3901699" y="1"/>
            <a:ext cx="2984871" cy="502755"/>
          </a:xfrm>
          <a:prstGeom prst="rect">
            <a:avLst/>
          </a:prstGeom>
        </p:spPr>
        <p:txBody>
          <a:bodyPr vert="horz" lIns="96612" tIns="48306" rIns="96612" bIns="48306" rtlCol="0"/>
          <a:lstStyle>
            <a:lvl1pPr algn="r">
              <a:defRPr sz="1300"/>
            </a:lvl1pPr>
          </a:lstStyle>
          <a:p>
            <a:fld id="{39F5FD32-F059-4AFD-BF0B-4D752250F296}" type="datetimeFigureOut">
              <a:rPr lang="es-EC" smtClean="0"/>
              <a:t>15/01/2020</a:t>
            </a:fld>
            <a:endParaRPr lang="es-EC"/>
          </a:p>
        </p:txBody>
      </p:sp>
      <p:sp>
        <p:nvSpPr>
          <p:cNvPr id="4" name="Marcador de imagen de diapositiva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6612" tIns="48306" rIns="96612" bIns="48306" rtlCol="0" anchor="ctr"/>
          <a:lstStyle/>
          <a:p>
            <a:endParaRPr lang="es-EC"/>
          </a:p>
        </p:txBody>
      </p:sp>
      <p:sp>
        <p:nvSpPr>
          <p:cNvPr id="5" name="Marcador de notas 4"/>
          <p:cNvSpPr>
            <a:spLocks noGrp="1"/>
          </p:cNvSpPr>
          <p:nvPr>
            <p:ph type="body" sz="quarter" idx="3"/>
          </p:nvPr>
        </p:nvSpPr>
        <p:spPr>
          <a:xfrm>
            <a:off x="688817" y="4822270"/>
            <a:ext cx="5510530" cy="3945493"/>
          </a:xfrm>
          <a:prstGeom prst="rect">
            <a:avLst/>
          </a:prstGeom>
        </p:spPr>
        <p:txBody>
          <a:bodyPr vert="horz" lIns="96612" tIns="48306" rIns="96612" bIns="4830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9517547"/>
            <a:ext cx="2984871" cy="502754"/>
          </a:xfrm>
          <a:prstGeom prst="rect">
            <a:avLst/>
          </a:prstGeom>
        </p:spPr>
        <p:txBody>
          <a:bodyPr vert="horz" lIns="96612" tIns="48306" rIns="96612" bIns="48306"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3901699" y="9517547"/>
            <a:ext cx="2984871" cy="502754"/>
          </a:xfrm>
          <a:prstGeom prst="rect">
            <a:avLst/>
          </a:prstGeom>
        </p:spPr>
        <p:txBody>
          <a:bodyPr vert="horz" lIns="96612" tIns="48306" rIns="96612" bIns="48306" rtlCol="0" anchor="b"/>
          <a:lstStyle>
            <a:lvl1pPr algn="r">
              <a:defRPr sz="1300"/>
            </a:lvl1pPr>
          </a:lstStyle>
          <a:p>
            <a:fld id="{C9929FF5-30DF-472A-B2E5-F52041CF860D}" type="slidenum">
              <a:rPr lang="es-EC" smtClean="0"/>
              <a:t>‹Nº›</a:t>
            </a:fld>
            <a:endParaRPr lang="es-EC"/>
          </a:p>
        </p:txBody>
      </p:sp>
    </p:spTree>
    <p:extLst>
      <p:ext uri="{BB962C8B-B14F-4D97-AF65-F5344CB8AC3E}">
        <p14:creationId xmlns:p14="http://schemas.microsoft.com/office/powerpoint/2010/main" val="207309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9929FF5-30DF-472A-B2E5-F52041CF860D}" type="slidenum">
              <a:rPr lang="es-EC" smtClean="0"/>
              <a:t>26</a:t>
            </a:fld>
            <a:endParaRPr lang="es-EC"/>
          </a:p>
        </p:txBody>
      </p:sp>
    </p:spTree>
    <p:extLst>
      <p:ext uri="{BB962C8B-B14F-4D97-AF65-F5344CB8AC3E}">
        <p14:creationId xmlns:p14="http://schemas.microsoft.com/office/powerpoint/2010/main" val="2085204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2B96ADC-4290-42A6-83E9-594D688B6051}" type="datetimeFigureOut">
              <a:rPr lang="es-EC" smtClean="0"/>
              <a:t>15/01/2020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B6E8E6F-E193-4B19-A45B-2641F4D6AA6C}" type="slidenum">
              <a:rPr lang="es-EC" smtClean="0"/>
              <a:t>‹Nº›</a:t>
            </a:fld>
            <a:endParaRPr lang="es-EC"/>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2B96ADC-4290-42A6-83E9-594D688B6051}" type="datetimeFigureOut">
              <a:rPr lang="es-EC" smtClean="0"/>
              <a:t>15/01/2020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B6E8E6F-E193-4B19-A45B-2641F4D6AA6C}"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B96ADC-4290-42A6-83E9-594D688B6051}" type="datetimeFigureOut">
              <a:rPr lang="es-EC" smtClean="0"/>
              <a:t>15/01/2020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B6E8E6F-E193-4B19-A45B-2641F4D6AA6C}"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B96ADC-4290-42A6-83E9-594D688B6051}" type="datetimeFigureOut">
              <a:rPr lang="es-EC" smtClean="0"/>
              <a:t>15/01/2020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B6E8E6F-E193-4B19-A45B-2641F4D6AA6C}"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2B96ADC-4290-42A6-83E9-594D688B6051}" type="datetimeFigureOut">
              <a:rPr lang="es-EC" smtClean="0"/>
              <a:t>15/01/2020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B6E8E6F-E193-4B19-A45B-2641F4D6AA6C}"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2B96ADC-4290-42A6-83E9-594D688B6051}" type="datetimeFigureOut">
              <a:rPr lang="es-EC" smtClean="0"/>
              <a:t>15/01/2020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B6E8E6F-E193-4B19-A45B-2641F4D6AA6C}"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2B96ADC-4290-42A6-83E9-594D688B6051}" type="datetimeFigureOut">
              <a:rPr lang="es-EC" smtClean="0"/>
              <a:t>15/01/2020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B6E8E6F-E193-4B19-A45B-2641F4D6AA6C}" type="slidenum">
              <a:rPr lang="es-EC" smtClean="0"/>
              <a:t>‹Nº›</a:t>
            </a:fld>
            <a:endParaRPr lang="es-EC"/>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2B96ADC-4290-42A6-83E9-594D688B6051}" type="datetimeFigureOut">
              <a:rPr lang="es-EC" smtClean="0"/>
              <a:t>15/01/2020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B6E8E6F-E193-4B19-A45B-2641F4D6AA6C}"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96ADC-4290-42A6-83E9-594D688B6051}" type="datetimeFigureOut">
              <a:rPr lang="es-EC" smtClean="0"/>
              <a:t>15/01/2020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B6E8E6F-E193-4B19-A45B-2641F4D6AA6C}" type="slidenum">
              <a:rPr lang="es-EC" smtClean="0"/>
              <a:t>‹Nº›</a:t>
            </a:fld>
            <a:endParaRPr lang="es-EC"/>
          </a:p>
        </p:txBody>
      </p:sp>
      <p:pic>
        <p:nvPicPr>
          <p:cNvPr id="5" name="Imagen 2"/>
          <p:cNvPicPr>
            <a:picLocks noChangeAspect="1"/>
          </p:cNvPicPr>
          <p:nvPr userDrawn="1"/>
        </p:nvPicPr>
        <p:blipFill>
          <a:blip r:embed="rId2" cstate="print">
            <a:extLst>
              <a:ext uri="{28A0092B-C50C-407E-A947-70E740481C1C}">
                <a14:useLocalDpi xmlns:a14="http://schemas.microsoft.com/office/drawing/2010/main" val="0"/>
              </a:ext>
            </a:extLst>
          </a:blip>
          <a:srcRect t="-2" r="-2876" b="-15742"/>
          <a:stretch>
            <a:fillRect/>
          </a:stretch>
        </p:blipFill>
        <p:spPr bwMode="auto">
          <a:xfrm>
            <a:off x="7951464" y="116632"/>
            <a:ext cx="1174631" cy="34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2B96ADC-4290-42A6-83E9-594D688B6051}" type="datetimeFigureOut">
              <a:rPr lang="es-EC" smtClean="0"/>
              <a:t>15/01/2020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B6E8E6F-E193-4B19-A45B-2641F4D6AA6C}"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2B96ADC-4290-42A6-83E9-594D688B6051}" type="datetimeFigureOut">
              <a:rPr lang="es-EC" smtClean="0"/>
              <a:t>15/01/2020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B6E8E6F-E193-4B19-A45B-2641F4D6AA6C}" type="slidenum">
              <a:rPr lang="es-EC" smtClean="0"/>
              <a:t>‹Nº›</a:t>
            </a:fld>
            <a:endParaRPr lang="es-EC"/>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2B96ADC-4290-42A6-83E9-594D688B6051}" type="datetimeFigureOut">
              <a:rPr lang="es-EC" smtClean="0"/>
              <a:t>15/01/2020</a:t>
            </a:fld>
            <a:endParaRPr lang="es-EC"/>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C"/>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B6E8E6F-E193-4B19-A45B-2641F4D6AA6C}"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2.jpe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17.xml"/><Relationship Id="rId7" Type="http://schemas.openxmlformats.org/officeDocument/2006/relationships/image" Target="../media/image20.png"/><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3.png"/><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3.png"/><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691680" y="4797152"/>
            <a:ext cx="6600451" cy="1315916"/>
          </a:xfrm>
        </p:spPr>
        <p:txBody>
          <a:bodyPr>
            <a:noAutofit/>
          </a:bodyPr>
          <a:lstStyle/>
          <a:p>
            <a:pPr algn="ctr"/>
            <a:r>
              <a:rPr lang="es-EC" sz="2400" b="1" dirty="0">
                <a:solidFill>
                  <a:schemeClr val="tx1"/>
                </a:solidFill>
                <a:latin typeface="Arial" pitchFamily="34" charset="0"/>
                <a:cs typeface="Arial" pitchFamily="34" charset="0"/>
              </a:rPr>
              <a:t>AUTORAS: </a:t>
            </a:r>
          </a:p>
          <a:p>
            <a:pPr algn="ctr"/>
            <a:r>
              <a:rPr lang="es-EC" sz="2400" b="1" dirty="0">
                <a:solidFill>
                  <a:schemeClr val="tx1"/>
                </a:solidFill>
                <a:latin typeface="Arial" pitchFamily="34" charset="0"/>
                <a:cs typeface="Arial" pitchFamily="34" charset="0"/>
              </a:rPr>
              <a:t>TANIA MARICELA PALLASCO </a:t>
            </a:r>
            <a:r>
              <a:rPr lang="es-EC" sz="2400" b="1" dirty="0" smtClean="0">
                <a:solidFill>
                  <a:schemeClr val="tx1"/>
                </a:solidFill>
                <a:latin typeface="Arial" pitchFamily="34" charset="0"/>
                <a:cs typeface="Arial" pitchFamily="34" charset="0"/>
              </a:rPr>
              <a:t>IZA y </a:t>
            </a:r>
            <a:r>
              <a:rPr lang="es-EC" sz="2400" b="1" dirty="0">
                <a:solidFill>
                  <a:schemeClr val="tx1"/>
                </a:solidFill>
                <a:latin typeface="Arial" pitchFamily="34" charset="0"/>
                <a:cs typeface="Arial" pitchFamily="34" charset="0"/>
              </a:rPr>
              <a:t>VIVIANA </a:t>
            </a:r>
            <a:r>
              <a:rPr lang="es-EC" sz="2400" b="1" dirty="0" smtClean="0">
                <a:solidFill>
                  <a:schemeClr val="tx1"/>
                </a:solidFill>
                <a:latin typeface="Arial" pitchFamily="34" charset="0"/>
                <a:cs typeface="Arial" pitchFamily="34" charset="0"/>
              </a:rPr>
              <a:t>GABRIELA PARRA AGUIRRE</a:t>
            </a:r>
            <a:endParaRPr lang="es-EC" sz="2400" b="1" dirty="0">
              <a:solidFill>
                <a:schemeClr val="tx1"/>
              </a:solidFill>
              <a:latin typeface="Arial" pitchFamily="34" charset="0"/>
              <a:cs typeface="Arial" pitchFamily="34" charset="0"/>
            </a:endParaRPr>
          </a:p>
          <a:p>
            <a:endParaRPr lang="es-EC" sz="2400" dirty="0"/>
          </a:p>
        </p:txBody>
      </p:sp>
      <p:sp>
        <p:nvSpPr>
          <p:cNvPr id="2" name="Título 1"/>
          <p:cNvSpPr>
            <a:spLocks noGrp="1"/>
          </p:cNvSpPr>
          <p:nvPr>
            <p:ph type="ctrTitle"/>
          </p:nvPr>
        </p:nvSpPr>
        <p:spPr>
          <a:xfrm>
            <a:off x="717575" y="1556792"/>
            <a:ext cx="7776864" cy="2262781"/>
          </a:xfrm>
        </p:spPr>
        <p:txBody>
          <a:bodyPr>
            <a:noAutofit/>
          </a:bodyPr>
          <a:lstStyle/>
          <a:p>
            <a:pPr marL="182880" indent="0" algn="ctr">
              <a:buNone/>
            </a:pPr>
            <a:r>
              <a:rPr lang="es-ES" sz="2400" dirty="0" smtClean="0">
                <a:solidFill>
                  <a:schemeClr val="tx1"/>
                </a:solidFill>
                <a:effectLst/>
                <a:latin typeface="Arial" pitchFamily="34" charset="0"/>
                <a:cs typeface="Arial" pitchFamily="34" charset="0"/>
              </a:rPr>
              <a:t>EVALUACIÓN A LAS PRÁCTICAS PREPROFESIONALES IMPLEMENTADAS DURANTE LA FORMACIÓN INTEGRAL DEL LICENCIADO EN PEDAGOGÍA DE LAS CIENCIAS EXPERIMENTALES: MATEMÁTICAS Y FÍSICA DE LA FACULTAD DE FILOSOFÍA, LETRAS Y CIENCIAS DE LA EDUCACIÓN DE LA UNIVERSIDAD CENTRAL DEL ECUADOR</a:t>
            </a:r>
            <a:endParaRPr lang="es-EC" sz="2400" dirty="0">
              <a:solidFill>
                <a:schemeClr val="tx1"/>
              </a:solidFill>
              <a:effectLst/>
              <a:latin typeface="Arial" pitchFamily="34" charset="0"/>
              <a:cs typeface="Arial" pitchFamily="34" charset="0"/>
            </a:endParaRPr>
          </a:p>
        </p:txBody>
      </p:sp>
      <p:pic>
        <p:nvPicPr>
          <p:cNvPr id="4" name="6 Imagen" descr="Imagen relacionad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60648"/>
            <a:ext cx="5108575" cy="1152128"/>
          </a:xfrm>
          <a:prstGeom prst="rect">
            <a:avLst/>
          </a:prstGeom>
          <a:noFill/>
          <a:ln>
            <a:noFill/>
          </a:ln>
        </p:spPr>
      </p:pic>
    </p:spTree>
    <p:extLst>
      <p:ext uri="{BB962C8B-B14F-4D97-AF65-F5344CB8AC3E}">
        <p14:creationId xmlns:p14="http://schemas.microsoft.com/office/powerpoint/2010/main" val="641916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 Diagrama"/>
          <p:cNvGraphicFramePr/>
          <p:nvPr>
            <p:extLst>
              <p:ext uri="{D42A27DB-BD31-4B8C-83A1-F6EECF244321}">
                <p14:modId xmlns:p14="http://schemas.microsoft.com/office/powerpoint/2010/main" val="2085279355"/>
              </p:ext>
            </p:extLst>
          </p:nvPr>
        </p:nvGraphicFramePr>
        <p:xfrm>
          <a:off x="0" y="980728"/>
          <a:ext cx="9756576" cy="5877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redondeado 3"/>
          <p:cNvSpPr/>
          <p:nvPr/>
        </p:nvSpPr>
        <p:spPr>
          <a:xfrm>
            <a:off x="2699792" y="116632"/>
            <a:ext cx="4032448"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sz="4000" b="1" dirty="0" smtClean="0">
              <a:solidFill>
                <a:schemeClr val="tx1"/>
              </a:solidFill>
              <a:latin typeface="Arial" pitchFamily="34" charset="0"/>
              <a:cs typeface="Arial" pitchFamily="34" charset="0"/>
            </a:endParaRPr>
          </a:p>
          <a:p>
            <a:pPr algn="ctr"/>
            <a:endParaRPr lang="es-EC" sz="4000" b="1" dirty="0" smtClean="0">
              <a:solidFill>
                <a:schemeClr val="tx1"/>
              </a:solidFill>
              <a:latin typeface="Arial" pitchFamily="34" charset="0"/>
              <a:cs typeface="Arial" pitchFamily="34" charset="0"/>
            </a:endParaRPr>
          </a:p>
          <a:p>
            <a:pPr algn="ctr"/>
            <a:r>
              <a:rPr lang="es-EC" sz="4000" b="1" dirty="0" smtClean="0">
                <a:solidFill>
                  <a:schemeClr val="tx1"/>
                </a:solidFill>
                <a:latin typeface="Arial" pitchFamily="34" charset="0"/>
                <a:cs typeface="Arial" pitchFamily="34" charset="0"/>
              </a:rPr>
              <a:t>DIMENSIONES</a:t>
            </a:r>
            <a:endParaRPr lang="es-EC" sz="4000" b="1" dirty="0">
              <a:solidFill>
                <a:schemeClr val="tx1"/>
              </a:solidFill>
              <a:latin typeface="Arial" pitchFamily="34" charset="0"/>
              <a:cs typeface="Arial" pitchFamily="34" charset="0"/>
            </a:endParaRPr>
          </a:p>
          <a:p>
            <a:pPr algn="ctr"/>
            <a:endParaRPr lang="es-EC" sz="4000" b="1" dirty="0" smtClean="0">
              <a:solidFill>
                <a:schemeClr val="tx1"/>
              </a:solidFill>
              <a:latin typeface="Arial" pitchFamily="34" charset="0"/>
              <a:cs typeface="Arial" pitchFamily="34" charset="0"/>
            </a:endParaRPr>
          </a:p>
          <a:p>
            <a:pPr algn="ctr"/>
            <a:r>
              <a:rPr lang="es-EC" sz="4000" b="1" dirty="0" smtClean="0">
                <a:solidFill>
                  <a:schemeClr val="tx1"/>
                </a:solidFill>
                <a:latin typeface="Arial" pitchFamily="34" charset="0"/>
                <a:cs typeface="Arial" pitchFamily="34" charset="0"/>
              </a:rPr>
              <a:t> </a:t>
            </a:r>
            <a:endParaRPr lang="es-EC" sz="4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6347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815475534"/>
              </p:ext>
            </p:extLst>
          </p:nvPr>
        </p:nvGraphicFramePr>
        <p:xfrm>
          <a:off x="1" y="0"/>
          <a:ext cx="89644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4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587055397"/>
              </p:ext>
            </p:extLst>
          </p:nvPr>
        </p:nvGraphicFramePr>
        <p:xfrm>
          <a:off x="-324544" y="1268760"/>
          <a:ext cx="9468544"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redondeado 3"/>
          <p:cNvSpPr/>
          <p:nvPr/>
        </p:nvSpPr>
        <p:spPr>
          <a:xfrm>
            <a:off x="1475656" y="260648"/>
            <a:ext cx="640871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sz="4000" b="1" dirty="0" smtClean="0">
              <a:solidFill>
                <a:schemeClr val="tx1"/>
              </a:solidFill>
              <a:latin typeface="Arial" pitchFamily="34" charset="0"/>
              <a:cs typeface="Arial" pitchFamily="34" charset="0"/>
            </a:endParaRPr>
          </a:p>
          <a:p>
            <a:pPr algn="ctr"/>
            <a:endParaRPr lang="es-EC" sz="4000" b="1" dirty="0" smtClean="0">
              <a:solidFill>
                <a:schemeClr val="tx1"/>
              </a:solidFill>
              <a:latin typeface="Arial" pitchFamily="34" charset="0"/>
              <a:cs typeface="Arial" pitchFamily="34" charset="0"/>
            </a:endParaRPr>
          </a:p>
          <a:p>
            <a:pPr algn="ctr"/>
            <a:r>
              <a:rPr lang="es-EC" sz="4000" b="1" dirty="0" smtClean="0">
                <a:solidFill>
                  <a:schemeClr val="tx1"/>
                </a:solidFill>
                <a:latin typeface="Arial" pitchFamily="34" charset="0"/>
                <a:cs typeface="Arial" pitchFamily="34" charset="0"/>
              </a:rPr>
              <a:t>DOCENTE GUÍA </a:t>
            </a:r>
            <a:endParaRPr lang="es-EC" sz="4000" b="1" dirty="0">
              <a:solidFill>
                <a:schemeClr val="tx1"/>
              </a:solidFill>
              <a:latin typeface="Arial" pitchFamily="34" charset="0"/>
              <a:cs typeface="Arial" pitchFamily="34" charset="0"/>
            </a:endParaRPr>
          </a:p>
          <a:p>
            <a:pPr algn="ctr"/>
            <a:endParaRPr lang="es-EC" sz="4000" b="1" dirty="0" smtClean="0">
              <a:solidFill>
                <a:schemeClr val="tx1"/>
              </a:solidFill>
              <a:latin typeface="Arial" pitchFamily="34" charset="0"/>
              <a:cs typeface="Arial" pitchFamily="34" charset="0"/>
            </a:endParaRPr>
          </a:p>
          <a:p>
            <a:pPr algn="ctr"/>
            <a:r>
              <a:rPr lang="es-EC" sz="4000" b="1" dirty="0" smtClean="0">
                <a:solidFill>
                  <a:schemeClr val="tx1"/>
                </a:solidFill>
                <a:latin typeface="Arial" pitchFamily="34" charset="0"/>
                <a:cs typeface="Arial" pitchFamily="34" charset="0"/>
              </a:rPr>
              <a:t> </a:t>
            </a:r>
            <a:endParaRPr lang="es-EC" sz="4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5199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3"/>
          <p:cNvSpPr/>
          <p:nvPr/>
        </p:nvSpPr>
        <p:spPr>
          <a:xfrm>
            <a:off x="1475656" y="260648"/>
            <a:ext cx="640871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sz="4000" b="1" dirty="0" smtClean="0">
              <a:solidFill>
                <a:schemeClr val="tx1"/>
              </a:solidFill>
              <a:latin typeface="Arial" pitchFamily="34" charset="0"/>
              <a:cs typeface="Arial" pitchFamily="34" charset="0"/>
            </a:endParaRPr>
          </a:p>
          <a:p>
            <a:pPr algn="ctr"/>
            <a:endParaRPr lang="es-EC" sz="4000" b="1" dirty="0" smtClean="0">
              <a:solidFill>
                <a:schemeClr val="tx1"/>
              </a:solidFill>
              <a:latin typeface="Arial" pitchFamily="34" charset="0"/>
              <a:cs typeface="Arial" pitchFamily="34" charset="0"/>
            </a:endParaRPr>
          </a:p>
          <a:p>
            <a:pPr algn="ctr"/>
            <a:r>
              <a:rPr lang="es-EC" sz="4000" b="1" dirty="0" smtClean="0">
                <a:solidFill>
                  <a:schemeClr val="tx1"/>
                </a:solidFill>
                <a:latin typeface="Arial" pitchFamily="34" charset="0"/>
                <a:cs typeface="Arial" pitchFamily="34" charset="0"/>
              </a:rPr>
              <a:t>DOCENTE NOVEL </a:t>
            </a:r>
            <a:endParaRPr lang="es-EC" sz="4000" b="1" dirty="0">
              <a:solidFill>
                <a:schemeClr val="tx1"/>
              </a:solidFill>
              <a:latin typeface="Arial" pitchFamily="34" charset="0"/>
              <a:cs typeface="Arial" pitchFamily="34" charset="0"/>
            </a:endParaRPr>
          </a:p>
          <a:p>
            <a:pPr algn="ctr"/>
            <a:endParaRPr lang="es-EC" sz="4000" b="1" dirty="0" smtClean="0">
              <a:solidFill>
                <a:schemeClr val="tx1"/>
              </a:solidFill>
              <a:latin typeface="Arial" pitchFamily="34" charset="0"/>
              <a:cs typeface="Arial" pitchFamily="34" charset="0"/>
            </a:endParaRPr>
          </a:p>
          <a:p>
            <a:pPr algn="ctr"/>
            <a:r>
              <a:rPr lang="es-EC" sz="4000" b="1" dirty="0" smtClean="0">
                <a:solidFill>
                  <a:schemeClr val="tx1"/>
                </a:solidFill>
                <a:latin typeface="Arial" pitchFamily="34" charset="0"/>
                <a:cs typeface="Arial" pitchFamily="34" charset="0"/>
              </a:rPr>
              <a:t> </a:t>
            </a:r>
            <a:endParaRPr lang="es-EC" sz="4000" b="1" dirty="0">
              <a:solidFill>
                <a:schemeClr val="tx1"/>
              </a:solidFill>
              <a:latin typeface="Arial" pitchFamily="34" charset="0"/>
              <a:cs typeface="Arial" pitchFamily="34" charset="0"/>
            </a:endParaRPr>
          </a:p>
        </p:txBody>
      </p:sp>
      <p:pic>
        <p:nvPicPr>
          <p:cNvPr id="1026" name="Picture 2" descr="https://static.iris.net.co/dinero/upload/images/2013/11/27/188777_201013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340769"/>
            <a:ext cx="420320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obooku.com/wp-content/uploads/2017/12/Arrabiada-2-310x1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736" y="4221088"/>
            <a:ext cx="6251631"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97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565599" y="183673"/>
            <a:ext cx="640871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sz="3200" b="1" dirty="0" smtClean="0">
              <a:solidFill>
                <a:schemeClr val="tx1"/>
              </a:solidFill>
              <a:latin typeface="Arial" pitchFamily="34" charset="0"/>
              <a:cs typeface="Arial" pitchFamily="34" charset="0"/>
            </a:endParaRPr>
          </a:p>
          <a:p>
            <a:pPr algn="ctr"/>
            <a:endParaRPr lang="es-EC" sz="3200" b="1" dirty="0" smtClean="0">
              <a:solidFill>
                <a:schemeClr val="tx1"/>
              </a:solidFill>
              <a:latin typeface="Arial" pitchFamily="34" charset="0"/>
              <a:cs typeface="Arial" pitchFamily="34" charset="0"/>
            </a:endParaRPr>
          </a:p>
          <a:p>
            <a:pPr algn="ctr"/>
            <a:r>
              <a:rPr lang="es-EC" sz="3200" b="1" dirty="0" smtClean="0">
                <a:solidFill>
                  <a:schemeClr val="tx1"/>
                </a:solidFill>
                <a:latin typeface="Arial" pitchFamily="34" charset="0"/>
                <a:cs typeface="Arial" pitchFamily="34" charset="0"/>
              </a:rPr>
              <a:t>INSTRUMENTOS/ ENTREVISTA </a:t>
            </a:r>
            <a:endParaRPr lang="es-EC" sz="3200" b="1" dirty="0">
              <a:solidFill>
                <a:schemeClr val="tx1"/>
              </a:solidFill>
              <a:latin typeface="Arial" pitchFamily="34" charset="0"/>
              <a:cs typeface="Arial" pitchFamily="34" charset="0"/>
            </a:endParaRPr>
          </a:p>
          <a:p>
            <a:pPr algn="ctr"/>
            <a:endParaRPr lang="es-EC" sz="3200" b="1" dirty="0" smtClean="0">
              <a:solidFill>
                <a:schemeClr val="tx1"/>
              </a:solidFill>
              <a:latin typeface="Arial" pitchFamily="34" charset="0"/>
              <a:cs typeface="Arial" pitchFamily="34" charset="0"/>
            </a:endParaRPr>
          </a:p>
          <a:p>
            <a:pPr algn="ctr"/>
            <a:r>
              <a:rPr lang="es-EC" sz="3200" b="1" dirty="0" smtClean="0">
                <a:solidFill>
                  <a:schemeClr val="tx1"/>
                </a:solidFill>
                <a:latin typeface="Arial" pitchFamily="34" charset="0"/>
                <a:cs typeface="Arial" pitchFamily="34" charset="0"/>
              </a:rPr>
              <a:t> </a:t>
            </a:r>
            <a:endParaRPr lang="es-EC" sz="3200" b="1" dirty="0">
              <a:solidFill>
                <a:schemeClr val="tx1"/>
              </a:solidFill>
              <a:latin typeface="Arial" pitchFamily="34" charset="0"/>
              <a:cs typeface="Arial" pitchFamily="34" charset="0"/>
            </a:endParaRPr>
          </a:p>
        </p:txBody>
      </p:sp>
      <p:sp>
        <p:nvSpPr>
          <p:cNvPr id="5" name="Rectángulo 4"/>
          <p:cNvSpPr/>
          <p:nvPr/>
        </p:nvSpPr>
        <p:spPr>
          <a:xfrm>
            <a:off x="611560" y="5819532"/>
            <a:ext cx="8208912" cy="8640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r>
              <a:rPr lang="es-EC" dirty="0" smtClean="0">
                <a:solidFill>
                  <a:schemeClr val="tx1"/>
                </a:solidFill>
                <a:latin typeface="Arial" pitchFamily="34" charset="0"/>
                <a:cs typeface="Arial" pitchFamily="34" charset="0"/>
              </a:rPr>
              <a:t>¿</a:t>
            </a:r>
            <a:r>
              <a:rPr lang="es-EC" dirty="0">
                <a:solidFill>
                  <a:schemeClr val="tx1"/>
                </a:solidFill>
                <a:latin typeface="Arial" pitchFamily="34" charset="0"/>
                <a:cs typeface="Arial" pitchFamily="34" charset="0"/>
              </a:rPr>
              <a:t>Qué aspectos se deben incluir en las prácticas </a:t>
            </a:r>
            <a:r>
              <a:rPr lang="es-EC" dirty="0" err="1" smtClean="0">
                <a:solidFill>
                  <a:schemeClr val="tx1"/>
                </a:solidFill>
                <a:latin typeface="Arial" pitchFamily="34" charset="0"/>
                <a:cs typeface="Arial" pitchFamily="34" charset="0"/>
              </a:rPr>
              <a:t>preprofesionales</a:t>
            </a:r>
            <a:r>
              <a:rPr lang="es-EC" dirty="0">
                <a:solidFill>
                  <a:schemeClr val="tx1"/>
                </a:solidFill>
                <a:latin typeface="Arial" pitchFamily="34" charset="0"/>
                <a:cs typeface="Arial" pitchFamily="34" charset="0"/>
              </a:rPr>
              <a:t>, para mejorar el desempeño de los alumnos-maestros?</a:t>
            </a:r>
            <a:endParaRPr lang="es-ES" dirty="0">
              <a:solidFill>
                <a:schemeClr val="tx1"/>
              </a:solidFill>
              <a:latin typeface="Arial" pitchFamily="34" charset="0"/>
              <a:cs typeface="Arial" pitchFamily="34" charset="0"/>
            </a:endParaRPr>
          </a:p>
          <a:p>
            <a:pPr algn="ctr"/>
            <a:endParaRPr lang="es-ES" dirty="0">
              <a:latin typeface="Arial" pitchFamily="34" charset="0"/>
              <a:cs typeface="Arial" pitchFamily="34" charset="0"/>
            </a:endParaRPr>
          </a:p>
        </p:txBody>
      </p:sp>
      <p:sp>
        <p:nvSpPr>
          <p:cNvPr id="8" name="Rectángulo 7"/>
          <p:cNvSpPr/>
          <p:nvPr/>
        </p:nvSpPr>
        <p:spPr>
          <a:xfrm>
            <a:off x="596608" y="1304240"/>
            <a:ext cx="5544616" cy="90416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lvl="0"/>
            <a:r>
              <a:rPr lang="es-EC" dirty="0">
                <a:solidFill>
                  <a:schemeClr val="tx1"/>
                </a:solidFill>
                <a:latin typeface="Arial" pitchFamily="34" charset="0"/>
                <a:cs typeface="Arial" pitchFamily="34" charset="0"/>
              </a:rPr>
              <a:t>¿De qué manera se están implementado actualmente las prácticas </a:t>
            </a:r>
            <a:r>
              <a:rPr lang="es-EC" dirty="0" err="1" smtClean="0">
                <a:solidFill>
                  <a:schemeClr val="tx1"/>
                </a:solidFill>
                <a:latin typeface="Arial" pitchFamily="34" charset="0"/>
                <a:cs typeface="Arial" pitchFamily="34" charset="0"/>
              </a:rPr>
              <a:t>preprofesionales</a:t>
            </a:r>
            <a:r>
              <a:rPr lang="es-EC" dirty="0">
                <a:solidFill>
                  <a:schemeClr val="tx1"/>
                </a:solidFill>
                <a:latin typeface="Arial" pitchFamily="34" charset="0"/>
                <a:cs typeface="Arial" pitchFamily="34" charset="0"/>
              </a:rPr>
              <a:t>?</a:t>
            </a:r>
            <a:endParaRPr lang="es-ES" dirty="0">
              <a:solidFill>
                <a:schemeClr val="tx1"/>
              </a:solidFill>
              <a:latin typeface="Arial" pitchFamily="34" charset="0"/>
              <a:cs typeface="Arial" pitchFamily="34" charset="0"/>
            </a:endParaRPr>
          </a:p>
        </p:txBody>
      </p:sp>
      <p:sp>
        <p:nvSpPr>
          <p:cNvPr id="9" name="Rectángulo 8"/>
          <p:cNvSpPr/>
          <p:nvPr/>
        </p:nvSpPr>
        <p:spPr>
          <a:xfrm>
            <a:off x="611560" y="2333956"/>
            <a:ext cx="7200800" cy="10449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es-EC" dirty="0">
                <a:solidFill>
                  <a:schemeClr val="tx1"/>
                </a:solidFill>
                <a:latin typeface="Arial" pitchFamily="34" charset="0"/>
                <a:cs typeface="Arial" pitchFamily="34" charset="0"/>
              </a:rPr>
              <a:t>¿Cuáles son los parámetros técnico-pedagógicos que sigue la academia y/o la Comunidad Educativa para la inducción, implementación y evaluación de las prácticas </a:t>
            </a:r>
            <a:r>
              <a:rPr lang="es-EC" dirty="0" err="1" smtClean="0">
                <a:solidFill>
                  <a:schemeClr val="tx1"/>
                </a:solidFill>
                <a:latin typeface="Arial" pitchFamily="34" charset="0"/>
                <a:cs typeface="Arial" pitchFamily="34" charset="0"/>
              </a:rPr>
              <a:t>preprofesionales</a:t>
            </a:r>
            <a:r>
              <a:rPr lang="es-EC" dirty="0">
                <a:solidFill>
                  <a:schemeClr val="tx1"/>
                </a:solidFill>
                <a:latin typeface="Arial" pitchFamily="34" charset="0"/>
                <a:cs typeface="Arial" pitchFamily="34" charset="0"/>
              </a:rPr>
              <a:t>?</a:t>
            </a:r>
            <a:endParaRPr lang="es-ES" dirty="0">
              <a:solidFill>
                <a:schemeClr val="tx1"/>
              </a:solidFill>
              <a:latin typeface="Arial" pitchFamily="34" charset="0"/>
              <a:cs typeface="Arial" pitchFamily="34" charset="0"/>
            </a:endParaRPr>
          </a:p>
        </p:txBody>
      </p:sp>
      <p:sp>
        <p:nvSpPr>
          <p:cNvPr id="10" name="Rectángulo 9"/>
          <p:cNvSpPr/>
          <p:nvPr/>
        </p:nvSpPr>
        <p:spPr>
          <a:xfrm>
            <a:off x="611560" y="3537269"/>
            <a:ext cx="7690690" cy="827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r>
              <a:rPr lang="es-EC" dirty="0">
                <a:solidFill>
                  <a:schemeClr val="tx1"/>
                </a:solidFill>
                <a:latin typeface="Arial" pitchFamily="34" charset="0"/>
                <a:cs typeface="Arial" pitchFamily="34" charset="0"/>
              </a:rPr>
              <a:t>¿Cuáles son los aspectos positivos que devienen de las prácticas </a:t>
            </a:r>
            <a:r>
              <a:rPr lang="es-EC" dirty="0" err="1" smtClean="0">
                <a:solidFill>
                  <a:schemeClr val="tx1"/>
                </a:solidFill>
                <a:latin typeface="Arial" pitchFamily="34" charset="0"/>
                <a:cs typeface="Arial" pitchFamily="34" charset="0"/>
              </a:rPr>
              <a:t>preprofesionales</a:t>
            </a:r>
            <a:r>
              <a:rPr lang="es-EC" dirty="0" smtClean="0">
                <a:solidFill>
                  <a:schemeClr val="tx1"/>
                </a:solidFill>
                <a:latin typeface="Arial" pitchFamily="34" charset="0"/>
                <a:cs typeface="Arial" pitchFamily="34" charset="0"/>
              </a:rPr>
              <a:t> </a:t>
            </a:r>
            <a:r>
              <a:rPr lang="es-EC" dirty="0">
                <a:solidFill>
                  <a:schemeClr val="tx1"/>
                </a:solidFill>
                <a:latin typeface="Arial" pitchFamily="34" charset="0"/>
                <a:cs typeface="Arial" pitchFamily="34" charset="0"/>
              </a:rPr>
              <a:t>en la formación del futuro docente?</a:t>
            </a:r>
            <a:endParaRPr lang="es-ES" dirty="0">
              <a:solidFill>
                <a:schemeClr val="tx1"/>
              </a:solidFill>
              <a:latin typeface="Arial" pitchFamily="34" charset="0"/>
              <a:cs typeface="Arial" pitchFamily="34" charset="0"/>
            </a:endParaRPr>
          </a:p>
        </p:txBody>
      </p:sp>
      <p:sp>
        <p:nvSpPr>
          <p:cNvPr id="11" name="Rectángulo 10"/>
          <p:cNvSpPr/>
          <p:nvPr/>
        </p:nvSpPr>
        <p:spPr>
          <a:xfrm>
            <a:off x="596608" y="4500806"/>
            <a:ext cx="8007840" cy="116044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r>
              <a:rPr lang="es-EC" dirty="0">
                <a:solidFill>
                  <a:schemeClr val="tx1"/>
                </a:solidFill>
                <a:latin typeface="Arial" pitchFamily="34" charset="0"/>
                <a:cs typeface="Arial" pitchFamily="34" charset="0"/>
              </a:rPr>
              <a:t>Considera que existen factores internos y/o externos que impiden la implementación adecuada de las prácticas </a:t>
            </a:r>
            <a:r>
              <a:rPr lang="es-EC" dirty="0" err="1" smtClean="0">
                <a:solidFill>
                  <a:schemeClr val="tx1"/>
                </a:solidFill>
                <a:latin typeface="Arial" pitchFamily="34" charset="0"/>
                <a:cs typeface="Arial" pitchFamily="34" charset="0"/>
              </a:rPr>
              <a:t>preprofesionales</a:t>
            </a:r>
            <a:r>
              <a:rPr lang="es-EC" dirty="0">
                <a:solidFill>
                  <a:schemeClr val="tx1"/>
                </a:solidFill>
                <a:latin typeface="Arial" pitchFamily="34" charset="0"/>
                <a:cs typeface="Arial" pitchFamily="34" charset="0"/>
              </a:rPr>
              <a:t>. De ser así ¿Cuáles son?</a:t>
            </a:r>
            <a:endParaRPr lang="es-E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1362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089340635"/>
              </p:ext>
            </p:extLst>
          </p:nvPr>
        </p:nvGraphicFramePr>
        <p:xfrm>
          <a:off x="179512" y="1340768"/>
          <a:ext cx="9289032" cy="540208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redondeado 2"/>
          <p:cNvSpPr/>
          <p:nvPr/>
        </p:nvSpPr>
        <p:spPr>
          <a:xfrm>
            <a:off x="1475656" y="260648"/>
            <a:ext cx="640871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sz="3200" b="1" dirty="0" smtClean="0">
              <a:solidFill>
                <a:schemeClr val="tx1"/>
              </a:solidFill>
              <a:latin typeface="Arial" pitchFamily="34" charset="0"/>
              <a:cs typeface="Arial" pitchFamily="34" charset="0"/>
            </a:endParaRPr>
          </a:p>
          <a:p>
            <a:pPr algn="ctr"/>
            <a:endParaRPr lang="es-EC" sz="3200" b="1" dirty="0" smtClean="0">
              <a:solidFill>
                <a:schemeClr val="tx1"/>
              </a:solidFill>
              <a:latin typeface="Arial" pitchFamily="34" charset="0"/>
              <a:cs typeface="Arial" pitchFamily="34" charset="0"/>
            </a:endParaRPr>
          </a:p>
          <a:p>
            <a:pPr algn="ctr"/>
            <a:r>
              <a:rPr lang="es-EC" sz="3200" b="1" dirty="0" smtClean="0">
                <a:solidFill>
                  <a:schemeClr val="tx1"/>
                </a:solidFill>
                <a:latin typeface="Arial" pitchFamily="34" charset="0"/>
                <a:cs typeface="Arial" pitchFamily="34" charset="0"/>
              </a:rPr>
              <a:t>RESULTADOS/ ENCUESTA  </a:t>
            </a:r>
            <a:endParaRPr lang="es-EC" sz="3200" b="1" dirty="0">
              <a:solidFill>
                <a:schemeClr val="tx1"/>
              </a:solidFill>
              <a:latin typeface="Arial" pitchFamily="34" charset="0"/>
              <a:cs typeface="Arial" pitchFamily="34" charset="0"/>
            </a:endParaRPr>
          </a:p>
          <a:p>
            <a:pPr algn="ctr"/>
            <a:endParaRPr lang="es-EC" sz="3200" b="1" dirty="0" smtClean="0">
              <a:solidFill>
                <a:schemeClr val="tx1"/>
              </a:solidFill>
              <a:latin typeface="Arial" pitchFamily="34" charset="0"/>
              <a:cs typeface="Arial" pitchFamily="34" charset="0"/>
            </a:endParaRPr>
          </a:p>
          <a:p>
            <a:pPr algn="ctr"/>
            <a:r>
              <a:rPr lang="es-EC" sz="3200" b="1" dirty="0" smtClean="0">
                <a:solidFill>
                  <a:schemeClr val="tx1"/>
                </a:solidFill>
                <a:latin typeface="Arial" pitchFamily="34" charset="0"/>
                <a:cs typeface="Arial" pitchFamily="34" charset="0"/>
              </a:rPr>
              <a:t> </a:t>
            </a:r>
            <a:endParaRPr lang="es-EC" sz="3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0753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4158021217"/>
              </p:ext>
            </p:extLst>
          </p:nvPr>
        </p:nvGraphicFramePr>
        <p:xfrm>
          <a:off x="-1534908" y="1052736"/>
          <a:ext cx="10355380" cy="580526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redondeado 2"/>
          <p:cNvSpPr/>
          <p:nvPr/>
        </p:nvSpPr>
        <p:spPr>
          <a:xfrm>
            <a:off x="1475656" y="260648"/>
            <a:ext cx="640871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3600" b="1" dirty="0" smtClean="0">
                <a:solidFill>
                  <a:schemeClr val="tx1"/>
                </a:solidFill>
                <a:latin typeface="Arial" pitchFamily="34" charset="0"/>
                <a:cs typeface="Arial" pitchFamily="34" charset="0"/>
              </a:rPr>
              <a:t>RESULTADOS/ ENCUESTA  </a:t>
            </a:r>
            <a:endParaRPr lang="es-EC" sz="3600" b="1" dirty="0">
              <a:solidFill>
                <a:schemeClr val="tx1"/>
              </a:solidFill>
              <a:latin typeface="Arial" pitchFamily="34" charset="0"/>
              <a:cs typeface="Arial"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endParaRPr lang="es-EC" sz="4000" b="1" dirty="0">
              <a:solidFill>
                <a:schemeClr val="accent3">
                  <a:lumMod val="75000"/>
                </a:schemeClr>
              </a:solidFill>
              <a:latin typeface="Agency FB" panose="020B0503020202020204" pitchFamily="34" charset="0"/>
            </a:endParaRPr>
          </a:p>
        </p:txBody>
      </p:sp>
    </p:spTree>
    <p:extLst>
      <p:ext uri="{BB962C8B-B14F-4D97-AF65-F5344CB8AC3E}">
        <p14:creationId xmlns:p14="http://schemas.microsoft.com/office/powerpoint/2010/main" val="366993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619672" y="332656"/>
            <a:ext cx="640871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sz="3200" b="1" dirty="0" smtClean="0">
              <a:solidFill>
                <a:schemeClr val="tx1"/>
              </a:solidFill>
              <a:latin typeface="Arial" pitchFamily="34" charset="0"/>
              <a:cs typeface="Arial" pitchFamily="34" charset="0"/>
            </a:endParaRPr>
          </a:p>
          <a:p>
            <a:pPr algn="ctr"/>
            <a:endParaRPr lang="es-EC" sz="3200" b="1" dirty="0" smtClean="0">
              <a:solidFill>
                <a:schemeClr val="tx1"/>
              </a:solidFill>
              <a:latin typeface="Arial" pitchFamily="34" charset="0"/>
              <a:cs typeface="Arial" pitchFamily="34" charset="0"/>
            </a:endParaRPr>
          </a:p>
          <a:p>
            <a:pPr algn="ctr"/>
            <a:r>
              <a:rPr lang="es-EC" sz="3200" b="1" dirty="0" smtClean="0">
                <a:solidFill>
                  <a:schemeClr val="tx1"/>
                </a:solidFill>
                <a:latin typeface="Arial" pitchFamily="34" charset="0"/>
                <a:cs typeface="Arial" pitchFamily="34" charset="0"/>
              </a:rPr>
              <a:t>RESULTADOS/ ENCUESTA  </a:t>
            </a:r>
            <a:endParaRPr lang="es-EC" sz="3200" b="1" dirty="0">
              <a:solidFill>
                <a:schemeClr val="tx1"/>
              </a:solidFill>
              <a:latin typeface="Arial" pitchFamily="34" charset="0"/>
              <a:cs typeface="Arial" pitchFamily="34" charset="0"/>
            </a:endParaRPr>
          </a:p>
          <a:p>
            <a:pPr algn="ctr"/>
            <a:endParaRPr lang="es-EC" sz="3200" b="1" dirty="0" smtClean="0">
              <a:solidFill>
                <a:schemeClr val="tx1"/>
              </a:solidFill>
              <a:latin typeface="Arial" pitchFamily="34" charset="0"/>
              <a:cs typeface="Arial" pitchFamily="34" charset="0"/>
            </a:endParaRPr>
          </a:p>
          <a:p>
            <a:pPr algn="ctr"/>
            <a:r>
              <a:rPr lang="es-EC" sz="3200" b="1" dirty="0" smtClean="0">
                <a:solidFill>
                  <a:schemeClr val="tx1"/>
                </a:solidFill>
                <a:latin typeface="Arial" pitchFamily="34" charset="0"/>
                <a:cs typeface="Arial" pitchFamily="34" charset="0"/>
              </a:rPr>
              <a:t> </a:t>
            </a:r>
            <a:endParaRPr lang="es-EC" sz="3200" b="1" dirty="0">
              <a:solidFill>
                <a:schemeClr val="tx1"/>
              </a:solidFill>
              <a:latin typeface="Arial" pitchFamily="34" charset="0"/>
              <a:cs typeface="Arial" pitchFamily="34" charset="0"/>
            </a:endParaRPr>
          </a:p>
        </p:txBody>
      </p:sp>
      <p:graphicFrame>
        <p:nvGraphicFramePr>
          <p:cNvPr id="3" name="Gráfico 2"/>
          <p:cNvGraphicFramePr/>
          <p:nvPr>
            <p:extLst>
              <p:ext uri="{D42A27DB-BD31-4B8C-83A1-F6EECF244321}">
                <p14:modId xmlns:p14="http://schemas.microsoft.com/office/powerpoint/2010/main" val="888554955"/>
              </p:ext>
            </p:extLst>
          </p:nvPr>
        </p:nvGraphicFramePr>
        <p:xfrm>
          <a:off x="0" y="1412777"/>
          <a:ext cx="9540552" cy="5445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58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661776844"/>
              </p:ext>
            </p:extLst>
          </p:nvPr>
        </p:nvGraphicFramePr>
        <p:xfrm>
          <a:off x="107504" y="1200039"/>
          <a:ext cx="8928992" cy="551723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redondeado 2"/>
          <p:cNvSpPr/>
          <p:nvPr/>
        </p:nvSpPr>
        <p:spPr>
          <a:xfrm>
            <a:off x="1763688" y="404664"/>
            <a:ext cx="640871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3600" b="1" dirty="0">
                <a:solidFill>
                  <a:schemeClr val="tx1"/>
                </a:solidFill>
                <a:latin typeface="Arial" pitchFamily="34" charset="0"/>
                <a:cs typeface="Arial" pitchFamily="34" charset="0"/>
              </a:rPr>
              <a:t>RESULTADOS/ ENCUESTA </a:t>
            </a: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endParaRPr lang="es-EC" sz="4000" b="1" dirty="0">
              <a:solidFill>
                <a:schemeClr val="accent3">
                  <a:lumMod val="75000"/>
                </a:schemeClr>
              </a:solidFill>
              <a:latin typeface="Agency FB" panose="020B0503020202020204" pitchFamily="34" charset="0"/>
            </a:endParaRPr>
          </a:p>
        </p:txBody>
      </p:sp>
    </p:spTree>
    <p:extLst>
      <p:ext uri="{BB962C8B-B14F-4D97-AF65-F5344CB8AC3E}">
        <p14:creationId xmlns:p14="http://schemas.microsoft.com/office/powerpoint/2010/main" val="134173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763688" y="404664"/>
            <a:ext cx="640871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4000" b="1" dirty="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3200" b="1" dirty="0" smtClean="0">
                <a:solidFill>
                  <a:schemeClr val="tx1"/>
                </a:solidFill>
                <a:latin typeface="Arial" pitchFamily="34" charset="0"/>
                <a:cs typeface="Arial" pitchFamily="34" charset="0"/>
              </a:rPr>
              <a:t>TEMA DE LA PROPUESTA </a:t>
            </a:r>
            <a:endParaRPr lang="es-EC" sz="3200" b="1" dirty="0">
              <a:solidFill>
                <a:schemeClr val="tx1"/>
              </a:solidFill>
              <a:latin typeface="Arial" pitchFamily="34" charset="0"/>
              <a:cs typeface="Arial"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endParaRPr lang="es-EC" sz="4000" b="1" dirty="0">
              <a:solidFill>
                <a:schemeClr val="accent3">
                  <a:lumMod val="75000"/>
                </a:schemeClr>
              </a:solidFill>
              <a:latin typeface="Agency FB" panose="020B0503020202020204" pitchFamily="34" charset="0"/>
            </a:endParaRPr>
          </a:p>
        </p:txBody>
      </p:sp>
      <p:sp>
        <p:nvSpPr>
          <p:cNvPr id="3" name="Cinta perforada 2"/>
          <p:cNvSpPr/>
          <p:nvPr/>
        </p:nvSpPr>
        <p:spPr>
          <a:xfrm>
            <a:off x="251520" y="1484784"/>
            <a:ext cx="8640960" cy="5184576"/>
          </a:xfrm>
          <a:prstGeom prst="flowChartPunchedTap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EC" sz="2400" b="1" dirty="0">
                <a:solidFill>
                  <a:schemeClr val="tx1"/>
                </a:solidFill>
                <a:latin typeface="Arial" pitchFamily="34" charset="0"/>
                <a:cs typeface="Arial" pitchFamily="34" charset="0"/>
              </a:rPr>
              <a:t>Instrumentos técnicos-pedagógicos para la inducción, implementación y e</a:t>
            </a:r>
            <a:r>
              <a:rPr lang="es-ES" sz="2400" b="1" dirty="0">
                <a:solidFill>
                  <a:schemeClr val="tx1"/>
                </a:solidFill>
                <a:latin typeface="Arial" pitchFamily="34" charset="0"/>
                <a:cs typeface="Arial" pitchFamily="34" charset="0"/>
              </a:rPr>
              <a:t>valuación de las prácticas preprofesionales desarrolladas durante la formación integral del Licenciado en Pedagogía de las Ciencias Experimentales, mención: Matemáticas y Física de la Facultad de Filosofía, Letras y Ciencias de la Educación de la Universidad Central del Ecuador dentro de la Institución Educativa Fiscal “Amazonas”.</a:t>
            </a:r>
          </a:p>
        </p:txBody>
      </p:sp>
    </p:spTree>
    <p:extLst>
      <p:ext uri="{BB962C8B-B14F-4D97-AF65-F5344CB8AC3E}">
        <p14:creationId xmlns:p14="http://schemas.microsoft.com/office/powerpoint/2010/main" val="286836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5449" y="1556792"/>
            <a:ext cx="8539040" cy="2308324"/>
          </a:xfrm>
          <a:prstGeom prst="rect">
            <a:avLst/>
          </a:prstGeom>
        </p:spPr>
        <p:txBody>
          <a:bodyPr wrap="square">
            <a:spAutoFit/>
          </a:bodyPr>
          <a:lstStyle/>
          <a:p>
            <a:pPr algn="ctr"/>
            <a:r>
              <a:rPr lang="es-ES" sz="2400" dirty="0" smtClean="0">
                <a:latin typeface="Arial" pitchFamily="34" charset="0"/>
                <a:cs typeface="Arial" pitchFamily="34" charset="0"/>
              </a:rPr>
              <a:t>Gira </a:t>
            </a:r>
            <a:r>
              <a:rPr lang="es-ES" sz="2400" dirty="0">
                <a:latin typeface="Arial" pitchFamily="34" charset="0"/>
                <a:cs typeface="Arial" pitchFamily="34" charset="0"/>
              </a:rPr>
              <a:t>en torno a la evaluación a las prácticas preprofesionales implementadas durante la formación integral del </a:t>
            </a:r>
            <a:r>
              <a:rPr lang="es-ES" sz="2400" dirty="0" smtClean="0">
                <a:latin typeface="Arial" pitchFamily="34" charset="0"/>
                <a:cs typeface="Arial" pitchFamily="34" charset="0"/>
              </a:rPr>
              <a:t>futuro docente; ya que su </a:t>
            </a:r>
            <a:r>
              <a:rPr lang="es-ES" sz="2400" dirty="0">
                <a:latin typeface="Arial" pitchFamily="34" charset="0"/>
                <a:cs typeface="Arial" pitchFamily="34" charset="0"/>
              </a:rPr>
              <a:t>calidad y efectividad repercuten en el inadecuado empoderamiento del venidero rol profesional, impidiendo la fusión del alumno-maestro con </a:t>
            </a:r>
            <a:r>
              <a:rPr lang="es-ES" sz="2400" dirty="0" smtClean="0">
                <a:latin typeface="Arial" pitchFamily="34" charset="0"/>
                <a:cs typeface="Arial" pitchFamily="34" charset="0"/>
              </a:rPr>
              <a:t>el mercado laboral.</a:t>
            </a:r>
            <a:endParaRPr lang="es-EC" sz="2400" dirty="0">
              <a:latin typeface="Arial" pitchFamily="34" charset="0"/>
              <a:cs typeface="Arial" pitchFamily="34" charset="0"/>
            </a:endParaRPr>
          </a:p>
        </p:txBody>
      </p:sp>
      <p:sp>
        <p:nvSpPr>
          <p:cNvPr id="2" name="Rectángulo redondeado 1"/>
          <p:cNvSpPr/>
          <p:nvPr/>
        </p:nvSpPr>
        <p:spPr>
          <a:xfrm>
            <a:off x="1619672" y="404664"/>
            <a:ext cx="6408712" cy="936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4000" b="1" dirty="0" smtClean="0">
                <a:solidFill>
                  <a:schemeClr val="tx1"/>
                </a:solidFill>
                <a:latin typeface="Arial" pitchFamily="34" charset="0"/>
                <a:cs typeface="Arial" pitchFamily="34" charset="0"/>
              </a:rPr>
              <a:t>PROBLEMA</a:t>
            </a:r>
            <a:endParaRPr lang="es-EC" sz="4000" b="1" dirty="0">
              <a:solidFill>
                <a:schemeClr val="tx1"/>
              </a:solidFill>
              <a:latin typeface="Arial" pitchFamily="34" charset="0"/>
              <a:cs typeface="Arial" pitchFamily="34" charset="0"/>
            </a:endParaRPr>
          </a:p>
        </p:txBody>
      </p:sp>
      <p:pic>
        <p:nvPicPr>
          <p:cNvPr id="2050" name="Picture 2" descr="Resultado de imagen para alumno y maes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77072"/>
            <a:ext cx="8136904" cy="2520280"/>
          </a:xfrm>
          <a:prstGeom prst="roundRect">
            <a:avLst>
              <a:gd name="adj" fmla="val 16667"/>
            </a:avLst>
          </a:prstGeom>
          <a:ln>
            <a:solidFill>
              <a:srgbClr val="0070C0"/>
            </a:solid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852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500" fill="hold"/>
                                        <p:tgtEl>
                                          <p:spTgt spid="2050"/>
                                        </p:tgtEl>
                                        <p:attrNameLst>
                                          <p:attrName>ppt_x</p:attrName>
                                        </p:attrNameLst>
                                      </p:cBhvr>
                                      <p:tavLst>
                                        <p:tav tm="0">
                                          <p:val>
                                            <p:strVal val="#ppt_x"/>
                                          </p:val>
                                        </p:tav>
                                        <p:tav tm="100000">
                                          <p:val>
                                            <p:strVal val="#ppt_x"/>
                                          </p:val>
                                        </p:tav>
                                      </p:tavLst>
                                    </p:anim>
                                    <p:anim calcmode="lin" valueType="num">
                                      <p:cBhvr additive="base">
                                        <p:cTn id="2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763688" y="404664"/>
            <a:ext cx="640871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4000" b="1" dirty="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2800" b="1" dirty="0" smtClean="0">
                <a:solidFill>
                  <a:schemeClr val="tx1"/>
                </a:solidFill>
                <a:latin typeface="Arial" pitchFamily="34" charset="0"/>
                <a:cs typeface="Arial" pitchFamily="34" charset="0"/>
              </a:rPr>
              <a:t>ANTECEDENTES DE LA PROPUESTA </a:t>
            </a:r>
            <a:endParaRPr lang="es-EC" sz="2800" b="1" dirty="0">
              <a:solidFill>
                <a:schemeClr val="tx1"/>
              </a:solidFill>
              <a:latin typeface="Arial" pitchFamily="34" charset="0"/>
              <a:cs typeface="Arial"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endParaRPr lang="es-EC" sz="4000" b="1" dirty="0">
              <a:solidFill>
                <a:schemeClr val="accent3">
                  <a:lumMod val="75000"/>
                </a:schemeClr>
              </a:solidFill>
              <a:latin typeface="Agency FB" panose="020B0503020202020204" pitchFamily="34" charset="0"/>
            </a:endParaRPr>
          </a:p>
        </p:txBody>
      </p:sp>
      <p:graphicFrame>
        <p:nvGraphicFramePr>
          <p:cNvPr id="5" name="Diagrama 4"/>
          <p:cNvGraphicFramePr/>
          <p:nvPr>
            <p:extLst>
              <p:ext uri="{D42A27DB-BD31-4B8C-83A1-F6EECF244321}">
                <p14:modId xmlns:p14="http://schemas.microsoft.com/office/powerpoint/2010/main" val="790484250"/>
              </p:ext>
            </p:extLst>
          </p:nvPr>
        </p:nvGraphicFramePr>
        <p:xfrm>
          <a:off x="1019944" y="1412776"/>
          <a:ext cx="7152456"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67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619672" y="188640"/>
            <a:ext cx="640871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4000" b="1" dirty="0">
              <a:solidFill>
                <a:schemeClr val="accent3">
                  <a:lumMod val="75000"/>
                </a:schemeClr>
              </a:solidFill>
              <a:latin typeface="Agency FB" panose="020B0503020202020204" pitchFamily="34" charset="0"/>
            </a:endParaRPr>
          </a:p>
          <a:p>
            <a:pPr algn="ctr"/>
            <a:endParaRPr lang="es-EC" sz="2400" b="1" dirty="0" smtClean="0">
              <a:solidFill>
                <a:schemeClr val="tx1"/>
              </a:solidFill>
              <a:latin typeface="Arial" pitchFamily="34" charset="0"/>
              <a:cs typeface="Arial" pitchFamily="34" charset="0"/>
            </a:endParaRPr>
          </a:p>
          <a:p>
            <a:pPr algn="ctr"/>
            <a:r>
              <a:rPr lang="es-EC" sz="2400" b="1" dirty="0" smtClean="0">
                <a:solidFill>
                  <a:schemeClr val="tx1"/>
                </a:solidFill>
                <a:latin typeface="Arial" pitchFamily="34" charset="0"/>
                <a:cs typeface="Arial" pitchFamily="34" charset="0"/>
              </a:rPr>
              <a:t>JUSTIFICACIÓN DE LA PROPUESTA </a:t>
            </a:r>
            <a:endParaRPr lang="es-EC" sz="2400" b="1" dirty="0">
              <a:solidFill>
                <a:schemeClr val="tx1"/>
              </a:solidFill>
              <a:latin typeface="Arial" pitchFamily="34" charset="0"/>
              <a:cs typeface="Arial"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endParaRPr lang="es-EC" sz="4000" b="1" dirty="0">
              <a:solidFill>
                <a:schemeClr val="accent3">
                  <a:lumMod val="75000"/>
                </a:schemeClr>
              </a:solidFill>
              <a:latin typeface="Agency FB" panose="020B0503020202020204" pitchFamily="34" charset="0"/>
            </a:endParaRPr>
          </a:p>
        </p:txBody>
      </p:sp>
      <p:graphicFrame>
        <p:nvGraphicFramePr>
          <p:cNvPr id="5" name="Diagrama 4"/>
          <p:cNvGraphicFramePr/>
          <p:nvPr>
            <p:extLst>
              <p:ext uri="{D42A27DB-BD31-4B8C-83A1-F6EECF244321}">
                <p14:modId xmlns:p14="http://schemas.microsoft.com/office/powerpoint/2010/main" val="2248888144"/>
              </p:ext>
            </p:extLst>
          </p:nvPr>
        </p:nvGraphicFramePr>
        <p:xfrm>
          <a:off x="0" y="908720"/>
          <a:ext cx="91440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41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691680" y="332656"/>
            <a:ext cx="640871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2800" b="1" dirty="0" smtClean="0">
              <a:solidFill>
                <a:schemeClr val="tx1"/>
              </a:solidFill>
              <a:latin typeface="Arial" pitchFamily="34" charset="0"/>
              <a:cs typeface="Arial" pitchFamily="34" charset="0"/>
            </a:endParaRPr>
          </a:p>
          <a:p>
            <a:pPr algn="ctr"/>
            <a:endParaRPr lang="es-EC" sz="2800" b="1" dirty="0" smtClean="0">
              <a:solidFill>
                <a:schemeClr val="tx1"/>
              </a:solidFill>
              <a:latin typeface="Arial" pitchFamily="34" charset="0"/>
              <a:cs typeface="Arial" pitchFamily="34" charset="0"/>
            </a:endParaRPr>
          </a:p>
          <a:p>
            <a:pPr algn="ctr"/>
            <a:endParaRPr lang="es-EC" sz="2800" b="1" dirty="0" smtClean="0">
              <a:solidFill>
                <a:schemeClr val="tx1"/>
              </a:solidFill>
              <a:latin typeface="Arial" pitchFamily="34" charset="0"/>
              <a:cs typeface="Arial" pitchFamily="34" charset="0"/>
            </a:endParaRPr>
          </a:p>
          <a:p>
            <a:pPr algn="ctr"/>
            <a:r>
              <a:rPr lang="es-EC" sz="2800" b="1" dirty="0" smtClean="0">
                <a:solidFill>
                  <a:schemeClr val="tx1"/>
                </a:solidFill>
                <a:latin typeface="Arial" pitchFamily="34" charset="0"/>
                <a:cs typeface="Arial" pitchFamily="34" charset="0"/>
              </a:rPr>
              <a:t>OBJETIVOS DE LA PROPUESTA</a:t>
            </a:r>
          </a:p>
          <a:p>
            <a:pPr algn="ctr"/>
            <a:r>
              <a:rPr lang="es-EC" sz="2800" b="1" dirty="0" smtClean="0">
                <a:solidFill>
                  <a:schemeClr val="tx1"/>
                </a:solidFill>
                <a:latin typeface="Arial" pitchFamily="34" charset="0"/>
                <a:cs typeface="Arial" pitchFamily="34" charset="0"/>
              </a:rPr>
              <a:t> </a:t>
            </a:r>
          </a:p>
          <a:p>
            <a:pPr algn="ctr"/>
            <a:endParaRPr lang="es-EC" sz="2800" b="1" dirty="0" smtClean="0">
              <a:solidFill>
                <a:schemeClr val="tx1"/>
              </a:solidFill>
              <a:latin typeface="Arial" pitchFamily="34" charset="0"/>
              <a:cs typeface="Arial" pitchFamily="34" charset="0"/>
            </a:endParaRPr>
          </a:p>
          <a:p>
            <a:pPr algn="ctr"/>
            <a:r>
              <a:rPr lang="es-EC" sz="2800" b="1" dirty="0" smtClean="0">
                <a:solidFill>
                  <a:schemeClr val="tx1"/>
                </a:solidFill>
                <a:latin typeface="Arial" pitchFamily="34" charset="0"/>
                <a:cs typeface="Arial" pitchFamily="34" charset="0"/>
              </a:rPr>
              <a:t> </a:t>
            </a:r>
            <a:endParaRPr lang="es-EC" sz="2800" b="1" dirty="0">
              <a:solidFill>
                <a:schemeClr val="tx1"/>
              </a:solidFill>
              <a:latin typeface="Arial" pitchFamily="34" charset="0"/>
              <a:cs typeface="Arial" pitchFamily="34" charset="0"/>
            </a:endParaRPr>
          </a:p>
        </p:txBody>
      </p:sp>
      <p:graphicFrame>
        <p:nvGraphicFramePr>
          <p:cNvPr id="3" name="Diagrama 2"/>
          <p:cNvGraphicFramePr/>
          <p:nvPr>
            <p:extLst>
              <p:ext uri="{D42A27DB-BD31-4B8C-83A1-F6EECF244321}">
                <p14:modId xmlns:p14="http://schemas.microsoft.com/office/powerpoint/2010/main" val="3896740996"/>
              </p:ext>
            </p:extLst>
          </p:nvPr>
        </p:nvGraphicFramePr>
        <p:xfrm>
          <a:off x="323528" y="1390409"/>
          <a:ext cx="8568952"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878138825"/>
              </p:ext>
            </p:extLst>
          </p:nvPr>
        </p:nvGraphicFramePr>
        <p:xfrm>
          <a:off x="3372" y="1052736"/>
          <a:ext cx="914400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redondeado 3"/>
          <p:cNvSpPr/>
          <p:nvPr/>
        </p:nvSpPr>
        <p:spPr>
          <a:xfrm>
            <a:off x="827584" y="152636"/>
            <a:ext cx="712879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2800" b="1" dirty="0" smtClean="0">
                <a:solidFill>
                  <a:schemeClr val="tx1"/>
                </a:solidFill>
                <a:latin typeface="Arial" pitchFamily="34" charset="0"/>
                <a:cs typeface="Arial" pitchFamily="34" charset="0"/>
              </a:rPr>
              <a:t>FUNDAMENTACIÓN  </a:t>
            </a:r>
            <a:r>
              <a:rPr lang="es-EC" sz="2800" b="1" dirty="0">
                <a:solidFill>
                  <a:schemeClr val="tx1"/>
                </a:solidFill>
                <a:latin typeface="Arial" pitchFamily="34" charset="0"/>
                <a:cs typeface="Arial" pitchFamily="34" charset="0"/>
              </a:rPr>
              <a:t>DE LA </a:t>
            </a:r>
            <a:r>
              <a:rPr lang="es-EC" sz="2800" b="1" dirty="0" smtClean="0">
                <a:solidFill>
                  <a:schemeClr val="tx1"/>
                </a:solidFill>
                <a:latin typeface="Arial" pitchFamily="34" charset="0"/>
                <a:cs typeface="Arial" pitchFamily="34" charset="0"/>
              </a:rPr>
              <a:t>PROPUESTA</a:t>
            </a:r>
          </a:p>
          <a:p>
            <a:pPr algn="ctr"/>
            <a:r>
              <a:rPr lang="es-EC" sz="4000" b="1" dirty="0" smtClean="0">
                <a:solidFill>
                  <a:schemeClr val="accent3">
                    <a:lumMod val="75000"/>
                  </a:schemeClr>
                </a:solidFill>
                <a:latin typeface="Agency FB" panose="020B0503020202020204" pitchFamily="34" charset="0"/>
              </a:rPr>
              <a:t> </a:t>
            </a: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endParaRPr lang="es-EC" sz="4000" b="1" dirty="0">
              <a:solidFill>
                <a:schemeClr val="accent3">
                  <a:lumMod val="75000"/>
                </a:schemeClr>
              </a:solidFill>
              <a:latin typeface="Agency FB" panose="020B0503020202020204" pitchFamily="34" charset="0"/>
            </a:endParaRPr>
          </a:p>
        </p:txBody>
      </p:sp>
      <p:pic>
        <p:nvPicPr>
          <p:cNvPr id="3074"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1700808"/>
            <a:ext cx="1584176"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92813268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1475656" y="548680"/>
            <a:ext cx="640871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tx1"/>
                </a:solidFill>
                <a:latin typeface="Arial" pitchFamily="34" charset="0"/>
                <a:cs typeface="Arial" pitchFamily="34" charset="0"/>
              </a:rPr>
              <a:t>LA </a:t>
            </a:r>
            <a:r>
              <a:rPr lang="es-EC" sz="4000" b="1" dirty="0">
                <a:solidFill>
                  <a:schemeClr val="tx1"/>
                </a:solidFill>
                <a:latin typeface="Arial" pitchFamily="34" charset="0"/>
                <a:cs typeface="Arial" pitchFamily="34" charset="0"/>
              </a:rPr>
              <a:t>EVALUACIÓN</a:t>
            </a: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endParaRPr lang="es-EC" sz="4000" b="1" dirty="0">
              <a:solidFill>
                <a:schemeClr val="accent3">
                  <a:lumMod val="75000"/>
                </a:schemeClr>
              </a:solidFill>
              <a:latin typeface="Agency FB" panose="020B0503020202020204" pitchFamily="34" charset="0"/>
            </a:endParaRPr>
          </a:p>
        </p:txBody>
      </p:sp>
    </p:spTree>
    <p:extLst>
      <p:ext uri="{BB962C8B-B14F-4D97-AF65-F5344CB8AC3E}">
        <p14:creationId xmlns:p14="http://schemas.microsoft.com/office/powerpoint/2010/main" val="3528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agen relacionada"/>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348880"/>
            <a:ext cx="3816424" cy="2448272"/>
          </a:xfrm>
          <a:prstGeom prst="rect">
            <a:avLst/>
          </a:prstGeom>
          <a:noFill/>
          <a:ln>
            <a:noFill/>
          </a:ln>
        </p:spPr>
      </p:pic>
      <p:sp>
        <p:nvSpPr>
          <p:cNvPr id="3" name="12 Llamada rectangular redondeada"/>
          <p:cNvSpPr>
            <a:spLocks/>
          </p:cNvSpPr>
          <p:nvPr/>
        </p:nvSpPr>
        <p:spPr>
          <a:xfrm>
            <a:off x="107504" y="1515636"/>
            <a:ext cx="2736304" cy="2561436"/>
          </a:xfrm>
          <a:prstGeom prst="wedgeRoundRectCallout">
            <a:avLst>
              <a:gd name="adj1" fmla="val 64450"/>
              <a:gd name="adj2" fmla="val 25829"/>
              <a:gd name="adj3" fmla="val 16667"/>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2400" b="1" dirty="0">
                <a:effectLst/>
                <a:latin typeface="Arial" pitchFamily="34" charset="0"/>
                <a:ea typeface="Calibri"/>
                <a:cs typeface="Arial" pitchFamily="34" charset="0"/>
              </a:rPr>
              <a:t>La teoría viene de la mano de la gestión docente de la academia.</a:t>
            </a:r>
            <a:endParaRPr lang="es-EC" sz="2400" dirty="0">
              <a:effectLst/>
              <a:latin typeface="Arial" pitchFamily="34" charset="0"/>
              <a:ea typeface="Calibri"/>
              <a:cs typeface="Arial" pitchFamily="34" charset="0"/>
            </a:endParaRPr>
          </a:p>
        </p:txBody>
      </p:sp>
      <p:sp>
        <p:nvSpPr>
          <p:cNvPr id="4" name="36 Llamada rectangular redondeada"/>
          <p:cNvSpPr>
            <a:spLocks/>
          </p:cNvSpPr>
          <p:nvPr/>
        </p:nvSpPr>
        <p:spPr>
          <a:xfrm>
            <a:off x="6300192" y="4437112"/>
            <a:ext cx="2699792" cy="2232248"/>
          </a:xfrm>
          <a:prstGeom prst="wedgeRoundRectCallout">
            <a:avLst>
              <a:gd name="adj1" fmla="val -63647"/>
              <a:gd name="adj2" fmla="val -50252"/>
              <a:gd name="adj3" fmla="val 16667"/>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2400" b="1" dirty="0">
                <a:effectLst/>
                <a:latin typeface="Arial" pitchFamily="34" charset="0"/>
                <a:ea typeface="Calibri"/>
                <a:cs typeface="Arial" pitchFamily="34" charset="0"/>
              </a:rPr>
              <a:t>La práctica viene de la mano de la gestión de la comunidad educativa.</a:t>
            </a:r>
            <a:endParaRPr lang="es-EC" sz="2400" dirty="0">
              <a:effectLst/>
              <a:latin typeface="Arial" pitchFamily="34" charset="0"/>
              <a:ea typeface="Calibri"/>
              <a:cs typeface="Arial" pitchFamily="34" charset="0"/>
            </a:endParaRPr>
          </a:p>
        </p:txBody>
      </p:sp>
      <p:sp>
        <p:nvSpPr>
          <p:cNvPr id="6" name="Rectángulo redondeado 5"/>
          <p:cNvSpPr/>
          <p:nvPr/>
        </p:nvSpPr>
        <p:spPr>
          <a:xfrm>
            <a:off x="1763688" y="181244"/>
            <a:ext cx="6192688" cy="1225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endParaRPr lang="es-ES" sz="4000" b="1" dirty="0" smtClean="0">
              <a:solidFill>
                <a:schemeClr val="accent3">
                  <a:lumMod val="75000"/>
                </a:schemeClr>
              </a:solidFill>
              <a:latin typeface="Agency FB" panose="020B0503020202020204" pitchFamily="34" charset="0"/>
            </a:endParaRPr>
          </a:p>
          <a:p>
            <a:pPr algn="ctr"/>
            <a:endParaRPr lang="es-ES" sz="4000" b="1" dirty="0" smtClean="0">
              <a:solidFill>
                <a:schemeClr val="accent3">
                  <a:lumMod val="75000"/>
                </a:schemeClr>
              </a:solidFill>
              <a:latin typeface="Agency FB" panose="020B0503020202020204" pitchFamily="34" charset="0"/>
            </a:endParaRPr>
          </a:p>
          <a:p>
            <a:pPr algn="ctr"/>
            <a:r>
              <a:rPr lang="es-ES" sz="4000" b="1" dirty="0" smtClean="0">
                <a:solidFill>
                  <a:schemeClr val="tx1"/>
                </a:solidFill>
                <a:latin typeface="Arial" pitchFamily="34" charset="0"/>
                <a:cs typeface="Arial" pitchFamily="34" charset="0"/>
              </a:rPr>
              <a:t>FUSIÓN DE LA TEORÍA Y LA PRÁCTICA</a:t>
            </a:r>
            <a:endParaRPr lang="es-ES" sz="4000" b="1" dirty="0">
              <a:solidFill>
                <a:schemeClr val="tx1"/>
              </a:solidFill>
              <a:latin typeface="Arial" pitchFamily="34" charset="0"/>
              <a:cs typeface="Arial" pitchFamily="34" charset="0"/>
            </a:endParaRPr>
          </a:p>
          <a:p>
            <a:pPr algn="ctr"/>
            <a:endParaRPr lang="es-ES"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endParaRPr lang="es-EC" sz="4000" b="1" dirty="0">
              <a:solidFill>
                <a:schemeClr val="accent3">
                  <a:lumMod val="75000"/>
                </a:schemeClr>
              </a:solidFill>
              <a:latin typeface="Agency FB" panose="020B0503020202020204" pitchFamily="34" charset="0"/>
            </a:endParaRPr>
          </a:p>
        </p:txBody>
      </p:sp>
      <p:pic>
        <p:nvPicPr>
          <p:cNvPr id="2050"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4244182"/>
            <a:ext cx="2736304" cy="24251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4.bp.blogspot.com/-uSuZ5DYcFUs/URo3wyS4kfI/AAAAAAAAAvI/82ixV-qUSjI/s1600/blo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564183"/>
            <a:ext cx="2370030" cy="280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65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circle(in)">
                                      <p:cBhvr>
                                        <p:cTn id="24" dur="20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circle(in)">
                                      <p:cBhvr>
                                        <p:cTn id="29"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259632" y="116632"/>
            <a:ext cx="6192688"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endParaRPr lang="es-ES" sz="4000" b="1" dirty="0" smtClean="0">
              <a:solidFill>
                <a:schemeClr val="accent3">
                  <a:lumMod val="75000"/>
                </a:schemeClr>
              </a:solidFill>
              <a:latin typeface="Agency FB" panose="020B0503020202020204" pitchFamily="34" charset="0"/>
            </a:endParaRPr>
          </a:p>
          <a:p>
            <a:pPr algn="ctr"/>
            <a:endParaRPr lang="es-ES" sz="4000" b="1" dirty="0" smtClean="0">
              <a:solidFill>
                <a:schemeClr val="accent3">
                  <a:lumMod val="75000"/>
                </a:schemeClr>
              </a:solidFill>
              <a:latin typeface="Agency FB" panose="020B0503020202020204" pitchFamily="34" charset="0"/>
            </a:endParaRPr>
          </a:p>
          <a:p>
            <a:pPr algn="ctr"/>
            <a:r>
              <a:rPr lang="es-ES" sz="2400" b="1" dirty="0" smtClean="0">
                <a:solidFill>
                  <a:schemeClr val="tx1"/>
                </a:solidFill>
                <a:latin typeface="Arial" pitchFamily="34" charset="0"/>
                <a:cs typeface="Arial" pitchFamily="34" charset="0"/>
              </a:rPr>
              <a:t>NECESIDAD DE EVALUAR LAS PRÁCTICAS PREPROFESIONALES</a:t>
            </a:r>
          </a:p>
          <a:p>
            <a:pPr algn="ctr"/>
            <a:endParaRPr lang="es-ES"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endParaRPr lang="es-EC" sz="4000" b="1" dirty="0">
              <a:solidFill>
                <a:schemeClr val="accent3">
                  <a:lumMod val="75000"/>
                </a:schemeClr>
              </a:solidFill>
              <a:latin typeface="Agency FB" panose="020B0503020202020204" pitchFamily="34" charset="0"/>
            </a:endParaRPr>
          </a:p>
        </p:txBody>
      </p:sp>
      <p:graphicFrame>
        <p:nvGraphicFramePr>
          <p:cNvPr id="3" name="2 Diagrama"/>
          <p:cNvGraphicFramePr/>
          <p:nvPr>
            <p:extLst>
              <p:ext uri="{D42A27DB-BD31-4B8C-83A1-F6EECF244321}">
                <p14:modId xmlns:p14="http://schemas.microsoft.com/office/powerpoint/2010/main" val="251647146"/>
              </p:ext>
            </p:extLst>
          </p:nvPr>
        </p:nvGraphicFramePr>
        <p:xfrm>
          <a:off x="0" y="1397000"/>
          <a:ext cx="9144000" cy="534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s://sites.google.com/site/remberalasalas/_/rsrc/1472775095011/evolucion-de-la-evaluacion/Imagen1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4008" y="2492896"/>
            <a:ext cx="2592288"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60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3"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763688" y="476672"/>
            <a:ext cx="6408712" cy="9701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S" sz="3200" b="1" dirty="0" smtClean="0">
                <a:solidFill>
                  <a:schemeClr val="tx1"/>
                </a:solidFill>
                <a:latin typeface="Arial" pitchFamily="34" charset="0"/>
                <a:cs typeface="Arial" pitchFamily="34" charset="0"/>
              </a:rPr>
              <a:t>CONTENIDOS DE LA PROPUESTA </a:t>
            </a:r>
          </a:p>
          <a:p>
            <a:pPr algn="ctr"/>
            <a:endParaRPr lang="es-ES"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endParaRPr lang="es-EC" sz="4000" b="1" dirty="0">
              <a:solidFill>
                <a:schemeClr val="accent3">
                  <a:lumMod val="75000"/>
                </a:schemeClr>
              </a:solidFill>
              <a:latin typeface="Agency FB" panose="020B0503020202020204" pitchFamily="34" charset="0"/>
            </a:endParaRPr>
          </a:p>
        </p:txBody>
      </p:sp>
      <p:graphicFrame>
        <p:nvGraphicFramePr>
          <p:cNvPr id="3" name="Diagrama 2"/>
          <p:cNvGraphicFramePr/>
          <p:nvPr>
            <p:extLst>
              <p:ext uri="{D42A27DB-BD31-4B8C-83A1-F6EECF244321}">
                <p14:modId xmlns:p14="http://schemas.microsoft.com/office/powerpoint/2010/main" val="448629007"/>
              </p:ext>
            </p:extLst>
          </p:nvPr>
        </p:nvGraphicFramePr>
        <p:xfrm>
          <a:off x="1259632" y="1801664"/>
          <a:ext cx="708044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1556792"/>
            <a:ext cx="2327920" cy="23713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4797152"/>
            <a:ext cx="213742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8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anim calcmode="lin" valueType="num">
                                      <p:cBhvr>
                                        <p:cTn id="23" dur="1000" fill="hold"/>
                                        <p:tgtEl>
                                          <p:spTgt spid="1030"/>
                                        </p:tgtEl>
                                        <p:attrNameLst>
                                          <p:attrName>ppt_x</p:attrName>
                                        </p:attrNameLst>
                                      </p:cBhvr>
                                      <p:tavLst>
                                        <p:tav tm="0">
                                          <p:val>
                                            <p:strVal val="#ppt_x"/>
                                          </p:val>
                                        </p:tav>
                                        <p:tav tm="100000">
                                          <p:val>
                                            <p:strVal val="#ppt_x"/>
                                          </p:val>
                                        </p:tav>
                                      </p:tavLst>
                                    </p:anim>
                                    <p:anim calcmode="lin" valueType="num">
                                      <p:cBhvr>
                                        <p:cTn id="2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339752" y="315668"/>
            <a:ext cx="5040560"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S" sz="3200" b="1" dirty="0" smtClean="0">
                <a:solidFill>
                  <a:schemeClr val="tx1"/>
                </a:solidFill>
                <a:latin typeface="Arial" pitchFamily="34" charset="0"/>
                <a:cs typeface="Arial" pitchFamily="34" charset="0"/>
              </a:rPr>
              <a:t>LISTA DE CHEQUEO</a:t>
            </a:r>
          </a:p>
          <a:p>
            <a:pPr algn="ctr"/>
            <a:endParaRPr lang="es-ES"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endParaRPr lang="es-EC" sz="4000" b="1" dirty="0">
              <a:solidFill>
                <a:schemeClr val="accent3">
                  <a:lumMod val="75000"/>
                </a:schemeClr>
              </a:solidFill>
              <a:latin typeface="Agency FB" panose="020B0503020202020204" pitchFamily="34" charset="0"/>
            </a:endParaRPr>
          </a:p>
        </p:txBody>
      </p:sp>
      <p:graphicFrame>
        <p:nvGraphicFramePr>
          <p:cNvPr id="4" name="Diagrama 3"/>
          <p:cNvGraphicFramePr/>
          <p:nvPr>
            <p:extLst>
              <p:ext uri="{D42A27DB-BD31-4B8C-83A1-F6EECF244321}">
                <p14:modId xmlns:p14="http://schemas.microsoft.com/office/powerpoint/2010/main" val="3974518681"/>
              </p:ext>
            </p:extLst>
          </p:nvPr>
        </p:nvGraphicFramePr>
        <p:xfrm>
          <a:off x="0" y="1196752"/>
          <a:ext cx="91440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113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408046931"/>
              </p:ext>
            </p:extLst>
          </p:nvPr>
        </p:nvGraphicFramePr>
        <p:xfrm>
          <a:off x="0" y="980728"/>
          <a:ext cx="91440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redondeado 3"/>
          <p:cNvSpPr/>
          <p:nvPr/>
        </p:nvSpPr>
        <p:spPr>
          <a:xfrm>
            <a:off x="1979712" y="10557"/>
            <a:ext cx="5040560"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endParaRPr lang="es-EC" sz="4000" b="1" dirty="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tx1"/>
                </a:solidFill>
                <a:latin typeface="Arial" pitchFamily="34" charset="0"/>
                <a:cs typeface="Arial" pitchFamily="34" charset="0"/>
              </a:rPr>
              <a:t>RÚBRICA</a:t>
            </a:r>
            <a:endParaRPr lang="es-ES" sz="4000" b="1" dirty="0" smtClean="0">
              <a:solidFill>
                <a:schemeClr val="tx1"/>
              </a:solidFill>
              <a:latin typeface="Arial" pitchFamily="34" charset="0"/>
              <a:cs typeface="Arial" pitchFamily="34" charset="0"/>
            </a:endParaRPr>
          </a:p>
          <a:p>
            <a:pPr algn="ctr"/>
            <a:endParaRPr lang="es-ES" sz="4000" b="1" dirty="0" smtClean="0">
              <a:solidFill>
                <a:schemeClr val="accent3">
                  <a:lumMod val="75000"/>
                </a:schemeClr>
              </a:solidFill>
              <a:latin typeface="Agency FB" panose="020B0503020202020204" pitchFamily="34" charset="0"/>
            </a:endParaRP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p>
          <a:p>
            <a:pPr algn="ctr"/>
            <a:endParaRPr lang="es-EC" sz="4000" b="1" dirty="0" smtClean="0">
              <a:solidFill>
                <a:schemeClr val="accent3">
                  <a:lumMod val="75000"/>
                </a:schemeClr>
              </a:solidFill>
              <a:latin typeface="Agency FB" panose="020B0503020202020204" pitchFamily="34" charset="0"/>
            </a:endParaRPr>
          </a:p>
          <a:p>
            <a:pPr algn="ctr"/>
            <a:r>
              <a:rPr lang="es-EC" sz="4000" b="1" dirty="0" smtClean="0">
                <a:solidFill>
                  <a:schemeClr val="accent3">
                    <a:lumMod val="75000"/>
                  </a:schemeClr>
                </a:solidFill>
                <a:latin typeface="Agency FB" panose="020B0503020202020204" pitchFamily="34" charset="0"/>
              </a:rPr>
              <a:t> </a:t>
            </a:r>
            <a:endParaRPr lang="es-EC" sz="4000" b="1" dirty="0">
              <a:solidFill>
                <a:schemeClr val="accent3">
                  <a:lumMod val="75000"/>
                </a:schemeClr>
              </a:solidFill>
              <a:latin typeface="Agency FB" panose="020B0503020202020204" pitchFamily="34" charset="0"/>
            </a:endParaRPr>
          </a:p>
        </p:txBody>
      </p:sp>
      <p:pic>
        <p:nvPicPr>
          <p:cNvPr id="6" name="Imagen 5"/>
          <p:cNvPicPr>
            <a:picLocks noChangeAspect="1"/>
          </p:cNvPicPr>
          <p:nvPr/>
        </p:nvPicPr>
        <p:blipFill>
          <a:blip r:embed="rId7"/>
          <a:stretch>
            <a:fillRect/>
          </a:stretch>
        </p:blipFill>
        <p:spPr>
          <a:xfrm>
            <a:off x="3563888" y="2708920"/>
            <a:ext cx="2143125"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555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403648" y="188640"/>
            <a:ext cx="640871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4000" b="1" dirty="0" smtClean="0">
                <a:solidFill>
                  <a:schemeClr val="tx1"/>
                </a:solidFill>
                <a:latin typeface="Arial" pitchFamily="34" charset="0"/>
                <a:cs typeface="Arial" pitchFamily="34" charset="0"/>
              </a:rPr>
              <a:t>OBJETIVOS </a:t>
            </a:r>
            <a:endParaRPr lang="es-EC" sz="4000" b="1" dirty="0">
              <a:solidFill>
                <a:schemeClr val="tx1"/>
              </a:solidFill>
              <a:latin typeface="Arial" pitchFamily="34" charset="0"/>
              <a:cs typeface="Arial" pitchFamily="34" charset="0"/>
            </a:endParaRPr>
          </a:p>
        </p:txBody>
      </p:sp>
      <p:graphicFrame>
        <p:nvGraphicFramePr>
          <p:cNvPr id="3" name="Diagrama 2"/>
          <p:cNvGraphicFramePr/>
          <p:nvPr>
            <p:extLst>
              <p:ext uri="{D42A27DB-BD31-4B8C-83A1-F6EECF244321}">
                <p14:modId xmlns:p14="http://schemas.microsoft.com/office/powerpoint/2010/main" val="2644291578"/>
              </p:ext>
            </p:extLst>
          </p:nvPr>
        </p:nvGraphicFramePr>
        <p:xfrm>
          <a:off x="0" y="980728"/>
          <a:ext cx="905424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434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099429210"/>
              </p:ext>
            </p:extLst>
          </p:nvPr>
        </p:nvGraphicFramePr>
        <p:xfrm>
          <a:off x="0" y="980728"/>
          <a:ext cx="946854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redondeado 3"/>
          <p:cNvSpPr/>
          <p:nvPr/>
        </p:nvSpPr>
        <p:spPr>
          <a:xfrm>
            <a:off x="1979712" y="10557"/>
            <a:ext cx="5040560"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4000" b="1" dirty="0" smtClean="0">
              <a:solidFill>
                <a:schemeClr val="tx1"/>
              </a:solidFill>
              <a:latin typeface="Arial" pitchFamily="34" charset="0"/>
              <a:cs typeface="Arial" pitchFamily="34" charset="0"/>
            </a:endParaRPr>
          </a:p>
          <a:p>
            <a:pPr algn="ctr"/>
            <a:endParaRPr lang="es-EC" sz="4000" b="1" dirty="0" smtClean="0">
              <a:solidFill>
                <a:schemeClr val="tx1"/>
              </a:solidFill>
              <a:latin typeface="Arial" pitchFamily="34" charset="0"/>
              <a:cs typeface="Arial" pitchFamily="34" charset="0"/>
            </a:endParaRPr>
          </a:p>
          <a:p>
            <a:pPr algn="ctr"/>
            <a:endParaRPr lang="es-EC" sz="4000" b="1" dirty="0" smtClean="0">
              <a:solidFill>
                <a:schemeClr val="tx1"/>
              </a:solidFill>
              <a:latin typeface="Arial" pitchFamily="34" charset="0"/>
              <a:cs typeface="Arial" pitchFamily="34" charset="0"/>
            </a:endParaRPr>
          </a:p>
          <a:p>
            <a:pPr algn="ctr"/>
            <a:endParaRPr lang="es-EC" sz="4000" b="1" dirty="0">
              <a:solidFill>
                <a:schemeClr val="tx1"/>
              </a:solidFill>
              <a:latin typeface="Arial" pitchFamily="34" charset="0"/>
              <a:cs typeface="Arial" pitchFamily="34" charset="0"/>
            </a:endParaRPr>
          </a:p>
          <a:p>
            <a:pPr algn="ctr"/>
            <a:endParaRPr lang="es-EC" sz="4000" b="1" dirty="0" smtClean="0">
              <a:solidFill>
                <a:schemeClr val="tx1"/>
              </a:solidFill>
              <a:latin typeface="Arial" pitchFamily="34" charset="0"/>
              <a:cs typeface="Arial" pitchFamily="34" charset="0"/>
            </a:endParaRPr>
          </a:p>
          <a:p>
            <a:pPr algn="ctr"/>
            <a:r>
              <a:rPr lang="es-EC" sz="4000" b="1" dirty="0" smtClean="0">
                <a:solidFill>
                  <a:schemeClr val="tx1"/>
                </a:solidFill>
                <a:latin typeface="Arial" pitchFamily="34" charset="0"/>
                <a:cs typeface="Arial" pitchFamily="34" charset="0"/>
              </a:rPr>
              <a:t>RÚBRICA</a:t>
            </a:r>
            <a:endParaRPr lang="es-ES" sz="4000" b="1" dirty="0" smtClean="0">
              <a:solidFill>
                <a:schemeClr val="tx1"/>
              </a:solidFill>
              <a:latin typeface="Arial" pitchFamily="34" charset="0"/>
              <a:cs typeface="Arial" pitchFamily="34" charset="0"/>
            </a:endParaRPr>
          </a:p>
          <a:p>
            <a:pPr algn="ctr"/>
            <a:endParaRPr lang="es-ES" sz="4000" b="1" dirty="0" smtClean="0">
              <a:solidFill>
                <a:schemeClr val="tx1"/>
              </a:solidFill>
              <a:latin typeface="Arial" pitchFamily="34" charset="0"/>
              <a:cs typeface="Arial" pitchFamily="34" charset="0"/>
            </a:endParaRPr>
          </a:p>
          <a:p>
            <a:pPr algn="ctr"/>
            <a:endParaRPr lang="es-EC" sz="4000" b="1" dirty="0" smtClean="0">
              <a:solidFill>
                <a:schemeClr val="tx1"/>
              </a:solidFill>
              <a:latin typeface="Arial" pitchFamily="34" charset="0"/>
              <a:cs typeface="Arial" pitchFamily="34" charset="0"/>
            </a:endParaRPr>
          </a:p>
          <a:p>
            <a:pPr algn="ctr"/>
            <a:r>
              <a:rPr lang="es-EC" sz="4000" b="1" dirty="0" smtClean="0">
                <a:solidFill>
                  <a:schemeClr val="tx1"/>
                </a:solidFill>
                <a:latin typeface="Arial" pitchFamily="34" charset="0"/>
                <a:cs typeface="Arial" pitchFamily="34" charset="0"/>
              </a:rPr>
              <a:t> </a:t>
            </a:r>
          </a:p>
          <a:p>
            <a:pPr algn="ctr"/>
            <a:endParaRPr lang="es-EC" sz="4000" b="1" dirty="0" smtClean="0">
              <a:solidFill>
                <a:schemeClr val="tx1"/>
              </a:solidFill>
              <a:latin typeface="Arial" pitchFamily="34" charset="0"/>
              <a:cs typeface="Arial" pitchFamily="34" charset="0"/>
            </a:endParaRPr>
          </a:p>
          <a:p>
            <a:pPr algn="ctr"/>
            <a:r>
              <a:rPr lang="es-EC" sz="4000" b="1" dirty="0" smtClean="0">
                <a:solidFill>
                  <a:schemeClr val="tx1"/>
                </a:solidFill>
                <a:latin typeface="Arial" pitchFamily="34" charset="0"/>
                <a:cs typeface="Arial" pitchFamily="34" charset="0"/>
              </a:rPr>
              <a:t> </a:t>
            </a:r>
            <a:endParaRPr lang="es-EC" sz="4000" b="1" dirty="0">
              <a:solidFill>
                <a:schemeClr val="tx1"/>
              </a:solidFill>
              <a:latin typeface="Arial" pitchFamily="34" charset="0"/>
              <a:cs typeface="Arial" pitchFamily="34" charset="0"/>
            </a:endParaRPr>
          </a:p>
        </p:txBody>
      </p:sp>
      <p:pic>
        <p:nvPicPr>
          <p:cNvPr id="6" name="Imagen 5"/>
          <p:cNvPicPr>
            <a:picLocks noChangeAspect="1"/>
          </p:cNvPicPr>
          <p:nvPr/>
        </p:nvPicPr>
        <p:blipFill>
          <a:blip r:embed="rId7"/>
          <a:stretch>
            <a:fillRect/>
          </a:stretch>
        </p:blipFill>
        <p:spPr>
          <a:xfrm>
            <a:off x="3851921" y="2708920"/>
            <a:ext cx="1512167"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642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3"/>
          <p:cNvSpPr/>
          <p:nvPr/>
        </p:nvSpPr>
        <p:spPr>
          <a:xfrm>
            <a:off x="1979712" y="134583"/>
            <a:ext cx="5040560" cy="8461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3000" b="1" dirty="0" smtClean="0">
              <a:solidFill>
                <a:schemeClr val="tx1"/>
              </a:solidFill>
              <a:latin typeface="Arial" pitchFamily="34" charset="0"/>
              <a:cs typeface="Arial" pitchFamily="34" charset="0"/>
            </a:endParaRPr>
          </a:p>
          <a:p>
            <a:pPr algn="ctr"/>
            <a:endParaRPr lang="es-EC" sz="3000" b="1" dirty="0" smtClean="0">
              <a:solidFill>
                <a:schemeClr val="tx1"/>
              </a:solidFill>
              <a:latin typeface="Arial" pitchFamily="34" charset="0"/>
              <a:cs typeface="Arial" pitchFamily="34" charset="0"/>
            </a:endParaRPr>
          </a:p>
          <a:p>
            <a:pPr algn="ctr"/>
            <a:endParaRPr lang="es-EC" sz="3000" b="1" dirty="0" smtClean="0">
              <a:solidFill>
                <a:schemeClr val="tx1"/>
              </a:solidFill>
              <a:latin typeface="Arial" pitchFamily="34" charset="0"/>
              <a:cs typeface="Arial" pitchFamily="34" charset="0"/>
            </a:endParaRPr>
          </a:p>
          <a:p>
            <a:pPr algn="ctr"/>
            <a:endParaRPr lang="es-EC" sz="3000" b="1" dirty="0">
              <a:solidFill>
                <a:schemeClr val="tx1"/>
              </a:solidFill>
              <a:latin typeface="Arial" pitchFamily="34" charset="0"/>
              <a:cs typeface="Arial" pitchFamily="34" charset="0"/>
            </a:endParaRPr>
          </a:p>
          <a:p>
            <a:pPr algn="ctr"/>
            <a:endParaRPr lang="es-EC" sz="3000" b="1" dirty="0" smtClean="0">
              <a:solidFill>
                <a:schemeClr val="tx1"/>
              </a:solidFill>
              <a:latin typeface="Arial" pitchFamily="34" charset="0"/>
              <a:cs typeface="Arial" pitchFamily="34" charset="0"/>
            </a:endParaRPr>
          </a:p>
          <a:p>
            <a:pPr algn="ctr"/>
            <a:r>
              <a:rPr lang="es-EC" sz="3000" b="1" dirty="0" smtClean="0">
                <a:solidFill>
                  <a:schemeClr val="tx1"/>
                </a:solidFill>
                <a:latin typeface="Arial" pitchFamily="34" charset="0"/>
                <a:cs typeface="Arial" pitchFamily="34" charset="0"/>
              </a:rPr>
              <a:t>IMPLEMENTACIÓN DE LA PROPUESTA</a:t>
            </a:r>
            <a:endParaRPr lang="es-ES" sz="3000" b="1" dirty="0" smtClean="0">
              <a:solidFill>
                <a:schemeClr val="tx1"/>
              </a:solidFill>
              <a:latin typeface="Arial" pitchFamily="34" charset="0"/>
              <a:cs typeface="Arial" pitchFamily="34" charset="0"/>
            </a:endParaRPr>
          </a:p>
          <a:p>
            <a:pPr algn="ctr"/>
            <a:endParaRPr lang="es-ES" sz="3000" b="1" dirty="0" smtClean="0">
              <a:solidFill>
                <a:schemeClr val="tx1"/>
              </a:solidFill>
              <a:latin typeface="Arial" pitchFamily="34" charset="0"/>
              <a:cs typeface="Arial" pitchFamily="34" charset="0"/>
            </a:endParaRPr>
          </a:p>
          <a:p>
            <a:pPr algn="ctr"/>
            <a:endParaRPr lang="es-EC" sz="3000" b="1" dirty="0" smtClean="0">
              <a:solidFill>
                <a:schemeClr val="tx1"/>
              </a:solidFill>
              <a:latin typeface="Arial" pitchFamily="34" charset="0"/>
              <a:cs typeface="Arial" pitchFamily="34" charset="0"/>
            </a:endParaRPr>
          </a:p>
          <a:p>
            <a:pPr algn="ctr"/>
            <a:r>
              <a:rPr lang="es-EC" sz="3000" b="1" dirty="0" smtClean="0">
                <a:solidFill>
                  <a:schemeClr val="tx1"/>
                </a:solidFill>
                <a:latin typeface="Arial" pitchFamily="34" charset="0"/>
                <a:cs typeface="Arial" pitchFamily="34" charset="0"/>
              </a:rPr>
              <a:t> </a:t>
            </a:r>
          </a:p>
          <a:p>
            <a:pPr algn="ctr"/>
            <a:endParaRPr lang="es-EC" sz="3000" b="1" dirty="0" smtClean="0">
              <a:solidFill>
                <a:schemeClr val="tx1"/>
              </a:solidFill>
              <a:latin typeface="Arial" pitchFamily="34" charset="0"/>
              <a:cs typeface="Arial" pitchFamily="34" charset="0"/>
            </a:endParaRPr>
          </a:p>
          <a:p>
            <a:pPr algn="ctr"/>
            <a:r>
              <a:rPr lang="es-EC" sz="3000" b="1" dirty="0" smtClean="0">
                <a:solidFill>
                  <a:schemeClr val="tx1"/>
                </a:solidFill>
                <a:latin typeface="Arial" pitchFamily="34" charset="0"/>
                <a:cs typeface="Arial" pitchFamily="34" charset="0"/>
              </a:rPr>
              <a:t> </a:t>
            </a:r>
            <a:endParaRPr lang="es-EC" sz="3000" b="1" dirty="0">
              <a:solidFill>
                <a:schemeClr val="tx1"/>
              </a:solidFill>
              <a:latin typeface="Arial" pitchFamily="34" charset="0"/>
              <a:cs typeface="Arial" pitchFamily="34" charset="0"/>
            </a:endParaRPr>
          </a:p>
        </p:txBody>
      </p:sp>
      <p:sp>
        <p:nvSpPr>
          <p:cNvPr id="4" name="3 Llamada rectangular"/>
          <p:cNvSpPr/>
          <p:nvPr/>
        </p:nvSpPr>
        <p:spPr>
          <a:xfrm>
            <a:off x="395536" y="1628800"/>
            <a:ext cx="3600400" cy="1080120"/>
          </a:xfrm>
          <a:prstGeom prst="wedgeRectCallout">
            <a:avLst>
              <a:gd name="adj1" fmla="val -21970"/>
              <a:gd name="adj2" fmla="val 19540"/>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3200" b="1" dirty="0" smtClean="0">
                <a:solidFill>
                  <a:schemeClr val="tx1"/>
                </a:solidFill>
                <a:latin typeface="Arial" pitchFamily="34" charset="0"/>
                <a:cs typeface="Arial" pitchFamily="34" charset="0"/>
              </a:rPr>
              <a:t>LISTA DE CHEQUEO</a:t>
            </a:r>
            <a:endParaRPr lang="es-EC" sz="3200" b="1" dirty="0">
              <a:solidFill>
                <a:schemeClr val="tx1"/>
              </a:solidFill>
              <a:latin typeface="Arial" pitchFamily="34" charset="0"/>
              <a:cs typeface="Arial" pitchFamily="34" charset="0"/>
            </a:endParaRPr>
          </a:p>
        </p:txBody>
      </p:sp>
      <p:sp>
        <p:nvSpPr>
          <p:cNvPr id="5" name="4 Flecha abajo"/>
          <p:cNvSpPr/>
          <p:nvPr/>
        </p:nvSpPr>
        <p:spPr>
          <a:xfrm>
            <a:off x="1475656" y="2780928"/>
            <a:ext cx="1440160" cy="1728192"/>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7" name="6 Llamada rectangular"/>
          <p:cNvSpPr/>
          <p:nvPr/>
        </p:nvSpPr>
        <p:spPr>
          <a:xfrm>
            <a:off x="379941" y="4581128"/>
            <a:ext cx="3600400" cy="1080120"/>
          </a:xfrm>
          <a:prstGeom prst="wedgeRectCallout">
            <a:avLst>
              <a:gd name="adj1" fmla="val -21970"/>
              <a:gd name="adj2" fmla="val 19540"/>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3200" b="1" dirty="0" smtClean="0">
                <a:solidFill>
                  <a:schemeClr val="tx1"/>
                </a:solidFill>
                <a:latin typeface="Arial" pitchFamily="34" charset="0"/>
                <a:cs typeface="Arial" pitchFamily="34" charset="0"/>
              </a:rPr>
              <a:t>RÚBRICA</a:t>
            </a:r>
          </a:p>
          <a:p>
            <a:pPr algn="ctr"/>
            <a:r>
              <a:rPr lang="es-EC" sz="3200" b="1" dirty="0" smtClean="0">
                <a:solidFill>
                  <a:schemeClr val="tx1"/>
                </a:solidFill>
                <a:latin typeface="Arial" pitchFamily="34" charset="0"/>
                <a:cs typeface="Arial" pitchFamily="34" charset="0"/>
              </a:rPr>
              <a:t>ANALÍTICA</a:t>
            </a:r>
            <a:endParaRPr lang="es-EC" sz="3200" b="1" dirty="0">
              <a:solidFill>
                <a:schemeClr val="tx1"/>
              </a:solidFill>
              <a:latin typeface="Arial" pitchFamily="34" charset="0"/>
              <a:cs typeface="Arial" pitchFamily="34" charset="0"/>
            </a:endParaRPr>
          </a:p>
        </p:txBody>
      </p:sp>
      <p:sp>
        <p:nvSpPr>
          <p:cNvPr id="6" name="5 Cerrar llave"/>
          <p:cNvSpPr/>
          <p:nvPr/>
        </p:nvSpPr>
        <p:spPr>
          <a:xfrm>
            <a:off x="3563888" y="1340768"/>
            <a:ext cx="1440160" cy="4896544"/>
          </a:xfrm>
          <a:prstGeom prst="rightBrace">
            <a:avLst/>
          </a:prstGeom>
          <a:ln w="63500">
            <a:headEnd type="stealth"/>
            <a:tailEnd type="stealth"/>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p>
        </p:txBody>
      </p:sp>
      <p:graphicFrame>
        <p:nvGraphicFramePr>
          <p:cNvPr id="8" name="7 Diagrama"/>
          <p:cNvGraphicFramePr/>
          <p:nvPr>
            <p:extLst>
              <p:ext uri="{D42A27DB-BD31-4B8C-83A1-F6EECF244321}">
                <p14:modId xmlns:p14="http://schemas.microsoft.com/office/powerpoint/2010/main" val="4037724945"/>
              </p:ext>
            </p:extLst>
          </p:nvPr>
        </p:nvGraphicFramePr>
        <p:xfrm>
          <a:off x="4644008" y="908720"/>
          <a:ext cx="424847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74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6" grpId="0" animBg="1"/>
      <p:bldGraphic spid="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6"/>
          <p:cNvSpPr/>
          <p:nvPr/>
        </p:nvSpPr>
        <p:spPr>
          <a:xfrm>
            <a:off x="3137028" y="2625732"/>
            <a:ext cx="1009809" cy="3746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r>
              <a:rPr lang="es-ES" sz="700" kern="1200" dirty="0" smtClean="0"/>
              <a:t>Antes </a:t>
            </a:r>
            <a:endParaRPr lang="es-ES" sz="700" kern="1200" dirty="0"/>
          </a:p>
        </p:txBody>
      </p:sp>
      <p:sp>
        <p:nvSpPr>
          <p:cNvPr id="11" name="Elipse 10"/>
          <p:cNvSpPr/>
          <p:nvPr/>
        </p:nvSpPr>
        <p:spPr>
          <a:xfrm>
            <a:off x="700927" y="3931344"/>
            <a:ext cx="1512168" cy="649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ES" sz="2200" b="1" dirty="0" smtClean="0">
                <a:solidFill>
                  <a:schemeClr val="tx1"/>
                </a:solidFill>
              </a:rPr>
              <a:t>Antes </a:t>
            </a:r>
            <a:endParaRPr lang="es-ES" sz="2200" b="1" dirty="0">
              <a:solidFill>
                <a:schemeClr val="tx1"/>
              </a:solidFill>
            </a:endParaRPr>
          </a:p>
        </p:txBody>
      </p:sp>
      <p:sp>
        <p:nvSpPr>
          <p:cNvPr id="12" name="Rectángulo 11"/>
          <p:cNvSpPr/>
          <p:nvPr/>
        </p:nvSpPr>
        <p:spPr>
          <a:xfrm>
            <a:off x="177212" y="4596074"/>
            <a:ext cx="2559598" cy="1809552"/>
          </a:xfrm>
          <a:prstGeom prst="rect">
            <a:avLst/>
          </a:prstGeom>
          <a:ln/>
        </p:spPr>
        <p:style>
          <a:lnRef idx="1">
            <a:schemeClr val="dk1"/>
          </a:lnRef>
          <a:fillRef idx="2">
            <a:schemeClr val="dk1"/>
          </a:fillRef>
          <a:effectRef idx="1">
            <a:schemeClr val="dk1"/>
          </a:effectRef>
          <a:fontRef idx="minor">
            <a:schemeClr val="dk1"/>
          </a:fontRef>
        </p:style>
        <p:txBody>
          <a:bodyPr spcFirstLastPara="0" vert="horz" wrap="square" lIns="0" tIns="156464" rIns="156464" bIns="156464" numCol="1" spcCol="1270" anchor="ctr" anchorCtr="0">
            <a:noAutofit/>
          </a:bodyPr>
          <a:lstStyle/>
          <a:p>
            <a:pPr marL="342900" lvl="0" indent="-342900" algn="ctr" defTabSz="977900">
              <a:lnSpc>
                <a:spcPct val="90000"/>
              </a:lnSpc>
              <a:spcBef>
                <a:spcPct val="0"/>
              </a:spcBef>
              <a:spcAft>
                <a:spcPct val="35000"/>
              </a:spcAft>
              <a:buFont typeface="Arial" panose="020B0604020202020204" pitchFamily="34" charset="0"/>
              <a:buChar char="•"/>
            </a:pPr>
            <a:r>
              <a:rPr lang="es-EC" sz="2000" kern="1200" dirty="0" smtClean="0">
                <a:solidFill>
                  <a:sysClr val="windowText" lastClr="000000"/>
                </a:solidFill>
                <a:latin typeface="Arial" pitchFamily="34" charset="0"/>
                <a:cs typeface="Arial" pitchFamily="34" charset="0"/>
              </a:rPr>
              <a:t>Capacitación teórico-práctica</a:t>
            </a:r>
          </a:p>
          <a:p>
            <a:pPr marL="342900" lvl="0" indent="-342900" algn="ctr" defTabSz="977900">
              <a:lnSpc>
                <a:spcPct val="90000"/>
              </a:lnSpc>
              <a:spcBef>
                <a:spcPct val="0"/>
              </a:spcBef>
              <a:spcAft>
                <a:spcPct val="35000"/>
              </a:spcAft>
              <a:buFont typeface="Arial" panose="020B0604020202020204" pitchFamily="34" charset="0"/>
              <a:buChar char="•"/>
            </a:pPr>
            <a:r>
              <a:rPr lang="es-EC" sz="2000" kern="1200" dirty="0" smtClean="0">
                <a:solidFill>
                  <a:sysClr val="windowText" lastClr="000000"/>
                </a:solidFill>
                <a:latin typeface="Arial" pitchFamily="34" charset="0"/>
                <a:cs typeface="Arial" pitchFamily="34" charset="0"/>
              </a:rPr>
              <a:t>Acompañamiento pedagógico</a:t>
            </a:r>
            <a:endParaRPr lang="es-ES" sz="2000" kern="1200" dirty="0">
              <a:latin typeface="Arial" pitchFamily="34" charset="0"/>
              <a:cs typeface="Arial" pitchFamily="34" charset="0"/>
            </a:endParaRPr>
          </a:p>
        </p:txBody>
      </p:sp>
      <p:sp>
        <p:nvSpPr>
          <p:cNvPr id="13" name="Elipse 12"/>
          <p:cNvSpPr/>
          <p:nvPr/>
        </p:nvSpPr>
        <p:spPr>
          <a:xfrm>
            <a:off x="3635896" y="2635200"/>
            <a:ext cx="1662220" cy="649784"/>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solidFill>
                  <a:schemeClr val="tx1"/>
                </a:solidFill>
              </a:rPr>
              <a:t>Durante  </a:t>
            </a:r>
            <a:endParaRPr lang="es-ES" b="1" dirty="0">
              <a:solidFill>
                <a:schemeClr val="tx1"/>
              </a:solidFill>
            </a:endParaRPr>
          </a:p>
        </p:txBody>
      </p:sp>
      <p:sp>
        <p:nvSpPr>
          <p:cNvPr id="14" name="Rectángulo 13"/>
          <p:cNvSpPr/>
          <p:nvPr/>
        </p:nvSpPr>
        <p:spPr>
          <a:xfrm>
            <a:off x="3153284" y="3275516"/>
            <a:ext cx="2570844" cy="1809552"/>
          </a:xfrm>
          <a:prstGeom prst="rect">
            <a:avLst/>
          </a:prstGeom>
          <a:ln/>
        </p:spPr>
        <p:style>
          <a:lnRef idx="1">
            <a:schemeClr val="accent1"/>
          </a:lnRef>
          <a:fillRef idx="2">
            <a:schemeClr val="accent1"/>
          </a:fillRef>
          <a:effectRef idx="1">
            <a:schemeClr val="accent1"/>
          </a:effectRef>
          <a:fontRef idx="minor">
            <a:schemeClr val="dk1"/>
          </a:fontRef>
        </p:style>
        <p:txBody>
          <a:bodyPr spcFirstLastPara="0" vert="horz" wrap="square" lIns="0" tIns="156464" rIns="156464" bIns="156464" numCol="1" spcCol="1270" anchor="ctr" anchorCtr="0">
            <a:noAutofit/>
          </a:bodyPr>
          <a:lstStyle/>
          <a:p>
            <a:pPr marL="342900" indent="-342900" algn="ctr" defTabSz="977900">
              <a:lnSpc>
                <a:spcPct val="90000"/>
              </a:lnSpc>
              <a:spcBef>
                <a:spcPct val="0"/>
              </a:spcBef>
              <a:spcAft>
                <a:spcPct val="35000"/>
              </a:spcAft>
              <a:buFont typeface="Arial" panose="020B0604020202020204" pitchFamily="34" charset="0"/>
              <a:buChar char="•"/>
            </a:pPr>
            <a:r>
              <a:rPr lang="es-EC" sz="2000" dirty="0">
                <a:solidFill>
                  <a:sysClr val="windowText" lastClr="000000"/>
                </a:solidFill>
                <a:latin typeface="Arial" pitchFamily="34" charset="0"/>
                <a:cs typeface="Arial" pitchFamily="34" charset="0"/>
              </a:rPr>
              <a:t>Inserción de </a:t>
            </a:r>
            <a:r>
              <a:rPr lang="es-EC" sz="2000" dirty="0" smtClean="0">
                <a:solidFill>
                  <a:sysClr val="windowText" lastClr="000000"/>
                </a:solidFill>
                <a:latin typeface="Arial" pitchFamily="34" charset="0"/>
                <a:cs typeface="Arial" pitchFamily="34" charset="0"/>
              </a:rPr>
              <a:t>correctivos</a:t>
            </a:r>
            <a:endParaRPr lang="es-EC" sz="2000" kern="1200" dirty="0" smtClean="0">
              <a:solidFill>
                <a:sysClr val="windowText" lastClr="000000"/>
              </a:solidFill>
              <a:latin typeface="Arial" pitchFamily="34" charset="0"/>
              <a:cs typeface="Arial" pitchFamily="34" charset="0"/>
            </a:endParaRPr>
          </a:p>
          <a:p>
            <a:pPr marL="342900" lvl="0" indent="-342900" algn="ctr" defTabSz="977900">
              <a:lnSpc>
                <a:spcPct val="90000"/>
              </a:lnSpc>
              <a:spcBef>
                <a:spcPct val="0"/>
              </a:spcBef>
              <a:spcAft>
                <a:spcPct val="35000"/>
              </a:spcAft>
              <a:buFont typeface="Arial" panose="020B0604020202020204" pitchFamily="34" charset="0"/>
              <a:buChar char="•"/>
            </a:pPr>
            <a:r>
              <a:rPr lang="es-EC" sz="2000" kern="1200" dirty="0" smtClean="0">
                <a:solidFill>
                  <a:sysClr val="windowText" lastClr="000000"/>
                </a:solidFill>
                <a:latin typeface="Arial" pitchFamily="34" charset="0"/>
                <a:cs typeface="Arial" pitchFamily="34" charset="0"/>
              </a:rPr>
              <a:t>Retroalimentación </a:t>
            </a:r>
            <a:endParaRPr lang="es-ES" sz="2000" kern="1200" dirty="0">
              <a:latin typeface="Arial" pitchFamily="34" charset="0"/>
              <a:cs typeface="Arial" pitchFamily="34" charset="0"/>
            </a:endParaRPr>
          </a:p>
        </p:txBody>
      </p:sp>
      <p:sp>
        <p:nvSpPr>
          <p:cNvPr id="15" name="Elipse 14"/>
          <p:cNvSpPr/>
          <p:nvPr/>
        </p:nvSpPr>
        <p:spPr>
          <a:xfrm>
            <a:off x="6304034" y="2054727"/>
            <a:ext cx="2156398" cy="726201"/>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200" b="1" dirty="0" smtClean="0">
                <a:solidFill>
                  <a:schemeClr val="tx1"/>
                </a:solidFill>
              </a:rPr>
              <a:t>Al culminar  </a:t>
            </a:r>
            <a:endParaRPr lang="es-ES" sz="2200" b="1" dirty="0">
              <a:solidFill>
                <a:schemeClr val="tx1"/>
              </a:solidFill>
            </a:endParaRPr>
          </a:p>
        </p:txBody>
      </p:sp>
      <p:sp>
        <p:nvSpPr>
          <p:cNvPr id="16" name="Rectángulo 15"/>
          <p:cNvSpPr/>
          <p:nvPr/>
        </p:nvSpPr>
        <p:spPr>
          <a:xfrm>
            <a:off x="6140602" y="2800478"/>
            <a:ext cx="2393526" cy="146391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0" tIns="156464" rIns="156464" bIns="156464" numCol="1" spcCol="1270" anchor="ctr" anchorCtr="0">
            <a:noAutofit/>
          </a:bodyPr>
          <a:lstStyle/>
          <a:p>
            <a:pPr marL="342900" indent="-342900" algn="ctr" defTabSz="977900">
              <a:lnSpc>
                <a:spcPct val="90000"/>
              </a:lnSpc>
              <a:spcBef>
                <a:spcPct val="0"/>
              </a:spcBef>
              <a:spcAft>
                <a:spcPct val="35000"/>
              </a:spcAft>
              <a:buFont typeface="Arial" panose="020B0604020202020204" pitchFamily="34" charset="0"/>
              <a:buChar char="•"/>
            </a:pPr>
            <a:r>
              <a:rPr lang="es-ES" sz="2000" dirty="0" smtClean="0">
                <a:solidFill>
                  <a:sysClr val="windowText" lastClr="000000"/>
                </a:solidFill>
                <a:latin typeface="Arial" pitchFamily="34" charset="0"/>
                <a:cs typeface="Arial" pitchFamily="34" charset="0"/>
              </a:rPr>
              <a:t>Verificación </a:t>
            </a:r>
            <a:endParaRPr lang="es-EC" sz="2000" kern="1200" dirty="0" smtClean="0">
              <a:solidFill>
                <a:sysClr val="windowText" lastClr="000000"/>
              </a:solidFill>
              <a:latin typeface="Arial" pitchFamily="34" charset="0"/>
              <a:cs typeface="Arial" pitchFamily="34" charset="0"/>
            </a:endParaRPr>
          </a:p>
          <a:p>
            <a:pPr marL="342900" lvl="0" indent="-342900" algn="ctr" defTabSz="977900">
              <a:lnSpc>
                <a:spcPct val="90000"/>
              </a:lnSpc>
              <a:spcBef>
                <a:spcPct val="0"/>
              </a:spcBef>
              <a:spcAft>
                <a:spcPct val="35000"/>
              </a:spcAft>
              <a:buFont typeface="Arial" panose="020B0604020202020204" pitchFamily="34" charset="0"/>
              <a:buChar char="•"/>
            </a:pPr>
            <a:r>
              <a:rPr lang="es-EC" sz="2000" kern="1200" dirty="0" smtClean="0">
                <a:solidFill>
                  <a:sysClr val="windowText" lastClr="000000"/>
                </a:solidFill>
                <a:latin typeface="Arial" pitchFamily="34" charset="0"/>
                <a:cs typeface="Arial" pitchFamily="34" charset="0"/>
              </a:rPr>
              <a:t>Evaluación </a:t>
            </a:r>
            <a:endParaRPr lang="es-ES" sz="2000" kern="1200" dirty="0">
              <a:latin typeface="Arial" pitchFamily="34" charset="0"/>
              <a:cs typeface="Arial" pitchFamily="34" charset="0"/>
            </a:endParaRPr>
          </a:p>
        </p:txBody>
      </p:sp>
      <p:sp>
        <p:nvSpPr>
          <p:cNvPr id="19" name="Rectángulo redondeado 18"/>
          <p:cNvSpPr/>
          <p:nvPr/>
        </p:nvSpPr>
        <p:spPr>
          <a:xfrm>
            <a:off x="1115616" y="188640"/>
            <a:ext cx="6408712" cy="15462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3600" b="1" dirty="0" smtClean="0">
              <a:solidFill>
                <a:schemeClr val="tx1"/>
              </a:solidFill>
              <a:latin typeface="Arial" pitchFamily="34" charset="0"/>
              <a:cs typeface="Arial" pitchFamily="34" charset="0"/>
            </a:endParaRPr>
          </a:p>
          <a:p>
            <a:pPr algn="ctr"/>
            <a:r>
              <a:rPr lang="es-ES" sz="3600" b="1" dirty="0" smtClean="0">
                <a:solidFill>
                  <a:schemeClr val="tx1"/>
                </a:solidFill>
                <a:latin typeface="Arial" pitchFamily="34" charset="0"/>
                <a:cs typeface="Arial" pitchFamily="34" charset="0"/>
              </a:rPr>
              <a:t>METODOLOGÍA PARA EVALUAR LA PROPUESTA </a:t>
            </a:r>
            <a:endParaRPr lang="es-EC" sz="3600" b="1" dirty="0" smtClean="0">
              <a:solidFill>
                <a:schemeClr val="tx1"/>
              </a:solidFill>
              <a:latin typeface="Arial" pitchFamily="34" charset="0"/>
              <a:cs typeface="Arial" pitchFamily="34" charset="0"/>
            </a:endParaRPr>
          </a:p>
          <a:p>
            <a:pPr algn="ctr"/>
            <a:r>
              <a:rPr lang="es-EC" sz="3600" b="1" dirty="0" smtClean="0">
                <a:solidFill>
                  <a:schemeClr val="tx1"/>
                </a:solidFill>
                <a:latin typeface="Arial" pitchFamily="34" charset="0"/>
                <a:cs typeface="Arial" pitchFamily="34" charset="0"/>
              </a:rPr>
              <a:t> </a:t>
            </a:r>
            <a:endParaRPr lang="es-EC" sz="3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714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188640"/>
            <a:ext cx="5538697" cy="923330"/>
          </a:xfrm>
          <a:prstGeom prst="rect">
            <a:avLst/>
          </a:prstGeom>
          <a:noFill/>
        </p:spPr>
        <p:txBody>
          <a:bodyPr wrap="none" lIns="91440" tIns="45720" rIns="91440" bIns="45720">
            <a:spAutoFit/>
          </a:bodyPr>
          <a:lstStyle/>
          <a:p>
            <a:pPr algn="ctr"/>
            <a:r>
              <a:rPr lang="es-E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CONCLUSIONES</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2 Rectángulo"/>
          <p:cNvSpPr/>
          <p:nvPr/>
        </p:nvSpPr>
        <p:spPr>
          <a:xfrm>
            <a:off x="971600" y="5890046"/>
            <a:ext cx="7059946" cy="923330"/>
          </a:xfrm>
          <a:prstGeom prst="rect">
            <a:avLst/>
          </a:prstGeom>
          <a:noFill/>
        </p:spPr>
        <p:txBody>
          <a:bodyPr wrap="none" lIns="91440" tIns="45720" rIns="91440" bIns="45720">
            <a:spAutoFit/>
          </a:bodyPr>
          <a:lstStyle/>
          <a:p>
            <a:pPr algn="ctr"/>
            <a:r>
              <a:rPr lang="es-E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RECOMENDACIONES</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aphicFrame>
        <p:nvGraphicFramePr>
          <p:cNvPr id="4" name="3 Diagrama"/>
          <p:cNvGraphicFramePr/>
          <p:nvPr>
            <p:extLst>
              <p:ext uri="{D42A27DB-BD31-4B8C-83A1-F6EECF244321}">
                <p14:modId xmlns:p14="http://schemas.microsoft.com/office/powerpoint/2010/main" val="1262647423"/>
              </p:ext>
            </p:extLst>
          </p:nvPr>
        </p:nvGraphicFramePr>
        <p:xfrm>
          <a:off x="-1678" y="1183978"/>
          <a:ext cx="8964488" cy="4621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017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714341" y="2967335"/>
            <a:ext cx="37153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548336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331640" y="260648"/>
            <a:ext cx="6408712" cy="936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4000" b="1" dirty="0" smtClean="0">
                <a:solidFill>
                  <a:schemeClr val="tx1"/>
                </a:solidFill>
                <a:latin typeface="Arial" pitchFamily="34" charset="0"/>
                <a:cs typeface="Arial" pitchFamily="34" charset="0"/>
              </a:rPr>
              <a:t>ESTADO DEL ARTE </a:t>
            </a:r>
            <a:endParaRPr lang="es-EC" sz="4000" b="1" dirty="0">
              <a:solidFill>
                <a:schemeClr val="tx1"/>
              </a:solidFill>
              <a:latin typeface="Arial" pitchFamily="34" charset="0"/>
              <a:cs typeface="Arial" pitchFamily="34" charset="0"/>
            </a:endParaRPr>
          </a:p>
        </p:txBody>
      </p:sp>
      <p:graphicFrame>
        <p:nvGraphicFramePr>
          <p:cNvPr id="3" name="Diagrama 2"/>
          <p:cNvGraphicFramePr/>
          <p:nvPr>
            <p:extLst>
              <p:ext uri="{D42A27DB-BD31-4B8C-83A1-F6EECF244321}">
                <p14:modId xmlns:p14="http://schemas.microsoft.com/office/powerpoint/2010/main" val="2459264152"/>
              </p:ext>
            </p:extLst>
          </p:nvPr>
        </p:nvGraphicFramePr>
        <p:xfrm>
          <a:off x="0" y="1412776"/>
          <a:ext cx="903649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3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2"/>
          <p:cNvSpPr/>
          <p:nvPr/>
        </p:nvSpPr>
        <p:spPr>
          <a:xfrm>
            <a:off x="1475656" y="365207"/>
            <a:ext cx="640871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sz="3200" b="1" dirty="0" smtClean="0">
              <a:solidFill>
                <a:schemeClr val="tx1"/>
              </a:solidFill>
              <a:latin typeface="Arial" pitchFamily="34" charset="0"/>
              <a:cs typeface="Arial" pitchFamily="34" charset="0"/>
            </a:endParaRPr>
          </a:p>
          <a:p>
            <a:pPr algn="ctr"/>
            <a:r>
              <a:rPr lang="es-EC" sz="3200" b="1" dirty="0" smtClean="0">
                <a:solidFill>
                  <a:schemeClr val="tx1"/>
                </a:solidFill>
                <a:latin typeface="Arial" pitchFamily="34" charset="0"/>
                <a:cs typeface="Arial" pitchFamily="34" charset="0"/>
              </a:rPr>
              <a:t>FUNDAMENTACIÓN  </a:t>
            </a:r>
            <a:r>
              <a:rPr lang="es-EC" sz="3200" b="1" dirty="0">
                <a:solidFill>
                  <a:schemeClr val="tx1"/>
                </a:solidFill>
                <a:latin typeface="Arial" pitchFamily="34" charset="0"/>
                <a:cs typeface="Arial" pitchFamily="34" charset="0"/>
              </a:rPr>
              <a:t>LEGAL</a:t>
            </a:r>
          </a:p>
          <a:p>
            <a:pPr algn="ctr"/>
            <a:r>
              <a:rPr lang="es-EC" sz="3200" b="1" dirty="0" smtClean="0">
                <a:solidFill>
                  <a:schemeClr val="tx1"/>
                </a:solidFill>
                <a:latin typeface="Arial" pitchFamily="34" charset="0"/>
                <a:cs typeface="Arial" pitchFamily="34" charset="0"/>
              </a:rPr>
              <a:t> </a:t>
            </a:r>
            <a:endParaRPr lang="es-EC" sz="3200" b="1" dirty="0">
              <a:solidFill>
                <a:schemeClr val="tx1"/>
              </a:solidFill>
              <a:latin typeface="Arial" pitchFamily="34" charset="0"/>
              <a:cs typeface="Arial" pitchFamily="34" charset="0"/>
            </a:endParaRPr>
          </a:p>
        </p:txBody>
      </p:sp>
      <p:graphicFrame>
        <p:nvGraphicFramePr>
          <p:cNvPr id="3" name="2 Diagrama"/>
          <p:cNvGraphicFramePr/>
          <p:nvPr>
            <p:extLst>
              <p:ext uri="{D42A27DB-BD31-4B8C-83A1-F6EECF244321}">
                <p14:modId xmlns:p14="http://schemas.microsoft.com/office/powerpoint/2010/main" val="331976379"/>
              </p:ext>
            </p:extLst>
          </p:nvPr>
        </p:nvGraphicFramePr>
        <p:xfrm>
          <a:off x="-468560" y="1439204"/>
          <a:ext cx="10404648" cy="5230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4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461462462"/>
              </p:ext>
            </p:extLst>
          </p:nvPr>
        </p:nvGraphicFramePr>
        <p:xfrm>
          <a:off x="-180528" y="1239634"/>
          <a:ext cx="518457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7 Flecha derecha"/>
          <p:cNvSpPr>
            <a:spLocks noChangeArrowheads="1"/>
          </p:cNvSpPr>
          <p:nvPr/>
        </p:nvSpPr>
        <p:spPr bwMode="auto">
          <a:xfrm>
            <a:off x="3851920" y="2060848"/>
            <a:ext cx="2664296" cy="3456384"/>
          </a:xfrm>
          <a:prstGeom prst="rightArrow">
            <a:avLst>
              <a:gd name="adj1" fmla="val 50000"/>
              <a:gd name="adj2" fmla="val 49999"/>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ctr" anchorCtr="0" upright="1">
            <a:noAutofit/>
          </a:bodyPr>
          <a:lstStyle/>
          <a:p>
            <a:endParaRPr lang="es-EC" b="1" dirty="0">
              <a:latin typeface="Arial" pitchFamily="34" charset="0"/>
              <a:cs typeface="Arial" pitchFamily="34" charset="0"/>
            </a:endParaRPr>
          </a:p>
        </p:txBody>
      </p:sp>
      <p:sp>
        <p:nvSpPr>
          <p:cNvPr id="5" name="56 Llamada rectangular"/>
          <p:cNvSpPr>
            <a:spLocks/>
          </p:cNvSpPr>
          <p:nvPr/>
        </p:nvSpPr>
        <p:spPr>
          <a:xfrm>
            <a:off x="3851920" y="3534784"/>
            <a:ext cx="2232248" cy="724535"/>
          </a:xfrm>
          <a:prstGeom prst="wedgeRectCallout">
            <a:avLst>
              <a:gd name="adj1" fmla="val -19567"/>
              <a:gd name="adj2" fmla="val 366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dirty="0">
                <a:solidFill>
                  <a:schemeClr val="tx1"/>
                </a:solidFill>
                <a:effectLst/>
                <a:latin typeface="Arial" pitchFamily="34" charset="0"/>
                <a:ea typeface="Calibri"/>
                <a:cs typeface="Arial" pitchFamily="34" charset="0"/>
              </a:rPr>
              <a:t>Requisito de idoneidad para acceder al proceso de graduación</a:t>
            </a:r>
            <a:endParaRPr lang="es-EC" dirty="0">
              <a:solidFill>
                <a:schemeClr val="tx1"/>
              </a:solidFill>
              <a:effectLst/>
              <a:latin typeface="Arial" pitchFamily="34" charset="0"/>
              <a:ea typeface="Calibri"/>
              <a:cs typeface="Arial" pitchFamily="34" charset="0"/>
            </a:endParaRPr>
          </a:p>
          <a:p>
            <a:pPr algn="ctr">
              <a:lnSpc>
                <a:spcPct val="115000"/>
              </a:lnSpc>
              <a:spcAft>
                <a:spcPts val="0"/>
              </a:spcAft>
            </a:pPr>
            <a:r>
              <a:rPr lang="es-EC" sz="2400" b="1" dirty="0">
                <a:effectLst/>
                <a:latin typeface="Agency FB" panose="020B0503020202020204" pitchFamily="34" charset="0"/>
                <a:ea typeface="Calibri"/>
                <a:cs typeface="Times New Roman"/>
              </a:rPr>
              <a:t> </a:t>
            </a:r>
          </a:p>
        </p:txBody>
      </p:sp>
      <p:pic>
        <p:nvPicPr>
          <p:cNvPr id="6" name="5 Imagen" descr="Imagen relacionada"/>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804247" y="1412776"/>
            <a:ext cx="2088233" cy="4968552"/>
          </a:xfrm>
          <a:prstGeom prst="rect">
            <a:avLst/>
          </a:prstGeom>
          <a:ln>
            <a:noFill/>
          </a:ln>
          <a:effectLst>
            <a:softEdge rad="112500"/>
          </a:effectLst>
        </p:spPr>
      </p:pic>
      <p:sp>
        <p:nvSpPr>
          <p:cNvPr id="7" name="Rectángulo redondeado 6"/>
          <p:cNvSpPr/>
          <p:nvPr/>
        </p:nvSpPr>
        <p:spPr>
          <a:xfrm>
            <a:off x="1547664" y="370887"/>
            <a:ext cx="640871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sz="3200" b="1" dirty="0" smtClean="0">
              <a:solidFill>
                <a:schemeClr val="tx1"/>
              </a:solidFill>
              <a:latin typeface="Arial" pitchFamily="34" charset="0"/>
              <a:cs typeface="Arial" pitchFamily="34" charset="0"/>
            </a:endParaRPr>
          </a:p>
          <a:p>
            <a:pPr algn="ctr"/>
            <a:r>
              <a:rPr lang="es-EC" sz="3200" b="1" dirty="0" smtClean="0">
                <a:solidFill>
                  <a:schemeClr val="tx1"/>
                </a:solidFill>
                <a:latin typeface="Arial" pitchFamily="34" charset="0"/>
                <a:cs typeface="Arial" pitchFamily="34" charset="0"/>
              </a:rPr>
              <a:t>FUNDAMENTACIÓN </a:t>
            </a:r>
            <a:r>
              <a:rPr lang="es-EC" sz="3200" b="1" dirty="0">
                <a:solidFill>
                  <a:schemeClr val="tx1"/>
                </a:solidFill>
                <a:latin typeface="Arial" pitchFamily="34" charset="0"/>
                <a:cs typeface="Arial" pitchFamily="34" charset="0"/>
              </a:rPr>
              <a:t>LEGAL</a:t>
            </a:r>
          </a:p>
          <a:p>
            <a:pPr algn="ctr"/>
            <a:r>
              <a:rPr lang="es-EC" sz="3200" b="1" dirty="0" smtClean="0">
                <a:solidFill>
                  <a:schemeClr val="tx1"/>
                </a:solidFill>
                <a:latin typeface="Arial" pitchFamily="34" charset="0"/>
                <a:cs typeface="Arial" pitchFamily="34" charset="0"/>
              </a:rPr>
              <a:t> </a:t>
            </a:r>
            <a:endParaRPr lang="es-EC" sz="3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6996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P spid="5"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690645246"/>
              </p:ext>
            </p:extLst>
          </p:nvPr>
        </p:nvGraphicFramePr>
        <p:xfrm>
          <a:off x="3007" y="1412776"/>
          <a:ext cx="6096000"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Llamada rectangular"/>
          <p:cNvSpPr/>
          <p:nvPr/>
        </p:nvSpPr>
        <p:spPr>
          <a:xfrm>
            <a:off x="5183560" y="1952836"/>
            <a:ext cx="3960440" cy="1944216"/>
          </a:xfrm>
          <a:prstGeom prst="wedgeRectCallout">
            <a:avLst>
              <a:gd name="adj1" fmla="val -16454"/>
              <a:gd name="adj2" fmla="val 3535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3200" b="1" dirty="0" smtClean="0">
                <a:solidFill>
                  <a:schemeClr val="tx1"/>
                </a:solidFill>
                <a:latin typeface="Arial" pitchFamily="34" charset="0"/>
                <a:cs typeface="Arial" pitchFamily="34" charset="0"/>
              </a:rPr>
              <a:t>Herramienta básica en la construcción de la especificidad profesional</a:t>
            </a:r>
            <a:endParaRPr lang="es-EC" sz="3200" b="1" dirty="0">
              <a:solidFill>
                <a:schemeClr val="tx1"/>
              </a:solidFill>
              <a:latin typeface="Arial" pitchFamily="34" charset="0"/>
              <a:cs typeface="Arial" pitchFamily="34" charset="0"/>
            </a:endParaRPr>
          </a:p>
        </p:txBody>
      </p:sp>
      <p:sp>
        <p:nvSpPr>
          <p:cNvPr id="7" name="Rectángulo redondeado 6"/>
          <p:cNvSpPr/>
          <p:nvPr/>
        </p:nvSpPr>
        <p:spPr>
          <a:xfrm>
            <a:off x="971600" y="462025"/>
            <a:ext cx="7416824" cy="12148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sz="2800" b="1" dirty="0" smtClean="0">
              <a:solidFill>
                <a:schemeClr val="tx1"/>
              </a:solidFill>
              <a:latin typeface="Arial" pitchFamily="34" charset="0"/>
              <a:cs typeface="Arial" pitchFamily="34" charset="0"/>
            </a:endParaRPr>
          </a:p>
          <a:p>
            <a:pPr algn="ctr"/>
            <a:r>
              <a:rPr lang="es-ES" sz="2800" b="1" dirty="0" smtClean="0">
                <a:solidFill>
                  <a:schemeClr val="tx1"/>
                </a:solidFill>
                <a:latin typeface="Arial" pitchFamily="34" charset="0"/>
                <a:cs typeface="Arial" pitchFamily="34" charset="0"/>
              </a:rPr>
              <a:t>PROPÓSITO DE LAS PRÁCTICAS </a:t>
            </a:r>
          </a:p>
          <a:p>
            <a:pPr algn="ctr"/>
            <a:r>
              <a:rPr lang="es-ES" sz="2800" b="1" dirty="0" smtClean="0">
                <a:solidFill>
                  <a:schemeClr val="tx1"/>
                </a:solidFill>
                <a:latin typeface="Arial" pitchFamily="34" charset="0"/>
                <a:cs typeface="Arial" pitchFamily="34" charset="0"/>
              </a:rPr>
              <a:t>PREPROFESIONALES (400 HORAS)</a:t>
            </a:r>
          </a:p>
          <a:p>
            <a:pPr algn="ctr"/>
            <a:r>
              <a:rPr lang="es-EC" sz="2800" b="1" dirty="0" smtClean="0">
                <a:solidFill>
                  <a:schemeClr val="tx1"/>
                </a:solidFill>
                <a:latin typeface="Arial" pitchFamily="34" charset="0"/>
                <a:cs typeface="Arial" pitchFamily="34" charset="0"/>
              </a:rPr>
              <a:t> </a:t>
            </a:r>
            <a:endParaRPr lang="es-EC" sz="2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2634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959705347"/>
              </p:ext>
            </p:extLst>
          </p:nvPr>
        </p:nvGraphicFramePr>
        <p:xfrm>
          <a:off x="-844007" y="620688"/>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52 Llamada ovalada"/>
          <p:cNvSpPr>
            <a:spLocks/>
          </p:cNvSpPr>
          <p:nvPr/>
        </p:nvSpPr>
        <p:spPr>
          <a:xfrm>
            <a:off x="6538416" y="1052736"/>
            <a:ext cx="2498080" cy="2088232"/>
          </a:xfrm>
          <a:prstGeom prst="wedgeEllipseCallout">
            <a:avLst>
              <a:gd name="adj1" fmla="val -28484"/>
              <a:gd name="adj2" fmla="val 183640"/>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S" sz="1200" dirty="0">
                <a:effectLst/>
                <a:latin typeface="Arial" pitchFamily="34" charset="0"/>
                <a:ea typeface="Calibri"/>
                <a:cs typeface="Arial" pitchFamily="34" charset="0"/>
              </a:rPr>
              <a:t>Coordinador de Prácticas </a:t>
            </a:r>
            <a:endParaRPr lang="es-ES" sz="1200" dirty="0" smtClean="0">
              <a:effectLst/>
              <a:latin typeface="Arial" pitchFamily="34" charset="0"/>
              <a:ea typeface="Calibri"/>
              <a:cs typeface="Arial" pitchFamily="34" charset="0"/>
            </a:endParaRPr>
          </a:p>
          <a:p>
            <a:pPr algn="ctr">
              <a:lnSpc>
                <a:spcPct val="115000"/>
              </a:lnSpc>
              <a:spcAft>
                <a:spcPts val="0"/>
              </a:spcAft>
            </a:pPr>
            <a:r>
              <a:rPr lang="es-ES" sz="1200" dirty="0" smtClean="0">
                <a:effectLst/>
                <a:latin typeface="Arial" pitchFamily="34" charset="0"/>
                <a:ea typeface="Calibri"/>
                <a:cs typeface="Arial" pitchFamily="34" charset="0"/>
              </a:rPr>
              <a:t>Preprofesionales </a:t>
            </a:r>
            <a:r>
              <a:rPr lang="es-ES" sz="1200" dirty="0">
                <a:effectLst/>
                <a:latin typeface="Arial" pitchFamily="34" charset="0"/>
                <a:ea typeface="Calibri"/>
                <a:cs typeface="Arial" pitchFamily="34" charset="0"/>
              </a:rPr>
              <a:t>y Pasantías de cada </a:t>
            </a:r>
            <a:r>
              <a:rPr lang="es-ES" sz="1200" dirty="0" smtClean="0">
                <a:effectLst/>
                <a:latin typeface="Arial" pitchFamily="34" charset="0"/>
                <a:ea typeface="Calibri"/>
                <a:cs typeface="Arial" pitchFamily="34" charset="0"/>
              </a:rPr>
              <a:t>Facultad y </a:t>
            </a:r>
            <a:r>
              <a:rPr lang="es-ES" sz="1200" dirty="0">
                <a:effectLst/>
                <a:latin typeface="Arial" pitchFamily="34" charset="0"/>
                <a:ea typeface="Calibri"/>
                <a:cs typeface="Arial" pitchFamily="34" charset="0"/>
              </a:rPr>
              <a:t>Carrera</a:t>
            </a:r>
            <a:endParaRPr lang="es-EC" sz="1200" dirty="0">
              <a:effectLst/>
              <a:latin typeface="Arial" pitchFamily="34" charset="0"/>
              <a:ea typeface="Calibri"/>
              <a:cs typeface="Arial" pitchFamily="34" charset="0"/>
            </a:endParaRPr>
          </a:p>
          <a:p>
            <a:pPr algn="ctr">
              <a:lnSpc>
                <a:spcPct val="115000"/>
              </a:lnSpc>
              <a:spcAft>
                <a:spcPts val="0"/>
              </a:spcAft>
            </a:pPr>
            <a:r>
              <a:rPr lang="es-ES" sz="1200" dirty="0">
                <a:effectLst/>
                <a:latin typeface="Arial" pitchFamily="34" charset="0"/>
                <a:ea typeface="Calibri"/>
                <a:cs typeface="Arial" pitchFamily="34" charset="0"/>
              </a:rPr>
              <a:t> </a:t>
            </a:r>
            <a:endParaRPr lang="es-EC" sz="1200" dirty="0">
              <a:effectLst/>
              <a:latin typeface="Arial" pitchFamily="34" charset="0"/>
              <a:ea typeface="Calibri"/>
              <a:cs typeface="Arial" pitchFamily="34" charset="0"/>
            </a:endParaRPr>
          </a:p>
        </p:txBody>
      </p:sp>
      <p:sp>
        <p:nvSpPr>
          <p:cNvPr id="6" name="Rectángulo redondeado 5"/>
          <p:cNvSpPr/>
          <p:nvPr/>
        </p:nvSpPr>
        <p:spPr>
          <a:xfrm>
            <a:off x="1979712" y="43600"/>
            <a:ext cx="5472608"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3200" b="1" dirty="0" smtClean="0">
                <a:solidFill>
                  <a:schemeClr val="tx1"/>
                </a:solidFill>
                <a:latin typeface="Arial" pitchFamily="34" charset="0"/>
                <a:cs typeface="Arial" pitchFamily="34" charset="0"/>
              </a:rPr>
              <a:t>PARTICIPANTES</a:t>
            </a:r>
            <a:endParaRPr lang="es-EC" sz="3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9635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112063922"/>
              </p:ext>
            </p:extLst>
          </p:nvPr>
        </p:nvGraphicFramePr>
        <p:xfrm>
          <a:off x="323528" y="1700808"/>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1043608" y="476672"/>
            <a:ext cx="6696744"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sz="4000" b="1" dirty="0" smtClean="0">
              <a:solidFill>
                <a:schemeClr val="accent3">
                  <a:lumMod val="75000"/>
                </a:schemeClr>
              </a:solidFill>
              <a:latin typeface="Agency FB" panose="020B0503020202020204" pitchFamily="34" charset="0"/>
            </a:endParaRPr>
          </a:p>
          <a:p>
            <a:pPr algn="ctr"/>
            <a:r>
              <a:rPr lang="es-EC" sz="2800" b="1" dirty="0" smtClean="0">
                <a:solidFill>
                  <a:schemeClr val="tx1"/>
                </a:solidFill>
                <a:latin typeface="Arial" pitchFamily="34" charset="0"/>
                <a:cs typeface="Arial" pitchFamily="34" charset="0"/>
              </a:rPr>
              <a:t>PARTICIPANTES EN LA COMUNIDAD EDUCATIVA</a:t>
            </a:r>
            <a:endParaRPr lang="es-EC" sz="2800" b="1" dirty="0">
              <a:solidFill>
                <a:schemeClr val="tx1"/>
              </a:solidFill>
              <a:latin typeface="Arial" pitchFamily="34" charset="0"/>
              <a:cs typeface="Arial" pitchFamily="34" charset="0"/>
            </a:endParaRPr>
          </a:p>
          <a:p>
            <a:pPr algn="ctr"/>
            <a:r>
              <a:rPr lang="es-EC" sz="4000" b="1" dirty="0" smtClean="0">
                <a:solidFill>
                  <a:schemeClr val="accent3">
                    <a:lumMod val="75000"/>
                  </a:schemeClr>
                </a:solidFill>
                <a:latin typeface="Agency FB" panose="020B0503020202020204" pitchFamily="34" charset="0"/>
              </a:rPr>
              <a:t> </a:t>
            </a:r>
            <a:endParaRPr lang="es-EC" sz="4000" b="1" dirty="0">
              <a:solidFill>
                <a:schemeClr val="accent3">
                  <a:lumMod val="75000"/>
                </a:schemeClr>
              </a:solidFill>
              <a:latin typeface="Agency FB" panose="020B0503020202020204" pitchFamily="34" charset="0"/>
            </a:endParaRPr>
          </a:p>
        </p:txBody>
      </p:sp>
    </p:spTree>
    <p:extLst>
      <p:ext uri="{BB962C8B-B14F-4D97-AF65-F5344CB8AC3E}">
        <p14:creationId xmlns:p14="http://schemas.microsoft.com/office/powerpoint/2010/main" val="96268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animBg="1"/>
    </p:bld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7234</TotalTime>
  <Words>1503</Words>
  <Application>Microsoft Office PowerPoint</Application>
  <PresentationFormat>Presentación en pantalla (4:3)</PresentationFormat>
  <Paragraphs>332</Paragraphs>
  <Slides>34</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Agency FB</vt:lpstr>
      <vt:lpstr>Arial</vt:lpstr>
      <vt:lpstr>Calibri</vt:lpstr>
      <vt:lpstr>Georgia</vt:lpstr>
      <vt:lpstr>Times New Roman</vt:lpstr>
      <vt:lpstr>Trebuchet MS</vt:lpstr>
      <vt:lpstr>Transmisión de listas</vt:lpstr>
      <vt:lpstr>EVALUACIÓN A LAS PRÁCTICAS PREPROFESIONALES IMPLEMENTADAS DURANTE LA FORMACIÓN INTEGRAL DEL LICENCIADO EN PEDAGOGÍA DE LAS CIENCIAS EXPERIMENTALES: MATEMÁTICAS Y FÍSICA DE LA FACULTAD DE FILOSOFÍA, LETRAS Y CIENCIAS DE LA EDUCACIÓN DE LA UNIVERSIDAD CENTRAL DEL ECUADOR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PRESENTACIÓN PARA LA DEFENSA DE LA TESIS</dc:creator>
  <cp:keywords>PRESENTACIÓN PARA LA DEFENSA DE LA TESIS</cp:keywords>
  <cp:lastModifiedBy>MINEDUC</cp:lastModifiedBy>
  <cp:revision>287</cp:revision>
  <cp:lastPrinted>2019-11-29T18:38:05Z</cp:lastPrinted>
  <dcterms:created xsi:type="dcterms:W3CDTF">2019-10-12T12:08:54Z</dcterms:created>
  <dcterms:modified xsi:type="dcterms:W3CDTF">2020-01-15T17:20:15Z</dcterms:modified>
</cp:coreProperties>
</file>