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5.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6.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7.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8.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9.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14.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257" r:id="rId3"/>
    <p:sldId id="269" r:id="rId4"/>
    <p:sldId id="291" r:id="rId5"/>
    <p:sldId id="258" r:id="rId6"/>
    <p:sldId id="259" r:id="rId7"/>
    <p:sldId id="268" r:id="rId8"/>
    <p:sldId id="260" r:id="rId9"/>
    <p:sldId id="262" r:id="rId10"/>
    <p:sldId id="292" r:id="rId11"/>
    <p:sldId id="293" r:id="rId12"/>
    <p:sldId id="271" r:id="rId13"/>
    <p:sldId id="272" r:id="rId14"/>
    <p:sldId id="273" r:id="rId15"/>
    <p:sldId id="274" r:id="rId16"/>
    <p:sldId id="275" r:id="rId17"/>
    <p:sldId id="263" r:id="rId18"/>
    <p:sldId id="265" r:id="rId19"/>
    <p:sldId id="285" r:id="rId20"/>
    <p:sldId id="278" r:id="rId21"/>
    <p:sldId id="279" r:id="rId22"/>
    <p:sldId id="294" r:id="rId23"/>
    <p:sldId id="284" r:id="rId24"/>
    <p:sldId id="280" r:id="rId25"/>
    <p:sldId id="282" r:id="rId26"/>
    <p:sldId id="288" r:id="rId27"/>
    <p:sldId id="289" r:id="rId28"/>
    <p:sldId id="287" r:id="rId29"/>
    <p:sldId id="286" r:id="rId30"/>
    <p:sldId id="276" r:id="rId31"/>
    <p:sldId id="290" r:id="rId32"/>
    <p:sldId id="267" r:id="rId33"/>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6D9F66E-5EB9-4882-86FB-DCBF35E3C3E4}" styleName="Estilo medio 4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7985" autoAdjust="0"/>
  </p:normalViewPr>
  <p:slideViewPr>
    <p:cSldViewPr snapToGrid="0">
      <p:cViewPr varScale="1">
        <p:scale>
          <a:sx n="76" d="100"/>
          <a:sy n="76" d="100"/>
        </p:scale>
        <p:origin x="946" y="53"/>
      </p:cViewPr>
      <p:guideLst/>
    </p:cSldViewPr>
  </p:slideViewPr>
  <p:notesTextViewPr>
    <p:cViewPr>
      <p:scale>
        <a:sx n="1" d="1"/>
        <a:sy n="1" d="1"/>
      </p:scale>
      <p:origin x="0" y="0"/>
    </p:cViewPr>
  </p:notesTextViewPr>
  <p:sorterViewPr>
    <p:cViewPr varScale="1">
      <p:scale>
        <a:sx n="100" d="100"/>
        <a:sy n="100" d="100"/>
      </p:scale>
      <p:origin x="0" y="-17141"/>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BA20C7-EF1B-40C8-88F0-3FF608E708A4}" type="doc">
      <dgm:prSet loTypeId="urn:microsoft.com/office/officeart/2005/8/layout/balance1" loCatId="relationship" qsTypeId="urn:microsoft.com/office/officeart/2005/8/quickstyle/simple1" qsCatId="simple" csTypeId="urn:microsoft.com/office/officeart/2005/8/colors/colorful3" csCatId="colorful" phldr="1"/>
      <dgm:spPr/>
      <dgm:t>
        <a:bodyPr/>
        <a:lstStyle/>
        <a:p>
          <a:endParaRPr lang="es-EC"/>
        </a:p>
      </dgm:t>
    </dgm:pt>
    <dgm:pt modelId="{84968C16-1478-4F24-B802-BD42DC2B7970}">
      <dgm:prSet phldrT="[Texto]"/>
      <dgm:spPr/>
      <dgm:t>
        <a:bodyPr/>
        <a:lstStyle/>
        <a:p>
          <a:r>
            <a:rPr lang="es-EC" dirty="0"/>
            <a:t>Funcionamiento</a:t>
          </a:r>
        </a:p>
      </dgm:t>
    </dgm:pt>
    <dgm:pt modelId="{D97F4305-271F-46CB-92A7-CCBF97362939}" type="parTrans" cxnId="{1CE95CB5-9CA9-4047-9750-354DC6EDFCBF}">
      <dgm:prSet/>
      <dgm:spPr/>
      <dgm:t>
        <a:bodyPr/>
        <a:lstStyle/>
        <a:p>
          <a:endParaRPr lang="es-EC"/>
        </a:p>
      </dgm:t>
    </dgm:pt>
    <dgm:pt modelId="{19CFBF30-58DB-429F-AF45-75615EC1B31F}" type="sibTrans" cxnId="{1CE95CB5-9CA9-4047-9750-354DC6EDFCBF}">
      <dgm:prSet/>
      <dgm:spPr/>
      <dgm:t>
        <a:bodyPr/>
        <a:lstStyle/>
        <a:p>
          <a:endParaRPr lang="es-EC"/>
        </a:p>
      </dgm:t>
    </dgm:pt>
    <dgm:pt modelId="{2B4FEE40-DFA7-4924-9ED7-1B1852A7884F}">
      <dgm:prSet phldrT="[Texto]"/>
      <dgm:spPr/>
      <dgm:t>
        <a:bodyPr/>
        <a:lstStyle/>
        <a:p>
          <a:r>
            <a:rPr lang="es-EC" dirty="0"/>
            <a:t>Estabilidad</a:t>
          </a:r>
        </a:p>
      </dgm:t>
    </dgm:pt>
    <dgm:pt modelId="{5491AE54-25B5-4E70-8891-CC01D59B4E0A}" type="parTrans" cxnId="{26F5291C-4659-492F-A23A-B4652DF87A90}">
      <dgm:prSet/>
      <dgm:spPr/>
      <dgm:t>
        <a:bodyPr/>
        <a:lstStyle/>
        <a:p>
          <a:endParaRPr lang="es-EC"/>
        </a:p>
      </dgm:t>
    </dgm:pt>
    <dgm:pt modelId="{E448D287-C22E-47CB-A17D-862C80A1DF7C}" type="sibTrans" cxnId="{26F5291C-4659-492F-A23A-B4652DF87A90}">
      <dgm:prSet/>
      <dgm:spPr/>
      <dgm:t>
        <a:bodyPr/>
        <a:lstStyle/>
        <a:p>
          <a:endParaRPr lang="es-EC"/>
        </a:p>
      </dgm:t>
    </dgm:pt>
    <dgm:pt modelId="{D9C835C1-BF29-4873-8A7F-9F037750A21C}">
      <dgm:prSet phldrT="[Texto]" custScaleX="217572" custScaleY="104294" custLinFactNeighborX="31066" custLinFactNeighborY="57673"/>
      <dgm:spPr/>
      <dgm:t>
        <a:bodyPr/>
        <a:lstStyle/>
        <a:p>
          <a:endParaRPr lang="es-EC"/>
        </a:p>
      </dgm:t>
    </dgm:pt>
    <dgm:pt modelId="{6B792086-3F2F-43BF-ACFD-28C19D65D72F}" type="parTrans" cxnId="{CC15204F-2A54-45D2-BC50-E97B7BC8468A}">
      <dgm:prSet/>
      <dgm:spPr/>
      <dgm:t>
        <a:bodyPr/>
        <a:lstStyle/>
        <a:p>
          <a:endParaRPr lang="es-EC"/>
        </a:p>
      </dgm:t>
    </dgm:pt>
    <dgm:pt modelId="{26FA6941-2A83-464E-A1AD-539BA584C72B}" type="sibTrans" cxnId="{CC15204F-2A54-45D2-BC50-E97B7BC8468A}">
      <dgm:prSet/>
      <dgm:spPr/>
      <dgm:t>
        <a:bodyPr/>
        <a:lstStyle/>
        <a:p>
          <a:endParaRPr lang="es-EC"/>
        </a:p>
      </dgm:t>
    </dgm:pt>
    <dgm:pt modelId="{C192DCF3-CC3E-4F9B-9852-FFCCB0CE3213}" type="pres">
      <dgm:prSet presAssocID="{AEBA20C7-EF1B-40C8-88F0-3FF608E708A4}" presName="outerComposite" presStyleCnt="0">
        <dgm:presLayoutVars>
          <dgm:chMax val="2"/>
          <dgm:animLvl val="lvl"/>
          <dgm:resizeHandles val="exact"/>
        </dgm:presLayoutVars>
      </dgm:prSet>
      <dgm:spPr/>
    </dgm:pt>
    <dgm:pt modelId="{D33D4BC6-C003-4BBA-A5E2-FCF098BFF89A}" type="pres">
      <dgm:prSet presAssocID="{AEBA20C7-EF1B-40C8-88F0-3FF608E708A4}" presName="dummyMaxCanvas" presStyleCnt="0"/>
      <dgm:spPr/>
    </dgm:pt>
    <dgm:pt modelId="{576EE7C1-4E06-447D-AD56-94A4297BA3C4}" type="pres">
      <dgm:prSet presAssocID="{AEBA20C7-EF1B-40C8-88F0-3FF608E708A4}" presName="parentComposite" presStyleCnt="0"/>
      <dgm:spPr/>
    </dgm:pt>
    <dgm:pt modelId="{0C2011E0-7163-467F-A893-D82B38C68B1C}" type="pres">
      <dgm:prSet presAssocID="{AEBA20C7-EF1B-40C8-88F0-3FF608E708A4}" presName="parent1" presStyleLbl="alignAccFollowNode1" presStyleIdx="0" presStyleCnt="4" custScaleX="217572" custScaleY="104294" custLinFactNeighborX="-62346" custLinFactNeighborY="57673">
        <dgm:presLayoutVars>
          <dgm:chMax val="4"/>
        </dgm:presLayoutVars>
      </dgm:prSet>
      <dgm:spPr/>
    </dgm:pt>
    <dgm:pt modelId="{2F807C2C-2BD6-41A8-960A-E05B40F15939}" type="pres">
      <dgm:prSet presAssocID="{AEBA20C7-EF1B-40C8-88F0-3FF608E708A4}" presName="parent2" presStyleLbl="alignAccFollowNode1" presStyleIdx="1" presStyleCnt="4" custScaleX="217572" custScaleY="104294" custLinFactNeighborX="31066" custLinFactNeighborY="57673">
        <dgm:presLayoutVars>
          <dgm:chMax val="4"/>
        </dgm:presLayoutVars>
      </dgm:prSet>
      <dgm:spPr/>
    </dgm:pt>
    <dgm:pt modelId="{1C53EAC5-85BC-48D6-AFF4-F4D1005EB8CE}" type="pres">
      <dgm:prSet presAssocID="{AEBA20C7-EF1B-40C8-88F0-3FF608E708A4}" presName="childrenComposite" presStyleCnt="0"/>
      <dgm:spPr/>
    </dgm:pt>
    <dgm:pt modelId="{8E75097D-ECD6-49A1-B6E8-B042E6627EAD}" type="pres">
      <dgm:prSet presAssocID="{AEBA20C7-EF1B-40C8-88F0-3FF608E708A4}" presName="dummyMaxCanvas_ChildArea" presStyleCnt="0"/>
      <dgm:spPr/>
    </dgm:pt>
    <dgm:pt modelId="{377A6690-AEA0-4419-946C-51878C715FF8}" type="pres">
      <dgm:prSet presAssocID="{AEBA20C7-EF1B-40C8-88F0-3FF608E708A4}" presName="fulcrum" presStyleLbl="alignAccFollowNode1" presStyleIdx="2" presStyleCnt="4" custLinFactY="-93971" custLinFactNeighborX="-36443" custLinFactNeighborY="-100000"/>
      <dgm:spPr/>
    </dgm:pt>
    <dgm:pt modelId="{D21B3388-EC31-4A0E-A951-2BBDAC0B12E1}" type="pres">
      <dgm:prSet presAssocID="{AEBA20C7-EF1B-40C8-88F0-3FF608E708A4}" presName="balance_00" presStyleLbl="alignAccFollowNode1" presStyleIdx="3" presStyleCnt="4" custScaleX="123319" custScaleY="287324" custLinFactY="-300000" custLinFactNeighborX="-6074" custLinFactNeighborY="-312570">
        <dgm:presLayoutVars>
          <dgm:bulletEnabled val="1"/>
        </dgm:presLayoutVars>
      </dgm:prSet>
      <dgm:spPr/>
    </dgm:pt>
  </dgm:ptLst>
  <dgm:cxnLst>
    <dgm:cxn modelId="{26F5291C-4659-492F-A23A-B4652DF87A90}" srcId="{AEBA20C7-EF1B-40C8-88F0-3FF608E708A4}" destId="{2B4FEE40-DFA7-4924-9ED7-1B1852A7884F}" srcOrd="1" destOrd="0" parTransId="{5491AE54-25B5-4E70-8891-CC01D59B4E0A}" sibTransId="{E448D287-C22E-47CB-A17D-862C80A1DF7C}"/>
    <dgm:cxn modelId="{CC15204F-2A54-45D2-BC50-E97B7BC8468A}" srcId="{AEBA20C7-EF1B-40C8-88F0-3FF608E708A4}" destId="{D9C835C1-BF29-4873-8A7F-9F037750A21C}" srcOrd="2" destOrd="0" parTransId="{6B792086-3F2F-43BF-ACFD-28C19D65D72F}" sibTransId="{26FA6941-2A83-464E-A1AD-539BA584C72B}"/>
    <dgm:cxn modelId="{411038A2-33C2-4659-87E1-00136C22D68D}" type="presOf" srcId="{84968C16-1478-4F24-B802-BD42DC2B7970}" destId="{0C2011E0-7163-467F-A893-D82B38C68B1C}" srcOrd="0" destOrd="0" presId="urn:microsoft.com/office/officeart/2005/8/layout/balance1"/>
    <dgm:cxn modelId="{1CE95CB5-9CA9-4047-9750-354DC6EDFCBF}" srcId="{AEBA20C7-EF1B-40C8-88F0-3FF608E708A4}" destId="{84968C16-1478-4F24-B802-BD42DC2B7970}" srcOrd="0" destOrd="0" parTransId="{D97F4305-271F-46CB-92A7-CCBF97362939}" sibTransId="{19CFBF30-58DB-429F-AF45-75615EC1B31F}"/>
    <dgm:cxn modelId="{0CC463C0-B52C-424E-A7BD-FCBEAE320CA1}" type="presOf" srcId="{2B4FEE40-DFA7-4924-9ED7-1B1852A7884F}" destId="{2F807C2C-2BD6-41A8-960A-E05B40F15939}" srcOrd="0" destOrd="0" presId="urn:microsoft.com/office/officeart/2005/8/layout/balance1"/>
    <dgm:cxn modelId="{256292F5-79E5-4540-9B02-DAE068A2FCEA}" type="presOf" srcId="{AEBA20C7-EF1B-40C8-88F0-3FF608E708A4}" destId="{C192DCF3-CC3E-4F9B-9852-FFCCB0CE3213}" srcOrd="0" destOrd="0" presId="urn:microsoft.com/office/officeart/2005/8/layout/balance1"/>
    <dgm:cxn modelId="{FBA8A596-4E1A-4EBE-BDDD-04396FBCD7CC}" type="presParOf" srcId="{C192DCF3-CC3E-4F9B-9852-FFCCB0CE3213}" destId="{D33D4BC6-C003-4BBA-A5E2-FCF098BFF89A}" srcOrd="0" destOrd="0" presId="urn:microsoft.com/office/officeart/2005/8/layout/balance1"/>
    <dgm:cxn modelId="{4461536D-8A73-407B-8087-E1D2ECCEF858}" type="presParOf" srcId="{C192DCF3-CC3E-4F9B-9852-FFCCB0CE3213}" destId="{576EE7C1-4E06-447D-AD56-94A4297BA3C4}" srcOrd="1" destOrd="0" presId="urn:microsoft.com/office/officeart/2005/8/layout/balance1"/>
    <dgm:cxn modelId="{DB923332-1794-447F-8F4E-D7AFAEA7B876}" type="presParOf" srcId="{576EE7C1-4E06-447D-AD56-94A4297BA3C4}" destId="{0C2011E0-7163-467F-A893-D82B38C68B1C}" srcOrd="0" destOrd="0" presId="urn:microsoft.com/office/officeart/2005/8/layout/balance1"/>
    <dgm:cxn modelId="{46BD282B-F4BD-4A0C-BA1D-1844B24E5631}" type="presParOf" srcId="{576EE7C1-4E06-447D-AD56-94A4297BA3C4}" destId="{2F807C2C-2BD6-41A8-960A-E05B40F15939}" srcOrd="1" destOrd="0" presId="urn:microsoft.com/office/officeart/2005/8/layout/balance1"/>
    <dgm:cxn modelId="{D7D6193F-5429-4213-BFF1-0FE775EA0C30}" type="presParOf" srcId="{C192DCF3-CC3E-4F9B-9852-FFCCB0CE3213}" destId="{1C53EAC5-85BC-48D6-AFF4-F4D1005EB8CE}" srcOrd="2" destOrd="0" presId="urn:microsoft.com/office/officeart/2005/8/layout/balance1"/>
    <dgm:cxn modelId="{0249142F-255A-4AD7-AAEB-468B6C8F05B6}" type="presParOf" srcId="{1C53EAC5-85BC-48D6-AFF4-F4D1005EB8CE}" destId="{8E75097D-ECD6-49A1-B6E8-B042E6627EAD}" srcOrd="0" destOrd="0" presId="urn:microsoft.com/office/officeart/2005/8/layout/balance1"/>
    <dgm:cxn modelId="{ADA1CAC6-E0C9-4F33-8C7B-20B8357B0825}" type="presParOf" srcId="{1C53EAC5-85BC-48D6-AFF4-F4D1005EB8CE}" destId="{377A6690-AEA0-4419-946C-51878C715FF8}" srcOrd="1" destOrd="0" presId="urn:microsoft.com/office/officeart/2005/8/layout/balance1"/>
    <dgm:cxn modelId="{61E6CFD4-718E-46AA-8DF5-7DE679ED5593}" type="presParOf" srcId="{1C53EAC5-85BC-48D6-AFF4-F4D1005EB8CE}" destId="{D21B3388-EC31-4A0E-A951-2BBDAC0B12E1}" srcOrd="2" destOrd="0" presId="urn:microsoft.com/office/officeart/2005/8/layout/balance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475140F-A388-45AA-91CB-0AD404A2F7E2}" type="doc">
      <dgm:prSet loTypeId="urn:microsoft.com/office/officeart/2008/layout/PictureAccentList" loCatId="list" qsTypeId="urn:microsoft.com/office/officeart/2005/8/quickstyle/3d3" qsCatId="3D" csTypeId="urn:microsoft.com/office/officeart/2005/8/colors/colorful5" csCatId="colorful" phldr="1"/>
      <dgm:spPr/>
      <dgm:t>
        <a:bodyPr/>
        <a:lstStyle/>
        <a:p>
          <a:endParaRPr lang="es-EC"/>
        </a:p>
      </dgm:t>
    </dgm:pt>
    <dgm:pt modelId="{6B55E466-A0BD-4DAD-9B3A-959EBC1A2114}">
      <dgm:prSet phldrT="[Texto]" custT="1"/>
      <dgm:spPr/>
      <dgm:t>
        <a:bodyPr/>
        <a:lstStyle/>
        <a:p>
          <a:r>
            <a:rPr lang="es-EC" sz="2800" dirty="0"/>
            <a:t>Protocolos optimizados</a:t>
          </a:r>
        </a:p>
        <a:p>
          <a:r>
            <a:rPr lang="es-EC" sz="2000" b="1" dirty="0"/>
            <a:t>(A</a:t>
          </a:r>
          <a:r>
            <a:rPr lang="es-EC" sz="2000" dirty="0"/>
            <a:t>nálisis de biodiversidad de HMA</a:t>
          </a:r>
          <a:r>
            <a:rPr lang="es-EC" sz="2000" b="1" dirty="0"/>
            <a:t>)</a:t>
          </a:r>
        </a:p>
      </dgm:t>
    </dgm:pt>
    <dgm:pt modelId="{08137AC4-CE24-4B05-B3A5-E70988ED42E2}" type="parTrans" cxnId="{4D970D7D-BBC9-4949-A1A6-B75AEC94765B}">
      <dgm:prSet/>
      <dgm:spPr/>
      <dgm:t>
        <a:bodyPr/>
        <a:lstStyle/>
        <a:p>
          <a:endParaRPr lang="es-EC"/>
        </a:p>
      </dgm:t>
    </dgm:pt>
    <dgm:pt modelId="{9254D986-9F7D-4490-B1E6-642F631D8A42}" type="sibTrans" cxnId="{4D970D7D-BBC9-4949-A1A6-B75AEC94765B}">
      <dgm:prSet/>
      <dgm:spPr/>
      <dgm:t>
        <a:bodyPr/>
        <a:lstStyle/>
        <a:p>
          <a:endParaRPr lang="es-EC"/>
        </a:p>
      </dgm:t>
    </dgm:pt>
    <dgm:pt modelId="{B4D0DCFE-778B-4C96-9D3E-7AF3AF491D2C}">
      <dgm:prSet phldrT="[Texto]"/>
      <dgm:spPr/>
      <dgm:t>
        <a:bodyPr/>
        <a:lstStyle/>
        <a:p>
          <a:r>
            <a:rPr lang="es-EC" dirty="0"/>
            <a:t>Cultivar</a:t>
          </a:r>
        </a:p>
      </dgm:t>
    </dgm:pt>
    <dgm:pt modelId="{C9CC28C5-D0A3-4D92-855C-AE5F609DDD1B}" type="parTrans" cxnId="{700C0FC1-8025-487E-803F-072A4B8DAE50}">
      <dgm:prSet/>
      <dgm:spPr/>
      <dgm:t>
        <a:bodyPr/>
        <a:lstStyle/>
        <a:p>
          <a:endParaRPr lang="es-EC"/>
        </a:p>
      </dgm:t>
    </dgm:pt>
    <dgm:pt modelId="{3FFFD1B1-BE5B-4904-88AB-878CD9FF60D9}" type="sibTrans" cxnId="{700C0FC1-8025-487E-803F-072A4B8DAE50}">
      <dgm:prSet/>
      <dgm:spPr/>
      <dgm:t>
        <a:bodyPr/>
        <a:lstStyle/>
        <a:p>
          <a:endParaRPr lang="es-EC"/>
        </a:p>
      </dgm:t>
    </dgm:pt>
    <dgm:pt modelId="{1A17DC1A-9320-44F0-8E9E-C0040DDEE9B6}">
      <dgm:prSet phldrT="[Texto]"/>
      <dgm:spPr/>
      <dgm:t>
        <a:bodyPr/>
        <a:lstStyle/>
        <a:p>
          <a:r>
            <a:rPr lang="es-EC" dirty="0"/>
            <a:t>Aislar</a:t>
          </a:r>
        </a:p>
      </dgm:t>
    </dgm:pt>
    <dgm:pt modelId="{8F357AC9-5BD8-41BB-A29E-8886EE8BCEAD}" type="parTrans" cxnId="{B4A4F5AF-12E0-44EA-B57D-3A58D72F24BF}">
      <dgm:prSet/>
      <dgm:spPr/>
      <dgm:t>
        <a:bodyPr/>
        <a:lstStyle/>
        <a:p>
          <a:endParaRPr lang="es-EC"/>
        </a:p>
      </dgm:t>
    </dgm:pt>
    <dgm:pt modelId="{B533945A-2E21-4A18-9DE4-51BCCC29BBEE}" type="sibTrans" cxnId="{B4A4F5AF-12E0-44EA-B57D-3A58D72F24BF}">
      <dgm:prSet/>
      <dgm:spPr/>
      <dgm:t>
        <a:bodyPr/>
        <a:lstStyle/>
        <a:p>
          <a:endParaRPr lang="es-EC"/>
        </a:p>
      </dgm:t>
    </dgm:pt>
    <dgm:pt modelId="{527ED40E-BF57-46D4-8ED7-75F4F8142B55}" type="pres">
      <dgm:prSet presAssocID="{4475140F-A388-45AA-91CB-0AD404A2F7E2}" presName="layout" presStyleCnt="0">
        <dgm:presLayoutVars>
          <dgm:chMax/>
          <dgm:chPref/>
          <dgm:dir/>
          <dgm:animOne val="branch"/>
          <dgm:animLvl val="lvl"/>
          <dgm:resizeHandles/>
        </dgm:presLayoutVars>
      </dgm:prSet>
      <dgm:spPr/>
    </dgm:pt>
    <dgm:pt modelId="{4418D867-2CAE-4053-9011-4E29702402DF}" type="pres">
      <dgm:prSet presAssocID="{6B55E466-A0BD-4DAD-9B3A-959EBC1A2114}" presName="root" presStyleCnt="0">
        <dgm:presLayoutVars>
          <dgm:chMax/>
          <dgm:chPref val="4"/>
        </dgm:presLayoutVars>
      </dgm:prSet>
      <dgm:spPr/>
    </dgm:pt>
    <dgm:pt modelId="{4AA4487B-2A7B-431A-A7E9-63FC633628E7}" type="pres">
      <dgm:prSet presAssocID="{6B55E466-A0BD-4DAD-9B3A-959EBC1A2114}" presName="rootComposite" presStyleCnt="0">
        <dgm:presLayoutVars/>
      </dgm:prSet>
      <dgm:spPr/>
    </dgm:pt>
    <dgm:pt modelId="{68656486-A8E9-4DF9-A226-F59FC8305841}" type="pres">
      <dgm:prSet presAssocID="{6B55E466-A0BD-4DAD-9B3A-959EBC1A2114}" presName="rootText" presStyleLbl="node0" presStyleIdx="0" presStyleCnt="1">
        <dgm:presLayoutVars>
          <dgm:chMax/>
          <dgm:chPref val="4"/>
        </dgm:presLayoutVars>
      </dgm:prSet>
      <dgm:spPr/>
    </dgm:pt>
    <dgm:pt modelId="{439491C2-0204-45FA-9558-FC0318D10176}" type="pres">
      <dgm:prSet presAssocID="{6B55E466-A0BD-4DAD-9B3A-959EBC1A2114}" presName="childShape" presStyleCnt="0">
        <dgm:presLayoutVars>
          <dgm:chMax val="0"/>
          <dgm:chPref val="0"/>
        </dgm:presLayoutVars>
      </dgm:prSet>
      <dgm:spPr/>
    </dgm:pt>
    <dgm:pt modelId="{0CF1B512-FC72-402F-98AF-148704C23B1B}" type="pres">
      <dgm:prSet presAssocID="{B4D0DCFE-778B-4C96-9D3E-7AF3AF491D2C}" presName="childComposite" presStyleCnt="0">
        <dgm:presLayoutVars>
          <dgm:chMax val="0"/>
          <dgm:chPref val="0"/>
        </dgm:presLayoutVars>
      </dgm:prSet>
      <dgm:spPr/>
    </dgm:pt>
    <dgm:pt modelId="{C2D4753E-805D-421B-8A47-FB145BA2AE44}" type="pres">
      <dgm:prSet presAssocID="{B4D0DCFE-778B-4C96-9D3E-7AF3AF491D2C}" presName="Image" presStyleLbl="node1" presStyleIdx="0" presStyleCnt="2"/>
      <dgm:spPr/>
    </dgm:pt>
    <dgm:pt modelId="{B4034316-4E9D-4945-A102-58ACEB76C625}" type="pres">
      <dgm:prSet presAssocID="{B4D0DCFE-778B-4C96-9D3E-7AF3AF491D2C}" presName="childText" presStyleLbl="lnNode1" presStyleIdx="0" presStyleCnt="2">
        <dgm:presLayoutVars>
          <dgm:chMax val="0"/>
          <dgm:chPref val="0"/>
          <dgm:bulletEnabled val="1"/>
        </dgm:presLayoutVars>
      </dgm:prSet>
      <dgm:spPr/>
    </dgm:pt>
    <dgm:pt modelId="{17D65998-9852-4EA1-8D2E-E968172030C5}" type="pres">
      <dgm:prSet presAssocID="{1A17DC1A-9320-44F0-8E9E-C0040DDEE9B6}" presName="childComposite" presStyleCnt="0">
        <dgm:presLayoutVars>
          <dgm:chMax val="0"/>
          <dgm:chPref val="0"/>
        </dgm:presLayoutVars>
      </dgm:prSet>
      <dgm:spPr/>
    </dgm:pt>
    <dgm:pt modelId="{38BE45CE-5887-49FA-A3C6-3CC7FF2A94C3}" type="pres">
      <dgm:prSet presAssocID="{1A17DC1A-9320-44F0-8E9E-C0040DDEE9B6}" presName="Image" presStyleLbl="node1" presStyleIdx="1" presStyleCnt="2"/>
      <dgm:spPr/>
    </dgm:pt>
    <dgm:pt modelId="{A3B000CD-2792-4DCF-ABE8-FA119299C240}" type="pres">
      <dgm:prSet presAssocID="{1A17DC1A-9320-44F0-8E9E-C0040DDEE9B6}" presName="childText" presStyleLbl="lnNode1" presStyleIdx="1" presStyleCnt="2">
        <dgm:presLayoutVars>
          <dgm:chMax val="0"/>
          <dgm:chPref val="0"/>
          <dgm:bulletEnabled val="1"/>
        </dgm:presLayoutVars>
      </dgm:prSet>
      <dgm:spPr/>
    </dgm:pt>
  </dgm:ptLst>
  <dgm:cxnLst>
    <dgm:cxn modelId="{350FD61B-E577-4119-947F-C310A589297E}" type="presOf" srcId="{4475140F-A388-45AA-91CB-0AD404A2F7E2}" destId="{527ED40E-BF57-46D4-8ED7-75F4F8142B55}" srcOrd="0" destOrd="0" presId="urn:microsoft.com/office/officeart/2008/layout/PictureAccentList"/>
    <dgm:cxn modelId="{8812E95F-A003-4E92-B9BA-ED3DC3FC1115}" type="presOf" srcId="{6B55E466-A0BD-4DAD-9B3A-959EBC1A2114}" destId="{68656486-A8E9-4DF9-A226-F59FC8305841}" srcOrd="0" destOrd="0" presId="urn:microsoft.com/office/officeart/2008/layout/PictureAccentList"/>
    <dgm:cxn modelId="{30076C51-4032-4E0A-906A-35A0442114CF}" type="presOf" srcId="{B4D0DCFE-778B-4C96-9D3E-7AF3AF491D2C}" destId="{B4034316-4E9D-4945-A102-58ACEB76C625}" srcOrd="0" destOrd="0" presId="urn:microsoft.com/office/officeart/2008/layout/PictureAccentList"/>
    <dgm:cxn modelId="{4D970D7D-BBC9-4949-A1A6-B75AEC94765B}" srcId="{4475140F-A388-45AA-91CB-0AD404A2F7E2}" destId="{6B55E466-A0BD-4DAD-9B3A-959EBC1A2114}" srcOrd="0" destOrd="0" parTransId="{08137AC4-CE24-4B05-B3A5-E70988ED42E2}" sibTransId="{9254D986-9F7D-4490-B1E6-642F631D8A42}"/>
    <dgm:cxn modelId="{B4A4F5AF-12E0-44EA-B57D-3A58D72F24BF}" srcId="{6B55E466-A0BD-4DAD-9B3A-959EBC1A2114}" destId="{1A17DC1A-9320-44F0-8E9E-C0040DDEE9B6}" srcOrd="1" destOrd="0" parTransId="{8F357AC9-5BD8-41BB-A29E-8886EE8BCEAD}" sibTransId="{B533945A-2E21-4A18-9DE4-51BCCC29BBEE}"/>
    <dgm:cxn modelId="{700C0FC1-8025-487E-803F-072A4B8DAE50}" srcId="{6B55E466-A0BD-4DAD-9B3A-959EBC1A2114}" destId="{B4D0DCFE-778B-4C96-9D3E-7AF3AF491D2C}" srcOrd="0" destOrd="0" parTransId="{C9CC28C5-D0A3-4D92-855C-AE5F609DDD1B}" sibTransId="{3FFFD1B1-BE5B-4904-88AB-878CD9FF60D9}"/>
    <dgm:cxn modelId="{580500E3-9603-4B03-808B-788F5E226132}" type="presOf" srcId="{1A17DC1A-9320-44F0-8E9E-C0040DDEE9B6}" destId="{A3B000CD-2792-4DCF-ABE8-FA119299C240}" srcOrd="0" destOrd="0" presId="urn:microsoft.com/office/officeart/2008/layout/PictureAccentList"/>
    <dgm:cxn modelId="{2BF2AEBB-0F9C-4B81-BE45-82AF91902273}" type="presParOf" srcId="{527ED40E-BF57-46D4-8ED7-75F4F8142B55}" destId="{4418D867-2CAE-4053-9011-4E29702402DF}" srcOrd="0" destOrd="0" presId="urn:microsoft.com/office/officeart/2008/layout/PictureAccentList"/>
    <dgm:cxn modelId="{F8051D80-FA6A-4B6E-867F-923F0FCED850}" type="presParOf" srcId="{4418D867-2CAE-4053-9011-4E29702402DF}" destId="{4AA4487B-2A7B-431A-A7E9-63FC633628E7}" srcOrd="0" destOrd="0" presId="urn:microsoft.com/office/officeart/2008/layout/PictureAccentList"/>
    <dgm:cxn modelId="{5407C1FF-26D5-4694-9B08-5D30F9C686EC}" type="presParOf" srcId="{4AA4487B-2A7B-431A-A7E9-63FC633628E7}" destId="{68656486-A8E9-4DF9-A226-F59FC8305841}" srcOrd="0" destOrd="0" presId="urn:microsoft.com/office/officeart/2008/layout/PictureAccentList"/>
    <dgm:cxn modelId="{611AEF21-B1DF-461B-AE22-9A4B785C0C3F}" type="presParOf" srcId="{4418D867-2CAE-4053-9011-4E29702402DF}" destId="{439491C2-0204-45FA-9558-FC0318D10176}" srcOrd="1" destOrd="0" presId="urn:microsoft.com/office/officeart/2008/layout/PictureAccentList"/>
    <dgm:cxn modelId="{2E41ECD4-3D0E-4E5A-A404-532E58E736DD}" type="presParOf" srcId="{439491C2-0204-45FA-9558-FC0318D10176}" destId="{0CF1B512-FC72-402F-98AF-148704C23B1B}" srcOrd="0" destOrd="0" presId="urn:microsoft.com/office/officeart/2008/layout/PictureAccentList"/>
    <dgm:cxn modelId="{2D3A45D0-33D9-4D6C-9014-5897CB347302}" type="presParOf" srcId="{0CF1B512-FC72-402F-98AF-148704C23B1B}" destId="{C2D4753E-805D-421B-8A47-FB145BA2AE44}" srcOrd="0" destOrd="0" presId="urn:microsoft.com/office/officeart/2008/layout/PictureAccentList"/>
    <dgm:cxn modelId="{EE858C46-5160-4865-B6A0-1988007ED88F}" type="presParOf" srcId="{0CF1B512-FC72-402F-98AF-148704C23B1B}" destId="{B4034316-4E9D-4945-A102-58ACEB76C625}" srcOrd="1" destOrd="0" presId="urn:microsoft.com/office/officeart/2008/layout/PictureAccentList"/>
    <dgm:cxn modelId="{DDD855CE-88A9-45CE-88D4-FE71E2AD58D3}" type="presParOf" srcId="{439491C2-0204-45FA-9558-FC0318D10176}" destId="{17D65998-9852-4EA1-8D2E-E968172030C5}" srcOrd="1" destOrd="0" presId="urn:microsoft.com/office/officeart/2008/layout/PictureAccentList"/>
    <dgm:cxn modelId="{BD9BDC3C-FAFE-48C9-AA5B-6879800B60D2}" type="presParOf" srcId="{17D65998-9852-4EA1-8D2E-E968172030C5}" destId="{38BE45CE-5887-49FA-A3C6-3CC7FF2A94C3}" srcOrd="0" destOrd="0" presId="urn:microsoft.com/office/officeart/2008/layout/PictureAccentList"/>
    <dgm:cxn modelId="{C78F3689-6D64-4573-81A2-28411660F336}" type="presParOf" srcId="{17D65998-9852-4EA1-8D2E-E968172030C5}" destId="{A3B000CD-2792-4DCF-ABE8-FA119299C240}" srcOrd="1" destOrd="0" presId="urn:microsoft.com/office/officeart/2008/layout/PictureAccentList"/>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2EC5AA5-97EF-4A54-84DB-76B3DCC8FC35}" type="doc">
      <dgm:prSet loTypeId="urn:microsoft.com/office/officeart/2005/8/layout/orgChart1" loCatId="hierarchy" qsTypeId="urn:microsoft.com/office/officeart/2005/8/quickstyle/simple1" qsCatId="simple" csTypeId="urn:microsoft.com/office/officeart/2005/8/colors/colorful5" csCatId="colorful" phldr="1"/>
      <dgm:spPr/>
      <dgm:t>
        <a:bodyPr/>
        <a:lstStyle/>
        <a:p>
          <a:endParaRPr lang="es-EC"/>
        </a:p>
      </dgm:t>
    </dgm:pt>
    <dgm:pt modelId="{AA91DF23-9034-475C-AC06-B878241BE543}">
      <dgm:prSet phldrT="[Texto]"/>
      <dgm:spPr/>
      <dgm:t>
        <a:bodyPr/>
        <a:lstStyle/>
        <a:p>
          <a:r>
            <a:rPr lang="en-US" dirty="0" err="1"/>
            <a:t>Análisis</a:t>
          </a:r>
          <a:r>
            <a:rPr lang="en-US" dirty="0"/>
            <a:t> </a:t>
          </a:r>
          <a:r>
            <a:rPr lang="en-US" dirty="0" err="1"/>
            <a:t>Bioinformático</a:t>
          </a:r>
          <a:r>
            <a:rPr lang="en-US" dirty="0"/>
            <a:t> </a:t>
          </a:r>
          <a:endParaRPr lang="es-EC" dirty="0"/>
        </a:p>
      </dgm:t>
    </dgm:pt>
    <dgm:pt modelId="{F55363EC-C1FA-4B99-9D0A-4369741C02AB}" type="parTrans" cxnId="{84DB718C-B5F9-4D9F-9C62-037AC1049134}">
      <dgm:prSet/>
      <dgm:spPr/>
      <dgm:t>
        <a:bodyPr/>
        <a:lstStyle/>
        <a:p>
          <a:endParaRPr lang="es-EC"/>
        </a:p>
      </dgm:t>
    </dgm:pt>
    <dgm:pt modelId="{81517790-A358-4DF0-9F33-F47F3CD2B01D}" type="sibTrans" cxnId="{84DB718C-B5F9-4D9F-9C62-037AC1049134}">
      <dgm:prSet/>
      <dgm:spPr/>
      <dgm:t>
        <a:bodyPr/>
        <a:lstStyle/>
        <a:p>
          <a:endParaRPr lang="es-EC"/>
        </a:p>
      </dgm:t>
    </dgm:pt>
    <dgm:pt modelId="{CA2E4AD4-EF67-44A6-8D9E-57D1ADDF879A}" type="asst">
      <dgm:prSet phldrT="[Texto]"/>
      <dgm:spPr/>
      <dgm:t>
        <a:bodyPr/>
        <a:lstStyle/>
        <a:p>
          <a:r>
            <a:rPr lang="en-US" dirty="0" err="1"/>
            <a:t>Taxonomía</a:t>
          </a:r>
          <a:endParaRPr lang="es-EC" dirty="0"/>
        </a:p>
      </dgm:t>
    </dgm:pt>
    <dgm:pt modelId="{0A2CDCE9-51CE-44F9-8E6B-C8286C876B76}" type="parTrans" cxnId="{CA78869E-5D7F-4DC9-BD20-7AAA31F0BEBE}">
      <dgm:prSet/>
      <dgm:spPr/>
      <dgm:t>
        <a:bodyPr/>
        <a:lstStyle/>
        <a:p>
          <a:endParaRPr lang="es-EC"/>
        </a:p>
      </dgm:t>
    </dgm:pt>
    <dgm:pt modelId="{21090D51-B48A-489D-AFA5-D98F678EA181}" type="sibTrans" cxnId="{CA78869E-5D7F-4DC9-BD20-7AAA31F0BEBE}">
      <dgm:prSet/>
      <dgm:spPr/>
      <dgm:t>
        <a:bodyPr/>
        <a:lstStyle/>
        <a:p>
          <a:endParaRPr lang="es-EC"/>
        </a:p>
      </dgm:t>
    </dgm:pt>
    <dgm:pt modelId="{854E9B9C-CEA1-4B39-BFDD-7CE7C59892E9}" type="asst">
      <dgm:prSet phldrT="[Texto]"/>
      <dgm:spPr/>
      <dgm:t>
        <a:bodyPr/>
        <a:lstStyle/>
        <a:p>
          <a:r>
            <a:rPr lang="en-US" dirty="0" err="1"/>
            <a:t>Comunidad</a:t>
          </a:r>
          <a:r>
            <a:rPr lang="en-US" dirty="0"/>
            <a:t> </a:t>
          </a:r>
          <a:endParaRPr lang="es-EC" dirty="0"/>
        </a:p>
      </dgm:t>
    </dgm:pt>
    <dgm:pt modelId="{02ADE90B-4C7C-40E1-A994-D3C678DF973F}" type="parTrans" cxnId="{1A087672-193A-4E06-9C4E-067F8D2FEC05}">
      <dgm:prSet/>
      <dgm:spPr/>
      <dgm:t>
        <a:bodyPr/>
        <a:lstStyle/>
        <a:p>
          <a:endParaRPr lang="es-EC"/>
        </a:p>
      </dgm:t>
    </dgm:pt>
    <dgm:pt modelId="{D1390A51-A065-40FB-976F-96029F946AB7}" type="sibTrans" cxnId="{1A087672-193A-4E06-9C4E-067F8D2FEC05}">
      <dgm:prSet/>
      <dgm:spPr/>
      <dgm:t>
        <a:bodyPr/>
        <a:lstStyle/>
        <a:p>
          <a:endParaRPr lang="es-EC"/>
        </a:p>
      </dgm:t>
    </dgm:pt>
    <dgm:pt modelId="{799BC569-3CC0-4FC0-AD2D-F85CF06AD64B}" type="pres">
      <dgm:prSet presAssocID="{52EC5AA5-97EF-4A54-84DB-76B3DCC8FC35}" presName="hierChild1" presStyleCnt="0">
        <dgm:presLayoutVars>
          <dgm:orgChart val="1"/>
          <dgm:chPref val="1"/>
          <dgm:dir/>
          <dgm:animOne val="branch"/>
          <dgm:animLvl val="lvl"/>
          <dgm:resizeHandles/>
        </dgm:presLayoutVars>
      </dgm:prSet>
      <dgm:spPr/>
    </dgm:pt>
    <dgm:pt modelId="{0196E742-DD7C-4154-888B-424481BB46AF}" type="pres">
      <dgm:prSet presAssocID="{AA91DF23-9034-475C-AC06-B878241BE543}" presName="hierRoot1" presStyleCnt="0">
        <dgm:presLayoutVars>
          <dgm:hierBranch val="init"/>
        </dgm:presLayoutVars>
      </dgm:prSet>
      <dgm:spPr/>
    </dgm:pt>
    <dgm:pt modelId="{AA9C52B0-B9AA-4AC4-9C2E-F8297461B0D5}" type="pres">
      <dgm:prSet presAssocID="{AA91DF23-9034-475C-AC06-B878241BE543}" presName="rootComposite1" presStyleCnt="0"/>
      <dgm:spPr/>
    </dgm:pt>
    <dgm:pt modelId="{B9469FDF-C1F6-4A74-B969-95326BE434CD}" type="pres">
      <dgm:prSet presAssocID="{AA91DF23-9034-475C-AC06-B878241BE543}" presName="rootText1" presStyleLbl="node0" presStyleIdx="0" presStyleCnt="1" custScaleX="327147">
        <dgm:presLayoutVars>
          <dgm:chPref val="3"/>
        </dgm:presLayoutVars>
      </dgm:prSet>
      <dgm:spPr/>
    </dgm:pt>
    <dgm:pt modelId="{A9B9DBC5-47E0-4EB2-A8E3-ECF88B292DD1}" type="pres">
      <dgm:prSet presAssocID="{AA91DF23-9034-475C-AC06-B878241BE543}" presName="rootConnector1" presStyleLbl="node1" presStyleIdx="0" presStyleCnt="0"/>
      <dgm:spPr/>
    </dgm:pt>
    <dgm:pt modelId="{55563CBD-CA98-432B-B619-C9C280ECED5D}" type="pres">
      <dgm:prSet presAssocID="{AA91DF23-9034-475C-AC06-B878241BE543}" presName="hierChild2" presStyleCnt="0"/>
      <dgm:spPr/>
    </dgm:pt>
    <dgm:pt modelId="{65FA890C-82D1-4A50-A614-052040476BC5}" type="pres">
      <dgm:prSet presAssocID="{AA91DF23-9034-475C-AC06-B878241BE543}" presName="hierChild3" presStyleCnt="0"/>
      <dgm:spPr/>
    </dgm:pt>
    <dgm:pt modelId="{887E3B8C-4F59-4817-B11C-4AAA9F881874}" type="pres">
      <dgm:prSet presAssocID="{02ADE90B-4C7C-40E1-A994-D3C678DF973F}" presName="Name111" presStyleLbl="parChTrans1D2" presStyleIdx="0" presStyleCnt="2"/>
      <dgm:spPr/>
    </dgm:pt>
    <dgm:pt modelId="{D7A29900-E48B-44D9-A2A9-7258DD120964}" type="pres">
      <dgm:prSet presAssocID="{854E9B9C-CEA1-4B39-BFDD-7CE7C59892E9}" presName="hierRoot3" presStyleCnt="0">
        <dgm:presLayoutVars>
          <dgm:hierBranch val="init"/>
        </dgm:presLayoutVars>
      </dgm:prSet>
      <dgm:spPr/>
    </dgm:pt>
    <dgm:pt modelId="{9B492E61-DAE7-41E6-9854-2A9534A378EA}" type="pres">
      <dgm:prSet presAssocID="{854E9B9C-CEA1-4B39-BFDD-7CE7C59892E9}" presName="rootComposite3" presStyleCnt="0"/>
      <dgm:spPr/>
    </dgm:pt>
    <dgm:pt modelId="{A5F30BEE-F851-4B53-ACBA-E23FB4CA73E4}" type="pres">
      <dgm:prSet presAssocID="{854E9B9C-CEA1-4B39-BFDD-7CE7C59892E9}" presName="rootText3" presStyleLbl="asst1" presStyleIdx="0" presStyleCnt="2" custScaleX="188824" custLinFactNeighborX="-65926" custLinFactNeighborY="2323">
        <dgm:presLayoutVars>
          <dgm:chPref val="3"/>
        </dgm:presLayoutVars>
      </dgm:prSet>
      <dgm:spPr/>
    </dgm:pt>
    <dgm:pt modelId="{15B8D19E-AFA9-4087-8C6D-A5485F921360}" type="pres">
      <dgm:prSet presAssocID="{854E9B9C-CEA1-4B39-BFDD-7CE7C59892E9}" presName="rootConnector3" presStyleLbl="asst1" presStyleIdx="0" presStyleCnt="2"/>
      <dgm:spPr/>
    </dgm:pt>
    <dgm:pt modelId="{87DE4B67-4A55-4DFE-9AF7-CD30C0A1D05A}" type="pres">
      <dgm:prSet presAssocID="{854E9B9C-CEA1-4B39-BFDD-7CE7C59892E9}" presName="hierChild6" presStyleCnt="0"/>
      <dgm:spPr/>
    </dgm:pt>
    <dgm:pt modelId="{5B98E171-A208-4A9A-B830-DF56DD836C56}" type="pres">
      <dgm:prSet presAssocID="{854E9B9C-CEA1-4B39-BFDD-7CE7C59892E9}" presName="hierChild7" presStyleCnt="0"/>
      <dgm:spPr/>
    </dgm:pt>
    <dgm:pt modelId="{B21B4E9A-036B-4148-B262-28587972169C}" type="pres">
      <dgm:prSet presAssocID="{0A2CDCE9-51CE-44F9-8E6B-C8286C876B76}" presName="Name111" presStyleLbl="parChTrans1D2" presStyleIdx="1" presStyleCnt="2"/>
      <dgm:spPr/>
    </dgm:pt>
    <dgm:pt modelId="{1F6C1262-A485-4AC0-89E9-E8467C48C7F3}" type="pres">
      <dgm:prSet presAssocID="{CA2E4AD4-EF67-44A6-8D9E-57D1ADDF879A}" presName="hierRoot3" presStyleCnt="0">
        <dgm:presLayoutVars>
          <dgm:hierBranch val="init"/>
        </dgm:presLayoutVars>
      </dgm:prSet>
      <dgm:spPr/>
    </dgm:pt>
    <dgm:pt modelId="{332D3B3C-567F-4A91-8027-CFA794CCD874}" type="pres">
      <dgm:prSet presAssocID="{CA2E4AD4-EF67-44A6-8D9E-57D1ADDF879A}" presName="rootComposite3" presStyleCnt="0"/>
      <dgm:spPr/>
    </dgm:pt>
    <dgm:pt modelId="{D3009339-70D1-476E-8CCC-46A8659E8696}" type="pres">
      <dgm:prSet presAssocID="{CA2E4AD4-EF67-44A6-8D9E-57D1ADDF879A}" presName="rootText3" presStyleLbl="asst1" presStyleIdx="1" presStyleCnt="2" custScaleX="188824" custLinFactNeighborX="66929" custLinFactNeighborY="3618">
        <dgm:presLayoutVars>
          <dgm:chPref val="3"/>
        </dgm:presLayoutVars>
      </dgm:prSet>
      <dgm:spPr/>
    </dgm:pt>
    <dgm:pt modelId="{DB7FF030-5008-4A93-902B-2FDF216257A8}" type="pres">
      <dgm:prSet presAssocID="{CA2E4AD4-EF67-44A6-8D9E-57D1ADDF879A}" presName="rootConnector3" presStyleLbl="asst1" presStyleIdx="1" presStyleCnt="2"/>
      <dgm:spPr/>
    </dgm:pt>
    <dgm:pt modelId="{D75DAADF-5D00-40D3-97E3-3FF76B709CB5}" type="pres">
      <dgm:prSet presAssocID="{CA2E4AD4-EF67-44A6-8D9E-57D1ADDF879A}" presName="hierChild6" presStyleCnt="0"/>
      <dgm:spPr/>
    </dgm:pt>
    <dgm:pt modelId="{5B6C204F-591A-4B78-9CDF-69708DDA4677}" type="pres">
      <dgm:prSet presAssocID="{CA2E4AD4-EF67-44A6-8D9E-57D1ADDF879A}" presName="hierChild7" presStyleCnt="0"/>
      <dgm:spPr/>
    </dgm:pt>
  </dgm:ptLst>
  <dgm:cxnLst>
    <dgm:cxn modelId="{CEE8E227-9C6E-4456-AFE9-CCD9711617E2}" type="presOf" srcId="{52EC5AA5-97EF-4A54-84DB-76B3DCC8FC35}" destId="{799BC569-3CC0-4FC0-AD2D-F85CF06AD64B}" srcOrd="0" destOrd="0" presId="urn:microsoft.com/office/officeart/2005/8/layout/orgChart1"/>
    <dgm:cxn modelId="{B1B25365-815C-48A6-B57D-A9466AFB5A99}" type="presOf" srcId="{854E9B9C-CEA1-4B39-BFDD-7CE7C59892E9}" destId="{A5F30BEE-F851-4B53-ACBA-E23FB4CA73E4}" srcOrd="0" destOrd="0" presId="urn:microsoft.com/office/officeart/2005/8/layout/orgChart1"/>
    <dgm:cxn modelId="{FF9C8146-8D06-4090-BC64-8724639AE098}" type="presOf" srcId="{AA91DF23-9034-475C-AC06-B878241BE543}" destId="{A9B9DBC5-47E0-4EB2-A8E3-ECF88B292DD1}" srcOrd="1" destOrd="0" presId="urn:microsoft.com/office/officeart/2005/8/layout/orgChart1"/>
    <dgm:cxn modelId="{A999B76A-C022-47A0-827E-33760380F641}" type="presOf" srcId="{CA2E4AD4-EF67-44A6-8D9E-57D1ADDF879A}" destId="{DB7FF030-5008-4A93-902B-2FDF216257A8}" srcOrd="1" destOrd="0" presId="urn:microsoft.com/office/officeart/2005/8/layout/orgChart1"/>
    <dgm:cxn modelId="{1A087672-193A-4E06-9C4E-067F8D2FEC05}" srcId="{AA91DF23-9034-475C-AC06-B878241BE543}" destId="{854E9B9C-CEA1-4B39-BFDD-7CE7C59892E9}" srcOrd="0" destOrd="0" parTransId="{02ADE90B-4C7C-40E1-A994-D3C678DF973F}" sibTransId="{D1390A51-A065-40FB-976F-96029F946AB7}"/>
    <dgm:cxn modelId="{B8FDCD56-8186-4E7C-9498-D1F0A80E809B}" type="presOf" srcId="{854E9B9C-CEA1-4B39-BFDD-7CE7C59892E9}" destId="{15B8D19E-AFA9-4087-8C6D-A5485F921360}" srcOrd="1" destOrd="0" presId="urn:microsoft.com/office/officeart/2005/8/layout/orgChart1"/>
    <dgm:cxn modelId="{2A1B1C88-E194-498C-8F4C-F971AD55529C}" type="presOf" srcId="{0A2CDCE9-51CE-44F9-8E6B-C8286C876B76}" destId="{B21B4E9A-036B-4148-B262-28587972169C}" srcOrd="0" destOrd="0" presId="urn:microsoft.com/office/officeart/2005/8/layout/orgChart1"/>
    <dgm:cxn modelId="{84DB718C-B5F9-4D9F-9C62-037AC1049134}" srcId="{52EC5AA5-97EF-4A54-84DB-76B3DCC8FC35}" destId="{AA91DF23-9034-475C-AC06-B878241BE543}" srcOrd="0" destOrd="0" parTransId="{F55363EC-C1FA-4B99-9D0A-4369741C02AB}" sibTransId="{81517790-A358-4DF0-9F33-F47F3CD2B01D}"/>
    <dgm:cxn modelId="{DFD97E96-8EA1-4F39-A849-A56D46718821}" type="presOf" srcId="{02ADE90B-4C7C-40E1-A994-D3C678DF973F}" destId="{887E3B8C-4F59-4817-B11C-4AAA9F881874}" srcOrd="0" destOrd="0" presId="urn:microsoft.com/office/officeart/2005/8/layout/orgChart1"/>
    <dgm:cxn modelId="{CA78869E-5D7F-4DC9-BD20-7AAA31F0BEBE}" srcId="{AA91DF23-9034-475C-AC06-B878241BE543}" destId="{CA2E4AD4-EF67-44A6-8D9E-57D1ADDF879A}" srcOrd="1" destOrd="0" parTransId="{0A2CDCE9-51CE-44F9-8E6B-C8286C876B76}" sibTransId="{21090D51-B48A-489D-AFA5-D98F678EA181}"/>
    <dgm:cxn modelId="{6E0E87C2-13AA-491A-9CEA-F4B7C3590D7E}" type="presOf" srcId="{AA91DF23-9034-475C-AC06-B878241BE543}" destId="{B9469FDF-C1F6-4A74-B969-95326BE434CD}" srcOrd="0" destOrd="0" presId="urn:microsoft.com/office/officeart/2005/8/layout/orgChart1"/>
    <dgm:cxn modelId="{FF184AFC-06A6-4E6C-9C78-92200C4A921B}" type="presOf" srcId="{CA2E4AD4-EF67-44A6-8D9E-57D1ADDF879A}" destId="{D3009339-70D1-476E-8CCC-46A8659E8696}" srcOrd="0" destOrd="0" presId="urn:microsoft.com/office/officeart/2005/8/layout/orgChart1"/>
    <dgm:cxn modelId="{F75E5A48-A7AD-48F3-A5D4-95606338CEB1}" type="presParOf" srcId="{799BC569-3CC0-4FC0-AD2D-F85CF06AD64B}" destId="{0196E742-DD7C-4154-888B-424481BB46AF}" srcOrd="0" destOrd="0" presId="urn:microsoft.com/office/officeart/2005/8/layout/orgChart1"/>
    <dgm:cxn modelId="{DBB3C393-8496-4919-B3DE-BDD5380F0D94}" type="presParOf" srcId="{0196E742-DD7C-4154-888B-424481BB46AF}" destId="{AA9C52B0-B9AA-4AC4-9C2E-F8297461B0D5}" srcOrd="0" destOrd="0" presId="urn:microsoft.com/office/officeart/2005/8/layout/orgChart1"/>
    <dgm:cxn modelId="{7AA4000D-49D4-474C-B5A8-6757261E179A}" type="presParOf" srcId="{AA9C52B0-B9AA-4AC4-9C2E-F8297461B0D5}" destId="{B9469FDF-C1F6-4A74-B969-95326BE434CD}" srcOrd="0" destOrd="0" presId="urn:microsoft.com/office/officeart/2005/8/layout/orgChart1"/>
    <dgm:cxn modelId="{031FC730-6347-4F1E-ACAF-82E4A161AEDD}" type="presParOf" srcId="{AA9C52B0-B9AA-4AC4-9C2E-F8297461B0D5}" destId="{A9B9DBC5-47E0-4EB2-A8E3-ECF88B292DD1}" srcOrd="1" destOrd="0" presId="urn:microsoft.com/office/officeart/2005/8/layout/orgChart1"/>
    <dgm:cxn modelId="{DD4E1290-6EF4-438B-A500-B3BC9E71E278}" type="presParOf" srcId="{0196E742-DD7C-4154-888B-424481BB46AF}" destId="{55563CBD-CA98-432B-B619-C9C280ECED5D}" srcOrd="1" destOrd="0" presId="urn:microsoft.com/office/officeart/2005/8/layout/orgChart1"/>
    <dgm:cxn modelId="{C845C6F7-B51B-4E69-8871-A71AEC1B6D5E}" type="presParOf" srcId="{0196E742-DD7C-4154-888B-424481BB46AF}" destId="{65FA890C-82D1-4A50-A614-052040476BC5}" srcOrd="2" destOrd="0" presId="urn:microsoft.com/office/officeart/2005/8/layout/orgChart1"/>
    <dgm:cxn modelId="{E1177272-FC47-48A6-959A-5E83C7F2F4DA}" type="presParOf" srcId="{65FA890C-82D1-4A50-A614-052040476BC5}" destId="{887E3B8C-4F59-4817-B11C-4AAA9F881874}" srcOrd="0" destOrd="0" presId="urn:microsoft.com/office/officeart/2005/8/layout/orgChart1"/>
    <dgm:cxn modelId="{39DEB76A-A185-4004-8D97-2B0B74C6460D}" type="presParOf" srcId="{65FA890C-82D1-4A50-A614-052040476BC5}" destId="{D7A29900-E48B-44D9-A2A9-7258DD120964}" srcOrd="1" destOrd="0" presId="urn:microsoft.com/office/officeart/2005/8/layout/orgChart1"/>
    <dgm:cxn modelId="{0AC6F18C-91FC-4A16-B09F-85A713EE78E3}" type="presParOf" srcId="{D7A29900-E48B-44D9-A2A9-7258DD120964}" destId="{9B492E61-DAE7-41E6-9854-2A9534A378EA}" srcOrd="0" destOrd="0" presId="urn:microsoft.com/office/officeart/2005/8/layout/orgChart1"/>
    <dgm:cxn modelId="{1D6E1146-914C-4955-B731-E1E985F8248F}" type="presParOf" srcId="{9B492E61-DAE7-41E6-9854-2A9534A378EA}" destId="{A5F30BEE-F851-4B53-ACBA-E23FB4CA73E4}" srcOrd="0" destOrd="0" presId="urn:microsoft.com/office/officeart/2005/8/layout/orgChart1"/>
    <dgm:cxn modelId="{7F566FF4-B6EC-4D9A-A3F5-F1543E1619C9}" type="presParOf" srcId="{9B492E61-DAE7-41E6-9854-2A9534A378EA}" destId="{15B8D19E-AFA9-4087-8C6D-A5485F921360}" srcOrd="1" destOrd="0" presId="urn:microsoft.com/office/officeart/2005/8/layout/orgChart1"/>
    <dgm:cxn modelId="{7327BD46-16F7-488F-844A-69CA101EA7D7}" type="presParOf" srcId="{D7A29900-E48B-44D9-A2A9-7258DD120964}" destId="{87DE4B67-4A55-4DFE-9AF7-CD30C0A1D05A}" srcOrd="1" destOrd="0" presId="urn:microsoft.com/office/officeart/2005/8/layout/orgChart1"/>
    <dgm:cxn modelId="{3D080AE9-9BE3-477F-9582-CEF6D078874B}" type="presParOf" srcId="{D7A29900-E48B-44D9-A2A9-7258DD120964}" destId="{5B98E171-A208-4A9A-B830-DF56DD836C56}" srcOrd="2" destOrd="0" presId="urn:microsoft.com/office/officeart/2005/8/layout/orgChart1"/>
    <dgm:cxn modelId="{F960E0A5-BF7F-4A17-A159-EBFD9007744B}" type="presParOf" srcId="{65FA890C-82D1-4A50-A614-052040476BC5}" destId="{B21B4E9A-036B-4148-B262-28587972169C}" srcOrd="2" destOrd="0" presId="urn:microsoft.com/office/officeart/2005/8/layout/orgChart1"/>
    <dgm:cxn modelId="{A4B70FE1-43C6-4406-8DF3-FE85C5851EF7}" type="presParOf" srcId="{65FA890C-82D1-4A50-A614-052040476BC5}" destId="{1F6C1262-A485-4AC0-89E9-E8467C48C7F3}" srcOrd="3" destOrd="0" presId="urn:microsoft.com/office/officeart/2005/8/layout/orgChart1"/>
    <dgm:cxn modelId="{3075EE54-8BA8-40EA-B89B-89A1A283A064}" type="presParOf" srcId="{1F6C1262-A485-4AC0-89E9-E8467C48C7F3}" destId="{332D3B3C-567F-4A91-8027-CFA794CCD874}" srcOrd="0" destOrd="0" presId="urn:microsoft.com/office/officeart/2005/8/layout/orgChart1"/>
    <dgm:cxn modelId="{43944AF1-A3FE-446C-9D56-949D049CDDD4}" type="presParOf" srcId="{332D3B3C-567F-4A91-8027-CFA794CCD874}" destId="{D3009339-70D1-476E-8CCC-46A8659E8696}" srcOrd="0" destOrd="0" presId="urn:microsoft.com/office/officeart/2005/8/layout/orgChart1"/>
    <dgm:cxn modelId="{BA4E33EF-8AE0-4754-A54C-9E6E6F4EB4B1}" type="presParOf" srcId="{332D3B3C-567F-4A91-8027-CFA794CCD874}" destId="{DB7FF030-5008-4A93-902B-2FDF216257A8}" srcOrd="1" destOrd="0" presId="urn:microsoft.com/office/officeart/2005/8/layout/orgChart1"/>
    <dgm:cxn modelId="{87602976-5DD8-4B17-B65E-07D43B079EE0}" type="presParOf" srcId="{1F6C1262-A485-4AC0-89E9-E8467C48C7F3}" destId="{D75DAADF-5D00-40D3-97E3-3FF76B709CB5}" srcOrd="1" destOrd="0" presId="urn:microsoft.com/office/officeart/2005/8/layout/orgChart1"/>
    <dgm:cxn modelId="{AE5651ED-1B96-406B-82DE-2AF10CA6FFAE}" type="presParOf" srcId="{1F6C1262-A485-4AC0-89E9-E8467C48C7F3}" destId="{5B6C204F-591A-4B78-9CDF-69708DDA4677}" srcOrd="2" destOrd="0" presId="urn:microsoft.com/office/officeart/2005/8/layout/orgChar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96056E8-E312-4A5A-B80D-06AC87FC8823}"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s-EC"/>
        </a:p>
      </dgm:t>
    </dgm:pt>
    <dgm:pt modelId="{D83BC132-34D5-4AEE-A198-25A424CD81B2}">
      <dgm:prSet phldrT="[Texto]" custT="1"/>
      <dgm:spPr/>
      <dgm:t>
        <a:bodyPr/>
        <a:lstStyle/>
        <a:p>
          <a:r>
            <a:rPr lang="es-EC" sz="5400" dirty="0"/>
            <a:t>Objetivo general </a:t>
          </a:r>
        </a:p>
      </dgm:t>
    </dgm:pt>
    <dgm:pt modelId="{238E6516-ADA7-431D-82F7-6A6E66FC4AE0}" type="parTrans" cxnId="{76570D8B-7625-4100-946E-3998E835FF19}">
      <dgm:prSet/>
      <dgm:spPr/>
      <dgm:t>
        <a:bodyPr/>
        <a:lstStyle/>
        <a:p>
          <a:endParaRPr lang="es-EC"/>
        </a:p>
      </dgm:t>
    </dgm:pt>
    <dgm:pt modelId="{A2E496C1-64D7-460D-9884-BDF6ECA34548}" type="sibTrans" cxnId="{76570D8B-7625-4100-946E-3998E835FF19}">
      <dgm:prSet/>
      <dgm:spPr/>
      <dgm:t>
        <a:bodyPr/>
        <a:lstStyle/>
        <a:p>
          <a:endParaRPr lang="es-EC"/>
        </a:p>
      </dgm:t>
    </dgm:pt>
    <dgm:pt modelId="{4CEDCF3D-2601-49E8-A6D2-866D972C432D}">
      <dgm:prSet phldrT="[Texto]"/>
      <dgm:spPr/>
      <dgm:t>
        <a:bodyPr/>
        <a:lstStyle/>
        <a:p>
          <a:pPr algn="just"/>
          <a:r>
            <a:rPr lang="es-EC" dirty="0"/>
            <a:t>Comparar la composición de las comunidades de hongos micorrízicos arbusculares asociados a la raíz del árbol manzanilla de la muerte </a:t>
          </a:r>
          <a:r>
            <a:rPr lang="es-EC" i="1" dirty="0"/>
            <a:t>(</a:t>
          </a:r>
          <a:r>
            <a:rPr lang="es-EC" i="1" dirty="0" err="1"/>
            <a:t>Hippomane</a:t>
          </a:r>
          <a:r>
            <a:rPr lang="es-EC" i="1" dirty="0"/>
            <a:t> </a:t>
          </a:r>
          <a:r>
            <a:rPr lang="es-EC" i="1" dirty="0" err="1"/>
            <a:t>mancinella</a:t>
          </a:r>
          <a:r>
            <a:rPr lang="es-EC" i="1" dirty="0"/>
            <a:t>)</a:t>
          </a:r>
          <a:r>
            <a:rPr lang="es-EC" dirty="0"/>
            <a:t>, en dos ecosistemas.</a:t>
          </a:r>
        </a:p>
      </dgm:t>
    </dgm:pt>
    <dgm:pt modelId="{E3156DDE-12BA-437A-B4D5-585E8C78441D}" type="parTrans" cxnId="{891BE32F-37C3-4B50-8948-59C38B8FA119}">
      <dgm:prSet/>
      <dgm:spPr/>
      <dgm:t>
        <a:bodyPr/>
        <a:lstStyle/>
        <a:p>
          <a:endParaRPr lang="es-EC"/>
        </a:p>
      </dgm:t>
    </dgm:pt>
    <dgm:pt modelId="{C2F4EE1E-9B5F-4E7A-A8E1-AE2411E00FFC}" type="sibTrans" cxnId="{891BE32F-37C3-4B50-8948-59C38B8FA119}">
      <dgm:prSet/>
      <dgm:spPr/>
      <dgm:t>
        <a:bodyPr/>
        <a:lstStyle/>
        <a:p>
          <a:endParaRPr lang="es-EC"/>
        </a:p>
      </dgm:t>
    </dgm:pt>
    <dgm:pt modelId="{7F55AD43-D644-4210-93C8-F4B255DC69C9}" type="pres">
      <dgm:prSet presAssocID="{096056E8-E312-4A5A-B80D-06AC87FC8823}" presName="linear" presStyleCnt="0">
        <dgm:presLayoutVars>
          <dgm:dir/>
          <dgm:animLvl val="lvl"/>
          <dgm:resizeHandles val="exact"/>
        </dgm:presLayoutVars>
      </dgm:prSet>
      <dgm:spPr/>
    </dgm:pt>
    <dgm:pt modelId="{DBD1AA6D-EDAB-428B-8C00-EC24413ECC89}" type="pres">
      <dgm:prSet presAssocID="{D83BC132-34D5-4AEE-A198-25A424CD81B2}" presName="parentLin" presStyleCnt="0"/>
      <dgm:spPr/>
    </dgm:pt>
    <dgm:pt modelId="{5F89B206-D2F9-4421-9425-DCB601D6FF0F}" type="pres">
      <dgm:prSet presAssocID="{D83BC132-34D5-4AEE-A198-25A424CD81B2}" presName="parentLeftMargin" presStyleLbl="node1" presStyleIdx="0" presStyleCnt="1"/>
      <dgm:spPr/>
    </dgm:pt>
    <dgm:pt modelId="{EFE75379-3A4A-46DF-8180-E5B218FA856F}" type="pres">
      <dgm:prSet presAssocID="{D83BC132-34D5-4AEE-A198-25A424CD81B2}" presName="parentText" presStyleLbl="node1" presStyleIdx="0" presStyleCnt="1" custScaleY="73650" custLinFactNeighborX="2941" custLinFactNeighborY="-32840">
        <dgm:presLayoutVars>
          <dgm:chMax val="0"/>
          <dgm:bulletEnabled val="1"/>
        </dgm:presLayoutVars>
      </dgm:prSet>
      <dgm:spPr/>
    </dgm:pt>
    <dgm:pt modelId="{92ABB88B-2C1D-4199-86E9-5BA5FD9B59BD}" type="pres">
      <dgm:prSet presAssocID="{D83BC132-34D5-4AEE-A198-25A424CD81B2}" presName="negativeSpace" presStyleCnt="0"/>
      <dgm:spPr/>
    </dgm:pt>
    <dgm:pt modelId="{89C4A0F1-8CA2-44B1-82C0-547A47467A66}" type="pres">
      <dgm:prSet presAssocID="{D83BC132-34D5-4AEE-A198-25A424CD81B2}" presName="childText" presStyleLbl="conFgAcc1" presStyleIdx="0" presStyleCnt="1" custScaleY="28613" custLinFactNeighborX="-441" custLinFactNeighborY="4848">
        <dgm:presLayoutVars>
          <dgm:bulletEnabled val="1"/>
        </dgm:presLayoutVars>
      </dgm:prSet>
      <dgm:spPr/>
    </dgm:pt>
  </dgm:ptLst>
  <dgm:cxnLst>
    <dgm:cxn modelId="{891BE32F-37C3-4B50-8948-59C38B8FA119}" srcId="{D83BC132-34D5-4AEE-A198-25A424CD81B2}" destId="{4CEDCF3D-2601-49E8-A6D2-866D972C432D}" srcOrd="0" destOrd="0" parTransId="{E3156DDE-12BA-437A-B4D5-585E8C78441D}" sibTransId="{C2F4EE1E-9B5F-4E7A-A8E1-AE2411E00FFC}"/>
    <dgm:cxn modelId="{76570D8B-7625-4100-946E-3998E835FF19}" srcId="{096056E8-E312-4A5A-B80D-06AC87FC8823}" destId="{D83BC132-34D5-4AEE-A198-25A424CD81B2}" srcOrd="0" destOrd="0" parTransId="{238E6516-ADA7-431D-82F7-6A6E66FC4AE0}" sibTransId="{A2E496C1-64D7-460D-9884-BDF6ECA34548}"/>
    <dgm:cxn modelId="{D5C3769C-6E1E-4669-918C-37EEF30D34A6}" type="presOf" srcId="{096056E8-E312-4A5A-B80D-06AC87FC8823}" destId="{7F55AD43-D644-4210-93C8-F4B255DC69C9}" srcOrd="0" destOrd="0" presId="urn:microsoft.com/office/officeart/2005/8/layout/list1"/>
    <dgm:cxn modelId="{F6EE70B0-D654-4F7B-848E-6B50223D0144}" type="presOf" srcId="{4CEDCF3D-2601-49E8-A6D2-866D972C432D}" destId="{89C4A0F1-8CA2-44B1-82C0-547A47467A66}" srcOrd="0" destOrd="0" presId="urn:microsoft.com/office/officeart/2005/8/layout/list1"/>
    <dgm:cxn modelId="{124B68BD-7097-4A4D-8CC9-981369D654C9}" type="presOf" srcId="{D83BC132-34D5-4AEE-A198-25A424CD81B2}" destId="{EFE75379-3A4A-46DF-8180-E5B218FA856F}" srcOrd="1" destOrd="0" presId="urn:microsoft.com/office/officeart/2005/8/layout/list1"/>
    <dgm:cxn modelId="{7D3089BE-8F6F-4347-8236-C4B4E264B51E}" type="presOf" srcId="{D83BC132-34D5-4AEE-A198-25A424CD81B2}" destId="{5F89B206-D2F9-4421-9425-DCB601D6FF0F}" srcOrd="0" destOrd="0" presId="urn:microsoft.com/office/officeart/2005/8/layout/list1"/>
    <dgm:cxn modelId="{C0891D60-FB0E-4E84-A7A5-0E7FEC8BF2E6}" type="presParOf" srcId="{7F55AD43-D644-4210-93C8-F4B255DC69C9}" destId="{DBD1AA6D-EDAB-428B-8C00-EC24413ECC89}" srcOrd="0" destOrd="0" presId="urn:microsoft.com/office/officeart/2005/8/layout/list1"/>
    <dgm:cxn modelId="{492944BC-2145-4A07-AA4B-B0426528196E}" type="presParOf" srcId="{DBD1AA6D-EDAB-428B-8C00-EC24413ECC89}" destId="{5F89B206-D2F9-4421-9425-DCB601D6FF0F}" srcOrd="0" destOrd="0" presId="urn:microsoft.com/office/officeart/2005/8/layout/list1"/>
    <dgm:cxn modelId="{8FD0DD4F-36F0-47B3-A74A-2BFEA00FA0E8}" type="presParOf" srcId="{DBD1AA6D-EDAB-428B-8C00-EC24413ECC89}" destId="{EFE75379-3A4A-46DF-8180-E5B218FA856F}" srcOrd="1" destOrd="0" presId="urn:microsoft.com/office/officeart/2005/8/layout/list1"/>
    <dgm:cxn modelId="{8A67935E-E3B5-40E4-9B5B-9F03D18CACE7}" type="presParOf" srcId="{7F55AD43-D644-4210-93C8-F4B255DC69C9}" destId="{92ABB88B-2C1D-4199-86E9-5BA5FD9B59BD}" srcOrd="1" destOrd="0" presId="urn:microsoft.com/office/officeart/2005/8/layout/list1"/>
    <dgm:cxn modelId="{1B7A95EC-6495-43FD-9185-D397619190F4}" type="presParOf" srcId="{7F55AD43-D644-4210-93C8-F4B255DC69C9}" destId="{89C4A0F1-8CA2-44B1-82C0-547A47467A66}"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96056E8-E312-4A5A-B80D-06AC87FC8823}" type="doc">
      <dgm:prSet loTypeId="urn:microsoft.com/office/officeart/2005/8/layout/list1" loCatId="list" qsTypeId="urn:microsoft.com/office/officeart/2005/8/quickstyle/simple1" qsCatId="simple" csTypeId="urn:microsoft.com/office/officeart/2005/8/colors/accent6_5" csCatId="accent6" phldr="1"/>
      <dgm:spPr/>
      <dgm:t>
        <a:bodyPr/>
        <a:lstStyle/>
        <a:p>
          <a:endParaRPr lang="es-EC"/>
        </a:p>
      </dgm:t>
    </dgm:pt>
    <dgm:pt modelId="{D83BC132-34D5-4AEE-A198-25A424CD81B2}">
      <dgm:prSet phldrT="[Texto]" custT="1"/>
      <dgm:spPr/>
      <dgm:t>
        <a:bodyPr/>
        <a:lstStyle/>
        <a:p>
          <a:r>
            <a:rPr lang="es-EC" sz="5400" dirty="0"/>
            <a:t>Objetivos específicos </a:t>
          </a:r>
        </a:p>
      </dgm:t>
    </dgm:pt>
    <dgm:pt modelId="{238E6516-ADA7-431D-82F7-6A6E66FC4AE0}" type="parTrans" cxnId="{76570D8B-7625-4100-946E-3998E835FF19}">
      <dgm:prSet/>
      <dgm:spPr/>
      <dgm:t>
        <a:bodyPr/>
        <a:lstStyle/>
        <a:p>
          <a:endParaRPr lang="es-EC"/>
        </a:p>
      </dgm:t>
    </dgm:pt>
    <dgm:pt modelId="{A2E496C1-64D7-460D-9884-BDF6ECA34548}" type="sibTrans" cxnId="{76570D8B-7625-4100-946E-3998E835FF19}">
      <dgm:prSet/>
      <dgm:spPr/>
      <dgm:t>
        <a:bodyPr/>
        <a:lstStyle/>
        <a:p>
          <a:endParaRPr lang="es-EC"/>
        </a:p>
      </dgm:t>
    </dgm:pt>
    <dgm:pt modelId="{EF49B2A2-1381-4E00-81E1-CCE10E49E7FE}">
      <dgm:prSet phldrT="[Texto]" custT="1"/>
      <dgm:spPr/>
      <dgm:t>
        <a:bodyPr/>
        <a:lstStyle/>
        <a:p>
          <a:pPr algn="just">
            <a:buFont typeface="Symbol" panose="05050102010706020507" pitchFamily="18" charset="2"/>
            <a:buChar char=""/>
          </a:pPr>
          <a:r>
            <a:rPr lang="es-EC" sz="2200" dirty="0"/>
            <a:t>Estandarizar un protocolo de extracción de ADN de raíces de distinta consistencia utilizando el homogenizador BEAD RUPTOR ELITE.</a:t>
          </a:r>
        </a:p>
      </dgm:t>
    </dgm:pt>
    <dgm:pt modelId="{06A19909-11CD-4E31-AF08-C819FA3DA491}" type="parTrans" cxnId="{66EF874E-A51F-4425-A6F4-A931F8C3DC4A}">
      <dgm:prSet/>
      <dgm:spPr/>
      <dgm:t>
        <a:bodyPr/>
        <a:lstStyle/>
        <a:p>
          <a:endParaRPr lang="es-EC"/>
        </a:p>
      </dgm:t>
    </dgm:pt>
    <dgm:pt modelId="{1D398CDE-1997-4B7B-8D2C-5812B1AD84A5}" type="sibTrans" cxnId="{66EF874E-A51F-4425-A6F4-A931F8C3DC4A}">
      <dgm:prSet/>
      <dgm:spPr/>
      <dgm:t>
        <a:bodyPr/>
        <a:lstStyle/>
        <a:p>
          <a:endParaRPr lang="es-EC"/>
        </a:p>
      </dgm:t>
    </dgm:pt>
    <dgm:pt modelId="{3FD6D7FF-A22B-409C-A3E7-F3A08A20C011}">
      <dgm:prSet custT="1"/>
      <dgm:spPr/>
      <dgm:t>
        <a:bodyPr/>
        <a:lstStyle/>
        <a:p>
          <a:pPr algn="just">
            <a:buFont typeface="Symbol" panose="05050102010706020507" pitchFamily="18" charset="2"/>
            <a:buChar char=""/>
          </a:pPr>
          <a:r>
            <a:rPr lang="es-EC" sz="2200" dirty="0"/>
            <a:t>Determinar el mejor método de lisis celular mediante la evaluación de concentración y pureza por espectrofotometría. </a:t>
          </a:r>
        </a:p>
      </dgm:t>
    </dgm:pt>
    <dgm:pt modelId="{870612F8-A9ED-41DD-8EA9-B2CD16D766D9}" type="parTrans" cxnId="{FB67760D-E1F7-420B-82E1-4CA407293B58}">
      <dgm:prSet/>
      <dgm:spPr/>
      <dgm:t>
        <a:bodyPr/>
        <a:lstStyle/>
        <a:p>
          <a:endParaRPr lang="es-EC"/>
        </a:p>
      </dgm:t>
    </dgm:pt>
    <dgm:pt modelId="{EFA6169A-486F-43E2-919E-4D9DAC0D3F76}" type="sibTrans" cxnId="{FB67760D-E1F7-420B-82E1-4CA407293B58}">
      <dgm:prSet/>
      <dgm:spPr/>
      <dgm:t>
        <a:bodyPr/>
        <a:lstStyle/>
        <a:p>
          <a:endParaRPr lang="es-EC"/>
        </a:p>
      </dgm:t>
    </dgm:pt>
    <dgm:pt modelId="{F5CDE03C-FBDB-489E-ACB5-89859E28AF73}">
      <dgm:prSet custT="1"/>
      <dgm:spPr/>
      <dgm:t>
        <a:bodyPr/>
        <a:lstStyle/>
        <a:p>
          <a:pPr algn="just">
            <a:buFont typeface="Symbol" panose="05050102010706020507" pitchFamily="18" charset="2"/>
            <a:buChar char=""/>
          </a:pPr>
          <a:r>
            <a:rPr lang="es-EC" sz="2200" dirty="0"/>
            <a:t>Obtener datos de secuenciación masiva paralela para la región LSU (micorrizas) de raíces de dos ecosistemas diferentes. </a:t>
          </a:r>
        </a:p>
      </dgm:t>
    </dgm:pt>
    <dgm:pt modelId="{0B58460B-2D50-48DC-977D-64A6BA1F9C5E}" type="parTrans" cxnId="{ED39AD43-F391-463D-8E50-4CA7B655CFA0}">
      <dgm:prSet/>
      <dgm:spPr/>
      <dgm:t>
        <a:bodyPr/>
        <a:lstStyle/>
        <a:p>
          <a:endParaRPr lang="es-EC"/>
        </a:p>
      </dgm:t>
    </dgm:pt>
    <dgm:pt modelId="{03B3DFCC-4685-4612-B974-FA3FA61D62A5}" type="sibTrans" cxnId="{ED39AD43-F391-463D-8E50-4CA7B655CFA0}">
      <dgm:prSet/>
      <dgm:spPr/>
      <dgm:t>
        <a:bodyPr/>
        <a:lstStyle/>
        <a:p>
          <a:endParaRPr lang="es-EC"/>
        </a:p>
      </dgm:t>
    </dgm:pt>
    <dgm:pt modelId="{FB9AF6F0-9232-458C-8707-314560CB5AAB}">
      <dgm:prSet custT="1"/>
      <dgm:spPr/>
      <dgm:t>
        <a:bodyPr/>
        <a:lstStyle/>
        <a:p>
          <a:pPr algn="just">
            <a:buFont typeface="Symbol" panose="05050102010706020507" pitchFamily="18" charset="2"/>
            <a:buChar char=""/>
          </a:pPr>
          <a:r>
            <a:rPr lang="es-EC" sz="2200" dirty="0"/>
            <a:t>Analizar las secuencias obtenidas mediante el uso de herramientas bioinformáticas.</a:t>
          </a:r>
        </a:p>
      </dgm:t>
    </dgm:pt>
    <dgm:pt modelId="{D9E20AB8-75A5-4AC4-8AE6-07B16D6D96F4}" type="parTrans" cxnId="{73EC7C70-3704-4596-BB6A-FC6A5FAA885C}">
      <dgm:prSet/>
      <dgm:spPr/>
      <dgm:t>
        <a:bodyPr/>
        <a:lstStyle/>
        <a:p>
          <a:endParaRPr lang="es-EC"/>
        </a:p>
      </dgm:t>
    </dgm:pt>
    <dgm:pt modelId="{2C700623-D248-4D95-B408-283CB626145F}" type="sibTrans" cxnId="{73EC7C70-3704-4596-BB6A-FC6A5FAA885C}">
      <dgm:prSet/>
      <dgm:spPr/>
      <dgm:t>
        <a:bodyPr/>
        <a:lstStyle/>
        <a:p>
          <a:endParaRPr lang="es-EC"/>
        </a:p>
      </dgm:t>
    </dgm:pt>
    <dgm:pt modelId="{1E6FE681-60A5-457C-953C-124297A21F2D}">
      <dgm:prSet custT="1"/>
      <dgm:spPr/>
      <dgm:t>
        <a:bodyPr/>
        <a:lstStyle/>
        <a:p>
          <a:pPr algn="just">
            <a:buFont typeface="Symbol" panose="05050102010706020507" pitchFamily="18" charset="2"/>
            <a:buChar char=""/>
          </a:pPr>
          <a:r>
            <a:rPr lang="es-EC" sz="2200" dirty="0"/>
            <a:t>Identificar las comunidades de hongos micorrízicos arbusculares de raíces del árbol manzanilla de la muerte (</a:t>
          </a:r>
          <a:r>
            <a:rPr lang="es-EC" sz="2200" i="1" dirty="0" err="1"/>
            <a:t>Hippomane</a:t>
          </a:r>
          <a:r>
            <a:rPr lang="es-EC" sz="2200" i="1" dirty="0"/>
            <a:t> </a:t>
          </a:r>
          <a:r>
            <a:rPr lang="es-EC" sz="2200" i="1" dirty="0" err="1"/>
            <a:t>mancinella</a:t>
          </a:r>
          <a:r>
            <a:rPr lang="es-EC" sz="2200" dirty="0"/>
            <a:t>) en dos distintos ecosistemas. </a:t>
          </a:r>
        </a:p>
      </dgm:t>
    </dgm:pt>
    <dgm:pt modelId="{098AC93F-D6A5-43B9-A39F-B1A28BAB4579}" type="parTrans" cxnId="{EA874928-9448-4112-8859-F9320E2C4750}">
      <dgm:prSet/>
      <dgm:spPr/>
      <dgm:t>
        <a:bodyPr/>
        <a:lstStyle/>
        <a:p>
          <a:endParaRPr lang="es-EC"/>
        </a:p>
      </dgm:t>
    </dgm:pt>
    <dgm:pt modelId="{6588A3AA-8BB8-4DC4-961A-E155D2B4E9A8}" type="sibTrans" cxnId="{EA874928-9448-4112-8859-F9320E2C4750}">
      <dgm:prSet/>
      <dgm:spPr/>
      <dgm:t>
        <a:bodyPr/>
        <a:lstStyle/>
        <a:p>
          <a:endParaRPr lang="es-EC"/>
        </a:p>
      </dgm:t>
    </dgm:pt>
    <dgm:pt modelId="{7F55AD43-D644-4210-93C8-F4B255DC69C9}" type="pres">
      <dgm:prSet presAssocID="{096056E8-E312-4A5A-B80D-06AC87FC8823}" presName="linear" presStyleCnt="0">
        <dgm:presLayoutVars>
          <dgm:dir/>
          <dgm:animLvl val="lvl"/>
          <dgm:resizeHandles val="exact"/>
        </dgm:presLayoutVars>
      </dgm:prSet>
      <dgm:spPr/>
    </dgm:pt>
    <dgm:pt modelId="{DBD1AA6D-EDAB-428B-8C00-EC24413ECC89}" type="pres">
      <dgm:prSet presAssocID="{D83BC132-34D5-4AEE-A198-25A424CD81B2}" presName="parentLin" presStyleCnt="0"/>
      <dgm:spPr/>
    </dgm:pt>
    <dgm:pt modelId="{5F89B206-D2F9-4421-9425-DCB601D6FF0F}" type="pres">
      <dgm:prSet presAssocID="{D83BC132-34D5-4AEE-A198-25A424CD81B2}" presName="parentLeftMargin" presStyleLbl="node1" presStyleIdx="0" presStyleCnt="1"/>
      <dgm:spPr/>
    </dgm:pt>
    <dgm:pt modelId="{EFE75379-3A4A-46DF-8180-E5B218FA856F}" type="pres">
      <dgm:prSet presAssocID="{D83BC132-34D5-4AEE-A198-25A424CD81B2}" presName="parentText" presStyleLbl="node1" presStyleIdx="0" presStyleCnt="1" custScaleY="73650" custLinFactNeighborX="2941" custLinFactNeighborY="-32840">
        <dgm:presLayoutVars>
          <dgm:chMax val="0"/>
          <dgm:bulletEnabled val="1"/>
        </dgm:presLayoutVars>
      </dgm:prSet>
      <dgm:spPr/>
    </dgm:pt>
    <dgm:pt modelId="{92ABB88B-2C1D-4199-86E9-5BA5FD9B59BD}" type="pres">
      <dgm:prSet presAssocID="{D83BC132-34D5-4AEE-A198-25A424CD81B2}" presName="negativeSpace" presStyleCnt="0"/>
      <dgm:spPr/>
    </dgm:pt>
    <dgm:pt modelId="{89C4A0F1-8CA2-44B1-82C0-547A47467A66}" type="pres">
      <dgm:prSet presAssocID="{D83BC132-34D5-4AEE-A198-25A424CD81B2}" presName="childText" presStyleLbl="conFgAcc1" presStyleIdx="0" presStyleCnt="1" custScaleY="90467" custLinFactNeighborX="-441" custLinFactNeighborY="4848">
        <dgm:presLayoutVars>
          <dgm:bulletEnabled val="1"/>
        </dgm:presLayoutVars>
      </dgm:prSet>
      <dgm:spPr/>
    </dgm:pt>
  </dgm:ptLst>
  <dgm:cxnLst>
    <dgm:cxn modelId="{FB67760D-E1F7-420B-82E1-4CA407293B58}" srcId="{D83BC132-34D5-4AEE-A198-25A424CD81B2}" destId="{3FD6D7FF-A22B-409C-A3E7-F3A08A20C011}" srcOrd="1" destOrd="0" parTransId="{870612F8-A9ED-41DD-8EA9-B2CD16D766D9}" sibTransId="{EFA6169A-486F-43E2-919E-4D9DAC0D3F76}"/>
    <dgm:cxn modelId="{A6FDB315-C5CD-4155-B549-20FABE3428AE}" type="presOf" srcId="{FB9AF6F0-9232-458C-8707-314560CB5AAB}" destId="{89C4A0F1-8CA2-44B1-82C0-547A47467A66}" srcOrd="0" destOrd="3" presId="urn:microsoft.com/office/officeart/2005/8/layout/list1"/>
    <dgm:cxn modelId="{EA874928-9448-4112-8859-F9320E2C4750}" srcId="{D83BC132-34D5-4AEE-A198-25A424CD81B2}" destId="{1E6FE681-60A5-457C-953C-124297A21F2D}" srcOrd="4" destOrd="0" parTransId="{098AC93F-D6A5-43B9-A39F-B1A28BAB4579}" sibTransId="{6588A3AA-8BB8-4DC4-961A-E155D2B4E9A8}"/>
    <dgm:cxn modelId="{ED39AD43-F391-463D-8E50-4CA7B655CFA0}" srcId="{D83BC132-34D5-4AEE-A198-25A424CD81B2}" destId="{F5CDE03C-FBDB-489E-ACB5-89859E28AF73}" srcOrd="2" destOrd="0" parTransId="{0B58460B-2D50-48DC-977D-64A6BA1F9C5E}" sibTransId="{03B3DFCC-4685-4612-B974-FA3FA61D62A5}"/>
    <dgm:cxn modelId="{41945367-2511-4984-901F-634ED1537E1F}" type="presOf" srcId="{EF49B2A2-1381-4E00-81E1-CCE10E49E7FE}" destId="{89C4A0F1-8CA2-44B1-82C0-547A47467A66}" srcOrd="0" destOrd="0" presId="urn:microsoft.com/office/officeart/2005/8/layout/list1"/>
    <dgm:cxn modelId="{66EF874E-A51F-4425-A6F4-A931F8C3DC4A}" srcId="{D83BC132-34D5-4AEE-A198-25A424CD81B2}" destId="{EF49B2A2-1381-4E00-81E1-CCE10E49E7FE}" srcOrd="0" destOrd="0" parTransId="{06A19909-11CD-4E31-AF08-C819FA3DA491}" sibTransId="{1D398CDE-1997-4B7B-8D2C-5812B1AD84A5}"/>
    <dgm:cxn modelId="{73EC7C70-3704-4596-BB6A-FC6A5FAA885C}" srcId="{D83BC132-34D5-4AEE-A198-25A424CD81B2}" destId="{FB9AF6F0-9232-458C-8707-314560CB5AAB}" srcOrd="3" destOrd="0" parTransId="{D9E20AB8-75A5-4AC4-8AE6-07B16D6D96F4}" sibTransId="{2C700623-D248-4D95-B408-283CB626145F}"/>
    <dgm:cxn modelId="{1854E87C-E55B-4F7B-9833-85D55914C8D0}" type="presOf" srcId="{F5CDE03C-FBDB-489E-ACB5-89859E28AF73}" destId="{89C4A0F1-8CA2-44B1-82C0-547A47467A66}" srcOrd="0" destOrd="2" presId="urn:microsoft.com/office/officeart/2005/8/layout/list1"/>
    <dgm:cxn modelId="{76570D8B-7625-4100-946E-3998E835FF19}" srcId="{096056E8-E312-4A5A-B80D-06AC87FC8823}" destId="{D83BC132-34D5-4AEE-A198-25A424CD81B2}" srcOrd="0" destOrd="0" parTransId="{238E6516-ADA7-431D-82F7-6A6E66FC4AE0}" sibTransId="{A2E496C1-64D7-460D-9884-BDF6ECA34548}"/>
    <dgm:cxn modelId="{D5C3769C-6E1E-4669-918C-37EEF30D34A6}" type="presOf" srcId="{096056E8-E312-4A5A-B80D-06AC87FC8823}" destId="{7F55AD43-D644-4210-93C8-F4B255DC69C9}" srcOrd="0" destOrd="0" presId="urn:microsoft.com/office/officeart/2005/8/layout/list1"/>
    <dgm:cxn modelId="{124B68BD-7097-4A4D-8CC9-981369D654C9}" type="presOf" srcId="{D83BC132-34D5-4AEE-A198-25A424CD81B2}" destId="{EFE75379-3A4A-46DF-8180-E5B218FA856F}" srcOrd="1" destOrd="0" presId="urn:microsoft.com/office/officeart/2005/8/layout/list1"/>
    <dgm:cxn modelId="{7D3089BE-8F6F-4347-8236-C4B4E264B51E}" type="presOf" srcId="{D83BC132-34D5-4AEE-A198-25A424CD81B2}" destId="{5F89B206-D2F9-4421-9425-DCB601D6FF0F}" srcOrd="0" destOrd="0" presId="urn:microsoft.com/office/officeart/2005/8/layout/list1"/>
    <dgm:cxn modelId="{1B7646BF-AC86-4738-8970-7519BA7369E5}" type="presOf" srcId="{1E6FE681-60A5-457C-953C-124297A21F2D}" destId="{89C4A0F1-8CA2-44B1-82C0-547A47467A66}" srcOrd="0" destOrd="4" presId="urn:microsoft.com/office/officeart/2005/8/layout/list1"/>
    <dgm:cxn modelId="{88E276F9-BB56-474F-AE20-523BF30F5E3C}" type="presOf" srcId="{3FD6D7FF-A22B-409C-A3E7-F3A08A20C011}" destId="{89C4A0F1-8CA2-44B1-82C0-547A47467A66}" srcOrd="0" destOrd="1" presId="urn:microsoft.com/office/officeart/2005/8/layout/list1"/>
    <dgm:cxn modelId="{C0891D60-FB0E-4E84-A7A5-0E7FEC8BF2E6}" type="presParOf" srcId="{7F55AD43-D644-4210-93C8-F4B255DC69C9}" destId="{DBD1AA6D-EDAB-428B-8C00-EC24413ECC89}" srcOrd="0" destOrd="0" presId="urn:microsoft.com/office/officeart/2005/8/layout/list1"/>
    <dgm:cxn modelId="{492944BC-2145-4A07-AA4B-B0426528196E}" type="presParOf" srcId="{DBD1AA6D-EDAB-428B-8C00-EC24413ECC89}" destId="{5F89B206-D2F9-4421-9425-DCB601D6FF0F}" srcOrd="0" destOrd="0" presId="urn:microsoft.com/office/officeart/2005/8/layout/list1"/>
    <dgm:cxn modelId="{8FD0DD4F-36F0-47B3-A74A-2BFEA00FA0E8}" type="presParOf" srcId="{DBD1AA6D-EDAB-428B-8C00-EC24413ECC89}" destId="{EFE75379-3A4A-46DF-8180-E5B218FA856F}" srcOrd="1" destOrd="0" presId="urn:microsoft.com/office/officeart/2005/8/layout/list1"/>
    <dgm:cxn modelId="{8A67935E-E3B5-40E4-9B5B-9F03D18CACE7}" type="presParOf" srcId="{7F55AD43-D644-4210-93C8-F4B255DC69C9}" destId="{92ABB88B-2C1D-4199-86E9-5BA5FD9B59BD}" srcOrd="1" destOrd="0" presId="urn:microsoft.com/office/officeart/2005/8/layout/list1"/>
    <dgm:cxn modelId="{1B7A95EC-6495-43FD-9185-D397619190F4}" type="presParOf" srcId="{7F55AD43-D644-4210-93C8-F4B255DC69C9}" destId="{89C4A0F1-8CA2-44B1-82C0-547A47467A66}"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07351CB-7680-4A0C-8728-C40005594543}" type="doc">
      <dgm:prSet loTypeId="urn:microsoft.com/office/officeart/2008/layout/VerticalCircleList" loCatId="list" qsTypeId="urn:microsoft.com/office/officeart/2005/8/quickstyle/simple1" qsCatId="simple" csTypeId="urn:microsoft.com/office/officeart/2005/8/colors/colorful5" csCatId="colorful" phldr="1"/>
      <dgm:spPr/>
      <dgm:t>
        <a:bodyPr/>
        <a:lstStyle/>
        <a:p>
          <a:endParaRPr lang="es-EC"/>
        </a:p>
      </dgm:t>
    </dgm:pt>
    <dgm:pt modelId="{4CC79D68-D964-4F39-9557-ED111011BB1A}">
      <dgm:prSet phldrT="[Texto]"/>
      <dgm:spPr/>
      <dgm:t>
        <a:bodyPr/>
        <a:lstStyle/>
        <a:p>
          <a:pPr algn="just"/>
          <a:r>
            <a:rPr lang="es-EC" b="1" dirty="0"/>
            <a:t>Ho1:</a:t>
          </a:r>
          <a:r>
            <a:rPr lang="es-EC" dirty="0"/>
            <a:t> El mejor tratamiento de extracción de ADN de raíces de distinta consistencia utilizando el homogenizador BEAD RUPTOR ELITE, permitirá obtener ADN de pureza y concentración apropiada para técnicas moleculares.</a:t>
          </a:r>
        </a:p>
      </dgm:t>
    </dgm:pt>
    <dgm:pt modelId="{6A04C9F4-1B9B-4042-B2D4-8D8A9630CDC2}" type="parTrans" cxnId="{8422899C-F04C-422D-9B7F-D7AA24BDFAF5}">
      <dgm:prSet/>
      <dgm:spPr/>
      <dgm:t>
        <a:bodyPr/>
        <a:lstStyle/>
        <a:p>
          <a:endParaRPr lang="es-EC"/>
        </a:p>
      </dgm:t>
    </dgm:pt>
    <dgm:pt modelId="{EF20AD6F-2AA9-466C-AF1D-6F38F50C9AE9}" type="sibTrans" cxnId="{8422899C-F04C-422D-9B7F-D7AA24BDFAF5}">
      <dgm:prSet/>
      <dgm:spPr/>
      <dgm:t>
        <a:bodyPr/>
        <a:lstStyle/>
        <a:p>
          <a:endParaRPr lang="es-EC"/>
        </a:p>
      </dgm:t>
    </dgm:pt>
    <dgm:pt modelId="{9AA14835-735D-43D4-8ACC-52758C0D5EFD}">
      <dgm:prSet phldrT="[Texto]"/>
      <dgm:spPr/>
      <dgm:t>
        <a:bodyPr/>
        <a:lstStyle/>
        <a:p>
          <a:pPr algn="just"/>
          <a:r>
            <a:rPr lang="es-EC" b="1" dirty="0"/>
            <a:t>Ho2:  </a:t>
          </a:r>
          <a:r>
            <a:rPr lang="es-EC" dirty="0"/>
            <a:t>La riqueza y abundancia de hongos micorrízicos arbusculares del árbol manzanilla de la muerte </a:t>
          </a:r>
          <a:r>
            <a:rPr lang="es-EC" i="1" dirty="0"/>
            <a:t>(</a:t>
          </a:r>
          <a:r>
            <a:rPr lang="es-EC" i="1" dirty="0" err="1"/>
            <a:t>Hippomane</a:t>
          </a:r>
          <a:r>
            <a:rPr lang="es-EC" i="1" dirty="0"/>
            <a:t> </a:t>
          </a:r>
          <a:r>
            <a:rPr lang="es-EC" i="1" dirty="0" err="1"/>
            <a:t>mancinella</a:t>
          </a:r>
          <a:r>
            <a:rPr lang="es-EC" i="1" dirty="0"/>
            <a:t>) </a:t>
          </a:r>
          <a:r>
            <a:rPr lang="es-EC" dirty="0"/>
            <a:t>en dos ecosistemas es diferente. </a:t>
          </a:r>
        </a:p>
      </dgm:t>
    </dgm:pt>
    <dgm:pt modelId="{600A85D8-16DA-422A-BD04-4BC28FC945AD}" type="parTrans" cxnId="{6F735F44-50B1-4351-A206-C5E2B1E38FFE}">
      <dgm:prSet/>
      <dgm:spPr/>
      <dgm:t>
        <a:bodyPr/>
        <a:lstStyle/>
        <a:p>
          <a:endParaRPr lang="es-EC"/>
        </a:p>
      </dgm:t>
    </dgm:pt>
    <dgm:pt modelId="{CC495F9F-3E7D-4690-9433-1D9FAC0EE0B2}" type="sibTrans" cxnId="{6F735F44-50B1-4351-A206-C5E2B1E38FFE}">
      <dgm:prSet/>
      <dgm:spPr/>
      <dgm:t>
        <a:bodyPr/>
        <a:lstStyle/>
        <a:p>
          <a:endParaRPr lang="es-EC"/>
        </a:p>
      </dgm:t>
    </dgm:pt>
    <dgm:pt modelId="{D156A979-49AB-4B56-B8A0-50B910F044FE}" type="pres">
      <dgm:prSet presAssocID="{407351CB-7680-4A0C-8728-C40005594543}" presName="Name0" presStyleCnt="0">
        <dgm:presLayoutVars>
          <dgm:dir/>
        </dgm:presLayoutVars>
      </dgm:prSet>
      <dgm:spPr/>
    </dgm:pt>
    <dgm:pt modelId="{D1F20509-B2CB-47D2-9374-87452C2017F2}" type="pres">
      <dgm:prSet presAssocID="{4CC79D68-D964-4F39-9557-ED111011BB1A}" presName="noChildren" presStyleCnt="0"/>
      <dgm:spPr/>
    </dgm:pt>
    <dgm:pt modelId="{4C3E21EF-55A2-4E3C-B37D-F22ECDD65481}" type="pres">
      <dgm:prSet presAssocID="{4CC79D68-D964-4F39-9557-ED111011BB1A}" presName="gap" presStyleCnt="0"/>
      <dgm:spPr/>
    </dgm:pt>
    <dgm:pt modelId="{B017B887-544D-4426-8EA8-6A973DF1E04D}" type="pres">
      <dgm:prSet presAssocID="{4CC79D68-D964-4F39-9557-ED111011BB1A}" presName="medCircle2" presStyleLbl="vennNode1" presStyleIdx="0" presStyleCnt="2" custLinFactNeighborX="-17612" custLinFactNeighborY="-38739"/>
      <dgm:spPr/>
    </dgm:pt>
    <dgm:pt modelId="{DFEB05E9-FDCC-428D-B388-3B8F6BFEEBE2}" type="pres">
      <dgm:prSet presAssocID="{4CC79D68-D964-4F39-9557-ED111011BB1A}" presName="txLvlOnly1" presStyleLbl="revTx" presStyleIdx="0" presStyleCnt="2" custLinFactNeighborY="-10345"/>
      <dgm:spPr/>
    </dgm:pt>
    <dgm:pt modelId="{9C0AC58D-9ED2-4ED1-B94B-34F266E6C096}" type="pres">
      <dgm:prSet presAssocID="{9AA14835-735D-43D4-8ACC-52758C0D5EFD}" presName="noChildren" presStyleCnt="0"/>
      <dgm:spPr/>
    </dgm:pt>
    <dgm:pt modelId="{CE2FF6BF-AFDA-4417-937B-8215EFA85CF0}" type="pres">
      <dgm:prSet presAssocID="{9AA14835-735D-43D4-8ACC-52758C0D5EFD}" presName="gap" presStyleCnt="0"/>
      <dgm:spPr/>
    </dgm:pt>
    <dgm:pt modelId="{A17AA41C-3B7B-446B-B8EA-50C8F3DE0344}" type="pres">
      <dgm:prSet presAssocID="{9AA14835-735D-43D4-8ACC-52758C0D5EFD}" presName="medCircle2" presStyleLbl="vennNode1" presStyleIdx="1" presStyleCnt="2" custLinFactNeighborX="-9416" custLinFactNeighborY="0"/>
      <dgm:spPr/>
    </dgm:pt>
    <dgm:pt modelId="{8EA8736C-ADEF-4362-809F-FCA5FF35A4D7}" type="pres">
      <dgm:prSet presAssocID="{9AA14835-735D-43D4-8ACC-52758C0D5EFD}" presName="txLvlOnly1" presStyleLbl="revTx" presStyleIdx="1" presStyleCnt="2" custLinFactNeighborX="174" custLinFactNeighborY="23276"/>
      <dgm:spPr/>
    </dgm:pt>
  </dgm:ptLst>
  <dgm:cxnLst>
    <dgm:cxn modelId="{6F735F44-50B1-4351-A206-C5E2B1E38FFE}" srcId="{407351CB-7680-4A0C-8728-C40005594543}" destId="{9AA14835-735D-43D4-8ACC-52758C0D5EFD}" srcOrd="1" destOrd="0" parTransId="{600A85D8-16DA-422A-BD04-4BC28FC945AD}" sibTransId="{CC495F9F-3E7D-4690-9433-1D9FAC0EE0B2}"/>
    <dgm:cxn modelId="{A4945F77-24A4-4BAB-88DC-48B64D38C5B5}" type="presOf" srcId="{4CC79D68-D964-4F39-9557-ED111011BB1A}" destId="{DFEB05E9-FDCC-428D-B388-3B8F6BFEEBE2}" srcOrd="0" destOrd="0" presId="urn:microsoft.com/office/officeart/2008/layout/VerticalCircleList"/>
    <dgm:cxn modelId="{8422899C-F04C-422D-9B7F-D7AA24BDFAF5}" srcId="{407351CB-7680-4A0C-8728-C40005594543}" destId="{4CC79D68-D964-4F39-9557-ED111011BB1A}" srcOrd="0" destOrd="0" parTransId="{6A04C9F4-1B9B-4042-B2D4-8D8A9630CDC2}" sibTransId="{EF20AD6F-2AA9-466C-AF1D-6F38F50C9AE9}"/>
    <dgm:cxn modelId="{4751AAD8-2402-403F-A45F-198B9FA91B1B}" type="presOf" srcId="{407351CB-7680-4A0C-8728-C40005594543}" destId="{D156A979-49AB-4B56-B8A0-50B910F044FE}" srcOrd="0" destOrd="0" presId="urn:microsoft.com/office/officeart/2008/layout/VerticalCircleList"/>
    <dgm:cxn modelId="{DD8CDCF4-CFFE-4334-AD72-8B34582845F7}" type="presOf" srcId="{9AA14835-735D-43D4-8ACC-52758C0D5EFD}" destId="{8EA8736C-ADEF-4362-809F-FCA5FF35A4D7}" srcOrd="0" destOrd="0" presId="urn:microsoft.com/office/officeart/2008/layout/VerticalCircleList"/>
    <dgm:cxn modelId="{35F2524B-2330-4BC0-914A-D2A0520BF1EE}" type="presParOf" srcId="{D156A979-49AB-4B56-B8A0-50B910F044FE}" destId="{D1F20509-B2CB-47D2-9374-87452C2017F2}" srcOrd="0" destOrd="0" presId="urn:microsoft.com/office/officeart/2008/layout/VerticalCircleList"/>
    <dgm:cxn modelId="{5C5813FB-83EE-4E84-9796-3C28CE5FA3CD}" type="presParOf" srcId="{D1F20509-B2CB-47D2-9374-87452C2017F2}" destId="{4C3E21EF-55A2-4E3C-B37D-F22ECDD65481}" srcOrd="0" destOrd="0" presId="urn:microsoft.com/office/officeart/2008/layout/VerticalCircleList"/>
    <dgm:cxn modelId="{09409184-7BEA-4CC8-93FE-F0F9F69C7467}" type="presParOf" srcId="{D1F20509-B2CB-47D2-9374-87452C2017F2}" destId="{B017B887-544D-4426-8EA8-6A973DF1E04D}" srcOrd="1" destOrd="0" presId="urn:microsoft.com/office/officeart/2008/layout/VerticalCircleList"/>
    <dgm:cxn modelId="{0A80B65A-2257-476B-92D6-3444F4C309BF}" type="presParOf" srcId="{D1F20509-B2CB-47D2-9374-87452C2017F2}" destId="{DFEB05E9-FDCC-428D-B388-3B8F6BFEEBE2}" srcOrd="2" destOrd="0" presId="urn:microsoft.com/office/officeart/2008/layout/VerticalCircleList"/>
    <dgm:cxn modelId="{5F080C45-6E83-4E4C-8D90-6EF0485021FF}" type="presParOf" srcId="{D156A979-49AB-4B56-B8A0-50B910F044FE}" destId="{9C0AC58D-9ED2-4ED1-B94B-34F266E6C096}" srcOrd="1" destOrd="0" presId="urn:microsoft.com/office/officeart/2008/layout/VerticalCircleList"/>
    <dgm:cxn modelId="{6939A56A-7F1E-4D0F-A6BD-4958F0AD3B3B}" type="presParOf" srcId="{9C0AC58D-9ED2-4ED1-B94B-34F266E6C096}" destId="{CE2FF6BF-AFDA-4417-937B-8215EFA85CF0}" srcOrd="0" destOrd="0" presId="urn:microsoft.com/office/officeart/2008/layout/VerticalCircleList"/>
    <dgm:cxn modelId="{922E31E2-4B5E-489F-A4E2-C7B5B3C8FE71}" type="presParOf" srcId="{9C0AC58D-9ED2-4ED1-B94B-34F266E6C096}" destId="{A17AA41C-3B7B-446B-B8EA-50C8F3DE0344}" srcOrd="1" destOrd="0" presId="urn:microsoft.com/office/officeart/2008/layout/VerticalCircleList"/>
    <dgm:cxn modelId="{97B684F0-0518-4E7F-AA03-885D9B42DF89}" type="presParOf" srcId="{9C0AC58D-9ED2-4ED1-B94B-34F266E6C096}" destId="{8EA8736C-ADEF-4362-809F-FCA5FF35A4D7}" srcOrd="2" destOrd="0" presId="urn:microsoft.com/office/officeart/2008/layout/Vertical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80EA16C-8A6A-4A92-A21D-894DA199EBCE}" type="doc">
      <dgm:prSet loTypeId="urn:microsoft.com/office/officeart/2008/layout/PictureStrips" loCatId="list" qsTypeId="urn:microsoft.com/office/officeart/2005/8/quickstyle/simple1" qsCatId="simple" csTypeId="urn:microsoft.com/office/officeart/2005/8/colors/colorful5" csCatId="colorful" phldr="1"/>
      <dgm:spPr/>
      <dgm:t>
        <a:bodyPr/>
        <a:lstStyle/>
        <a:p>
          <a:endParaRPr lang="es-EC"/>
        </a:p>
      </dgm:t>
    </dgm:pt>
    <dgm:pt modelId="{56A16E6F-E84E-4F2E-9176-4C9325607685}">
      <dgm:prSet phldrT="[Texto]"/>
      <dgm:spPr/>
      <dgm:t>
        <a:bodyPr/>
        <a:lstStyle/>
        <a:p>
          <a:r>
            <a:rPr lang="es-EC" b="1" dirty="0">
              <a:solidFill>
                <a:schemeClr val="tx1"/>
              </a:solidFill>
            </a:rPr>
            <a:t>a) Obtención de las muestras</a:t>
          </a:r>
          <a:endParaRPr lang="es-EC" b="1" dirty="0"/>
        </a:p>
      </dgm:t>
    </dgm:pt>
    <dgm:pt modelId="{FB7B4368-C48A-420E-A340-860FD06D4268}" type="parTrans" cxnId="{2BAC2193-A7A7-4A77-83CF-892D18F914FE}">
      <dgm:prSet/>
      <dgm:spPr/>
      <dgm:t>
        <a:bodyPr/>
        <a:lstStyle/>
        <a:p>
          <a:endParaRPr lang="es-EC"/>
        </a:p>
      </dgm:t>
    </dgm:pt>
    <dgm:pt modelId="{CE97671A-2EA7-4EA8-96EA-12891FBAC211}" type="sibTrans" cxnId="{2BAC2193-A7A7-4A77-83CF-892D18F914FE}">
      <dgm:prSet/>
      <dgm:spPr/>
      <dgm:t>
        <a:bodyPr/>
        <a:lstStyle/>
        <a:p>
          <a:endParaRPr lang="es-EC"/>
        </a:p>
      </dgm:t>
    </dgm:pt>
    <dgm:pt modelId="{E085A179-963D-4C7D-8568-0AE05E58FA2A}">
      <dgm:prSet phldrT="[Texto]"/>
      <dgm:spPr/>
      <dgm:t>
        <a:bodyPr/>
        <a:lstStyle/>
        <a:p>
          <a:r>
            <a:rPr lang="es-EC" dirty="0"/>
            <a:t>Proceso de estandarización del homogenizador BEAD RUPTOR ELITE</a:t>
          </a:r>
          <a:r>
            <a:rPr lang="es-EC" dirty="0">
              <a:sym typeface="Wingdings" panose="05000000000000000000" pitchFamily="2" charset="2"/>
            </a:rPr>
            <a:t> </a:t>
          </a:r>
          <a:r>
            <a:rPr lang="es-EC" dirty="0"/>
            <a:t>muestras modelo del campus central de la Universidad de las Fuerzas Armadas “ESPE”</a:t>
          </a:r>
        </a:p>
      </dgm:t>
    </dgm:pt>
    <dgm:pt modelId="{8FB395EF-548D-465F-AA97-A96C8B03BAD2}" type="parTrans" cxnId="{020162F8-C676-45E5-AC14-46B8CB9DF477}">
      <dgm:prSet/>
      <dgm:spPr/>
      <dgm:t>
        <a:bodyPr/>
        <a:lstStyle/>
        <a:p>
          <a:endParaRPr lang="es-EC"/>
        </a:p>
      </dgm:t>
    </dgm:pt>
    <dgm:pt modelId="{D84A16C4-3C87-4A38-901E-9D3901ED8995}" type="sibTrans" cxnId="{020162F8-C676-45E5-AC14-46B8CB9DF477}">
      <dgm:prSet/>
      <dgm:spPr/>
      <dgm:t>
        <a:bodyPr/>
        <a:lstStyle/>
        <a:p>
          <a:endParaRPr lang="es-EC"/>
        </a:p>
      </dgm:t>
    </dgm:pt>
    <dgm:pt modelId="{B88C1233-C03D-4B6D-9C1E-899E216A032D}">
      <dgm:prSet phldrT="[Texto]"/>
      <dgm:spPr/>
      <dgm:t>
        <a:bodyPr/>
        <a:lstStyle/>
        <a:p>
          <a:r>
            <a:rPr lang="es-EC" dirty="0"/>
            <a:t>Análisis de comunidades micorrízicas</a:t>
          </a:r>
          <a:r>
            <a:rPr lang="es-EC" dirty="0">
              <a:sym typeface="Wingdings" panose="05000000000000000000" pitchFamily="2" charset="2"/>
            </a:rPr>
            <a:t></a:t>
          </a:r>
          <a:r>
            <a:rPr lang="es-EC" dirty="0"/>
            <a:t> recolectadas anteriormente de dos cantones del Ecuador.</a:t>
          </a:r>
        </a:p>
      </dgm:t>
    </dgm:pt>
    <dgm:pt modelId="{4D408BCF-7151-45B3-8955-5C5298B3E47D}" type="parTrans" cxnId="{28C8F334-D307-4A90-8699-E063696478B4}">
      <dgm:prSet/>
      <dgm:spPr/>
      <dgm:t>
        <a:bodyPr/>
        <a:lstStyle/>
        <a:p>
          <a:endParaRPr lang="es-EC"/>
        </a:p>
      </dgm:t>
    </dgm:pt>
    <dgm:pt modelId="{71F673C7-64E8-4052-9206-A52C08793133}" type="sibTrans" cxnId="{28C8F334-D307-4A90-8699-E063696478B4}">
      <dgm:prSet/>
      <dgm:spPr/>
      <dgm:t>
        <a:bodyPr/>
        <a:lstStyle/>
        <a:p>
          <a:endParaRPr lang="es-EC"/>
        </a:p>
      </dgm:t>
    </dgm:pt>
    <dgm:pt modelId="{17733E9A-8CC3-4DA0-BB77-01BDFE06E8E3}">
      <dgm:prSet phldrT="[Texto]"/>
      <dgm:spPr/>
      <dgm:t>
        <a:bodyPr/>
        <a:lstStyle/>
        <a:p>
          <a:r>
            <a:rPr lang="es-EC" b="1" dirty="0">
              <a:solidFill>
                <a:schemeClr val="tx1"/>
              </a:solidFill>
            </a:rPr>
            <a:t>b) Trabajo de laboratorio</a:t>
          </a:r>
          <a:endParaRPr lang="es-EC" b="1" dirty="0"/>
        </a:p>
      </dgm:t>
    </dgm:pt>
    <dgm:pt modelId="{D7729090-1FB0-4034-ABBE-5740539C60C9}" type="parTrans" cxnId="{BC9F5626-AA59-4004-AFC4-0074ED3542F8}">
      <dgm:prSet/>
      <dgm:spPr/>
      <dgm:t>
        <a:bodyPr/>
        <a:lstStyle/>
        <a:p>
          <a:endParaRPr lang="es-EC"/>
        </a:p>
      </dgm:t>
    </dgm:pt>
    <dgm:pt modelId="{B2F7AF12-76F3-46DB-BB38-91EBC83CA3BB}" type="sibTrans" cxnId="{BC9F5626-AA59-4004-AFC4-0074ED3542F8}">
      <dgm:prSet/>
      <dgm:spPr/>
      <dgm:t>
        <a:bodyPr/>
        <a:lstStyle/>
        <a:p>
          <a:endParaRPr lang="es-EC"/>
        </a:p>
      </dgm:t>
    </dgm:pt>
    <dgm:pt modelId="{2B6F3B21-6369-4A4F-932E-33501ED23B77}">
      <dgm:prSet phldrT="[Texto]"/>
      <dgm:spPr/>
      <dgm:t>
        <a:bodyPr/>
        <a:lstStyle/>
        <a:p>
          <a:r>
            <a:rPr lang="es-EC" dirty="0"/>
            <a:t>Laboratorio de Botánica del Campus IASA I en la Hacienda el Prado sector Selva Alegre.</a:t>
          </a:r>
        </a:p>
      </dgm:t>
    </dgm:pt>
    <dgm:pt modelId="{902749A2-8800-4070-AA9B-46E43143BFA5}" type="parTrans" cxnId="{1E79289E-562B-4A06-9089-1463AF6C2C96}">
      <dgm:prSet/>
      <dgm:spPr/>
      <dgm:t>
        <a:bodyPr/>
        <a:lstStyle/>
        <a:p>
          <a:endParaRPr lang="es-EC"/>
        </a:p>
      </dgm:t>
    </dgm:pt>
    <dgm:pt modelId="{3D3E690E-DEA6-42E4-B43B-3C101F671A25}" type="sibTrans" cxnId="{1E79289E-562B-4A06-9089-1463AF6C2C96}">
      <dgm:prSet/>
      <dgm:spPr/>
      <dgm:t>
        <a:bodyPr/>
        <a:lstStyle/>
        <a:p>
          <a:endParaRPr lang="es-EC"/>
        </a:p>
      </dgm:t>
    </dgm:pt>
    <dgm:pt modelId="{C97E1A9D-E1DB-4730-AA14-358BC1FBA06C}">
      <dgm:prSet phldrT="[Texto]"/>
      <dgm:spPr/>
      <dgm:t>
        <a:bodyPr/>
        <a:lstStyle/>
        <a:p>
          <a:r>
            <a:rPr lang="es-EC" dirty="0"/>
            <a:t>Proceso de secuenciación</a:t>
          </a:r>
          <a:r>
            <a:rPr lang="es-EC" dirty="0">
              <a:sym typeface="Wingdings" panose="05000000000000000000" pitchFamily="2" charset="2"/>
            </a:rPr>
            <a:t></a:t>
          </a:r>
          <a:r>
            <a:rPr lang="es-EC" dirty="0"/>
            <a:t> Departamento de Ecología y Biología Evolutiva de la Universidad de Kansas – EEUU.</a:t>
          </a:r>
        </a:p>
      </dgm:t>
    </dgm:pt>
    <dgm:pt modelId="{5D3110A4-9703-431E-A933-B33268F2219A}" type="parTrans" cxnId="{89C76B00-A6A4-4BA7-A520-B11BEC9FD3E4}">
      <dgm:prSet/>
      <dgm:spPr/>
      <dgm:t>
        <a:bodyPr/>
        <a:lstStyle/>
        <a:p>
          <a:endParaRPr lang="es-EC"/>
        </a:p>
      </dgm:t>
    </dgm:pt>
    <dgm:pt modelId="{E0707997-4585-4154-B12C-3DE75CC8B263}" type="sibTrans" cxnId="{89C76B00-A6A4-4BA7-A520-B11BEC9FD3E4}">
      <dgm:prSet/>
      <dgm:spPr/>
      <dgm:t>
        <a:bodyPr/>
        <a:lstStyle/>
        <a:p>
          <a:endParaRPr lang="es-EC"/>
        </a:p>
      </dgm:t>
    </dgm:pt>
    <dgm:pt modelId="{9C3CE1CA-C2A0-48EF-A742-24E6FC5D7315}" type="pres">
      <dgm:prSet presAssocID="{480EA16C-8A6A-4A92-A21D-894DA199EBCE}" presName="Name0" presStyleCnt="0">
        <dgm:presLayoutVars>
          <dgm:dir/>
          <dgm:resizeHandles val="exact"/>
        </dgm:presLayoutVars>
      </dgm:prSet>
      <dgm:spPr/>
    </dgm:pt>
    <dgm:pt modelId="{6A644E11-90D8-4FE2-99D6-785DDC4E3D4C}" type="pres">
      <dgm:prSet presAssocID="{56A16E6F-E84E-4F2E-9176-4C9325607685}" presName="composite" presStyleCnt="0"/>
      <dgm:spPr/>
    </dgm:pt>
    <dgm:pt modelId="{AA5A86D9-12DD-4431-B6DC-8412E6A90DC4}" type="pres">
      <dgm:prSet presAssocID="{56A16E6F-E84E-4F2E-9176-4C9325607685}" presName="rect1" presStyleLbl="trAlignAcc1" presStyleIdx="0" presStyleCnt="2">
        <dgm:presLayoutVars>
          <dgm:bulletEnabled val="1"/>
        </dgm:presLayoutVars>
      </dgm:prSet>
      <dgm:spPr/>
    </dgm:pt>
    <dgm:pt modelId="{AD78C339-2E61-4E6C-9D82-A04CEE0FCC6C}" type="pres">
      <dgm:prSet presAssocID="{56A16E6F-E84E-4F2E-9176-4C9325607685}" presName="rect2" presStyleLbl="fgImgPlace1" presStyleIdx="0" presStyleCnt="2"/>
      <dgm:spPr/>
    </dgm:pt>
    <dgm:pt modelId="{4DAAC2F8-76F9-42F5-86A3-65BD8CCED80F}" type="pres">
      <dgm:prSet presAssocID="{CE97671A-2EA7-4EA8-96EA-12891FBAC211}" presName="sibTrans" presStyleCnt="0"/>
      <dgm:spPr/>
    </dgm:pt>
    <dgm:pt modelId="{AFD1A341-60F9-4471-96C2-C759512464F2}" type="pres">
      <dgm:prSet presAssocID="{17733E9A-8CC3-4DA0-BB77-01BDFE06E8E3}" presName="composite" presStyleCnt="0"/>
      <dgm:spPr/>
    </dgm:pt>
    <dgm:pt modelId="{F9FA96B2-17F3-42D3-9358-AE853878FB31}" type="pres">
      <dgm:prSet presAssocID="{17733E9A-8CC3-4DA0-BB77-01BDFE06E8E3}" presName="rect1" presStyleLbl="trAlignAcc1" presStyleIdx="1" presStyleCnt="2" custLinFactNeighborX="3459" custLinFactNeighborY="-124">
        <dgm:presLayoutVars>
          <dgm:bulletEnabled val="1"/>
        </dgm:presLayoutVars>
      </dgm:prSet>
      <dgm:spPr/>
    </dgm:pt>
    <dgm:pt modelId="{A51B6FE9-7CE4-4518-B677-5745BEFB1EA2}" type="pres">
      <dgm:prSet presAssocID="{17733E9A-8CC3-4DA0-BB77-01BDFE06E8E3}" presName="rect2" presStyleLbl="fgImgPlace1" presStyleIdx="1" presStyleCnt="2"/>
      <dgm:spPr/>
    </dgm:pt>
  </dgm:ptLst>
  <dgm:cxnLst>
    <dgm:cxn modelId="{89C76B00-A6A4-4BA7-A520-B11BEC9FD3E4}" srcId="{17733E9A-8CC3-4DA0-BB77-01BDFE06E8E3}" destId="{C97E1A9D-E1DB-4730-AA14-358BC1FBA06C}" srcOrd="1" destOrd="0" parTransId="{5D3110A4-9703-431E-A933-B33268F2219A}" sibTransId="{E0707997-4585-4154-B12C-3DE75CC8B263}"/>
    <dgm:cxn modelId="{BC9F5626-AA59-4004-AFC4-0074ED3542F8}" srcId="{480EA16C-8A6A-4A92-A21D-894DA199EBCE}" destId="{17733E9A-8CC3-4DA0-BB77-01BDFE06E8E3}" srcOrd="1" destOrd="0" parTransId="{D7729090-1FB0-4034-ABBE-5740539C60C9}" sibTransId="{B2F7AF12-76F3-46DB-BB38-91EBC83CA3BB}"/>
    <dgm:cxn modelId="{3548A427-E04A-4802-8CD0-A24D3673708B}" type="presOf" srcId="{480EA16C-8A6A-4A92-A21D-894DA199EBCE}" destId="{9C3CE1CA-C2A0-48EF-A742-24E6FC5D7315}" srcOrd="0" destOrd="0" presId="urn:microsoft.com/office/officeart/2008/layout/PictureStrips"/>
    <dgm:cxn modelId="{28C8F334-D307-4A90-8699-E063696478B4}" srcId="{56A16E6F-E84E-4F2E-9176-4C9325607685}" destId="{B88C1233-C03D-4B6D-9C1E-899E216A032D}" srcOrd="1" destOrd="0" parTransId="{4D408BCF-7151-45B3-8955-5C5298B3E47D}" sibTransId="{71F673C7-64E8-4052-9206-A52C08793133}"/>
    <dgm:cxn modelId="{77A32C3A-B0BA-40DD-94FB-07133632928C}" type="presOf" srcId="{2B6F3B21-6369-4A4F-932E-33501ED23B77}" destId="{F9FA96B2-17F3-42D3-9358-AE853878FB31}" srcOrd="0" destOrd="1" presId="urn:microsoft.com/office/officeart/2008/layout/PictureStrips"/>
    <dgm:cxn modelId="{86694B67-4597-45B5-8ADE-635F654DF878}" type="presOf" srcId="{E085A179-963D-4C7D-8568-0AE05E58FA2A}" destId="{AA5A86D9-12DD-4431-B6DC-8412E6A90DC4}" srcOrd="0" destOrd="1" presId="urn:microsoft.com/office/officeart/2008/layout/PictureStrips"/>
    <dgm:cxn modelId="{2BAC2193-A7A7-4A77-83CF-892D18F914FE}" srcId="{480EA16C-8A6A-4A92-A21D-894DA199EBCE}" destId="{56A16E6F-E84E-4F2E-9176-4C9325607685}" srcOrd="0" destOrd="0" parTransId="{FB7B4368-C48A-420E-A340-860FD06D4268}" sibTransId="{CE97671A-2EA7-4EA8-96EA-12891FBAC211}"/>
    <dgm:cxn modelId="{0C886296-2933-41CF-ABE7-66F44D517E65}" type="presOf" srcId="{C97E1A9D-E1DB-4730-AA14-358BC1FBA06C}" destId="{F9FA96B2-17F3-42D3-9358-AE853878FB31}" srcOrd="0" destOrd="2" presId="urn:microsoft.com/office/officeart/2008/layout/PictureStrips"/>
    <dgm:cxn modelId="{1E79289E-562B-4A06-9089-1463AF6C2C96}" srcId="{17733E9A-8CC3-4DA0-BB77-01BDFE06E8E3}" destId="{2B6F3B21-6369-4A4F-932E-33501ED23B77}" srcOrd="0" destOrd="0" parTransId="{902749A2-8800-4070-AA9B-46E43143BFA5}" sibTransId="{3D3E690E-DEA6-42E4-B43B-3C101F671A25}"/>
    <dgm:cxn modelId="{F38B5ACC-4C8D-4F27-ADD3-CA898845F9D1}" type="presOf" srcId="{17733E9A-8CC3-4DA0-BB77-01BDFE06E8E3}" destId="{F9FA96B2-17F3-42D3-9358-AE853878FB31}" srcOrd="0" destOrd="0" presId="urn:microsoft.com/office/officeart/2008/layout/PictureStrips"/>
    <dgm:cxn modelId="{118662F2-53F9-48CB-AE50-FB81A0712B0F}" type="presOf" srcId="{56A16E6F-E84E-4F2E-9176-4C9325607685}" destId="{AA5A86D9-12DD-4431-B6DC-8412E6A90DC4}" srcOrd="0" destOrd="0" presId="urn:microsoft.com/office/officeart/2008/layout/PictureStrips"/>
    <dgm:cxn modelId="{130943F7-F324-4A57-B740-25671C7682F7}" type="presOf" srcId="{B88C1233-C03D-4B6D-9C1E-899E216A032D}" destId="{AA5A86D9-12DD-4431-B6DC-8412E6A90DC4}" srcOrd="0" destOrd="2" presId="urn:microsoft.com/office/officeart/2008/layout/PictureStrips"/>
    <dgm:cxn modelId="{020162F8-C676-45E5-AC14-46B8CB9DF477}" srcId="{56A16E6F-E84E-4F2E-9176-4C9325607685}" destId="{E085A179-963D-4C7D-8568-0AE05E58FA2A}" srcOrd="0" destOrd="0" parTransId="{8FB395EF-548D-465F-AA97-A96C8B03BAD2}" sibTransId="{D84A16C4-3C87-4A38-901E-9D3901ED8995}"/>
    <dgm:cxn modelId="{70C08430-EBC7-4E54-A1EC-44B4500D1C0D}" type="presParOf" srcId="{9C3CE1CA-C2A0-48EF-A742-24E6FC5D7315}" destId="{6A644E11-90D8-4FE2-99D6-785DDC4E3D4C}" srcOrd="0" destOrd="0" presId="urn:microsoft.com/office/officeart/2008/layout/PictureStrips"/>
    <dgm:cxn modelId="{D81F6889-7B64-475E-812D-51DCCED59BE2}" type="presParOf" srcId="{6A644E11-90D8-4FE2-99D6-785DDC4E3D4C}" destId="{AA5A86D9-12DD-4431-B6DC-8412E6A90DC4}" srcOrd="0" destOrd="0" presId="urn:microsoft.com/office/officeart/2008/layout/PictureStrips"/>
    <dgm:cxn modelId="{7C8C3A74-B211-4D9A-B1E6-1361B41C441C}" type="presParOf" srcId="{6A644E11-90D8-4FE2-99D6-785DDC4E3D4C}" destId="{AD78C339-2E61-4E6C-9D82-A04CEE0FCC6C}" srcOrd="1" destOrd="0" presId="urn:microsoft.com/office/officeart/2008/layout/PictureStrips"/>
    <dgm:cxn modelId="{F041E885-937C-4A22-BB97-419C8A5F3481}" type="presParOf" srcId="{9C3CE1CA-C2A0-48EF-A742-24E6FC5D7315}" destId="{4DAAC2F8-76F9-42F5-86A3-65BD8CCED80F}" srcOrd="1" destOrd="0" presId="urn:microsoft.com/office/officeart/2008/layout/PictureStrips"/>
    <dgm:cxn modelId="{131AE153-61B0-4B66-8016-BC948CE3954E}" type="presParOf" srcId="{9C3CE1CA-C2A0-48EF-A742-24E6FC5D7315}" destId="{AFD1A341-60F9-4471-96C2-C759512464F2}" srcOrd="2" destOrd="0" presId="urn:microsoft.com/office/officeart/2008/layout/PictureStrips"/>
    <dgm:cxn modelId="{7D8AB1BE-A2F3-4CC4-B172-E8260063E478}" type="presParOf" srcId="{AFD1A341-60F9-4471-96C2-C759512464F2}" destId="{F9FA96B2-17F3-42D3-9358-AE853878FB31}" srcOrd="0" destOrd="0" presId="urn:microsoft.com/office/officeart/2008/layout/PictureStrips"/>
    <dgm:cxn modelId="{83968C45-88AD-4235-A6B7-CCFC48BF97AA}" type="presParOf" srcId="{AFD1A341-60F9-4471-96C2-C759512464F2}" destId="{A51B6FE9-7CE4-4518-B677-5745BEFB1EA2}"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B77D3168-55F0-4ECC-BCCC-E5ED08202C86}" type="doc">
      <dgm:prSet loTypeId="urn:microsoft.com/office/officeart/2008/layout/PictureAccentList" loCatId="list" qsTypeId="urn:microsoft.com/office/officeart/2005/8/quickstyle/simple1" qsCatId="simple" csTypeId="urn:microsoft.com/office/officeart/2005/8/colors/accent4_1" csCatId="accent4" phldr="1"/>
      <dgm:spPr/>
      <dgm:t>
        <a:bodyPr/>
        <a:lstStyle/>
        <a:p>
          <a:endParaRPr lang="es-EC"/>
        </a:p>
      </dgm:t>
    </dgm:pt>
    <dgm:pt modelId="{2527DF3C-6907-4CC6-97F7-3B5474ED0650}">
      <dgm:prSet phldrT="[Texto]" custT="1"/>
      <dgm:spPr/>
      <dgm:t>
        <a:bodyPr/>
        <a:lstStyle/>
        <a:p>
          <a:r>
            <a:rPr lang="en-US" sz="2000" b="1" dirty="0" err="1"/>
            <a:t>Verificación</a:t>
          </a:r>
          <a:r>
            <a:rPr lang="en-US" sz="2000" b="1" dirty="0"/>
            <a:t> de </a:t>
          </a:r>
          <a:r>
            <a:rPr lang="en-US" sz="2000" b="1" dirty="0" err="1"/>
            <a:t>datos</a:t>
          </a:r>
          <a:r>
            <a:rPr lang="en-US" sz="2000" b="1" dirty="0"/>
            <a:t> </a:t>
          </a:r>
          <a:endParaRPr lang="es-EC" sz="2000" b="1" dirty="0"/>
        </a:p>
      </dgm:t>
    </dgm:pt>
    <dgm:pt modelId="{AE4A80D8-9D24-4B57-A9AB-51128A887216}" type="parTrans" cxnId="{A56F657E-187E-4896-88CB-FB1AC88FB51F}">
      <dgm:prSet/>
      <dgm:spPr/>
      <dgm:t>
        <a:bodyPr/>
        <a:lstStyle/>
        <a:p>
          <a:endParaRPr lang="es-EC" sz="1400"/>
        </a:p>
      </dgm:t>
    </dgm:pt>
    <dgm:pt modelId="{00E75C24-078B-4FCE-BD07-8BF7DDA8DFCD}" type="sibTrans" cxnId="{A56F657E-187E-4896-88CB-FB1AC88FB51F}">
      <dgm:prSet/>
      <dgm:spPr/>
      <dgm:t>
        <a:bodyPr/>
        <a:lstStyle/>
        <a:p>
          <a:endParaRPr lang="es-EC" sz="1400"/>
        </a:p>
      </dgm:t>
    </dgm:pt>
    <dgm:pt modelId="{06CC5488-7E87-47E4-9E8C-015D055342CA}">
      <dgm:prSet phldrT="[Texto]" custT="1"/>
      <dgm:spPr/>
      <dgm:t>
        <a:bodyPr/>
        <a:lstStyle/>
        <a:p>
          <a:pPr>
            <a:buFont typeface="Arial" panose="020B0604020202020204" pitchFamily="34" charset="0"/>
            <a:buChar char="§"/>
          </a:pPr>
          <a:r>
            <a:rPr lang="es-EC" sz="1400" dirty="0"/>
            <a:t>Secuenciación de amplicones</a:t>
          </a:r>
        </a:p>
      </dgm:t>
    </dgm:pt>
    <dgm:pt modelId="{FAE8A9BD-3602-4404-AED2-1612BEE958CC}" type="parTrans" cxnId="{3B1AA98A-E1F0-4EAB-AD7C-D4CD11F93178}">
      <dgm:prSet/>
      <dgm:spPr/>
      <dgm:t>
        <a:bodyPr/>
        <a:lstStyle/>
        <a:p>
          <a:endParaRPr lang="es-EC" sz="1400"/>
        </a:p>
      </dgm:t>
    </dgm:pt>
    <dgm:pt modelId="{1ED7F3CC-4862-461D-AF78-182F218E5D82}" type="sibTrans" cxnId="{3B1AA98A-E1F0-4EAB-AD7C-D4CD11F93178}">
      <dgm:prSet/>
      <dgm:spPr/>
      <dgm:t>
        <a:bodyPr/>
        <a:lstStyle/>
        <a:p>
          <a:endParaRPr lang="es-EC" sz="1400"/>
        </a:p>
      </dgm:t>
    </dgm:pt>
    <dgm:pt modelId="{B5F87573-DE33-4937-8A26-3DC4769399D2}">
      <dgm:prSet phldrT="[Texto]" custT="1"/>
      <dgm:spPr/>
      <dgm:t>
        <a:bodyPr/>
        <a:lstStyle/>
        <a:p>
          <a:r>
            <a:rPr lang="es-EC" sz="1300" dirty="0"/>
            <a:t>Preparación de librerías </a:t>
          </a:r>
          <a:r>
            <a:rPr lang="es-EC" sz="1300" dirty="0">
              <a:sym typeface="Wingdings" panose="05000000000000000000" pitchFamily="2" charset="2"/>
            </a:rPr>
            <a:t>P</a:t>
          </a:r>
          <a:r>
            <a:rPr lang="es-EC" sz="1300" dirty="0"/>
            <a:t>lataforma </a:t>
          </a:r>
          <a:r>
            <a:rPr lang="es-EC" sz="1300" dirty="0" err="1"/>
            <a:t>IlluminaMiseq</a:t>
          </a:r>
          <a:endParaRPr lang="es-EC" sz="1300" dirty="0"/>
        </a:p>
      </dgm:t>
    </dgm:pt>
    <dgm:pt modelId="{E0F4642E-320B-4E2B-BBE2-254E9A8F3991}" type="parTrans" cxnId="{A85009C2-AC01-4D1D-BEA6-7423C2486E1A}">
      <dgm:prSet/>
      <dgm:spPr/>
      <dgm:t>
        <a:bodyPr/>
        <a:lstStyle/>
        <a:p>
          <a:endParaRPr lang="es-EC" sz="1400"/>
        </a:p>
      </dgm:t>
    </dgm:pt>
    <dgm:pt modelId="{484ACBD4-5CD1-4A05-BDD5-7394A1632182}" type="sibTrans" cxnId="{A85009C2-AC01-4D1D-BEA6-7423C2486E1A}">
      <dgm:prSet/>
      <dgm:spPr/>
      <dgm:t>
        <a:bodyPr/>
        <a:lstStyle/>
        <a:p>
          <a:endParaRPr lang="es-EC" sz="1400"/>
        </a:p>
      </dgm:t>
    </dgm:pt>
    <dgm:pt modelId="{95518BB7-57FC-4E69-95E7-2B38BAF1DCDF}">
      <dgm:prSet phldrT="[Texto]" custT="1"/>
      <dgm:spPr/>
      <dgm:t>
        <a:bodyPr/>
        <a:lstStyle/>
        <a:p>
          <a:r>
            <a:rPr lang="es-EC" sz="1400" dirty="0"/>
            <a:t>Tipo de planta</a:t>
          </a:r>
          <a:endParaRPr lang="en-US" sz="1400" dirty="0"/>
        </a:p>
      </dgm:t>
    </dgm:pt>
    <dgm:pt modelId="{7BA06BC2-BA19-4E1C-A442-5CA64A2FCA73}" type="parTrans" cxnId="{1ED4754B-0D6C-4355-9FBC-C6646B80D2F5}">
      <dgm:prSet/>
      <dgm:spPr/>
      <dgm:t>
        <a:bodyPr/>
        <a:lstStyle/>
        <a:p>
          <a:endParaRPr lang="es-EC" sz="1400"/>
        </a:p>
      </dgm:t>
    </dgm:pt>
    <dgm:pt modelId="{7138C936-098E-4FB7-BCDD-A8D3022664F2}" type="sibTrans" cxnId="{1ED4754B-0D6C-4355-9FBC-C6646B80D2F5}">
      <dgm:prSet/>
      <dgm:spPr/>
      <dgm:t>
        <a:bodyPr/>
        <a:lstStyle/>
        <a:p>
          <a:endParaRPr lang="es-EC" sz="1400"/>
        </a:p>
      </dgm:t>
    </dgm:pt>
    <dgm:pt modelId="{39EE73B9-3D3B-4ED4-8296-A614C63A8C4F}">
      <dgm:prSet phldrT="[Texto]" custT="1"/>
      <dgm:spPr/>
      <dgm:t>
        <a:bodyPr/>
        <a:lstStyle/>
        <a:p>
          <a:r>
            <a:rPr lang="en-US" sz="1400" dirty="0"/>
            <a:t>Primers de la </a:t>
          </a:r>
          <a:r>
            <a:rPr lang="es-EC" sz="1400" dirty="0"/>
            <a:t>región LSU</a:t>
          </a:r>
        </a:p>
      </dgm:t>
    </dgm:pt>
    <dgm:pt modelId="{F831378C-B9F9-455D-A362-B6B7073CB91B}" type="parTrans" cxnId="{F4639F7F-CB80-48A7-81B2-80A50ACBCF4E}">
      <dgm:prSet/>
      <dgm:spPr/>
      <dgm:t>
        <a:bodyPr/>
        <a:lstStyle/>
        <a:p>
          <a:endParaRPr lang="es-EC" sz="1400"/>
        </a:p>
      </dgm:t>
    </dgm:pt>
    <dgm:pt modelId="{FD3C1FB1-96A9-450F-9054-1807B31D5054}" type="sibTrans" cxnId="{F4639F7F-CB80-48A7-81B2-80A50ACBCF4E}">
      <dgm:prSet/>
      <dgm:spPr/>
      <dgm:t>
        <a:bodyPr/>
        <a:lstStyle/>
        <a:p>
          <a:endParaRPr lang="es-EC" sz="1400"/>
        </a:p>
      </dgm:t>
    </dgm:pt>
    <dgm:pt modelId="{6281542A-26B0-4325-B0C2-817FBCCB6435}" type="pres">
      <dgm:prSet presAssocID="{B77D3168-55F0-4ECC-BCCC-E5ED08202C86}" presName="layout" presStyleCnt="0">
        <dgm:presLayoutVars>
          <dgm:chMax/>
          <dgm:chPref/>
          <dgm:dir/>
          <dgm:animOne val="branch"/>
          <dgm:animLvl val="lvl"/>
          <dgm:resizeHandles/>
        </dgm:presLayoutVars>
      </dgm:prSet>
      <dgm:spPr/>
    </dgm:pt>
    <dgm:pt modelId="{3C67723E-DA21-4FC0-96C5-EEEB0B795623}" type="pres">
      <dgm:prSet presAssocID="{2527DF3C-6907-4CC6-97F7-3B5474ED0650}" presName="root" presStyleCnt="0">
        <dgm:presLayoutVars>
          <dgm:chMax/>
          <dgm:chPref val="4"/>
        </dgm:presLayoutVars>
      </dgm:prSet>
      <dgm:spPr/>
    </dgm:pt>
    <dgm:pt modelId="{413725EC-1CDF-41A2-B121-863AF31D263B}" type="pres">
      <dgm:prSet presAssocID="{2527DF3C-6907-4CC6-97F7-3B5474ED0650}" presName="rootComposite" presStyleCnt="0">
        <dgm:presLayoutVars/>
      </dgm:prSet>
      <dgm:spPr/>
    </dgm:pt>
    <dgm:pt modelId="{A619F6A8-5BCE-4EDE-BAD2-62243281BA6F}" type="pres">
      <dgm:prSet presAssocID="{2527DF3C-6907-4CC6-97F7-3B5474ED0650}" presName="rootText" presStyleLbl="node0" presStyleIdx="0" presStyleCnt="1">
        <dgm:presLayoutVars>
          <dgm:chMax/>
          <dgm:chPref val="4"/>
        </dgm:presLayoutVars>
      </dgm:prSet>
      <dgm:spPr/>
    </dgm:pt>
    <dgm:pt modelId="{926B2598-6D23-459F-8C2A-1641F3C0E04B}" type="pres">
      <dgm:prSet presAssocID="{2527DF3C-6907-4CC6-97F7-3B5474ED0650}" presName="childShape" presStyleCnt="0">
        <dgm:presLayoutVars>
          <dgm:chMax val="0"/>
          <dgm:chPref val="0"/>
        </dgm:presLayoutVars>
      </dgm:prSet>
      <dgm:spPr/>
    </dgm:pt>
    <dgm:pt modelId="{88EFDA86-5904-47CD-88F2-FAB12E6D3593}" type="pres">
      <dgm:prSet presAssocID="{06CC5488-7E87-47E4-9E8C-015D055342CA}" presName="childComposite" presStyleCnt="0">
        <dgm:presLayoutVars>
          <dgm:chMax val="0"/>
          <dgm:chPref val="0"/>
        </dgm:presLayoutVars>
      </dgm:prSet>
      <dgm:spPr/>
    </dgm:pt>
    <dgm:pt modelId="{46674C81-DF1E-42B3-9596-1C8C5A27E923}" type="pres">
      <dgm:prSet presAssocID="{06CC5488-7E87-47E4-9E8C-015D055342CA}" presName="Image" presStyleLbl="node1" presStyleIdx="0" presStyleCnt="4"/>
      <dgm:spPr/>
    </dgm:pt>
    <dgm:pt modelId="{0C658D8A-2CC6-4F60-A093-A2647AEDC920}" type="pres">
      <dgm:prSet presAssocID="{06CC5488-7E87-47E4-9E8C-015D055342CA}" presName="childText" presStyleLbl="lnNode1" presStyleIdx="0" presStyleCnt="4" custScaleX="122970" custScaleY="98190" custLinFactNeighborX="13968">
        <dgm:presLayoutVars>
          <dgm:chMax val="0"/>
          <dgm:chPref val="0"/>
          <dgm:bulletEnabled val="1"/>
        </dgm:presLayoutVars>
      </dgm:prSet>
      <dgm:spPr/>
    </dgm:pt>
    <dgm:pt modelId="{8C03F5BA-D4A8-40D7-9FBC-331F23ABCA9D}" type="pres">
      <dgm:prSet presAssocID="{B5F87573-DE33-4937-8A26-3DC4769399D2}" presName="childComposite" presStyleCnt="0">
        <dgm:presLayoutVars>
          <dgm:chMax val="0"/>
          <dgm:chPref val="0"/>
        </dgm:presLayoutVars>
      </dgm:prSet>
      <dgm:spPr/>
    </dgm:pt>
    <dgm:pt modelId="{67E4D9F5-631E-4159-BE0C-05F68DE397C3}" type="pres">
      <dgm:prSet presAssocID="{B5F87573-DE33-4937-8A26-3DC4769399D2}" presName="Image" presStyleLbl="node1" presStyleIdx="1" presStyleCnt="4"/>
      <dgm:spPr/>
    </dgm:pt>
    <dgm:pt modelId="{2A2BD03B-46BB-4F01-9418-1A09A161DFC6}" type="pres">
      <dgm:prSet presAssocID="{B5F87573-DE33-4937-8A26-3DC4769399D2}" presName="childText" presStyleLbl="lnNode1" presStyleIdx="1" presStyleCnt="4" custScaleX="122970" custScaleY="98190" custLinFactNeighborX="13095">
        <dgm:presLayoutVars>
          <dgm:chMax val="0"/>
          <dgm:chPref val="0"/>
          <dgm:bulletEnabled val="1"/>
        </dgm:presLayoutVars>
      </dgm:prSet>
      <dgm:spPr/>
    </dgm:pt>
    <dgm:pt modelId="{97B54B69-B60F-4329-A399-1EF541C81DB5}" type="pres">
      <dgm:prSet presAssocID="{95518BB7-57FC-4E69-95E7-2B38BAF1DCDF}" presName="childComposite" presStyleCnt="0">
        <dgm:presLayoutVars>
          <dgm:chMax val="0"/>
          <dgm:chPref val="0"/>
        </dgm:presLayoutVars>
      </dgm:prSet>
      <dgm:spPr/>
    </dgm:pt>
    <dgm:pt modelId="{400D3785-08A6-4C21-B1BC-00690C8DA7C3}" type="pres">
      <dgm:prSet presAssocID="{95518BB7-57FC-4E69-95E7-2B38BAF1DCDF}" presName="Image" presStyleLbl="node1" presStyleIdx="2" presStyleCnt="4"/>
      <dgm:spPr/>
    </dgm:pt>
    <dgm:pt modelId="{3D5D8E67-DC5D-40BC-A462-2DBFB44A9894}" type="pres">
      <dgm:prSet presAssocID="{95518BB7-57FC-4E69-95E7-2B38BAF1DCDF}" presName="childText" presStyleLbl="lnNode1" presStyleIdx="2" presStyleCnt="4" custScaleX="122970" custScaleY="98190" custLinFactNeighborX="13968">
        <dgm:presLayoutVars>
          <dgm:chMax val="0"/>
          <dgm:chPref val="0"/>
          <dgm:bulletEnabled val="1"/>
        </dgm:presLayoutVars>
      </dgm:prSet>
      <dgm:spPr/>
    </dgm:pt>
    <dgm:pt modelId="{9319157E-14A6-4882-BEE8-1E9C722D0AD6}" type="pres">
      <dgm:prSet presAssocID="{39EE73B9-3D3B-4ED4-8296-A614C63A8C4F}" presName="childComposite" presStyleCnt="0">
        <dgm:presLayoutVars>
          <dgm:chMax val="0"/>
          <dgm:chPref val="0"/>
        </dgm:presLayoutVars>
      </dgm:prSet>
      <dgm:spPr/>
    </dgm:pt>
    <dgm:pt modelId="{FDAE0501-5862-4F3C-AB60-D27EC23D6473}" type="pres">
      <dgm:prSet presAssocID="{39EE73B9-3D3B-4ED4-8296-A614C63A8C4F}" presName="Image" presStyleLbl="node1" presStyleIdx="3" presStyleCnt="4"/>
      <dgm:spPr/>
    </dgm:pt>
    <dgm:pt modelId="{48621ABB-3338-4B94-9615-35BAEABD9536}" type="pres">
      <dgm:prSet presAssocID="{39EE73B9-3D3B-4ED4-8296-A614C63A8C4F}" presName="childText" presStyleLbl="lnNode1" presStyleIdx="3" presStyleCnt="4" custScaleX="122970" custScaleY="98190" custLinFactNeighborX="13968">
        <dgm:presLayoutVars>
          <dgm:chMax val="0"/>
          <dgm:chPref val="0"/>
          <dgm:bulletEnabled val="1"/>
        </dgm:presLayoutVars>
      </dgm:prSet>
      <dgm:spPr/>
    </dgm:pt>
  </dgm:ptLst>
  <dgm:cxnLst>
    <dgm:cxn modelId="{27A63924-7DD8-4572-9BE7-64D0B261ACB0}" type="presOf" srcId="{39EE73B9-3D3B-4ED4-8296-A614C63A8C4F}" destId="{48621ABB-3338-4B94-9615-35BAEABD9536}" srcOrd="0" destOrd="0" presId="urn:microsoft.com/office/officeart/2008/layout/PictureAccentList"/>
    <dgm:cxn modelId="{66A3C124-7C32-4AD6-B9EE-704E6AD23499}" type="presOf" srcId="{95518BB7-57FC-4E69-95E7-2B38BAF1DCDF}" destId="{3D5D8E67-DC5D-40BC-A462-2DBFB44A9894}" srcOrd="0" destOrd="0" presId="urn:microsoft.com/office/officeart/2008/layout/PictureAccentList"/>
    <dgm:cxn modelId="{0D086534-78F6-4170-B8E8-95BB505AC5C8}" type="presOf" srcId="{B5F87573-DE33-4937-8A26-3DC4769399D2}" destId="{2A2BD03B-46BB-4F01-9418-1A09A161DFC6}" srcOrd="0" destOrd="0" presId="urn:microsoft.com/office/officeart/2008/layout/PictureAccentList"/>
    <dgm:cxn modelId="{69048440-1FE9-467A-9291-2E460A1C1AA9}" type="presOf" srcId="{2527DF3C-6907-4CC6-97F7-3B5474ED0650}" destId="{A619F6A8-5BCE-4EDE-BAD2-62243281BA6F}" srcOrd="0" destOrd="0" presId="urn:microsoft.com/office/officeart/2008/layout/PictureAccentList"/>
    <dgm:cxn modelId="{1ED4754B-0D6C-4355-9FBC-C6646B80D2F5}" srcId="{2527DF3C-6907-4CC6-97F7-3B5474ED0650}" destId="{95518BB7-57FC-4E69-95E7-2B38BAF1DCDF}" srcOrd="2" destOrd="0" parTransId="{7BA06BC2-BA19-4E1C-A442-5CA64A2FCA73}" sibTransId="{7138C936-098E-4FB7-BCDD-A8D3022664F2}"/>
    <dgm:cxn modelId="{A56F657E-187E-4896-88CB-FB1AC88FB51F}" srcId="{B77D3168-55F0-4ECC-BCCC-E5ED08202C86}" destId="{2527DF3C-6907-4CC6-97F7-3B5474ED0650}" srcOrd="0" destOrd="0" parTransId="{AE4A80D8-9D24-4B57-A9AB-51128A887216}" sibTransId="{00E75C24-078B-4FCE-BD07-8BF7DDA8DFCD}"/>
    <dgm:cxn modelId="{F4639F7F-CB80-48A7-81B2-80A50ACBCF4E}" srcId="{2527DF3C-6907-4CC6-97F7-3B5474ED0650}" destId="{39EE73B9-3D3B-4ED4-8296-A614C63A8C4F}" srcOrd="3" destOrd="0" parTransId="{F831378C-B9F9-455D-A362-B6B7073CB91B}" sibTransId="{FD3C1FB1-96A9-450F-9054-1807B31D5054}"/>
    <dgm:cxn modelId="{3B1AA98A-E1F0-4EAB-AD7C-D4CD11F93178}" srcId="{2527DF3C-6907-4CC6-97F7-3B5474ED0650}" destId="{06CC5488-7E87-47E4-9E8C-015D055342CA}" srcOrd="0" destOrd="0" parTransId="{FAE8A9BD-3602-4404-AED2-1612BEE958CC}" sibTransId="{1ED7F3CC-4862-461D-AF78-182F218E5D82}"/>
    <dgm:cxn modelId="{6B226596-5A9A-45BF-A413-D19FA50E200A}" type="presOf" srcId="{B77D3168-55F0-4ECC-BCCC-E5ED08202C86}" destId="{6281542A-26B0-4325-B0C2-817FBCCB6435}" srcOrd="0" destOrd="0" presId="urn:microsoft.com/office/officeart/2008/layout/PictureAccentList"/>
    <dgm:cxn modelId="{D396E4B2-7237-4499-B9D0-A138DE73EF84}" type="presOf" srcId="{06CC5488-7E87-47E4-9E8C-015D055342CA}" destId="{0C658D8A-2CC6-4F60-A093-A2647AEDC920}" srcOrd="0" destOrd="0" presId="urn:microsoft.com/office/officeart/2008/layout/PictureAccentList"/>
    <dgm:cxn modelId="{A85009C2-AC01-4D1D-BEA6-7423C2486E1A}" srcId="{2527DF3C-6907-4CC6-97F7-3B5474ED0650}" destId="{B5F87573-DE33-4937-8A26-3DC4769399D2}" srcOrd="1" destOrd="0" parTransId="{E0F4642E-320B-4E2B-BBE2-254E9A8F3991}" sibTransId="{484ACBD4-5CD1-4A05-BDD5-7394A1632182}"/>
    <dgm:cxn modelId="{BE3FE7AC-5EA3-4825-947F-9E827CCD97D8}" type="presParOf" srcId="{6281542A-26B0-4325-B0C2-817FBCCB6435}" destId="{3C67723E-DA21-4FC0-96C5-EEEB0B795623}" srcOrd="0" destOrd="0" presId="urn:microsoft.com/office/officeart/2008/layout/PictureAccentList"/>
    <dgm:cxn modelId="{2EEADE22-E27E-4C84-9F45-7F1F6759D567}" type="presParOf" srcId="{3C67723E-DA21-4FC0-96C5-EEEB0B795623}" destId="{413725EC-1CDF-41A2-B121-863AF31D263B}" srcOrd="0" destOrd="0" presId="urn:microsoft.com/office/officeart/2008/layout/PictureAccentList"/>
    <dgm:cxn modelId="{2F29AB41-F203-413A-99A2-26CC12964BAA}" type="presParOf" srcId="{413725EC-1CDF-41A2-B121-863AF31D263B}" destId="{A619F6A8-5BCE-4EDE-BAD2-62243281BA6F}" srcOrd="0" destOrd="0" presId="urn:microsoft.com/office/officeart/2008/layout/PictureAccentList"/>
    <dgm:cxn modelId="{3F1A984C-3FC0-4788-9595-58358FF04362}" type="presParOf" srcId="{3C67723E-DA21-4FC0-96C5-EEEB0B795623}" destId="{926B2598-6D23-459F-8C2A-1641F3C0E04B}" srcOrd="1" destOrd="0" presId="urn:microsoft.com/office/officeart/2008/layout/PictureAccentList"/>
    <dgm:cxn modelId="{7285168B-451C-4F35-90BE-8CAB70F50BFA}" type="presParOf" srcId="{926B2598-6D23-459F-8C2A-1641F3C0E04B}" destId="{88EFDA86-5904-47CD-88F2-FAB12E6D3593}" srcOrd="0" destOrd="0" presId="urn:microsoft.com/office/officeart/2008/layout/PictureAccentList"/>
    <dgm:cxn modelId="{33DE7FCC-1A23-462B-9E98-71E25BD4D5F0}" type="presParOf" srcId="{88EFDA86-5904-47CD-88F2-FAB12E6D3593}" destId="{46674C81-DF1E-42B3-9596-1C8C5A27E923}" srcOrd="0" destOrd="0" presId="urn:microsoft.com/office/officeart/2008/layout/PictureAccentList"/>
    <dgm:cxn modelId="{0F279C3D-C53C-450D-AFC2-5F0A726390DC}" type="presParOf" srcId="{88EFDA86-5904-47CD-88F2-FAB12E6D3593}" destId="{0C658D8A-2CC6-4F60-A093-A2647AEDC920}" srcOrd="1" destOrd="0" presId="urn:microsoft.com/office/officeart/2008/layout/PictureAccentList"/>
    <dgm:cxn modelId="{E5A92796-5643-49A6-A254-CF85C10003FC}" type="presParOf" srcId="{926B2598-6D23-459F-8C2A-1641F3C0E04B}" destId="{8C03F5BA-D4A8-40D7-9FBC-331F23ABCA9D}" srcOrd="1" destOrd="0" presId="urn:microsoft.com/office/officeart/2008/layout/PictureAccentList"/>
    <dgm:cxn modelId="{3F6D0831-0BC6-4E3B-BD2D-A5AD675C8E05}" type="presParOf" srcId="{8C03F5BA-D4A8-40D7-9FBC-331F23ABCA9D}" destId="{67E4D9F5-631E-4159-BE0C-05F68DE397C3}" srcOrd="0" destOrd="0" presId="urn:microsoft.com/office/officeart/2008/layout/PictureAccentList"/>
    <dgm:cxn modelId="{7F4445D1-942B-4AD7-B762-71D009DEAEEC}" type="presParOf" srcId="{8C03F5BA-D4A8-40D7-9FBC-331F23ABCA9D}" destId="{2A2BD03B-46BB-4F01-9418-1A09A161DFC6}" srcOrd="1" destOrd="0" presId="urn:microsoft.com/office/officeart/2008/layout/PictureAccentList"/>
    <dgm:cxn modelId="{7EFB95AB-4F46-4AAA-86B0-4BE3DA987C8F}" type="presParOf" srcId="{926B2598-6D23-459F-8C2A-1641F3C0E04B}" destId="{97B54B69-B60F-4329-A399-1EF541C81DB5}" srcOrd="2" destOrd="0" presId="urn:microsoft.com/office/officeart/2008/layout/PictureAccentList"/>
    <dgm:cxn modelId="{53D4FB71-5459-47DC-A7B0-CBDEB504A034}" type="presParOf" srcId="{97B54B69-B60F-4329-A399-1EF541C81DB5}" destId="{400D3785-08A6-4C21-B1BC-00690C8DA7C3}" srcOrd="0" destOrd="0" presId="urn:microsoft.com/office/officeart/2008/layout/PictureAccentList"/>
    <dgm:cxn modelId="{56BA21C3-F3B8-4D32-A1B1-9DCA0668197F}" type="presParOf" srcId="{97B54B69-B60F-4329-A399-1EF541C81DB5}" destId="{3D5D8E67-DC5D-40BC-A462-2DBFB44A9894}" srcOrd="1" destOrd="0" presId="urn:microsoft.com/office/officeart/2008/layout/PictureAccentList"/>
    <dgm:cxn modelId="{053837FF-B503-4F10-B0C4-41C67B46D556}" type="presParOf" srcId="{926B2598-6D23-459F-8C2A-1641F3C0E04B}" destId="{9319157E-14A6-4882-BEE8-1E9C722D0AD6}" srcOrd="3" destOrd="0" presId="urn:microsoft.com/office/officeart/2008/layout/PictureAccentList"/>
    <dgm:cxn modelId="{F220F096-9485-4847-840C-CAE95DCABCEA}" type="presParOf" srcId="{9319157E-14A6-4882-BEE8-1E9C722D0AD6}" destId="{FDAE0501-5862-4F3C-AB60-D27EC23D6473}" srcOrd="0" destOrd="0" presId="urn:microsoft.com/office/officeart/2008/layout/PictureAccentList"/>
    <dgm:cxn modelId="{7AE0EEF3-97DF-4D01-A5EF-EB1BFAFB46FA}" type="presParOf" srcId="{9319157E-14A6-4882-BEE8-1E9C722D0AD6}" destId="{48621ABB-3338-4B94-9615-35BAEABD9536}" srcOrd="1" destOrd="0" presId="urn:microsoft.com/office/officeart/2008/layout/PictureAccent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49B294E4-9BB8-4563-964D-346ADC6F1EA4}" type="doc">
      <dgm:prSet loTypeId="urn:microsoft.com/office/officeart/2005/8/layout/hierarchy2" loCatId="hierarchy" qsTypeId="urn:microsoft.com/office/officeart/2005/8/quickstyle/simple1" qsCatId="simple" csTypeId="urn:microsoft.com/office/officeart/2005/8/colors/accent4_1" csCatId="accent4" phldr="1"/>
      <dgm:spPr/>
      <dgm:t>
        <a:bodyPr/>
        <a:lstStyle/>
        <a:p>
          <a:endParaRPr lang="es-EC"/>
        </a:p>
      </dgm:t>
    </dgm:pt>
    <dgm:pt modelId="{366B5D31-9A65-4FF6-832A-936FCF1F2554}">
      <dgm:prSet phldrT="[Texto]" custT="1"/>
      <dgm:spPr>
        <a:solidFill>
          <a:schemeClr val="accent4">
            <a:lumMod val="40000"/>
            <a:lumOff val="60000"/>
          </a:schemeClr>
        </a:solidFill>
      </dgm:spPr>
      <dgm:t>
        <a:bodyPr/>
        <a:lstStyle/>
        <a:p>
          <a:r>
            <a:rPr lang="es-EC" sz="2000" b="1" dirty="0"/>
            <a:t>Estandarización del homogeneizador BEAD RUPTOR ELITE</a:t>
          </a:r>
          <a:endParaRPr lang="es-EC" sz="2000" dirty="0"/>
        </a:p>
      </dgm:t>
    </dgm:pt>
    <dgm:pt modelId="{097D966D-C8CC-4901-A37F-9E1DD3AB9D19}" type="parTrans" cxnId="{2096EC3C-C596-41DF-AA1F-A5244FFC79BE}">
      <dgm:prSet/>
      <dgm:spPr/>
      <dgm:t>
        <a:bodyPr/>
        <a:lstStyle/>
        <a:p>
          <a:endParaRPr lang="es-EC" sz="1800"/>
        </a:p>
      </dgm:t>
    </dgm:pt>
    <dgm:pt modelId="{29B58871-47E5-4B40-8A75-98574FAE7952}" type="sibTrans" cxnId="{2096EC3C-C596-41DF-AA1F-A5244FFC79BE}">
      <dgm:prSet/>
      <dgm:spPr/>
      <dgm:t>
        <a:bodyPr/>
        <a:lstStyle/>
        <a:p>
          <a:endParaRPr lang="es-EC" sz="1800"/>
        </a:p>
      </dgm:t>
    </dgm:pt>
    <dgm:pt modelId="{D9DAEDCD-0312-435A-8DE8-D09209E76FE1}">
      <dgm:prSet custT="1"/>
      <dgm:spPr/>
      <dgm:t>
        <a:bodyPr/>
        <a:lstStyle/>
        <a:p>
          <a:r>
            <a:rPr lang="es-EC" sz="1400" dirty="0"/>
            <a:t>27 Tratamientos</a:t>
          </a:r>
        </a:p>
        <a:p>
          <a:r>
            <a:rPr lang="es-EC" sz="1400" dirty="0"/>
            <a:t>(3 repeticiones)</a:t>
          </a:r>
        </a:p>
      </dgm:t>
    </dgm:pt>
    <dgm:pt modelId="{09505B5F-904F-4F06-8182-7A39BF1374DC}" type="parTrans" cxnId="{AE688806-3688-44E0-99AE-3EF3347E2F61}">
      <dgm:prSet custT="1"/>
      <dgm:spPr/>
      <dgm:t>
        <a:bodyPr/>
        <a:lstStyle/>
        <a:p>
          <a:endParaRPr lang="es-EC" sz="1800"/>
        </a:p>
      </dgm:t>
    </dgm:pt>
    <dgm:pt modelId="{AEFE1E2B-A1DE-428A-A6E9-2B31E247517C}" type="sibTrans" cxnId="{AE688806-3688-44E0-99AE-3EF3347E2F61}">
      <dgm:prSet/>
      <dgm:spPr/>
      <dgm:t>
        <a:bodyPr/>
        <a:lstStyle/>
        <a:p>
          <a:endParaRPr lang="es-EC" sz="1800"/>
        </a:p>
      </dgm:t>
    </dgm:pt>
    <dgm:pt modelId="{ABEE6701-3782-4287-BB3A-FF6C79D0312E}">
      <dgm:prSet phldrT="[Texto]"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pPr algn="ctr"/>
          <a:r>
            <a:rPr lang="es-EC" sz="2400" dirty="0"/>
            <a:t>ANOVA de tres vías (IC 95%)</a:t>
          </a:r>
        </a:p>
      </dgm:t>
    </dgm:pt>
    <dgm:pt modelId="{6D41B335-EC8E-4604-8FF5-FF6F5F02F191}" type="sibTrans" cxnId="{02CF308E-C85D-4B6B-BFB9-C3268E305C74}">
      <dgm:prSet/>
      <dgm:spPr/>
      <dgm:t>
        <a:bodyPr/>
        <a:lstStyle/>
        <a:p>
          <a:endParaRPr lang="es-EC" sz="1800"/>
        </a:p>
      </dgm:t>
    </dgm:pt>
    <dgm:pt modelId="{5CA5AE93-BF89-483F-BE28-5D8627F3E766}" type="parTrans" cxnId="{02CF308E-C85D-4B6B-BFB9-C3268E305C74}">
      <dgm:prSet custT="1"/>
      <dgm:spPr/>
      <dgm:t>
        <a:bodyPr/>
        <a:lstStyle/>
        <a:p>
          <a:endParaRPr lang="es-EC" sz="1800"/>
        </a:p>
      </dgm:t>
    </dgm:pt>
    <dgm:pt modelId="{92B67308-3DE0-4F05-BA54-9B2ADAC1F14B}">
      <dgm:prSet phldrT="[Texto]" custT="1"/>
      <dgm:spPr>
        <a:solidFill>
          <a:schemeClr val="accent4">
            <a:lumMod val="40000"/>
            <a:lumOff val="60000"/>
          </a:schemeClr>
        </a:solidFill>
      </dgm:spPr>
      <dgm:t>
        <a:bodyPr/>
        <a:lstStyle/>
        <a:p>
          <a:r>
            <a:rPr lang="es-EC" sz="2000" b="1" dirty="0"/>
            <a:t>Biodiversidad de comunidades micorrízicas</a:t>
          </a:r>
          <a:endParaRPr lang="es-EC" sz="2000" dirty="0"/>
        </a:p>
      </dgm:t>
    </dgm:pt>
    <dgm:pt modelId="{B34A21E8-D3D4-4067-BF8F-B0B88F99D17B}" type="sibTrans" cxnId="{CC6892FF-FF7E-4F0E-ADC3-1BC23F1CB6C6}">
      <dgm:prSet/>
      <dgm:spPr/>
      <dgm:t>
        <a:bodyPr/>
        <a:lstStyle/>
        <a:p>
          <a:endParaRPr lang="es-EC" sz="1800"/>
        </a:p>
      </dgm:t>
    </dgm:pt>
    <dgm:pt modelId="{F8BA815F-00FE-4649-9846-8672A82238BF}" type="parTrans" cxnId="{CC6892FF-FF7E-4F0E-ADC3-1BC23F1CB6C6}">
      <dgm:prSet/>
      <dgm:spPr/>
      <dgm:t>
        <a:bodyPr/>
        <a:lstStyle/>
        <a:p>
          <a:endParaRPr lang="es-EC" sz="1800"/>
        </a:p>
      </dgm:t>
    </dgm:pt>
    <dgm:pt modelId="{3D9EED0A-9C90-491C-A20D-998ED8143F71}">
      <dgm:prSet phldrT="[Texto]"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C" sz="2400" b="0" dirty="0">
              <a:latin typeface="Times New Roman" panose="02020603050405020304" pitchFamily="18" charset="0"/>
              <a:ea typeface="Constantia" panose="02030602050306030303" pitchFamily="18" charset="0"/>
            </a:rPr>
            <a:t>Prueba T-</a:t>
          </a:r>
          <a:r>
            <a:rPr lang="es-EC" sz="2400" b="0" dirty="0" err="1">
              <a:latin typeface="Times New Roman" panose="02020603050405020304" pitchFamily="18" charset="0"/>
              <a:ea typeface="Constantia" panose="02030602050306030303" pitchFamily="18" charset="0"/>
            </a:rPr>
            <a:t>student</a:t>
          </a:r>
          <a:r>
            <a:rPr lang="es-EC" sz="2400" b="0" dirty="0">
              <a:latin typeface="Times New Roman" panose="02020603050405020304" pitchFamily="18" charset="0"/>
              <a:ea typeface="Constantia" panose="02030602050306030303" pitchFamily="18" charset="0"/>
            </a:rPr>
            <a:t> de cada ecosistema</a:t>
          </a:r>
          <a:endParaRPr lang="es-EC" sz="2400" b="0" dirty="0"/>
        </a:p>
      </dgm:t>
    </dgm:pt>
    <dgm:pt modelId="{5C70C4F5-56A2-455C-B235-570AE21828C0}" type="sibTrans" cxnId="{E31D7F52-A5D8-4CF8-A3B9-465C16152777}">
      <dgm:prSet/>
      <dgm:spPr/>
      <dgm:t>
        <a:bodyPr/>
        <a:lstStyle/>
        <a:p>
          <a:endParaRPr lang="es-EC" sz="1800"/>
        </a:p>
      </dgm:t>
    </dgm:pt>
    <dgm:pt modelId="{E7608E47-0A43-403B-AAF0-04DD8D696C75}" type="parTrans" cxnId="{E31D7F52-A5D8-4CF8-A3B9-465C16152777}">
      <dgm:prSet custT="1"/>
      <dgm:spPr/>
      <dgm:t>
        <a:bodyPr/>
        <a:lstStyle/>
        <a:p>
          <a:endParaRPr lang="es-EC" sz="1800"/>
        </a:p>
      </dgm:t>
    </dgm:pt>
    <dgm:pt modelId="{47302BD9-1189-4C4C-A849-D7D9B21F4DEA}" type="pres">
      <dgm:prSet presAssocID="{49B294E4-9BB8-4563-964D-346ADC6F1EA4}" presName="diagram" presStyleCnt="0">
        <dgm:presLayoutVars>
          <dgm:chPref val="1"/>
          <dgm:dir/>
          <dgm:animOne val="branch"/>
          <dgm:animLvl val="lvl"/>
          <dgm:resizeHandles val="exact"/>
        </dgm:presLayoutVars>
      </dgm:prSet>
      <dgm:spPr/>
    </dgm:pt>
    <dgm:pt modelId="{AE91BF73-28E2-49EE-A43B-3A26F7D769F9}" type="pres">
      <dgm:prSet presAssocID="{366B5D31-9A65-4FF6-832A-936FCF1F2554}" presName="root1" presStyleCnt="0"/>
      <dgm:spPr/>
    </dgm:pt>
    <dgm:pt modelId="{EDEC2A24-9FA6-4DB5-BFF0-9DEC262E397F}" type="pres">
      <dgm:prSet presAssocID="{366B5D31-9A65-4FF6-832A-936FCF1F2554}" presName="LevelOneTextNode" presStyleLbl="node0" presStyleIdx="0" presStyleCnt="2" custScaleX="223032" custScaleY="310053" custLinFactY="-13043" custLinFactNeighborX="23" custLinFactNeighborY="-100000">
        <dgm:presLayoutVars>
          <dgm:chPref val="3"/>
        </dgm:presLayoutVars>
      </dgm:prSet>
      <dgm:spPr/>
    </dgm:pt>
    <dgm:pt modelId="{16107EA2-528A-460B-8E9B-73FB10D6086E}" type="pres">
      <dgm:prSet presAssocID="{366B5D31-9A65-4FF6-832A-936FCF1F2554}" presName="level2hierChild" presStyleCnt="0"/>
      <dgm:spPr/>
    </dgm:pt>
    <dgm:pt modelId="{E7755F62-8853-4A0B-B65F-2CE42A987E7A}" type="pres">
      <dgm:prSet presAssocID="{09505B5F-904F-4F06-8182-7A39BF1374DC}" presName="conn2-1" presStyleLbl="parChTrans1D2" presStyleIdx="0" presStyleCnt="2"/>
      <dgm:spPr/>
    </dgm:pt>
    <dgm:pt modelId="{5F5092E8-46F9-499F-8137-7E680FA66F50}" type="pres">
      <dgm:prSet presAssocID="{09505B5F-904F-4F06-8182-7A39BF1374DC}" presName="connTx" presStyleLbl="parChTrans1D2" presStyleIdx="0" presStyleCnt="2"/>
      <dgm:spPr/>
    </dgm:pt>
    <dgm:pt modelId="{39DF7779-29E8-4715-A6C6-062CAD4A55E7}" type="pres">
      <dgm:prSet presAssocID="{D9DAEDCD-0312-435A-8DE8-D09209E76FE1}" presName="root2" presStyleCnt="0"/>
      <dgm:spPr/>
    </dgm:pt>
    <dgm:pt modelId="{42A72E12-D9BB-476E-A641-62E58DEBC394}" type="pres">
      <dgm:prSet presAssocID="{D9DAEDCD-0312-435A-8DE8-D09209E76FE1}" presName="LevelTwoTextNode" presStyleLbl="node2" presStyleIdx="0" presStyleCnt="2" custScaleY="174189" custLinFactY="-13043" custLinFactNeighborX="23" custLinFactNeighborY="-100000">
        <dgm:presLayoutVars>
          <dgm:chPref val="3"/>
        </dgm:presLayoutVars>
      </dgm:prSet>
      <dgm:spPr/>
    </dgm:pt>
    <dgm:pt modelId="{097512E2-B4FF-4939-91A1-F7DE81F67F1B}" type="pres">
      <dgm:prSet presAssocID="{D9DAEDCD-0312-435A-8DE8-D09209E76FE1}" presName="level3hierChild" presStyleCnt="0"/>
      <dgm:spPr/>
    </dgm:pt>
    <dgm:pt modelId="{D86D16A9-ADE2-4526-B75C-0D866C3B32A5}" type="pres">
      <dgm:prSet presAssocID="{5CA5AE93-BF89-483F-BE28-5D8627F3E766}" presName="conn2-1" presStyleLbl="parChTrans1D3" presStyleIdx="0" presStyleCnt="1"/>
      <dgm:spPr/>
    </dgm:pt>
    <dgm:pt modelId="{D5D43DB1-D025-4F28-9B99-9AD58EC453C8}" type="pres">
      <dgm:prSet presAssocID="{5CA5AE93-BF89-483F-BE28-5D8627F3E766}" presName="connTx" presStyleLbl="parChTrans1D3" presStyleIdx="0" presStyleCnt="1"/>
      <dgm:spPr/>
    </dgm:pt>
    <dgm:pt modelId="{7DAC58A9-07DD-41E6-8917-38268AEAFDE0}" type="pres">
      <dgm:prSet presAssocID="{ABEE6701-3782-4287-BB3A-FF6C79D0312E}" presName="root2" presStyleCnt="0"/>
      <dgm:spPr/>
    </dgm:pt>
    <dgm:pt modelId="{34014618-E0EF-4567-9917-766E81731C81}" type="pres">
      <dgm:prSet presAssocID="{ABEE6701-3782-4287-BB3A-FF6C79D0312E}" presName="LevelTwoTextNode" presStyleLbl="node3" presStyleIdx="0" presStyleCnt="1" custScaleX="258555" custScaleY="174189" custLinFactY="-100000" custLinFactNeighborX="-8042" custLinFactNeighborY="-137909">
        <dgm:presLayoutVars>
          <dgm:chPref val="3"/>
        </dgm:presLayoutVars>
      </dgm:prSet>
      <dgm:spPr/>
    </dgm:pt>
    <dgm:pt modelId="{B033D06D-4CFC-4951-A966-77A0109921AD}" type="pres">
      <dgm:prSet presAssocID="{ABEE6701-3782-4287-BB3A-FF6C79D0312E}" presName="level3hierChild" presStyleCnt="0"/>
      <dgm:spPr/>
    </dgm:pt>
    <dgm:pt modelId="{1E8E6A59-5CEC-47F2-93C7-2B9328482D8C}" type="pres">
      <dgm:prSet presAssocID="{92B67308-3DE0-4F05-BA54-9B2ADAC1F14B}" presName="root1" presStyleCnt="0"/>
      <dgm:spPr/>
    </dgm:pt>
    <dgm:pt modelId="{C5DCF5F7-C534-4881-80AB-2C5CE611B952}" type="pres">
      <dgm:prSet presAssocID="{92B67308-3DE0-4F05-BA54-9B2ADAC1F14B}" presName="LevelOneTextNode" presStyleLbl="node0" presStyleIdx="1" presStyleCnt="2" custScaleX="223470" custScaleY="310053" custLinFactY="21237" custLinFactNeighborY="100000">
        <dgm:presLayoutVars>
          <dgm:chPref val="3"/>
        </dgm:presLayoutVars>
      </dgm:prSet>
      <dgm:spPr/>
    </dgm:pt>
    <dgm:pt modelId="{4B3605A1-7083-4E51-9B4A-FE4159796795}" type="pres">
      <dgm:prSet presAssocID="{92B67308-3DE0-4F05-BA54-9B2ADAC1F14B}" presName="level2hierChild" presStyleCnt="0"/>
      <dgm:spPr/>
    </dgm:pt>
    <dgm:pt modelId="{7D2DE9A4-CE97-4F94-8E46-3794D8FC7396}" type="pres">
      <dgm:prSet presAssocID="{E7608E47-0A43-403B-AAF0-04DD8D696C75}" presName="conn2-1" presStyleLbl="parChTrans1D2" presStyleIdx="1" presStyleCnt="2"/>
      <dgm:spPr/>
    </dgm:pt>
    <dgm:pt modelId="{9DE5B7A4-9823-48DD-B627-845E07075C54}" type="pres">
      <dgm:prSet presAssocID="{E7608E47-0A43-403B-AAF0-04DD8D696C75}" presName="connTx" presStyleLbl="parChTrans1D2" presStyleIdx="1" presStyleCnt="2"/>
      <dgm:spPr/>
    </dgm:pt>
    <dgm:pt modelId="{288A000A-946E-4278-B40B-39C9FA5FA83E}" type="pres">
      <dgm:prSet presAssocID="{3D9EED0A-9C90-491C-A20D-998ED8143F71}" presName="root2" presStyleCnt="0"/>
      <dgm:spPr/>
    </dgm:pt>
    <dgm:pt modelId="{9D0262C6-A312-4A25-8CE0-EF5AA3A1A321}" type="pres">
      <dgm:prSet presAssocID="{3D9EED0A-9C90-491C-A20D-998ED8143F71}" presName="LevelTwoTextNode" presStyleLbl="node2" presStyleIdx="1" presStyleCnt="2" custScaleX="325958" custScaleY="174189" custLinFactY="20925" custLinFactNeighborX="22493" custLinFactNeighborY="100000">
        <dgm:presLayoutVars>
          <dgm:chPref val="3"/>
        </dgm:presLayoutVars>
      </dgm:prSet>
      <dgm:spPr/>
    </dgm:pt>
    <dgm:pt modelId="{2E61BEF9-500E-44C9-B715-29D180B3718E}" type="pres">
      <dgm:prSet presAssocID="{3D9EED0A-9C90-491C-A20D-998ED8143F71}" presName="level3hierChild" presStyleCnt="0"/>
      <dgm:spPr/>
    </dgm:pt>
  </dgm:ptLst>
  <dgm:cxnLst>
    <dgm:cxn modelId="{AE688806-3688-44E0-99AE-3EF3347E2F61}" srcId="{366B5D31-9A65-4FF6-832A-936FCF1F2554}" destId="{D9DAEDCD-0312-435A-8DE8-D09209E76FE1}" srcOrd="0" destOrd="0" parTransId="{09505B5F-904F-4F06-8182-7A39BF1374DC}" sibTransId="{AEFE1E2B-A1DE-428A-A6E9-2B31E247517C}"/>
    <dgm:cxn modelId="{85DB3A0A-8B68-4B80-9DB8-4AE7AE846DF7}" type="presOf" srcId="{E7608E47-0A43-403B-AAF0-04DD8D696C75}" destId="{7D2DE9A4-CE97-4F94-8E46-3794D8FC7396}" srcOrd="0" destOrd="0" presId="urn:microsoft.com/office/officeart/2005/8/layout/hierarchy2"/>
    <dgm:cxn modelId="{8F6C3634-E445-4F17-B855-D0DA8348E1DE}" type="presOf" srcId="{09505B5F-904F-4F06-8182-7A39BF1374DC}" destId="{5F5092E8-46F9-499F-8137-7E680FA66F50}" srcOrd="1" destOrd="0" presId="urn:microsoft.com/office/officeart/2005/8/layout/hierarchy2"/>
    <dgm:cxn modelId="{2096EC3C-C596-41DF-AA1F-A5244FFC79BE}" srcId="{49B294E4-9BB8-4563-964D-346ADC6F1EA4}" destId="{366B5D31-9A65-4FF6-832A-936FCF1F2554}" srcOrd="0" destOrd="0" parTransId="{097D966D-C8CC-4901-A37F-9E1DD3AB9D19}" sibTransId="{29B58871-47E5-4B40-8A75-98574FAE7952}"/>
    <dgm:cxn modelId="{CE4FB962-8434-4BD3-B0AD-C054665C9BEB}" type="presOf" srcId="{ABEE6701-3782-4287-BB3A-FF6C79D0312E}" destId="{34014618-E0EF-4567-9917-766E81731C81}" srcOrd="0" destOrd="0" presId="urn:microsoft.com/office/officeart/2005/8/layout/hierarchy2"/>
    <dgm:cxn modelId="{9EA86E6A-31D2-4D07-BB34-03D2A2381F1D}" type="presOf" srcId="{366B5D31-9A65-4FF6-832A-936FCF1F2554}" destId="{EDEC2A24-9FA6-4DB5-BFF0-9DEC262E397F}" srcOrd="0" destOrd="0" presId="urn:microsoft.com/office/officeart/2005/8/layout/hierarchy2"/>
    <dgm:cxn modelId="{AC2B2D6E-9D19-472A-8386-A3ABC6F25533}" type="presOf" srcId="{49B294E4-9BB8-4563-964D-346ADC6F1EA4}" destId="{47302BD9-1189-4C4C-A849-D7D9B21F4DEA}" srcOrd="0" destOrd="0" presId="urn:microsoft.com/office/officeart/2005/8/layout/hierarchy2"/>
    <dgm:cxn modelId="{E31D7F52-A5D8-4CF8-A3B9-465C16152777}" srcId="{92B67308-3DE0-4F05-BA54-9B2ADAC1F14B}" destId="{3D9EED0A-9C90-491C-A20D-998ED8143F71}" srcOrd="0" destOrd="0" parTransId="{E7608E47-0A43-403B-AAF0-04DD8D696C75}" sibTransId="{5C70C4F5-56A2-455C-B235-570AE21828C0}"/>
    <dgm:cxn modelId="{02B6DA58-6C80-4B74-BD0B-414ADD1A2B29}" type="presOf" srcId="{E7608E47-0A43-403B-AAF0-04DD8D696C75}" destId="{9DE5B7A4-9823-48DD-B627-845E07075C54}" srcOrd="1" destOrd="0" presId="urn:microsoft.com/office/officeart/2005/8/layout/hierarchy2"/>
    <dgm:cxn modelId="{0613038B-6699-46B6-B667-91A7DE94780E}" type="presOf" srcId="{09505B5F-904F-4F06-8182-7A39BF1374DC}" destId="{E7755F62-8853-4A0B-B65F-2CE42A987E7A}" srcOrd="0" destOrd="0" presId="urn:microsoft.com/office/officeart/2005/8/layout/hierarchy2"/>
    <dgm:cxn modelId="{02CF308E-C85D-4B6B-BFB9-C3268E305C74}" srcId="{D9DAEDCD-0312-435A-8DE8-D09209E76FE1}" destId="{ABEE6701-3782-4287-BB3A-FF6C79D0312E}" srcOrd="0" destOrd="0" parTransId="{5CA5AE93-BF89-483F-BE28-5D8627F3E766}" sibTransId="{6D41B335-EC8E-4604-8FF5-FF6F5F02F191}"/>
    <dgm:cxn modelId="{DF904592-FB67-496E-818C-FCEA8416E1E5}" type="presOf" srcId="{5CA5AE93-BF89-483F-BE28-5D8627F3E766}" destId="{D86D16A9-ADE2-4526-B75C-0D866C3B32A5}" srcOrd="0" destOrd="0" presId="urn:microsoft.com/office/officeart/2005/8/layout/hierarchy2"/>
    <dgm:cxn modelId="{00E1A69A-B1B1-46D1-A68E-E9255B2041AC}" type="presOf" srcId="{D9DAEDCD-0312-435A-8DE8-D09209E76FE1}" destId="{42A72E12-D9BB-476E-A641-62E58DEBC394}" srcOrd="0" destOrd="0" presId="urn:microsoft.com/office/officeart/2005/8/layout/hierarchy2"/>
    <dgm:cxn modelId="{95BFA6D3-1156-4ACC-AD8B-D58AE082EA1B}" type="presOf" srcId="{3D9EED0A-9C90-491C-A20D-998ED8143F71}" destId="{9D0262C6-A312-4A25-8CE0-EF5AA3A1A321}" srcOrd="0" destOrd="0" presId="urn:microsoft.com/office/officeart/2005/8/layout/hierarchy2"/>
    <dgm:cxn modelId="{68BB0AD5-89A6-4587-9FE3-30721EA1EC83}" type="presOf" srcId="{92B67308-3DE0-4F05-BA54-9B2ADAC1F14B}" destId="{C5DCF5F7-C534-4881-80AB-2C5CE611B952}" srcOrd="0" destOrd="0" presId="urn:microsoft.com/office/officeart/2005/8/layout/hierarchy2"/>
    <dgm:cxn modelId="{423269E0-8C4E-4021-B186-A96BDE1C5FF0}" type="presOf" srcId="{5CA5AE93-BF89-483F-BE28-5D8627F3E766}" destId="{D5D43DB1-D025-4F28-9B99-9AD58EC453C8}" srcOrd="1" destOrd="0" presId="urn:microsoft.com/office/officeart/2005/8/layout/hierarchy2"/>
    <dgm:cxn modelId="{CC6892FF-FF7E-4F0E-ADC3-1BC23F1CB6C6}" srcId="{49B294E4-9BB8-4563-964D-346ADC6F1EA4}" destId="{92B67308-3DE0-4F05-BA54-9B2ADAC1F14B}" srcOrd="1" destOrd="0" parTransId="{F8BA815F-00FE-4649-9846-8672A82238BF}" sibTransId="{B34A21E8-D3D4-4067-BF8F-B0B88F99D17B}"/>
    <dgm:cxn modelId="{9D5ED13B-0393-46C9-8874-CC88970B8D3F}" type="presParOf" srcId="{47302BD9-1189-4C4C-A849-D7D9B21F4DEA}" destId="{AE91BF73-28E2-49EE-A43B-3A26F7D769F9}" srcOrd="0" destOrd="0" presId="urn:microsoft.com/office/officeart/2005/8/layout/hierarchy2"/>
    <dgm:cxn modelId="{B3708A3D-C3C3-497B-B4E9-724D2C409CE1}" type="presParOf" srcId="{AE91BF73-28E2-49EE-A43B-3A26F7D769F9}" destId="{EDEC2A24-9FA6-4DB5-BFF0-9DEC262E397F}" srcOrd="0" destOrd="0" presId="urn:microsoft.com/office/officeart/2005/8/layout/hierarchy2"/>
    <dgm:cxn modelId="{C42591CA-DD92-4E7E-BCA8-8F0C9493FEC4}" type="presParOf" srcId="{AE91BF73-28E2-49EE-A43B-3A26F7D769F9}" destId="{16107EA2-528A-460B-8E9B-73FB10D6086E}" srcOrd="1" destOrd="0" presId="urn:microsoft.com/office/officeart/2005/8/layout/hierarchy2"/>
    <dgm:cxn modelId="{4B2901C9-83E5-4AF4-A41A-A4564BB08716}" type="presParOf" srcId="{16107EA2-528A-460B-8E9B-73FB10D6086E}" destId="{E7755F62-8853-4A0B-B65F-2CE42A987E7A}" srcOrd="0" destOrd="0" presId="urn:microsoft.com/office/officeart/2005/8/layout/hierarchy2"/>
    <dgm:cxn modelId="{4E430584-5B11-4D08-93ED-5F2F4A28D0B6}" type="presParOf" srcId="{E7755F62-8853-4A0B-B65F-2CE42A987E7A}" destId="{5F5092E8-46F9-499F-8137-7E680FA66F50}" srcOrd="0" destOrd="0" presId="urn:microsoft.com/office/officeart/2005/8/layout/hierarchy2"/>
    <dgm:cxn modelId="{67EAA775-6B2E-462A-859B-D066B28E712E}" type="presParOf" srcId="{16107EA2-528A-460B-8E9B-73FB10D6086E}" destId="{39DF7779-29E8-4715-A6C6-062CAD4A55E7}" srcOrd="1" destOrd="0" presId="urn:microsoft.com/office/officeart/2005/8/layout/hierarchy2"/>
    <dgm:cxn modelId="{128F0F5F-3389-4F6E-89F4-79895A1B69FA}" type="presParOf" srcId="{39DF7779-29E8-4715-A6C6-062CAD4A55E7}" destId="{42A72E12-D9BB-476E-A641-62E58DEBC394}" srcOrd="0" destOrd="0" presId="urn:microsoft.com/office/officeart/2005/8/layout/hierarchy2"/>
    <dgm:cxn modelId="{5C2E96B8-85CF-48D0-8A3B-BDD345D0B912}" type="presParOf" srcId="{39DF7779-29E8-4715-A6C6-062CAD4A55E7}" destId="{097512E2-B4FF-4939-91A1-F7DE81F67F1B}" srcOrd="1" destOrd="0" presId="urn:microsoft.com/office/officeart/2005/8/layout/hierarchy2"/>
    <dgm:cxn modelId="{7FD4006B-1440-4345-A142-2DDFEDCD590B}" type="presParOf" srcId="{097512E2-B4FF-4939-91A1-F7DE81F67F1B}" destId="{D86D16A9-ADE2-4526-B75C-0D866C3B32A5}" srcOrd="0" destOrd="0" presId="urn:microsoft.com/office/officeart/2005/8/layout/hierarchy2"/>
    <dgm:cxn modelId="{B6DBA722-1F01-4F3F-950B-500119A6065F}" type="presParOf" srcId="{D86D16A9-ADE2-4526-B75C-0D866C3B32A5}" destId="{D5D43DB1-D025-4F28-9B99-9AD58EC453C8}" srcOrd="0" destOrd="0" presId="urn:microsoft.com/office/officeart/2005/8/layout/hierarchy2"/>
    <dgm:cxn modelId="{2F61BF22-6C5F-4CE0-ABB8-FBC9826F8021}" type="presParOf" srcId="{097512E2-B4FF-4939-91A1-F7DE81F67F1B}" destId="{7DAC58A9-07DD-41E6-8917-38268AEAFDE0}" srcOrd="1" destOrd="0" presId="urn:microsoft.com/office/officeart/2005/8/layout/hierarchy2"/>
    <dgm:cxn modelId="{37029C9D-D679-4782-8B22-BB84AD5CD164}" type="presParOf" srcId="{7DAC58A9-07DD-41E6-8917-38268AEAFDE0}" destId="{34014618-E0EF-4567-9917-766E81731C81}" srcOrd="0" destOrd="0" presId="urn:microsoft.com/office/officeart/2005/8/layout/hierarchy2"/>
    <dgm:cxn modelId="{0ACACD30-DAF0-43A9-A3F7-3AFF04B923A5}" type="presParOf" srcId="{7DAC58A9-07DD-41E6-8917-38268AEAFDE0}" destId="{B033D06D-4CFC-4951-A966-77A0109921AD}" srcOrd="1" destOrd="0" presId="urn:microsoft.com/office/officeart/2005/8/layout/hierarchy2"/>
    <dgm:cxn modelId="{D1414F13-0C56-423A-BCE3-4A1E24ECFE9F}" type="presParOf" srcId="{47302BD9-1189-4C4C-A849-D7D9B21F4DEA}" destId="{1E8E6A59-5CEC-47F2-93C7-2B9328482D8C}" srcOrd="1" destOrd="0" presId="urn:microsoft.com/office/officeart/2005/8/layout/hierarchy2"/>
    <dgm:cxn modelId="{7C5CBE96-D82C-4CB9-B1CA-69B84946997D}" type="presParOf" srcId="{1E8E6A59-5CEC-47F2-93C7-2B9328482D8C}" destId="{C5DCF5F7-C534-4881-80AB-2C5CE611B952}" srcOrd="0" destOrd="0" presId="urn:microsoft.com/office/officeart/2005/8/layout/hierarchy2"/>
    <dgm:cxn modelId="{354190EF-4FA4-4500-A533-3B17929908D4}" type="presParOf" srcId="{1E8E6A59-5CEC-47F2-93C7-2B9328482D8C}" destId="{4B3605A1-7083-4E51-9B4A-FE4159796795}" srcOrd="1" destOrd="0" presId="urn:microsoft.com/office/officeart/2005/8/layout/hierarchy2"/>
    <dgm:cxn modelId="{665668C4-FB7C-41E2-90EC-07E80A75D357}" type="presParOf" srcId="{4B3605A1-7083-4E51-9B4A-FE4159796795}" destId="{7D2DE9A4-CE97-4F94-8E46-3794D8FC7396}" srcOrd="0" destOrd="0" presId="urn:microsoft.com/office/officeart/2005/8/layout/hierarchy2"/>
    <dgm:cxn modelId="{C335A3AA-A2A0-46AC-9DC1-A93CF0030155}" type="presParOf" srcId="{7D2DE9A4-CE97-4F94-8E46-3794D8FC7396}" destId="{9DE5B7A4-9823-48DD-B627-845E07075C54}" srcOrd="0" destOrd="0" presId="urn:microsoft.com/office/officeart/2005/8/layout/hierarchy2"/>
    <dgm:cxn modelId="{5FF4D715-B76E-4831-98D0-A9A5D20AC1B9}" type="presParOf" srcId="{4B3605A1-7083-4E51-9B4A-FE4159796795}" destId="{288A000A-946E-4278-B40B-39C9FA5FA83E}" srcOrd="1" destOrd="0" presId="urn:microsoft.com/office/officeart/2005/8/layout/hierarchy2"/>
    <dgm:cxn modelId="{E507ED37-F58F-415F-9A77-F336A6CCC4A5}" type="presParOf" srcId="{288A000A-946E-4278-B40B-39C9FA5FA83E}" destId="{9D0262C6-A312-4A25-8CE0-EF5AA3A1A321}" srcOrd="0" destOrd="0" presId="urn:microsoft.com/office/officeart/2005/8/layout/hierarchy2"/>
    <dgm:cxn modelId="{F0D810D0-96BE-47AA-9178-3565C8143863}" type="presParOf" srcId="{288A000A-946E-4278-B40B-39C9FA5FA83E}" destId="{2E61BEF9-500E-44C9-B715-29D180B3718E}"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CD4C6452-A622-45BE-838C-5CF210E3788F}" type="doc">
      <dgm:prSet loTypeId="urn:microsoft.com/office/officeart/2005/8/layout/hierarchy3" loCatId="hierarchy" qsTypeId="urn:microsoft.com/office/officeart/2005/8/quickstyle/simple1" qsCatId="simple" csTypeId="urn:microsoft.com/office/officeart/2005/8/colors/colorful5" csCatId="colorful" phldr="1"/>
      <dgm:spPr/>
      <dgm:t>
        <a:bodyPr/>
        <a:lstStyle/>
        <a:p>
          <a:endParaRPr lang="es-EC"/>
        </a:p>
      </dgm:t>
    </dgm:pt>
    <dgm:pt modelId="{182A6672-2DB4-4EB7-B1F2-80BA795138CD}">
      <dgm:prSet phldrT="[Texto]" custT="1"/>
      <dgm:spPr/>
      <dgm:t>
        <a:bodyPr/>
        <a:lstStyle/>
        <a:p>
          <a:r>
            <a:rPr lang="es-EC" sz="2000" b="1" dirty="0">
              <a:solidFill>
                <a:schemeClr val="tx1"/>
              </a:solidFill>
            </a:rPr>
            <a:t>Supuesto homogeneidad de varianza</a:t>
          </a:r>
        </a:p>
      </dgm:t>
    </dgm:pt>
    <dgm:pt modelId="{719227D2-0E32-44EB-8D11-63E34AF05D55}" type="parTrans" cxnId="{01080909-5519-4C96-B11E-5E7A2219C05D}">
      <dgm:prSet/>
      <dgm:spPr/>
      <dgm:t>
        <a:bodyPr/>
        <a:lstStyle/>
        <a:p>
          <a:endParaRPr lang="es-EC" sz="2000"/>
        </a:p>
      </dgm:t>
    </dgm:pt>
    <dgm:pt modelId="{3676BAB4-90D4-484C-A32E-00DE9BF97057}" type="sibTrans" cxnId="{01080909-5519-4C96-B11E-5E7A2219C05D}">
      <dgm:prSet/>
      <dgm:spPr/>
      <dgm:t>
        <a:bodyPr/>
        <a:lstStyle/>
        <a:p>
          <a:endParaRPr lang="es-EC" sz="2000"/>
        </a:p>
      </dgm:t>
    </dgm:pt>
    <dgm:pt modelId="{FE5CB382-7E0F-4C32-B116-375318DACFA9}">
      <dgm:prSet custT="1"/>
      <dgm:spPr/>
      <dgm:t>
        <a:bodyPr/>
        <a:lstStyle/>
        <a:p>
          <a:r>
            <a:rPr lang="es-EC" sz="2000" dirty="0"/>
            <a:t>Levene</a:t>
          </a:r>
        </a:p>
      </dgm:t>
    </dgm:pt>
    <dgm:pt modelId="{EE34AB5B-8F58-479E-8D01-5EE249254429}" type="parTrans" cxnId="{91B3AFFC-2BC8-40F7-B68C-0400F81C40A2}">
      <dgm:prSet/>
      <dgm:spPr/>
      <dgm:t>
        <a:bodyPr/>
        <a:lstStyle/>
        <a:p>
          <a:endParaRPr lang="es-EC" sz="2000"/>
        </a:p>
      </dgm:t>
    </dgm:pt>
    <dgm:pt modelId="{43233F5F-00C2-4107-A391-3248536AFD0B}" type="sibTrans" cxnId="{91B3AFFC-2BC8-40F7-B68C-0400F81C40A2}">
      <dgm:prSet/>
      <dgm:spPr/>
      <dgm:t>
        <a:bodyPr/>
        <a:lstStyle/>
        <a:p>
          <a:endParaRPr lang="es-EC" sz="2000"/>
        </a:p>
      </dgm:t>
    </dgm:pt>
    <dgm:pt modelId="{0E56F25B-4367-4E15-A5DA-C556CC3B629B}">
      <dgm:prSet custT="1"/>
      <dgm:spPr/>
      <dgm:t>
        <a:bodyPr/>
        <a:lstStyle/>
        <a:p>
          <a:r>
            <a:rPr lang="es-EC" sz="2000" b="1" dirty="0">
              <a:solidFill>
                <a:schemeClr val="tx1"/>
              </a:solidFill>
            </a:rPr>
            <a:t>Supuesto de normalidad</a:t>
          </a:r>
        </a:p>
      </dgm:t>
    </dgm:pt>
    <dgm:pt modelId="{0593A4D0-63D1-48F0-B0BE-FDB73D1EFA4E}" type="parTrans" cxnId="{5C51CB56-190C-4384-A9A7-FD12A084042F}">
      <dgm:prSet/>
      <dgm:spPr/>
      <dgm:t>
        <a:bodyPr/>
        <a:lstStyle/>
        <a:p>
          <a:endParaRPr lang="es-EC" sz="2000"/>
        </a:p>
      </dgm:t>
    </dgm:pt>
    <dgm:pt modelId="{59144296-95D9-440A-BE05-8B95D4CD33FD}" type="sibTrans" cxnId="{5C51CB56-190C-4384-A9A7-FD12A084042F}">
      <dgm:prSet/>
      <dgm:spPr/>
      <dgm:t>
        <a:bodyPr/>
        <a:lstStyle/>
        <a:p>
          <a:endParaRPr lang="es-EC" sz="2000"/>
        </a:p>
      </dgm:t>
    </dgm:pt>
    <dgm:pt modelId="{4A45219D-FF4A-47DD-9797-64A706514DCF}">
      <dgm:prSet custT="1"/>
      <dgm:spPr/>
      <dgm:t>
        <a:bodyPr/>
        <a:lstStyle/>
        <a:p>
          <a:r>
            <a:rPr lang="es-EC" sz="2000" dirty="0"/>
            <a:t>Shapiro-Wilk</a:t>
          </a:r>
        </a:p>
      </dgm:t>
    </dgm:pt>
    <dgm:pt modelId="{14E27C75-76C9-4FB1-B784-F568A5498F89}" type="parTrans" cxnId="{0E190000-0773-4E67-BFC5-E89243358B30}">
      <dgm:prSet/>
      <dgm:spPr/>
      <dgm:t>
        <a:bodyPr/>
        <a:lstStyle/>
        <a:p>
          <a:endParaRPr lang="es-EC" sz="2000"/>
        </a:p>
      </dgm:t>
    </dgm:pt>
    <dgm:pt modelId="{274A4B3A-7612-47FF-A1C5-8ABA8A48F8FD}" type="sibTrans" cxnId="{0E190000-0773-4E67-BFC5-E89243358B30}">
      <dgm:prSet/>
      <dgm:spPr/>
      <dgm:t>
        <a:bodyPr/>
        <a:lstStyle/>
        <a:p>
          <a:endParaRPr lang="es-EC" sz="2000"/>
        </a:p>
      </dgm:t>
    </dgm:pt>
    <dgm:pt modelId="{D4D3FEA7-19B4-4845-8CF8-D8C730E356AE}" type="pres">
      <dgm:prSet presAssocID="{CD4C6452-A622-45BE-838C-5CF210E3788F}" presName="diagram" presStyleCnt="0">
        <dgm:presLayoutVars>
          <dgm:chPref val="1"/>
          <dgm:dir/>
          <dgm:animOne val="branch"/>
          <dgm:animLvl val="lvl"/>
          <dgm:resizeHandles/>
        </dgm:presLayoutVars>
      </dgm:prSet>
      <dgm:spPr/>
    </dgm:pt>
    <dgm:pt modelId="{8DE7E090-3E1B-4770-84C3-3A5F4A1601A2}" type="pres">
      <dgm:prSet presAssocID="{182A6672-2DB4-4EB7-B1F2-80BA795138CD}" presName="root" presStyleCnt="0"/>
      <dgm:spPr/>
    </dgm:pt>
    <dgm:pt modelId="{D588BCE2-F99E-476D-B1A0-93D17BBB2D74}" type="pres">
      <dgm:prSet presAssocID="{182A6672-2DB4-4EB7-B1F2-80BA795138CD}" presName="rootComposite" presStyleCnt="0"/>
      <dgm:spPr/>
    </dgm:pt>
    <dgm:pt modelId="{FD9983A2-E343-4A21-A3D9-A89095D78326}" type="pres">
      <dgm:prSet presAssocID="{182A6672-2DB4-4EB7-B1F2-80BA795138CD}" presName="rootText" presStyleLbl="node1" presStyleIdx="0" presStyleCnt="2"/>
      <dgm:spPr/>
    </dgm:pt>
    <dgm:pt modelId="{0F89E176-C6E4-4C5B-9EA2-99705C84272D}" type="pres">
      <dgm:prSet presAssocID="{182A6672-2DB4-4EB7-B1F2-80BA795138CD}" presName="rootConnector" presStyleLbl="node1" presStyleIdx="0" presStyleCnt="2"/>
      <dgm:spPr/>
    </dgm:pt>
    <dgm:pt modelId="{64F2D33A-02DA-4988-893F-D1EE08125795}" type="pres">
      <dgm:prSet presAssocID="{182A6672-2DB4-4EB7-B1F2-80BA795138CD}" presName="childShape" presStyleCnt="0"/>
      <dgm:spPr/>
    </dgm:pt>
    <dgm:pt modelId="{D40DE142-9A08-4B5E-89A8-D8400A71BCC5}" type="pres">
      <dgm:prSet presAssocID="{EE34AB5B-8F58-479E-8D01-5EE249254429}" presName="Name13" presStyleLbl="parChTrans1D2" presStyleIdx="0" presStyleCnt="2"/>
      <dgm:spPr/>
    </dgm:pt>
    <dgm:pt modelId="{724A54FF-673D-4F01-A4D9-4C72D45F4C05}" type="pres">
      <dgm:prSet presAssocID="{FE5CB382-7E0F-4C32-B116-375318DACFA9}" presName="childText" presStyleLbl="bgAcc1" presStyleIdx="0" presStyleCnt="2">
        <dgm:presLayoutVars>
          <dgm:bulletEnabled val="1"/>
        </dgm:presLayoutVars>
      </dgm:prSet>
      <dgm:spPr/>
    </dgm:pt>
    <dgm:pt modelId="{7767DE8A-0050-4A10-953A-24BEE7C52891}" type="pres">
      <dgm:prSet presAssocID="{0E56F25B-4367-4E15-A5DA-C556CC3B629B}" presName="root" presStyleCnt="0"/>
      <dgm:spPr/>
    </dgm:pt>
    <dgm:pt modelId="{B6654F05-40B2-42AC-B2C9-303CBFC5D0E7}" type="pres">
      <dgm:prSet presAssocID="{0E56F25B-4367-4E15-A5DA-C556CC3B629B}" presName="rootComposite" presStyleCnt="0"/>
      <dgm:spPr/>
    </dgm:pt>
    <dgm:pt modelId="{523F2ED5-91EF-41E9-8DAE-E7F1E5FA03B0}" type="pres">
      <dgm:prSet presAssocID="{0E56F25B-4367-4E15-A5DA-C556CC3B629B}" presName="rootText" presStyleLbl="node1" presStyleIdx="1" presStyleCnt="2"/>
      <dgm:spPr/>
    </dgm:pt>
    <dgm:pt modelId="{BC9601AF-8114-4269-8BFA-AE6ED2D16C5D}" type="pres">
      <dgm:prSet presAssocID="{0E56F25B-4367-4E15-A5DA-C556CC3B629B}" presName="rootConnector" presStyleLbl="node1" presStyleIdx="1" presStyleCnt="2"/>
      <dgm:spPr/>
    </dgm:pt>
    <dgm:pt modelId="{26E000B6-4642-4032-BA82-517BA7F5C111}" type="pres">
      <dgm:prSet presAssocID="{0E56F25B-4367-4E15-A5DA-C556CC3B629B}" presName="childShape" presStyleCnt="0"/>
      <dgm:spPr/>
    </dgm:pt>
    <dgm:pt modelId="{1AA91ADC-481C-4CF3-BE7B-70FDB02A90AA}" type="pres">
      <dgm:prSet presAssocID="{14E27C75-76C9-4FB1-B784-F568A5498F89}" presName="Name13" presStyleLbl="parChTrans1D2" presStyleIdx="1" presStyleCnt="2"/>
      <dgm:spPr/>
    </dgm:pt>
    <dgm:pt modelId="{2F21BBE1-8F24-4E7B-8D69-40080BDAC2DD}" type="pres">
      <dgm:prSet presAssocID="{4A45219D-FF4A-47DD-9797-64A706514DCF}" presName="childText" presStyleLbl="bgAcc1" presStyleIdx="1" presStyleCnt="2">
        <dgm:presLayoutVars>
          <dgm:bulletEnabled val="1"/>
        </dgm:presLayoutVars>
      </dgm:prSet>
      <dgm:spPr/>
    </dgm:pt>
  </dgm:ptLst>
  <dgm:cxnLst>
    <dgm:cxn modelId="{0E190000-0773-4E67-BFC5-E89243358B30}" srcId="{0E56F25B-4367-4E15-A5DA-C556CC3B629B}" destId="{4A45219D-FF4A-47DD-9797-64A706514DCF}" srcOrd="0" destOrd="0" parTransId="{14E27C75-76C9-4FB1-B784-F568A5498F89}" sibTransId="{274A4B3A-7612-47FF-A1C5-8ABA8A48F8FD}"/>
    <dgm:cxn modelId="{01080909-5519-4C96-B11E-5E7A2219C05D}" srcId="{CD4C6452-A622-45BE-838C-5CF210E3788F}" destId="{182A6672-2DB4-4EB7-B1F2-80BA795138CD}" srcOrd="0" destOrd="0" parTransId="{719227D2-0E32-44EB-8D11-63E34AF05D55}" sibTransId="{3676BAB4-90D4-484C-A32E-00DE9BF97057}"/>
    <dgm:cxn modelId="{8969090D-776A-47FF-B5A0-C1A5C7D82548}" type="presOf" srcId="{EE34AB5B-8F58-479E-8D01-5EE249254429}" destId="{D40DE142-9A08-4B5E-89A8-D8400A71BCC5}" srcOrd="0" destOrd="0" presId="urn:microsoft.com/office/officeart/2005/8/layout/hierarchy3"/>
    <dgm:cxn modelId="{088ACD11-66C0-44BE-A4FC-F881D40108C6}" type="presOf" srcId="{CD4C6452-A622-45BE-838C-5CF210E3788F}" destId="{D4D3FEA7-19B4-4845-8CF8-D8C730E356AE}" srcOrd="0" destOrd="0" presId="urn:microsoft.com/office/officeart/2005/8/layout/hierarchy3"/>
    <dgm:cxn modelId="{B2D2AD23-97C0-40B6-A944-17EA1D14F5DB}" type="presOf" srcId="{182A6672-2DB4-4EB7-B1F2-80BA795138CD}" destId="{0F89E176-C6E4-4C5B-9EA2-99705C84272D}" srcOrd="1" destOrd="0" presId="urn:microsoft.com/office/officeart/2005/8/layout/hierarchy3"/>
    <dgm:cxn modelId="{8DDCBB3E-F143-479E-836D-740EC5A40670}" type="presOf" srcId="{182A6672-2DB4-4EB7-B1F2-80BA795138CD}" destId="{FD9983A2-E343-4A21-A3D9-A89095D78326}" srcOrd="0" destOrd="0" presId="urn:microsoft.com/office/officeart/2005/8/layout/hierarchy3"/>
    <dgm:cxn modelId="{FA0F2362-F1A5-4B46-AFCB-784D0B90052B}" type="presOf" srcId="{FE5CB382-7E0F-4C32-B116-375318DACFA9}" destId="{724A54FF-673D-4F01-A4D9-4C72D45F4C05}" srcOrd="0" destOrd="0" presId="urn:microsoft.com/office/officeart/2005/8/layout/hierarchy3"/>
    <dgm:cxn modelId="{29E7B56A-E750-49E0-95A9-8576FD6D5925}" type="presOf" srcId="{0E56F25B-4367-4E15-A5DA-C556CC3B629B}" destId="{BC9601AF-8114-4269-8BFA-AE6ED2D16C5D}" srcOrd="1" destOrd="0" presId="urn:microsoft.com/office/officeart/2005/8/layout/hierarchy3"/>
    <dgm:cxn modelId="{8C32E04C-B244-4413-9C3C-AAEB915CA089}" type="presOf" srcId="{0E56F25B-4367-4E15-A5DA-C556CC3B629B}" destId="{523F2ED5-91EF-41E9-8DAE-E7F1E5FA03B0}" srcOrd="0" destOrd="0" presId="urn:microsoft.com/office/officeart/2005/8/layout/hierarchy3"/>
    <dgm:cxn modelId="{5C51CB56-190C-4384-A9A7-FD12A084042F}" srcId="{CD4C6452-A622-45BE-838C-5CF210E3788F}" destId="{0E56F25B-4367-4E15-A5DA-C556CC3B629B}" srcOrd="1" destOrd="0" parTransId="{0593A4D0-63D1-48F0-B0BE-FDB73D1EFA4E}" sibTransId="{59144296-95D9-440A-BE05-8B95D4CD33FD}"/>
    <dgm:cxn modelId="{095596A7-89B2-45A1-BFE2-E6ED158AD526}" type="presOf" srcId="{14E27C75-76C9-4FB1-B784-F568A5498F89}" destId="{1AA91ADC-481C-4CF3-BE7B-70FDB02A90AA}" srcOrd="0" destOrd="0" presId="urn:microsoft.com/office/officeart/2005/8/layout/hierarchy3"/>
    <dgm:cxn modelId="{AB4A9BEB-875F-4439-9275-7F8085DC804F}" type="presOf" srcId="{4A45219D-FF4A-47DD-9797-64A706514DCF}" destId="{2F21BBE1-8F24-4E7B-8D69-40080BDAC2DD}" srcOrd="0" destOrd="0" presId="urn:microsoft.com/office/officeart/2005/8/layout/hierarchy3"/>
    <dgm:cxn modelId="{91B3AFFC-2BC8-40F7-B68C-0400F81C40A2}" srcId="{182A6672-2DB4-4EB7-B1F2-80BA795138CD}" destId="{FE5CB382-7E0F-4C32-B116-375318DACFA9}" srcOrd="0" destOrd="0" parTransId="{EE34AB5B-8F58-479E-8D01-5EE249254429}" sibTransId="{43233F5F-00C2-4107-A391-3248536AFD0B}"/>
    <dgm:cxn modelId="{5AC4335D-8D47-4859-9352-4F800F741F42}" type="presParOf" srcId="{D4D3FEA7-19B4-4845-8CF8-D8C730E356AE}" destId="{8DE7E090-3E1B-4770-84C3-3A5F4A1601A2}" srcOrd="0" destOrd="0" presId="urn:microsoft.com/office/officeart/2005/8/layout/hierarchy3"/>
    <dgm:cxn modelId="{E790612F-20A8-44C2-AF62-776E032ABBF4}" type="presParOf" srcId="{8DE7E090-3E1B-4770-84C3-3A5F4A1601A2}" destId="{D588BCE2-F99E-476D-B1A0-93D17BBB2D74}" srcOrd="0" destOrd="0" presId="urn:microsoft.com/office/officeart/2005/8/layout/hierarchy3"/>
    <dgm:cxn modelId="{17D8E7BD-5950-4D06-B7F2-C7A17EFC0B1D}" type="presParOf" srcId="{D588BCE2-F99E-476D-B1A0-93D17BBB2D74}" destId="{FD9983A2-E343-4A21-A3D9-A89095D78326}" srcOrd="0" destOrd="0" presId="urn:microsoft.com/office/officeart/2005/8/layout/hierarchy3"/>
    <dgm:cxn modelId="{2CCAB71F-A565-4909-AB49-68F4C1CD5CB3}" type="presParOf" srcId="{D588BCE2-F99E-476D-B1A0-93D17BBB2D74}" destId="{0F89E176-C6E4-4C5B-9EA2-99705C84272D}" srcOrd="1" destOrd="0" presId="urn:microsoft.com/office/officeart/2005/8/layout/hierarchy3"/>
    <dgm:cxn modelId="{46080DAA-7B84-457B-9667-3DB681057AE1}" type="presParOf" srcId="{8DE7E090-3E1B-4770-84C3-3A5F4A1601A2}" destId="{64F2D33A-02DA-4988-893F-D1EE08125795}" srcOrd="1" destOrd="0" presId="urn:microsoft.com/office/officeart/2005/8/layout/hierarchy3"/>
    <dgm:cxn modelId="{0A18BE27-D44D-4118-84C6-5F5AEB760074}" type="presParOf" srcId="{64F2D33A-02DA-4988-893F-D1EE08125795}" destId="{D40DE142-9A08-4B5E-89A8-D8400A71BCC5}" srcOrd="0" destOrd="0" presId="urn:microsoft.com/office/officeart/2005/8/layout/hierarchy3"/>
    <dgm:cxn modelId="{3530AA80-5818-46F9-AEBD-D20AC0E18F4D}" type="presParOf" srcId="{64F2D33A-02DA-4988-893F-D1EE08125795}" destId="{724A54FF-673D-4F01-A4D9-4C72D45F4C05}" srcOrd="1" destOrd="0" presId="urn:microsoft.com/office/officeart/2005/8/layout/hierarchy3"/>
    <dgm:cxn modelId="{43DC157C-48F6-4379-890E-2A3706BA6FE5}" type="presParOf" srcId="{D4D3FEA7-19B4-4845-8CF8-D8C730E356AE}" destId="{7767DE8A-0050-4A10-953A-24BEE7C52891}" srcOrd="1" destOrd="0" presId="urn:microsoft.com/office/officeart/2005/8/layout/hierarchy3"/>
    <dgm:cxn modelId="{77711B1C-C66B-4744-A26B-C296C999BC96}" type="presParOf" srcId="{7767DE8A-0050-4A10-953A-24BEE7C52891}" destId="{B6654F05-40B2-42AC-B2C9-303CBFC5D0E7}" srcOrd="0" destOrd="0" presId="urn:microsoft.com/office/officeart/2005/8/layout/hierarchy3"/>
    <dgm:cxn modelId="{8E28FF68-6B83-42A3-ADA0-166C3FF18ADB}" type="presParOf" srcId="{B6654F05-40B2-42AC-B2C9-303CBFC5D0E7}" destId="{523F2ED5-91EF-41E9-8DAE-E7F1E5FA03B0}" srcOrd="0" destOrd="0" presId="urn:microsoft.com/office/officeart/2005/8/layout/hierarchy3"/>
    <dgm:cxn modelId="{295784B8-8760-460F-A7F6-351CAF344AB6}" type="presParOf" srcId="{B6654F05-40B2-42AC-B2C9-303CBFC5D0E7}" destId="{BC9601AF-8114-4269-8BFA-AE6ED2D16C5D}" srcOrd="1" destOrd="0" presId="urn:microsoft.com/office/officeart/2005/8/layout/hierarchy3"/>
    <dgm:cxn modelId="{0C4AF94B-0C69-4E5C-83F5-751C5D38F3CC}" type="presParOf" srcId="{7767DE8A-0050-4A10-953A-24BEE7C52891}" destId="{26E000B6-4642-4032-BA82-517BA7F5C111}" srcOrd="1" destOrd="0" presId="urn:microsoft.com/office/officeart/2005/8/layout/hierarchy3"/>
    <dgm:cxn modelId="{7C937970-831B-40C0-AC84-A3EF8BAC927B}" type="presParOf" srcId="{26E000B6-4642-4032-BA82-517BA7F5C111}" destId="{1AA91ADC-481C-4CF3-BE7B-70FDB02A90AA}" srcOrd="0" destOrd="0" presId="urn:microsoft.com/office/officeart/2005/8/layout/hierarchy3"/>
    <dgm:cxn modelId="{97D5E65E-C733-4AF1-A155-984A64C79407}" type="presParOf" srcId="{26E000B6-4642-4032-BA82-517BA7F5C111}" destId="{2F21BBE1-8F24-4E7B-8D69-40080BDAC2DD}" srcOrd="1" destOrd="0" presId="urn:microsoft.com/office/officeart/2005/8/layout/hierarchy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CD4C6452-A622-45BE-838C-5CF210E3788F}" type="doc">
      <dgm:prSet loTypeId="urn:microsoft.com/office/officeart/2005/8/layout/target3" loCatId="list" qsTypeId="urn:microsoft.com/office/officeart/2005/8/quickstyle/simple1" qsCatId="simple" csTypeId="urn:microsoft.com/office/officeart/2005/8/colors/accent2_1" csCatId="accent2" phldr="1"/>
      <dgm:spPr/>
      <dgm:t>
        <a:bodyPr/>
        <a:lstStyle/>
        <a:p>
          <a:endParaRPr lang="es-EC"/>
        </a:p>
      </dgm:t>
    </dgm:pt>
    <dgm:pt modelId="{182A6672-2DB4-4EB7-B1F2-80BA795138CD}">
      <dgm:prSet phldrT="[Texto]" custT="1"/>
      <dgm:spPr/>
      <dgm:t>
        <a:bodyPr/>
        <a:lstStyle/>
        <a:p>
          <a:r>
            <a:rPr lang="en-US" sz="2000" b="1"/>
            <a:t>Tiempo [s]</a:t>
          </a:r>
          <a:endParaRPr lang="es-EC" sz="2000" b="1" dirty="0"/>
        </a:p>
      </dgm:t>
    </dgm:pt>
    <dgm:pt modelId="{719227D2-0E32-44EB-8D11-63E34AF05D55}" type="parTrans" cxnId="{01080909-5519-4C96-B11E-5E7A2219C05D}">
      <dgm:prSet/>
      <dgm:spPr/>
      <dgm:t>
        <a:bodyPr/>
        <a:lstStyle/>
        <a:p>
          <a:endParaRPr lang="es-EC" sz="2000"/>
        </a:p>
      </dgm:t>
    </dgm:pt>
    <dgm:pt modelId="{3676BAB4-90D4-484C-A32E-00DE9BF97057}" type="sibTrans" cxnId="{01080909-5519-4C96-B11E-5E7A2219C05D}">
      <dgm:prSet/>
      <dgm:spPr/>
      <dgm:t>
        <a:bodyPr/>
        <a:lstStyle/>
        <a:p>
          <a:endParaRPr lang="es-EC" sz="2000"/>
        </a:p>
      </dgm:t>
    </dgm:pt>
    <dgm:pt modelId="{FE5CB382-7E0F-4C32-B116-375318DACFA9}">
      <dgm:prSet custT="1"/>
      <dgm:spPr/>
      <dgm:t>
        <a:bodyPr/>
        <a:lstStyle/>
        <a:p>
          <a:r>
            <a:rPr lang="en-US" sz="2000" dirty="0"/>
            <a:t>30</a:t>
          </a:r>
        </a:p>
        <a:p>
          <a:r>
            <a:rPr lang="en-US" sz="2000" dirty="0"/>
            <a:t>45</a:t>
          </a:r>
        </a:p>
        <a:p>
          <a:r>
            <a:rPr lang="en-US" sz="2000" dirty="0"/>
            <a:t>60</a:t>
          </a:r>
          <a:endParaRPr lang="es-EC" sz="2000" dirty="0"/>
        </a:p>
      </dgm:t>
    </dgm:pt>
    <dgm:pt modelId="{EE34AB5B-8F58-479E-8D01-5EE249254429}" type="parTrans" cxnId="{91B3AFFC-2BC8-40F7-B68C-0400F81C40A2}">
      <dgm:prSet/>
      <dgm:spPr/>
      <dgm:t>
        <a:bodyPr/>
        <a:lstStyle/>
        <a:p>
          <a:endParaRPr lang="es-EC" sz="2000"/>
        </a:p>
      </dgm:t>
    </dgm:pt>
    <dgm:pt modelId="{43233F5F-00C2-4107-A391-3248536AFD0B}" type="sibTrans" cxnId="{91B3AFFC-2BC8-40F7-B68C-0400F81C40A2}">
      <dgm:prSet/>
      <dgm:spPr/>
      <dgm:t>
        <a:bodyPr/>
        <a:lstStyle/>
        <a:p>
          <a:endParaRPr lang="es-EC" sz="2000"/>
        </a:p>
      </dgm:t>
    </dgm:pt>
    <dgm:pt modelId="{0E56F25B-4367-4E15-A5DA-C556CC3B629B}">
      <dgm:prSet custT="1"/>
      <dgm:spPr/>
      <dgm:t>
        <a:bodyPr/>
        <a:lstStyle/>
        <a:p>
          <a:r>
            <a:rPr lang="es-EC" sz="2000" b="1"/>
            <a:t>Velocidad [m/s]</a:t>
          </a:r>
          <a:endParaRPr lang="es-EC" sz="2000" b="1" dirty="0"/>
        </a:p>
      </dgm:t>
    </dgm:pt>
    <dgm:pt modelId="{0593A4D0-63D1-48F0-B0BE-FDB73D1EFA4E}" type="parTrans" cxnId="{5C51CB56-190C-4384-A9A7-FD12A084042F}">
      <dgm:prSet/>
      <dgm:spPr/>
      <dgm:t>
        <a:bodyPr/>
        <a:lstStyle/>
        <a:p>
          <a:endParaRPr lang="es-EC" sz="2000"/>
        </a:p>
      </dgm:t>
    </dgm:pt>
    <dgm:pt modelId="{59144296-95D9-440A-BE05-8B95D4CD33FD}" type="sibTrans" cxnId="{5C51CB56-190C-4384-A9A7-FD12A084042F}">
      <dgm:prSet/>
      <dgm:spPr/>
      <dgm:t>
        <a:bodyPr/>
        <a:lstStyle/>
        <a:p>
          <a:endParaRPr lang="es-EC" sz="2000"/>
        </a:p>
      </dgm:t>
    </dgm:pt>
    <dgm:pt modelId="{4A45219D-FF4A-47DD-9797-64A706514DCF}">
      <dgm:prSet custT="1"/>
      <dgm:spPr/>
      <dgm:t>
        <a:bodyPr/>
        <a:lstStyle/>
        <a:p>
          <a:r>
            <a:rPr lang="en-US" sz="2000" dirty="0"/>
            <a:t>5,5</a:t>
          </a:r>
        </a:p>
        <a:p>
          <a:r>
            <a:rPr lang="en-US" sz="2000" dirty="0"/>
            <a:t>4,5</a:t>
          </a:r>
        </a:p>
        <a:p>
          <a:r>
            <a:rPr lang="en-US" sz="2000" dirty="0"/>
            <a:t>4,0</a:t>
          </a:r>
          <a:endParaRPr lang="es-EC" sz="2000" dirty="0"/>
        </a:p>
      </dgm:t>
    </dgm:pt>
    <dgm:pt modelId="{14E27C75-76C9-4FB1-B784-F568A5498F89}" type="parTrans" cxnId="{0E190000-0773-4E67-BFC5-E89243358B30}">
      <dgm:prSet/>
      <dgm:spPr/>
      <dgm:t>
        <a:bodyPr/>
        <a:lstStyle/>
        <a:p>
          <a:endParaRPr lang="es-EC" sz="2000"/>
        </a:p>
      </dgm:t>
    </dgm:pt>
    <dgm:pt modelId="{274A4B3A-7612-47FF-A1C5-8ABA8A48F8FD}" type="sibTrans" cxnId="{0E190000-0773-4E67-BFC5-E89243358B30}">
      <dgm:prSet/>
      <dgm:spPr/>
      <dgm:t>
        <a:bodyPr/>
        <a:lstStyle/>
        <a:p>
          <a:endParaRPr lang="es-EC" sz="2000"/>
        </a:p>
      </dgm:t>
    </dgm:pt>
    <dgm:pt modelId="{8DE47A26-424F-45AB-8AAB-D599747D8D62}" type="pres">
      <dgm:prSet presAssocID="{CD4C6452-A622-45BE-838C-5CF210E3788F}" presName="Name0" presStyleCnt="0">
        <dgm:presLayoutVars>
          <dgm:chMax val="7"/>
          <dgm:dir/>
          <dgm:animLvl val="lvl"/>
          <dgm:resizeHandles val="exact"/>
        </dgm:presLayoutVars>
      </dgm:prSet>
      <dgm:spPr/>
    </dgm:pt>
    <dgm:pt modelId="{867A6F92-E7C6-45B2-B8BF-74ACC00FA2AA}" type="pres">
      <dgm:prSet presAssocID="{182A6672-2DB4-4EB7-B1F2-80BA795138CD}" presName="circle1" presStyleLbl="node1" presStyleIdx="0" presStyleCnt="2"/>
      <dgm:spPr/>
    </dgm:pt>
    <dgm:pt modelId="{7D5FACFB-EB49-4A56-AE4E-8F0E8277BEB8}" type="pres">
      <dgm:prSet presAssocID="{182A6672-2DB4-4EB7-B1F2-80BA795138CD}" presName="space" presStyleCnt="0"/>
      <dgm:spPr/>
    </dgm:pt>
    <dgm:pt modelId="{DFF4AB0E-9A3E-4598-996B-D0C9719C0DDD}" type="pres">
      <dgm:prSet presAssocID="{182A6672-2DB4-4EB7-B1F2-80BA795138CD}" presName="rect1" presStyleLbl="alignAcc1" presStyleIdx="0" presStyleCnt="2"/>
      <dgm:spPr/>
    </dgm:pt>
    <dgm:pt modelId="{F993F941-334E-448E-A523-100A2404E180}" type="pres">
      <dgm:prSet presAssocID="{0E56F25B-4367-4E15-A5DA-C556CC3B629B}" presName="vertSpace2" presStyleLbl="node1" presStyleIdx="0" presStyleCnt="2"/>
      <dgm:spPr/>
    </dgm:pt>
    <dgm:pt modelId="{078DE17B-37F5-4FA5-8672-3777067257AF}" type="pres">
      <dgm:prSet presAssocID="{0E56F25B-4367-4E15-A5DA-C556CC3B629B}" presName="circle2" presStyleLbl="node1" presStyleIdx="1" presStyleCnt="2"/>
      <dgm:spPr/>
    </dgm:pt>
    <dgm:pt modelId="{D2ECC552-DB72-447C-BF68-E79BE7B77014}" type="pres">
      <dgm:prSet presAssocID="{0E56F25B-4367-4E15-A5DA-C556CC3B629B}" presName="rect2" presStyleLbl="alignAcc1" presStyleIdx="1" presStyleCnt="2"/>
      <dgm:spPr/>
    </dgm:pt>
    <dgm:pt modelId="{946C78EA-9A48-4C85-90CF-7E2D19A16BA7}" type="pres">
      <dgm:prSet presAssocID="{182A6672-2DB4-4EB7-B1F2-80BA795138CD}" presName="rect1ParTx" presStyleLbl="alignAcc1" presStyleIdx="1" presStyleCnt="2">
        <dgm:presLayoutVars>
          <dgm:chMax val="1"/>
          <dgm:bulletEnabled val="1"/>
        </dgm:presLayoutVars>
      </dgm:prSet>
      <dgm:spPr/>
    </dgm:pt>
    <dgm:pt modelId="{432EF221-662E-4554-B4D0-E5F71C1311C1}" type="pres">
      <dgm:prSet presAssocID="{182A6672-2DB4-4EB7-B1F2-80BA795138CD}" presName="rect1ChTx" presStyleLbl="alignAcc1" presStyleIdx="1" presStyleCnt="2">
        <dgm:presLayoutVars>
          <dgm:bulletEnabled val="1"/>
        </dgm:presLayoutVars>
      </dgm:prSet>
      <dgm:spPr/>
    </dgm:pt>
    <dgm:pt modelId="{6E45D4B5-47BD-4E28-96F6-20E67E13346F}" type="pres">
      <dgm:prSet presAssocID="{0E56F25B-4367-4E15-A5DA-C556CC3B629B}" presName="rect2ParTx" presStyleLbl="alignAcc1" presStyleIdx="1" presStyleCnt="2">
        <dgm:presLayoutVars>
          <dgm:chMax val="1"/>
          <dgm:bulletEnabled val="1"/>
        </dgm:presLayoutVars>
      </dgm:prSet>
      <dgm:spPr/>
    </dgm:pt>
    <dgm:pt modelId="{63CC62AA-8260-4F8A-B817-A8689B246404}" type="pres">
      <dgm:prSet presAssocID="{0E56F25B-4367-4E15-A5DA-C556CC3B629B}" presName="rect2ChTx" presStyleLbl="alignAcc1" presStyleIdx="1" presStyleCnt="2">
        <dgm:presLayoutVars>
          <dgm:bulletEnabled val="1"/>
        </dgm:presLayoutVars>
      </dgm:prSet>
      <dgm:spPr/>
    </dgm:pt>
  </dgm:ptLst>
  <dgm:cxnLst>
    <dgm:cxn modelId="{0E190000-0773-4E67-BFC5-E89243358B30}" srcId="{0E56F25B-4367-4E15-A5DA-C556CC3B629B}" destId="{4A45219D-FF4A-47DD-9797-64A706514DCF}" srcOrd="0" destOrd="0" parTransId="{14E27C75-76C9-4FB1-B784-F568A5498F89}" sibTransId="{274A4B3A-7612-47FF-A1C5-8ABA8A48F8FD}"/>
    <dgm:cxn modelId="{E11AF505-C442-4974-917B-7DEC24F2FBFB}" type="presOf" srcId="{182A6672-2DB4-4EB7-B1F2-80BA795138CD}" destId="{946C78EA-9A48-4C85-90CF-7E2D19A16BA7}" srcOrd="1" destOrd="0" presId="urn:microsoft.com/office/officeart/2005/8/layout/target3"/>
    <dgm:cxn modelId="{01080909-5519-4C96-B11E-5E7A2219C05D}" srcId="{CD4C6452-A622-45BE-838C-5CF210E3788F}" destId="{182A6672-2DB4-4EB7-B1F2-80BA795138CD}" srcOrd="0" destOrd="0" parTransId="{719227D2-0E32-44EB-8D11-63E34AF05D55}" sibTransId="{3676BAB4-90D4-484C-A32E-00DE9BF97057}"/>
    <dgm:cxn modelId="{D1F2681A-3CFC-4F73-A366-E1E086E6146E}" type="presOf" srcId="{4A45219D-FF4A-47DD-9797-64A706514DCF}" destId="{63CC62AA-8260-4F8A-B817-A8689B246404}" srcOrd="0" destOrd="0" presId="urn:microsoft.com/office/officeart/2005/8/layout/target3"/>
    <dgm:cxn modelId="{13FC6145-621B-4A28-B304-F0C2B9EA42BD}" type="presOf" srcId="{FE5CB382-7E0F-4C32-B116-375318DACFA9}" destId="{432EF221-662E-4554-B4D0-E5F71C1311C1}" srcOrd="0" destOrd="0" presId="urn:microsoft.com/office/officeart/2005/8/layout/target3"/>
    <dgm:cxn modelId="{C9746C49-FEBF-4C8B-A488-00D06E99A694}" type="presOf" srcId="{0E56F25B-4367-4E15-A5DA-C556CC3B629B}" destId="{D2ECC552-DB72-447C-BF68-E79BE7B77014}" srcOrd="0" destOrd="0" presId="urn:microsoft.com/office/officeart/2005/8/layout/target3"/>
    <dgm:cxn modelId="{F806726B-2B40-4FEB-8C4A-043F799EF438}" type="presOf" srcId="{0E56F25B-4367-4E15-A5DA-C556CC3B629B}" destId="{6E45D4B5-47BD-4E28-96F6-20E67E13346F}" srcOrd="1" destOrd="0" presId="urn:microsoft.com/office/officeart/2005/8/layout/target3"/>
    <dgm:cxn modelId="{5C51CB56-190C-4384-A9A7-FD12A084042F}" srcId="{CD4C6452-A622-45BE-838C-5CF210E3788F}" destId="{0E56F25B-4367-4E15-A5DA-C556CC3B629B}" srcOrd="1" destOrd="0" parTransId="{0593A4D0-63D1-48F0-B0BE-FDB73D1EFA4E}" sibTransId="{59144296-95D9-440A-BE05-8B95D4CD33FD}"/>
    <dgm:cxn modelId="{A8C25199-97F1-49D3-9E04-2BA4258F8F49}" type="presOf" srcId="{182A6672-2DB4-4EB7-B1F2-80BA795138CD}" destId="{DFF4AB0E-9A3E-4598-996B-D0C9719C0DDD}" srcOrd="0" destOrd="0" presId="urn:microsoft.com/office/officeart/2005/8/layout/target3"/>
    <dgm:cxn modelId="{1425FAAC-2878-47CA-8859-33F90E0EF47C}" type="presOf" srcId="{CD4C6452-A622-45BE-838C-5CF210E3788F}" destId="{8DE47A26-424F-45AB-8AAB-D599747D8D62}" srcOrd="0" destOrd="0" presId="urn:microsoft.com/office/officeart/2005/8/layout/target3"/>
    <dgm:cxn modelId="{91B3AFFC-2BC8-40F7-B68C-0400F81C40A2}" srcId="{182A6672-2DB4-4EB7-B1F2-80BA795138CD}" destId="{FE5CB382-7E0F-4C32-B116-375318DACFA9}" srcOrd="0" destOrd="0" parTransId="{EE34AB5B-8F58-479E-8D01-5EE249254429}" sibTransId="{43233F5F-00C2-4107-A391-3248536AFD0B}"/>
    <dgm:cxn modelId="{AF8BEEC3-E50E-4D0F-BB77-6107863AF92E}" type="presParOf" srcId="{8DE47A26-424F-45AB-8AAB-D599747D8D62}" destId="{867A6F92-E7C6-45B2-B8BF-74ACC00FA2AA}" srcOrd="0" destOrd="0" presId="urn:microsoft.com/office/officeart/2005/8/layout/target3"/>
    <dgm:cxn modelId="{CD84AADA-5194-4807-9A4C-5508668FC7D8}" type="presParOf" srcId="{8DE47A26-424F-45AB-8AAB-D599747D8D62}" destId="{7D5FACFB-EB49-4A56-AE4E-8F0E8277BEB8}" srcOrd="1" destOrd="0" presId="urn:microsoft.com/office/officeart/2005/8/layout/target3"/>
    <dgm:cxn modelId="{A34BE4B0-99AE-4F27-BCC6-1CD37EE8DA3F}" type="presParOf" srcId="{8DE47A26-424F-45AB-8AAB-D599747D8D62}" destId="{DFF4AB0E-9A3E-4598-996B-D0C9719C0DDD}" srcOrd="2" destOrd="0" presId="urn:microsoft.com/office/officeart/2005/8/layout/target3"/>
    <dgm:cxn modelId="{5F33D318-7494-4363-BDC5-7EDA554452C4}" type="presParOf" srcId="{8DE47A26-424F-45AB-8AAB-D599747D8D62}" destId="{F993F941-334E-448E-A523-100A2404E180}" srcOrd="3" destOrd="0" presId="urn:microsoft.com/office/officeart/2005/8/layout/target3"/>
    <dgm:cxn modelId="{5E28BE71-2A66-4A23-90D4-F8B16678D000}" type="presParOf" srcId="{8DE47A26-424F-45AB-8AAB-D599747D8D62}" destId="{078DE17B-37F5-4FA5-8672-3777067257AF}" srcOrd="4" destOrd="0" presId="urn:microsoft.com/office/officeart/2005/8/layout/target3"/>
    <dgm:cxn modelId="{235AA4ED-4852-4449-93FC-6769EBF88124}" type="presParOf" srcId="{8DE47A26-424F-45AB-8AAB-D599747D8D62}" destId="{D2ECC552-DB72-447C-BF68-E79BE7B77014}" srcOrd="5" destOrd="0" presId="urn:microsoft.com/office/officeart/2005/8/layout/target3"/>
    <dgm:cxn modelId="{3D7C7383-AA27-4ACC-99C9-41A81340474C}" type="presParOf" srcId="{8DE47A26-424F-45AB-8AAB-D599747D8D62}" destId="{946C78EA-9A48-4C85-90CF-7E2D19A16BA7}" srcOrd="6" destOrd="0" presId="urn:microsoft.com/office/officeart/2005/8/layout/target3"/>
    <dgm:cxn modelId="{EF7FAC7A-A75D-4F18-85BF-2804DFF3A6C5}" type="presParOf" srcId="{8DE47A26-424F-45AB-8AAB-D599747D8D62}" destId="{432EF221-662E-4554-B4D0-E5F71C1311C1}" srcOrd="7" destOrd="0" presId="urn:microsoft.com/office/officeart/2005/8/layout/target3"/>
    <dgm:cxn modelId="{5BD76B5E-5329-4CB0-BF64-99F4CA5D37AC}" type="presParOf" srcId="{8DE47A26-424F-45AB-8AAB-D599747D8D62}" destId="{6E45D4B5-47BD-4E28-96F6-20E67E13346F}" srcOrd="8" destOrd="0" presId="urn:microsoft.com/office/officeart/2005/8/layout/target3"/>
    <dgm:cxn modelId="{86BEFC20-FDE0-42E5-B389-F324C5098D82}" type="presParOf" srcId="{8DE47A26-424F-45AB-8AAB-D599747D8D62}" destId="{63CC62AA-8260-4F8A-B817-A8689B246404}" srcOrd="9" destOrd="0" presId="urn:microsoft.com/office/officeart/2005/8/layout/targe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39FE313-62DD-4B75-A091-C6C511B1B31C}" type="doc">
      <dgm:prSet loTypeId="urn:microsoft.com/office/officeart/2005/8/layout/funnel1" loCatId="relationship" qsTypeId="urn:microsoft.com/office/officeart/2005/8/quickstyle/simple1" qsCatId="simple" csTypeId="urn:microsoft.com/office/officeart/2005/8/colors/colorful4" csCatId="colorful" phldr="1"/>
      <dgm:spPr/>
      <dgm:t>
        <a:bodyPr/>
        <a:lstStyle/>
        <a:p>
          <a:endParaRPr lang="es-EC"/>
        </a:p>
      </dgm:t>
    </dgm:pt>
    <dgm:pt modelId="{3771F4AA-7FCC-4BC9-AD4E-819283FD775F}">
      <dgm:prSet phldrT="[Texto]" custT="1"/>
      <dgm:spPr/>
      <dgm:t>
        <a:bodyPr/>
        <a:lstStyle/>
        <a:p>
          <a:r>
            <a:rPr lang="es-EC" sz="1800" dirty="0">
              <a:solidFill>
                <a:schemeClr val="tx1"/>
              </a:solidFill>
            </a:rPr>
            <a:t>Identificar</a:t>
          </a:r>
        </a:p>
      </dgm:t>
    </dgm:pt>
    <dgm:pt modelId="{DCBDF95B-D10B-4DAB-B8A2-1C841D00F489}" type="parTrans" cxnId="{50A49D92-656B-40AC-ADE1-61615104D0CA}">
      <dgm:prSet/>
      <dgm:spPr/>
      <dgm:t>
        <a:bodyPr/>
        <a:lstStyle/>
        <a:p>
          <a:endParaRPr lang="es-EC" sz="1800">
            <a:solidFill>
              <a:schemeClr val="tx1"/>
            </a:solidFill>
          </a:endParaRPr>
        </a:p>
      </dgm:t>
    </dgm:pt>
    <dgm:pt modelId="{6BC8166A-1F9C-442B-98DD-1E3D6E7E44A8}" type="sibTrans" cxnId="{50A49D92-656B-40AC-ADE1-61615104D0CA}">
      <dgm:prSet/>
      <dgm:spPr/>
      <dgm:t>
        <a:bodyPr/>
        <a:lstStyle/>
        <a:p>
          <a:endParaRPr lang="es-EC" sz="1800">
            <a:solidFill>
              <a:schemeClr val="tx1"/>
            </a:solidFill>
          </a:endParaRPr>
        </a:p>
      </dgm:t>
    </dgm:pt>
    <dgm:pt modelId="{BD96C39C-840E-4ACF-8983-568BBDED6404}">
      <dgm:prSet phldrT="[Texto]" custT="1"/>
      <dgm:spPr/>
      <dgm:t>
        <a:bodyPr/>
        <a:lstStyle/>
        <a:p>
          <a:r>
            <a:rPr lang="es-EC" sz="1600" dirty="0">
              <a:solidFill>
                <a:schemeClr val="tx1"/>
              </a:solidFill>
            </a:rPr>
            <a:t>Caracterizar</a:t>
          </a:r>
        </a:p>
      </dgm:t>
    </dgm:pt>
    <dgm:pt modelId="{487E09E7-892F-4C4C-B279-1896432FCF9A}" type="parTrans" cxnId="{2EEF3076-2855-4CE3-ACE4-02F1901E78D8}">
      <dgm:prSet/>
      <dgm:spPr/>
      <dgm:t>
        <a:bodyPr/>
        <a:lstStyle/>
        <a:p>
          <a:endParaRPr lang="es-EC" sz="1800">
            <a:solidFill>
              <a:schemeClr val="tx1"/>
            </a:solidFill>
          </a:endParaRPr>
        </a:p>
      </dgm:t>
    </dgm:pt>
    <dgm:pt modelId="{B2D4F82C-B822-4681-A3FE-67B3044D863F}" type="sibTrans" cxnId="{2EEF3076-2855-4CE3-ACE4-02F1901E78D8}">
      <dgm:prSet/>
      <dgm:spPr/>
      <dgm:t>
        <a:bodyPr/>
        <a:lstStyle/>
        <a:p>
          <a:endParaRPr lang="es-EC" sz="1800">
            <a:solidFill>
              <a:schemeClr val="tx1"/>
            </a:solidFill>
          </a:endParaRPr>
        </a:p>
      </dgm:t>
    </dgm:pt>
    <dgm:pt modelId="{DEDAF3B5-34D3-48EB-B036-AA77F46F4840}">
      <dgm:prSet phldrT="[Texto]" custT="1">
        <dgm:style>
          <a:lnRef idx="2">
            <a:schemeClr val="accent2"/>
          </a:lnRef>
          <a:fillRef idx="1">
            <a:schemeClr val="lt1"/>
          </a:fillRef>
          <a:effectRef idx="0">
            <a:schemeClr val="accent2"/>
          </a:effectRef>
          <a:fontRef idx="minor">
            <a:schemeClr val="dk1"/>
          </a:fontRef>
        </dgm:style>
      </dgm:prSet>
      <dgm:spPr>
        <a:ln/>
      </dgm:spPr>
      <dgm:t>
        <a:bodyPr/>
        <a:lstStyle/>
        <a:p>
          <a:endParaRPr lang="es-EC" sz="2400" dirty="0">
            <a:solidFill>
              <a:schemeClr val="tx1"/>
            </a:solidFill>
          </a:endParaRPr>
        </a:p>
      </dgm:t>
    </dgm:pt>
    <dgm:pt modelId="{A333220A-9014-4645-B3D2-074E2FCFE338}" type="parTrans" cxnId="{58F56B12-8020-43DB-BD0A-E92D7313D7DA}">
      <dgm:prSet/>
      <dgm:spPr/>
      <dgm:t>
        <a:bodyPr/>
        <a:lstStyle/>
        <a:p>
          <a:endParaRPr lang="es-EC" sz="1800">
            <a:solidFill>
              <a:schemeClr val="tx1"/>
            </a:solidFill>
          </a:endParaRPr>
        </a:p>
      </dgm:t>
    </dgm:pt>
    <dgm:pt modelId="{DF865F19-7686-4633-92E3-95F80AB381C5}" type="sibTrans" cxnId="{58F56B12-8020-43DB-BD0A-E92D7313D7DA}">
      <dgm:prSet/>
      <dgm:spPr/>
      <dgm:t>
        <a:bodyPr/>
        <a:lstStyle/>
        <a:p>
          <a:endParaRPr lang="es-EC" sz="1800">
            <a:solidFill>
              <a:schemeClr val="tx1"/>
            </a:solidFill>
          </a:endParaRPr>
        </a:p>
      </dgm:t>
    </dgm:pt>
    <dgm:pt modelId="{477D039F-E7E4-4017-958E-8DEF124CE2C5}" type="pres">
      <dgm:prSet presAssocID="{239FE313-62DD-4B75-A091-C6C511B1B31C}" presName="Name0" presStyleCnt="0">
        <dgm:presLayoutVars>
          <dgm:chMax val="4"/>
          <dgm:resizeHandles val="exact"/>
        </dgm:presLayoutVars>
      </dgm:prSet>
      <dgm:spPr/>
    </dgm:pt>
    <dgm:pt modelId="{A476B1CD-49E2-478C-B725-948C36972889}" type="pres">
      <dgm:prSet presAssocID="{239FE313-62DD-4B75-A091-C6C511B1B31C}" presName="ellipse" presStyleLbl="trBgShp" presStyleIdx="0" presStyleCnt="1"/>
      <dgm:spPr/>
    </dgm:pt>
    <dgm:pt modelId="{C1716A57-992C-4221-B2B4-94D9D1CEFCB8}" type="pres">
      <dgm:prSet presAssocID="{239FE313-62DD-4B75-A091-C6C511B1B31C}" presName="arrow1" presStyleLbl="fgShp" presStyleIdx="0" presStyleCnt="1" custLinFactNeighborX="20590" custLinFactNeighborY="-37234"/>
      <dgm:spPr/>
    </dgm:pt>
    <dgm:pt modelId="{67E52E89-C7E8-4372-902F-9827289291C8}" type="pres">
      <dgm:prSet presAssocID="{239FE313-62DD-4B75-A091-C6C511B1B31C}" presName="rectangle" presStyleLbl="revTx" presStyleIdx="0" presStyleCnt="1" custScaleX="158114" custScaleY="124251">
        <dgm:presLayoutVars>
          <dgm:bulletEnabled val="1"/>
        </dgm:presLayoutVars>
      </dgm:prSet>
      <dgm:spPr/>
    </dgm:pt>
    <dgm:pt modelId="{F2660D97-D956-4797-BA9D-F464FB008C4C}" type="pres">
      <dgm:prSet presAssocID="{BD96C39C-840E-4ACF-8983-568BBDED6404}" presName="item1" presStyleLbl="node1" presStyleIdx="0" presStyleCnt="2" custScaleX="196707" custLinFactNeighborX="-2916" custLinFactNeighborY="-29713">
        <dgm:presLayoutVars>
          <dgm:bulletEnabled val="1"/>
        </dgm:presLayoutVars>
      </dgm:prSet>
      <dgm:spPr/>
    </dgm:pt>
    <dgm:pt modelId="{48935826-0E2D-4CC7-B862-39E1CFCF4785}" type="pres">
      <dgm:prSet presAssocID="{DEDAF3B5-34D3-48EB-B036-AA77F46F4840}" presName="item2" presStyleLbl="node1" presStyleIdx="1" presStyleCnt="2" custScaleX="196707" custLinFactNeighborX="71445" custLinFactNeighborY="-26023">
        <dgm:presLayoutVars>
          <dgm:bulletEnabled val="1"/>
        </dgm:presLayoutVars>
      </dgm:prSet>
      <dgm:spPr/>
    </dgm:pt>
    <dgm:pt modelId="{F5275030-0799-4CB4-A7D4-06353ED535B6}" type="pres">
      <dgm:prSet presAssocID="{239FE313-62DD-4B75-A091-C6C511B1B31C}" presName="funnel" presStyleLbl="trAlignAcc1" presStyleIdx="0" presStyleCnt="1" custLinFactNeighborX="2694" custLinFactNeighborY="-576"/>
      <dgm:spPr/>
    </dgm:pt>
  </dgm:ptLst>
  <dgm:cxnLst>
    <dgm:cxn modelId="{2E545D11-77BC-4DDB-A5F0-F48347ECB39B}" type="presOf" srcId="{239FE313-62DD-4B75-A091-C6C511B1B31C}" destId="{477D039F-E7E4-4017-958E-8DEF124CE2C5}" srcOrd="0" destOrd="0" presId="urn:microsoft.com/office/officeart/2005/8/layout/funnel1"/>
    <dgm:cxn modelId="{58F56B12-8020-43DB-BD0A-E92D7313D7DA}" srcId="{239FE313-62DD-4B75-A091-C6C511B1B31C}" destId="{DEDAF3B5-34D3-48EB-B036-AA77F46F4840}" srcOrd="2" destOrd="0" parTransId="{A333220A-9014-4645-B3D2-074E2FCFE338}" sibTransId="{DF865F19-7686-4633-92E3-95F80AB381C5}"/>
    <dgm:cxn modelId="{2EEF3076-2855-4CE3-ACE4-02F1901E78D8}" srcId="{239FE313-62DD-4B75-A091-C6C511B1B31C}" destId="{BD96C39C-840E-4ACF-8983-568BBDED6404}" srcOrd="1" destOrd="0" parTransId="{487E09E7-892F-4C4C-B279-1896432FCF9A}" sibTransId="{B2D4F82C-B822-4681-A3FE-67B3044D863F}"/>
    <dgm:cxn modelId="{50A49D92-656B-40AC-ADE1-61615104D0CA}" srcId="{239FE313-62DD-4B75-A091-C6C511B1B31C}" destId="{3771F4AA-7FCC-4BC9-AD4E-819283FD775F}" srcOrd="0" destOrd="0" parTransId="{DCBDF95B-D10B-4DAB-B8A2-1C841D00F489}" sibTransId="{6BC8166A-1F9C-442B-98DD-1E3D6E7E44A8}"/>
    <dgm:cxn modelId="{D9193B9A-34F6-4A2A-B5C5-9A78E56F385C}" type="presOf" srcId="{BD96C39C-840E-4ACF-8983-568BBDED6404}" destId="{F2660D97-D956-4797-BA9D-F464FB008C4C}" srcOrd="0" destOrd="0" presId="urn:microsoft.com/office/officeart/2005/8/layout/funnel1"/>
    <dgm:cxn modelId="{C035C9A8-60E2-4395-9933-891D537F40B0}" type="presOf" srcId="{DEDAF3B5-34D3-48EB-B036-AA77F46F4840}" destId="{67E52E89-C7E8-4372-902F-9827289291C8}" srcOrd="0" destOrd="0" presId="urn:microsoft.com/office/officeart/2005/8/layout/funnel1"/>
    <dgm:cxn modelId="{76B465E5-3E87-4CBF-B265-21AB27D28155}" type="presOf" srcId="{3771F4AA-7FCC-4BC9-AD4E-819283FD775F}" destId="{48935826-0E2D-4CC7-B862-39E1CFCF4785}" srcOrd="0" destOrd="0" presId="urn:microsoft.com/office/officeart/2005/8/layout/funnel1"/>
    <dgm:cxn modelId="{9161E65E-C049-4AD6-A784-28698B0A4D7D}" type="presParOf" srcId="{477D039F-E7E4-4017-958E-8DEF124CE2C5}" destId="{A476B1CD-49E2-478C-B725-948C36972889}" srcOrd="0" destOrd="0" presId="urn:microsoft.com/office/officeart/2005/8/layout/funnel1"/>
    <dgm:cxn modelId="{D5681CE1-EAB9-478E-ACC2-AE831124B59F}" type="presParOf" srcId="{477D039F-E7E4-4017-958E-8DEF124CE2C5}" destId="{C1716A57-992C-4221-B2B4-94D9D1CEFCB8}" srcOrd="1" destOrd="0" presId="urn:microsoft.com/office/officeart/2005/8/layout/funnel1"/>
    <dgm:cxn modelId="{722E9123-B906-4A78-A723-AAFB1C849097}" type="presParOf" srcId="{477D039F-E7E4-4017-958E-8DEF124CE2C5}" destId="{67E52E89-C7E8-4372-902F-9827289291C8}" srcOrd="2" destOrd="0" presId="urn:microsoft.com/office/officeart/2005/8/layout/funnel1"/>
    <dgm:cxn modelId="{0D2E7D39-677F-43BC-B430-D4ECE7D2675D}" type="presParOf" srcId="{477D039F-E7E4-4017-958E-8DEF124CE2C5}" destId="{F2660D97-D956-4797-BA9D-F464FB008C4C}" srcOrd="3" destOrd="0" presId="urn:microsoft.com/office/officeart/2005/8/layout/funnel1"/>
    <dgm:cxn modelId="{F3F8FA8E-5A04-4FD1-883E-2E543F1ACDE2}" type="presParOf" srcId="{477D039F-E7E4-4017-958E-8DEF124CE2C5}" destId="{48935826-0E2D-4CC7-B862-39E1CFCF4785}" srcOrd="4" destOrd="0" presId="urn:microsoft.com/office/officeart/2005/8/layout/funnel1"/>
    <dgm:cxn modelId="{D2050FAD-6299-427A-82C1-6170EBCF26B1}" type="presParOf" srcId="{477D039F-E7E4-4017-958E-8DEF124CE2C5}" destId="{F5275030-0799-4CB4-A7D4-06353ED535B6}" srcOrd="5" destOrd="0" presId="urn:microsoft.com/office/officeart/2005/8/layout/funnel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7D8A3B25-9063-415D-96EC-BA316DDAA150}" type="doc">
      <dgm:prSet loTypeId="urn:microsoft.com/office/officeart/2005/8/layout/arrow4" loCatId="relationship" qsTypeId="urn:microsoft.com/office/officeart/2005/8/quickstyle/simple1" qsCatId="simple" csTypeId="urn:microsoft.com/office/officeart/2005/8/colors/colorful5" csCatId="colorful" phldr="1"/>
      <dgm:spPr/>
      <dgm:t>
        <a:bodyPr/>
        <a:lstStyle/>
        <a:p>
          <a:endParaRPr lang="es-EC"/>
        </a:p>
      </dgm:t>
    </dgm:pt>
    <dgm:pt modelId="{4905FF86-9457-4043-BDF9-81765684AD63}">
      <dgm:prSet phldrT="[Texto]"/>
      <dgm:spPr/>
      <dgm:t>
        <a:bodyPr/>
        <a:lstStyle/>
        <a:p>
          <a:pPr algn="l"/>
          <a:r>
            <a:rPr lang="es-EC" b="1" dirty="0"/>
            <a:t>HOMOGENEIZADORES</a:t>
          </a:r>
        </a:p>
        <a:p>
          <a:pPr algn="ctr"/>
          <a:r>
            <a:rPr lang="en-US" b="1" dirty="0"/>
            <a:t>(</a:t>
          </a:r>
          <a:r>
            <a:rPr lang="es-EC" dirty="0"/>
            <a:t>Ruptura de tejidos blandos o duros</a:t>
          </a:r>
          <a:r>
            <a:rPr lang="en-US" b="1" dirty="0"/>
            <a:t>)</a:t>
          </a:r>
        </a:p>
        <a:p>
          <a:pPr algn="ctr"/>
          <a:r>
            <a:rPr lang="es-EC" b="1" dirty="0"/>
            <a:t>Muestras Pequeñas</a:t>
          </a:r>
        </a:p>
      </dgm:t>
    </dgm:pt>
    <dgm:pt modelId="{B60184E1-B1D2-41D5-85FB-F17CC98942B4}" type="parTrans" cxnId="{4F3C9C83-C152-4249-92C9-E944C8253891}">
      <dgm:prSet/>
      <dgm:spPr/>
      <dgm:t>
        <a:bodyPr/>
        <a:lstStyle/>
        <a:p>
          <a:endParaRPr lang="es-EC"/>
        </a:p>
      </dgm:t>
    </dgm:pt>
    <dgm:pt modelId="{3160B2C0-5068-46C2-80A4-E4148D2F9DB5}" type="sibTrans" cxnId="{4F3C9C83-C152-4249-92C9-E944C8253891}">
      <dgm:prSet/>
      <dgm:spPr/>
      <dgm:t>
        <a:bodyPr/>
        <a:lstStyle/>
        <a:p>
          <a:endParaRPr lang="es-EC"/>
        </a:p>
      </dgm:t>
    </dgm:pt>
    <dgm:pt modelId="{978AF77C-99FC-4F70-B336-A91EFB4C2544}" type="pres">
      <dgm:prSet presAssocID="{7D8A3B25-9063-415D-96EC-BA316DDAA150}" presName="compositeShape" presStyleCnt="0">
        <dgm:presLayoutVars>
          <dgm:chMax val="2"/>
          <dgm:dir/>
          <dgm:resizeHandles val="exact"/>
        </dgm:presLayoutVars>
      </dgm:prSet>
      <dgm:spPr/>
    </dgm:pt>
    <dgm:pt modelId="{B79C2ADF-F61C-4252-A4C3-F43432F3D7A3}" type="pres">
      <dgm:prSet presAssocID="{4905FF86-9457-4043-BDF9-81765684AD63}" presName="upArrow" presStyleLbl="node1" presStyleIdx="0" presStyleCnt="1"/>
      <dgm:spPr/>
    </dgm:pt>
    <dgm:pt modelId="{C51C020C-6BE0-465D-B11D-6CA62D684798}" type="pres">
      <dgm:prSet presAssocID="{4905FF86-9457-4043-BDF9-81765684AD63}" presName="upArrowText" presStyleLbl="revTx" presStyleIdx="0" presStyleCnt="1">
        <dgm:presLayoutVars>
          <dgm:chMax val="0"/>
          <dgm:bulletEnabled val="1"/>
        </dgm:presLayoutVars>
      </dgm:prSet>
      <dgm:spPr/>
    </dgm:pt>
  </dgm:ptLst>
  <dgm:cxnLst>
    <dgm:cxn modelId="{8DC4A864-6B5D-45B2-BFDB-C4B863174E1F}" type="presOf" srcId="{7D8A3B25-9063-415D-96EC-BA316DDAA150}" destId="{978AF77C-99FC-4F70-B336-A91EFB4C2544}" srcOrd="0" destOrd="0" presId="urn:microsoft.com/office/officeart/2005/8/layout/arrow4"/>
    <dgm:cxn modelId="{4F3C9C83-C152-4249-92C9-E944C8253891}" srcId="{7D8A3B25-9063-415D-96EC-BA316DDAA150}" destId="{4905FF86-9457-4043-BDF9-81765684AD63}" srcOrd="0" destOrd="0" parTransId="{B60184E1-B1D2-41D5-85FB-F17CC98942B4}" sibTransId="{3160B2C0-5068-46C2-80A4-E4148D2F9DB5}"/>
    <dgm:cxn modelId="{C8EC739C-0773-4F0F-BB5B-3A6949E4E7E1}" type="presOf" srcId="{4905FF86-9457-4043-BDF9-81765684AD63}" destId="{C51C020C-6BE0-465D-B11D-6CA62D684798}" srcOrd="0" destOrd="0" presId="urn:microsoft.com/office/officeart/2005/8/layout/arrow4"/>
    <dgm:cxn modelId="{FC2DFD63-5420-44D9-8DFC-9FE7D730B287}" type="presParOf" srcId="{978AF77C-99FC-4F70-B336-A91EFB4C2544}" destId="{B79C2ADF-F61C-4252-A4C3-F43432F3D7A3}" srcOrd="0" destOrd="0" presId="urn:microsoft.com/office/officeart/2005/8/layout/arrow4"/>
    <dgm:cxn modelId="{F795C6F3-2F7C-41D3-A70B-54D90652AF19}" type="presParOf" srcId="{978AF77C-99FC-4F70-B336-A91EFB4C2544}" destId="{C51C020C-6BE0-465D-B11D-6CA62D684798}" srcOrd="1" destOrd="0" presId="urn:microsoft.com/office/officeart/2005/8/layout/arrow4"/>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1D5A6077-CC71-4844-957C-05613EDDF783}" type="doc">
      <dgm:prSet loTypeId="urn:microsoft.com/office/officeart/2005/8/layout/process1" loCatId="process" qsTypeId="urn:microsoft.com/office/officeart/2005/8/quickstyle/simple1" qsCatId="simple" csTypeId="urn:microsoft.com/office/officeart/2005/8/colors/accent3_1" csCatId="accent3" phldr="1"/>
      <dgm:spPr/>
    </dgm:pt>
    <dgm:pt modelId="{288A96EE-2384-404F-94CA-C9352301FDEA}">
      <dgm:prSet phldrT="[Texto]"/>
      <dgm:spPr/>
      <dgm:t>
        <a:bodyPr/>
        <a:lstStyle/>
        <a:p>
          <a:r>
            <a:rPr lang="es-EC" dirty="0"/>
            <a:t>Shapiro-Wilk</a:t>
          </a:r>
        </a:p>
        <a:p>
          <a:r>
            <a:rPr lang="es-EC" dirty="0"/>
            <a:t>0.06 (p&gt;0.05)</a:t>
          </a:r>
        </a:p>
      </dgm:t>
    </dgm:pt>
    <dgm:pt modelId="{76E89308-170E-42F5-A118-CF93367AB4FE}" type="parTrans" cxnId="{77D605B6-042C-4E3F-9635-2942505D3B2A}">
      <dgm:prSet/>
      <dgm:spPr/>
      <dgm:t>
        <a:bodyPr/>
        <a:lstStyle/>
        <a:p>
          <a:endParaRPr lang="es-EC"/>
        </a:p>
      </dgm:t>
    </dgm:pt>
    <dgm:pt modelId="{F2B9AD84-8496-4CEE-AA0B-1B8AA2EB9576}" type="sibTrans" cxnId="{77D605B6-042C-4E3F-9635-2942505D3B2A}">
      <dgm:prSet/>
      <dgm:spPr/>
      <dgm:t>
        <a:bodyPr/>
        <a:lstStyle/>
        <a:p>
          <a:endParaRPr lang="es-EC"/>
        </a:p>
      </dgm:t>
    </dgm:pt>
    <dgm:pt modelId="{AC9DB83A-AACE-410D-94D1-8161CEDE2803}">
      <dgm:prSet phldrT="[Texto]"/>
      <dgm:spPr/>
      <dgm:t>
        <a:bodyPr/>
        <a:lstStyle/>
        <a:p>
          <a:r>
            <a:rPr lang="es-EC" dirty="0"/>
            <a:t>Levene</a:t>
          </a:r>
        </a:p>
        <a:p>
          <a:r>
            <a:rPr lang="es-EC" dirty="0"/>
            <a:t>0.09 (p&gt;0.05)</a:t>
          </a:r>
        </a:p>
      </dgm:t>
    </dgm:pt>
    <dgm:pt modelId="{D1ECF45A-21D6-4B99-AAC1-F7C0B70219AA}" type="parTrans" cxnId="{9E245A59-3AF6-4090-B1FF-8D944EC61412}">
      <dgm:prSet/>
      <dgm:spPr/>
      <dgm:t>
        <a:bodyPr/>
        <a:lstStyle/>
        <a:p>
          <a:endParaRPr lang="es-EC"/>
        </a:p>
      </dgm:t>
    </dgm:pt>
    <dgm:pt modelId="{327A428E-2B38-4BAB-AD30-1C1FD7546E41}" type="sibTrans" cxnId="{9E245A59-3AF6-4090-B1FF-8D944EC61412}">
      <dgm:prSet/>
      <dgm:spPr/>
      <dgm:t>
        <a:bodyPr/>
        <a:lstStyle/>
        <a:p>
          <a:endParaRPr lang="es-EC"/>
        </a:p>
      </dgm:t>
    </dgm:pt>
    <dgm:pt modelId="{633C010F-96B3-48EF-99D8-259E0E94A8CD}" type="pres">
      <dgm:prSet presAssocID="{1D5A6077-CC71-4844-957C-05613EDDF783}" presName="Name0" presStyleCnt="0">
        <dgm:presLayoutVars>
          <dgm:dir/>
          <dgm:resizeHandles val="exact"/>
        </dgm:presLayoutVars>
      </dgm:prSet>
      <dgm:spPr/>
    </dgm:pt>
    <dgm:pt modelId="{9ADF4000-5076-4E43-90C8-B50BB454B2B3}" type="pres">
      <dgm:prSet presAssocID="{288A96EE-2384-404F-94CA-C9352301FDEA}" presName="node" presStyleLbl="node1" presStyleIdx="0" presStyleCnt="2">
        <dgm:presLayoutVars>
          <dgm:bulletEnabled val="1"/>
        </dgm:presLayoutVars>
      </dgm:prSet>
      <dgm:spPr/>
    </dgm:pt>
    <dgm:pt modelId="{0697CBD6-B7D9-44FC-A550-7C7F778AEA70}" type="pres">
      <dgm:prSet presAssocID="{F2B9AD84-8496-4CEE-AA0B-1B8AA2EB9576}" presName="sibTrans" presStyleLbl="sibTrans2D1" presStyleIdx="0" presStyleCnt="1"/>
      <dgm:spPr/>
    </dgm:pt>
    <dgm:pt modelId="{02EADD87-BB1B-428C-A721-60AA8D783A5B}" type="pres">
      <dgm:prSet presAssocID="{F2B9AD84-8496-4CEE-AA0B-1B8AA2EB9576}" presName="connectorText" presStyleLbl="sibTrans2D1" presStyleIdx="0" presStyleCnt="1"/>
      <dgm:spPr/>
    </dgm:pt>
    <dgm:pt modelId="{A8EA5CE3-D711-4107-9809-D1878D8F011D}" type="pres">
      <dgm:prSet presAssocID="{AC9DB83A-AACE-410D-94D1-8161CEDE2803}" presName="node" presStyleLbl="node1" presStyleIdx="1" presStyleCnt="2">
        <dgm:presLayoutVars>
          <dgm:bulletEnabled val="1"/>
        </dgm:presLayoutVars>
      </dgm:prSet>
      <dgm:spPr/>
    </dgm:pt>
  </dgm:ptLst>
  <dgm:cxnLst>
    <dgm:cxn modelId="{4C848420-BB5B-48CE-B2C0-0F127EFEE2F9}" type="presOf" srcId="{288A96EE-2384-404F-94CA-C9352301FDEA}" destId="{9ADF4000-5076-4E43-90C8-B50BB454B2B3}" srcOrd="0" destOrd="0" presId="urn:microsoft.com/office/officeart/2005/8/layout/process1"/>
    <dgm:cxn modelId="{11CC0734-C5DD-4B08-8E33-9C788EA6FDAF}" type="presOf" srcId="{1D5A6077-CC71-4844-957C-05613EDDF783}" destId="{633C010F-96B3-48EF-99D8-259E0E94A8CD}" srcOrd="0" destOrd="0" presId="urn:microsoft.com/office/officeart/2005/8/layout/process1"/>
    <dgm:cxn modelId="{9A144A54-DB91-44AE-BA1E-C064DC1AC5B6}" type="presOf" srcId="{AC9DB83A-AACE-410D-94D1-8161CEDE2803}" destId="{A8EA5CE3-D711-4107-9809-D1878D8F011D}" srcOrd="0" destOrd="0" presId="urn:microsoft.com/office/officeart/2005/8/layout/process1"/>
    <dgm:cxn modelId="{9E245A59-3AF6-4090-B1FF-8D944EC61412}" srcId="{1D5A6077-CC71-4844-957C-05613EDDF783}" destId="{AC9DB83A-AACE-410D-94D1-8161CEDE2803}" srcOrd="1" destOrd="0" parTransId="{D1ECF45A-21D6-4B99-AAC1-F7C0B70219AA}" sibTransId="{327A428E-2B38-4BAB-AD30-1C1FD7546E41}"/>
    <dgm:cxn modelId="{8DB704A1-A491-4028-8359-A34FFAD3CD60}" type="presOf" srcId="{F2B9AD84-8496-4CEE-AA0B-1B8AA2EB9576}" destId="{0697CBD6-B7D9-44FC-A550-7C7F778AEA70}" srcOrd="0" destOrd="0" presId="urn:microsoft.com/office/officeart/2005/8/layout/process1"/>
    <dgm:cxn modelId="{77D605B6-042C-4E3F-9635-2942505D3B2A}" srcId="{1D5A6077-CC71-4844-957C-05613EDDF783}" destId="{288A96EE-2384-404F-94CA-C9352301FDEA}" srcOrd="0" destOrd="0" parTransId="{76E89308-170E-42F5-A118-CF93367AB4FE}" sibTransId="{F2B9AD84-8496-4CEE-AA0B-1B8AA2EB9576}"/>
    <dgm:cxn modelId="{2E88A8D7-A0C2-4F0A-ABC3-615CBDE27198}" type="presOf" srcId="{F2B9AD84-8496-4CEE-AA0B-1B8AA2EB9576}" destId="{02EADD87-BB1B-428C-A721-60AA8D783A5B}" srcOrd="1" destOrd="0" presId="urn:microsoft.com/office/officeart/2005/8/layout/process1"/>
    <dgm:cxn modelId="{8366FD4A-B825-437A-A3D6-0710A1FCA000}" type="presParOf" srcId="{633C010F-96B3-48EF-99D8-259E0E94A8CD}" destId="{9ADF4000-5076-4E43-90C8-B50BB454B2B3}" srcOrd="0" destOrd="0" presId="urn:microsoft.com/office/officeart/2005/8/layout/process1"/>
    <dgm:cxn modelId="{D8FBCE84-0F5F-4211-9769-4C3331044674}" type="presParOf" srcId="{633C010F-96B3-48EF-99D8-259E0E94A8CD}" destId="{0697CBD6-B7D9-44FC-A550-7C7F778AEA70}" srcOrd="1" destOrd="0" presId="urn:microsoft.com/office/officeart/2005/8/layout/process1"/>
    <dgm:cxn modelId="{974EF65A-D001-4E15-B155-B1928328EC1F}" type="presParOf" srcId="{0697CBD6-B7D9-44FC-A550-7C7F778AEA70}" destId="{02EADD87-BB1B-428C-A721-60AA8D783A5B}" srcOrd="0" destOrd="0" presId="urn:microsoft.com/office/officeart/2005/8/layout/process1"/>
    <dgm:cxn modelId="{F7440B28-A8BD-494A-9BCC-36A95F537A9E}" type="presParOf" srcId="{633C010F-96B3-48EF-99D8-259E0E94A8CD}" destId="{A8EA5CE3-D711-4107-9809-D1878D8F011D}" srcOrd="2"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7BC99ACF-22DB-497A-A0A4-6EFC5B526FF6}" type="doc">
      <dgm:prSet loTypeId="urn:microsoft.com/office/officeart/2008/layout/VerticalCircleList" loCatId="list" qsTypeId="urn:microsoft.com/office/officeart/2005/8/quickstyle/simple1" qsCatId="simple" csTypeId="urn:microsoft.com/office/officeart/2005/8/colors/colorful3" csCatId="colorful" phldr="1"/>
      <dgm:spPr/>
      <dgm:t>
        <a:bodyPr/>
        <a:lstStyle/>
        <a:p>
          <a:endParaRPr lang="es-EC"/>
        </a:p>
      </dgm:t>
    </dgm:pt>
    <dgm:pt modelId="{BA8671C7-C622-425B-8572-008B793CDB62}">
      <dgm:prSet phldrT="[Texto]"/>
      <dgm:spPr/>
      <dgm:t>
        <a:bodyPr/>
        <a:lstStyle/>
        <a:p>
          <a:r>
            <a:rPr lang="es-EC" dirty="0"/>
            <a:t>Absorción de agua y nutrientes</a:t>
          </a:r>
        </a:p>
      </dgm:t>
    </dgm:pt>
    <dgm:pt modelId="{12BD4C2A-4E72-4424-893E-18E27DDB6858}" type="parTrans" cxnId="{084FD101-E083-49CF-AF36-C2208C9C32AF}">
      <dgm:prSet/>
      <dgm:spPr/>
      <dgm:t>
        <a:bodyPr/>
        <a:lstStyle/>
        <a:p>
          <a:endParaRPr lang="es-EC"/>
        </a:p>
      </dgm:t>
    </dgm:pt>
    <dgm:pt modelId="{F4531737-2244-4317-87C4-7A357C793EA6}" type="sibTrans" cxnId="{084FD101-E083-49CF-AF36-C2208C9C32AF}">
      <dgm:prSet/>
      <dgm:spPr/>
      <dgm:t>
        <a:bodyPr/>
        <a:lstStyle/>
        <a:p>
          <a:endParaRPr lang="es-EC"/>
        </a:p>
      </dgm:t>
    </dgm:pt>
    <dgm:pt modelId="{E157E6E2-0142-40B5-A267-D156D21911F4}">
      <dgm:prSet phldrT="[Texto]"/>
      <dgm:spPr/>
      <dgm:t>
        <a:bodyPr/>
        <a:lstStyle/>
        <a:p>
          <a:r>
            <a:rPr lang="es-EC" dirty="0"/>
            <a:t>Anclaje</a:t>
          </a:r>
        </a:p>
      </dgm:t>
    </dgm:pt>
    <dgm:pt modelId="{A5529E7A-16DD-4C33-86FE-EA25798CE7C4}" type="parTrans" cxnId="{B1D84C75-EC00-4085-A9A5-98DB56713864}">
      <dgm:prSet/>
      <dgm:spPr/>
      <dgm:t>
        <a:bodyPr/>
        <a:lstStyle/>
        <a:p>
          <a:endParaRPr lang="es-EC"/>
        </a:p>
      </dgm:t>
    </dgm:pt>
    <dgm:pt modelId="{0CBF742E-0123-4522-9639-D26563FF2C66}" type="sibTrans" cxnId="{B1D84C75-EC00-4085-A9A5-98DB56713864}">
      <dgm:prSet/>
      <dgm:spPr/>
      <dgm:t>
        <a:bodyPr/>
        <a:lstStyle/>
        <a:p>
          <a:endParaRPr lang="es-EC"/>
        </a:p>
      </dgm:t>
    </dgm:pt>
    <dgm:pt modelId="{F6774ADC-BF60-4066-81D3-6E8209A47C53}">
      <dgm:prSet phldrT="[Texto]"/>
      <dgm:spPr/>
      <dgm:t>
        <a:bodyPr/>
        <a:lstStyle/>
        <a:p>
          <a:r>
            <a:rPr lang="es-EC" dirty="0"/>
            <a:t>Almacenamiento</a:t>
          </a:r>
        </a:p>
      </dgm:t>
    </dgm:pt>
    <dgm:pt modelId="{A2D7F29F-F4F5-455F-B9E6-30039A55D1A0}" type="parTrans" cxnId="{93F2E3A4-E1B9-4CC0-A172-D6C1D6A41589}">
      <dgm:prSet/>
      <dgm:spPr/>
      <dgm:t>
        <a:bodyPr/>
        <a:lstStyle/>
        <a:p>
          <a:endParaRPr lang="es-EC"/>
        </a:p>
      </dgm:t>
    </dgm:pt>
    <dgm:pt modelId="{1F18DA99-1CED-4A28-BA6B-C3C448070F95}" type="sibTrans" cxnId="{93F2E3A4-E1B9-4CC0-A172-D6C1D6A41589}">
      <dgm:prSet/>
      <dgm:spPr/>
      <dgm:t>
        <a:bodyPr/>
        <a:lstStyle/>
        <a:p>
          <a:endParaRPr lang="es-EC"/>
        </a:p>
      </dgm:t>
    </dgm:pt>
    <dgm:pt modelId="{99398653-BA0B-4948-91E1-1F0E5FB353C4}">
      <dgm:prSet phldrT="[Texto]"/>
      <dgm:spPr/>
      <dgm:t>
        <a:bodyPr/>
        <a:lstStyle/>
        <a:p>
          <a:r>
            <a:rPr lang="es-EC" dirty="0"/>
            <a:t>Asociación con organismos simbióticos</a:t>
          </a:r>
        </a:p>
      </dgm:t>
    </dgm:pt>
    <dgm:pt modelId="{33319B28-0986-4DAD-AB05-EF6D987084C4}" type="parTrans" cxnId="{AC07ECE2-6C21-45BB-BB8D-F1E54E082E66}">
      <dgm:prSet/>
      <dgm:spPr/>
      <dgm:t>
        <a:bodyPr/>
        <a:lstStyle/>
        <a:p>
          <a:endParaRPr lang="es-EC"/>
        </a:p>
      </dgm:t>
    </dgm:pt>
    <dgm:pt modelId="{2789BEF0-A051-45B0-A005-6AFC6DBB6FFC}" type="sibTrans" cxnId="{AC07ECE2-6C21-45BB-BB8D-F1E54E082E66}">
      <dgm:prSet/>
      <dgm:spPr/>
      <dgm:t>
        <a:bodyPr/>
        <a:lstStyle/>
        <a:p>
          <a:endParaRPr lang="es-EC"/>
        </a:p>
      </dgm:t>
    </dgm:pt>
    <dgm:pt modelId="{EA2021DA-C014-4983-8388-44998EF09D2D}" type="pres">
      <dgm:prSet presAssocID="{7BC99ACF-22DB-497A-A0A4-6EFC5B526FF6}" presName="Name0" presStyleCnt="0">
        <dgm:presLayoutVars>
          <dgm:dir/>
        </dgm:presLayoutVars>
      </dgm:prSet>
      <dgm:spPr/>
    </dgm:pt>
    <dgm:pt modelId="{390D3350-F1C1-49FB-9A9B-FF06E7E42FB5}" type="pres">
      <dgm:prSet presAssocID="{BA8671C7-C622-425B-8572-008B793CDB62}" presName="noChildren" presStyleCnt="0"/>
      <dgm:spPr/>
    </dgm:pt>
    <dgm:pt modelId="{6B7031E1-BBD0-4ABA-A4CA-A9341D11D80E}" type="pres">
      <dgm:prSet presAssocID="{BA8671C7-C622-425B-8572-008B793CDB62}" presName="gap" presStyleCnt="0"/>
      <dgm:spPr/>
    </dgm:pt>
    <dgm:pt modelId="{391934FB-DEB2-4AC6-97FC-B33689586AF7}" type="pres">
      <dgm:prSet presAssocID="{BA8671C7-C622-425B-8572-008B793CDB62}" presName="medCircle2" presStyleLbl="vennNode1" presStyleIdx="0" presStyleCnt="4"/>
      <dgm:spPr/>
    </dgm:pt>
    <dgm:pt modelId="{516915E8-6D79-4B27-8B0D-536D90A58B69}" type="pres">
      <dgm:prSet presAssocID="{BA8671C7-C622-425B-8572-008B793CDB62}" presName="txLvlOnly1" presStyleLbl="revTx" presStyleIdx="0" presStyleCnt="4"/>
      <dgm:spPr/>
    </dgm:pt>
    <dgm:pt modelId="{B092A73E-4035-4A76-BC74-BD3751A65E65}" type="pres">
      <dgm:prSet presAssocID="{E157E6E2-0142-40B5-A267-D156D21911F4}" presName="noChildren" presStyleCnt="0"/>
      <dgm:spPr/>
    </dgm:pt>
    <dgm:pt modelId="{0357B181-1514-40BF-A056-3A57973ECD7E}" type="pres">
      <dgm:prSet presAssocID="{E157E6E2-0142-40B5-A267-D156D21911F4}" presName="gap" presStyleCnt="0"/>
      <dgm:spPr/>
    </dgm:pt>
    <dgm:pt modelId="{43BC0CE9-A581-414D-9E05-C841FFBD90F3}" type="pres">
      <dgm:prSet presAssocID="{E157E6E2-0142-40B5-A267-D156D21911F4}" presName="medCircle2" presStyleLbl="vennNode1" presStyleIdx="1" presStyleCnt="4"/>
      <dgm:spPr/>
    </dgm:pt>
    <dgm:pt modelId="{6D751349-D35D-43E5-85A4-B3D8526345B9}" type="pres">
      <dgm:prSet presAssocID="{E157E6E2-0142-40B5-A267-D156D21911F4}" presName="txLvlOnly1" presStyleLbl="revTx" presStyleIdx="1" presStyleCnt="4"/>
      <dgm:spPr/>
    </dgm:pt>
    <dgm:pt modelId="{ABAAED30-16D2-4B0D-9570-2B8A0120F9BC}" type="pres">
      <dgm:prSet presAssocID="{F6774ADC-BF60-4066-81D3-6E8209A47C53}" presName="noChildren" presStyleCnt="0"/>
      <dgm:spPr/>
    </dgm:pt>
    <dgm:pt modelId="{2D2BD199-AB6A-438F-BB13-04DC2A64C389}" type="pres">
      <dgm:prSet presAssocID="{F6774ADC-BF60-4066-81D3-6E8209A47C53}" presName="gap" presStyleCnt="0"/>
      <dgm:spPr/>
    </dgm:pt>
    <dgm:pt modelId="{E0C01001-70C0-4B2E-9F10-10BFE7E6F4F5}" type="pres">
      <dgm:prSet presAssocID="{F6774ADC-BF60-4066-81D3-6E8209A47C53}" presName="medCircle2" presStyleLbl="vennNode1" presStyleIdx="2" presStyleCnt="4"/>
      <dgm:spPr/>
    </dgm:pt>
    <dgm:pt modelId="{CB379911-8816-416D-A2F2-5B3B66160C77}" type="pres">
      <dgm:prSet presAssocID="{F6774ADC-BF60-4066-81D3-6E8209A47C53}" presName="txLvlOnly1" presStyleLbl="revTx" presStyleIdx="2" presStyleCnt="4"/>
      <dgm:spPr/>
    </dgm:pt>
    <dgm:pt modelId="{06C5D824-C1AB-46EC-9524-AE90905E97C4}" type="pres">
      <dgm:prSet presAssocID="{99398653-BA0B-4948-91E1-1F0E5FB353C4}" presName="noChildren" presStyleCnt="0"/>
      <dgm:spPr/>
    </dgm:pt>
    <dgm:pt modelId="{0245A120-47C5-44CE-BD47-7ADDAC3D6F1E}" type="pres">
      <dgm:prSet presAssocID="{99398653-BA0B-4948-91E1-1F0E5FB353C4}" presName="gap" presStyleCnt="0"/>
      <dgm:spPr/>
    </dgm:pt>
    <dgm:pt modelId="{9E875C8A-4C81-48FB-A671-02FA8F26F5DB}" type="pres">
      <dgm:prSet presAssocID="{99398653-BA0B-4948-91E1-1F0E5FB353C4}" presName="medCircle2" presStyleLbl="vennNode1" presStyleIdx="3" presStyleCnt="4"/>
      <dgm:spPr/>
    </dgm:pt>
    <dgm:pt modelId="{9A5DCFD5-3F62-41E0-B61F-AEC51D057BB1}" type="pres">
      <dgm:prSet presAssocID="{99398653-BA0B-4948-91E1-1F0E5FB353C4}" presName="txLvlOnly1" presStyleLbl="revTx" presStyleIdx="3" presStyleCnt="4"/>
      <dgm:spPr/>
    </dgm:pt>
  </dgm:ptLst>
  <dgm:cxnLst>
    <dgm:cxn modelId="{084FD101-E083-49CF-AF36-C2208C9C32AF}" srcId="{7BC99ACF-22DB-497A-A0A4-6EFC5B526FF6}" destId="{BA8671C7-C622-425B-8572-008B793CDB62}" srcOrd="0" destOrd="0" parTransId="{12BD4C2A-4E72-4424-893E-18E27DDB6858}" sibTransId="{F4531737-2244-4317-87C4-7A357C793EA6}"/>
    <dgm:cxn modelId="{EC1DFF31-FD0F-4A6A-9DA7-F5C8FE352583}" type="presOf" srcId="{BA8671C7-C622-425B-8572-008B793CDB62}" destId="{516915E8-6D79-4B27-8B0D-536D90A58B69}" srcOrd="0" destOrd="0" presId="urn:microsoft.com/office/officeart/2008/layout/VerticalCircleList"/>
    <dgm:cxn modelId="{36238654-C16C-4407-81B6-F0586F27522C}" type="presOf" srcId="{F6774ADC-BF60-4066-81D3-6E8209A47C53}" destId="{CB379911-8816-416D-A2F2-5B3B66160C77}" srcOrd="0" destOrd="0" presId="urn:microsoft.com/office/officeart/2008/layout/VerticalCircleList"/>
    <dgm:cxn modelId="{B1D84C75-EC00-4085-A9A5-98DB56713864}" srcId="{7BC99ACF-22DB-497A-A0A4-6EFC5B526FF6}" destId="{E157E6E2-0142-40B5-A267-D156D21911F4}" srcOrd="1" destOrd="0" parTransId="{A5529E7A-16DD-4C33-86FE-EA25798CE7C4}" sibTransId="{0CBF742E-0123-4522-9639-D26563FF2C66}"/>
    <dgm:cxn modelId="{A814B38D-B18B-4DE5-9A9C-69A0E1BFD50C}" type="presOf" srcId="{99398653-BA0B-4948-91E1-1F0E5FB353C4}" destId="{9A5DCFD5-3F62-41E0-B61F-AEC51D057BB1}" srcOrd="0" destOrd="0" presId="urn:microsoft.com/office/officeart/2008/layout/VerticalCircleList"/>
    <dgm:cxn modelId="{5225D78D-139D-4397-804D-786B651EFD81}" type="presOf" srcId="{E157E6E2-0142-40B5-A267-D156D21911F4}" destId="{6D751349-D35D-43E5-85A4-B3D8526345B9}" srcOrd="0" destOrd="0" presId="urn:microsoft.com/office/officeart/2008/layout/VerticalCircleList"/>
    <dgm:cxn modelId="{93F2E3A4-E1B9-4CC0-A172-D6C1D6A41589}" srcId="{7BC99ACF-22DB-497A-A0A4-6EFC5B526FF6}" destId="{F6774ADC-BF60-4066-81D3-6E8209A47C53}" srcOrd="2" destOrd="0" parTransId="{A2D7F29F-F4F5-455F-B9E6-30039A55D1A0}" sibTransId="{1F18DA99-1CED-4A28-BA6B-C3C448070F95}"/>
    <dgm:cxn modelId="{AC07ECE2-6C21-45BB-BB8D-F1E54E082E66}" srcId="{7BC99ACF-22DB-497A-A0A4-6EFC5B526FF6}" destId="{99398653-BA0B-4948-91E1-1F0E5FB353C4}" srcOrd="3" destOrd="0" parTransId="{33319B28-0986-4DAD-AB05-EF6D987084C4}" sibTransId="{2789BEF0-A051-45B0-A005-6AFC6DBB6FFC}"/>
    <dgm:cxn modelId="{751AB8EA-F8AE-44FC-A9C0-C2D3F1AB9A76}" type="presOf" srcId="{7BC99ACF-22DB-497A-A0A4-6EFC5B526FF6}" destId="{EA2021DA-C014-4983-8388-44998EF09D2D}" srcOrd="0" destOrd="0" presId="urn:microsoft.com/office/officeart/2008/layout/VerticalCircleList"/>
    <dgm:cxn modelId="{777A97A2-ED7F-4193-A533-AC0E3A7C607F}" type="presParOf" srcId="{EA2021DA-C014-4983-8388-44998EF09D2D}" destId="{390D3350-F1C1-49FB-9A9B-FF06E7E42FB5}" srcOrd="0" destOrd="0" presId="urn:microsoft.com/office/officeart/2008/layout/VerticalCircleList"/>
    <dgm:cxn modelId="{E2D398BB-E374-4FF5-8877-AC8C8D71FF85}" type="presParOf" srcId="{390D3350-F1C1-49FB-9A9B-FF06E7E42FB5}" destId="{6B7031E1-BBD0-4ABA-A4CA-A9341D11D80E}" srcOrd="0" destOrd="0" presId="urn:microsoft.com/office/officeart/2008/layout/VerticalCircleList"/>
    <dgm:cxn modelId="{AAD1C6C4-EEDD-454D-AC43-7D395EC1DA92}" type="presParOf" srcId="{390D3350-F1C1-49FB-9A9B-FF06E7E42FB5}" destId="{391934FB-DEB2-4AC6-97FC-B33689586AF7}" srcOrd="1" destOrd="0" presId="urn:microsoft.com/office/officeart/2008/layout/VerticalCircleList"/>
    <dgm:cxn modelId="{3AF35DFB-2F63-4362-BDC0-290EC3908F97}" type="presParOf" srcId="{390D3350-F1C1-49FB-9A9B-FF06E7E42FB5}" destId="{516915E8-6D79-4B27-8B0D-536D90A58B69}" srcOrd="2" destOrd="0" presId="urn:microsoft.com/office/officeart/2008/layout/VerticalCircleList"/>
    <dgm:cxn modelId="{4A243FFC-5EC2-4672-8CDD-4FB6CEBCCB87}" type="presParOf" srcId="{EA2021DA-C014-4983-8388-44998EF09D2D}" destId="{B092A73E-4035-4A76-BC74-BD3751A65E65}" srcOrd="1" destOrd="0" presId="urn:microsoft.com/office/officeart/2008/layout/VerticalCircleList"/>
    <dgm:cxn modelId="{1FB489F8-2E41-4378-A1F7-284DE3B25561}" type="presParOf" srcId="{B092A73E-4035-4A76-BC74-BD3751A65E65}" destId="{0357B181-1514-40BF-A056-3A57973ECD7E}" srcOrd="0" destOrd="0" presId="urn:microsoft.com/office/officeart/2008/layout/VerticalCircleList"/>
    <dgm:cxn modelId="{D914C49B-71A1-44A2-8354-7546CE50249C}" type="presParOf" srcId="{B092A73E-4035-4A76-BC74-BD3751A65E65}" destId="{43BC0CE9-A581-414D-9E05-C841FFBD90F3}" srcOrd="1" destOrd="0" presId="urn:microsoft.com/office/officeart/2008/layout/VerticalCircleList"/>
    <dgm:cxn modelId="{F73C8FC3-DCF1-4184-9AD4-DEB9160FAB10}" type="presParOf" srcId="{B092A73E-4035-4A76-BC74-BD3751A65E65}" destId="{6D751349-D35D-43E5-85A4-B3D8526345B9}" srcOrd="2" destOrd="0" presId="urn:microsoft.com/office/officeart/2008/layout/VerticalCircleList"/>
    <dgm:cxn modelId="{CCAFBCBE-B28A-4570-9ED9-FCF0FF0E0A51}" type="presParOf" srcId="{EA2021DA-C014-4983-8388-44998EF09D2D}" destId="{ABAAED30-16D2-4B0D-9570-2B8A0120F9BC}" srcOrd="2" destOrd="0" presId="urn:microsoft.com/office/officeart/2008/layout/VerticalCircleList"/>
    <dgm:cxn modelId="{FE7A6529-1876-442B-B52E-58072D7E22D0}" type="presParOf" srcId="{ABAAED30-16D2-4B0D-9570-2B8A0120F9BC}" destId="{2D2BD199-AB6A-438F-BB13-04DC2A64C389}" srcOrd="0" destOrd="0" presId="urn:microsoft.com/office/officeart/2008/layout/VerticalCircleList"/>
    <dgm:cxn modelId="{07F3F5DD-D9DA-467E-A51F-75418F872F61}" type="presParOf" srcId="{ABAAED30-16D2-4B0D-9570-2B8A0120F9BC}" destId="{E0C01001-70C0-4B2E-9F10-10BFE7E6F4F5}" srcOrd="1" destOrd="0" presId="urn:microsoft.com/office/officeart/2008/layout/VerticalCircleList"/>
    <dgm:cxn modelId="{CAF365DE-DE53-4ED1-8786-1B037C99A159}" type="presParOf" srcId="{ABAAED30-16D2-4B0D-9570-2B8A0120F9BC}" destId="{CB379911-8816-416D-A2F2-5B3B66160C77}" srcOrd="2" destOrd="0" presId="urn:microsoft.com/office/officeart/2008/layout/VerticalCircleList"/>
    <dgm:cxn modelId="{9D635E5D-2ACA-4615-AAB6-A5668E3F3D68}" type="presParOf" srcId="{EA2021DA-C014-4983-8388-44998EF09D2D}" destId="{06C5D824-C1AB-46EC-9524-AE90905E97C4}" srcOrd="3" destOrd="0" presId="urn:microsoft.com/office/officeart/2008/layout/VerticalCircleList"/>
    <dgm:cxn modelId="{E5B52B7D-BA76-4ADC-B7E5-4D173E3496C1}" type="presParOf" srcId="{06C5D824-C1AB-46EC-9524-AE90905E97C4}" destId="{0245A120-47C5-44CE-BD47-7ADDAC3D6F1E}" srcOrd="0" destOrd="0" presId="urn:microsoft.com/office/officeart/2008/layout/VerticalCircleList"/>
    <dgm:cxn modelId="{0E127F74-693A-48F2-AC05-1AC2DAAD5EDD}" type="presParOf" srcId="{06C5D824-C1AB-46EC-9524-AE90905E97C4}" destId="{9E875C8A-4C81-48FB-A671-02FA8F26F5DB}" srcOrd="1" destOrd="0" presId="urn:microsoft.com/office/officeart/2008/layout/VerticalCircleList"/>
    <dgm:cxn modelId="{E7654267-9A1B-45F0-8783-C3B7589C5721}" type="presParOf" srcId="{06C5D824-C1AB-46EC-9524-AE90905E97C4}" destId="{9A5DCFD5-3F62-41E0-B61F-AEC51D057BB1}" srcOrd="2" destOrd="0" presId="urn:microsoft.com/office/officeart/2008/layout/VerticalCircle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BD27F79C-B9CD-419D-A0DE-EE5396E907C2}"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s-EC"/>
        </a:p>
      </dgm:t>
    </dgm:pt>
    <dgm:pt modelId="{A2D3B3E0-C72A-41F4-8AE3-7543222E4B09}">
      <dgm:prSet phldrT="[Texto]"/>
      <dgm:spPr/>
      <dgm:t>
        <a:bodyPr/>
        <a:lstStyle/>
        <a:p>
          <a:pPr algn="ctr"/>
          <a:r>
            <a:rPr lang="es-EC" dirty="0"/>
            <a:t>Raíces rígidas</a:t>
          </a:r>
        </a:p>
      </dgm:t>
    </dgm:pt>
    <dgm:pt modelId="{B4E520F9-F08F-4671-8E37-5FF9086DDEEE}" type="parTrans" cxnId="{61E39FED-EEA5-47CD-BF95-A65BEC5D003B}">
      <dgm:prSet/>
      <dgm:spPr/>
      <dgm:t>
        <a:bodyPr/>
        <a:lstStyle/>
        <a:p>
          <a:pPr algn="l"/>
          <a:endParaRPr lang="es-EC"/>
        </a:p>
      </dgm:t>
    </dgm:pt>
    <dgm:pt modelId="{CA8BBCB8-003B-4112-8600-13CDCF3145F4}" type="sibTrans" cxnId="{61E39FED-EEA5-47CD-BF95-A65BEC5D003B}">
      <dgm:prSet/>
      <dgm:spPr/>
      <dgm:t>
        <a:bodyPr/>
        <a:lstStyle/>
        <a:p>
          <a:pPr algn="l"/>
          <a:endParaRPr lang="es-EC"/>
        </a:p>
      </dgm:t>
    </dgm:pt>
    <dgm:pt modelId="{3875AFBB-FAD3-4509-973D-AB8D294AFEAA}">
      <dgm:prSet phldrT="[Texto]"/>
      <dgm:spPr/>
      <dgm:t>
        <a:bodyPr/>
        <a:lstStyle/>
        <a:p>
          <a:pPr algn="l"/>
          <a:r>
            <a:rPr lang="es-EC" dirty="0"/>
            <a:t>Variación estacional</a:t>
          </a:r>
        </a:p>
      </dgm:t>
    </dgm:pt>
    <dgm:pt modelId="{B0E4AE43-DA43-427A-8A93-07D9ACB40789}" type="parTrans" cxnId="{A2DE44F4-170B-4446-A7CF-D35640C12E74}">
      <dgm:prSet/>
      <dgm:spPr/>
      <dgm:t>
        <a:bodyPr/>
        <a:lstStyle/>
        <a:p>
          <a:pPr algn="l"/>
          <a:endParaRPr lang="es-EC"/>
        </a:p>
      </dgm:t>
    </dgm:pt>
    <dgm:pt modelId="{00CF620E-A7E7-49A6-A33F-D3BE428B6435}" type="sibTrans" cxnId="{A2DE44F4-170B-4446-A7CF-D35640C12E74}">
      <dgm:prSet/>
      <dgm:spPr/>
      <dgm:t>
        <a:bodyPr/>
        <a:lstStyle/>
        <a:p>
          <a:pPr algn="l"/>
          <a:endParaRPr lang="es-EC"/>
        </a:p>
      </dgm:t>
    </dgm:pt>
    <dgm:pt modelId="{0A93498E-0F29-46D5-A4D6-4A794EE6925D}">
      <dgm:prSet phldrT="[Texto]"/>
      <dgm:spPr/>
      <dgm:t>
        <a:bodyPr/>
        <a:lstStyle/>
        <a:p>
          <a:pPr algn="l"/>
          <a:r>
            <a:rPr lang="es-EC" dirty="0"/>
            <a:t>Longevidad</a:t>
          </a:r>
        </a:p>
      </dgm:t>
    </dgm:pt>
    <dgm:pt modelId="{42D18C58-ED87-4E85-806E-A8BC6C80F308}" type="parTrans" cxnId="{576323E3-0481-4435-A56B-C05BF13004BC}">
      <dgm:prSet/>
      <dgm:spPr/>
      <dgm:t>
        <a:bodyPr/>
        <a:lstStyle/>
        <a:p>
          <a:pPr algn="l"/>
          <a:endParaRPr lang="es-EC"/>
        </a:p>
      </dgm:t>
    </dgm:pt>
    <dgm:pt modelId="{F31D2EB0-D4A1-4FDA-8768-F3355FA485AF}" type="sibTrans" cxnId="{576323E3-0481-4435-A56B-C05BF13004BC}">
      <dgm:prSet/>
      <dgm:spPr/>
      <dgm:t>
        <a:bodyPr/>
        <a:lstStyle/>
        <a:p>
          <a:pPr algn="l"/>
          <a:endParaRPr lang="es-EC"/>
        </a:p>
      </dgm:t>
    </dgm:pt>
    <dgm:pt modelId="{9F495860-24D2-4BE7-9057-1B3F90A68559}">
      <dgm:prSet phldrT="[Texto]"/>
      <dgm:spPr/>
      <dgm:t>
        <a:bodyPr/>
        <a:lstStyle/>
        <a:p>
          <a:pPr algn="l"/>
          <a:r>
            <a:rPr lang="es-EC" dirty="0"/>
            <a:t>Mortalidad</a:t>
          </a:r>
        </a:p>
      </dgm:t>
    </dgm:pt>
    <dgm:pt modelId="{8C686E70-8D54-4EA0-A438-46E3C7C57B76}" type="parTrans" cxnId="{278435B5-131C-444A-8473-415690058B41}">
      <dgm:prSet/>
      <dgm:spPr/>
      <dgm:t>
        <a:bodyPr/>
        <a:lstStyle/>
        <a:p>
          <a:pPr algn="l"/>
          <a:endParaRPr lang="es-EC"/>
        </a:p>
      </dgm:t>
    </dgm:pt>
    <dgm:pt modelId="{4689F1ED-A012-448A-A613-2D835910689C}" type="sibTrans" cxnId="{278435B5-131C-444A-8473-415690058B41}">
      <dgm:prSet/>
      <dgm:spPr/>
      <dgm:t>
        <a:bodyPr/>
        <a:lstStyle/>
        <a:p>
          <a:pPr algn="l"/>
          <a:endParaRPr lang="es-EC"/>
        </a:p>
      </dgm:t>
    </dgm:pt>
    <dgm:pt modelId="{BFFECF47-5F10-48D4-AE2A-D40CC75CCEDE}" type="pres">
      <dgm:prSet presAssocID="{BD27F79C-B9CD-419D-A0DE-EE5396E907C2}" presName="linear" presStyleCnt="0">
        <dgm:presLayoutVars>
          <dgm:animLvl val="lvl"/>
          <dgm:resizeHandles val="exact"/>
        </dgm:presLayoutVars>
      </dgm:prSet>
      <dgm:spPr/>
    </dgm:pt>
    <dgm:pt modelId="{43983097-30F0-46FC-BDDF-683A9571959B}" type="pres">
      <dgm:prSet presAssocID="{A2D3B3E0-C72A-41F4-8AE3-7543222E4B09}" presName="parentText" presStyleLbl="node1" presStyleIdx="0" presStyleCnt="1" custScaleY="75929">
        <dgm:presLayoutVars>
          <dgm:chMax val="0"/>
          <dgm:bulletEnabled val="1"/>
        </dgm:presLayoutVars>
      </dgm:prSet>
      <dgm:spPr/>
    </dgm:pt>
    <dgm:pt modelId="{0701DE3F-A4AF-4B16-B938-4BD5BD1258D9}" type="pres">
      <dgm:prSet presAssocID="{A2D3B3E0-C72A-41F4-8AE3-7543222E4B09}" presName="childText" presStyleLbl="revTx" presStyleIdx="0" presStyleCnt="1">
        <dgm:presLayoutVars>
          <dgm:bulletEnabled val="1"/>
        </dgm:presLayoutVars>
      </dgm:prSet>
      <dgm:spPr/>
    </dgm:pt>
  </dgm:ptLst>
  <dgm:cxnLst>
    <dgm:cxn modelId="{BD45BE36-212A-4093-B590-5D013B1E59C8}" type="presOf" srcId="{3875AFBB-FAD3-4509-973D-AB8D294AFEAA}" destId="{0701DE3F-A4AF-4B16-B938-4BD5BD1258D9}" srcOrd="0" destOrd="0" presId="urn:microsoft.com/office/officeart/2005/8/layout/vList2"/>
    <dgm:cxn modelId="{7753E75B-1C4E-4725-9F2C-A3D0AF919066}" type="presOf" srcId="{9F495860-24D2-4BE7-9057-1B3F90A68559}" destId="{0701DE3F-A4AF-4B16-B938-4BD5BD1258D9}" srcOrd="0" destOrd="2" presId="urn:microsoft.com/office/officeart/2005/8/layout/vList2"/>
    <dgm:cxn modelId="{22DEA85E-73D5-432C-A792-C877C29BC80D}" type="presOf" srcId="{0A93498E-0F29-46D5-A4D6-4A794EE6925D}" destId="{0701DE3F-A4AF-4B16-B938-4BD5BD1258D9}" srcOrd="0" destOrd="1" presId="urn:microsoft.com/office/officeart/2005/8/layout/vList2"/>
    <dgm:cxn modelId="{72E9FB43-04CB-43CA-8C78-0DB690A60353}" type="presOf" srcId="{A2D3B3E0-C72A-41F4-8AE3-7543222E4B09}" destId="{43983097-30F0-46FC-BDDF-683A9571959B}" srcOrd="0" destOrd="0" presId="urn:microsoft.com/office/officeart/2005/8/layout/vList2"/>
    <dgm:cxn modelId="{C577AC7C-E1CF-491C-9D29-ACE37B93EA74}" type="presOf" srcId="{BD27F79C-B9CD-419D-A0DE-EE5396E907C2}" destId="{BFFECF47-5F10-48D4-AE2A-D40CC75CCEDE}" srcOrd="0" destOrd="0" presId="urn:microsoft.com/office/officeart/2005/8/layout/vList2"/>
    <dgm:cxn modelId="{278435B5-131C-444A-8473-415690058B41}" srcId="{A2D3B3E0-C72A-41F4-8AE3-7543222E4B09}" destId="{9F495860-24D2-4BE7-9057-1B3F90A68559}" srcOrd="2" destOrd="0" parTransId="{8C686E70-8D54-4EA0-A438-46E3C7C57B76}" sibTransId="{4689F1ED-A012-448A-A613-2D835910689C}"/>
    <dgm:cxn modelId="{576323E3-0481-4435-A56B-C05BF13004BC}" srcId="{A2D3B3E0-C72A-41F4-8AE3-7543222E4B09}" destId="{0A93498E-0F29-46D5-A4D6-4A794EE6925D}" srcOrd="1" destOrd="0" parTransId="{42D18C58-ED87-4E85-806E-A8BC6C80F308}" sibTransId="{F31D2EB0-D4A1-4FDA-8768-F3355FA485AF}"/>
    <dgm:cxn modelId="{61E39FED-EEA5-47CD-BF95-A65BEC5D003B}" srcId="{BD27F79C-B9CD-419D-A0DE-EE5396E907C2}" destId="{A2D3B3E0-C72A-41F4-8AE3-7543222E4B09}" srcOrd="0" destOrd="0" parTransId="{B4E520F9-F08F-4671-8E37-5FF9086DDEEE}" sibTransId="{CA8BBCB8-003B-4112-8600-13CDCF3145F4}"/>
    <dgm:cxn modelId="{A2DE44F4-170B-4446-A7CF-D35640C12E74}" srcId="{A2D3B3E0-C72A-41F4-8AE3-7543222E4B09}" destId="{3875AFBB-FAD3-4509-973D-AB8D294AFEAA}" srcOrd="0" destOrd="0" parTransId="{B0E4AE43-DA43-427A-8A93-07D9ACB40789}" sibTransId="{00CF620E-A7E7-49A6-A33F-D3BE428B6435}"/>
    <dgm:cxn modelId="{1FFAA312-8215-4BC9-BBF9-967D4946BEDD}" type="presParOf" srcId="{BFFECF47-5F10-48D4-AE2A-D40CC75CCEDE}" destId="{43983097-30F0-46FC-BDDF-683A9571959B}" srcOrd="0" destOrd="0" presId="urn:microsoft.com/office/officeart/2005/8/layout/vList2"/>
    <dgm:cxn modelId="{3910A304-4B20-4307-90B6-3620E0DB57DD}" type="presParOf" srcId="{BFFECF47-5F10-48D4-AE2A-D40CC75CCEDE}" destId="{0701DE3F-A4AF-4B16-B938-4BD5BD1258D9}" srcOrd="1" destOrd="0" presId="urn:microsoft.com/office/officeart/2005/8/layout/vList2"/>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E1043C21-57B5-45DA-908C-FB73CCA6C040}" type="doc">
      <dgm:prSet loTypeId="urn:microsoft.com/office/officeart/2005/8/layout/vList2" loCatId="list" qsTypeId="urn:microsoft.com/office/officeart/2005/8/quickstyle/simple1" qsCatId="simple" csTypeId="urn:microsoft.com/office/officeart/2005/8/colors/accent5_1" csCatId="accent5" phldr="1"/>
      <dgm:spPr/>
      <dgm:t>
        <a:bodyPr/>
        <a:lstStyle/>
        <a:p>
          <a:endParaRPr lang="es-EC"/>
        </a:p>
      </dgm:t>
    </dgm:pt>
    <dgm:pt modelId="{BB7ADCF1-7157-40ED-8B49-DEEC583A5517}">
      <dgm:prSet phldrT="[Texto]" custT="1"/>
      <dgm:spPr>
        <a:solidFill>
          <a:schemeClr val="accent4">
            <a:lumMod val="20000"/>
            <a:lumOff val="80000"/>
          </a:schemeClr>
        </a:solidFill>
      </dgm:spPr>
      <dgm:t>
        <a:bodyPr/>
        <a:lstStyle/>
        <a:p>
          <a:r>
            <a:rPr lang="es-EC" sz="4000" dirty="0"/>
            <a:t>Plantas leñosas</a:t>
          </a:r>
        </a:p>
      </dgm:t>
    </dgm:pt>
    <dgm:pt modelId="{7D596C70-A4EB-416B-8309-384311872094}" type="parTrans" cxnId="{7F5E18A6-6417-4FC3-8B27-5F2C86159624}">
      <dgm:prSet/>
      <dgm:spPr/>
      <dgm:t>
        <a:bodyPr/>
        <a:lstStyle/>
        <a:p>
          <a:endParaRPr lang="es-EC"/>
        </a:p>
      </dgm:t>
    </dgm:pt>
    <dgm:pt modelId="{B0CDBF2C-9379-4303-A1CD-024B54B910DC}" type="sibTrans" cxnId="{7F5E18A6-6417-4FC3-8B27-5F2C86159624}">
      <dgm:prSet/>
      <dgm:spPr/>
      <dgm:t>
        <a:bodyPr/>
        <a:lstStyle/>
        <a:p>
          <a:endParaRPr lang="es-EC"/>
        </a:p>
      </dgm:t>
    </dgm:pt>
    <dgm:pt modelId="{0BF0F8B6-95AD-4038-BCDC-FC8381993C90}">
      <dgm:prSet phldrT="[Texto]"/>
      <dgm:spPr/>
      <dgm:t>
        <a:bodyPr/>
        <a:lstStyle/>
        <a:p>
          <a:r>
            <a:rPr lang="es-EC" dirty="0"/>
            <a:t>Tratamiento T10 (Velocidad 5.5 [m/s] y Tiempo 60 [s])</a:t>
          </a:r>
        </a:p>
      </dgm:t>
    </dgm:pt>
    <dgm:pt modelId="{7F34413F-2835-4F95-933F-FAD78A37344F}" type="parTrans" cxnId="{487EEDEB-5398-4944-9F3B-508DCBD44BC7}">
      <dgm:prSet/>
      <dgm:spPr/>
      <dgm:t>
        <a:bodyPr/>
        <a:lstStyle/>
        <a:p>
          <a:endParaRPr lang="es-EC"/>
        </a:p>
      </dgm:t>
    </dgm:pt>
    <dgm:pt modelId="{9DF9DB1D-B264-44FB-89A6-9BF489B59C84}" type="sibTrans" cxnId="{487EEDEB-5398-4944-9F3B-508DCBD44BC7}">
      <dgm:prSet/>
      <dgm:spPr/>
      <dgm:t>
        <a:bodyPr/>
        <a:lstStyle/>
        <a:p>
          <a:endParaRPr lang="es-EC"/>
        </a:p>
      </dgm:t>
    </dgm:pt>
    <dgm:pt modelId="{A8743DFD-9BDC-4E0A-8652-39C12F5C8E35}" type="pres">
      <dgm:prSet presAssocID="{E1043C21-57B5-45DA-908C-FB73CCA6C040}" presName="linear" presStyleCnt="0">
        <dgm:presLayoutVars>
          <dgm:animLvl val="lvl"/>
          <dgm:resizeHandles val="exact"/>
        </dgm:presLayoutVars>
      </dgm:prSet>
      <dgm:spPr/>
    </dgm:pt>
    <dgm:pt modelId="{0C48AE08-FFE8-4A76-AEC6-F55E4811E232}" type="pres">
      <dgm:prSet presAssocID="{BB7ADCF1-7157-40ED-8B49-DEEC583A5517}" presName="parentText" presStyleLbl="node1" presStyleIdx="0" presStyleCnt="1" custLinFactNeighborX="-30556" custLinFactNeighborY="-70700">
        <dgm:presLayoutVars>
          <dgm:chMax val="0"/>
          <dgm:bulletEnabled val="1"/>
        </dgm:presLayoutVars>
      </dgm:prSet>
      <dgm:spPr/>
    </dgm:pt>
    <dgm:pt modelId="{E3531D98-535C-48F2-9F02-4D9A16520A66}" type="pres">
      <dgm:prSet presAssocID="{BB7ADCF1-7157-40ED-8B49-DEEC583A5517}" presName="childText" presStyleLbl="revTx" presStyleIdx="0" presStyleCnt="1">
        <dgm:presLayoutVars>
          <dgm:bulletEnabled val="1"/>
        </dgm:presLayoutVars>
      </dgm:prSet>
      <dgm:spPr/>
    </dgm:pt>
  </dgm:ptLst>
  <dgm:cxnLst>
    <dgm:cxn modelId="{B467B525-1A79-4091-B565-104B6219B16F}" type="presOf" srcId="{E1043C21-57B5-45DA-908C-FB73CCA6C040}" destId="{A8743DFD-9BDC-4E0A-8652-39C12F5C8E35}" srcOrd="0" destOrd="0" presId="urn:microsoft.com/office/officeart/2005/8/layout/vList2"/>
    <dgm:cxn modelId="{5B5F3A69-BB44-41BB-8C39-E460047E7748}" type="presOf" srcId="{0BF0F8B6-95AD-4038-BCDC-FC8381993C90}" destId="{E3531D98-535C-48F2-9F02-4D9A16520A66}" srcOrd="0" destOrd="0" presId="urn:microsoft.com/office/officeart/2005/8/layout/vList2"/>
    <dgm:cxn modelId="{AA097C4D-42CD-4583-A580-1903A9EEBE05}" type="presOf" srcId="{BB7ADCF1-7157-40ED-8B49-DEEC583A5517}" destId="{0C48AE08-FFE8-4A76-AEC6-F55E4811E232}" srcOrd="0" destOrd="0" presId="urn:microsoft.com/office/officeart/2005/8/layout/vList2"/>
    <dgm:cxn modelId="{7F5E18A6-6417-4FC3-8B27-5F2C86159624}" srcId="{E1043C21-57B5-45DA-908C-FB73CCA6C040}" destId="{BB7ADCF1-7157-40ED-8B49-DEEC583A5517}" srcOrd="0" destOrd="0" parTransId="{7D596C70-A4EB-416B-8309-384311872094}" sibTransId="{B0CDBF2C-9379-4303-A1CD-024B54B910DC}"/>
    <dgm:cxn modelId="{487EEDEB-5398-4944-9F3B-508DCBD44BC7}" srcId="{BB7ADCF1-7157-40ED-8B49-DEEC583A5517}" destId="{0BF0F8B6-95AD-4038-BCDC-FC8381993C90}" srcOrd="0" destOrd="0" parTransId="{7F34413F-2835-4F95-933F-FAD78A37344F}" sibTransId="{9DF9DB1D-B264-44FB-89A6-9BF489B59C84}"/>
    <dgm:cxn modelId="{59B034D2-3504-432F-B329-A4A015D149B5}" type="presParOf" srcId="{A8743DFD-9BDC-4E0A-8652-39C12F5C8E35}" destId="{0C48AE08-FFE8-4A76-AEC6-F55E4811E232}" srcOrd="0" destOrd="0" presId="urn:microsoft.com/office/officeart/2005/8/layout/vList2"/>
    <dgm:cxn modelId="{EC207888-5DD9-460D-9FA2-A3EA0F6BCCD8}" type="presParOf" srcId="{A8743DFD-9BDC-4E0A-8652-39C12F5C8E35}" destId="{E3531D98-535C-48F2-9F02-4D9A16520A66}" srcOrd="1"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6E2298C7-58A0-43E5-8C99-DF359BA59AA7}" type="doc">
      <dgm:prSet loTypeId="urn:microsoft.com/office/officeart/2005/8/layout/radial3" loCatId="relationship" qsTypeId="urn:microsoft.com/office/officeart/2005/8/quickstyle/simple1" qsCatId="simple" csTypeId="urn:microsoft.com/office/officeart/2005/8/colors/accent3_1" csCatId="accent3" phldr="1"/>
      <dgm:spPr/>
      <dgm:t>
        <a:bodyPr/>
        <a:lstStyle/>
        <a:p>
          <a:endParaRPr lang="es-EC"/>
        </a:p>
      </dgm:t>
    </dgm:pt>
    <dgm:pt modelId="{A7033DEB-D90F-44C8-A697-F7320D1DA328}">
      <dgm:prSet phldrT="[Texto]"/>
      <dgm:spPr/>
      <dgm:t>
        <a:bodyPr/>
        <a:lstStyle/>
        <a:p>
          <a:r>
            <a:rPr lang="en-US" dirty="0"/>
            <a:t>21 OTUs </a:t>
          </a:r>
        </a:p>
        <a:p>
          <a:r>
            <a:rPr lang="en-US" dirty="0"/>
            <a:t>5.801 </a:t>
          </a:r>
          <a:r>
            <a:rPr lang="en-US" dirty="0" err="1"/>
            <a:t>lecturas</a:t>
          </a:r>
          <a:r>
            <a:rPr lang="en-US" dirty="0"/>
            <a:t> </a:t>
          </a:r>
          <a:endParaRPr lang="es-EC" dirty="0"/>
        </a:p>
      </dgm:t>
    </dgm:pt>
    <dgm:pt modelId="{78543187-6B56-493B-9D88-1EBAC8428C1B}" type="parTrans" cxnId="{67A02AC1-BE38-4054-90A1-7558D56455B3}">
      <dgm:prSet/>
      <dgm:spPr/>
      <dgm:t>
        <a:bodyPr/>
        <a:lstStyle/>
        <a:p>
          <a:endParaRPr lang="es-EC"/>
        </a:p>
      </dgm:t>
    </dgm:pt>
    <dgm:pt modelId="{F8BCAFDF-7BEA-486B-959D-16E0C78FA6C3}" type="sibTrans" cxnId="{67A02AC1-BE38-4054-90A1-7558D56455B3}">
      <dgm:prSet/>
      <dgm:spPr/>
      <dgm:t>
        <a:bodyPr/>
        <a:lstStyle/>
        <a:p>
          <a:endParaRPr lang="es-EC"/>
        </a:p>
      </dgm:t>
    </dgm:pt>
    <dgm:pt modelId="{8788AB95-8480-4DD8-A675-DD99C18E4429}">
      <dgm:prSet phldrT="[Texto]"/>
      <dgm:spPr/>
      <dgm:t>
        <a:bodyPr/>
        <a:lstStyle/>
        <a:p>
          <a:r>
            <a:rPr lang="en-US" dirty="0"/>
            <a:t>Total de </a:t>
          </a:r>
          <a:r>
            <a:rPr lang="en-US" dirty="0" err="1"/>
            <a:t>lecturas</a:t>
          </a:r>
          <a:r>
            <a:rPr lang="en-US" dirty="0"/>
            <a:t>  62.256 </a:t>
          </a:r>
          <a:endParaRPr lang="es-EC" dirty="0"/>
        </a:p>
      </dgm:t>
    </dgm:pt>
    <dgm:pt modelId="{4A46CA22-916C-4D2D-A229-6129CB4D5B6A}" type="parTrans" cxnId="{43952A72-444B-466B-A84E-688319D75B58}">
      <dgm:prSet/>
      <dgm:spPr/>
      <dgm:t>
        <a:bodyPr/>
        <a:lstStyle/>
        <a:p>
          <a:endParaRPr lang="es-EC"/>
        </a:p>
      </dgm:t>
    </dgm:pt>
    <dgm:pt modelId="{4B5CDC7A-865F-45FD-B183-200892718F30}" type="sibTrans" cxnId="{43952A72-444B-466B-A84E-688319D75B58}">
      <dgm:prSet/>
      <dgm:spPr/>
      <dgm:t>
        <a:bodyPr/>
        <a:lstStyle/>
        <a:p>
          <a:endParaRPr lang="es-EC"/>
        </a:p>
      </dgm:t>
    </dgm:pt>
    <dgm:pt modelId="{935F1D71-CBF4-4868-863E-FBDEF61FC45B}">
      <dgm:prSet phldrT="[Texto]"/>
      <dgm:spPr/>
      <dgm:t>
        <a:bodyPr/>
        <a:lstStyle/>
        <a:p>
          <a:r>
            <a:rPr lang="en-US" dirty="0" err="1"/>
            <a:t>Lecturas</a:t>
          </a:r>
          <a:r>
            <a:rPr lang="en-US" dirty="0"/>
            <a:t> no </a:t>
          </a:r>
          <a:r>
            <a:rPr lang="en-US" dirty="0" err="1"/>
            <a:t>quimericaas</a:t>
          </a:r>
          <a:r>
            <a:rPr lang="en-US" dirty="0"/>
            <a:t> </a:t>
          </a:r>
        </a:p>
        <a:p>
          <a:r>
            <a:rPr lang="en-US" dirty="0"/>
            <a:t>18.919</a:t>
          </a:r>
          <a:endParaRPr lang="es-EC" dirty="0"/>
        </a:p>
      </dgm:t>
    </dgm:pt>
    <dgm:pt modelId="{3235A212-FF4A-473E-8454-F655230F52B6}" type="parTrans" cxnId="{A91B4235-10B6-413F-A4B4-595F29CB8370}">
      <dgm:prSet/>
      <dgm:spPr/>
      <dgm:t>
        <a:bodyPr/>
        <a:lstStyle/>
        <a:p>
          <a:endParaRPr lang="es-EC"/>
        </a:p>
      </dgm:t>
    </dgm:pt>
    <dgm:pt modelId="{A02F3211-9970-4EDE-A96D-F14F30D4D183}" type="sibTrans" cxnId="{A91B4235-10B6-413F-A4B4-595F29CB8370}">
      <dgm:prSet/>
      <dgm:spPr/>
      <dgm:t>
        <a:bodyPr/>
        <a:lstStyle/>
        <a:p>
          <a:endParaRPr lang="es-EC"/>
        </a:p>
      </dgm:t>
    </dgm:pt>
    <dgm:pt modelId="{B02CBB29-D1CF-4BEB-930E-9FC3DF347337}" type="pres">
      <dgm:prSet presAssocID="{6E2298C7-58A0-43E5-8C99-DF359BA59AA7}" presName="composite" presStyleCnt="0">
        <dgm:presLayoutVars>
          <dgm:chMax val="1"/>
          <dgm:dir/>
          <dgm:resizeHandles val="exact"/>
        </dgm:presLayoutVars>
      </dgm:prSet>
      <dgm:spPr/>
    </dgm:pt>
    <dgm:pt modelId="{7B3780FA-18F5-47D1-A91D-61F035851DF9}" type="pres">
      <dgm:prSet presAssocID="{6E2298C7-58A0-43E5-8C99-DF359BA59AA7}" presName="radial" presStyleCnt="0">
        <dgm:presLayoutVars>
          <dgm:animLvl val="ctr"/>
        </dgm:presLayoutVars>
      </dgm:prSet>
      <dgm:spPr/>
    </dgm:pt>
    <dgm:pt modelId="{9DEAF7D9-7A20-4DF3-9968-F1F5DCA9BC2B}" type="pres">
      <dgm:prSet presAssocID="{A7033DEB-D90F-44C8-A697-F7320D1DA328}" presName="centerShape" presStyleLbl="vennNode1" presStyleIdx="0" presStyleCnt="3" custScaleX="185229" custScaleY="160552" custLinFactNeighborX="-729" custLinFactNeighborY="-236"/>
      <dgm:spPr/>
    </dgm:pt>
    <dgm:pt modelId="{FE4DAFF0-609F-42BB-B321-1712B8A25E0D}" type="pres">
      <dgm:prSet presAssocID="{8788AB95-8480-4DD8-A675-DD99C18E4429}" presName="node" presStyleLbl="vennNode1" presStyleIdx="1" presStyleCnt="3" custScaleX="279639" custScaleY="188422" custRadScaleRad="228866" custRadScaleInc="-40945">
        <dgm:presLayoutVars>
          <dgm:bulletEnabled val="1"/>
        </dgm:presLayoutVars>
      </dgm:prSet>
      <dgm:spPr/>
    </dgm:pt>
    <dgm:pt modelId="{97728C01-AC70-4A09-BAE5-860EB677F97F}" type="pres">
      <dgm:prSet presAssocID="{935F1D71-CBF4-4868-863E-FBDEF61FC45B}" presName="node" presStyleLbl="vennNode1" presStyleIdx="2" presStyleCnt="3" custScaleX="279639" custScaleY="188422" custRadScaleRad="245841" custRadScaleInc="-58839">
        <dgm:presLayoutVars>
          <dgm:bulletEnabled val="1"/>
        </dgm:presLayoutVars>
      </dgm:prSet>
      <dgm:spPr/>
    </dgm:pt>
  </dgm:ptLst>
  <dgm:cxnLst>
    <dgm:cxn modelId="{ECAC310F-E8A8-4217-B220-55585137B2C6}" type="presOf" srcId="{A7033DEB-D90F-44C8-A697-F7320D1DA328}" destId="{9DEAF7D9-7A20-4DF3-9968-F1F5DCA9BC2B}" srcOrd="0" destOrd="0" presId="urn:microsoft.com/office/officeart/2005/8/layout/radial3"/>
    <dgm:cxn modelId="{A91B4235-10B6-413F-A4B4-595F29CB8370}" srcId="{A7033DEB-D90F-44C8-A697-F7320D1DA328}" destId="{935F1D71-CBF4-4868-863E-FBDEF61FC45B}" srcOrd="1" destOrd="0" parTransId="{3235A212-FF4A-473E-8454-F655230F52B6}" sibTransId="{A02F3211-9970-4EDE-A96D-F14F30D4D183}"/>
    <dgm:cxn modelId="{EAA5E83B-74E3-45B3-995F-70074231521A}" type="presOf" srcId="{8788AB95-8480-4DD8-A675-DD99C18E4429}" destId="{FE4DAFF0-609F-42BB-B321-1712B8A25E0D}" srcOrd="0" destOrd="0" presId="urn:microsoft.com/office/officeart/2005/8/layout/radial3"/>
    <dgm:cxn modelId="{43952A72-444B-466B-A84E-688319D75B58}" srcId="{A7033DEB-D90F-44C8-A697-F7320D1DA328}" destId="{8788AB95-8480-4DD8-A675-DD99C18E4429}" srcOrd="0" destOrd="0" parTransId="{4A46CA22-916C-4D2D-A229-6129CB4D5B6A}" sibTransId="{4B5CDC7A-865F-45FD-B183-200892718F30}"/>
    <dgm:cxn modelId="{278F9981-11D7-4A3A-AB2A-A40558AB34D0}" type="presOf" srcId="{935F1D71-CBF4-4868-863E-FBDEF61FC45B}" destId="{97728C01-AC70-4A09-BAE5-860EB677F97F}" srcOrd="0" destOrd="0" presId="urn:microsoft.com/office/officeart/2005/8/layout/radial3"/>
    <dgm:cxn modelId="{67A02AC1-BE38-4054-90A1-7558D56455B3}" srcId="{6E2298C7-58A0-43E5-8C99-DF359BA59AA7}" destId="{A7033DEB-D90F-44C8-A697-F7320D1DA328}" srcOrd="0" destOrd="0" parTransId="{78543187-6B56-493B-9D88-1EBAC8428C1B}" sibTransId="{F8BCAFDF-7BEA-486B-959D-16E0C78FA6C3}"/>
    <dgm:cxn modelId="{52C9C8C3-92DD-4B68-83AD-BB53625F2CE9}" type="presOf" srcId="{6E2298C7-58A0-43E5-8C99-DF359BA59AA7}" destId="{B02CBB29-D1CF-4BEB-930E-9FC3DF347337}" srcOrd="0" destOrd="0" presId="urn:microsoft.com/office/officeart/2005/8/layout/radial3"/>
    <dgm:cxn modelId="{CCB70057-2C43-4CCC-9A43-599962A28716}" type="presParOf" srcId="{B02CBB29-D1CF-4BEB-930E-9FC3DF347337}" destId="{7B3780FA-18F5-47D1-A91D-61F035851DF9}" srcOrd="0" destOrd="0" presId="urn:microsoft.com/office/officeart/2005/8/layout/radial3"/>
    <dgm:cxn modelId="{B0983F4D-98BD-4146-AE0A-49E04A4173AB}" type="presParOf" srcId="{7B3780FA-18F5-47D1-A91D-61F035851DF9}" destId="{9DEAF7D9-7A20-4DF3-9968-F1F5DCA9BC2B}" srcOrd="0" destOrd="0" presId="urn:microsoft.com/office/officeart/2005/8/layout/radial3"/>
    <dgm:cxn modelId="{1A484705-A70F-4EF8-8B91-FC2542F589CB}" type="presParOf" srcId="{7B3780FA-18F5-47D1-A91D-61F035851DF9}" destId="{FE4DAFF0-609F-42BB-B321-1712B8A25E0D}" srcOrd="1" destOrd="0" presId="urn:microsoft.com/office/officeart/2005/8/layout/radial3"/>
    <dgm:cxn modelId="{64CDE386-156C-44B5-A0DE-26D20289ACAD}" type="presParOf" srcId="{7B3780FA-18F5-47D1-A91D-61F035851DF9}" destId="{97728C01-AC70-4A09-BAE5-860EB677F97F}" srcOrd="2"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58D2D3E6-37AD-4506-A2DD-6E2473958D30}" type="doc">
      <dgm:prSet loTypeId="urn:microsoft.com/office/officeart/2005/8/layout/vList2" loCatId="list" qsTypeId="urn:microsoft.com/office/officeart/2005/8/quickstyle/simple1" qsCatId="simple" csTypeId="urn:microsoft.com/office/officeart/2005/8/colors/accent2_4" csCatId="accent2" phldr="1"/>
      <dgm:spPr/>
      <dgm:t>
        <a:bodyPr/>
        <a:lstStyle/>
        <a:p>
          <a:endParaRPr lang="es-EC"/>
        </a:p>
      </dgm:t>
    </dgm:pt>
    <dgm:pt modelId="{A32D877E-1412-459A-A3CF-D9CE65B5DD7B}">
      <dgm:prSet phldrT="[Texto]" custT="1"/>
      <dgm:spPr/>
      <dgm:t>
        <a:bodyPr/>
        <a:lstStyle/>
        <a:p>
          <a:pPr algn="ctr"/>
          <a:r>
            <a:rPr lang="en-US" sz="2200" b="1" dirty="0"/>
            <a:t>68 OTUs (</a:t>
          </a:r>
          <a:r>
            <a:rPr lang="en-US" sz="2200" b="1" dirty="0" err="1"/>
            <a:t>Secuencias</a:t>
          </a:r>
          <a:r>
            <a:rPr lang="en-US" sz="2200" b="1" dirty="0"/>
            <a:t> </a:t>
          </a:r>
          <a:r>
            <a:rPr lang="en-US" sz="2200" b="1" dirty="0" err="1"/>
            <a:t>desconocidas</a:t>
          </a:r>
          <a:r>
            <a:rPr lang="en-US" sz="2200" b="1" dirty="0"/>
            <a:t> / </a:t>
          </a:r>
          <a:r>
            <a:rPr lang="en-US" sz="2200" b="1" dirty="0" err="1"/>
            <a:t>Hongos</a:t>
          </a:r>
          <a:r>
            <a:rPr lang="en-US" sz="2200" b="1" dirty="0"/>
            <a:t> no </a:t>
          </a:r>
          <a:r>
            <a:rPr lang="en-US" sz="2200" b="1" dirty="0" err="1"/>
            <a:t>identificados</a:t>
          </a:r>
          <a:r>
            <a:rPr lang="en-US" sz="2200" b="1" dirty="0"/>
            <a:t>)</a:t>
          </a:r>
          <a:endParaRPr lang="es-EC" sz="2200" b="1" dirty="0"/>
        </a:p>
      </dgm:t>
    </dgm:pt>
    <dgm:pt modelId="{7EE80976-5DDB-4BF1-A5A9-91773F5E15DD}" type="parTrans" cxnId="{33793221-1388-42F5-99D4-B67B3A7D2039}">
      <dgm:prSet/>
      <dgm:spPr/>
      <dgm:t>
        <a:bodyPr/>
        <a:lstStyle/>
        <a:p>
          <a:endParaRPr lang="es-EC" sz="2000"/>
        </a:p>
      </dgm:t>
    </dgm:pt>
    <dgm:pt modelId="{C19796C2-98CB-47A9-B2E5-084B88ABAED4}" type="sibTrans" cxnId="{33793221-1388-42F5-99D4-B67B3A7D2039}">
      <dgm:prSet/>
      <dgm:spPr/>
      <dgm:t>
        <a:bodyPr/>
        <a:lstStyle/>
        <a:p>
          <a:endParaRPr lang="es-EC" sz="2000"/>
        </a:p>
      </dgm:t>
    </dgm:pt>
    <dgm:pt modelId="{1250E56E-13EE-418B-A391-33652FC8E5E1}">
      <dgm:prSet phldrT="[Texto]" custT="1"/>
      <dgm:spPr/>
      <dgm:t>
        <a:bodyPr/>
        <a:lstStyle/>
        <a:p>
          <a:r>
            <a:rPr lang="en-US" sz="2000" dirty="0" err="1"/>
            <a:t>Secuencias</a:t>
          </a:r>
          <a:r>
            <a:rPr lang="en-US" sz="2000" dirty="0"/>
            <a:t> no </a:t>
          </a:r>
          <a:r>
            <a:rPr lang="en-US" sz="2000" dirty="0" err="1"/>
            <a:t>disponibles</a:t>
          </a:r>
          <a:endParaRPr lang="es-EC" sz="2000" dirty="0"/>
        </a:p>
      </dgm:t>
    </dgm:pt>
    <dgm:pt modelId="{59B5C967-F152-4181-8400-9180782B7D04}" type="parTrans" cxnId="{25454839-B5B4-4503-887B-917813D39DC2}">
      <dgm:prSet/>
      <dgm:spPr/>
      <dgm:t>
        <a:bodyPr/>
        <a:lstStyle/>
        <a:p>
          <a:endParaRPr lang="es-EC" sz="2000"/>
        </a:p>
      </dgm:t>
    </dgm:pt>
    <dgm:pt modelId="{DC0E8D43-BED6-43A0-BA0E-78725B86817A}" type="sibTrans" cxnId="{25454839-B5B4-4503-887B-917813D39DC2}">
      <dgm:prSet/>
      <dgm:spPr/>
      <dgm:t>
        <a:bodyPr/>
        <a:lstStyle/>
        <a:p>
          <a:endParaRPr lang="es-EC" sz="2000"/>
        </a:p>
      </dgm:t>
    </dgm:pt>
    <dgm:pt modelId="{5FA330C2-FEF5-4101-A9F2-37CFB51D2796}">
      <dgm:prSet phldrT="[Texto]" custT="1"/>
      <dgm:spPr/>
      <dgm:t>
        <a:bodyPr/>
        <a:lstStyle/>
        <a:p>
          <a:r>
            <a:rPr lang="es-EC" sz="2000" dirty="0"/>
            <a:t>Nombres taxonómicos no actualizados o parciales </a:t>
          </a:r>
        </a:p>
      </dgm:t>
    </dgm:pt>
    <dgm:pt modelId="{CEED47AB-C3C6-464C-A662-35D0E3635A30}" type="parTrans" cxnId="{A38892E5-71EA-4DAE-947D-5794395D4E51}">
      <dgm:prSet/>
      <dgm:spPr/>
      <dgm:t>
        <a:bodyPr/>
        <a:lstStyle/>
        <a:p>
          <a:endParaRPr lang="es-EC" sz="2000"/>
        </a:p>
      </dgm:t>
    </dgm:pt>
    <dgm:pt modelId="{9914D18A-DA78-4860-90E9-CA77D13832E0}" type="sibTrans" cxnId="{A38892E5-71EA-4DAE-947D-5794395D4E51}">
      <dgm:prSet/>
      <dgm:spPr/>
      <dgm:t>
        <a:bodyPr/>
        <a:lstStyle/>
        <a:p>
          <a:endParaRPr lang="es-EC" sz="2000"/>
        </a:p>
      </dgm:t>
    </dgm:pt>
    <dgm:pt modelId="{4B1BAD85-B16F-4B14-8729-82321878792B}">
      <dgm:prSet phldrT="[Texto]" custT="1"/>
      <dgm:spPr/>
      <dgm:t>
        <a:bodyPr/>
        <a:lstStyle/>
        <a:p>
          <a:r>
            <a:rPr lang="en-US" sz="2000" dirty="0" err="1"/>
            <a:t>Ecosistemas</a:t>
          </a:r>
          <a:r>
            <a:rPr lang="en-US" sz="2000" dirty="0"/>
            <a:t> </a:t>
          </a:r>
          <a:r>
            <a:rPr lang="en-US" sz="2000" dirty="0" err="1"/>
            <a:t>inexplorados</a:t>
          </a:r>
          <a:r>
            <a:rPr lang="en-US" sz="2000" dirty="0"/>
            <a:t> </a:t>
          </a:r>
          <a:endParaRPr lang="es-EC" sz="2000" dirty="0"/>
        </a:p>
      </dgm:t>
    </dgm:pt>
    <dgm:pt modelId="{8D7E6A98-A252-4865-9FDA-B60261F4D54C}" type="parTrans" cxnId="{D849C37E-4195-4141-B7D2-E8EBD7E43F37}">
      <dgm:prSet/>
      <dgm:spPr/>
      <dgm:t>
        <a:bodyPr/>
        <a:lstStyle/>
        <a:p>
          <a:endParaRPr lang="es-EC" sz="2000"/>
        </a:p>
      </dgm:t>
    </dgm:pt>
    <dgm:pt modelId="{8B12C44C-74CC-492D-B874-354B97193510}" type="sibTrans" cxnId="{D849C37E-4195-4141-B7D2-E8EBD7E43F37}">
      <dgm:prSet/>
      <dgm:spPr/>
      <dgm:t>
        <a:bodyPr/>
        <a:lstStyle/>
        <a:p>
          <a:endParaRPr lang="es-EC" sz="2000"/>
        </a:p>
      </dgm:t>
    </dgm:pt>
    <dgm:pt modelId="{C96221F8-4089-4088-A300-1FE0372A2810}" type="pres">
      <dgm:prSet presAssocID="{58D2D3E6-37AD-4506-A2DD-6E2473958D30}" presName="linear" presStyleCnt="0">
        <dgm:presLayoutVars>
          <dgm:animLvl val="lvl"/>
          <dgm:resizeHandles val="exact"/>
        </dgm:presLayoutVars>
      </dgm:prSet>
      <dgm:spPr/>
    </dgm:pt>
    <dgm:pt modelId="{21F34732-6487-4149-966B-C2A832FA3534}" type="pres">
      <dgm:prSet presAssocID="{A32D877E-1412-459A-A3CF-D9CE65B5DD7B}" presName="parentText" presStyleLbl="node1" presStyleIdx="0" presStyleCnt="1" custScaleY="72811">
        <dgm:presLayoutVars>
          <dgm:chMax val="0"/>
          <dgm:bulletEnabled val="1"/>
        </dgm:presLayoutVars>
      </dgm:prSet>
      <dgm:spPr/>
    </dgm:pt>
    <dgm:pt modelId="{BD718339-7664-4244-AC70-F158C47A037D}" type="pres">
      <dgm:prSet presAssocID="{A32D877E-1412-459A-A3CF-D9CE65B5DD7B}" presName="childText" presStyleLbl="revTx" presStyleIdx="0" presStyleCnt="1">
        <dgm:presLayoutVars>
          <dgm:bulletEnabled val="1"/>
        </dgm:presLayoutVars>
      </dgm:prSet>
      <dgm:spPr/>
    </dgm:pt>
  </dgm:ptLst>
  <dgm:cxnLst>
    <dgm:cxn modelId="{33793221-1388-42F5-99D4-B67B3A7D2039}" srcId="{58D2D3E6-37AD-4506-A2DD-6E2473958D30}" destId="{A32D877E-1412-459A-A3CF-D9CE65B5DD7B}" srcOrd="0" destOrd="0" parTransId="{7EE80976-5DDB-4BF1-A5A9-91773F5E15DD}" sibTransId="{C19796C2-98CB-47A9-B2E5-084B88ABAED4}"/>
    <dgm:cxn modelId="{C48A652A-56D6-4624-88E4-C07BAE484E2F}" type="presOf" srcId="{58D2D3E6-37AD-4506-A2DD-6E2473958D30}" destId="{C96221F8-4089-4088-A300-1FE0372A2810}" srcOrd="0" destOrd="0" presId="urn:microsoft.com/office/officeart/2005/8/layout/vList2"/>
    <dgm:cxn modelId="{25454839-B5B4-4503-887B-917813D39DC2}" srcId="{A32D877E-1412-459A-A3CF-D9CE65B5DD7B}" destId="{1250E56E-13EE-418B-A391-33652FC8E5E1}" srcOrd="0" destOrd="0" parTransId="{59B5C967-F152-4181-8400-9180782B7D04}" sibTransId="{DC0E8D43-BED6-43A0-BA0E-78725B86817A}"/>
    <dgm:cxn modelId="{5A6C895A-1FAF-4C15-A1A3-C457D405FE92}" type="presOf" srcId="{A32D877E-1412-459A-A3CF-D9CE65B5DD7B}" destId="{21F34732-6487-4149-966B-C2A832FA3534}" srcOrd="0" destOrd="0" presId="urn:microsoft.com/office/officeart/2005/8/layout/vList2"/>
    <dgm:cxn modelId="{D849C37E-4195-4141-B7D2-E8EBD7E43F37}" srcId="{A32D877E-1412-459A-A3CF-D9CE65B5DD7B}" destId="{4B1BAD85-B16F-4B14-8729-82321878792B}" srcOrd="2" destOrd="0" parTransId="{8D7E6A98-A252-4865-9FDA-B60261F4D54C}" sibTransId="{8B12C44C-74CC-492D-B874-354B97193510}"/>
    <dgm:cxn modelId="{FF15C79A-E5AE-4764-A245-3D67F6D0CD19}" type="presOf" srcId="{1250E56E-13EE-418B-A391-33652FC8E5E1}" destId="{BD718339-7664-4244-AC70-F158C47A037D}" srcOrd="0" destOrd="0" presId="urn:microsoft.com/office/officeart/2005/8/layout/vList2"/>
    <dgm:cxn modelId="{944FCDBD-9791-49DA-8861-260015F63D1B}" type="presOf" srcId="{4B1BAD85-B16F-4B14-8729-82321878792B}" destId="{BD718339-7664-4244-AC70-F158C47A037D}" srcOrd="0" destOrd="2" presId="urn:microsoft.com/office/officeart/2005/8/layout/vList2"/>
    <dgm:cxn modelId="{3E7856C0-56A9-4037-A4D7-EC69AFEC3443}" type="presOf" srcId="{5FA330C2-FEF5-4101-A9F2-37CFB51D2796}" destId="{BD718339-7664-4244-AC70-F158C47A037D}" srcOrd="0" destOrd="1" presId="urn:microsoft.com/office/officeart/2005/8/layout/vList2"/>
    <dgm:cxn modelId="{A38892E5-71EA-4DAE-947D-5794395D4E51}" srcId="{A32D877E-1412-459A-A3CF-D9CE65B5DD7B}" destId="{5FA330C2-FEF5-4101-A9F2-37CFB51D2796}" srcOrd="1" destOrd="0" parTransId="{CEED47AB-C3C6-464C-A662-35D0E3635A30}" sibTransId="{9914D18A-DA78-4860-90E9-CA77D13832E0}"/>
    <dgm:cxn modelId="{CC0E0985-29A5-4903-83B0-181284919F44}" type="presParOf" srcId="{C96221F8-4089-4088-A300-1FE0372A2810}" destId="{21F34732-6487-4149-966B-C2A832FA3534}" srcOrd="0" destOrd="0" presId="urn:microsoft.com/office/officeart/2005/8/layout/vList2"/>
    <dgm:cxn modelId="{703D0DA7-F8A0-4315-8F2E-0F7E40FB77EC}" type="presParOf" srcId="{C96221F8-4089-4088-A300-1FE0372A2810}" destId="{BD718339-7664-4244-AC70-F158C47A037D}" srcOrd="1"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88DF6EB3-E583-4A67-9537-0D194A41616B}" type="doc">
      <dgm:prSet loTypeId="urn:microsoft.com/office/officeart/2005/8/layout/process2" loCatId="process" qsTypeId="urn:microsoft.com/office/officeart/2005/8/quickstyle/simple1" qsCatId="simple" csTypeId="urn:microsoft.com/office/officeart/2005/8/colors/accent5_4" csCatId="accent5" phldr="1"/>
      <dgm:spPr/>
    </dgm:pt>
    <dgm:pt modelId="{B0ADE1DD-5486-429A-A1D8-9F538C52AA91}">
      <dgm:prSet phldrT="[Texto]" custT="1"/>
      <dgm:spPr/>
      <dgm:t>
        <a:bodyPr/>
        <a:lstStyle/>
        <a:p>
          <a:r>
            <a:rPr lang="es-EC" sz="2000" dirty="0"/>
            <a:t>Asignación de OTUs a nivel de especie</a:t>
          </a:r>
        </a:p>
      </dgm:t>
    </dgm:pt>
    <dgm:pt modelId="{15247DB1-DC28-45D8-95A5-249474AA84DC}" type="parTrans" cxnId="{EC08200D-F477-45E4-A563-BE9BEA080506}">
      <dgm:prSet/>
      <dgm:spPr/>
      <dgm:t>
        <a:bodyPr/>
        <a:lstStyle/>
        <a:p>
          <a:endParaRPr lang="es-EC" sz="2000"/>
        </a:p>
      </dgm:t>
    </dgm:pt>
    <dgm:pt modelId="{12D78905-2058-40DA-BAB8-55E1793CBD66}" type="sibTrans" cxnId="{EC08200D-F477-45E4-A563-BE9BEA080506}">
      <dgm:prSet custT="1"/>
      <dgm:spPr/>
      <dgm:t>
        <a:bodyPr/>
        <a:lstStyle/>
        <a:p>
          <a:endParaRPr lang="es-EC" sz="2000"/>
        </a:p>
      </dgm:t>
    </dgm:pt>
    <dgm:pt modelId="{98A1AA0D-D290-43E7-9067-157CADD18A5B}">
      <dgm:prSet phldrT="[Texto]" custT="1"/>
      <dgm:spPr/>
      <dgm:t>
        <a:bodyPr/>
        <a:lstStyle/>
        <a:p>
          <a:r>
            <a:rPr lang="es-EC" sz="3200" dirty="0"/>
            <a:t>Identidad entre 95-97%</a:t>
          </a:r>
        </a:p>
      </dgm:t>
    </dgm:pt>
    <dgm:pt modelId="{A4FAD665-6BF2-449C-B078-297FDFE4AA35}" type="parTrans" cxnId="{1972AFB7-4801-47F9-B7C2-40B3AC168770}">
      <dgm:prSet/>
      <dgm:spPr/>
      <dgm:t>
        <a:bodyPr/>
        <a:lstStyle/>
        <a:p>
          <a:endParaRPr lang="es-EC" sz="2000"/>
        </a:p>
      </dgm:t>
    </dgm:pt>
    <dgm:pt modelId="{E1A84D91-6A7C-44BA-8962-CD64CC9C2A9A}" type="sibTrans" cxnId="{1972AFB7-4801-47F9-B7C2-40B3AC168770}">
      <dgm:prSet custT="1"/>
      <dgm:spPr/>
      <dgm:t>
        <a:bodyPr/>
        <a:lstStyle/>
        <a:p>
          <a:endParaRPr lang="es-EC" sz="2000"/>
        </a:p>
      </dgm:t>
    </dgm:pt>
    <dgm:pt modelId="{7D4C198E-5161-463D-BF5B-372F487BA56A}">
      <dgm:prSet phldrT="[Texto]" custT="1"/>
      <dgm:spPr/>
      <dgm:t>
        <a:bodyPr/>
        <a:lstStyle/>
        <a:p>
          <a:r>
            <a:rPr lang="es-EC" sz="2000" b="1" dirty="0">
              <a:solidFill>
                <a:schemeClr val="tx1"/>
              </a:solidFill>
            </a:rPr>
            <a:t>4 órdenes</a:t>
          </a:r>
        </a:p>
        <a:p>
          <a:r>
            <a:rPr lang="es-EC" sz="2000" b="1" dirty="0">
              <a:solidFill>
                <a:schemeClr val="tx1"/>
              </a:solidFill>
            </a:rPr>
            <a:t>6 familias</a:t>
          </a:r>
        </a:p>
        <a:p>
          <a:r>
            <a:rPr lang="es-EC" sz="2000" b="1" dirty="0">
              <a:solidFill>
                <a:schemeClr val="tx1"/>
              </a:solidFill>
            </a:rPr>
            <a:t>7 géneros </a:t>
          </a:r>
        </a:p>
        <a:p>
          <a:r>
            <a:rPr lang="es-EC" sz="2000" b="1" dirty="0">
              <a:solidFill>
                <a:schemeClr val="tx1"/>
              </a:solidFill>
            </a:rPr>
            <a:t>21 especies</a:t>
          </a:r>
        </a:p>
      </dgm:t>
    </dgm:pt>
    <dgm:pt modelId="{DC58F8FD-C600-42A0-B892-965EF7B94CAB}" type="parTrans" cxnId="{4D49157F-6F3D-45CA-978E-F77429C71B0E}">
      <dgm:prSet/>
      <dgm:spPr/>
      <dgm:t>
        <a:bodyPr/>
        <a:lstStyle/>
        <a:p>
          <a:endParaRPr lang="es-EC" sz="2000"/>
        </a:p>
      </dgm:t>
    </dgm:pt>
    <dgm:pt modelId="{DC12DE89-D0AD-48B5-ABB9-6D7B8A29D63E}" type="sibTrans" cxnId="{4D49157F-6F3D-45CA-978E-F77429C71B0E}">
      <dgm:prSet/>
      <dgm:spPr/>
      <dgm:t>
        <a:bodyPr/>
        <a:lstStyle/>
        <a:p>
          <a:endParaRPr lang="es-EC" sz="2000"/>
        </a:p>
      </dgm:t>
    </dgm:pt>
    <dgm:pt modelId="{8867F8BA-E8F1-4282-A449-775F2F81ED10}" type="pres">
      <dgm:prSet presAssocID="{88DF6EB3-E583-4A67-9537-0D194A41616B}" presName="linearFlow" presStyleCnt="0">
        <dgm:presLayoutVars>
          <dgm:resizeHandles val="exact"/>
        </dgm:presLayoutVars>
      </dgm:prSet>
      <dgm:spPr/>
    </dgm:pt>
    <dgm:pt modelId="{B215AC57-367F-42F0-B5B6-F2DF35DF4054}" type="pres">
      <dgm:prSet presAssocID="{B0ADE1DD-5486-429A-A1D8-9F538C52AA91}" presName="node" presStyleLbl="node1" presStyleIdx="0" presStyleCnt="3">
        <dgm:presLayoutVars>
          <dgm:bulletEnabled val="1"/>
        </dgm:presLayoutVars>
      </dgm:prSet>
      <dgm:spPr/>
    </dgm:pt>
    <dgm:pt modelId="{315754C2-0E64-4672-9C34-19ACDEE8AA18}" type="pres">
      <dgm:prSet presAssocID="{12D78905-2058-40DA-BAB8-55E1793CBD66}" presName="sibTrans" presStyleLbl="sibTrans2D1" presStyleIdx="0" presStyleCnt="2"/>
      <dgm:spPr/>
    </dgm:pt>
    <dgm:pt modelId="{74800CE5-7CA1-4E3B-AA9C-1B1E185E8A71}" type="pres">
      <dgm:prSet presAssocID="{12D78905-2058-40DA-BAB8-55E1793CBD66}" presName="connectorText" presStyleLbl="sibTrans2D1" presStyleIdx="0" presStyleCnt="2"/>
      <dgm:spPr/>
    </dgm:pt>
    <dgm:pt modelId="{1BB7AB1F-23F6-40EE-95A3-1101202BFAF9}" type="pres">
      <dgm:prSet presAssocID="{98A1AA0D-D290-43E7-9067-157CADD18A5B}" presName="node" presStyleLbl="node1" presStyleIdx="1" presStyleCnt="3">
        <dgm:presLayoutVars>
          <dgm:bulletEnabled val="1"/>
        </dgm:presLayoutVars>
      </dgm:prSet>
      <dgm:spPr/>
    </dgm:pt>
    <dgm:pt modelId="{BD2710C6-DB95-49F0-8396-95A00F6E1519}" type="pres">
      <dgm:prSet presAssocID="{E1A84D91-6A7C-44BA-8962-CD64CC9C2A9A}" presName="sibTrans" presStyleLbl="sibTrans2D1" presStyleIdx="1" presStyleCnt="2"/>
      <dgm:spPr/>
    </dgm:pt>
    <dgm:pt modelId="{71D8B397-BC69-493A-BCD8-0B58A143E468}" type="pres">
      <dgm:prSet presAssocID="{E1A84D91-6A7C-44BA-8962-CD64CC9C2A9A}" presName="connectorText" presStyleLbl="sibTrans2D1" presStyleIdx="1" presStyleCnt="2"/>
      <dgm:spPr/>
    </dgm:pt>
    <dgm:pt modelId="{DA455DFF-2C15-4BE7-9A61-0CC64A2F22B2}" type="pres">
      <dgm:prSet presAssocID="{7D4C198E-5161-463D-BF5B-372F487BA56A}" presName="node" presStyleLbl="node1" presStyleIdx="2" presStyleCnt="3" custLinFactNeighborX="0" custLinFactNeighborY="2085">
        <dgm:presLayoutVars>
          <dgm:bulletEnabled val="1"/>
        </dgm:presLayoutVars>
      </dgm:prSet>
      <dgm:spPr/>
    </dgm:pt>
  </dgm:ptLst>
  <dgm:cxnLst>
    <dgm:cxn modelId="{64CCAA01-1AAA-4ACE-84A4-4CD91B5ACD30}" type="presOf" srcId="{12D78905-2058-40DA-BAB8-55E1793CBD66}" destId="{315754C2-0E64-4672-9C34-19ACDEE8AA18}" srcOrd="0" destOrd="0" presId="urn:microsoft.com/office/officeart/2005/8/layout/process2"/>
    <dgm:cxn modelId="{EC08200D-F477-45E4-A563-BE9BEA080506}" srcId="{88DF6EB3-E583-4A67-9537-0D194A41616B}" destId="{B0ADE1DD-5486-429A-A1D8-9F538C52AA91}" srcOrd="0" destOrd="0" parTransId="{15247DB1-DC28-45D8-95A5-249474AA84DC}" sibTransId="{12D78905-2058-40DA-BAB8-55E1793CBD66}"/>
    <dgm:cxn modelId="{72D0F10F-96C4-4331-A0D6-A39008F53321}" type="presOf" srcId="{E1A84D91-6A7C-44BA-8962-CD64CC9C2A9A}" destId="{71D8B397-BC69-493A-BCD8-0B58A143E468}" srcOrd="1" destOrd="0" presId="urn:microsoft.com/office/officeart/2005/8/layout/process2"/>
    <dgm:cxn modelId="{343E1430-E6D3-49DB-A2E1-193D289ED195}" type="presOf" srcId="{E1A84D91-6A7C-44BA-8962-CD64CC9C2A9A}" destId="{BD2710C6-DB95-49F0-8396-95A00F6E1519}" srcOrd="0" destOrd="0" presId="urn:microsoft.com/office/officeart/2005/8/layout/process2"/>
    <dgm:cxn modelId="{47867431-E47C-4F3E-B4AC-B3DBE54EF3B7}" type="presOf" srcId="{12D78905-2058-40DA-BAB8-55E1793CBD66}" destId="{74800CE5-7CA1-4E3B-AA9C-1B1E185E8A71}" srcOrd="1" destOrd="0" presId="urn:microsoft.com/office/officeart/2005/8/layout/process2"/>
    <dgm:cxn modelId="{5884373A-115A-4727-82CE-823D3B03A9CE}" type="presOf" srcId="{B0ADE1DD-5486-429A-A1D8-9F538C52AA91}" destId="{B215AC57-367F-42F0-B5B6-F2DF35DF4054}" srcOrd="0" destOrd="0" presId="urn:microsoft.com/office/officeart/2005/8/layout/process2"/>
    <dgm:cxn modelId="{581C2A4A-0FAE-4F01-859E-30717F56FCB1}" type="presOf" srcId="{88DF6EB3-E583-4A67-9537-0D194A41616B}" destId="{8867F8BA-E8F1-4282-A449-775F2F81ED10}" srcOrd="0" destOrd="0" presId="urn:microsoft.com/office/officeart/2005/8/layout/process2"/>
    <dgm:cxn modelId="{4D49157F-6F3D-45CA-978E-F77429C71B0E}" srcId="{88DF6EB3-E583-4A67-9537-0D194A41616B}" destId="{7D4C198E-5161-463D-BF5B-372F487BA56A}" srcOrd="2" destOrd="0" parTransId="{DC58F8FD-C600-42A0-B892-965EF7B94CAB}" sibTransId="{DC12DE89-D0AD-48B5-ABB9-6D7B8A29D63E}"/>
    <dgm:cxn modelId="{F64687AC-C6F3-44C7-9E46-1105BC4A8CC8}" type="presOf" srcId="{7D4C198E-5161-463D-BF5B-372F487BA56A}" destId="{DA455DFF-2C15-4BE7-9A61-0CC64A2F22B2}" srcOrd="0" destOrd="0" presId="urn:microsoft.com/office/officeart/2005/8/layout/process2"/>
    <dgm:cxn modelId="{1972AFB7-4801-47F9-B7C2-40B3AC168770}" srcId="{88DF6EB3-E583-4A67-9537-0D194A41616B}" destId="{98A1AA0D-D290-43E7-9067-157CADD18A5B}" srcOrd="1" destOrd="0" parTransId="{A4FAD665-6BF2-449C-B078-297FDFE4AA35}" sibTransId="{E1A84D91-6A7C-44BA-8962-CD64CC9C2A9A}"/>
    <dgm:cxn modelId="{AFFCAEC4-0A80-4D73-822C-A969F705F069}" type="presOf" srcId="{98A1AA0D-D290-43E7-9067-157CADD18A5B}" destId="{1BB7AB1F-23F6-40EE-95A3-1101202BFAF9}" srcOrd="0" destOrd="0" presId="urn:microsoft.com/office/officeart/2005/8/layout/process2"/>
    <dgm:cxn modelId="{223069DC-1C70-42D8-8A58-E630127CB11E}" type="presParOf" srcId="{8867F8BA-E8F1-4282-A449-775F2F81ED10}" destId="{B215AC57-367F-42F0-B5B6-F2DF35DF4054}" srcOrd="0" destOrd="0" presId="urn:microsoft.com/office/officeart/2005/8/layout/process2"/>
    <dgm:cxn modelId="{4D1DD3A1-5AA7-49B1-AFDF-7E77F4034F6F}" type="presParOf" srcId="{8867F8BA-E8F1-4282-A449-775F2F81ED10}" destId="{315754C2-0E64-4672-9C34-19ACDEE8AA18}" srcOrd="1" destOrd="0" presId="urn:microsoft.com/office/officeart/2005/8/layout/process2"/>
    <dgm:cxn modelId="{0354C00B-CB21-41A4-BA09-3D2162C4BCCB}" type="presParOf" srcId="{315754C2-0E64-4672-9C34-19ACDEE8AA18}" destId="{74800CE5-7CA1-4E3B-AA9C-1B1E185E8A71}" srcOrd="0" destOrd="0" presId="urn:microsoft.com/office/officeart/2005/8/layout/process2"/>
    <dgm:cxn modelId="{54F541A1-6116-4E30-A8FE-C217330FA72D}" type="presParOf" srcId="{8867F8BA-E8F1-4282-A449-775F2F81ED10}" destId="{1BB7AB1F-23F6-40EE-95A3-1101202BFAF9}" srcOrd="2" destOrd="0" presId="urn:microsoft.com/office/officeart/2005/8/layout/process2"/>
    <dgm:cxn modelId="{7C419126-7D7C-4643-B11C-A2FB467F7DFE}" type="presParOf" srcId="{8867F8BA-E8F1-4282-A449-775F2F81ED10}" destId="{BD2710C6-DB95-49F0-8396-95A00F6E1519}" srcOrd="3" destOrd="0" presId="urn:microsoft.com/office/officeart/2005/8/layout/process2"/>
    <dgm:cxn modelId="{0E24C9DC-3A49-49BA-B62C-8C7C0CC3F0B8}" type="presParOf" srcId="{BD2710C6-DB95-49F0-8396-95A00F6E1519}" destId="{71D8B397-BC69-493A-BCD8-0B58A143E468}" srcOrd="0" destOrd="0" presId="urn:microsoft.com/office/officeart/2005/8/layout/process2"/>
    <dgm:cxn modelId="{8B372984-3163-485A-8F2B-57D596CFEBF2}" type="presParOf" srcId="{8867F8BA-E8F1-4282-A449-775F2F81ED10}" destId="{DA455DFF-2C15-4BE7-9A61-0CC64A2F22B2}" srcOrd="4" destOrd="0" presId="urn:microsoft.com/office/officeart/2005/8/layout/process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E2C3FFC6-4224-4CBF-A144-4A614B4F48B2}" type="doc">
      <dgm:prSet loTypeId="urn:microsoft.com/office/officeart/2005/8/layout/vList2" loCatId="list" qsTypeId="urn:microsoft.com/office/officeart/2005/8/quickstyle/simple1" qsCatId="simple" csTypeId="urn:microsoft.com/office/officeart/2005/8/colors/accent3_1" csCatId="accent3" phldr="1"/>
      <dgm:spPr/>
      <dgm:t>
        <a:bodyPr/>
        <a:lstStyle/>
        <a:p>
          <a:endParaRPr lang="es-EC"/>
        </a:p>
      </dgm:t>
    </dgm:pt>
    <dgm:pt modelId="{9EB6185F-56F0-4151-B249-BB435E4304BF}">
      <dgm:prSet phldrT="[Texto]"/>
      <dgm:spPr/>
      <dgm:t>
        <a:bodyPr/>
        <a:lstStyle/>
        <a:p>
          <a:pPr algn="ctr"/>
          <a:r>
            <a:rPr lang="es-EC" b="1" dirty="0">
              <a:solidFill>
                <a:schemeClr val="accent2">
                  <a:lumMod val="50000"/>
                </a:schemeClr>
              </a:solidFill>
            </a:rPr>
            <a:t>Lignificación</a:t>
          </a:r>
        </a:p>
      </dgm:t>
    </dgm:pt>
    <dgm:pt modelId="{D198DA22-5880-4AD7-9710-2B442C395270}" type="parTrans" cxnId="{FD7E5995-D3DB-4A16-B7FA-99F0C4481C67}">
      <dgm:prSet/>
      <dgm:spPr/>
      <dgm:t>
        <a:bodyPr/>
        <a:lstStyle/>
        <a:p>
          <a:endParaRPr lang="es-EC"/>
        </a:p>
      </dgm:t>
    </dgm:pt>
    <dgm:pt modelId="{DD37F3E7-1E8E-4934-A87F-0956EDCF5CC8}" type="sibTrans" cxnId="{FD7E5995-D3DB-4A16-B7FA-99F0C4481C67}">
      <dgm:prSet/>
      <dgm:spPr/>
      <dgm:t>
        <a:bodyPr/>
        <a:lstStyle/>
        <a:p>
          <a:endParaRPr lang="es-EC"/>
        </a:p>
      </dgm:t>
    </dgm:pt>
    <dgm:pt modelId="{03EA94CE-039B-4028-9F29-369C460D3233}">
      <dgm:prSet phldrT="[Texto]"/>
      <dgm:spPr/>
      <dgm:t>
        <a:bodyPr/>
        <a:lstStyle/>
        <a:p>
          <a:r>
            <a:rPr lang="es-EC" dirty="0"/>
            <a:t>Impedir el crecimiento de hongos</a:t>
          </a:r>
        </a:p>
      </dgm:t>
    </dgm:pt>
    <dgm:pt modelId="{98E20A82-C81D-4643-AA2F-90FA5ABDE479}" type="parTrans" cxnId="{FD021376-C192-4AE9-8697-034353BBAD00}">
      <dgm:prSet/>
      <dgm:spPr/>
      <dgm:t>
        <a:bodyPr/>
        <a:lstStyle/>
        <a:p>
          <a:endParaRPr lang="es-EC"/>
        </a:p>
      </dgm:t>
    </dgm:pt>
    <dgm:pt modelId="{147E2258-8AEC-4B29-9436-23AAF0B44148}" type="sibTrans" cxnId="{FD021376-C192-4AE9-8697-034353BBAD00}">
      <dgm:prSet/>
      <dgm:spPr/>
      <dgm:t>
        <a:bodyPr/>
        <a:lstStyle/>
        <a:p>
          <a:endParaRPr lang="es-EC"/>
        </a:p>
      </dgm:t>
    </dgm:pt>
    <dgm:pt modelId="{7ABACD05-79C7-4631-A827-928D496F79C0}">
      <dgm:prSet phldrT="[Texto]"/>
      <dgm:spPr/>
      <dgm:t>
        <a:bodyPr/>
        <a:lstStyle/>
        <a:p>
          <a:r>
            <a:rPr lang="es-EC" dirty="0"/>
            <a:t>Resistentes a la penetración mecánica</a:t>
          </a:r>
        </a:p>
      </dgm:t>
    </dgm:pt>
    <dgm:pt modelId="{49B7844A-472B-4F37-81B4-CFE12810921C}" type="parTrans" cxnId="{91C9E735-DF9C-4642-BE0F-ADE20DF543B2}">
      <dgm:prSet/>
      <dgm:spPr/>
      <dgm:t>
        <a:bodyPr/>
        <a:lstStyle/>
        <a:p>
          <a:endParaRPr lang="es-EC"/>
        </a:p>
      </dgm:t>
    </dgm:pt>
    <dgm:pt modelId="{E44298D0-6D48-4881-87D0-C935B2727BA6}" type="sibTrans" cxnId="{91C9E735-DF9C-4642-BE0F-ADE20DF543B2}">
      <dgm:prSet/>
      <dgm:spPr/>
      <dgm:t>
        <a:bodyPr/>
        <a:lstStyle/>
        <a:p>
          <a:endParaRPr lang="es-EC"/>
        </a:p>
      </dgm:t>
    </dgm:pt>
    <dgm:pt modelId="{B9E7F961-F32F-44E0-8DE6-9C15F763703A}" type="pres">
      <dgm:prSet presAssocID="{E2C3FFC6-4224-4CBF-A144-4A614B4F48B2}" presName="linear" presStyleCnt="0">
        <dgm:presLayoutVars>
          <dgm:animLvl val="lvl"/>
          <dgm:resizeHandles val="exact"/>
        </dgm:presLayoutVars>
      </dgm:prSet>
      <dgm:spPr/>
    </dgm:pt>
    <dgm:pt modelId="{D9E1246F-B704-4633-93C3-AE8555E0BCE8}" type="pres">
      <dgm:prSet presAssocID="{9EB6185F-56F0-4151-B249-BB435E4304BF}" presName="parentText" presStyleLbl="node1" presStyleIdx="0" presStyleCnt="1" custLinFactNeighborY="-17989">
        <dgm:presLayoutVars>
          <dgm:chMax val="0"/>
          <dgm:bulletEnabled val="1"/>
        </dgm:presLayoutVars>
      </dgm:prSet>
      <dgm:spPr/>
    </dgm:pt>
    <dgm:pt modelId="{04668706-0FF1-492A-925F-E86AB832DED4}" type="pres">
      <dgm:prSet presAssocID="{9EB6185F-56F0-4151-B249-BB435E4304BF}" presName="childText" presStyleLbl="revTx" presStyleIdx="0" presStyleCnt="1">
        <dgm:presLayoutVars>
          <dgm:bulletEnabled val="1"/>
        </dgm:presLayoutVars>
      </dgm:prSet>
      <dgm:spPr/>
    </dgm:pt>
  </dgm:ptLst>
  <dgm:cxnLst>
    <dgm:cxn modelId="{B02D0F01-BFF0-4B30-B11F-A882865525AC}" type="presOf" srcId="{03EA94CE-039B-4028-9F29-369C460D3233}" destId="{04668706-0FF1-492A-925F-E86AB832DED4}" srcOrd="0" destOrd="0" presId="urn:microsoft.com/office/officeart/2005/8/layout/vList2"/>
    <dgm:cxn modelId="{F42BCF09-AF9D-4D16-A43E-14CE083F2960}" type="presOf" srcId="{E2C3FFC6-4224-4CBF-A144-4A614B4F48B2}" destId="{B9E7F961-F32F-44E0-8DE6-9C15F763703A}" srcOrd="0" destOrd="0" presId="urn:microsoft.com/office/officeart/2005/8/layout/vList2"/>
    <dgm:cxn modelId="{FD97130C-08D1-4103-BD7A-EDFA179AA25F}" type="presOf" srcId="{7ABACD05-79C7-4631-A827-928D496F79C0}" destId="{04668706-0FF1-492A-925F-E86AB832DED4}" srcOrd="0" destOrd="1" presId="urn:microsoft.com/office/officeart/2005/8/layout/vList2"/>
    <dgm:cxn modelId="{91C9E735-DF9C-4642-BE0F-ADE20DF543B2}" srcId="{9EB6185F-56F0-4151-B249-BB435E4304BF}" destId="{7ABACD05-79C7-4631-A827-928D496F79C0}" srcOrd="1" destOrd="0" parTransId="{49B7844A-472B-4F37-81B4-CFE12810921C}" sibTransId="{E44298D0-6D48-4881-87D0-C935B2727BA6}"/>
    <dgm:cxn modelId="{FD021376-C192-4AE9-8697-034353BBAD00}" srcId="{9EB6185F-56F0-4151-B249-BB435E4304BF}" destId="{03EA94CE-039B-4028-9F29-369C460D3233}" srcOrd="0" destOrd="0" parTransId="{98E20A82-C81D-4643-AA2F-90FA5ABDE479}" sibTransId="{147E2258-8AEC-4B29-9436-23AAF0B44148}"/>
    <dgm:cxn modelId="{FD7E5995-D3DB-4A16-B7FA-99F0C4481C67}" srcId="{E2C3FFC6-4224-4CBF-A144-4A614B4F48B2}" destId="{9EB6185F-56F0-4151-B249-BB435E4304BF}" srcOrd="0" destOrd="0" parTransId="{D198DA22-5880-4AD7-9710-2B442C395270}" sibTransId="{DD37F3E7-1E8E-4934-A87F-0956EDCF5CC8}"/>
    <dgm:cxn modelId="{3D6474EC-3EF7-4069-8C8C-54380B83EE05}" type="presOf" srcId="{9EB6185F-56F0-4151-B249-BB435E4304BF}" destId="{D9E1246F-B704-4633-93C3-AE8555E0BCE8}" srcOrd="0" destOrd="0" presId="urn:microsoft.com/office/officeart/2005/8/layout/vList2"/>
    <dgm:cxn modelId="{96AE8C70-50CD-4F54-924B-84BC9F19D42D}" type="presParOf" srcId="{B9E7F961-F32F-44E0-8DE6-9C15F763703A}" destId="{D9E1246F-B704-4633-93C3-AE8555E0BCE8}" srcOrd="0" destOrd="0" presId="urn:microsoft.com/office/officeart/2005/8/layout/vList2"/>
    <dgm:cxn modelId="{D37C96A2-5B4F-4918-B330-502356471FF7}" type="presParOf" srcId="{B9E7F961-F32F-44E0-8DE6-9C15F763703A}" destId="{04668706-0FF1-492A-925F-E86AB832DED4}" srcOrd="1"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F05CAEC2-F8D4-4F85-AD26-4323A6AFF422}" type="doc">
      <dgm:prSet loTypeId="urn:microsoft.com/office/officeart/2005/8/layout/vList5" loCatId="list" qsTypeId="urn:microsoft.com/office/officeart/2005/8/quickstyle/3d2" qsCatId="3D" csTypeId="urn:microsoft.com/office/officeart/2005/8/colors/colorful4" csCatId="colorful" phldr="1"/>
      <dgm:spPr/>
      <dgm:t>
        <a:bodyPr/>
        <a:lstStyle/>
        <a:p>
          <a:endParaRPr lang="es-EC"/>
        </a:p>
      </dgm:t>
    </dgm:pt>
    <dgm:pt modelId="{528C8057-7ADD-41A4-AF7A-88003145A45F}">
      <dgm:prSet phldrT="[Texto]" custT="1"/>
      <dgm:spPr/>
      <dgm:t>
        <a:bodyPr/>
        <a:lstStyle/>
        <a:p>
          <a:r>
            <a:rPr lang="es-EC" sz="1800" dirty="0" err="1"/>
            <a:t>Glomeraceae</a:t>
          </a:r>
          <a:endParaRPr lang="es-EC" sz="1800" dirty="0"/>
        </a:p>
      </dgm:t>
    </dgm:pt>
    <dgm:pt modelId="{9641E442-C888-4E8A-89B9-D1D12DD87CE7}" type="parTrans" cxnId="{E675F2F7-4766-470E-8B4F-582C8B0869E1}">
      <dgm:prSet/>
      <dgm:spPr/>
      <dgm:t>
        <a:bodyPr/>
        <a:lstStyle/>
        <a:p>
          <a:endParaRPr lang="es-EC"/>
        </a:p>
      </dgm:t>
    </dgm:pt>
    <dgm:pt modelId="{30D4CB52-DCDE-4293-900F-358815025162}" type="sibTrans" cxnId="{E675F2F7-4766-470E-8B4F-582C8B0869E1}">
      <dgm:prSet/>
      <dgm:spPr/>
      <dgm:t>
        <a:bodyPr/>
        <a:lstStyle/>
        <a:p>
          <a:endParaRPr lang="es-EC"/>
        </a:p>
      </dgm:t>
    </dgm:pt>
    <dgm:pt modelId="{11EE1F09-2879-4AD7-B910-C9E3AE04FE77}">
      <dgm:prSet phldrT="[Texto]"/>
      <dgm:spPr/>
      <dgm:t>
        <a:bodyPr/>
        <a:lstStyle/>
        <a:p>
          <a:r>
            <a:rPr lang="es-EC" dirty="0"/>
            <a:t>Producen grandes cantidades de esporas y fragmentos de hifas</a:t>
          </a:r>
        </a:p>
      </dgm:t>
    </dgm:pt>
    <dgm:pt modelId="{C8150BE4-57A9-40E8-AE12-07D78E58F47B}" type="parTrans" cxnId="{69470A0E-01C5-4DC8-AE21-7465F6FC7751}">
      <dgm:prSet/>
      <dgm:spPr/>
      <dgm:t>
        <a:bodyPr/>
        <a:lstStyle/>
        <a:p>
          <a:endParaRPr lang="es-EC"/>
        </a:p>
      </dgm:t>
    </dgm:pt>
    <dgm:pt modelId="{1E6AEC8B-9DD0-440B-B47C-F4DE33AF14D7}" type="sibTrans" cxnId="{69470A0E-01C5-4DC8-AE21-7465F6FC7751}">
      <dgm:prSet/>
      <dgm:spPr/>
      <dgm:t>
        <a:bodyPr/>
        <a:lstStyle/>
        <a:p>
          <a:endParaRPr lang="es-EC"/>
        </a:p>
      </dgm:t>
    </dgm:pt>
    <dgm:pt modelId="{A0551BBB-49DB-4574-9403-826A150D6C0B}">
      <dgm:prSet phldrT="[Texto]" custT="1"/>
      <dgm:spPr/>
      <dgm:t>
        <a:bodyPr/>
        <a:lstStyle/>
        <a:p>
          <a:r>
            <a:rPr lang="es-EC" sz="1400" dirty="0" err="1"/>
            <a:t>Acaulosporaceae</a:t>
          </a:r>
          <a:endParaRPr lang="es-EC" sz="1400" dirty="0"/>
        </a:p>
        <a:p>
          <a:r>
            <a:rPr lang="es-EC" sz="1400" dirty="0" err="1"/>
            <a:t>Ambisporaceae</a:t>
          </a:r>
          <a:endParaRPr lang="es-EC" sz="1400" dirty="0"/>
        </a:p>
      </dgm:t>
    </dgm:pt>
    <dgm:pt modelId="{C9127676-45CA-4F89-BB74-56C9276718A9}" type="parTrans" cxnId="{90338996-FB73-4F4C-8112-C30F38F97B7C}">
      <dgm:prSet/>
      <dgm:spPr/>
      <dgm:t>
        <a:bodyPr/>
        <a:lstStyle/>
        <a:p>
          <a:endParaRPr lang="es-EC"/>
        </a:p>
      </dgm:t>
    </dgm:pt>
    <dgm:pt modelId="{E25399A5-B86C-4ED3-8D27-671E250E59C0}" type="sibTrans" cxnId="{90338996-FB73-4F4C-8112-C30F38F97B7C}">
      <dgm:prSet/>
      <dgm:spPr/>
      <dgm:t>
        <a:bodyPr/>
        <a:lstStyle/>
        <a:p>
          <a:endParaRPr lang="es-EC"/>
        </a:p>
      </dgm:t>
    </dgm:pt>
    <dgm:pt modelId="{9B36FF37-6EA1-4AD5-9715-C48AAD8E7A1E}">
      <dgm:prSet phldrT="[Texto]"/>
      <dgm:spPr/>
      <dgm:t>
        <a:bodyPr/>
        <a:lstStyle/>
        <a:p>
          <a:r>
            <a:rPr lang="es-EC" dirty="0"/>
            <a:t>Factores  que influyen en la distribución de HMA</a:t>
          </a:r>
        </a:p>
      </dgm:t>
    </dgm:pt>
    <dgm:pt modelId="{7DA723E4-F25E-4012-BBAF-A82C5E5532FA}" type="parTrans" cxnId="{53C005B1-EEFF-4FEA-AC27-F191ADB9AD25}">
      <dgm:prSet/>
      <dgm:spPr/>
      <dgm:t>
        <a:bodyPr/>
        <a:lstStyle/>
        <a:p>
          <a:endParaRPr lang="es-EC"/>
        </a:p>
      </dgm:t>
    </dgm:pt>
    <dgm:pt modelId="{92E9C4EC-13D3-4FB7-ADB0-008DADE16C5D}" type="sibTrans" cxnId="{53C005B1-EEFF-4FEA-AC27-F191ADB9AD25}">
      <dgm:prSet/>
      <dgm:spPr/>
      <dgm:t>
        <a:bodyPr/>
        <a:lstStyle/>
        <a:p>
          <a:endParaRPr lang="es-EC"/>
        </a:p>
      </dgm:t>
    </dgm:pt>
    <dgm:pt modelId="{52C7BF9C-22C2-4933-84DE-09E7A528604B}">
      <dgm:prSet phldrT="[Texto]"/>
      <dgm:spPr/>
      <dgm:t>
        <a:bodyPr/>
        <a:lstStyle/>
        <a:p>
          <a:r>
            <a:rPr lang="es-EC" dirty="0"/>
            <a:t>Tolerante al estrés</a:t>
          </a:r>
        </a:p>
      </dgm:t>
    </dgm:pt>
    <dgm:pt modelId="{3D8153CB-2E3F-4A82-8CFA-F31263B3D4FA}" type="parTrans" cxnId="{65973F11-0305-48A8-9095-2C9709F5E1E6}">
      <dgm:prSet/>
      <dgm:spPr/>
      <dgm:t>
        <a:bodyPr/>
        <a:lstStyle/>
        <a:p>
          <a:endParaRPr lang="es-EC"/>
        </a:p>
      </dgm:t>
    </dgm:pt>
    <dgm:pt modelId="{359F4667-088D-4F5C-9D29-8CF3C58A5212}" type="sibTrans" cxnId="{65973F11-0305-48A8-9095-2C9709F5E1E6}">
      <dgm:prSet/>
      <dgm:spPr/>
      <dgm:t>
        <a:bodyPr/>
        <a:lstStyle/>
        <a:p>
          <a:endParaRPr lang="es-EC"/>
        </a:p>
      </dgm:t>
    </dgm:pt>
    <dgm:pt modelId="{264815FB-C4D4-4AB0-B246-FD7E4873B446}">
      <dgm:prSet phldrT="[Texto]"/>
      <dgm:spPr/>
      <dgm:t>
        <a:bodyPr/>
        <a:lstStyle/>
        <a:p>
          <a:r>
            <a:rPr lang="es-EC" dirty="0"/>
            <a:t>Mejor adaptabilidad a cualquier condición ambiental</a:t>
          </a:r>
        </a:p>
      </dgm:t>
    </dgm:pt>
    <dgm:pt modelId="{299BFD3B-0746-4418-A0A0-9DDAA95C6666}" type="parTrans" cxnId="{9FF5EDBF-22CF-40A0-8388-919D2EF28AFB}">
      <dgm:prSet/>
      <dgm:spPr/>
      <dgm:t>
        <a:bodyPr/>
        <a:lstStyle/>
        <a:p>
          <a:endParaRPr lang="es-EC"/>
        </a:p>
      </dgm:t>
    </dgm:pt>
    <dgm:pt modelId="{0958E3F7-27E0-4E70-AC20-7983C0DF9B6C}" type="sibTrans" cxnId="{9FF5EDBF-22CF-40A0-8388-919D2EF28AFB}">
      <dgm:prSet/>
      <dgm:spPr/>
      <dgm:t>
        <a:bodyPr/>
        <a:lstStyle/>
        <a:p>
          <a:endParaRPr lang="es-EC"/>
        </a:p>
      </dgm:t>
    </dgm:pt>
    <dgm:pt modelId="{470257BE-329D-4E8C-A2BD-1C41C2E0F5EC}">
      <dgm:prSet phldrT="[Texto]"/>
      <dgm:spPr/>
      <dgm:t>
        <a:bodyPr/>
        <a:lstStyle/>
        <a:p>
          <a:r>
            <a:rPr lang="es-EC" dirty="0"/>
            <a:t>Resistente</a:t>
          </a:r>
        </a:p>
      </dgm:t>
    </dgm:pt>
    <dgm:pt modelId="{FB99683D-A4BC-4F08-8617-09B95BD18BA3}" type="parTrans" cxnId="{2AFD58F7-B7AB-42DE-B9E0-51F7E84D1283}">
      <dgm:prSet/>
      <dgm:spPr/>
      <dgm:t>
        <a:bodyPr/>
        <a:lstStyle/>
        <a:p>
          <a:endParaRPr lang="es-EC"/>
        </a:p>
      </dgm:t>
    </dgm:pt>
    <dgm:pt modelId="{C7A44EA5-4976-4F42-9DE4-93E55B6D1344}" type="sibTrans" cxnId="{2AFD58F7-B7AB-42DE-B9E0-51F7E84D1283}">
      <dgm:prSet/>
      <dgm:spPr/>
      <dgm:t>
        <a:bodyPr/>
        <a:lstStyle/>
        <a:p>
          <a:endParaRPr lang="es-EC"/>
        </a:p>
      </dgm:t>
    </dgm:pt>
    <dgm:pt modelId="{93721B7B-4818-466E-ACBE-9D8FFDEE65DF}" type="pres">
      <dgm:prSet presAssocID="{F05CAEC2-F8D4-4F85-AD26-4323A6AFF422}" presName="Name0" presStyleCnt="0">
        <dgm:presLayoutVars>
          <dgm:dir/>
          <dgm:animLvl val="lvl"/>
          <dgm:resizeHandles val="exact"/>
        </dgm:presLayoutVars>
      </dgm:prSet>
      <dgm:spPr/>
    </dgm:pt>
    <dgm:pt modelId="{B5F702BF-7CE6-4073-8101-1B6637A3FA64}" type="pres">
      <dgm:prSet presAssocID="{528C8057-7ADD-41A4-AF7A-88003145A45F}" presName="linNode" presStyleCnt="0"/>
      <dgm:spPr/>
    </dgm:pt>
    <dgm:pt modelId="{CCC0A997-47AD-4E7D-BAEB-12923EDBFF04}" type="pres">
      <dgm:prSet presAssocID="{528C8057-7ADD-41A4-AF7A-88003145A45F}" presName="parentText" presStyleLbl="node1" presStyleIdx="0" presStyleCnt="2" custScaleX="77701" custScaleY="50150">
        <dgm:presLayoutVars>
          <dgm:chMax val="1"/>
          <dgm:bulletEnabled val="1"/>
        </dgm:presLayoutVars>
      </dgm:prSet>
      <dgm:spPr/>
    </dgm:pt>
    <dgm:pt modelId="{0553D0F9-1BA0-49C4-B030-60207CD8AE50}" type="pres">
      <dgm:prSet presAssocID="{528C8057-7ADD-41A4-AF7A-88003145A45F}" presName="descendantText" presStyleLbl="alignAccFollowNode1" presStyleIdx="0" presStyleCnt="2" custScaleX="112653">
        <dgm:presLayoutVars>
          <dgm:bulletEnabled val="1"/>
        </dgm:presLayoutVars>
      </dgm:prSet>
      <dgm:spPr/>
    </dgm:pt>
    <dgm:pt modelId="{66DB5CEB-543C-4A40-8A26-E1A3BB4BD657}" type="pres">
      <dgm:prSet presAssocID="{30D4CB52-DCDE-4293-900F-358815025162}" presName="sp" presStyleCnt="0"/>
      <dgm:spPr/>
    </dgm:pt>
    <dgm:pt modelId="{06A76FFE-661E-458D-9BB1-ED19C8EDA9A9}" type="pres">
      <dgm:prSet presAssocID="{A0551BBB-49DB-4574-9403-826A150D6C0B}" presName="linNode" presStyleCnt="0"/>
      <dgm:spPr/>
    </dgm:pt>
    <dgm:pt modelId="{CDE64F79-1CF7-49E7-A2CD-B96D6A4A5995}" type="pres">
      <dgm:prSet presAssocID="{A0551BBB-49DB-4574-9403-826A150D6C0B}" presName="parentText" presStyleLbl="node1" presStyleIdx="1" presStyleCnt="2" custScaleX="77701" custScaleY="50150">
        <dgm:presLayoutVars>
          <dgm:chMax val="1"/>
          <dgm:bulletEnabled val="1"/>
        </dgm:presLayoutVars>
      </dgm:prSet>
      <dgm:spPr/>
    </dgm:pt>
    <dgm:pt modelId="{883B8120-BC22-449C-ACB9-58E866FF5E61}" type="pres">
      <dgm:prSet presAssocID="{A0551BBB-49DB-4574-9403-826A150D6C0B}" presName="descendantText" presStyleLbl="alignAccFollowNode1" presStyleIdx="1" presStyleCnt="2" custScaleX="45473">
        <dgm:presLayoutVars>
          <dgm:bulletEnabled val="1"/>
        </dgm:presLayoutVars>
      </dgm:prSet>
      <dgm:spPr/>
    </dgm:pt>
  </dgm:ptLst>
  <dgm:cxnLst>
    <dgm:cxn modelId="{69470A0E-01C5-4DC8-AE21-7465F6FC7751}" srcId="{528C8057-7ADD-41A4-AF7A-88003145A45F}" destId="{11EE1F09-2879-4AD7-B910-C9E3AE04FE77}" srcOrd="0" destOrd="0" parTransId="{C8150BE4-57A9-40E8-AE12-07D78E58F47B}" sibTransId="{1E6AEC8B-9DD0-440B-B47C-F4DE33AF14D7}"/>
    <dgm:cxn modelId="{65973F11-0305-48A8-9095-2C9709F5E1E6}" srcId="{528C8057-7ADD-41A4-AF7A-88003145A45F}" destId="{52C7BF9C-22C2-4933-84DE-09E7A528604B}" srcOrd="1" destOrd="0" parTransId="{3D8153CB-2E3F-4A82-8CFA-F31263B3D4FA}" sibTransId="{359F4667-088D-4F5C-9D29-8CF3C58A5212}"/>
    <dgm:cxn modelId="{E1FD6F28-3467-49DB-8D43-55C91149430B}" type="presOf" srcId="{9B36FF37-6EA1-4AD5-9715-C48AAD8E7A1E}" destId="{883B8120-BC22-449C-ACB9-58E866FF5E61}" srcOrd="0" destOrd="0" presId="urn:microsoft.com/office/officeart/2005/8/layout/vList5"/>
    <dgm:cxn modelId="{873ABB86-F69D-4334-9F79-0E08D10BCCFE}" type="presOf" srcId="{470257BE-329D-4E8C-A2BD-1C41C2E0F5EC}" destId="{0553D0F9-1BA0-49C4-B030-60207CD8AE50}" srcOrd="0" destOrd="2" presId="urn:microsoft.com/office/officeart/2005/8/layout/vList5"/>
    <dgm:cxn modelId="{19217188-E25B-46AA-9D2D-4DB8A08DCF7D}" type="presOf" srcId="{52C7BF9C-22C2-4933-84DE-09E7A528604B}" destId="{0553D0F9-1BA0-49C4-B030-60207CD8AE50}" srcOrd="0" destOrd="1" presId="urn:microsoft.com/office/officeart/2005/8/layout/vList5"/>
    <dgm:cxn modelId="{F45C2D8E-A6C2-474D-94F5-895F70E0A3B3}" type="presOf" srcId="{F05CAEC2-F8D4-4F85-AD26-4323A6AFF422}" destId="{93721B7B-4818-466E-ACBE-9D8FFDEE65DF}" srcOrd="0" destOrd="0" presId="urn:microsoft.com/office/officeart/2005/8/layout/vList5"/>
    <dgm:cxn modelId="{90338996-FB73-4F4C-8112-C30F38F97B7C}" srcId="{F05CAEC2-F8D4-4F85-AD26-4323A6AFF422}" destId="{A0551BBB-49DB-4574-9403-826A150D6C0B}" srcOrd="1" destOrd="0" parTransId="{C9127676-45CA-4F89-BB74-56C9276718A9}" sibTransId="{E25399A5-B86C-4ED3-8D27-671E250E59C0}"/>
    <dgm:cxn modelId="{53C005B1-EEFF-4FEA-AC27-F191ADB9AD25}" srcId="{A0551BBB-49DB-4574-9403-826A150D6C0B}" destId="{9B36FF37-6EA1-4AD5-9715-C48AAD8E7A1E}" srcOrd="0" destOrd="0" parTransId="{7DA723E4-F25E-4012-BBAF-A82C5E5532FA}" sibTransId="{92E9C4EC-13D3-4FB7-ADB0-008DADE16C5D}"/>
    <dgm:cxn modelId="{9FF5EDBF-22CF-40A0-8388-919D2EF28AFB}" srcId="{528C8057-7ADD-41A4-AF7A-88003145A45F}" destId="{264815FB-C4D4-4AB0-B246-FD7E4873B446}" srcOrd="3" destOrd="0" parTransId="{299BFD3B-0746-4418-A0A0-9DDAA95C6666}" sibTransId="{0958E3F7-27E0-4E70-AC20-7983C0DF9B6C}"/>
    <dgm:cxn modelId="{6B9CFBC7-CCC6-422E-9886-D67AEF52D07F}" type="presOf" srcId="{A0551BBB-49DB-4574-9403-826A150D6C0B}" destId="{CDE64F79-1CF7-49E7-A2CD-B96D6A4A5995}" srcOrd="0" destOrd="0" presId="urn:microsoft.com/office/officeart/2005/8/layout/vList5"/>
    <dgm:cxn modelId="{D9E5D9D6-7B33-4734-94D1-BB496BE45569}" type="presOf" srcId="{528C8057-7ADD-41A4-AF7A-88003145A45F}" destId="{CCC0A997-47AD-4E7D-BAEB-12923EDBFF04}" srcOrd="0" destOrd="0" presId="urn:microsoft.com/office/officeart/2005/8/layout/vList5"/>
    <dgm:cxn modelId="{EE20F2DC-A522-465A-B66F-4B47BAAD1F35}" type="presOf" srcId="{11EE1F09-2879-4AD7-B910-C9E3AE04FE77}" destId="{0553D0F9-1BA0-49C4-B030-60207CD8AE50}" srcOrd="0" destOrd="0" presId="urn:microsoft.com/office/officeart/2005/8/layout/vList5"/>
    <dgm:cxn modelId="{C9F314EB-336E-4437-B59E-AFA3B100FAB4}" type="presOf" srcId="{264815FB-C4D4-4AB0-B246-FD7E4873B446}" destId="{0553D0F9-1BA0-49C4-B030-60207CD8AE50}" srcOrd="0" destOrd="3" presId="urn:microsoft.com/office/officeart/2005/8/layout/vList5"/>
    <dgm:cxn modelId="{2AFD58F7-B7AB-42DE-B9E0-51F7E84D1283}" srcId="{528C8057-7ADD-41A4-AF7A-88003145A45F}" destId="{470257BE-329D-4E8C-A2BD-1C41C2E0F5EC}" srcOrd="2" destOrd="0" parTransId="{FB99683D-A4BC-4F08-8617-09B95BD18BA3}" sibTransId="{C7A44EA5-4976-4F42-9DE4-93E55B6D1344}"/>
    <dgm:cxn modelId="{E675F2F7-4766-470E-8B4F-582C8B0869E1}" srcId="{F05CAEC2-F8D4-4F85-AD26-4323A6AFF422}" destId="{528C8057-7ADD-41A4-AF7A-88003145A45F}" srcOrd="0" destOrd="0" parTransId="{9641E442-C888-4E8A-89B9-D1D12DD87CE7}" sibTransId="{30D4CB52-DCDE-4293-900F-358815025162}"/>
    <dgm:cxn modelId="{9A3AC41E-3BD6-40EC-8420-9316EE5C872F}" type="presParOf" srcId="{93721B7B-4818-466E-ACBE-9D8FFDEE65DF}" destId="{B5F702BF-7CE6-4073-8101-1B6637A3FA64}" srcOrd="0" destOrd="0" presId="urn:microsoft.com/office/officeart/2005/8/layout/vList5"/>
    <dgm:cxn modelId="{18887DCB-D45B-47D7-A39D-0B1F21347A8D}" type="presParOf" srcId="{B5F702BF-7CE6-4073-8101-1B6637A3FA64}" destId="{CCC0A997-47AD-4E7D-BAEB-12923EDBFF04}" srcOrd="0" destOrd="0" presId="urn:microsoft.com/office/officeart/2005/8/layout/vList5"/>
    <dgm:cxn modelId="{4DE1162E-6797-40D4-BC4B-2F47E1917894}" type="presParOf" srcId="{B5F702BF-7CE6-4073-8101-1B6637A3FA64}" destId="{0553D0F9-1BA0-49C4-B030-60207CD8AE50}" srcOrd="1" destOrd="0" presId="urn:microsoft.com/office/officeart/2005/8/layout/vList5"/>
    <dgm:cxn modelId="{F292CF60-399C-4FD3-AA31-F96830402BA5}" type="presParOf" srcId="{93721B7B-4818-466E-ACBE-9D8FFDEE65DF}" destId="{66DB5CEB-543C-4A40-8A26-E1A3BB4BD657}" srcOrd="1" destOrd="0" presId="urn:microsoft.com/office/officeart/2005/8/layout/vList5"/>
    <dgm:cxn modelId="{A3B9EE42-AFDB-4A71-97FF-029CAA61B727}" type="presParOf" srcId="{93721B7B-4818-466E-ACBE-9D8FFDEE65DF}" destId="{06A76FFE-661E-458D-9BB1-ED19C8EDA9A9}" srcOrd="2" destOrd="0" presId="urn:microsoft.com/office/officeart/2005/8/layout/vList5"/>
    <dgm:cxn modelId="{EF592CEE-7B53-4ED7-939B-77BB9F70B84A}" type="presParOf" srcId="{06A76FFE-661E-458D-9BB1-ED19C8EDA9A9}" destId="{CDE64F79-1CF7-49E7-A2CD-B96D6A4A5995}" srcOrd="0" destOrd="0" presId="urn:microsoft.com/office/officeart/2005/8/layout/vList5"/>
    <dgm:cxn modelId="{B190C439-768C-4708-9C4C-FA4077391341}" type="presParOf" srcId="{06A76FFE-661E-458D-9BB1-ED19C8EDA9A9}" destId="{883B8120-BC22-449C-ACB9-58E866FF5E61}" srcOrd="1" destOrd="0" presId="urn:microsoft.com/office/officeart/2005/8/layout/vList5"/>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FDAB2E2-BEAD-4246-87A2-6B32610C559F}" type="doc">
      <dgm:prSet loTypeId="urn:microsoft.com/office/officeart/2005/8/layout/hList9" loCatId="list" qsTypeId="urn:microsoft.com/office/officeart/2005/8/quickstyle/simple1" qsCatId="simple" csTypeId="urn:microsoft.com/office/officeart/2005/8/colors/colorful1" csCatId="colorful" phldr="1"/>
      <dgm:spPr/>
      <dgm:t>
        <a:bodyPr/>
        <a:lstStyle/>
        <a:p>
          <a:endParaRPr lang="es-EC"/>
        </a:p>
      </dgm:t>
    </dgm:pt>
    <dgm:pt modelId="{B5DB84C6-725E-4409-9994-3B2C9F7B4D9A}">
      <dgm:prSet phldrT="[Texto]"/>
      <dgm:spPr/>
      <dgm:t>
        <a:bodyPr/>
        <a:lstStyle/>
        <a:p>
          <a:r>
            <a:rPr lang="en-US" dirty="0">
              <a:solidFill>
                <a:schemeClr val="tx1"/>
              </a:solidFill>
            </a:rPr>
            <a:t>Diversidad</a:t>
          </a:r>
          <a:endParaRPr lang="es-EC" dirty="0">
            <a:solidFill>
              <a:schemeClr val="tx1"/>
            </a:solidFill>
          </a:endParaRPr>
        </a:p>
      </dgm:t>
    </dgm:pt>
    <dgm:pt modelId="{AB3A9EAD-7A09-4382-8837-A32742BAB197}" type="parTrans" cxnId="{C7687C4A-A2B6-4A61-87FF-5EB8B15460FF}">
      <dgm:prSet/>
      <dgm:spPr/>
      <dgm:t>
        <a:bodyPr/>
        <a:lstStyle/>
        <a:p>
          <a:endParaRPr lang="es-EC"/>
        </a:p>
      </dgm:t>
    </dgm:pt>
    <dgm:pt modelId="{3A96E52F-EF82-4E04-8BC2-B213A3FE3781}" type="sibTrans" cxnId="{C7687C4A-A2B6-4A61-87FF-5EB8B15460FF}">
      <dgm:prSet/>
      <dgm:spPr/>
      <dgm:t>
        <a:bodyPr/>
        <a:lstStyle/>
        <a:p>
          <a:endParaRPr lang="es-EC"/>
        </a:p>
      </dgm:t>
    </dgm:pt>
    <dgm:pt modelId="{E8DEB5F4-FDC1-466F-AF49-FAE841CAD877}">
      <dgm:prSet phldrT="[Texto]"/>
      <dgm:spPr/>
      <dgm:t>
        <a:bodyPr/>
        <a:lstStyle/>
        <a:p>
          <a:r>
            <a:rPr lang="es-EC" dirty="0"/>
            <a:t>Morfológica</a:t>
          </a:r>
        </a:p>
      </dgm:t>
    </dgm:pt>
    <dgm:pt modelId="{8176AE14-C2A9-40C3-A67C-A6A1D4E818F2}" type="parTrans" cxnId="{403AACBF-BDE8-43BA-8BE3-5051C41E3BDD}">
      <dgm:prSet/>
      <dgm:spPr/>
      <dgm:t>
        <a:bodyPr/>
        <a:lstStyle/>
        <a:p>
          <a:endParaRPr lang="es-EC"/>
        </a:p>
      </dgm:t>
    </dgm:pt>
    <dgm:pt modelId="{97F1F6FC-2EAD-4700-9B05-4DA312933116}" type="sibTrans" cxnId="{403AACBF-BDE8-43BA-8BE3-5051C41E3BDD}">
      <dgm:prSet/>
      <dgm:spPr/>
      <dgm:t>
        <a:bodyPr/>
        <a:lstStyle/>
        <a:p>
          <a:endParaRPr lang="es-EC"/>
        </a:p>
      </dgm:t>
    </dgm:pt>
    <dgm:pt modelId="{C9790203-9DF1-4BB6-AE3C-2E3FB53763CD}">
      <dgm:prSet phldrT="[Texto]"/>
      <dgm:spPr/>
      <dgm:t>
        <a:bodyPr/>
        <a:lstStyle/>
        <a:p>
          <a:r>
            <a:rPr lang="es-EC" dirty="0"/>
            <a:t>Genética</a:t>
          </a:r>
        </a:p>
      </dgm:t>
    </dgm:pt>
    <dgm:pt modelId="{3BB31352-2C00-42D6-9C95-47E3C831B56F}" type="parTrans" cxnId="{6F354685-299B-4E91-9FDA-66346B192561}">
      <dgm:prSet/>
      <dgm:spPr/>
      <dgm:t>
        <a:bodyPr/>
        <a:lstStyle/>
        <a:p>
          <a:endParaRPr lang="es-EC"/>
        </a:p>
      </dgm:t>
    </dgm:pt>
    <dgm:pt modelId="{4D369F84-9B40-4552-A6E7-D6F875DC34AA}" type="sibTrans" cxnId="{6F354685-299B-4E91-9FDA-66346B192561}">
      <dgm:prSet/>
      <dgm:spPr/>
      <dgm:t>
        <a:bodyPr/>
        <a:lstStyle/>
        <a:p>
          <a:endParaRPr lang="es-EC"/>
        </a:p>
      </dgm:t>
    </dgm:pt>
    <dgm:pt modelId="{CF1BB3D8-52F0-45C0-B159-566B4A585F8C}">
      <dgm:prSet/>
      <dgm:spPr/>
      <dgm:t>
        <a:bodyPr/>
        <a:lstStyle/>
        <a:p>
          <a:r>
            <a:rPr lang="es-EC" dirty="0"/>
            <a:t>Funcional</a:t>
          </a:r>
        </a:p>
      </dgm:t>
    </dgm:pt>
    <dgm:pt modelId="{66AFF033-91A3-4B2D-9F91-CE4AA2ADCFB2}" type="parTrans" cxnId="{9987BBE6-910C-4B40-A203-6CDB2ABBA45C}">
      <dgm:prSet/>
      <dgm:spPr/>
      <dgm:t>
        <a:bodyPr/>
        <a:lstStyle/>
        <a:p>
          <a:endParaRPr lang="es-EC"/>
        </a:p>
      </dgm:t>
    </dgm:pt>
    <dgm:pt modelId="{0CC49874-60C1-4550-98F6-8C26F925FEFF}" type="sibTrans" cxnId="{9987BBE6-910C-4B40-A203-6CDB2ABBA45C}">
      <dgm:prSet/>
      <dgm:spPr/>
      <dgm:t>
        <a:bodyPr/>
        <a:lstStyle/>
        <a:p>
          <a:endParaRPr lang="es-EC"/>
        </a:p>
      </dgm:t>
    </dgm:pt>
    <dgm:pt modelId="{90548FC8-A678-4A43-A652-FBD29C212AA5}" type="pres">
      <dgm:prSet presAssocID="{EFDAB2E2-BEAD-4246-87A2-6B32610C559F}" presName="list" presStyleCnt="0">
        <dgm:presLayoutVars>
          <dgm:dir/>
          <dgm:animLvl val="lvl"/>
        </dgm:presLayoutVars>
      </dgm:prSet>
      <dgm:spPr/>
    </dgm:pt>
    <dgm:pt modelId="{884EDAA9-4F82-4B36-92DB-FE6C9AA5D5D3}" type="pres">
      <dgm:prSet presAssocID="{B5DB84C6-725E-4409-9994-3B2C9F7B4D9A}" presName="posSpace" presStyleCnt="0"/>
      <dgm:spPr/>
    </dgm:pt>
    <dgm:pt modelId="{8EA53794-6441-4564-A74C-B279E4B35013}" type="pres">
      <dgm:prSet presAssocID="{B5DB84C6-725E-4409-9994-3B2C9F7B4D9A}" presName="vertFlow" presStyleCnt="0"/>
      <dgm:spPr/>
    </dgm:pt>
    <dgm:pt modelId="{A77805FF-A15D-44A8-B7E9-6748944E6821}" type="pres">
      <dgm:prSet presAssocID="{B5DB84C6-725E-4409-9994-3B2C9F7B4D9A}" presName="topSpace" presStyleCnt="0"/>
      <dgm:spPr/>
    </dgm:pt>
    <dgm:pt modelId="{6453D298-6AB4-40BC-874A-68584215F931}" type="pres">
      <dgm:prSet presAssocID="{B5DB84C6-725E-4409-9994-3B2C9F7B4D9A}" presName="firstComp" presStyleCnt="0"/>
      <dgm:spPr/>
    </dgm:pt>
    <dgm:pt modelId="{990BE264-F9D0-4937-BDF8-40E33D306085}" type="pres">
      <dgm:prSet presAssocID="{B5DB84C6-725E-4409-9994-3B2C9F7B4D9A}" presName="firstChild" presStyleLbl="bgAccFollowNode1" presStyleIdx="0" presStyleCnt="3" custScaleX="134007" custLinFactNeighborX="8537" custLinFactNeighborY="-3375"/>
      <dgm:spPr/>
    </dgm:pt>
    <dgm:pt modelId="{90D33627-585D-4EE8-B72C-6E46CF6DFCF2}" type="pres">
      <dgm:prSet presAssocID="{B5DB84C6-725E-4409-9994-3B2C9F7B4D9A}" presName="firstChildTx" presStyleLbl="bgAccFollowNode1" presStyleIdx="0" presStyleCnt="3">
        <dgm:presLayoutVars>
          <dgm:bulletEnabled val="1"/>
        </dgm:presLayoutVars>
      </dgm:prSet>
      <dgm:spPr/>
    </dgm:pt>
    <dgm:pt modelId="{D2184CCC-84C2-4DF5-943C-C10F370CFCBE}" type="pres">
      <dgm:prSet presAssocID="{C9790203-9DF1-4BB6-AE3C-2E3FB53763CD}" presName="comp" presStyleCnt="0"/>
      <dgm:spPr/>
    </dgm:pt>
    <dgm:pt modelId="{E51505AA-D194-409B-B3F4-4174A349F1EA}" type="pres">
      <dgm:prSet presAssocID="{C9790203-9DF1-4BB6-AE3C-2E3FB53763CD}" presName="child" presStyleLbl="bgAccFollowNode1" presStyleIdx="1" presStyleCnt="3" custScaleX="134007" custLinFactNeighborX="8537" custLinFactNeighborY="-3375"/>
      <dgm:spPr/>
    </dgm:pt>
    <dgm:pt modelId="{6F971F25-8B2A-46C0-9EFD-3A900D515FB8}" type="pres">
      <dgm:prSet presAssocID="{C9790203-9DF1-4BB6-AE3C-2E3FB53763CD}" presName="childTx" presStyleLbl="bgAccFollowNode1" presStyleIdx="1" presStyleCnt="3">
        <dgm:presLayoutVars>
          <dgm:bulletEnabled val="1"/>
        </dgm:presLayoutVars>
      </dgm:prSet>
      <dgm:spPr/>
    </dgm:pt>
    <dgm:pt modelId="{4465C00E-134D-4618-A896-F5AF03472911}" type="pres">
      <dgm:prSet presAssocID="{CF1BB3D8-52F0-45C0-B159-566B4A585F8C}" presName="comp" presStyleCnt="0"/>
      <dgm:spPr/>
    </dgm:pt>
    <dgm:pt modelId="{7CD8D65E-32EA-403F-830E-9F2D8D66DF3E}" type="pres">
      <dgm:prSet presAssocID="{CF1BB3D8-52F0-45C0-B159-566B4A585F8C}" presName="child" presStyleLbl="bgAccFollowNode1" presStyleIdx="2" presStyleCnt="3" custScaleX="134007" custLinFactNeighborX="8272" custLinFactNeighborY="-1259"/>
      <dgm:spPr/>
    </dgm:pt>
    <dgm:pt modelId="{DADF1517-FAC5-45EA-8D21-93C3D98E9C4B}" type="pres">
      <dgm:prSet presAssocID="{CF1BB3D8-52F0-45C0-B159-566B4A585F8C}" presName="childTx" presStyleLbl="bgAccFollowNode1" presStyleIdx="2" presStyleCnt="3">
        <dgm:presLayoutVars>
          <dgm:bulletEnabled val="1"/>
        </dgm:presLayoutVars>
      </dgm:prSet>
      <dgm:spPr/>
    </dgm:pt>
    <dgm:pt modelId="{99181BC2-B040-4550-832A-EB244ADB52C1}" type="pres">
      <dgm:prSet presAssocID="{B5DB84C6-725E-4409-9994-3B2C9F7B4D9A}" presName="negSpace" presStyleCnt="0"/>
      <dgm:spPr/>
    </dgm:pt>
    <dgm:pt modelId="{9CA6B9DB-2EDF-42E4-A997-BC2495B78D73}" type="pres">
      <dgm:prSet presAssocID="{B5DB84C6-725E-4409-9994-3B2C9F7B4D9A}" presName="circle" presStyleLbl="node1" presStyleIdx="0" presStyleCnt="1" custAng="16200000" custScaleX="218484" custLinFactY="34300" custLinFactNeighborX="-78996" custLinFactNeighborY="100000"/>
      <dgm:spPr/>
    </dgm:pt>
  </dgm:ptLst>
  <dgm:cxnLst>
    <dgm:cxn modelId="{55506E1D-2722-4611-8F3C-AA2C014A5139}" type="presOf" srcId="{E8DEB5F4-FDC1-466F-AF49-FAE841CAD877}" destId="{90D33627-585D-4EE8-B72C-6E46CF6DFCF2}" srcOrd="1" destOrd="0" presId="urn:microsoft.com/office/officeart/2005/8/layout/hList9"/>
    <dgm:cxn modelId="{62544D2A-7B40-4780-841F-96797BDC632A}" type="presOf" srcId="{EFDAB2E2-BEAD-4246-87A2-6B32610C559F}" destId="{90548FC8-A678-4A43-A652-FBD29C212AA5}" srcOrd="0" destOrd="0" presId="urn:microsoft.com/office/officeart/2005/8/layout/hList9"/>
    <dgm:cxn modelId="{241A7A46-D43F-4E14-B32D-5E213ABC4314}" type="presOf" srcId="{C9790203-9DF1-4BB6-AE3C-2E3FB53763CD}" destId="{6F971F25-8B2A-46C0-9EFD-3A900D515FB8}" srcOrd="1" destOrd="0" presId="urn:microsoft.com/office/officeart/2005/8/layout/hList9"/>
    <dgm:cxn modelId="{C7687C4A-A2B6-4A61-87FF-5EB8B15460FF}" srcId="{EFDAB2E2-BEAD-4246-87A2-6B32610C559F}" destId="{B5DB84C6-725E-4409-9994-3B2C9F7B4D9A}" srcOrd="0" destOrd="0" parTransId="{AB3A9EAD-7A09-4382-8837-A32742BAB197}" sibTransId="{3A96E52F-EF82-4E04-8BC2-B213A3FE3781}"/>
    <dgm:cxn modelId="{A5794E53-BC32-49BE-8169-836613331EB8}" type="presOf" srcId="{CF1BB3D8-52F0-45C0-B159-566B4A585F8C}" destId="{7CD8D65E-32EA-403F-830E-9F2D8D66DF3E}" srcOrd="0" destOrd="0" presId="urn:microsoft.com/office/officeart/2005/8/layout/hList9"/>
    <dgm:cxn modelId="{5497D85A-9F25-4310-AB5A-3E5A42AD419F}" type="presOf" srcId="{C9790203-9DF1-4BB6-AE3C-2E3FB53763CD}" destId="{E51505AA-D194-409B-B3F4-4174A349F1EA}" srcOrd="0" destOrd="0" presId="urn:microsoft.com/office/officeart/2005/8/layout/hList9"/>
    <dgm:cxn modelId="{6F354685-299B-4E91-9FDA-66346B192561}" srcId="{B5DB84C6-725E-4409-9994-3B2C9F7B4D9A}" destId="{C9790203-9DF1-4BB6-AE3C-2E3FB53763CD}" srcOrd="1" destOrd="0" parTransId="{3BB31352-2C00-42D6-9C95-47E3C831B56F}" sibTransId="{4D369F84-9B40-4552-A6E7-D6F875DC34AA}"/>
    <dgm:cxn modelId="{403AACBF-BDE8-43BA-8BE3-5051C41E3BDD}" srcId="{B5DB84C6-725E-4409-9994-3B2C9F7B4D9A}" destId="{E8DEB5F4-FDC1-466F-AF49-FAE841CAD877}" srcOrd="0" destOrd="0" parTransId="{8176AE14-C2A9-40C3-A67C-A6A1D4E818F2}" sibTransId="{97F1F6FC-2EAD-4700-9B05-4DA312933116}"/>
    <dgm:cxn modelId="{72642ACF-EE75-4EC9-8ADC-83A9470D53A6}" type="presOf" srcId="{E8DEB5F4-FDC1-466F-AF49-FAE841CAD877}" destId="{990BE264-F9D0-4937-BDF8-40E33D306085}" srcOrd="0" destOrd="0" presId="urn:microsoft.com/office/officeart/2005/8/layout/hList9"/>
    <dgm:cxn modelId="{1AB392DC-4401-4DEA-880C-0F9CDCABFBB4}" type="presOf" srcId="{B5DB84C6-725E-4409-9994-3B2C9F7B4D9A}" destId="{9CA6B9DB-2EDF-42E4-A997-BC2495B78D73}" srcOrd="0" destOrd="0" presId="urn:microsoft.com/office/officeart/2005/8/layout/hList9"/>
    <dgm:cxn modelId="{9987BBE6-910C-4B40-A203-6CDB2ABBA45C}" srcId="{B5DB84C6-725E-4409-9994-3B2C9F7B4D9A}" destId="{CF1BB3D8-52F0-45C0-B159-566B4A585F8C}" srcOrd="2" destOrd="0" parTransId="{66AFF033-91A3-4B2D-9F91-CE4AA2ADCFB2}" sibTransId="{0CC49874-60C1-4550-98F6-8C26F925FEFF}"/>
    <dgm:cxn modelId="{64574CEF-E025-4674-91BD-288A365753A9}" type="presOf" srcId="{CF1BB3D8-52F0-45C0-B159-566B4A585F8C}" destId="{DADF1517-FAC5-45EA-8D21-93C3D98E9C4B}" srcOrd="1" destOrd="0" presId="urn:microsoft.com/office/officeart/2005/8/layout/hList9"/>
    <dgm:cxn modelId="{9B43A997-AE4F-431E-9ECA-B34655D7B804}" type="presParOf" srcId="{90548FC8-A678-4A43-A652-FBD29C212AA5}" destId="{884EDAA9-4F82-4B36-92DB-FE6C9AA5D5D3}" srcOrd="0" destOrd="0" presId="urn:microsoft.com/office/officeart/2005/8/layout/hList9"/>
    <dgm:cxn modelId="{3190E372-A81F-425E-96C6-DA181233E700}" type="presParOf" srcId="{90548FC8-A678-4A43-A652-FBD29C212AA5}" destId="{8EA53794-6441-4564-A74C-B279E4B35013}" srcOrd="1" destOrd="0" presId="urn:microsoft.com/office/officeart/2005/8/layout/hList9"/>
    <dgm:cxn modelId="{B32A8C50-2516-4177-8FF3-2E1B67ED1FB2}" type="presParOf" srcId="{8EA53794-6441-4564-A74C-B279E4B35013}" destId="{A77805FF-A15D-44A8-B7E9-6748944E6821}" srcOrd="0" destOrd="0" presId="urn:microsoft.com/office/officeart/2005/8/layout/hList9"/>
    <dgm:cxn modelId="{E1F32809-37CD-486A-B8E5-2303BBEF5150}" type="presParOf" srcId="{8EA53794-6441-4564-A74C-B279E4B35013}" destId="{6453D298-6AB4-40BC-874A-68584215F931}" srcOrd="1" destOrd="0" presId="urn:microsoft.com/office/officeart/2005/8/layout/hList9"/>
    <dgm:cxn modelId="{B3546C6D-BA8A-44DF-9F96-7EE513F32EB3}" type="presParOf" srcId="{6453D298-6AB4-40BC-874A-68584215F931}" destId="{990BE264-F9D0-4937-BDF8-40E33D306085}" srcOrd="0" destOrd="0" presId="urn:microsoft.com/office/officeart/2005/8/layout/hList9"/>
    <dgm:cxn modelId="{0EABBD66-B7F0-42E4-B614-FF085330CA47}" type="presParOf" srcId="{6453D298-6AB4-40BC-874A-68584215F931}" destId="{90D33627-585D-4EE8-B72C-6E46CF6DFCF2}" srcOrd="1" destOrd="0" presId="urn:microsoft.com/office/officeart/2005/8/layout/hList9"/>
    <dgm:cxn modelId="{45FDE5A9-F602-49C4-A631-D04EE42A8842}" type="presParOf" srcId="{8EA53794-6441-4564-A74C-B279E4B35013}" destId="{D2184CCC-84C2-4DF5-943C-C10F370CFCBE}" srcOrd="2" destOrd="0" presId="urn:microsoft.com/office/officeart/2005/8/layout/hList9"/>
    <dgm:cxn modelId="{DE5BF9AD-B817-4377-A520-A9D4838CD8BF}" type="presParOf" srcId="{D2184CCC-84C2-4DF5-943C-C10F370CFCBE}" destId="{E51505AA-D194-409B-B3F4-4174A349F1EA}" srcOrd="0" destOrd="0" presId="urn:microsoft.com/office/officeart/2005/8/layout/hList9"/>
    <dgm:cxn modelId="{33FB21A4-5459-4B0F-8102-F2D3533F7F44}" type="presParOf" srcId="{D2184CCC-84C2-4DF5-943C-C10F370CFCBE}" destId="{6F971F25-8B2A-46C0-9EFD-3A900D515FB8}" srcOrd="1" destOrd="0" presId="urn:microsoft.com/office/officeart/2005/8/layout/hList9"/>
    <dgm:cxn modelId="{27B52754-DB9F-4867-AB90-3BA4BA8F1313}" type="presParOf" srcId="{8EA53794-6441-4564-A74C-B279E4B35013}" destId="{4465C00E-134D-4618-A896-F5AF03472911}" srcOrd="3" destOrd="0" presId="urn:microsoft.com/office/officeart/2005/8/layout/hList9"/>
    <dgm:cxn modelId="{EF7A3303-1C99-4F49-BA5A-FF0878512ED1}" type="presParOf" srcId="{4465C00E-134D-4618-A896-F5AF03472911}" destId="{7CD8D65E-32EA-403F-830E-9F2D8D66DF3E}" srcOrd="0" destOrd="0" presId="urn:microsoft.com/office/officeart/2005/8/layout/hList9"/>
    <dgm:cxn modelId="{51CC7D5F-6420-4E3A-9BB5-26EBF6E9E11C}" type="presParOf" srcId="{4465C00E-134D-4618-A896-F5AF03472911}" destId="{DADF1517-FAC5-45EA-8D21-93C3D98E9C4B}" srcOrd="1" destOrd="0" presId="urn:microsoft.com/office/officeart/2005/8/layout/hList9"/>
    <dgm:cxn modelId="{C863BEA2-3F8C-4EA2-B468-7A4DDC65883F}" type="presParOf" srcId="{90548FC8-A678-4A43-A652-FBD29C212AA5}" destId="{99181BC2-B040-4550-832A-EB244ADB52C1}" srcOrd="2" destOrd="0" presId="urn:microsoft.com/office/officeart/2005/8/layout/hList9"/>
    <dgm:cxn modelId="{2422E909-695E-48AC-8FEB-0A8F28DEF0BE}" type="presParOf" srcId="{90548FC8-A678-4A43-A652-FBD29C212AA5}" destId="{9CA6B9DB-2EDF-42E4-A997-BC2495B78D73}" srcOrd="3" destOrd="0" presId="urn:microsoft.com/office/officeart/2005/8/layout/hList9"/>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7ACCA2C2-E7D2-4559-BE3A-4B452AAC8AA4}" type="doc">
      <dgm:prSet loTypeId="urn:microsoft.com/office/officeart/2008/layout/PictureStrips" loCatId="picture" qsTypeId="urn:microsoft.com/office/officeart/2005/8/quickstyle/simple1" qsCatId="simple" csTypeId="urn:microsoft.com/office/officeart/2005/8/colors/colorful5" csCatId="colorful" phldr="1"/>
      <dgm:spPr/>
      <dgm:t>
        <a:bodyPr/>
        <a:lstStyle/>
        <a:p>
          <a:endParaRPr lang="es-EC"/>
        </a:p>
      </dgm:t>
    </dgm:pt>
    <dgm:pt modelId="{B2DCFD8A-50EA-4125-9D88-2AE7F3D628D4}">
      <dgm:prSet phldrT="[Texto]"/>
      <dgm:spPr/>
      <dgm:t>
        <a:bodyPr/>
        <a:lstStyle/>
        <a:p>
          <a:r>
            <a:rPr lang="es-EC" dirty="0"/>
            <a:t>Propiedades fisicoquímicas del suelo</a:t>
          </a:r>
        </a:p>
      </dgm:t>
    </dgm:pt>
    <dgm:pt modelId="{7AF903EE-BD5B-4177-B89D-E96825B8F46A}" type="parTrans" cxnId="{02520CC9-7CAA-43A7-909E-F55C6864172E}">
      <dgm:prSet/>
      <dgm:spPr/>
      <dgm:t>
        <a:bodyPr/>
        <a:lstStyle/>
        <a:p>
          <a:endParaRPr lang="es-EC"/>
        </a:p>
      </dgm:t>
    </dgm:pt>
    <dgm:pt modelId="{07C86B02-85BB-4494-9018-9945B52C0D34}" type="sibTrans" cxnId="{02520CC9-7CAA-43A7-909E-F55C6864172E}">
      <dgm:prSet/>
      <dgm:spPr/>
      <dgm:t>
        <a:bodyPr/>
        <a:lstStyle/>
        <a:p>
          <a:endParaRPr lang="es-EC"/>
        </a:p>
      </dgm:t>
    </dgm:pt>
    <dgm:pt modelId="{5E059926-394C-45BD-B46C-4BD34C312016}">
      <dgm:prSet phldrT="[Texto]"/>
      <dgm:spPr/>
      <dgm:t>
        <a:bodyPr/>
        <a:lstStyle/>
        <a:p>
          <a:r>
            <a:rPr lang="es-EC" dirty="0"/>
            <a:t>Tipo de planta Huésped</a:t>
          </a:r>
        </a:p>
      </dgm:t>
    </dgm:pt>
    <dgm:pt modelId="{8B4FA6A3-7EC9-4DE8-8F18-115674A6AD0E}" type="parTrans" cxnId="{6C454D67-B4E9-443A-8835-9D8BE2AE8DA9}">
      <dgm:prSet/>
      <dgm:spPr/>
      <dgm:t>
        <a:bodyPr/>
        <a:lstStyle/>
        <a:p>
          <a:endParaRPr lang="es-EC"/>
        </a:p>
      </dgm:t>
    </dgm:pt>
    <dgm:pt modelId="{6AD95B44-0DC3-469F-A4E6-37A2945BA505}" type="sibTrans" cxnId="{6C454D67-B4E9-443A-8835-9D8BE2AE8DA9}">
      <dgm:prSet/>
      <dgm:spPr/>
      <dgm:t>
        <a:bodyPr/>
        <a:lstStyle/>
        <a:p>
          <a:endParaRPr lang="es-EC"/>
        </a:p>
      </dgm:t>
    </dgm:pt>
    <dgm:pt modelId="{4CA88DBA-F472-4ECA-BCD9-A31009C5A6B7}">
      <dgm:prSet phldrT="[Texto]"/>
      <dgm:spPr/>
      <dgm:t>
        <a:bodyPr/>
        <a:lstStyle/>
        <a:p>
          <a:r>
            <a:rPr lang="es-EC" dirty="0"/>
            <a:t>Capacidad de dispersión</a:t>
          </a:r>
        </a:p>
      </dgm:t>
    </dgm:pt>
    <dgm:pt modelId="{95DCF963-E7BC-4209-B547-801BE9B61361}" type="parTrans" cxnId="{09C9B075-7728-4DC3-AFA2-97DC37429FC4}">
      <dgm:prSet/>
      <dgm:spPr/>
      <dgm:t>
        <a:bodyPr/>
        <a:lstStyle/>
        <a:p>
          <a:endParaRPr lang="es-EC"/>
        </a:p>
      </dgm:t>
    </dgm:pt>
    <dgm:pt modelId="{3B34A44B-CE0E-44A4-81BB-66E9FCB624B5}" type="sibTrans" cxnId="{09C9B075-7728-4DC3-AFA2-97DC37429FC4}">
      <dgm:prSet/>
      <dgm:spPr/>
      <dgm:t>
        <a:bodyPr/>
        <a:lstStyle/>
        <a:p>
          <a:endParaRPr lang="es-EC"/>
        </a:p>
      </dgm:t>
    </dgm:pt>
    <dgm:pt modelId="{FAE343AE-F9CF-4355-8D91-37E6B88E9D44}" type="pres">
      <dgm:prSet presAssocID="{7ACCA2C2-E7D2-4559-BE3A-4B452AAC8AA4}" presName="Name0" presStyleCnt="0">
        <dgm:presLayoutVars>
          <dgm:dir/>
          <dgm:resizeHandles val="exact"/>
        </dgm:presLayoutVars>
      </dgm:prSet>
      <dgm:spPr/>
    </dgm:pt>
    <dgm:pt modelId="{F97D9CC0-916D-4826-9EAF-3710B2E0AD82}" type="pres">
      <dgm:prSet presAssocID="{B2DCFD8A-50EA-4125-9D88-2AE7F3D628D4}" presName="composite" presStyleCnt="0"/>
      <dgm:spPr/>
    </dgm:pt>
    <dgm:pt modelId="{8D38965F-6024-4D1B-9743-C0CC2F703DA9}" type="pres">
      <dgm:prSet presAssocID="{B2DCFD8A-50EA-4125-9D88-2AE7F3D628D4}" presName="rect1" presStyleLbl="trAlignAcc1" presStyleIdx="0" presStyleCnt="3" custScaleX="132649" custLinFactNeighborX="21772" custLinFactNeighborY="6513">
        <dgm:presLayoutVars>
          <dgm:bulletEnabled val="1"/>
        </dgm:presLayoutVars>
      </dgm:prSet>
      <dgm:spPr/>
    </dgm:pt>
    <dgm:pt modelId="{674CDAF4-986C-4840-A94C-5D1DC30FF251}" type="pres">
      <dgm:prSet presAssocID="{B2DCFD8A-50EA-4125-9D88-2AE7F3D628D4}" presName="rect2" presStyleLbl="fgImgPlace1" presStyleIdx="0" presStyleCnt="3"/>
      <dgm:spPr/>
    </dgm:pt>
    <dgm:pt modelId="{7361D697-2F4E-42E7-94B1-9868AFDB1866}" type="pres">
      <dgm:prSet presAssocID="{07C86B02-85BB-4494-9018-9945B52C0D34}" presName="sibTrans" presStyleCnt="0"/>
      <dgm:spPr/>
    </dgm:pt>
    <dgm:pt modelId="{C208C64A-0EA1-4BAD-9D82-510DD655DD6A}" type="pres">
      <dgm:prSet presAssocID="{5E059926-394C-45BD-B46C-4BD34C312016}" presName="composite" presStyleCnt="0"/>
      <dgm:spPr/>
    </dgm:pt>
    <dgm:pt modelId="{9F9D1F17-6EFB-4600-B218-4067C8D8B0B7}" type="pres">
      <dgm:prSet presAssocID="{5E059926-394C-45BD-B46C-4BD34C312016}" presName="rect1" presStyleLbl="trAlignAcc1" presStyleIdx="1" presStyleCnt="3" custScaleX="132649" custLinFactNeighborX="21772" custLinFactNeighborY="6513">
        <dgm:presLayoutVars>
          <dgm:bulletEnabled val="1"/>
        </dgm:presLayoutVars>
      </dgm:prSet>
      <dgm:spPr/>
    </dgm:pt>
    <dgm:pt modelId="{6FAC982E-796F-43F8-B764-51AE2B2A296E}" type="pres">
      <dgm:prSet presAssocID="{5E059926-394C-45BD-B46C-4BD34C312016}" presName="rect2" presStyleLbl="fgImgPlace1" presStyleIdx="1" presStyleCnt="3"/>
      <dgm:spPr/>
    </dgm:pt>
    <dgm:pt modelId="{BE76FD0C-4633-4220-9855-03D493048314}" type="pres">
      <dgm:prSet presAssocID="{6AD95B44-0DC3-469F-A4E6-37A2945BA505}" presName="sibTrans" presStyleCnt="0"/>
      <dgm:spPr/>
    </dgm:pt>
    <dgm:pt modelId="{0266F5FC-70E2-45B8-9B91-6ECDBC446A2C}" type="pres">
      <dgm:prSet presAssocID="{4CA88DBA-F472-4ECA-BCD9-A31009C5A6B7}" presName="composite" presStyleCnt="0"/>
      <dgm:spPr/>
    </dgm:pt>
    <dgm:pt modelId="{FC5F9B46-17FF-4D5D-9EBE-886C5EB35D21}" type="pres">
      <dgm:prSet presAssocID="{4CA88DBA-F472-4ECA-BCD9-A31009C5A6B7}" presName="rect1" presStyleLbl="trAlignAcc1" presStyleIdx="2" presStyleCnt="3" custScaleX="132649" custLinFactNeighborX="21772" custLinFactNeighborY="6513">
        <dgm:presLayoutVars>
          <dgm:bulletEnabled val="1"/>
        </dgm:presLayoutVars>
      </dgm:prSet>
      <dgm:spPr/>
    </dgm:pt>
    <dgm:pt modelId="{6961BA09-E7E2-4FFB-8D48-61403DC3B879}" type="pres">
      <dgm:prSet presAssocID="{4CA88DBA-F472-4ECA-BCD9-A31009C5A6B7}" presName="rect2" presStyleLbl="fgImgPlace1" presStyleIdx="2" presStyleCnt="3"/>
      <dgm:spPr/>
    </dgm:pt>
  </dgm:ptLst>
  <dgm:cxnLst>
    <dgm:cxn modelId="{22A00564-23AF-4C02-8EDA-6D63871AE04F}" type="presOf" srcId="{B2DCFD8A-50EA-4125-9D88-2AE7F3D628D4}" destId="{8D38965F-6024-4D1B-9743-C0CC2F703DA9}" srcOrd="0" destOrd="0" presId="urn:microsoft.com/office/officeart/2008/layout/PictureStrips"/>
    <dgm:cxn modelId="{6C454D67-B4E9-443A-8835-9D8BE2AE8DA9}" srcId="{7ACCA2C2-E7D2-4559-BE3A-4B452AAC8AA4}" destId="{5E059926-394C-45BD-B46C-4BD34C312016}" srcOrd="1" destOrd="0" parTransId="{8B4FA6A3-7EC9-4DE8-8F18-115674A6AD0E}" sibTransId="{6AD95B44-0DC3-469F-A4E6-37A2945BA505}"/>
    <dgm:cxn modelId="{09C9B075-7728-4DC3-AFA2-97DC37429FC4}" srcId="{7ACCA2C2-E7D2-4559-BE3A-4B452AAC8AA4}" destId="{4CA88DBA-F472-4ECA-BCD9-A31009C5A6B7}" srcOrd="2" destOrd="0" parTransId="{95DCF963-E7BC-4209-B547-801BE9B61361}" sibTransId="{3B34A44B-CE0E-44A4-81BB-66E9FCB624B5}"/>
    <dgm:cxn modelId="{02520CC9-7CAA-43A7-909E-F55C6864172E}" srcId="{7ACCA2C2-E7D2-4559-BE3A-4B452AAC8AA4}" destId="{B2DCFD8A-50EA-4125-9D88-2AE7F3D628D4}" srcOrd="0" destOrd="0" parTransId="{7AF903EE-BD5B-4177-B89D-E96825B8F46A}" sibTransId="{07C86B02-85BB-4494-9018-9945B52C0D34}"/>
    <dgm:cxn modelId="{F849DAD8-5E1E-402B-A8FE-50D80663E95A}" type="presOf" srcId="{7ACCA2C2-E7D2-4559-BE3A-4B452AAC8AA4}" destId="{FAE343AE-F9CF-4355-8D91-37E6B88E9D44}" srcOrd="0" destOrd="0" presId="urn:microsoft.com/office/officeart/2008/layout/PictureStrips"/>
    <dgm:cxn modelId="{4EB278E4-1016-466B-ADCA-718B642C83DC}" type="presOf" srcId="{5E059926-394C-45BD-B46C-4BD34C312016}" destId="{9F9D1F17-6EFB-4600-B218-4067C8D8B0B7}" srcOrd="0" destOrd="0" presId="urn:microsoft.com/office/officeart/2008/layout/PictureStrips"/>
    <dgm:cxn modelId="{F66424FC-A3B0-4941-916E-06466F35B5A6}" type="presOf" srcId="{4CA88DBA-F472-4ECA-BCD9-A31009C5A6B7}" destId="{FC5F9B46-17FF-4D5D-9EBE-886C5EB35D21}" srcOrd="0" destOrd="0" presId="urn:microsoft.com/office/officeart/2008/layout/PictureStrips"/>
    <dgm:cxn modelId="{C37872D1-E36A-463C-A1E5-AD11D1177C04}" type="presParOf" srcId="{FAE343AE-F9CF-4355-8D91-37E6B88E9D44}" destId="{F97D9CC0-916D-4826-9EAF-3710B2E0AD82}" srcOrd="0" destOrd="0" presId="urn:microsoft.com/office/officeart/2008/layout/PictureStrips"/>
    <dgm:cxn modelId="{6BD51291-7B3B-49CA-B1E6-28DA83739DBE}" type="presParOf" srcId="{F97D9CC0-916D-4826-9EAF-3710B2E0AD82}" destId="{8D38965F-6024-4D1B-9743-C0CC2F703DA9}" srcOrd="0" destOrd="0" presId="urn:microsoft.com/office/officeart/2008/layout/PictureStrips"/>
    <dgm:cxn modelId="{4194B19E-BF0D-4427-BF11-FB1145B00FC8}" type="presParOf" srcId="{F97D9CC0-916D-4826-9EAF-3710B2E0AD82}" destId="{674CDAF4-986C-4840-A94C-5D1DC30FF251}" srcOrd="1" destOrd="0" presId="urn:microsoft.com/office/officeart/2008/layout/PictureStrips"/>
    <dgm:cxn modelId="{3D2D0D7C-E7E8-4D50-813A-7EA059880513}" type="presParOf" srcId="{FAE343AE-F9CF-4355-8D91-37E6B88E9D44}" destId="{7361D697-2F4E-42E7-94B1-9868AFDB1866}" srcOrd="1" destOrd="0" presId="urn:microsoft.com/office/officeart/2008/layout/PictureStrips"/>
    <dgm:cxn modelId="{9B94B562-B893-4594-BFF5-E93DAE25EC6C}" type="presParOf" srcId="{FAE343AE-F9CF-4355-8D91-37E6B88E9D44}" destId="{C208C64A-0EA1-4BAD-9D82-510DD655DD6A}" srcOrd="2" destOrd="0" presId="urn:microsoft.com/office/officeart/2008/layout/PictureStrips"/>
    <dgm:cxn modelId="{F0098A84-7699-431C-9D8B-8D2E49B518C8}" type="presParOf" srcId="{C208C64A-0EA1-4BAD-9D82-510DD655DD6A}" destId="{9F9D1F17-6EFB-4600-B218-4067C8D8B0B7}" srcOrd="0" destOrd="0" presId="urn:microsoft.com/office/officeart/2008/layout/PictureStrips"/>
    <dgm:cxn modelId="{7B63E64D-C2DE-4FA9-BEDF-A64A105E6048}" type="presParOf" srcId="{C208C64A-0EA1-4BAD-9D82-510DD655DD6A}" destId="{6FAC982E-796F-43F8-B764-51AE2B2A296E}" srcOrd="1" destOrd="0" presId="urn:microsoft.com/office/officeart/2008/layout/PictureStrips"/>
    <dgm:cxn modelId="{D0A798CF-1EE3-4CD4-81F6-DBD83C3EF548}" type="presParOf" srcId="{FAE343AE-F9CF-4355-8D91-37E6B88E9D44}" destId="{BE76FD0C-4633-4220-9855-03D493048314}" srcOrd="3" destOrd="0" presId="urn:microsoft.com/office/officeart/2008/layout/PictureStrips"/>
    <dgm:cxn modelId="{9B1410C4-1569-4201-BBDC-E7818F606E3B}" type="presParOf" srcId="{FAE343AE-F9CF-4355-8D91-37E6B88E9D44}" destId="{0266F5FC-70E2-45B8-9B91-6ECDBC446A2C}" srcOrd="4" destOrd="0" presId="urn:microsoft.com/office/officeart/2008/layout/PictureStrips"/>
    <dgm:cxn modelId="{069F10D5-9A07-43BB-88B9-6B50A9ECBBF3}" type="presParOf" srcId="{0266F5FC-70E2-45B8-9B91-6ECDBC446A2C}" destId="{FC5F9B46-17FF-4D5D-9EBE-886C5EB35D21}" srcOrd="0" destOrd="0" presId="urn:microsoft.com/office/officeart/2008/layout/PictureStrips"/>
    <dgm:cxn modelId="{CA17DA87-AA5C-48DE-AC7F-2CF115897E9A}" type="presParOf" srcId="{0266F5FC-70E2-45B8-9B91-6ECDBC446A2C}" destId="{6961BA09-E7E2-4FFB-8D48-61403DC3B879}" srcOrd="1" destOrd="0" presId="urn:microsoft.com/office/officeart/2008/layout/PictureStrips"/>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A7336447-6CEA-49B7-A809-6E4F6462C89D}" type="doc">
      <dgm:prSet loTypeId="urn:microsoft.com/office/officeart/2005/8/layout/vList2" loCatId="list" qsTypeId="urn:microsoft.com/office/officeart/2005/8/quickstyle/simple1" qsCatId="simple" csTypeId="urn:microsoft.com/office/officeart/2005/8/colors/accent6_1" csCatId="accent6" phldr="1"/>
      <dgm:spPr/>
      <dgm:t>
        <a:bodyPr/>
        <a:lstStyle/>
        <a:p>
          <a:endParaRPr lang="es-EC"/>
        </a:p>
      </dgm:t>
    </dgm:pt>
    <dgm:pt modelId="{8664905D-3D23-474D-9516-FC46CA89C8CD}">
      <dgm:prSet phldrT="[Texto]"/>
      <dgm:spPr/>
      <dgm:t>
        <a:bodyPr/>
        <a:lstStyle/>
        <a:p>
          <a:pPr algn="ctr"/>
          <a:r>
            <a:rPr lang="es-EC" dirty="0"/>
            <a:t>Riqueza observada (</a:t>
          </a:r>
          <a:r>
            <a:rPr lang="es-EC" dirty="0" err="1"/>
            <a:t>S</a:t>
          </a:r>
          <a:r>
            <a:rPr lang="es-EC" baseline="-25000" dirty="0" err="1"/>
            <a:t>obs</a:t>
          </a:r>
          <a:r>
            <a:rPr lang="es-EC" dirty="0"/>
            <a:t>)</a:t>
          </a:r>
        </a:p>
      </dgm:t>
    </dgm:pt>
    <dgm:pt modelId="{2D3DBF55-2FF7-4B69-915B-A03392AA0979}" type="parTrans" cxnId="{A347603A-BAB9-44B6-94C1-F4303BCFDEF4}">
      <dgm:prSet/>
      <dgm:spPr/>
      <dgm:t>
        <a:bodyPr/>
        <a:lstStyle/>
        <a:p>
          <a:endParaRPr lang="es-EC"/>
        </a:p>
      </dgm:t>
    </dgm:pt>
    <dgm:pt modelId="{18D5C42D-E5C7-48BA-A13C-6F482A876013}" type="sibTrans" cxnId="{A347603A-BAB9-44B6-94C1-F4303BCFDEF4}">
      <dgm:prSet/>
      <dgm:spPr/>
      <dgm:t>
        <a:bodyPr/>
        <a:lstStyle/>
        <a:p>
          <a:endParaRPr lang="es-EC"/>
        </a:p>
      </dgm:t>
    </dgm:pt>
    <dgm:pt modelId="{6C0E2401-67C9-431F-8BEA-BF52C4C12097}">
      <dgm:prSet phldrT="[Texto]" custT="1"/>
      <dgm:spPr/>
      <dgm:t>
        <a:bodyPr/>
        <a:lstStyle/>
        <a:p>
          <a:pPr algn="just"/>
          <a:r>
            <a:rPr lang="es-EC" sz="1800" dirty="0"/>
            <a:t>Número de especies está influenciado por el tamaño de la muestra</a:t>
          </a:r>
        </a:p>
      </dgm:t>
    </dgm:pt>
    <dgm:pt modelId="{8B8FF7AC-FA0B-4C83-B75C-00183CA17669}" type="parTrans" cxnId="{2282E140-BD3F-4700-AAC1-8A77FF255EDC}">
      <dgm:prSet/>
      <dgm:spPr/>
      <dgm:t>
        <a:bodyPr/>
        <a:lstStyle/>
        <a:p>
          <a:endParaRPr lang="es-EC"/>
        </a:p>
      </dgm:t>
    </dgm:pt>
    <dgm:pt modelId="{E1C5A625-7F19-44B4-8E69-3AE6B4FC51FC}" type="sibTrans" cxnId="{2282E140-BD3F-4700-AAC1-8A77FF255EDC}">
      <dgm:prSet/>
      <dgm:spPr/>
      <dgm:t>
        <a:bodyPr/>
        <a:lstStyle/>
        <a:p>
          <a:endParaRPr lang="es-EC"/>
        </a:p>
      </dgm:t>
    </dgm:pt>
    <dgm:pt modelId="{A7EBEA1C-F180-474E-8EDF-4863F430ED2B}">
      <dgm:prSet phldrT="[Texto]"/>
      <dgm:spPr/>
      <dgm:t>
        <a:bodyPr/>
        <a:lstStyle/>
        <a:p>
          <a:pPr algn="ctr"/>
          <a:r>
            <a:rPr lang="es-EC" dirty="0"/>
            <a:t>Chao 1</a:t>
          </a:r>
        </a:p>
      </dgm:t>
    </dgm:pt>
    <dgm:pt modelId="{36C38F8B-5F69-4A00-B708-DC2182884943}" type="parTrans" cxnId="{992063D4-CBCB-442E-9800-FEBEC10FB320}">
      <dgm:prSet/>
      <dgm:spPr/>
      <dgm:t>
        <a:bodyPr/>
        <a:lstStyle/>
        <a:p>
          <a:endParaRPr lang="es-EC"/>
        </a:p>
      </dgm:t>
    </dgm:pt>
    <dgm:pt modelId="{C6224652-2B70-4420-ACC9-220AEC828592}" type="sibTrans" cxnId="{992063D4-CBCB-442E-9800-FEBEC10FB320}">
      <dgm:prSet/>
      <dgm:spPr/>
      <dgm:t>
        <a:bodyPr/>
        <a:lstStyle/>
        <a:p>
          <a:endParaRPr lang="es-EC"/>
        </a:p>
      </dgm:t>
    </dgm:pt>
    <dgm:pt modelId="{BCFB50F9-A2AB-4C81-8B1A-94C8DEC9D13F}">
      <dgm:prSet phldrT="[Texto]"/>
      <dgm:spPr/>
      <dgm:t>
        <a:bodyPr/>
        <a:lstStyle/>
        <a:p>
          <a:r>
            <a:rPr lang="es-EC" dirty="0"/>
            <a:t>Riqueza basada en la abundancia</a:t>
          </a:r>
        </a:p>
      </dgm:t>
    </dgm:pt>
    <dgm:pt modelId="{A299003D-39E7-403C-A082-ADFEAD12EB0F}" type="parTrans" cxnId="{A9E03A9D-BD2A-409A-BC25-A8282EC6D7E7}">
      <dgm:prSet/>
      <dgm:spPr/>
      <dgm:t>
        <a:bodyPr/>
        <a:lstStyle/>
        <a:p>
          <a:endParaRPr lang="es-EC"/>
        </a:p>
      </dgm:t>
    </dgm:pt>
    <dgm:pt modelId="{9D38E68D-3CC3-408C-ACFE-C20005A338A3}" type="sibTrans" cxnId="{A9E03A9D-BD2A-409A-BC25-A8282EC6D7E7}">
      <dgm:prSet/>
      <dgm:spPr/>
      <dgm:t>
        <a:bodyPr/>
        <a:lstStyle/>
        <a:p>
          <a:endParaRPr lang="es-EC"/>
        </a:p>
      </dgm:t>
    </dgm:pt>
    <dgm:pt modelId="{2E3180A3-DD7F-4313-B9B6-E780BDC96F1E}">
      <dgm:prSet phldrT="[Texto]" custT="1"/>
      <dgm:spPr/>
      <dgm:t>
        <a:bodyPr/>
        <a:lstStyle/>
        <a:p>
          <a:pPr algn="just"/>
          <a:r>
            <a:rPr lang="es-EC" sz="1800" dirty="0"/>
            <a:t>Secuencias relativamente cercanas</a:t>
          </a:r>
        </a:p>
      </dgm:t>
    </dgm:pt>
    <dgm:pt modelId="{843F13D3-4F14-4395-907F-A933E3BF2AF1}" type="parTrans" cxnId="{DC0AD952-A4E2-4E71-BEA5-8946D27C90D9}">
      <dgm:prSet/>
      <dgm:spPr/>
      <dgm:t>
        <a:bodyPr/>
        <a:lstStyle/>
        <a:p>
          <a:endParaRPr lang="es-EC"/>
        </a:p>
      </dgm:t>
    </dgm:pt>
    <dgm:pt modelId="{22469EA5-2332-47B1-AC4A-3F3AD43E7D92}" type="sibTrans" cxnId="{DC0AD952-A4E2-4E71-BEA5-8946D27C90D9}">
      <dgm:prSet/>
      <dgm:spPr/>
      <dgm:t>
        <a:bodyPr/>
        <a:lstStyle/>
        <a:p>
          <a:endParaRPr lang="es-EC"/>
        </a:p>
      </dgm:t>
    </dgm:pt>
    <dgm:pt modelId="{632D7705-5B3D-4348-A3A4-59238192BB00}" type="pres">
      <dgm:prSet presAssocID="{A7336447-6CEA-49B7-A809-6E4F6462C89D}" presName="linear" presStyleCnt="0">
        <dgm:presLayoutVars>
          <dgm:animLvl val="lvl"/>
          <dgm:resizeHandles val="exact"/>
        </dgm:presLayoutVars>
      </dgm:prSet>
      <dgm:spPr/>
    </dgm:pt>
    <dgm:pt modelId="{EB39B51D-B144-42C9-BD5B-3FE8AC701375}" type="pres">
      <dgm:prSet presAssocID="{8664905D-3D23-474D-9516-FC46CA89C8CD}" presName="parentText" presStyleLbl="node1" presStyleIdx="0" presStyleCnt="2">
        <dgm:presLayoutVars>
          <dgm:chMax val="0"/>
          <dgm:bulletEnabled val="1"/>
        </dgm:presLayoutVars>
      </dgm:prSet>
      <dgm:spPr/>
    </dgm:pt>
    <dgm:pt modelId="{694F9C5B-3495-451C-92D7-D7FFF16727CD}" type="pres">
      <dgm:prSet presAssocID="{8664905D-3D23-474D-9516-FC46CA89C8CD}" presName="childText" presStyleLbl="revTx" presStyleIdx="0" presStyleCnt="2">
        <dgm:presLayoutVars>
          <dgm:bulletEnabled val="1"/>
        </dgm:presLayoutVars>
      </dgm:prSet>
      <dgm:spPr/>
    </dgm:pt>
    <dgm:pt modelId="{56E79A78-5830-4DFB-8E15-D6063098A4E1}" type="pres">
      <dgm:prSet presAssocID="{A7EBEA1C-F180-474E-8EDF-4863F430ED2B}" presName="parentText" presStyleLbl="node1" presStyleIdx="1" presStyleCnt="2" custScaleY="80479">
        <dgm:presLayoutVars>
          <dgm:chMax val="0"/>
          <dgm:bulletEnabled val="1"/>
        </dgm:presLayoutVars>
      </dgm:prSet>
      <dgm:spPr/>
    </dgm:pt>
    <dgm:pt modelId="{6F66D09A-6537-4AAE-8EA2-A984D12D590F}" type="pres">
      <dgm:prSet presAssocID="{A7EBEA1C-F180-474E-8EDF-4863F430ED2B}" presName="childText" presStyleLbl="revTx" presStyleIdx="1" presStyleCnt="2">
        <dgm:presLayoutVars>
          <dgm:bulletEnabled val="1"/>
        </dgm:presLayoutVars>
      </dgm:prSet>
      <dgm:spPr/>
    </dgm:pt>
  </dgm:ptLst>
  <dgm:cxnLst>
    <dgm:cxn modelId="{A347603A-BAB9-44B6-94C1-F4303BCFDEF4}" srcId="{A7336447-6CEA-49B7-A809-6E4F6462C89D}" destId="{8664905D-3D23-474D-9516-FC46CA89C8CD}" srcOrd="0" destOrd="0" parTransId="{2D3DBF55-2FF7-4B69-915B-A03392AA0979}" sibTransId="{18D5C42D-E5C7-48BA-A13C-6F482A876013}"/>
    <dgm:cxn modelId="{1110C33D-104D-47E5-91F3-8C0D103B5295}" type="presOf" srcId="{6C0E2401-67C9-431F-8BEA-BF52C4C12097}" destId="{694F9C5B-3495-451C-92D7-D7FFF16727CD}" srcOrd="0" destOrd="0" presId="urn:microsoft.com/office/officeart/2005/8/layout/vList2"/>
    <dgm:cxn modelId="{2282E140-BD3F-4700-AAC1-8A77FF255EDC}" srcId="{8664905D-3D23-474D-9516-FC46CA89C8CD}" destId="{6C0E2401-67C9-431F-8BEA-BF52C4C12097}" srcOrd="0" destOrd="0" parTransId="{8B8FF7AC-FA0B-4C83-B75C-00183CA17669}" sibTransId="{E1C5A625-7F19-44B4-8E69-3AE6B4FC51FC}"/>
    <dgm:cxn modelId="{DC0AD952-A4E2-4E71-BEA5-8946D27C90D9}" srcId="{8664905D-3D23-474D-9516-FC46CA89C8CD}" destId="{2E3180A3-DD7F-4313-B9B6-E780BDC96F1E}" srcOrd="1" destOrd="0" parTransId="{843F13D3-4F14-4395-907F-A933E3BF2AF1}" sibTransId="{22469EA5-2332-47B1-AC4A-3F3AD43E7D92}"/>
    <dgm:cxn modelId="{EC3A5380-FB92-4DE4-8359-47D68D515714}" type="presOf" srcId="{BCFB50F9-A2AB-4C81-8B1A-94C8DEC9D13F}" destId="{6F66D09A-6537-4AAE-8EA2-A984D12D590F}" srcOrd="0" destOrd="0" presId="urn:microsoft.com/office/officeart/2005/8/layout/vList2"/>
    <dgm:cxn modelId="{A9E03A9D-BD2A-409A-BC25-A8282EC6D7E7}" srcId="{A7EBEA1C-F180-474E-8EDF-4863F430ED2B}" destId="{BCFB50F9-A2AB-4C81-8B1A-94C8DEC9D13F}" srcOrd="0" destOrd="0" parTransId="{A299003D-39E7-403C-A082-ADFEAD12EB0F}" sibTransId="{9D38E68D-3CC3-408C-ACFE-C20005A338A3}"/>
    <dgm:cxn modelId="{CF070CC9-47EC-434D-A470-D3B5FDB14B32}" type="presOf" srcId="{A7EBEA1C-F180-474E-8EDF-4863F430ED2B}" destId="{56E79A78-5830-4DFB-8E15-D6063098A4E1}" srcOrd="0" destOrd="0" presId="urn:microsoft.com/office/officeart/2005/8/layout/vList2"/>
    <dgm:cxn modelId="{992063D4-CBCB-442E-9800-FEBEC10FB320}" srcId="{A7336447-6CEA-49B7-A809-6E4F6462C89D}" destId="{A7EBEA1C-F180-474E-8EDF-4863F430ED2B}" srcOrd="1" destOrd="0" parTransId="{36C38F8B-5F69-4A00-B708-DC2182884943}" sibTransId="{C6224652-2B70-4420-ACC9-220AEC828592}"/>
    <dgm:cxn modelId="{0FFF99EE-F51C-443B-8ECA-158C0248D0B7}" type="presOf" srcId="{2E3180A3-DD7F-4313-B9B6-E780BDC96F1E}" destId="{694F9C5B-3495-451C-92D7-D7FFF16727CD}" srcOrd="0" destOrd="1" presId="urn:microsoft.com/office/officeart/2005/8/layout/vList2"/>
    <dgm:cxn modelId="{D3FB8AF7-E814-4B40-A328-CABFEE090F02}" type="presOf" srcId="{8664905D-3D23-474D-9516-FC46CA89C8CD}" destId="{EB39B51D-B144-42C9-BD5B-3FE8AC701375}" srcOrd="0" destOrd="0" presId="urn:microsoft.com/office/officeart/2005/8/layout/vList2"/>
    <dgm:cxn modelId="{C3F24CFA-CFFC-489A-998C-24E2A6BB3D6F}" type="presOf" srcId="{A7336447-6CEA-49B7-A809-6E4F6462C89D}" destId="{632D7705-5B3D-4348-A3A4-59238192BB00}" srcOrd="0" destOrd="0" presId="urn:microsoft.com/office/officeart/2005/8/layout/vList2"/>
    <dgm:cxn modelId="{D72D483E-63E4-42B7-B676-A1E31CEBFEFD}" type="presParOf" srcId="{632D7705-5B3D-4348-A3A4-59238192BB00}" destId="{EB39B51D-B144-42C9-BD5B-3FE8AC701375}" srcOrd="0" destOrd="0" presId="urn:microsoft.com/office/officeart/2005/8/layout/vList2"/>
    <dgm:cxn modelId="{00B60BF9-0255-48C2-95B0-2C30D1C02A75}" type="presParOf" srcId="{632D7705-5B3D-4348-A3A4-59238192BB00}" destId="{694F9C5B-3495-451C-92D7-D7FFF16727CD}" srcOrd="1" destOrd="0" presId="urn:microsoft.com/office/officeart/2005/8/layout/vList2"/>
    <dgm:cxn modelId="{41676BDB-BE66-4592-B25C-ABCD0D2EBC6F}" type="presParOf" srcId="{632D7705-5B3D-4348-A3A4-59238192BB00}" destId="{56E79A78-5830-4DFB-8E15-D6063098A4E1}" srcOrd="2" destOrd="0" presId="urn:microsoft.com/office/officeart/2005/8/layout/vList2"/>
    <dgm:cxn modelId="{D2E79F08-D676-49A3-927E-7711DE41ED95}" type="presParOf" srcId="{632D7705-5B3D-4348-A3A4-59238192BB00}" destId="{6F66D09A-6537-4AAE-8EA2-A984D12D590F}" srcOrd="3"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1434DCAE-B287-4BE0-BE5C-1B5B2CBE2DB3}" type="doc">
      <dgm:prSet loTypeId="urn:microsoft.com/office/officeart/2005/8/layout/vList3" loCatId="list" qsTypeId="urn:microsoft.com/office/officeart/2005/8/quickstyle/simple1" qsCatId="simple" csTypeId="urn:microsoft.com/office/officeart/2005/8/colors/accent2_1" csCatId="accent2" phldr="1"/>
      <dgm:spPr/>
      <dgm:t>
        <a:bodyPr/>
        <a:lstStyle/>
        <a:p>
          <a:endParaRPr lang="es-EC"/>
        </a:p>
      </dgm:t>
    </dgm:pt>
    <dgm:pt modelId="{8A46F297-5442-4F1C-8BA5-5941782FD0C9}">
      <dgm:prSet phldrT="[Texto]" custT="1"/>
      <dgm:spPr/>
      <dgm:t>
        <a:bodyPr/>
        <a:lstStyle/>
        <a:p>
          <a:pPr algn="just">
            <a:buFont typeface="Arial" panose="020B0604020202020204" pitchFamily="34" charset="0"/>
            <a:buChar char="•"/>
          </a:pPr>
          <a:r>
            <a:rPr lang="es-EC" sz="1700" dirty="0">
              <a:effectLst/>
              <a:latin typeface="+mn-lt"/>
            </a:rPr>
            <a:t>Se logró estandarizar el uso del homogeneizador para tejidos vegetales de plantas de distinta consistencia, proporcionando un aislamiento fácil y reproducible con una mayor eficiencia en muestras particularmente difíciles o con poca cantidad. </a:t>
          </a:r>
          <a:endParaRPr lang="es-EC" sz="1700" dirty="0">
            <a:latin typeface="+mn-lt"/>
          </a:endParaRPr>
        </a:p>
      </dgm:t>
    </dgm:pt>
    <dgm:pt modelId="{D8D32D8C-B98B-44E2-A5FB-B3FEED2814BC}" type="parTrans" cxnId="{3EFF83A2-AAF0-4553-AF04-D85C708D49D9}">
      <dgm:prSet/>
      <dgm:spPr/>
      <dgm:t>
        <a:bodyPr/>
        <a:lstStyle/>
        <a:p>
          <a:pPr algn="just"/>
          <a:endParaRPr lang="es-EC" sz="1700">
            <a:latin typeface="+mn-lt"/>
          </a:endParaRPr>
        </a:p>
      </dgm:t>
    </dgm:pt>
    <dgm:pt modelId="{440AA4FF-E1EB-4BEC-992F-8AD23A2794EE}" type="sibTrans" cxnId="{3EFF83A2-AAF0-4553-AF04-D85C708D49D9}">
      <dgm:prSet/>
      <dgm:spPr/>
      <dgm:t>
        <a:bodyPr/>
        <a:lstStyle/>
        <a:p>
          <a:pPr algn="just"/>
          <a:endParaRPr lang="es-EC" sz="1700">
            <a:latin typeface="+mn-lt"/>
          </a:endParaRPr>
        </a:p>
      </dgm:t>
    </dgm:pt>
    <dgm:pt modelId="{EF8D9B2B-7C0E-485A-8CBA-37251B5B3D42}">
      <dgm:prSet custT="1"/>
      <dgm:spPr/>
      <dgm:t>
        <a:bodyPr/>
        <a:lstStyle/>
        <a:p>
          <a:pPr algn="just"/>
          <a:r>
            <a:rPr lang="es-EC" sz="1700" dirty="0">
              <a:effectLst/>
              <a:latin typeface="+mn-lt"/>
            </a:rPr>
            <a:t>Se determinó el mejor método de lisis celular usando el homogeneizador específicamente para raíces de plantas herbáceas, leñosas y semileñosas. </a:t>
          </a:r>
        </a:p>
      </dgm:t>
    </dgm:pt>
    <dgm:pt modelId="{CFC9EFAF-4BDD-49A3-A344-4789B1EED794}" type="parTrans" cxnId="{1DDBEE1F-DD0B-4AC9-B97D-F28C5BCE2214}">
      <dgm:prSet/>
      <dgm:spPr/>
      <dgm:t>
        <a:bodyPr/>
        <a:lstStyle/>
        <a:p>
          <a:pPr algn="just"/>
          <a:endParaRPr lang="es-EC" sz="1700">
            <a:latin typeface="+mn-lt"/>
          </a:endParaRPr>
        </a:p>
      </dgm:t>
    </dgm:pt>
    <dgm:pt modelId="{71E4F4EF-0123-43A8-A394-4D28E38BE2E7}" type="sibTrans" cxnId="{1DDBEE1F-DD0B-4AC9-B97D-F28C5BCE2214}">
      <dgm:prSet/>
      <dgm:spPr/>
      <dgm:t>
        <a:bodyPr/>
        <a:lstStyle/>
        <a:p>
          <a:pPr algn="just"/>
          <a:endParaRPr lang="es-EC" sz="1700">
            <a:latin typeface="+mn-lt"/>
          </a:endParaRPr>
        </a:p>
      </dgm:t>
    </dgm:pt>
    <dgm:pt modelId="{901E0D72-A14B-41DC-AAF7-D9F2AEFAE402}">
      <dgm:prSet custT="1"/>
      <dgm:spPr/>
      <dgm:t>
        <a:bodyPr/>
        <a:lstStyle/>
        <a:p>
          <a:pPr algn="just"/>
          <a:r>
            <a:rPr lang="es-EC" sz="1700" dirty="0">
              <a:effectLst/>
              <a:latin typeface="+mn-lt"/>
            </a:rPr>
            <a:t>Por medio de </a:t>
          </a:r>
          <a:r>
            <a:rPr lang="es-EC" sz="1700" dirty="0" err="1">
              <a:effectLst/>
              <a:latin typeface="+mn-lt"/>
            </a:rPr>
            <a:t>European</a:t>
          </a:r>
          <a:r>
            <a:rPr lang="es-EC" sz="1700" dirty="0">
              <a:effectLst/>
              <a:latin typeface="+mn-lt"/>
            </a:rPr>
            <a:t> </a:t>
          </a:r>
          <a:r>
            <a:rPr lang="es-EC" sz="1700" dirty="0" err="1">
              <a:effectLst/>
              <a:latin typeface="+mn-lt"/>
            </a:rPr>
            <a:t>Bioinformatics</a:t>
          </a:r>
          <a:r>
            <a:rPr lang="es-EC" sz="1700" dirty="0">
              <a:effectLst/>
              <a:latin typeface="+mn-lt"/>
            </a:rPr>
            <a:t> </a:t>
          </a:r>
          <a:r>
            <a:rPr lang="es-EC" sz="1700" dirty="0" err="1">
              <a:effectLst/>
              <a:latin typeface="+mn-lt"/>
            </a:rPr>
            <a:t>Institute</a:t>
          </a:r>
          <a:r>
            <a:rPr lang="es-EC" sz="1700" dirty="0">
              <a:effectLst/>
              <a:latin typeface="+mn-lt"/>
            </a:rPr>
            <a:t> (EBI) se obtuvo datos de secuenciación masiva para de región LSU de raíces de dos ecosistemas diferentes. </a:t>
          </a:r>
        </a:p>
      </dgm:t>
    </dgm:pt>
    <dgm:pt modelId="{0A6A88F3-5C58-412C-8505-1D8180663035}" type="parTrans" cxnId="{397D4F53-8725-441A-93F5-85E415061E3A}">
      <dgm:prSet/>
      <dgm:spPr/>
      <dgm:t>
        <a:bodyPr/>
        <a:lstStyle/>
        <a:p>
          <a:pPr algn="just"/>
          <a:endParaRPr lang="es-EC" sz="1700">
            <a:latin typeface="+mn-lt"/>
          </a:endParaRPr>
        </a:p>
      </dgm:t>
    </dgm:pt>
    <dgm:pt modelId="{60EFA900-A0B7-4D42-AB6B-94EB088ABE00}" type="sibTrans" cxnId="{397D4F53-8725-441A-93F5-85E415061E3A}">
      <dgm:prSet/>
      <dgm:spPr/>
      <dgm:t>
        <a:bodyPr/>
        <a:lstStyle/>
        <a:p>
          <a:pPr algn="just"/>
          <a:endParaRPr lang="es-EC" sz="1700">
            <a:latin typeface="+mn-lt"/>
          </a:endParaRPr>
        </a:p>
      </dgm:t>
    </dgm:pt>
    <dgm:pt modelId="{2B381865-5C3A-41E6-8A26-E88DD2A8BD35}">
      <dgm:prSet custT="1"/>
      <dgm:spPr/>
      <dgm:t>
        <a:bodyPr/>
        <a:lstStyle/>
        <a:p>
          <a:pPr algn="just"/>
          <a:r>
            <a:rPr lang="es-EC" sz="1700" dirty="0">
              <a:effectLst/>
              <a:latin typeface="+mn-lt"/>
            </a:rPr>
            <a:t>El sistema interactivo “Galaxy”, permitió analizar las secuencias de amplicones de muestras de raíces de dos ecosistemas distintos. </a:t>
          </a:r>
        </a:p>
      </dgm:t>
    </dgm:pt>
    <dgm:pt modelId="{9B5BAB34-9E9E-4483-8065-6EF544120C9C}" type="parTrans" cxnId="{34C933FC-1EC7-4E08-AC16-A185EF03C5AC}">
      <dgm:prSet/>
      <dgm:spPr/>
      <dgm:t>
        <a:bodyPr/>
        <a:lstStyle/>
        <a:p>
          <a:pPr algn="just"/>
          <a:endParaRPr lang="es-EC" sz="1700">
            <a:latin typeface="+mn-lt"/>
          </a:endParaRPr>
        </a:p>
      </dgm:t>
    </dgm:pt>
    <dgm:pt modelId="{B3A9C224-D29E-4BD7-8878-651D80631B54}" type="sibTrans" cxnId="{34C933FC-1EC7-4E08-AC16-A185EF03C5AC}">
      <dgm:prSet/>
      <dgm:spPr/>
      <dgm:t>
        <a:bodyPr/>
        <a:lstStyle/>
        <a:p>
          <a:pPr algn="just"/>
          <a:endParaRPr lang="es-EC" sz="1700">
            <a:latin typeface="+mn-lt"/>
          </a:endParaRPr>
        </a:p>
      </dgm:t>
    </dgm:pt>
    <dgm:pt modelId="{C27E7E5A-632D-4511-AA34-9926ED5888D8}">
      <dgm:prSet custT="1"/>
      <dgm:spPr/>
      <dgm:t>
        <a:bodyPr/>
        <a:lstStyle/>
        <a:p>
          <a:pPr algn="just"/>
          <a:r>
            <a:rPr lang="es-EC" sz="1700" dirty="0">
              <a:effectLst/>
              <a:latin typeface="+mn-lt"/>
            </a:rPr>
            <a:t>Se identificaron a nivel de especie las unidades taxonómicas operacionales (OTUs) para micorrizas arbusculares mediante la construcción de un árbol filogenético realizado en el software Mega X y en contraste con la base de datos de </a:t>
          </a:r>
          <a:r>
            <a:rPr lang="es-EC" sz="1700" dirty="0" err="1">
              <a:effectLst/>
              <a:latin typeface="+mn-lt"/>
            </a:rPr>
            <a:t>MaarjAM</a:t>
          </a:r>
          <a:r>
            <a:rPr lang="es-EC" sz="1700" dirty="0">
              <a:effectLst/>
              <a:latin typeface="+mn-lt"/>
            </a:rPr>
            <a:t> y NCBI que proporcionó una identificación a nivel de especie más concluyente. </a:t>
          </a:r>
          <a:endParaRPr lang="es-EC" sz="1700" dirty="0">
            <a:latin typeface="+mn-lt"/>
          </a:endParaRPr>
        </a:p>
      </dgm:t>
    </dgm:pt>
    <dgm:pt modelId="{8A878B39-9B4D-419C-8CA0-DF93BD8A4489}" type="parTrans" cxnId="{6FBE339F-4AA9-4102-BE09-306EDF6411C1}">
      <dgm:prSet/>
      <dgm:spPr/>
      <dgm:t>
        <a:bodyPr/>
        <a:lstStyle/>
        <a:p>
          <a:pPr algn="just"/>
          <a:endParaRPr lang="es-EC" sz="1700">
            <a:latin typeface="+mn-lt"/>
          </a:endParaRPr>
        </a:p>
      </dgm:t>
    </dgm:pt>
    <dgm:pt modelId="{05925D83-B9C2-476D-8DFC-FD313E585E43}" type="sibTrans" cxnId="{6FBE339F-4AA9-4102-BE09-306EDF6411C1}">
      <dgm:prSet/>
      <dgm:spPr/>
      <dgm:t>
        <a:bodyPr/>
        <a:lstStyle/>
        <a:p>
          <a:pPr algn="just"/>
          <a:endParaRPr lang="es-EC" sz="1700">
            <a:latin typeface="+mn-lt"/>
          </a:endParaRPr>
        </a:p>
      </dgm:t>
    </dgm:pt>
    <dgm:pt modelId="{1581BBBD-D169-48C1-BE3C-C73303025E9C}">
      <dgm:prSet custT="1"/>
      <dgm:spPr/>
      <dgm:t>
        <a:bodyPr/>
        <a:lstStyle/>
        <a:p>
          <a:pPr algn="just"/>
          <a:r>
            <a:rPr lang="es-EC" sz="1700" dirty="0">
              <a:effectLst/>
              <a:latin typeface="+mn-lt"/>
            </a:rPr>
            <a:t>Tras la evaluación por espectrofotometría se comprobó que el ADN obtenido es suficiente para posteriores análisis moleculares, además que la integridad del ADN se mantuvo dentro del rango aceptable. </a:t>
          </a:r>
        </a:p>
      </dgm:t>
    </dgm:pt>
    <dgm:pt modelId="{1209A31D-848F-4210-97CD-92061324AFA4}" type="parTrans" cxnId="{D5882AE0-0DBA-4DCD-84E6-E70723CF3967}">
      <dgm:prSet/>
      <dgm:spPr/>
      <dgm:t>
        <a:bodyPr/>
        <a:lstStyle/>
        <a:p>
          <a:endParaRPr lang="es-EC"/>
        </a:p>
      </dgm:t>
    </dgm:pt>
    <dgm:pt modelId="{E87BACB2-87CE-45E3-A1AC-D9292E5CDEE2}" type="sibTrans" cxnId="{D5882AE0-0DBA-4DCD-84E6-E70723CF3967}">
      <dgm:prSet/>
      <dgm:spPr/>
      <dgm:t>
        <a:bodyPr/>
        <a:lstStyle/>
        <a:p>
          <a:endParaRPr lang="es-EC"/>
        </a:p>
      </dgm:t>
    </dgm:pt>
    <dgm:pt modelId="{489EAFF9-6CAA-49D6-8981-990061B972E4}">
      <dgm:prSet custT="1"/>
      <dgm:spPr/>
      <dgm:t>
        <a:bodyPr/>
        <a:lstStyle/>
        <a:p>
          <a:pPr algn="just"/>
          <a:r>
            <a:rPr lang="es-EC" sz="1700" dirty="0"/>
            <a:t>En el análisis de comunidades </a:t>
          </a:r>
          <a:r>
            <a:rPr lang="es-EC" sz="1700" dirty="0" err="1"/>
            <a:t>micorrizicas</a:t>
          </a:r>
          <a:r>
            <a:rPr lang="es-EC" sz="1700" dirty="0"/>
            <a:t> se encontró 16 OTUs compartidas entre los dos ecosistemas, además 2 y 3 OTUs exclusivas para la zona templada fría y subtropical respectivamente. Los indicadores de biodiversidad no presentaron diferencias estadísticamente significativas.</a:t>
          </a:r>
          <a:endParaRPr lang="es-EC" sz="1700" dirty="0">
            <a:latin typeface="+mn-lt"/>
          </a:endParaRPr>
        </a:p>
      </dgm:t>
    </dgm:pt>
    <dgm:pt modelId="{219FA6B3-73AF-4500-BC0E-D6DD19634C3B}" type="parTrans" cxnId="{FEE55550-B467-4349-AD64-51E216AD3BA5}">
      <dgm:prSet/>
      <dgm:spPr/>
      <dgm:t>
        <a:bodyPr/>
        <a:lstStyle/>
        <a:p>
          <a:endParaRPr lang="es-EC"/>
        </a:p>
      </dgm:t>
    </dgm:pt>
    <dgm:pt modelId="{750941F8-B3B0-4E5E-83EE-C25FF35FEC4F}" type="sibTrans" cxnId="{FEE55550-B467-4349-AD64-51E216AD3BA5}">
      <dgm:prSet/>
      <dgm:spPr/>
      <dgm:t>
        <a:bodyPr/>
        <a:lstStyle/>
        <a:p>
          <a:endParaRPr lang="es-EC"/>
        </a:p>
      </dgm:t>
    </dgm:pt>
    <dgm:pt modelId="{F88D7EB7-03CA-4996-8FF3-EFD3E8B4DEE4}" type="pres">
      <dgm:prSet presAssocID="{1434DCAE-B287-4BE0-BE5C-1B5B2CBE2DB3}" presName="linearFlow" presStyleCnt="0">
        <dgm:presLayoutVars>
          <dgm:dir/>
          <dgm:resizeHandles val="exact"/>
        </dgm:presLayoutVars>
      </dgm:prSet>
      <dgm:spPr/>
    </dgm:pt>
    <dgm:pt modelId="{86426543-23CE-4913-81AD-837C2D15AFD1}" type="pres">
      <dgm:prSet presAssocID="{8A46F297-5442-4F1C-8BA5-5941782FD0C9}" presName="composite" presStyleCnt="0"/>
      <dgm:spPr/>
    </dgm:pt>
    <dgm:pt modelId="{7C759DD5-524B-4291-B81E-396F97F5BB9D}" type="pres">
      <dgm:prSet presAssocID="{8A46F297-5442-4F1C-8BA5-5941782FD0C9}" presName="imgShp" presStyleLbl="fgImgPlace1" presStyleIdx="0" presStyleCnt="7" custLinFactX="-100000" custLinFactNeighborX="-148699" custLinFactNeighborY="4652"/>
      <dgm:spPr/>
    </dgm:pt>
    <dgm:pt modelId="{3B48CCB4-8137-4A1E-9186-7635CA086276}" type="pres">
      <dgm:prSet presAssocID="{8A46F297-5442-4F1C-8BA5-5941782FD0C9}" presName="txShp" presStyleLbl="node1" presStyleIdx="0" presStyleCnt="7" custScaleX="141289" custScaleY="122337">
        <dgm:presLayoutVars>
          <dgm:bulletEnabled val="1"/>
        </dgm:presLayoutVars>
      </dgm:prSet>
      <dgm:spPr/>
    </dgm:pt>
    <dgm:pt modelId="{4EA1DA49-5F2A-4791-B1E9-0574177B229C}" type="pres">
      <dgm:prSet presAssocID="{440AA4FF-E1EB-4BEC-992F-8AD23A2794EE}" presName="spacing" presStyleCnt="0"/>
      <dgm:spPr/>
    </dgm:pt>
    <dgm:pt modelId="{C20F1226-3E97-4D7E-9DB7-141793CD5E0C}" type="pres">
      <dgm:prSet presAssocID="{EF8D9B2B-7C0E-485A-8CBA-37251B5B3D42}" presName="composite" presStyleCnt="0"/>
      <dgm:spPr/>
    </dgm:pt>
    <dgm:pt modelId="{799EC30C-F69A-4456-8C56-570EC1C7F922}" type="pres">
      <dgm:prSet presAssocID="{EF8D9B2B-7C0E-485A-8CBA-37251B5B3D42}" presName="imgShp" presStyleLbl="fgImgPlace1" presStyleIdx="1" presStyleCnt="7" custLinFactX="-100000" custLinFactNeighborX="-148699" custLinFactNeighborY="-1747"/>
      <dgm:spPr/>
    </dgm:pt>
    <dgm:pt modelId="{D3EBDE50-4BBC-4788-A1A5-56BC823F853C}" type="pres">
      <dgm:prSet presAssocID="{EF8D9B2B-7C0E-485A-8CBA-37251B5B3D42}" presName="txShp" presStyleLbl="node1" presStyleIdx="1" presStyleCnt="7" custScaleX="141695" custScaleY="103121">
        <dgm:presLayoutVars>
          <dgm:bulletEnabled val="1"/>
        </dgm:presLayoutVars>
      </dgm:prSet>
      <dgm:spPr/>
    </dgm:pt>
    <dgm:pt modelId="{C8F61983-F499-4F38-AABC-E99BF0207862}" type="pres">
      <dgm:prSet presAssocID="{71E4F4EF-0123-43A8-A394-4D28E38BE2E7}" presName="spacing" presStyleCnt="0"/>
      <dgm:spPr/>
    </dgm:pt>
    <dgm:pt modelId="{78CFCC10-8819-4156-B209-DEF9A64877CE}" type="pres">
      <dgm:prSet presAssocID="{1581BBBD-D169-48C1-BE3C-C73303025E9C}" presName="composite" presStyleCnt="0"/>
      <dgm:spPr/>
    </dgm:pt>
    <dgm:pt modelId="{E3D95B3A-7001-4506-9802-5D73A886ACD3}" type="pres">
      <dgm:prSet presAssocID="{1581BBBD-D169-48C1-BE3C-C73303025E9C}" presName="imgShp" presStyleLbl="fgImgPlace1" presStyleIdx="2" presStyleCnt="7" custLinFactX="-100000" custLinFactNeighborX="-149854" custLinFactNeighborY="768"/>
      <dgm:spPr/>
    </dgm:pt>
    <dgm:pt modelId="{EC5A312B-BE11-4DE8-A6B8-202B90CBDA89}" type="pres">
      <dgm:prSet presAssocID="{1581BBBD-D169-48C1-BE3C-C73303025E9C}" presName="txShp" presStyleLbl="node1" presStyleIdx="2" presStyleCnt="7" custScaleX="140478">
        <dgm:presLayoutVars>
          <dgm:bulletEnabled val="1"/>
        </dgm:presLayoutVars>
      </dgm:prSet>
      <dgm:spPr/>
    </dgm:pt>
    <dgm:pt modelId="{430E63F7-E4B5-4D0D-A835-1D0BC8B4FA3C}" type="pres">
      <dgm:prSet presAssocID="{E87BACB2-87CE-45E3-A1AC-D9292E5CDEE2}" presName="spacing" presStyleCnt="0"/>
      <dgm:spPr/>
    </dgm:pt>
    <dgm:pt modelId="{0D64E1DA-58B5-48B5-9987-93D1ACAFDA04}" type="pres">
      <dgm:prSet presAssocID="{901E0D72-A14B-41DC-AAF7-D9F2AEFAE402}" presName="composite" presStyleCnt="0"/>
      <dgm:spPr/>
    </dgm:pt>
    <dgm:pt modelId="{653558E1-A3BE-4E96-A6A9-CFDE51943BB1}" type="pres">
      <dgm:prSet presAssocID="{901E0D72-A14B-41DC-AAF7-D9F2AEFAE402}" presName="imgShp" presStyleLbl="fgImgPlace1" presStyleIdx="3" presStyleCnt="7" custLinFactX="-100000" custLinFactNeighborX="-148699" custLinFactNeighborY="-1747"/>
      <dgm:spPr/>
    </dgm:pt>
    <dgm:pt modelId="{6C3262A1-A522-435A-9EAC-055EB62D65C6}" type="pres">
      <dgm:prSet presAssocID="{901E0D72-A14B-41DC-AAF7-D9F2AEFAE402}" presName="txShp" presStyleLbl="node1" presStyleIdx="3" presStyleCnt="7" custScaleX="141289">
        <dgm:presLayoutVars>
          <dgm:bulletEnabled val="1"/>
        </dgm:presLayoutVars>
      </dgm:prSet>
      <dgm:spPr/>
    </dgm:pt>
    <dgm:pt modelId="{D4F4930C-0B63-45FB-9A75-28E510553594}" type="pres">
      <dgm:prSet presAssocID="{60EFA900-A0B7-4D42-AB6B-94EB088ABE00}" presName="spacing" presStyleCnt="0"/>
      <dgm:spPr/>
    </dgm:pt>
    <dgm:pt modelId="{A832290F-B9FC-4380-924C-D328612B5989}" type="pres">
      <dgm:prSet presAssocID="{2B381865-5C3A-41E6-8A26-E88DD2A8BD35}" presName="composite" presStyleCnt="0"/>
      <dgm:spPr/>
    </dgm:pt>
    <dgm:pt modelId="{E7B70A73-303E-49CA-AA2A-66E49099ED3C}" type="pres">
      <dgm:prSet presAssocID="{2B381865-5C3A-41E6-8A26-E88DD2A8BD35}" presName="imgShp" presStyleLbl="fgImgPlace1" presStyleIdx="4" presStyleCnt="7" custLinFactX="-100000" custLinFactNeighborX="-148699" custLinFactNeighborY="-1747"/>
      <dgm:spPr/>
    </dgm:pt>
    <dgm:pt modelId="{AADD19EF-4D25-4CF6-9029-6478A401CA1C}" type="pres">
      <dgm:prSet presAssocID="{2B381865-5C3A-41E6-8A26-E88DD2A8BD35}" presName="txShp" presStyleLbl="node1" presStyleIdx="4" presStyleCnt="7" custScaleX="141289">
        <dgm:presLayoutVars>
          <dgm:bulletEnabled val="1"/>
        </dgm:presLayoutVars>
      </dgm:prSet>
      <dgm:spPr/>
    </dgm:pt>
    <dgm:pt modelId="{97DA86F3-770D-4127-A377-D09DD00EEB17}" type="pres">
      <dgm:prSet presAssocID="{B3A9C224-D29E-4BD7-8878-651D80631B54}" presName="spacing" presStyleCnt="0"/>
      <dgm:spPr/>
    </dgm:pt>
    <dgm:pt modelId="{85739837-C5C3-4CE8-A56E-125DBDDDB881}" type="pres">
      <dgm:prSet presAssocID="{C27E7E5A-632D-4511-AA34-9926ED5888D8}" presName="composite" presStyleCnt="0"/>
      <dgm:spPr/>
    </dgm:pt>
    <dgm:pt modelId="{66A1D801-4A68-4EE3-A244-8D6BCB03D8C7}" type="pres">
      <dgm:prSet presAssocID="{C27E7E5A-632D-4511-AA34-9926ED5888D8}" presName="imgShp" presStyleLbl="fgImgPlace1" presStyleIdx="5" presStyleCnt="7" custLinFactX="-100000" custLinFactNeighborX="-148699" custLinFactNeighborY="-1747"/>
      <dgm:spPr/>
    </dgm:pt>
    <dgm:pt modelId="{272F26ED-5FCF-4A58-8A8B-DD01C78FC83A}" type="pres">
      <dgm:prSet presAssocID="{C27E7E5A-632D-4511-AA34-9926ED5888D8}" presName="txShp" presStyleLbl="node1" presStyleIdx="5" presStyleCnt="7" custScaleX="141289">
        <dgm:presLayoutVars>
          <dgm:bulletEnabled val="1"/>
        </dgm:presLayoutVars>
      </dgm:prSet>
      <dgm:spPr/>
    </dgm:pt>
    <dgm:pt modelId="{46E170DE-B5E1-4AB9-8503-61B6075B3ACD}" type="pres">
      <dgm:prSet presAssocID="{05925D83-B9C2-476D-8DFC-FD313E585E43}" presName="spacing" presStyleCnt="0"/>
      <dgm:spPr/>
    </dgm:pt>
    <dgm:pt modelId="{02EDAA49-8310-4EFC-A9E5-7078F53B6DEF}" type="pres">
      <dgm:prSet presAssocID="{489EAFF9-6CAA-49D6-8981-990061B972E4}" presName="composite" presStyleCnt="0"/>
      <dgm:spPr/>
    </dgm:pt>
    <dgm:pt modelId="{1B8189BC-1E0F-47C5-8058-7253150C5084}" type="pres">
      <dgm:prSet presAssocID="{489EAFF9-6CAA-49D6-8981-990061B972E4}" presName="imgShp" presStyleLbl="fgImgPlace1" presStyleIdx="6" presStyleCnt="7" custLinFactX="-100000" custLinFactNeighborX="-149853" custLinFactNeighborY="-16549"/>
      <dgm:spPr/>
    </dgm:pt>
    <dgm:pt modelId="{1EE62311-1F7B-48FA-948F-7568EAFB58CE}" type="pres">
      <dgm:prSet presAssocID="{489EAFF9-6CAA-49D6-8981-990061B972E4}" presName="txShp" presStyleLbl="node1" presStyleIdx="6" presStyleCnt="7" custScaleX="140884">
        <dgm:presLayoutVars>
          <dgm:bulletEnabled val="1"/>
        </dgm:presLayoutVars>
      </dgm:prSet>
      <dgm:spPr/>
    </dgm:pt>
  </dgm:ptLst>
  <dgm:cxnLst>
    <dgm:cxn modelId="{25671116-B17C-4D11-8FD7-290E6F0DBCE4}" type="presOf" srcId="{EF8D9B2B-7C0E-485A-8CBA-37251B5B3D42}" destId="{D3EBDE50-4BBC-4788-A1A5-56BC823F853C}" srcOrd="0" destOrd="0" presId="urn:microsoft.com/office/officeart/2005/8/layout/vList3"/>
    <dgm:cxn modelId="{AA49CC19-0C96-4828-8E1E-87F695909617}" type="presOf" srcId="{C27E7E5A-632D-4511-AA34-9926ED5888D8}" destId="{272F26ED-5FCF-4A58-8A8B-DD01C78FC83A}" srcOrd="0" destOrd="0" presId="urn:microsoft.com/office/officeart/2005/8/layout/vList3"/>
    <dgm:cxn modelId="{1DDBEE1F-DD0B-4AC9-B97D-F28C5BCE2214}" srcId="{1434DCAE-B287-4BE0-BE5C-1B5B2CBE2DB3}" destId="{EF8D9B2B-7C0E-485A-8CBA-37251B5B3D42}" srcOrd="1" destOrd="0" parTransId="{CFC9EFAF-4BDD-49A3-A344-4789B1EED794}" sibTransId="{71E4F4EF-0123-43A8-A394-4D28E38BE2E7}"/>
    <dgm:cxn modelId="{A76D0524-49BD-4162-A8FD-02F2042F4200}" type="presOf" srcId="{8A46F297-5442-4F1C-8BA5-5941782FD0C9}" destId="{3B48CCB4-8137-4A1E-9186-7635CA086276}" srcOrd="0" destOrd="0" presId="urn:microsoft.com/office/officeart/2005/8/layout/vList3"/>
    <dgm:cxn modelId="{0DA23F33-4DEC-420C-B67E-7EDBDE469023}" type="presOf" srcId="{1434DCAE-B287-4BE0-BE5C-1B5B2CBE2DB3}" destId="{F88D7EB7-03CA-4996-8FF3-EFD3E8B4DEE4}" srcOrd="0" destOrd="0" presId="urn:microsoft.com/office/officeart/2005/8/layout/vList3"/>
    <dgm:cxn modelId="{CA786C41-278B-4D96-B52D-BAA57B1899E2}" type="presOf" srcId="{2B381865-5C3A-41E6-8A26-E88DD2A8BD35}" destId="{AADD19EF-4D25-4CF6-9029-6478A401CA1C}" srcOrd="0" destOrd="0" presId="urn:microsoft.com/office/officeart/2005/8/layout/vList3"/>
    <dgm:cxn modelId="{FEE55550-B467-4349-AD64-51E216AD3BA5}" srcId="{1434DCAE-B287-4BE0-BE5C-1B5B2CBE2DB3}" destId="{489EAFF9-6CAA-49D6-8981-990061B972E4}" srcOrd="6" destOrd="0" parTransId="{219FA6B3-73AF-4500-BC0E-D6DD19634C3B}" sibTransId="{750941F8-B3B0-4E5E-83EE-C25FF35FEC4F}"/>
    <dgm:cxn modelId="{397D4F53-8725-441A-93F5-85E415061E3A}" srcId="{1434DCAE-B287-4BE0-BE5C-1B5B2CBE2DB3}" destId="{901E0D72-A14B-41DC-AAF7-D9F2AEFAE402}" srcOrd="3" destOrd="0" parTransId="{0A6A88F3-5C58-412C-8505-1D8180663035}" sibTransId="{60EFA900-A0B7-4D42-AB6B-94EB088ABE00}"/>
    <dgm:cxn modelId="{847A5F7A-621E-4ECD-B3E5-F17A27CADE5D}" type="presOf" srcId="{901E0D72-A14B-41DC-AAF7-D9F2AEFAE402}" destId="{6C3262A1-A522-435A-9EAC-055EB62D65C6}" srcOrd="0" destOrd="0" presId="urn:microsoft.com/office/officeart/2005/8/layout/vList3"/>
    <dgm:cxn modelId="{F071C18C-2A89-4C58-A3A4-E686E4927452}" type="presOf" srcId="{489EAFF9-6CAA-49D6-8981-990061B972E4}" destId="{1EE62311-1F7B-48FA-948F-7568EAFB58CE}" srcOrd="0" destOrd="0" presId="urn:microsoft.com/office/officeart/2005/8/layout/vList3"/>
    <dgm:cxn modelId="{B3F28A94-CD95-4521-B5A0-E49A7BF27EEC}" type="presOf" srcId="{1581BBBD-D169-48C1-BE3C-C73303025E9C}" destId="{EC5A312B-BE11-4DE8-A6B8-202B90CBDA89}" srcOrd="0" destOrd="0" presId="urn:microsoft.com/office/officeart/2005/8/layout/vList3"/>
    <dgm:cxn modelId="{6FBE339F-4AA9-4102-BE09-306EDF6411C1}" srcId="{1434DCAE-B287-4BE0-BE5C-1B5B2CBE2DB3}" destId="{C27E7E5A-632D-4511-AA34-9926ED5888D8}" srcOrd="5" destOrd="0" parTransId="{8A878B39-9B4D-419C-8CA0-DF93BD8A4489}" sibTransId="{05925D83-B9C2-476D-8DFC-FD313E585E43}"/>
    <dgm:cxn modelId="{3EFF83A2-AAF0-4553-AF04-D85C708D49D9}" srcId="{1434DCAE-B287-4BE0-BE5C-1B5B2CBE2DB3}" destId="{8A46F297-5442-4F1C-8BA5-5941782FD0C9}" srcOrd="0" destOrd="0" parTransId="{D8D32D8C-B98B-44E2-A5FB-B3FEED2814BC}" sibTransId="{440AA4FF-E1EB-4BEC-992F-8AD23A2794EE}"/>
    <dgm:cxn modelId="{D5882AE0-0DBA-4DCD-84E6-E70723CF3967}" srcId="{1434DCAE-B287-4BE0-BE5C-1B5B2CBE2DB3}" destId="{1581BBBD-D169-48C1-BE3C-C73303025E9C}" srcOrd="2" destOrd="0" parTransId="{1209A31D-848F-4210-97CD-92061324AFA4}" sibTransId="{E87BACB2-87CE-45E3-A1AC-D9292E5CDEE2}"/>
    <dgm:cxn modelId="{34C933FC-1EC7-4E08-AC16-A185EF03C5AC}" srcId="{1434DCAE-B287-4BE0-BE5C-1B5B2CBE2DB3}" destId="{2B381865-5C3A-41E6-8A26-E88DD2A8BD35}" srcOrd="4" destOrd="0" parTransId="{9B5BAB34-9E9E-4483-8065-6EF544120C9C}" sibTransId="{B3A9C224-D29E-4BD7-8878-651D80631B54}"/>
    <dgm:cxn modelId="{BF27A40F-2B3A-41DE-9779-C14188F6174A}" type="presParOf" srcId="{F88D7EB7-03CA-4996-8FF3-EFD3E8B4DEE4}" destId="{86426543-23CE-4913-81AD-837C2D15AFD1}" srcOrd="0" destOrd="0" presId="urn:microsoft.com/office/officeart/2005/8/layout/vList3"/>
    <dgm:cxn modelId="{534294C3-EE4B-4FEF-82E6-DB100D6EF13F}" type="presParOf" srcId="{86426543-23CE-4913-81AD-837C2D15AFD1}" destId="{7C759DD5-524B-4291-B81E-396F97F5BB9D}" srcOrd="0" destOrd="0" presId="urn:microsoft.com/office/officeart/2005/8/layout/vList3"/>
    <dgm:cxn modelId="{48F544A1-E567-4010-A4AF-CBF2750270FA}" type="presParOf" srcId="{86426543-23CE-4913-81AD-837C2D15AFD1}" destId="{3B48CCB4-8137-4A1E-9186-7635CA086276}" srcOrd="1" destOrd="0" presId="urn:microsoft.com/office/officeart/2005/8/layout/vList3"/>
    <dgm:cxn modelId="{B4C3D38E-8C97-42AC-8CA6-6BA7C3DEC982}" type="presParOf" srcId="{F88D7EB7-03CA-4996-8FF3-EFD3E8B4DEE4}" destId="{4EA1DA49-5F2A-4791-B1E9-0574177B229C}" srcOrd="1" destOrd="0" presId="urn:microsoft.com/office/officeart/2005/8/layout/vList3"/>
    <dgm:cxn modelId="{948D9119-0600-4695-9D42-59E5D1653030}" type="presParOf" srcId="{F88D7EB7-03CA-4996-8FF3-EFD3E8B4DEE4}" destId="{C20F1226-3E97-4D7E-9DB7-141793CD5E0C}" srcOrd="2" destOrd="0" presId="urn:microsoft.com/office/officeart/2005/8/layout/vList3"/>
    <dgm:cxn modelId="{F54F280A-506B-4E30-BC11-215509E207CA}" type="presParOf" srcId="{C20F1226-3E97-4D7E-9DB7-141793CD5E0C}" destId="{799EC30C-F69A-4456-8C56-570EC1C7F922}" srcOrd="0" destOrd="0" presId="urn:microsoft.com/office/officeart/2005/8/layout/vList3"/>
    <dgm:cxn modelId="{54B37657-599C-4D58-8366-0B0EC1B0428B}" type="presParOf" srcId="{C20F1226-3E97-4D7E-9DB7-141793CD5E0C}" destId="{D3EBDE50-4BBC-4788-A1A5-56BC823F853C}" srcOrd="1" destOrd="0" presId="urn:microsoft.com/office/officeart/2005/8/layout/vList3"/>
    <dgm:cxn modelId="{B6A6CC0C-E749-4FD3-A0B7-0207C12693BB}" type="presParOf" srcId="{F88D7EB7-03CA-4996-8FF3-EFD3E8B4DEE4}" destId="{C8F61983-F499-4F38-AABC-E99BF0207862}" srcOrd="3" destOrd="0" presId="urn:microsoft.com/office/officeart/2005/8/layout/vList3"/>
    <dgm:cxn modelId="{89B5E1DF-EC69-4390-833D-0EE9B61F89CD}" type="presParOf" srcId="{F88D7EB7-03CA-4996-8FF3-EFD3E8B4DEE4}" destId="{78CFCC10-8819-4156-B209-DEF9A64877CE}" srcOrd="4" destOrd="0" presId="urn:microsoft.com/office/officeart/2005/8/layout/vList3"/>
    <dgm:cxn modelId="{8BB39EBF-B810-49A9-BD30-A756A858AF04}" type="presParOf" srcId="{78CFCC10-8819-4156-B209-DEF9A64877CE}" destId="{E3D95B3A-7001-4506-9802-5D73A886ACD3}" srcOrd="0" destOrd="0" presId="urn:microsoft.com/office/officeart/2005/8/layout/vList3"/>
    <dgm:cxn modelId="{61169834-6760-4C8B-8B38-53AED64E287E}" type="presParOf" srcId="{78CFCC10-8819-4156-B209-DEF9A64877CE}" destId="{EC5A312B-BE11-4DE8-A6B8-202B90CBDA89}" srcOrd="1" destOrd="0" presId="urn:microsoft.com/office/officeart/2005/8/layout/vList3"/>
    <dgm:cxn modelId="{B3F89D6C-684A-4B04-8D16-E97E1898292C}" type="presParOf" srcId="{F88D7EB7-03CA-4996-8FF3-EFD3E8B4DEE4}" destId="{430E63F7-E4B5-4D0D-A835-1D0BC8B4FA3C}" srcOrd="5" destOrd="0" presId="urn:microsoft.com/office/officeart/2005/8/layout/vList3"/>
    <dgm:cxn modelId="{73B280D1-F9FE-4F36-A8FB-D61B727C061D}" type="presParOf" srcId="{F88D7EB7-03CA-4996-8FF3-EFD3E8B4DEE4}" destId="{0D64E1DA-58B5-48B5-9987-93D1ACAFDA04}" srcOrd="6" destOrd="0" presId="urn:microsoft.com/office/officeart/2005/8/layout/vList3"/>
    <dgm:cxn modelId="{2573C0BB-AB7F-4D45-9B3A-7D5C529AED64}" type="presParOf" srcId="{0D64E1DA-58B5-48B5-9987-93D1ACAFDA04}" destId="{653558E1-A3BE-4E96-A6A9-CFDE51943BB1}" srcOrd="0" destOrd="0" presId="urn:microsoft.com/office/officeart/2005/8/layout/vList3"/>
    <dgm:cxn modelId="{C80E0272-9358-43CE-84F1-48D2BF1B8FFF}" type="presParOf" srcId="{0D64E1DA-58B5-48B5-9987-93D1ACAFDA04}" destId="{6C3262A1-A522-435A-9EAC-055EB62D65C6}" srcOrd="1" destOrd="0" presId="urn:microsoft.com/office/officeart/2005/8/layout/vList3"/>
    <dgm:cxn modelId="{F08BC7DA-38C7-4628-BA01-09B769462DCA}" type="presParOf" srcId="{F88D7EB7-03CA-4996-8FF3-EFD3E8B4DEE4}" destId="{D4F4930C-0B63-45FB-9A75-28E510553594}" srcOrd="7" destOrd="0" presId="urn:microsoft.com/office/officeart/2005/8/layout/vList3"/>
    <dgm:cxn modelId="{A13367AC-80A1-4B98-8B90-6F6E8628AF91}" type="presParOf" srcId="{F88D7EB7-03CA-4996-8FF3-EFD3E8B4DEE4}" destId="{A832290F-B9FC-4380-924C-D328612B5989}" srcOrd="8" destOrd="0" presId="urn:microsoft.com/office/officeart/2005/8/layout/vList3"/>
    <dgm:cxn modelId="{119B372A-E606-4BDF-B6F7-BE69B04BA770}" type="presParOf" srcId="{A832290F-B9FC-4380-924C-D328612B5989}" destId="{E7B70A73-303E-49CA-AA2A-66E49099ED3C}" srcOrd="0" destOrd="0" presId="urn:microsoft.com/office/officeart/2005/8/layout/vList3"/>
    <dgm:cxn modelId="{B02A54C6-4F7B-4170-805E-91F947AC8682}" type="presParOf" srcId="{A832290F-B9FC-4380-924C-D328612B5989}" destId="{AADD19EF-4D25-4CF6-9029-6478A401CA1C}" srcOrd="1" destOrd="0" presId="urn:microsoft.com/office/officeart/2005/8/layout/vList3"/>
    <dgm:cxn modelId="{CB7AE352-22C3-4597-AF83-A4AB36CB1C16}" type="presParOf" srcId="{F88D7EB7-03CA-4996-8FF3-EFD3E8B4DEE4}" destId="{97DA86F3-770D-4127-A377-D09DD00EEB17}" srcOrd="9" destOrd="0" presId="urn:microsoft.com/office/officeart/2005/8/layout/vList3"/>
    <dgm:cxn modelId="{1883D0E2-9B58-4687-98A9-99B569C798AE}" type="presParOf" srcId="{F88D7EB7-03CA-4996-8FF3-EFD3E8B4DEE4}" destId="{85739837-C5C3-4CE8-A56E-125DBDDDB881}" srcOrd="10" destOrd="0" presId="urn:microsoft.com/office/officeart/2005/8/layout/vList3"/>
    <dgm:cxn modelId="{04D0FFEA-4C9B-40EB-BA70-EB721C2865CE}" type="presParOf" srcId="{85739837-C5C3-4CE8-A56E-125DBDDDB881}" destId="{66A1D801-4A68-4EE3-A244-8D6BCB03D8C7}" srcOrd="0" destOrd="0" presId="urn:microsoft.com/office/officeart/2005/8/layout/vList3"/>
    <dgm:cxn modelId="{ED2CF40C-DAAA-47F1-9357-A6B0DD29317B}" type="presParOf" srcId="{85739837-C5C3-4CE8-A56E-125DBDDDB881}" destId="{272F26ED-5FCF-4A58-8A8B-DD01C78FC83A}" srcOrd="1" destOrd="0" presId="urn:microsoft.com/office/officeart/2005/8/layout/vList3"/>
    <dgm:cxn modelId="{7518CE6E-93F7-4BAE-9084-26346D78FECC}" type="presParOf" srcId="{F88D7EB7-03CA-4996-8FF3-EFD3E8B4DEE4}" destId="{46E170DE-B5E1-4AB9-8503-61B6075B3ACD}" srcOrd="11" destOrd="0" presId="urn:microsoft.com/office/officeart/2005/8/layout/vList3"/>
    <dgm:cxn modelId="{26288BF8-1A52-4B37-9FBA-4D2E511D5F03}" type="presParOf" srcId="{F88D7EB7-03CA-4996-8FF3-EFD3E8B4DEE4}" destId="{02EDAA49-8310-4EFC-A9E5-7078F53B6DEF}" srcOrd="12" destOrd="0" presId="urn:microsoft.com/office/officeart/2005/8/layout/vList3"/>
    <dgm:cxn modelId="{3684179C-A082-4055-A717-0A60EEAA9A16}" type="presParOf" srcId="{02EDAA49-8310-4EFC-A9E5-7078F53B6DEF}" destId="{1B8189BC-1E0F-47C5-8058-7253150C5084}" srcOrd="0" destOrd="0" presId="urn:microsoft.com/office/officeart/2005/8/layout/vList3"/>
    <dgm:cxn modelId="{2AA68BA9-7D8F-419D-8E97-8D038A90A54D}" type="presParOf" srcId="{02EDAA49-8310-4EFC-A9E5-7078F53B6DEF}" destId="{1EE62311-1F7B-48FA-948F-7568EAFB58CE}"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1434DCAE-B287-4BE0-BE5C-1B5B2CBE2DB3}" type="doc">
      <dgm:prSet loTypeId="urn:microsoft.com/office/officeart/2005/8/layout/vList3" loCatId="list" qsTypeId="urn:microsoft.com/office/officeart/2005/8/quickstyle/simple1" qsCatId="simple" csTypeId="urn:microsoft.com/office/officeart/2005/8/colors/accent5_1" csCatId="accent5" phldr="1"/>
      <dgm:spPr/>
      <dgm:t>
        <a:bodyPr/>
        <a:lstStyle/>
        <a:p>
          <a:endParaRPr lang="es-EC"/>
        </a:p>
      </dgm:t>
    </dgm:pt>
    <dgm:pt modelId="{8A46F297-5442-4F1C-8BA5-5941782FD0C9}">
      <dgm:prSet phldrT="[Texto]" custT="1"/>
      <dgm:spPr/>
      <dgm:t>
        <a:bodyPr/>
        <a:lstStyle/>
        <a:p>
          <a:pPr algn="just">
            <a:buFont typeface="Arial" panose="020B0604020202020204" pitchFamily="34" charset="0"/>
            <a:buChar char="•"/>
          </a:pPr>
          <a:r>
            <a:rPr lang="es-EC" sz="2000" dirty="0"/>
            <a:t>Las muestras vegetales previas al proceso de homogenización no deben estar congeladas de esta forma se evitará la fragmentación del ADN por acción de DNasas ocasionando la variación en cuanto al rendimiento y pureza de ADN. </a:t>
          </a:r>
        </a:p>
      </dgm:t>
    </dgm:pt>
    <dgm:pt modelId="{D8D32D8C-B98B-44E2-A5FB-B3FEED2814BC}" type="parTrans" cxnId="{3EFF83A2-AAF0-4553-AF04-D85C708D49D9}">
      <dgm:prSet/>
      <dgm:spPr/>
      <dgm:t>
        <a:bodyPr/>
        <a:lstStyle/>
        <a:p>
          <a:pPr algn="just"/>
          <a:endParaRPr lang="es-EC" sz="2000"/>
        </a:p>
      </dgm:t>
    </dgm:pt>
    <dgm:pt modelId="{440AA4FF-E1EB-4BEC-992F-8AD23A2794EE}" type="sibTrans" cxnId="{3EFF83A2-AAF0-4553-AF04-D85C708D49D9}">
      <dgm:prSet/>
      <dgm:spPr/>
      <dgm:t>
        <a:bodyPr/>
        <a:lstStyle/>
        <a:p>
          <a:pPr algn="just"/>
          <a:endParaRPr lang="es-EC" sz="2000"/>
        </a:p>
      </dgm:t>
    </dgm:pt>
    <dgm:pt modelId="{EF8D9B2B-7C0E-485A-8CBA-37251B5B3D42}">
      <dgm:prSet custT="1"/>
      <dgm:spPr/>
      <dgm:t>
        <a:bodyPr/>
        <a:lstStyle/>
        <a:p>
          <a:pPr algn="just"/>
          <a:r>
            <a:rPr lang="es-EC" sz="2000" dirty="0"/>
            <a:t>En el caso particular de muestras de tejidos vegetales duros, el homogeneizador debe ser programado en 2 o 3 ciclos con un periodo de descanso de 2 minutos para evitar la degradación del ADN provocado por la generación de calor durante el proceso de molienda. </a:t>
          </a:r>
          <a:endParaRPr lang="es-EC" sz="2000" dirty="0">
            <a:effectLst/>
            <a:latin typeface="Times New Roman" panose="02020603050405020304" pitchFamily="18" charset="0"/>
          </a:endParaRPr>
        </a:p>
      </dgm:t>
    </dgm:pt>
    <dgm:pt modelId="{71E4F4EF-0123-43A8-A394-4D28E38BE2E7}" type="sibTrans" cxnId="{1DDBEE1F-DD0B-4AC9-B97D-F28C5BCE2214}">
      <dgm:prSet/>
      <dgm:spPr/>
      <dgm:t>
        <a:bodyPr/>
        <a:lstStyle/>
        <a:p>
          <a:pPr algn="just"/>
          <a:endParaRPr lang="es-EC" sz="2000"/>
        </a:p>
      </dgm:t>
    </dgm:pt>
    <dgm:pt modelId="{CFC9EFAF-4BDD-49A3-A344-4789B1EED794}" type="parTrans" cxnId="{1DDBEE1F-DD0B-4AC9-B97D-F28C5BCE2214}">
      <dgm:prSet/>
      <dgm:spPr/>
      <dgm:t>
        <a:bodyPr/>
        <a:lstStyle/>
        <a:p>
          <a:pPr algn="just"/>
          <a:endParaRPr lang="es-EC" sz="2000"/>
        </a:p>
      </dgm:t>
    </dgm:pt>
    <dgm:pt modelId="{2B381865-5C3A-41E6-8A26-E88DD2A8BD35}">
      <dgm:prSet custT="1"/>
      <dgm:spPr/>
      <dgm:t>
        <a:bodyPr/>
        <a:lstStyle/>
        <a:p>
          <a:pPr algn="just"/>
          <a:r>
            <a:rPr lang="es-EC" sz="2000" dirty="0"/>
            <a:t>Es importante comprender que el grupo de hongos micorrízicos es muy diverso, además, que muy pocos han sido secuenciados y puestos en disposición en distintas bases de datos, entonces es posible que en un estudio se esté trabajando con un hongo no descrito o desconocido, por ende, es importante que el investigador complemente su estudio molecular con una identificación morfológica.</a:t>
          </a:r>
          <a:endParaRPr lang="es-EC" sz="2000" dirty="0">
            <a:effectLst/>
            <a:latin typeface="Times New Roman" panose="02020603050405020304" pitchFamily="18" charset="0"/>
          </a:endParaRPr>
        </a:p>
      </dgm:t>
    </dgm:pt>
    <dgm:pt modelId="{B3A9C224-D29E-4BD7-8878-651D80631B54}" type="sibTrans" cxnId="{34C933FC-1EC7-4E08-AC16-A185EF03C5AC}">
      <dgm:prSet/>
      <dgm:spPr/>
      <dgm:t>
        <a:bodyPr/>
        <a:lstStyle/>
        <a:p>
          <a:pPr algn="just"/>
          <a:endParaRPr lang="es-EC" sz="2000"/>
        </a:p>
      </dgm:t>
    </dgm:pt>
    <dgm:pt modelId="{9B5BAB34-9E9E-4483-8065-6EF544120C9C}" type="parTrans" cxnId="{34C933FC-1EC7-4E08-AC16-A185EF03C5AC}">
      <dgm:prSet/>
      <dgm:spPr/>
      <dgm:t>
        <a:bodyPr/>
        <a:lstStyle/>
        <a:p>
          <a:pPr algn="just"/>
          <a:endParaRPr lang="es-EC" sz="2000"/>
        </a:p>
      </dgm:t>
    </dgm:pt>
    <dgm:pt modelId="{F88D7EB7-03CA-4996-8FF3-EFD3E8B4DEE4}" type="pres">
      <dgm:prSet presAssocID="{1434DCAE-B287-4BE0-BE5C-1B5B2CBE2DB3}" presName="linearFlow" presStyleCnt="0">
        <dgm:presLayoutVars>
          <dgm:dir/>
          <dgm:resizeHandles val="exact"/>
        </dgm:presLayoutVars>
      </dgm:prSet>
      <dgm:spPr/>
    </dgm:pt>
    <dgm:pt modelId="{86426543-23CE-4913-81AD-837C2D15AFD1}" type="pres">
      <dgm:prSet presAssocID="{8A46F297-5442-4F1C-8BA5-5941782FD0C9}" presName="composite" presStyleCnt="0"/>
      <dgm:spPr/>
    </dgm:pt>
    <dgm:pt modelId="{7C759DD5-524B-4291-B81E-396F97F5BB9D}" type="pres">
      <dgm:prSet presAssocID="{8A46F297-5442-4F1C-8BA5-5941782FD0C9}" presName="imgShp" presStyleLbl="fgImgPlace1" presStyleIdx="0" presStyleCnt="3" custLinFactX="-54187" custLinFactNeighborX="-100000" custLinFactNeighborY="-6577"/>
      <dgm:spPr/>
    </dgm:pt>
    <dgm:pt modelId="{3B48CCB4-8137-4A1E-9186-7635CA086276}" type="pres">
      <dgm:prSet presAssocID="{8A46F297-5442-4F1C-8BA5-5941782FD0C9}" presName="txShp" presStyleLbl="node1" presStyleIdx="0" presStyleCnt="3" custScaleX="141289" custLinFactNeighborX="2312" custLinFactNeighborY="-175">
        <dgm:presLayoutVars>
          <dgm:bulletEnabled val="1"/>
        </dgm:presLayoutVars>
      </dgm:prSet>
      <dgm:spPr/>
    </dgm:pt>
    <dgm:pt modelId="{4EA1DA49-5F2A-4791-B1E9-0574177B229C}" type="pres">
      <dgm:prSet presAssocID="{440AA4FF-E1EB-4BEC-992F-8AD23A2794EE}" presName="spacing" presStyleCnt="0"/>
      <dgm:spPr/>
    </dgm:pt>
    <dgm:pt modelId="{C20F1226-3E97-4D7E-9DB7-141793CD5E0C}" type="pres">
      <dgm:prSet presAssocID="{EF8D9B2B-7C0E-485A-8CBA-37251B5B3D42}" presName="composite" presStyleCnt="0"/>
      <dgm:spPr/>
    </dgm:pt>
    <dgm:pt modelId="{799EC30C-F69A-4456-8C56-570EC1C7F922}" type="pres">
      <dgm:prSet presAssocID="{EF8D9B2B-7C0E-485A-8CBA-37251B5B3D42}" presName="imgShp" presStyleLbl="fgImgPlace1" presStyleIdx="1" presStyleCnt="3" custLinFactX="-54187" custLinFactNeighborX="-100000" custLinFactNeighborY="-6577"/>
      <dgm:spPr/>
    </dgm:pt>
    <dgm:pt modelId="{D3EBDE50-4BBC-4788-A1A5-56BC823F853C}" type="pres">
      <dgm:prSet presAssocID="{EF8D9B2B-7C0E-485A-8CBA-37251B5B3D42}" presName="txShp" presStyleLbl="node1" presStyleIdx="1" presStyleCnt="3" custScaleX="141289" custLinFactNeighborX="2312" custLinFactNeighborY="-1111">
        <dgm:presLayoutVars>
          <dgm:bulletEnabled val="1"/>
        </dgm:presLayoutVars>
      </dgm:prSet>
      <dgm:spPr/>
    </dgm:pt>
    <dgm:pt modelId="{C8F61983-F499-4F38-AABC-E99BF0207862}" type="pres">
      <dgm:prSet presAssocID="{71E4F4EF-0123-43A8-A394-4D28E38BE2E7}" presName="spacing" presStyleCnt="0"/>
      <dgm:spPr/>
    </dgm:pt>
    <dgm:pt modelId="{A832290F-B9FC-4380-924C-D328612B5989}" type="pres">
      <dgm:prSet presAssocID="{2B381865-5C3A-41E6-8A26-E88DD2A8BD35}" presName="composite" presStyleCnt="0"/>
      <dgm:spPr/>
    </dgm:pt>
    <dgm:pt modelId="{E7B70A73-303E-49CA-AA2A-66E49099ED3C}" type="pres">
      <dgm:prSet presAssocID="{2B381865-5C3A-41E6-8A26-E88DD2A8BD35}" presName="imgShp" presStyleLbl="fgImgPlace1" presStyleIdx="2" presStyleCnt="3" custLinFactX="-54187" custLinFactNeighborX="-100000" custLinFactNeighborY="-6577"/>
      <dgm:spPr/>
    </dgm:pt>
    <dgm:pt modelId="{AADD19EF-4D25-4CF6-9029-6478A401CA1C}" type="pres">
      <dgm:prSet presAssocID="{2B381865-5C3A-41E6-8A26-E88DD2A8BD35}" presName="txShp" presStyleLbl="node1" presStyleIdx="2" presStyleCnt="3" custScaleX="141289" custScaleY="138861" custLinFactNeighborX="1734" custLinFactNeighborY="-2222">
        <dgm:presLayoutVars>
          <dgm:bulletEnabled val="1"/>
        </dgm:presLayoutVars>
      </dgm:prSet>
      <dgm:spPr/>
    </dgm:pt>
  </dgm:ptLst>
  <dgm:cxnLst>
    <dgm:cxn modelId="{25671116-B17C-4D11-8FD7-290E6F0DBCE4}" type="presOf" srcId="{EF8D9B2B-7C0E-485A-8CBA-37251B5B3D42}" destId="{D3EBDE50-4BBC-4788-A1A5-56BC823F853C}" srcOrd="0" destOrd="0" presId="urn:microsoft.com/office/officeart/2005/8/layout/vList3"/>
    <dgm:cxn modelId="{1DDBEE1F-DD0B-4AC9-B97D-F28C5BCE2214}" srcId="{1434DCAE-B287-4BE0-BE5C-1B5B2CBE2DB3}" destId="{EF8D9B2B-7C0E-485A-8CBA-37251B5B3D42}" srcOrd="1" destOrd="0" parTransId="{CFC9EFAF-4BDD-49A3-A344-4789B1EED794}" sibTransId="{71E4F4EF-0123-43A8-A394-4D28E38BE2E7}"/>
    <dgm:cxn modelId="{A76D0524-49BD-4162-A8FD-02F2042F4200}" type="presOf" srcId="{8A46F297-5442-4F1C-8BA5-5941782FD0C9}" destId="{3B48CCB4-8137-4A1E-9186-7635CA086276}" srcOrd="0" destOrd="0" presId="urn:microsoft.com/office/officeart/2005/8/layout/vList3"/>
    <dgm:cxn modelId="{0DA23F33-4DEC-420C-B67E-7EDBDE469023}" type="presOf" srcId="{1434DCAE-B287-4BE0-BE5C-1B5B2CBE2DB3}" destId="{F88D7EB7-03CA-4996-8FF3-EFD3E8B4DEE4}" srcOrd="0" destOrd="0" presId="urn:microsoft.com/office/officeart/2005/8/layout/vList3"/>
    <dgm:cxn modelId="{CA786C41-278B-4D96-B52D-BAA57B1899E2}" type="presOf" srcId="{2B381865-5C3A-41E6-8A26-E88DD2A8BD35}" destId="{AADD19EF-4D25-4CF6-9029-6478A401CA1C}" srcOrd="0" destOrd="0" presId="urn:microsoft.com/office/officeart/2005/8/layout/vList3"/>
    <dgm:cxn modelId="{3EFF83A2-AAF0-4553-AF04-D85C708D49D9}" srcId="{1434DCAE-B287-4BE0-BE5C-1B5B2CBE2DB3}" destId="{8A46F297-5442-4F1C-8BA5-5941782FD0C9}" srcOrd="0" destOrd="0" parTransId="{D8D32D8C-B98B-44E2-A5FB-B3FEED2814BC}" sibTransId="{440AA4FF-E1EB-4BEC-992F-8AD23A2794EE}"/>
    <dgm:cxn modelId="{34C933FC-1EC7-4E08-AC16-A185EF03C5AC}" srcId="{1434DCAE-B287-4BE0-BE5C-1B5B2CBE2DB3}" destId="{2B381865-5C3A-41E6-8A26-E88DD2A8BD35}" srcOrd="2" destOrd="0" parTransId="{9B5BAB34-9E9E-4483-8065-6EF544120C9C}" sibTransId="{B3A9C224-D29E-4BD7-8878-651D80631B54}"/>
    <dgm:cxn modelId="{BF27A40F-2B3A-41DE-9779-C14188F6174A}" type="presParOf" srcId="{F88D7EB7-03CA-4996-8FF3-EFD3E8B4DEE4}" destId="{86426543-23CE-4913-81AD-837C2D15AFD1}" srcOrd="0" destOrd="0" presId="urn:microsoft.com/office/officeart/2005/8/layout/vList3"/>
    <dgm:cxn modelId="{534294C3-EE4B-4FEF-82E6-DB100D6EF13F}" type="presParOf" srcId="{86426543-23CE-4913-81AD-837C2D15AFD1}" destId="{7C759DD5-524B-4291-B81E-396F97F5BB9D}" srcOrd="0" destOrd="0" presId="urn:microsoft.com/office/officeart/2005/8/layout/vList3"/>
    <dgm:cxn modelId="{48F544A1-E567-4010-A4AF-CBF2750270FA}" type="presParOf" srcId="{86426543-23CE-4913-81AD-837C2D15AFD1}" destId="{3B48CCB4-8137-4A1E-9186-7635CA086276}" srcOrd="1" destOrd="0" presId="urn:microsoft.com/office/officeart/2005/8/layout/vList3"/>
    <dgm:cxn modelId="{B4C3D38E-8C97-42AC-8CA6-6BA7C3DEC982}" type="presParOf" srcId="{F88D7EB7-03CA-4996-8FF3-EFD3E8B4DEE4}" destId="{4EA1DA49-5F2A-4791-B1E9-0574177B229C}" srcOrd="1" destOrd="0" presId="urn:microsoft.com/office/officeart/2005/8/layout/vList3"/>
    <dgm:cxn modelId="{948D9119-0600-4695-9D42-59E5D1653030}" type="presParOf" srcId="{F88D7EB7-03CA-4996-8FF3-EFD3E8B4DEE4}" destId="{C20F1226-3E97-4D7E-9DB7-141793CD5E0C}" srcOrd="2" destOrd="0" presId="urn:microsoft.com/office/officeart/2005/8/layout/vList3"/>
    <dgm:cxn modelId="{F54F280A-506B-4E30-BC11-215509E207CA}" type="presParOf" srcId="{C20F1226-3E97-4D7E-9DB7-141793CD5E0C}" destId="{799EC30C-F69A-4456-8C56-570EC1C7F922}" srcOrd="0" destOrd="0" presId="urn:microsoft.com/office/officeart/2005/8/layout/vList3"/>
    <dgm:cxn modelId="{54B37657-599C-4D58-8366-0B0EC1B0428B}" type="presParOf" srcId="{C20F1226-3E97-4D7E-9DB7-141793CD5E0C}" destId="{D3EBDE50-4BBC-4788-A1A5-56BC823F853C}" srcOrd="1" destOrd="0" presId="urn:microsoft.com/office/officeart/2005/8/layout/vList3"/>
    <dgm:cxn modelId="{B6A6CC0C-E749-4FD3-A0B7-0207C12693BB}" type="presParOf" srcId="{F88D7EB7-03CA-4996-8FF3-EFD3E8B4DEE4}" destId="{C8F61983-F499-4F38-AABC-E99BF0207862}" srcOrd="3" destOrd="0" presId="urn:microsoft.com/office/officeart/2005/8/layout/vList3"/>
    <dgm:cxn modelId="{A13367AC-80A1-4B98-8B90-6F6E8628AF91}" type="presParOf" srcId="{F88D7EB7-03CA-4996-8FF3-EFD3E8B4DEE4}" destId="{A832290F-B9FC-4380-924C-D328612B5989}" srcOrd="4" destOrd="0" presId="urn:microsoft.com/office/officeart/2005/8/layout/vList3"/>
    <dgm:cxn modelId="{119B372A-E606-4BDF-B6F7-BE69B04BA770}" type="presParOf" srcId="{A832290F-B9FC-4380-924C-D328612B5989}" destId="{E7B70A73-303E-49CA-AA2A-66E49099ED3C}" srcOrd="0" destOrd="0" presId="urn:microsoft.com/office/officeart/2005/8/layout/vList3"/>
    <dgm:cxn modelId="{B02A54C6-4F7B-4170-805E-91F947AC8682}" type="presParOf" srcId="{A832290F-B9FC-4380-924C-D328612B5989}" destId="{AADD19EF-4D25-4CF6-9029-6478A401CA1C}"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FA23B38-2980-4AB8-B3EE-61BF9DD04292}" type="doc">
      <dgm:prSet loTypeId="urn:microsoft.com/office/officeart/2005/8/layout/hList1" loCatId="list" qsTypeId="urn:microsoft.com/office/officeart/2005/8/quickstyle/simple1" qsCatId="simple" csTypeId="urn:microsoft.com/office/officeart/2005/8/colors/accent5_1" csCatId="accent5" phldr="1"/>
      <dgm:spPr/>
      <dgm:t>
        <a:bodyPr/>
        <a:lstStyle/>
        <a:p>
          <a:endParaRPr lang="es-EC"/>
        </a:p>
      </dgm:t>
    </dgm:pt>
    <dgm:pt modelId="{C2897E81-3D2A-4DBD-B767-18A455369F17}">
      <dgm:prSet phldrT="[Texto]"/>
      <dgm:spPr/>
      <dgm:t>
        <a:bodyPr/>
        <a:lstStyle/>
        <a:p>
          <a:r>
            <a:rPr lang="es-ES" b="1" dirty="0"/>
            <a:t>Extracción y Purificación de ADN</a:t>
          </a:r>
        </a:p>
        <a:p>
          <a:r>
            <a:rPr lang="en-US" dirty="0"/>
            <a:t>(</a:t>
          </a:r>
          <a:r>
            <a:rPr lang="en-US" dirty="0" err="1"/>
            <a:t>Tejidos</a:t>
          </a:r>
          <a:r>
            <a:rPr lang="en-US" dirty="0"/>
            <a:t> </a:t>
          </a:r>
          <a:r>
            <a:rPr lang="en-US" dirty="0" err="1"/>
            <a:t>vegetales</a:t>
          </a:r>
          <a:r>
            <a:rPr lang="en-US" dirty="0"/>
            <a:t>)</a:t>
          </a:r>
          <a:r>
            <a:rPr lang="es-ES" dirty="0"/>
            <a:t> </a:t>
          </a:r>
          <a:endParaRPr lang="es-EC" dirty="0"/>
        </a:p>
      </dgm:t>
    </dgm:pt>
    <dgm:pt modelId="{406A37EC-8627-46C9-BCB7-DEFD1676950A}" type="parTrans" cxnId="{2901BE11-8978-4E10-B2CB-D9CA330CC545}">
      <dgm:prSet/>
      <dgm:spPr/>
      <dgm:t>
        <a:bodyPr/>
        <a:lstStyle/>
        <a:p>
          <a:endParaRPr lang="es-EC"/>
        </a:p>
      </dgm:t>
    </dgm:pt>
    <dgm:pt modelId="{60A21F6D-47D4-4135-87FF-1741DF36AE94}" type="sibTrans" cxnId="{2901BE11-8978-4E10-B2CB-D9CA330CC545}">
      <dgm:prSet/>
      <dgm:spPr/>
      <dgm:t>
        <a:bodyPr/>
        <a:lstStyle/>
        <a:p>
          <a:endParaRPr lang="es-EC"/>
        </a:p>
      </dgm:t>
    </dgm:pt>
    <dgm:pt modelId="{66943D1F-03F7-45AC-957A-CAD8F2273269}">
      <dgm:prSet phldrT="[Texto]"/>
      <dgm:spPr/>
      <dgm:t>
        <a:bodyPr/>
        <a:lstStyle/>
        <a:p>
          <a:r>
            <a:rPr lang="es-ES" dirty="0"/>
            <a:t> Lignina </a:t>
          </a:r>
          <a:endParaRPr lang="es-EC" dirty="0"/>
        </a:p>
      </dgm:t>
    </dgm:pt>
    <dgm:pt modelId="{0C7A017F-1F36-4A93-95D1-7B94FB08CDB3}" type="parTrans" cxnId="{79320C2A-1D25-4B3E-8F8E-DF9AF1E67C51}">
      <dgm:prSet/>
      <dgm:spPr/>
      <dgm:t>
        <a:bodyPr/>
        <a:lstStyle/>
        <a:p>
          <a:endParaRPr lang="es-EC"/>
        </a:p>
      </dgm:t>
    </dgm:pt>
    <dgm:pt modelId="{B6C34E7D-EA78-4339-B8A0-2FFEB2D4141E}" type="sibTrans" cxnId="{79320C2A-1D25-4B3E-8F8E-DF9AF1E67C51}">
      <dgm:prSet/>
      <dgm:spPr/>
      <dgm:t>
        <a:bodyPr/>
        <a:lstStyle/>
        <a:p>
          <a:endParaRPr lang="es-EC"/>
        </a:p>
      </dgm:t>
    </dgm:pt>
    <dgm:pt modelId="{7FC20ABB-AFBC-4F40-AD85-29397699B255}">
      <dgm:prSet phldrT="[Texto]"/>
      <dgm:spPr/>
      <dgm:t>
        <a:bodyPr/>
        <a:lstStyle/>
        <a:p>
          <a:r>
            <a:rPr lang="en-US" dirty="0"/>
            <a:t>Pared </a:t>
          </a:r>
          <a:r>
            <a:rPr lang="en-US" dirty="0" err="1"/>
            <a:t>Celular</a:t>
          </a:r>
          <a:r>
            <a:rPr lang="en-US" dirty="0"/>
            <a:t> </a:t>
          </a:r>
          <a:r>
            <a:rPr lang="en-US" dirty="0" err="1"/>
            <a:t>Rígida</a:t>
          </a:r>
          <a:endParaRPr lang="es-EC" dirty="0"/>
        </a:p>
      </dgm:t>
    </dgm:pt>
    <dgm:pt modelId="{58F300D0-07E7-460F-A819-63C06476733D}" type="parTrans" cxnId="{2BD38005-01EB-454E-A386-EE18305C31AA}">
      <dgm:prSet/>
      <dgm:spPr/>
      <dgm:t>
        <a:bodyPr/>
        <a:lstStyle/>
        <a:p>
          <a:endParaRPr lang="es-EC"/>
        </a:p>
      </dgm:t>
    </dgm:pt>
    <dgm:pt modelId="{A35C1420-D68F-4F2F-AEBD-BFB9BD79DDEF}" type="sibTrans" cxnId="{2BD38005-01EB-454E-A386-EE18305C31AA}">
      <dgm:prSet/>
      <dgm:spPr/>
      <dgm:t>
        <a:bodyPr/>
        <a:lstStyle/>
        <a:p>
          <a:endParaRPr lang="es-EC"/>
        </a:p>
      </dgm:t>
    </dgm:pt>
    <dgm:pt modelId="{A3F5B0BC-C9C1-43AA-B07D-7A71D761FAFD}" type="pres">
      <dgm:prSet presAssocID="{CFA23B38-2980-4AB8-B3EE-61BF9DD04292}" presName="Name0" presStyleCnt="0">
        <dgm:presLayoutVars>
          <dgm:dir/>
          <dgm:animLvl val="lvl"/>
          <dgm:resizeHandles val="exact"/>
        </dgm:presLayoutVars>
      </dgm:prSet>
      <dgm:spPr/>
    </dgm:pt>
    <dgm:pt modelId="{593BF3F1-6E74-4052-9815-7A5DF41E30CD}" type="pres">
      <dgm:prSet presAssocID="{C2897E81-3D2A-4DBD-B767-18A455369F17}" presName="composite" presStyleCnt="0"/>
      <dgm:spPr/>
    </dgm:pt>
    <dgm:pt modelId="{9402384B-629E-4EAC-82B6-57BFB2639DBE}" type="pres">
      <dgm:prSet presAssocID="{C2897E81-3D2A-4DBD-B767-18A455369F17}" presName="parTx" presStyleLbl="alignNode1" presStyleIdx="0" presStyleCnt="1">
        <dgm:presLayoutVars>
          <dgm:chMax val="0"/>
          <dgm:chPref val="0"/>
          <dgm:bulletEnabled val="1"/>
        </dgm:presLayoutVars>
      </dgm:prSet>
      <dgm:spPr/>
    </dgm:pt>
    <dgm:pt modelId="{D78A881B-7737-4B9B-96F5-199392223C51}" type="pres">
      <dgm:prSet presAssocID="{C2897E81-3D2A-4DBD-B767-18A455369F17}" presName="desTx" presStyleLbl="alignAccFollowNode1" presStyleIdx="0" presStyleCnt="1">
        <dgm:presLayoutVars>
          <dgm:bulletEnabled val="1"/>
        </dgm:presLayoutVars>
      </dgm:prSet>
      <dgm:spPr/>
    </dgm:pt>
  </dgm:ptLst>
  <dgm:cxnLst>
    <dgm:cxn modelId="{2BD38005-01EB-454E-A386-EE18305C31AA}" srcId="{C2897E81-3D2A-4DBD-B767-18A455369F17}" destId="{7FC20ABB-AFBC-4F40-AD85-29397699B255}" srcOrd="1" destOrd="0" parTransId="{58F300D0-07E7-460F-A819-63C06476733D}" sibTransId="{A35C1420-D68F-4F2F-AEBD-BFB9BD79DDEF}"/>
    <dgm:cxn modelId="{24A7C20C-3D3D-45C8-9E93-AAEDF7655B50}" type="presOf" srcId="{C2897E81-3D2A-4DBD-B767-18A455369F17}" destId="{9402384B-629E-4EAC-82B6-57BFB2639DBE}" srcOrd="0" destOrd="0" presId="urn:microsoft.com/office/officeart/2005/8/layout/hList1"/>
    <dgm:cxn modelId="{2901BE11-8978-4E10-B2CB-D9CA330CC545}" srcId="{CFA23B38-2980-4AB8-B3EE-61BF9DD04292}" destId="{C2897E81-3D2A-4DBD-B767-18A455369F17}" srcOrd="0" destOrd="0" parTransId="{406A37EC-8627-46C9-BCB7-DEFD1676950A}" sibTransId="{60A21F6D-47D4-4135-87FF-1741DF36AE94}"/>
    <dgm:cxn modelId="{592D5A1A-D2E6-48D9-A906-9B24D6A8F83C}" type="presOf" srcId="{7FC20ABB-AFBC-4F40-AD85-29397699B255}" destId="{D78A881B-7737-4B9B-96F5-199392223C51}" srcOrd="0" destOrd="1" presId="urn:microsoft.com/office/officeart/2005/8/layout/hList1"/>
    <dgm:cxn modelId="{4590C420-CF46-4F70-8249-B85E6F56BCB6}" type="presOf" srcId="{CFA23B38-2980-4AB8-B3EE-61BF9DD04292}" destId="{A3F5B0BC-C9C1-43AA-B07D-7A71D761FAFD}" srcOrd="0" destOrd="0" presId="urn:microsoft.com/office/officeart/2005/8/layout/hList1"/>
    <dgm:cxn modelId="{79320C2A-1D25-4B3E-8F8E-DF9AF1E67C51}" srcId="{C2897E81-3D2A-4DBD-B767-18A455369F17}" destId="{66943D1F-03F7-45AC-957A-CAD8F2273269}" srcOrd="0" destOrd="0" parTransId="{0C7A017F-1F36-4A93-95D1-7B94FB08CDB3}" sibTransId="{B6C34E7D-EA78-4339-B8A0-2FFEB2D4141E}"/>
    <dgm:cxn modelId="{57E59AAF-DD62-4CE7-907B-282338CFE802}" type="presOf" srcId="{66943D1F-03F7-45AC-957A-CAD8F2273269}" destId="{D78A881B-7737-4B9B-96F5-199392223C51}" srcOrd="0" destOrd="0" presId="urn:microsoft.com/office/officeart/2005/8/layout/hList1"/>
    <dgm:cxn modelId="{4FD39992-D222-4B82-A436-67897E9FFC28}" type="presParOf" srcId="{A3F5B0BC-C9C1-43AA-B07D-7A71D761FAFD}" destId="{593BF3F1-6E74-4052-9815-7A5DF41E30CD}" srcOrd="0" destOrd="0" presId="urn:microsoft.com/office/officeart/2005/8/layout/hList1"/>
    <dgm:cxn modelId="{92EA5BBB-0FEC-4C47-A8ED-D2B215555E46}" type="presParOf" srcId="{593BF3F1-6E74-4052-9815-7A5DF41E30CD}" destId="{9402384B-629E-4EAC-82B6-57BFB2639DBE}" srcOrd="0" destOrd="0" presId="urn:microsoft.com/office/officeart/2005/8/layout/hList1"/>
    <dgm:cxn modelId="{6E50561B-8B25-4946-A02D-CE66FA61C531}" type="presParOf" srcId="{593BF3F1-6E74-4052-9815-7A5DF41E30CD}" destId="{D78A881B-7737-4B9B-96F5-199392223C51}" srcOrd="1" destOrd="0" presId="urn:microsoft.com/office/officeart/2005/8/layout/hList1"/>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F2CAE61-CD01-4F26-AC9A-D60347418C4F}" type="doc">
      <dgm:prSet loTypeId="urn:microsoft.com/office/officeart/2008/layout/LinedList" loCatId="list" qsTypeId="urn:microsoft.com/office/officeart/2005/8/quickstyle/simple1" qsCatId="simple" csTypeId="urn:microsoft.com/office/officeart/2005/8/colors/colorful5" csCatId="colorful" phldr="1"/>
      <dgm:spPr/>
      <dgm:t>
        <a:bodyPr/>
        <a:lstStyle/>
        <a:p>
          <a:endParaRPr lang="es-EC"/>
        </a:p>
      </dgm:t>
    </dgm:pt>
    <dgm:pt modelId="{A2933DA9-2748-466F-BD56-782E21288B50}">
      <dgm:prSet phldrT="[Texto]"/>
      <dgm:spPr/>
      <dgm:t>
        <a:bodyPr/>
        <a:lstStyle/>
        <a:p>
          <a:r>
            <a:rPr lang="en-US" dirty="0" err="1"/>
            <a:t>Tradicionales</a:t>
          </a:r>
          <a:r>
            <a:rPr lang="en-US" dirty="0"/>
            <a:t> </a:t>
          </a:r>
          <a:endParaRPr lang="es-EC" dirty="0"/>
        </a:p>
      </dgm:t>
    </dgm:pt>
    <dgm:pt modelId="{6E91B823-CC68-44FD-B0B3-DBF9D9C65E47}" type="parTrans" cxnId="{45EE18EE-E011-4865-8D3D-3C48A538653B}">
      <dgm:prSet/>
      <dgm:spPr/>
      <dgm:t>
        <a:bodyPr/>
        <a:lstStyle/>
        <a:p>
          <a:endParaRPr lang="es-EC"/>
        </a:p>
      </dgm:t>
    </dgm:pt>
    <dgm:pt modelId="{1284E810-9F97-4FB0-B969-4215EB224001}" type="sibTrans" cxnId="{45EE18EE-E011-4865-8D3D-3C48A538653B}">
      <dgm:prSet/>
      <dgm:spPr/>
      <dgm:t>
        <a:bodyPr/>
        <a:lstStyle/>
        <a:p>
          <a:endParaRPr lang="es-EC"/>
        </a:p>
      </dgm:t>
    </dgm:pt>
    <dgm:pt modelId="{3BC592D1-B37A-4950-95DE-F7BB3B63661D}">
      <dgm:prSet phldrT="[Texto]"/>
      <dgm:spPr/>
      <dgm:t>
        <a:bodyPr/>
        <a:lstStyle/>
        <a:p>
          <a:r>
            <a:rPr lang="en-US" dirty="0"/>
            <a:t>Kits </a:t>
          </a:r>
          <a:r>
            <a:rPr lang="en-US" dirty="0" err="1"/>
            <a:t>comerciales</a:t>
          </a:r>
          <a:r>
            <a:rPr lang="en-US" dirty="0"/>
            <a:t> </a:t>
          </a:r>
          <a:endParaRPr lang="es-EC" dirty="0"/>
        </a:p>
      </dgm:t>
    </dgm:pt>
    <dgm:pt modelId="{7D55CEBE-6987-4B67-9DE7-4B848C3E4F37}" type="parTrans" cxnId="{9749656A-84A4-4DC3-A1FB-D5615B8270ED}">
      <dgm:prSet/>
      <dgm:spPr/>
      <dgm:t>
        <a:bodyPr/>
        <a:lstStyle/>
        <a:p>
          <a:endParaRPr lang="es-EC"/>
        </a:p>
      </dgm:t>
    </dgm:pt>
    <dgm:pt modelId="{D5CCB502-6AB6-4C04-8F05-951BE148A953}" type="sibTrans" cxnId="{9749656A-84A4-4DC3-A1FB-D5615B8270ED}">
      <dgm:prSet/>
      <dgm:spPr/>
      <dgm:t>
        <a:bodyPr/>
        <a:lstStyle/>
        <a:p>
          <a:endParaRPr lang="es-EC"/>
        </a:p>
      </dgm:t>
    </dgm:pt>
    <dgm:pt modelId="{AE2AAE97-C552-4921-B68B-4EB73096DDFD}">
      <dgm:prSet phldrT="[Texto]"/>
      <dgm:spPr/>
      <dgm:t>
        <a:bodyPr/>
        <a:lstStyle/>
        <a:p>
          <a:r>
            <a:rPr lang="es-EC" dirty="0"/>
            <a:t>Métodos de extracción</a:t>
          </a:r>
        </a:p>
      </dgm:t>
    </dgm:pt>
    <dgm:pt modelId="{D651DE13-D21E-4B06-A724-0DDCB6E1424D}" type="parTrans" cxnId="{3DB2C254-5E1C-4AD8-A188-AAB54FE9CA14}">
      <dgm:prSet/>
      <dgm:spPr/>
      <dgm:t>
        <a:bodyPr/>
        <a:lstStyle/>
        <a:p>
          <a:endParaRPr lang="es-EC"/>
        </a:p>
      </dgm:t>
    </dgm:pt>
    <dgm:pt modelId="{009061E4-FCD3-4DE8-87F3-A15672995175}" type="sibTrans" cxnId="{3DB2C254-5E1C-4AD8-A188-AAB54FE9CA14}">
      <dgm:prSet/>
      <dgm:spPr/>
      <dgm:t>
        <a:bodyPr/>
        <a:lstStyle/>
        <a:p>
          <a:endParaRPr lang="es-EC"/>
        </a:p>
      </dgm:t>
    </dgm:pt>
    <dgm:pt modelId="{ADEAE6A7-8C94-40F7-972D-42356495CB6D}" type="pres">
      <dgm:prSet presAssocID="{9F2CAE61-CD01-4F26-AC9A-D60347418C4F}" presName="vert0" presStyleCnt="0">
        <dgm:presLayoutVars>
          <dgm:dir/>
          <dgm:animOne val="branch"/>
          <dgm:animLvl val="lvl"/>
        </dgm:presLayoutVars>
      </dgm:prSet>
      <dgm:spPr/>
    </dgm:pt>
    <dgm:pt modelId="{C01DE2FC-6756-495F-8A1D-5F95FEB90101}" type="pres">
      <dgm:prSet presAssocID="{AE2AAE97-C552-4921-B68B-4EB73096DDFD}" presName="thickLine" presStyleLbl="alignNode1" presStyleIdx="0" presStyleCnt="3"/>
      <dgm:spPr/>
    </dgm:pt>
    <dgm:pt modelId="{6B1CEE1F-F2E4-45F4-9F90-48E35B1C25C3}" type="pres">
      <dgm:prSet presAssocID="{AE2AAE97-C552-4921-B68B-4EB73096DDFD}" presName="horz1" presStyleCnt="0"/>
      <dgm:spPr/>
    </dgm:pt>
    <dgm:pt modelId="{19F9C102-522E-4B9A-A377-97C4B2A2C227}" type="pres">
      <dgm:prSet presAssocID="{AE2AAE97-C552-4921-B68B-4EB73096DDFD}" presName="tx1" presStyleLbl="revTx" presStyleIdx="0" presStyleCnt="3"/>
      <dgm:spPr/>
    </dgm:pt>
    <dgm:pt modelId="{BFA347FB-3C85-4448-9A3D-092EFFB1C67C}" type="pres">
      <dgm:prSet presAssocID="{AE2AAE97-C552-4921-B68B-4EB73096DDFD}" presName="vert1" presStyleCnt="0"/>
      <dgm:spPr/>
    </dgm:pt>
    <dgm:pt modelId="{D3672E54-5514-44F7-B122-20AB6D344C12}" type="pres">
      <dgm:prSet presAssocID="{A2933DA9-2748-466F-BD56-782E21288B50}" presName="thickLine" presStyleLbl="alignNode1" presStyleIdx="1" presStyleCnt="3"/>
      <dgm:spPr/>
    </dgm:pt>
    <dgm:pt modelId="{7EAC9227-7123-460C-915F-C00C41AF2F00}" type="pres">
      <dgm:prSet presAssocID="{A2933DA9-2748-466F-BD56-782E21288B50}" presName="horz1" presStyleCnt="0"/>
      <dgm:spPr/>
    </dgm:pt>
    <dgm:pt modelId="{933AF136-1B71-4FAB-951D-D5BBD97CF2DD}" type="pres">
      <dgm:prSet presAssocID="{A2933DA9-2748-466F-BD56-782E21288B50}" presName="tx1" presStyleLbl="revTx" presStyleIdx="1" presStyleCnt="3"/>
      <dgm:spPr/>
    </dgm:pt>
    <dgm:pt modelId="{F63234BC-C9DA-4D6D-8365-945489021CFC}" type="pres">
      <dgm:prSet presAssocID="{A2933DA9-2748-466F-BD56-782E21288B50}" presName="vert1" presStyleCnt="0"/>
      <dgm:spPr/>
    </dgm:pt>
    <dgm:pt modelId="{AD7471CE-724B-4AC5-A777-8CA6B127D1DD}" type="pres">
      <dgm:prSet presAssocID="{3BC592D1-B37A-4950-95DE-F7BB3B63661D}" presName="thickLine" presStyleLbl="alignNode1" presStyleIdx="2" presStyleCnt="3"/>
      <dgm:spPr/>
    </dgm:pt>
    <dgm:pt modelId="{9A11ABFE-C7E3-42CF-86C0-14C83AB6150F}" type="pres">
      <dgm:prSet presAssocID="{3BC592D1-B37A-4950-95DE-F7BB3B63661D}" presName="horz1" presStyleCnt="0"/>
      <dgm:spPr/>
    </dgm:pt>
    <dgm:pt modelId="{0DA03E65-80ED-4260-B5A0-9D97769DB874}" type="pres">
      <dgm:prSet presAssocID="{3BC592D1-B37A-4950-95DE-F7BB3B63661D}" presName="tx1" presStyleLbl="revTx" presStyleIdx="2" presStyleCnt="3"/>
      <dgm:spPr/>
    </dgm:pt>
    <dgm:pt modelId="{AA884DEF-C5AC-4C22-908D-E6A5D38C89B2}" type="pres">
      <dgm:prSet presAssocID="{3BC592D1-B37A-4950-95DE-F7BB3B63661D}" presName="vert1" presStyleCnt="0"/>
      <dgm:spPr/>
    </dgm:pt>
  </dgm:ptLst>
  <dgm:cxnLst>
    <dgm:cxn modelId="{FB19930A-6129-4EA7-8EA9-9B221160F28A}" type="presOf" srcId="{AE2AAE97-C552-4921-B68B-4EB73096DDFD}" destId="{19F9C102-522E-4B9A-A377-97C4B2A2C227}" srcOrd="0" destOrd="0" presId="urn:microsoft.com/office/officeart/2008/layout/LinedList"/>
    <dgm:cxn modelId="{56BC2B32-506D-424B-9184-E7EFE0BAC6D3}" type="presOf" srcId="{A2933DA9-2748-466F-BD56-782E21288B50}" destId="{933AF136-1B71-4FAB-951D-D5BBD97CF2DD}" srcOrd="0" destOrd="0" presId="urn:microsoft.com/office/officeart/2008/layout/LinedList"/>
    <dgm:cxn modelId="{9749656A-84A4-4DC3-A1FB-D5615B8270ED}" srcId="{9F2CAE61-CD01-4F26-AC9A-D60347418C4F}" destId="{3BC592D1-B37A-4950-95DE-F7BB3B63661D}" srcOrd="2" destOrd="0" parTransId="{7D55CEBE-6987-4B67-9DE7-4B848C3E4F37}" sibTransId="{D5CCB502-6AB6-4C04-8F05-951BE148A953}"/>
    <dgm:cxn modelId="{3DB2C254-5E1C-4AD8-A188-AAB54FE9CA14}" srcId="{9F2CAE61-CD01-4F26-AC9A-D60347418C4F}" destId="{AE2AAE97-C552-4921-B68B-4EB73096DDFD}" srcOrd="0" destOrd="0" parTransId="{D651DE13-D21E-4B06-A724-0DDCB6E1424D}" sibTransId="{009061E4-FCD3-4DE8-87F3-A15672995175}"/>
    <dgm:cxn modelId="{C0E3DA81-1493-44EB-8B2D-D5E2221DF7F3}" type="presOf" srcId="{3BC592D1-B37A-4950-95DE-F7BB3B63661D}" destId="{0DA03E65-80ED-4260-B5A0-9D97769DB874}" srcOrd="0" destOrd="0" presId="urn:microsoft.com/office/officeart/2008/layout/LinedList"/>
    <dgm:cxn modelId="{B84074DD-D6F2-4C9F-9C00-52682717301B}" type="presOf" srcId="{9F2CAE61-CD01-4F26-AC9A-D60347418C4F}" destId="{ADEAE6A7-8C94-40F7-972D-42356495CB6D}" srcOrd="0" destOrd="0" presId="urn:microsoft.com/office/officeart/2008/layout/LinedList"/>
    <dgm:cxn modelId="{45EE18EE-E011-4865-8D3D-3C48A538653B}" srcId="{9F2CAE61-CD01-4F26-AC9A-D60347418C4F}" destId="{A2933DA9-2748-466F-BD56-782E21288B50}" srcOrd="1" destOrd="0" parTransId="{6E91B823-CC68-44FD-B0B3-DBF9D9C65E47}" sibTransId="{1284E810-9F97-4FB0-B969-4215EB224001}"/>
    <dgm:cxn modelId="{4022C764-68EE-41A5-A3B0-CBBC93EC7FBC}" type="presParOf" srcId="{ADEAE6A7-8C94-40F7-972D-42356495CB6D}" destId="{C01DE2FC-6756-495F-8A1D-5F95FEB90101}" srcOrd="0" destOrd="0" presId="urn:microsoft.com/office/officeart/2008/layout/LinedList"/>
    <dgm:cxn modelId="{A66B4FF6-103F-407B-A5D5-58B1AE385B38}" type="presParOf" srcId="{ADEAE6A7-8C94-40F7-972D-42356495CB6D}" destId="{6B1CEE1F-F2E4-45F4-9F90-48E35B1C25C3}" srcOrd="1" destOrd="0" presId="urn:microsoft.com/office/officeart/2008/layout/LinedList"/>
    <dgm:cxn modelId="{E9540EA1-BB53-4A4A-BE9D-BE190E63599B}" type="presParOf" srcId="{6B1CEE1F-F2E4-45F4-9F90-48E35B1C25C3}" destId="{19F9C102-522E-4B9A-A377-97C4B2A2C227}" srcOrd="0" destOrd="0" presId="urn:microsoft.com/office/officeart/2008/layout/LinedList"/>
    <dgm:cxn modelId="{B36DE215-25CE-4DC8-A089-079C2D8206FD}" type="presParOf" srcId="{6B1CEE1F-F2E4-45F4-9F90-48E35B1C25C3}" destId="{BFA347FB-3C85-4448-9A3D-092EFFB1C67C}" srcOrd="1" destOrd="0" presId="urn:microsoft.com/office/officeart/2008/layout/LinedList"/>
    <dgm:cxn modelId="{BF5E2B57-1406-4BB6-A981-AF06E54C6A31}" type="presParOf" srcId="{ADEAE6A7-8C94-40F7-972D-42356495CB6D}" destId="{D3672E54-5514-44F7-B122-20AB6D344C12}" srcOrd="2" destOrd="0" presId="urn:microsoft.com/office/officeart/2008/layout/LinedList"/>
    <dgm:cxn modelId="{5384D367-7A89-42AA-8A36-517EDC780810}" type="presParOf" srcId="{ADEAE6A7-8C94-40F7-972D-42356495CB6D}" destId="{7EAC9227-7123-460C-915F-C00C41AF2F00}" srcOrd="3" destOrd="0" presId="urn:microsoft.com/office/officeart/2008/layout/LinedList"/>
    <dgm:cxn modelId="{735CEF15-3FAB-44CA-8184-5EBA6AA75910}" type="presParOf" srcId="{7EAC9227-7123-460C-915F-C00C41AF2F00}" destId="{933AF136-1B71-4FAB-951D-D5BBD97CF2DD}" srcOrd="0" destOrd="0" presId="urn:microsoft.com/office/officeart/2008/layout/LinedList"/>
    <dgm:cxn modelId="{E1B20AC8-99F3-4FC1-A269-4BDBFF50CEBE}" type="presParOf" srcId="{7EAC9227-7123-460C-915F-C00C41AF2F00}" destId="{F63234BC-C9DA-4D6D-8365-945489021CFC}" srcOrd="1" destOrd="0" presId="urn:microsoft.com/office/officeart/2008/layout/LinedList"/>
    <dgm:cxn modelId="{E999DCFE-4BC5-4AB8-A87B-F7138E07997D}" type="presParOf" srcId="{ADEAE6A7-8C94-40F7-972D-42356495CB6D}" destId="{AD7471CE-724B-4AC5-A777-8CA6B127D1DD}" srcOrd="4" destOrd="0" presId="urn:microsoft.com/office/officeart/2008/layout/LinedList"/>
    <dgm:cxn modelId="{80054E73-5434-45E8-A837-E24C7811448C}" type="presParOf" srcId="{ADEAE6A7-8C94-40F7-972D-42356495CB6D}" destId="{9A11ABFE-C7E3-42CF-86C0-14C83AB6150F}" srcOrd="5" destOrd="0" presId="urn:microsoft.com/office/officeart/2008/layout/LinedList"/>
    <dgm:cxn modelId="{2C5A7BFC-BC44-45D7-9540-D557AF085397}" type="presParOf" srcId="{9A11ABFE-C7E3-42CF-86C0-14C83AB6150F}" destId="{0DA03E65-80ED-4260-B5A0-9D97769DB874}" srcOrd="0" destOrd="0" presId="urn:microsoft.com/office/officeart/2008/layout/LinedList"/>
    <dgm:cxn modelId="{F43B7732-9427-4059-8F0B-D27E37C5808B}" type="presParOf" srcId="{9A11ABFE-C7E3-42CF-86C0-14C83AB6150F}" destId="{AA884DEF-C5AC-4C22-908D-E6A5D38C89B2}" srcOrd="1" destOrd="0" presId="urn:microsoft.com/office/officeart/2008/layout/LinedList"/>
  </dgm:cxnLst>
  <dgm:bg/>
  <dgm:whole/>
  <dgm:extLst>
    <a:ext uri="http://schemas.microsoft.com/office/drawing/2008/diagram">
      <dsp:dataModelExt xmlns:dsp="http://schemas.microsoft.com/office/drawing/2008/diagram" relId="rId25"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BC99ACF-22DB-497A-A0A4-6EFC5B526FF6}" type="doc">
      <dgm:prSet loTypeId="urn:microsoft.com/office/officeart/2008/layout/VerticalCircleList" loCatId="list" qsTypeId="urn:microsoft.com/office/officeart/2005/8/quickstyle/simple1" qsCatId="simple" csTypeId="urn:microsoft.com/office/officeart/2005/8/colors/colorful3" csCatId="colorful" phldr="1"/>
      <dgm:spPr/>
      <dgm:t>
        <a:bodyPr/>
        <a:lstStyle/>
        <a:p>
          <a:endParaRPr lang="es-EC"/>
        </a:p>
      </dgm:t>
    </dgm:pt>
    <dgm:pt modelId="{BA8671C7-C622-425B-8572-008B793CDB62}">
      <dgm:prSet phldrT="[Texto]"/>
      <dgm:spPr/>
      <dgm:t>
        <a:bodyPr/>
        <a:lstStyle/>
        <a:p>
          <a:r>
            <a:rPr lang="es-EC" dirty="0"/>
            <a:t>Suficiente cantidad de material genético</a:t>
          </a:r>
        </a:p>
      </dgm:t>
    </dgm:pt>
    <dgm:pt modelId="{12BD4C2A-4E72-4424-893E-18E27DDB6858}" type="parTrans" cxnId="{084FD101-E083-49CF-AF36-C2208C9C32AF}">
      <dgm:prSet/>
      <dgm:spPr/>
      <dgm:t>
        <a:bodyPr/>
        <a:lstStyle/>
        <a:p>
          <a:endParaRPr lang="es-EC"/>
        </a:p>
      </dgm:t>
    </dgm:pt>
    <dgm:pt modelId="{F4531737-2244-4317-87C4-7A357C793EA6}" type="sibTrans" cxnId="{084FD101-E083-49CF-AF36-C2208C9C32AF}">
      <dgm:prSet/>
      <dgm:spPr/>
      <dgm:t>
        <a:bodyPr/>
        <a:lstStyle/>
        <a:p>
          <a:endParaRPr lang="es-EC"/>
        </a:p>
      </dgm:t>
    </dgm:pt>
    <dgm:pt modelId="{801E6AD1-6510-4F48-9ED8-CD161CCAE18D}">
      <dgm:prSet phldrT="[Texto]"/>
      <dgm:spPr/>
      <dgm:t>
        <a:bodyPr/>
        <a:lstStyle/>
        <a:p>
          <a:r>
            <a:rPr lang="es-EC" dirty="0"/>
            <a:t>Pureza adecuada</a:t>
          </a:r>
        </a:p>
      </dgm:t>
    </dgm:pt>
    <dgm:pt modelId="{180ACDDE-CAF4-4F5B-A682-33632FCDCE62}" type="parTrans" cxnId="{288DAD27-9271-44FD-B6CB-33926395D89A}">
      <dgm:prSet/>
      <dgm:spPr/>
      <dgm:t>
        <a:bodyPr/>
        <a:lstStyle/>
        <a:p>
          <a:endParaRPr lang="es-EC"/>
        </a:p>
      </dgm:t>
    </dgm:pt>
    <dgm:pt modelId="{40DCBB14-DFE0-4B5C-8E59-DC19C70AAB9C}" type="sibTrans" cxnId="{288DAD27-9271-44FD-B6CB-33926395D89A}">
      <dgm:prSet/>
      <dgm:spPr/>
      <dgm:t>
        <a:bodyPr/>
        <a:lstStyle/>
        <a:p>
          <a:endParaRPr lang="es-EC"/>
        </a:p>
      </dgm:t>
    </dgm:pt>
    <dgm:pt modelId="{EA2021DA-C014-4983-8388-44998EF09D2D}" type="pres">
      <dgm:prSet presAssocID="{7BC99ACF-22DB-497A-A0A4-6EFC5B526FF6}" presName="Name0" presStyleCnt="0">
        <dgm:presLayoutVars>
          <dgm:dir/>
        </dgm:presLayoutVars>
      </dgm:prSet>
      <dgm:spPr/>
    </dgm:pt>
    <dgm:pt modelId="{390D3350-F1C1-49FB-9A9B-FF06E7E42FB5}" type="pres">
      <dgm:prSet presAssocID="{BA8671C7-C622-425B-8572-008B793CDB62}" presName="noChildren" presStyleCnt="0"/>
      <dgm:spPr/>
    </dgm:pt>
    <dgm:pt modelId="{6B7031E1-BBD0-4ABA-A4CA-A9341D11D80E}" type="pres">
      <dgm:prSet presAssocID="{BA8671C7-C622-425B-8572-008B793CDB62}" presName="gap" presStyleCnt="0"/>
      <dgm:spPr/>
    </dgm:pt>
    <dgm:pt modelId="{391934FB-DEB2-4AC6-97FC-B33689586AF7}" type="pres">
      <dgm:prSet presAssocID="{BA8671C7-C622-425B-8572-008B793CDB62}" presName="medCircle2" presStyleLbl="vennNode1" presStyleIdx="0" presStyleCnt="2"/>
      <dgm:spPr/>
    </dgm:pt>
    <dgm:pt modelId="{516915E8-6D79-4B27-8B0D-536D90A58B69}" type="pres">
      <dgm:prSet presAssocID="{BA8671C7-C622-425B-8572-008B793CDB62}" presName="txLvlOnly1" presStyleLbl="revTx" presStyleIdx="0" presStyleCnt="2"/>
      <dgm:spPr/>
    </dgm:pt>
    <dgm:pt modelId="{D7DA503F-28DD-4BF3-929B-C0C3F6F495C6}" type="pres">
      <dgm:prSet presAssocID="{801E6AD1-6510-4F48-9ED8-CD161CCAE18D}" presName="noChildren" presStyleCnt="0"/>
      <dgm:spPr/>
    </dgm:pt>
    <dgm:pt modelId="{3E8F5548-BF6E-492D-9A62-CFCA155FFF93}" type="pres">
      <dgm:prSet presAssocID="{801E6AD1-6510-4F48-9ED8-CD161CCAE18D}" presName="gap" presStyleCnt="0"/>
      <dgm:spPr/>
    </dgm:pt>
    <dgm:pt modelId="{658FD316-F724-4CA8-AE5D-C8F4F7DF42F0}" type="pres">
      <dgm:prSet presAssocID="{801E6AD1-6510-4F48-9ED8-CD161CCAE18D}" presName="medCircle2" presStyleLbl="vennNode1" presStyleIdx="1" presStyleCnt="2"/>
      <dgm:spPr/>
    </dgm:pt>
    <dgm:pt modelId="{B2CFCE48-0A1B-4184-85F0-DC3429012931}" type="pres">
      <dgm:prSet presAssocID="{801E6AD1-6510-4F48-9ED8-CD161CCAE18D}" presName="txLvlOnly1" presStyleLbl="revTx" presStyleIdx="1" presStyleCnt="2"/>
      <dgm:spPr/>
    </dgm:pt>
  </dgm:ptLst>
  <dgm:cxnLst>
    <dgm:cxn modelId="{084FD101-E083-49CF-AF36-C2208C9C32AF}" srcId="{7BC99ACF-22DB-497A-A0A4-6EFC5B526FF6}" destId="{BA8671C7-C622-425B-8572-008B793CDB62}" srcOrd="0" destOrd="0" parTransId="{12BD4C2A-4E72-4424-893E-18E27DDB6858}" sibTransId="{F4531737-2244-4317-87C4-7A357C793EA6}"/>
    <dgm:cxn modelId="{288DAD27-9271-44FD-B6CB-33926395D89A}" srcId="{7BC99ACF-22DB-497A-A0A4-6EFC5B526FF6}" destId="{801E6AD1-6510-4F48-9ED8-CD161CCAE18D}" srcOrd="1" destOrd="0" parTransId="{180ACDDE-CAF4-4F5B-A682-33632FCDCE62}" sibTransId="{40DCBB14-DFE0-4B5C-8E59-DC19C70AAB9C}"/>
    <dgm:cxn modelId="{EC1DFF31-FD0F-4A6A-9DA7-F5C8FE352583}" type="presOf" srcId="{BA8671C7-C622-425B-8572-008B793CDB62}" destId="{516915E8-6D79-4B27-8B0D-536D90A58B69}" srcOrd="0" destOrd="0" presId="urn:microsoft.com/office/officeart/2008/layout/VerticalCircleList"/>
    <dgm:cxn modelId="{751AB8EA-F8AE-44FC-A9C0-C2D3F1AB9A76}" type="presOf" srcId="{7BC99ACF-22DB-497A-A0A4-6EFC5B526FF6}" destId="{EA2021DA-C014-4983-8388-44998EF09D2D}" srcOrd="0" destOrd="0" presId="urn:microsoft.com/office/officeart/2008/layout/VerticalCircleList"/>
    <dgm:cxn modelId="{DC3805EF-DAC6-47AF-A51C-A4030A7E728B}" type="presOf" srcId="{801E6AD1-6510-4F48-9ED8-CD161CCAE18D}" destId="{B2CFCE48-0A1B-4184-85F0-DC3429012931}" srcOrd="0" destOrd="0" presId="urn:microsoft.com/office/officeart/2008/layout/VerticalCircleList"/>
    <dgm:cxn modelId="{777A97A2-ED7F-4193-A533-AC0E3A7C607F}" type="presParOf" srcId="{EA2021DA-C014-4983-8388-44998EF09D2D}" destId="{390D3350-F1C1-49FB-9A9B-FF06E7E42FB5}" srcOrd="0" destOrd="0" presId="urn:microsoft.com/office/officeart/2008/layout/VerticalCircleList"/>
    <dgm:cxn modelId="{E2D398BB-E374-4FF5-8877-AC8C8D71FF85}" type="presParOf" srcId="{390D3350-F1C1-49FB-9A9B-FF06E7E42FB5}" destId="{6B7031E1-BBD0-4ABA-A4CA-A9341D11D80E}" srcOrd="0" destOrd="0" presId="urn:microsoft.com/office/officeart/2008/layout/VerticalCircleList"/>
    <dgm:cxn modelId="{AAD1C6C4-EEDD-454D-AC43-7D395EC1DA92}" type="presParOf" srcId="{390D3350-F1C1-49FB-9A9B-FF06E7E42FB5}" destId="{391934FB-DEB2-4AC6-97FC-B33689586AF7}" srcOrd="1" destOrd="0" presId="urn:microsoft.com/office/officeart/2008/layout/VerticalCircleList"/>
    <dgm:cxn modelId="{3AF35DFB-2F63-4362-BDC0-290EC3908F97}" type="presParOf" srcId="{390D3350-F1C1-49FB-9A9B-FF06E7E42FB5}" destId="{516915E8-6D79-4B27-8B0D-536D90A58B69}" srcOrd="2" destOrd="0" presId="urn:microsoft.com/office/officeart/2008/layout/VerticalCircleList"/>
    <dgm:cxn modelId="{D8CCB6C0-F4E8-450F-95EC-FFBF9B1882A9}" type="presParOf" srcId="{EA2021DA-C014-4983-8388-44998EF09D2D}" destId="{D7DA503F-28DD-4BF3-929B-C0C3F6F495C6}" srcOrd="1" destOrd="0" presId="urn:microsoft.com/office/officeart/2008/layout/VerticalCircleList"/>
    <dgm:cxn modelId="{62BA1C34-1532-4386-9F24-8D04B0775AD9}" type="presParOf" srcId="{D7DA503F-28DD-4BF3-929B-C0C3F6F495C6}" destId="{3E8F5548-BF6E-492D-9A62-CFCA155FFF93}" srcOrd="0" destOrd="0" presId="urn:microsoft.com/office/officeart/2008/layout/VerticalCircleList"/>
    <dgm:cxn modelId="{9B8671E8-8F64-4FB2-ACB9-2762BFF8D1EF}" type="presParOf" srcId="{D7DA503F-28DD-4BF3-929B-C0C3F6F495C6}" destId="{658FD316-F724-4CA8-AE5D-C8F4F7DF42F0}" srcOrd="1" destOrd="0" presId="urn:microsoft.com/office/officeart/2008/layout/VerticalCircleList"/>
    <dgm:cxn modelId="{C32C52BB-553D-4EA2-AA35-EB63AF4840C2}" type="presParOf" srcId="{D7DA503F-28DD-4BF3-929B-C0C3F6F495C6}" destId="{B2CFCE48-0A1B-4184-85F0-DC3429012931}" srcOrd="2" destOrd="0" presId="urn:microsoft.com/office/officeart/2008/layout/VerticalCircleList"/>
  </dgm:cxnLst>
  <dgm:bg/>
  <dgm:whole/>
  <dgm:extLst>
    <a:ext uri="http://schemas.microsoft.com/office/drawing/2008/diagram">
      <dsp:dataModelExt xmlns:dsp="http://schemas.microsoft.com/office/drawing/2008/diagram" relId="rId30"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D6EAFA4-A359-48CE-923C-61673C8C7960}" type="doc">
      <dgm:prSet loTypeId="urn:microsoft.com/office/officeart/2005/8/layout/hList6" loCatId="list" qsTypeId="urn:microsoft.com/office/officeart/2005/8/quickstyle/simple1" qsCatId="simple" csTypeId="urn:microsoft.com/office/officeart/2005/8/colors/accent1_1" csCatId="accent1" phldr="1"/>
      <dgm:spPr/>
      <dgm:t>
        <a:bodyPr/>
        <a:lstStyle/>
        <a:p>
          <a:endParaRPr lang="es-EC"/>
        </a:p>
      </dgm:t>
    </dgm:pt>
    <dgm:pt modelId="{A96A152D-4E96-4EE8-8E05-A57F178AC736}">
      <dgm:prSet phldrT="[Texto]"/>
      <dgm:spPr/>
      <dgm:t>
        <a:bodyPr/>
        <a:lstStyle/>
        <a:p>
          <a:r>
            <a:rPr lang="en-US" dirty="0" err="1"/>
            <a:t>Eliminar</a:t>
          </a:r>
          <a:r>
            <a:rPr lang="en-US" dirty="0"/>
            <a:t> </a:t>
          </a:r>
          <a:r>
            <a:rPr lang="en-US" dirty="0" err="1"/>
            <a:t>contaminantes</a:t>
          </a:r>
          <a:endParaRPr lang="es-EC" dirty="0"/>
        </a:p>
      </dgm:t>
    </dgm:pt>
    <dgm:pt modelId="{07C5ECD2-2B3A-4E0F-9F57-40BDEB6E30FF}" type="parTrans" cxnId="{CB090C0D-7B18-4940-97FB-C3201DD20242}">
      <dgm:prSet/>
      <dgm:spPr/>
      <dgm:t>
        <a:bodyPr/>
        <a:lstStyle/>
        <a:p>
          <a:endParaRPr lang="es-EC"/>
        </a:p>
      </dgm:t>
    </dgm:pt>
    <dgm:pt modelId="{B6F05D56-0A5E-44B6-BEBD-3D42F67CE1CE}" type="sibTrans" cxnId="{CB090C0D-7B18-4940-97FB-C3201DD20242}">
      <dgm:prSet/>
      <dgm:spPr/>
      <dgm:t>
        <a:bodyPr/>
        <a:lstStyle/>
        <a:p>
          <a:endParaRPr lang="es-EC"/>
        </a:p>
      </dgm:t>
    </dgm:pt>
    <dgm:pt modelId="{A10ED7E0-F2EB-4AAB-98C4-2A54314FEF09}">
      <dgm:prSet phldrT="[Texto]"/>
      <dgm:spPr/>
      <dgm:t>
        <a:bodyPr/>
        <a:lstStyle/>
        <a:p>
          <a:r>
            <a:rPr lang="en-US" dirty="0" err="1"/>
            <a:t>Garantizar</a:t>
          </a:r>
          <a:r>
            <a:rPr lang="en-US" dirty="0"/>
            <a:t> </a:t>
          </a:r>
          <a:r>
            <a:rPr lang="en-US" dirty="0" err="1"/>
            <a:t>integridad</a:t>
          </a:r>
          <a:r>
            <a:rPr lang="en-US" dirty="0"/>
            <a:t> </a:t>
          </a:r>
          <a:endParaRPr lang="es-EC" dirty="0"/>
        </a:p>
      </dgm:t>
    </dgm:pt>
    <dgm:pt modelId="{89AA939E-5D95-4557-8EF0-1930F4B535CE}" type="parTrans" cxnId="{4CFAA91B-DE5C-4829-9966-53590952B037}">
      <dgm:prSet/>
      <dgm:spPr/>
      <dgm:t>
        <a:bodyPr/>
        <a:lstStyle/>
        <a:p>
          <a:endParaRPr lang="es-EC"/>
        </a:p>
      </dgm:t>
    </dgm:pt>
    <dgm:pt modelId="{5EEF4906-3547-47AB-83F6-5A4C1E68B382}" type="sibTrans" cxnId="{4CFAA91B-DE5C-4829-9966-53590952B037}">
      <dgm:prSet/>
      <dgm:spPr/>
      <dgm:t>
        <a:bodyPr/>
        <a:lstStyle/>
        <a:p>
          <a:endParaRPr lang="es-EC"/>
        </a:p>
      </dgm:t>
    </dgm:pt>
    <dgm:pt modelId="{33697F59-4A97-497F-807A-7CDB7BB3E659}">
      <dgm:prSet phldrT="[Texto]"/>
      <dgm:spPr/>
      <dgm:t>
        <a:bodyPr/>
        <a:lstStyle/>
        <a:p>
          <a:r>
            <a:rPr lang="en-US" dirty="0" err="1"/>
            <a:t>Evitar</a:t>
          </a:r>
          <a:r>
            <a:rPr lang="en-US" dirty="0"/>
            <a:t> </a:t>
          </a:r>
          <a:r>
            <a:rPr lang="en-US" dirty="0" err="1"/>
            <a:t>interferencias</a:t>
          </a:r>
          <a:r>
            <a:rPr lang="en-US" dirty="0"/>
            <a:t> </a:t>
          </a:r>
          <a:endParaRPr lang="es-EC" dirty="0"/>
        </a:p>
      </dgm:t>
    </dgm:pt>
    <dgm:pt modelId="{D3E97D58-E77F-428E-86C9-9E0DEE527773}" type="parTrans" cxnId="{945824FB-9C60-45F7-9A7D-440D594891DB}">
      <dgm:prSet/>
      <dgm:spPr/>
      <dgm:t>
        <a:bodyPr/>
        <a:lstStyle/>
        <a:p>
          <a:endParaRPr lang="es-EC"/>
        </a:p>
      </dgm:t>
    </dgm:pt>
    <dgm:pt modelId="{9028AB1B-7B2C-4A17-8EB6-0EA51DA0535C}" type="sibTrans" cxnId="{945824FB-9C60-45F7-9A7D-440D594891DB}">
      <dgm:prSet/>
      <dgm:spPr/>
      <dgm:t>
        <a:bodyPr/>
        <a:lstStyle/>
        <a:p>
          <a:endParaRPr lang="es-EC"/>
        </a:p>
      </dgm:t>
    </dgm:pt>
    <dgm:pt modelId="{A23C8FE1-564F-4AAE-8CC2-5BE06B118D6D}" type="pres">
      <dgm:prSet presAssocID="{9D6EAFA4-A359-48CE-923C-61673C8C7960}" presName="Name0" presStyleCnt="0">
        <dgm:presLayoutVars>
          <dgm:dir/>
          <dgm:resizeHandles val="exact"/>
        </dgm:presLayoutVars>
      </dgm:prSet>
      <dgm:spPr/>
    </dgm:pt>
    <dgm:pt modelId="{A0989954-5E88-48E8-87B6-02A35E403153}" type="pres">
      <dgm:prSet presAssocID="{A96A152D-4E96-4EE8-8E05-A57F178AC736}" presName="node" presStyleLbl="node1" presStyleIdx="0" presStyleCnt="3">
        <dgm:presLayoutVars>
          <dgm:bulletEnabled val="1"/>
        </dgm:presLayoutVars>
      </dgm:prSet>
      <dgm:spPr/>
    </dgm:pt>
    <dgm:pt modelId="{DCC9BEBE-DCB1-4340-85F3-A723F5B89EBB}" type="pres">
      <dgm:prSet presAssocID="{B6F05D56-0A5E-44B6-BEBD-3D42F67CE1CE}" presName="sibTrans" presStyleCnt="0"/>
      <dgm:spPr/>
    </dgm:pt>
    <dgm:pt modelId="{1251824B-0356-4F11-A3BA-864EBD7737AB}" type="pres">
      <dgm:prSet presAssocID="{A10ED7E0-F2EB-4AAB-98C4-2A54314FEF09}" presName="node" presStyleLbl="node1" presStyleIdx="1" presStyleCnt="3">
        <dgm:presLayoutVars>
          <dgm:bulletEnabled val="1"/>
        </dgm:presLayoutVars>
      </dgm:prSet>
      <dgm:spPr/>
    </dgm:pt>
    <dgm:pt modelId="{88E67677-6BBA-4431-A1D6-D93B2DDAD352}" type="pres">
      <dgm:prSet presAssocID="{5EEF4906-3547-47AB-83F6-5A4C1E68B382}" presName="sibTrans" presStyleCnt="0"/>
      <dgm:spPr/>
    </dgm:pt>
    <dgm:pt modelId="{6282995A-E09B-4132-904B-33430373B68A}" type="pres">
      <dgm:prSet presAssocID="{33697F59-4A97-497F-807A-7CDB7BB3E659}" presName="node" presStyleLbl="node1" presStyleIdx="2" presStyleCnt="3">
        <dgm:presLayoutVars>
          <dgm:bulletEnabled val="1"/>
        </dgm:presLayoutVars>
      </dgm:prSet>
      <dgm:spPr/>
    </dgm:pt>
  </dgm:ptLst>
  <dgm:cxnLst>
    <dgm:cxn modelId="{CB090C0D-7B18-4940-97FB-C3201DD20242}" srcId="{9D6EAFA4-A359-48CE-923C-61673C8C7960}" destId="{A96A152D-4E96-4EE8-8E05-A57F178AC736}" srcOrd="0" destOrd="0" parTransId="{07C5ECD2-2B3A-4E0F-9F57-40BDEB6E30FF}" sibTransId="{B6F05D56-0A5E-44B6-BEBD-3D42F67CE1CE}"/>
    <dgm:cxn modelId="{4CFAA91B-DE5C-4829-9966-53590952B037}" srcId="{9D6EAFA4-A359-48CE-923C-61673C8C7960}" destId="{A10ED7E0-F2EB-4AAB-98C4-2A54314FEF09}" srcOrd="1" destOrd="0" parTransId="{89AA939E-5D95-4557-8EF0-1930F4B535CE}" sibTransId="{5EEF4906-3547-47AB-83F6-5A4C1E68B382}"/>
    <dgm:cxn modelId="{45BCEB53-580C-4682-AA30-73638FF1632F}" type="presOf" srcId="{33697F59-4A97-497F-807A-7CDB7BB3E659}" destId="{6282995A-E09B-4132-904B-33430373B68A}" srcOrd="0" destOrd="0" presId="urn:microsoft.com/office/officeart/2005/8/layout/hList6"/>
    <dgm:cxn modelId="{7D2BFB7E-0516-49D5-8CD9-436C42F674E3}" type="presOf" srcId="{A10ED7E0-F2EB-4AAB-98C4-2A54314FEF09}" destId="{1251824B-0356-4F11-A3BA-864EBD7737AB}" srcOrd="0" destOrd="0" presId="urn:microsoft.com/office/officeart/2005/8/layout/hList6"/>
    <dgm:cxn modelId="{B89BFFC8-9F60-4B8B-ABAD-415738553554}" type="presOf" srcId="{A96A152D-4E96-4EE8-8E05-A57F178AC736}" destId="{A0989954-5E88-48E8-87B6-02A35E403153}" srcOrd="0" destOrd="0" presId="urn:microsoft.com/office/officeart/2005/8/layout/hList6"/>
    <dgm:cxn modelId="{945824FB-9C60-45F7-9A7D-440D594891DB}" srcId="{9D6EAFA4-A359-48CE-923C-61673C8C7960}" destId="{33697F59-4A97-497F-807A-7CDB7BB3E659}" srcOrd="2" destOrd="0" parTransId="{D3E97D58-E77F-428E-86C9-9E0DEE527773}" sibTransId="{9028AB1B-7B2C-4A17-8EB6-0EA51DA0535C}"/>
    <dgm:cxn modelId="{093FD6FF-13AD-43C4-A76C-8BC45DAD2392}" type="presOf" srcId="{9D6EAFA4-A359-48CE-923C-61673C8C7960}" destId="{A23C8FE1-564F-4AAE-8CC2-5BE06B118D6D}" srcOrd="0" destOrd="0" presId="urn:microsoft.com/office/officeart/2005/8/layout/hList6"/>
    <dgm:cxn modelId="{FF103AA2-900D-435A-887C-0D889DB5AF32}" type="presParOf" srcId="{A23C8FE1-564F-4AAE-8CC2-5BE06B118D6D}" destId="{A0989954-5E88-48E8-87B6-02A35E403153}" srcOrd="0" destOrd="0" presId="urn:microsoft.com/office/officeart/2005/8/layout/hList6"/>
    <dgm:cxn modelId="{E67EDD6E-2617-4318-BFA6-768D1E896C2D}" type="presParOf" srcId="{A23C8FE1-564F-4AAE-8CC2-5BE06B118D6D}" destId="{DCC9BEBE-DCB1-4340-85F3-A723F5B89EBB}" srcOrd="1" destOrd="0" presId="urn:microsoft.com/office/officeart/2005/8/layout/hList6"/>
    <dgm:cxn modelId="{C24FA3E5-597A-429C-A5D4-EFCD64243BE3}" type="presParOf" srcId="{A23C8FE1-564F-4AAE-8CC2-5BE06B118D6D}" destId="{1251824B-0356-4F11-A3BA-864EBD7737AB}" srcOrd="2" destOrd="0" presId="urn:microsoft.com/office/officeart/2005/8/layout/hList6"/>
    <dgm:cxn modelId="{D84FB5ED-3326-4279-A5C3-35F9FB6A3455}" type="presParOf" srcId="{A23C8FE1-564F-4AAE-8CC2-5BE06B118D6D}" destId="{88E67677-6BBA-4431-A1D6-D93B2DDAD352}" srcOrd="3" destOrd="0" presId="urn:microsoft.com/office/officeart/2005/8/layout/hList6"/>
    <dgm:cxn modelId="{67D35A2C-8F43-4E3E-83B6-C374F0550B72}" type="presParOf" srcId="{A23C8FE1-564F-4AAE-8CC2-5BE06B118D6D}" destId="{6282995A-E09B-4132-904B-33430373B68A}" srcOrd="4" destOrd="0" presId="urn:microsoft.com/office/officeart/2005/8/layout/hList6"/>
  </dgm:cxnLst>
  <dgm:bg/>
  <dgm:whole/>
  <dgm:extLst>
    <a:ext uri="http://schemas.microsoft.com/office/drawing/2008/diagram">
      <dsp:dataModelExt xmlns:dsp="http://schemas.microsoft.com/office/drawing/2008/diagram" relId="rId35"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969EC8E-54B4-4EDA-BB05-A74239C7741E}" type="doc">
      <dgm:prSet loTypeId="urn:microsoft.com/office/officeart/2008/layout/LinedList" loCatId="list" qsTypeId="urn:microsoft.com/office/officeart/2005/8/quickstyle/simple1" qsCatId="simple" csTypeId="urn:microsoft.com/office/officeart/2005/8/colors/accent5_5" csCatId="accent5" phldr="1"/>
      <dgm:spPr/>
      <dgm:t>
        <a:bodyPr/>
        <a:lstStyle/>
        <a:p>
          <a:endParaRPr lang="es-EC"/>
        </a:p>
      </dgm:t>
    </dgm:pt>
    <dgm:pt modelId="{D5FA70B9-488E-4047-8D65-C16C455EB035}">
      <dgm:prSet phldrT="[Texto]"/>
      <dgm:spPr/>
      <dgm:t>
        <a:bodyPr/>
        <a:lstStyle/>
        <a:p>
          <a:r>
            <a:rPr lang="es-EC" dirty="0"/>
            <a:t>Género</a:t>
          </a:r>
        </a:p>
      </dgm:t>
    </dgm:pt>
    <dgm:pt modelId="{79AF7E76-D504-412B-B6E8-C507B0873950}" type="parTrans" cxnId="{71CE68AB-428B-426A-BF0A-B6B87A7F6E21}">
      <dgm:prSet/>
      <dgm:spPr/>
      <dgm:t>
        <a:bodyPr/>
        <a:lstStyle/>
        <a:p>
          <a:endParaRPr lang="es-EC"/>
        </a:p>
      </dgm:t>
    </dgm:pt>
    <dgm:pt modelId="{7A43E6A8-B22D-4DBB-B660-B4C309BF98C9}" type="sibTrans" cxnId="{71CE68AB-428B-426A-BF0A-B6B87A7F6E21}">
      <dgm:prSet/>
      <dgm:spPr/>
      <dgm:t>
        <a:bodyPr/>
        <a:lstStyle/>
        <a:p>
          <a:endParaRPr lang="es-EC"/>
        </a:p>
      </dgm:t>
    </dgm:pt>
    <dgm:pt modelId="{0F6104B4-5D7F-4969-BC57-84E4C896E8D4}">
      <dgm:prSet phldrT="[Texto]"/>
      <dgm:spPr/>
      <dgm:t>
        <a:bodyPr/>
        <a:lstStyle/>
        <a:p>
          <a:r>
            <a:rPr lang="es-EC" i="1" dirty="0" err="1"/>
            <a:t>Hippomane</a:t>
          </a:r>
          <a:endParaRPr lang="es-EC" dirty="0"/>
        </a:p>
      </dgm:t>
    </dgm:pt>
    <dgm:pt modelId="{88785AAE-FD32-49B6-962F-7038BAD051ED}" type="parTrans" cxnId="{76BC20DF-F1A1-4E4E-A272-D09AA148CED3}">
      <dgm:prSet/>
      <dgm:spPr/>
      <dgm:t>
        <a:bodyPr/>
        <a:lstStyle/>
        <a:p>
          <a:endParaRPr lang="es-EC"/>
        </a:p>
      </dgm:t>
    </dgm:pt>
    <dgm:pt modelId="{28B5D7DF-4808-40F5-A5FA-DD81189CFFD3}" type="sibTrans" cxnId="{76BC20DF-F1A1-4E4E-A272-D09AA148CED3}">
      <dgm:prSet/>
      <dgm:spPr/>
      <dgm:t>
        <a:bodyPr/>
        <a:lstStyle/>
        <a:p>
          <a:endParaRPr lang="es-EC"/>
        </a:p>
      </dgm:t>
    </dgm:pt>
    <dgm:pt modelId="{7CD87FC0-B425-45F2-AB61-87FE422F7064}">
      <dgm:prSet phldrT="[Texto]"/>
      <dgm:spPr/>
      <dgm:t>
        <a:bodyPr/>
        <a:lstStyle/>
        <a:p>
          <a:r>
            <a:rPr lang="es-EC" dirty="0"/>
            <a:t>Familia</a:t>
          </a:r>
        </a:p>
      </dgm:t>
    </dgm:pt>
    <dgm:pt modelId="{45AF48C7-F56D-48DB-8A0F-B94909C9DF1B}" type="parTrans" cxnId="{783A842B-9D59-4A75-B01A-E6706073E36E}">
      <dgm:prSet/>
      <dgm:spPr/>
      <dgm:t>
        <a:bodyPr/>
        <a:lstStyle/>
        <a:p>
          <a:endParaRPr lang="es-EC"/>
        </a:p>
      </dgm:t>
    </dgm:pt>
    <dgm:pt modelId="{B059B89E-AF1D-4533-9C9E-DA56044F30F2}" type="sibTrans" cxnId="{783A842B-9D59-4A75-B01A-E6706073E36E}">
      <dgm:prSet/>
      <dgm:spPr/>
      <dgm:t>
        <a:bodyPr/>
        <a:lstStyle/>
        <a:p>
          <a:endParaRPr lang="es-EC"/>
        </a:p>
      </dgm:t>
    </dgm:pt>
    <dgm:pt modelId="{33C7C69D-05C7-46AE-876E-3AAA2D881C36}">
      <dgm:prSet phldrT="[Texto]"/>
      <dgm:spPr/>
      <dgm:t>
        <a:bodyPr/>
        <a:lstStyle/>
        <a:p>
          <a:r>
            <a:rPr lang="en-US" dirty="0" err="1"/>
            <a:t>Euphorbiaceae</a:t>
          </a:r>
          <a:endParaRPr lang="es-EC" dirty="0"/>
        </a:p>
      </dgm:t>
    </dgm:pt>
    <dgm:pt modelId="{5D2A1813-C78C-4B07-9AFE-C9C38C9A2028}" type="parTrans" cxnId="{3742E81C-20DD-4AA7-9F2C-46CDDD0DB7C7}">
      <dgm:prSet/>
      <dgm:spPr/>
      <dgm:t>
        <a:bodyPr/>
        <a:lstStyle/>
        <a:p>
          <a:endParaRPr lang="es-EC"/>
        </a:p>
      </dgm:t>
    </dgm:pt>
    <dgm:pt modelId="{74216CD2-F929-4D04-991E-75CE249CD825}" type="sibTrans" cxnId="{3742E81C-20DD-4AA7-9F2C-46CDDD0DB7C7}">
      <dgm:prSet/>
      <dgm:spPr/>
      <dgm:t>
        <a:bodyPr/>
        <a:lstStyle/>
        <a:p>
          <a:endParaRPr lang="es-EC"/>
        </a:p>
      </dgm:t>
    </dgm:pt>
    <dgm:pt modelId="{15624F10-F128-46DA-BF40-56F59F8ED861}" type="pres">
      <dgm:prSet presAssocID="{0969EC8E-54B4-4EDA-BB05-A74239C7741E}" presName="vert0" presStyleCnt="0">
        <dgm:presLayoutVars>
          <dgm:dir/>
          <dgm:animOne val="branch"/>
          <dgm:animLvl val="lvl"/>
        </dgm:presLayoutVars>
      </dgm:prSet>
      <dgm:spPr/>
    </dgm:pt>
    <dgm:pt modelId="{A2D644CC-927F-494D-B753-60A88772DA92}" type="pres">
      <dgm:prSet presAssocID="{D5FA70B9-488E-4047-8D65-C16C455EB035}" presName="thickLine" presStyleLbl="alignNode1" presStyleIdx="0" presStyleCnt="2"/>
      <dgm:spPr/>
    </dgm:pt>
    <dgm:pt modelId="{EF22F81D-53F0-45AC-B560-D50F41656AB7}" type="pres">
      <dgm:prSet presAssocID="{D5FA70B9-488E-4047-8D65-C16C455EB035}" presName="horz1" presStyleCnt="0"/>
      <dgm:spPr/>
    </dgm:pt>
    <dgm:pt modelId="{D877D0E2-650F-4C9F-B5B9-F2A5C9843A9D}" type="pres">
      <dgm:prSet presAssocID="{D5FA70B9-488E-4047-8D65-C16C455EB035}" presName="tx1" presStyleLbl="revTx" presStyleIdx="0" presStyleCnt="4"/>
      <dgm:spPr/>
    </dgm:pt>
    <dgm:pt modelId="{1074957E-ED93-41AA-8974-5C60EA7FC3AA}" type="pres">
      <dgm:prSet presAssocID="{D5FA70B9-488E-4047-8D65-C16C455EB035}" presName="vert1" presStyleCnt="0"/>
      <dgm:spPr/>
    </dgm:pt>
    <dgm:pt modelId="{F1849613-E47A-4328-88E4-1C5F08DACC41}" type="pres">
      <dgm:prSet presAssocID="{0F6104B4-5D7F-4969-BC57-84E4C896E8D4}" presName="vertSpace2a" presStyleCnt="0"/>
      <dgm:spPr/>
    </dgm:pt>
    <dgm:pt modelId="{7B13B03A-5AAA-4520-A9DC-50642730E7B3}" type="pres">
      <dgm:prSet presAssocID="{0F6104B4-5D7F-4969-BC57-84E4C896E8D4}" presName="horz2" presStyleCnt="0"/>
      <dgm:spPr/>
    </dgm:pt>
    <dgm:pt modelId="{3DA98FC9-17B2-4232-B15C-6861617C39C3}" type="pres">
      <dgm:prSet presAssocID="{0F6104B4-5D7F-4969-BC57-84E4C896E8D4}" presName="horzSpace2" presStyleCnt="0"/>
      <dgm:spPr/>
    </dgm:pt>
    <dgm:pt modelId="{1715C75B-2848-4B53-B7FB-530F23829AE1}" type="pres">
      <dgm:prSet presAssocID="{0F6104B4-5D7F-4969-BC57-84E4C896E8D4}" presName="tx2" presStyleLbl="revTx" presStyleIdx="1" presStyleCnt="4"/>
      <dgm:spPr/>
    </dgm:pt>
    <dgm:pt modelId="{B39253E2-0FAC-4E71-8617-BE0F373F6B17}" type="pres">
      <dgm:prSet presAssocID="{0F6104B4-5D7F-4969-BC57-84E4C896E8D4}" presName="vert2" presStyleCnt="0"/>
      <dgm:spPr/>
    </dgm:pt>
    <dgm:pt modelId="{7B28D27D-54C1-488B-893C-662902944EF7}" type="pres">
      <dgm:prSet presAssocID="{0F6104B4-5D7F-4969-BC57-84E4C896E8D4}" presName="thinLine2b" presStyleLbl="callout" presStyleIdx="0" presStyleCnt="2"/>
      <dgm:spPr/>
    </dgm:pt>
    <dgm:pt modelId="{ED8A5867-3111-41E8-B605-1DE019EA4E27}" type="pres">
      <dgm:prSet presAssocID="{0F6104B4-5D7F-4969-BC57-84E4C896E8D4}" presName="vertSpace2b" presStyleCnt="0"/>
      <dgm:spPr/>
    </dgm:pt>
    <dgm:pt modelId="{891CDDA0-C272-40B1-988E-1EF54947A122}" type="pres">
      <dgm:prSet presAssocID="{7CD87FC0-B425-45F2-AB61-87FE422F7064}" presName="thickLine" presStyleLbl="alignNode1" presStyleIdx="1" presStyleCnt="2"/>
      <dgm:spPr/>
    </dgm:pt>
    <dgm:pt modelId="{9DA48346-4A7E-40DB-A39D-F853CE935893}" type="pres">
      <dgm:prSet presAssocID="{7CD87FC0-B425-45F2-AB61-87FE422F7064}" presName="horz1" presStyleCnt="0"/>
      <dgm:spPr/>
    </dgm:pt>
    <dgm:pt modelId="{F532C400-1B77-4B4B-B406-7A5E2C52B93A}" type="pres">
      <dgm:prSet presAssocID="{7CD87FC0-B425-45F2-AB61-87FE422F7064}" presName="tx1" presStyleLbl="revTx" presStyleIdx="2" presStyleCnt="4"/>
      <dgm:spPr/>
    </dgm:pt>
    <dgm:pt modelId="{BCF7237B-242E-4B10-84E2-DA5F9DB426C3}" type="pres">
      <dgm:prSet presAssocID="{7CD87FC0-B425-45F2-AB61-87FE422F7064}" presName="vert1" presStyleCnt="0"/>
      <dgm:spPr/>
    </dgm:pt>
    <dgm:pt modelId="{0A8EE960-18CC-4CFE-B8A0-8F442D900D12}" type="pres">
      <dgm:prSet presAssocID="{33C7C69D-05C7-46AE-876E-3AAA2D881C36}" presName="vertSpace2a" presStyleCnt="0"/>
      <dgm:spPr/>
    </dgm:pt>
    <dgm:pt modelId="{410D0907-DE5F-471A-A701-B4812F441F16}" type="pres">
      <dgm:prSet presAssocID="{33C7C69D-05C7-46AE-876E-3AAA2D881C36}" presName="horz2" presStyleCnt="0"/>
      <dgm:spPr/>
    </dgm:pt>
    <dgm:pt modelId="{D3B7809B-ACDA-4927-B8FC-2A74409F9EFD}" type="pres">
      <dgm:prSet presAssocID="{33C7C69D-05C7-46AE-876E-3AAA2D881C36}" presName="horzSpace2" presStyleCnt="0"/>
      <dgm:spPr/>
    </dgm:pt>
    <dgm:pt modelId="{07AD7C52-1BA6-43AE-8904-2E4627D8F608}" type="pres">
      <dgm:prSet presAssocID="{33C7C69D-05C7-46AE-876E-3AAA2D881C36}" presName="tx2" presStyleLbl="revTx" presStyleIdx="3" presStyleCnt="4"/>
      <dgm:spPr/>
    </dgm:pt>
    <dgm:pt modelId="{25002713-597E-4F87-841B-A161F8702026}" type="pres">
      <dgm:prSet presAssocID="{33C7C69D-05C7-46AE-876E-3AAA2D881C36}" presName="vert2" presStyleCnt="0"/>
      <dgm:spPr/>
    </dgm:pt>
    <dgm:pt modelId="{4479975D-6798-47FD-9362-E0F545A52DD5}" type="pres">
      <dgm:prSet presAssocID="{33C7C69D-05C7-46AE-876E-3AAA2D881C36}" presName="thinLine2b" presStyleLbl="callout" presStyleIdx="1" presStyleCnt="2"/>
      <dgm:spPr/>
    </dgm:pt>
    <dgm:pt modelId="{DC6E4D7A-A6E0-469A-9E37-1C10EEC3D10C}" type="pres">
      <dgm:prSet presAssocID="{33C7C69D-05C7-46AE-876E-3AAA2D881C36}" presName="vertSpace2b" presStyleCnt="0"/>
      <dgm:spPr/>
    </dgm:pt>
  </dgm:ptLst>
  <dgm:cxnLst>
    <dgm:cxn modelId="{3742E81C-20DD-4AA7-9F2C-46CDDD0DB7C7}" srcId="{7CD87FC0-B425-45F2-AB61-87FE422F7064}" destId="{33C7C69D-05C7-46AE-876E-3AAA2D881C36}" srcOrd="0" destOrd="0" parTransId="{5D2A1813-C78C-4B07-9AFE-C9C38C9A2028}" sibTransId="{74216CD2-F929-4D04-991E-75CE249CD825}"/>
    <dgm:cxn modelId="{783A842B-9D59-4A75-B01A-E6706073E36E}" srcId="{0969EC8E-54B4-4EDA-BB05-A74239C7741E}" destId="{7CD87FC0-B425-45F2-AB61-87FE422F7064}" srcOrd="1" destOrd="0" parTransId="{45AF48C7-F56D-48DB-8A0F-B94909C9DF1B}" sibTransId="{B059B89E-AF1D-4533-9C9E-DA56044F30F2}"/>
    <dgm:cxn modelId="{1EC13D49-6659-4F5A-BB3F-980B67F14F79}" type="presOf" srcId="{7CD87FC0-B425-45F2-AB61-87FE422F7064}" destId="{F532C400-1B77-4B4B-B406-7A5E2C52B93A}" srcOrd="0" destOrd="0" presId="urn:microsoft.com/office/officeart/2008/layout/LinedList"/>
    <dgm:cxn modelId="{0CA0CD4D-A14B-4F00-9ED5-3BCA85D0C48B}" type="presOf" srcId="{0F6104B4-5D7F-4969-BC57-84E4C896E8D4}" destId="{1715C75B-2848-4B53-B7FB-530F23829AE1}" srcOrd="0" destOrd="0" presId="urn:microsoft.com/office/officeart/2008/layout/LinedList"/>
    <dgm:cxn modelId="{5C6F316E-55A4-4DF8-BC55-7D0863426833}" type="presOf" srcId="{33C7C69D-05C7-46AE-876E-3AAA2D881C36}" destId="{07AD7C52-1BA6-43AE-8904-2E4627D8F608}" srcOrd="0" destOrd="0" presId="urn:microsoft.com/office/officeart/2008/layout/LinedList"/>
    <dgm:cxn modelId="{71CE68AB-428B-426A-BF0A-B6B87A7F6E21}" srcId="{0969EC8E-54B4-4EDA-BB05-A74239C7741E}" destId="{D5FA70B9-488E-4047-8D65-C16C455EB035}" srcOrd="0" destOrd="0" parTransId="{79AF7E76-D504-412B-B6E8-C507B0873950}" sibTransId="{7A43E6A8-B22D-4DBB-B660-B4C309BF98C9}"/>
    <dgm:cxn modelId="{4C20E5D5-9676-4F2E-8BB3-9A7182D9ABCF}" type="presOf" srcId="{0969EC8E-54B4-4EDA-BB05-A74239C7741E}" destId="{15624F10-F128-46DA-BF40-56F59F8ED861}" srcOrd="0" destOrd="0" presId="urn:microsoft.com/office/officeart/2008/layout/LinedList"/>
    <dgm:cxn modelId="{76BC20DF-F1A1-4E4E-A272-D09AA148CED3}" srcId="{D5FA70B9-488E-4047-8D65-C16C455EB035}" destId="{0F6104B4-5D7F-4969-BC57-84E4C896E8D4}" srcOrd="0" destOrd="0" parTransId="{88785AAE-FD32-49B6-962F-7038BAD051ED}" sibTransId="{28B5D7DF-4808-40F5-A5FA-DD81189CFFD3}"/>
    <dgm:cxn modelId="{3B12E1FF-4E1E-4663-A726-BCC5AB8151A1}" type="presOf" srcId="{D5FA70B9-488E-4047-8D65-C16C455EB035}" destId="{D877D0E2-650F-4C9F-B5B9-F2A5C9843A9D}" srcOrd="0" destOrd="0" presId="urn:microsoft.com/office/officeart/2008/layout/LinedList"/>
    <dgm:cxn modelId="{00308F41-10ED-4A36-832E-FBCF6D8D0C67}" type="presParOf" srcId="{15624F10-F128-46DA-BF40-56F59F8ED861}" destId="{A2D644CC-927F-494D-B753-60A88772DA92}" srcOrd="0" destOrd="0" presId="urn:microsoft.com/office/officeart/2008/layout/LinedList"/>
    <dgm:cxn modelId="{62F6B702-94A9-4AC5-B567-DC520E7C9F08}" type="presParOf" srcId="{15624F10-F128-46DA-BF40-56F59F8ED861}" destId="{EF22F81D-53F0-45AC-B560-D50F41656AB7}" srcOrd="1" destOrd="0" presId="urn:microsoft.com/office/officeart/2008/layout/LinedList"/>
    <dgm:cxn modelId="{02B6371C-E8E5-4199-BE42-F30AA36D7143}" type="presParOf" srcId="{EF22F81D-53F0-45AC-B560-D50F41656AB7}" destId="{D877D0E2-650F-4C9F-B5B9-F2A5C9843A9D}" srcOrd="0" destOrd="0" presId="urn:microsoft.com/office/officeart/2008/layout/LinedList"/>
    <dgm:cxn modelId="{EFAF0084-A115-427E-9C29-CE58515B3B18}" type="presParOf" srcId="{EF22F81D-53F0-45AC-B560-D50F41656AB7}" destId="{1074957E-ED93-41AA-8974-5C60EA7FC3AA}" srcOrd="1" destOrd="0" presId="urn:microsoft.com/office/officeart/2008/layout/LinedList"/>
    <dgm:cxn modelId="{1141C1E4-C1A8-43D6-8566-47BD14A62040}" type="presParOf" srcId="{1074957E-ED93-41AA-8974-5C60EA7FC3AA}" destId="{F1849613-E47A-4328-88E4-1C5F08DACC41}" srcOrd="0" destOrd="0" presId="urn:microsoft.com/office/officeart/2008/layout/LinedList"/>
    <dgm:cxn modelId="{4663C95D-DF8D-41FC-8976-1AE395F450D1}" type="presParOf" srcId="{1074957E-ED93-41AA-8974-5C60EA7FC3AA}" destId="{7B13B03A-5AAA-4520-A9DC-50642730E7B3}" srcOrd="1" destOrd="0" presId="urn:microsoft.com/office/officeart/2008/layout/LinedList"/>
    <dgm:cxn modelId="{A64FE6D4-B04A-40E6-9A75-1F3D3F6F49C6}" type="presParOf" srcId="{7B13B03A-5AAA-4520-A9DC-50642730E7B3}" destId="{3DA98FC9-17B2-4232-B15C-6861617C39C3}" srcOrd="0" destOrd="0" presId="urn:microsoft.com/office/officeart/2008/layout/LinedList"/>
    <dgm:cxn modelId="{B0CFB6BB-CDE6-460E-9AA7-EB1FD4FE80F4}" type="presParOf" srcId="{7B13B03A-5AAA-4520-A9DC-50642730E7B3}" destId="{1715C75B-2848-4B53-B7FB-530F23829AE1}" srcOrd="1" destOrd="0" presId="urn:microsoft.com/office/officeart/2008/layout/LinedList"/>
    <dgm:cxn modelId="{0118F772-882A-48AA-84EB-617E8E0DE4E6}" type="presParOf" srcId="{7B13B03A-5AAA-4520-A9DC-50642730E7B3}" destId="{B39253E2-0FAC-4E71-8617-BE0F373F6B17}" srcOrd="2" destOrd="0" presId="urn:microsoft.com/office/officeart/2008/layout/LinedList"/>
    <dgm:cxn modelId="{A9A02C51-6C89-447A-9062-41B227741493}" type="presParOf" srcId="{1074957E-ED93-41AA-8974-5C60EA7FC3AA}" destId="{7B28D27D-54C1-488B-893C-662902944EF7}" srcOrd="2" destOrd="0" presId="urn:microsoft.com/office/officeart/2008/layout/LinedList"/>
    <dgm:cxn modelId="{C17BB05F-67B4-44A2-BDFB-8D391A362D45}" type="presParOf" srcId="{1074957E-ED93-41AA-8974-5C60EA7FC3AA}" destId="{ED8A5867-3111-41E8-B605-1DE019EA4E27}" srcOrd="3" destOrd="0" presId="urn:microsoft.com/office/officeart/2008/layout/LinedList"/>
    <dgm:cxn modelId="{CFCE1BC7-B666-40A0-A586-BF98FA79C1D6}" type="presParOf" srcId="{15624F10-F128-46DA-BF40-56F59F8ED861}" destId="{891CDDA0-C272-40B1-988E-1EF54947A122}" srcOrd="2" destOrd="0" presId="urn:microsoft.com/office/officeart/2008/layout/LinedList"/>
    <dgm:cxn modelId="{517B181A-CD99-443D-AC13-98A29097A0B5}" type="presParOf" srcId="{15624F10-F128-46DA-BF40-56F59F8ED861}" destId="{9DA48346-4A7E-40DB-A39D-F853CE935893}" srcOrd="3" destOrd="0" presId="urn:microsoft.com/office/officeart/2008/layout/LinedList"/>
    <dgm:cxn modelId="{3C3594B2-78B9-450C-9D82-B443ED3D2954}" type="presParOf" srcId="{9DA48346-4A7E-40DB-A39D-F853CE935893}" destId="{F532C400-1B77-4B4B-B406-7A5E2C52B93A}" srcOrd="0" destOrd="0" presId="urn:microsoft.com/office/officeart/2008/layout/LinedList"/>
    <dgm:cxn modelId="{7FFA6FA8-25AB-4529-A8BC-253C31A2A1C6}" type="presParOf" srcId="{9DA48346-4A7E-40DB-A39D-F853CE935893}" destId="{BCF7237B-242E-4B10-84E2-DA5F9DB426C3}" srcOrd="1" destOrd="0" presId="urn:microsoft.com/office/officeart/2008/layout/LinedList"/>
    <dgm:cxn modelId="{4511E4F2-E51E-4E9A-BD8A-C1B4D1729044}" type="presParOf" srcId="{BCF7237B-242E-4B10-84E2-DA5F9DB426C3}" destId="{0A8EE960-18CC-4CFE-B8A0-8F442D900D12}" srcOrd="0" destOrd="0" presId="urn:microsoft.com/office/officeart/2008/layout/LinedList"/>
    <dgm:cxn modelId="{37E71E91-71B6-4B70-B384-FFEB00941456}" type="presParOf" srcId="{BCF7237B-242E-4B10-84E2-DA5F9DB426C3}" destId="{410D0907-DE5F-471A-A701-B4812F441F16}" srcOrd="1" destOrd="0" presId="urn:microsoft.com/office/officeart/2008/layout/LinedList"/>
    <dgm:cxn modelId="{0DF2D9C3-2716-4E09-81FF-AD8CBF080AC6}" type="presParOf" srcId="{410D0907-DE5F-471A-A701-B4812F441F16}" destId="{D3B7809B-ACDA-4927-B8FC-2A74409F9EFD}" srcOrd="0" destOrd="0" presId="urn:microsoft.com/office/officeart/2008/layout/LinedList"/>
    <dgm:cxn modelId="{DE8FAEFA-E714-49A0-ABE2-E4FEB45E44B4}" type="presParOf" srcId="{410D0907-DE5F-471A-A701-B4812F441F16}" destId="{07AD7C52-1BA6-43AE-8904-2E4627D8F608}" srcOrd="1" destOrd="0" presId="urn:microsoft.com/office/officeart/2008/layout/LinedList"/>
    <dgm:cxn modelId="{01545546-B69F-460C-B02C-9C46C7964080}" type="presParOf" srcId="{410D0907-DE5F-471A-A701-B4812F441F16}" destId="{25002713-597E-4F87-841B-A161F8702026}" srcOrd="2" destOrd="0" presId="urn:microsoft.com/office/officeart/2008/layout/LinedList"/>
    <dgm:cxn modelId="{AB61950B-37EE-49B8-931F-6DED6286B372}" type="presParOf" srcId="{BCF7237B-242E-4B10-84E2-DA5F9DB426C3}" destId="{4479975D-6798-47FD-9362-E0F545A52DD5}" srcOrd="2" destOrd="0" presId="urn:microsoft.com/office/officeart/2008/layout/LinedList"/>
    <dgm:cxn modelId="{F4619AF2-2EE0-498A-8EB7-D4167D04FF23}" type="presParOf" srcId="{BCF7237B-242E-4B10-84E2-DA5F9DB426C3}" destId="{DC6E4D7A-A6E0-469A-9E37-1C10EEC3D10C}" srcOrd="3"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EE9519D-68DE-4A95-8809-B8333AF308EE}" type="doc">
      <dgm:prSet loTypeId="urn:microsoft.com/office/officeart/2008/layout/PictureStrips" loCatId="list" qsTypeId="urn:microsoft.com/office/officeart/2005/8/quickstyle/3d3" qsCatId="3D" csTypeId="urn:microsoft.com/office/officeart/2005/8/colors/colorful3" csCatId="colorful" phldr="1"/>
      <dgm:spPr/>
      <dgm:t>
        <a:bodyPr/>
        <a:lstStyle/>
        <a:p>
          <a:endParaRPr lang="es-EC"/>
        </a:p>
      </dgm:t>
    </dgm:pt>
    <dgm:pt modelId="{F470A09A-CB72-45BE-8ED8-05B956D3F60D}">
      <dgm:prSet phldrT="[Texto]"/>
      <dgm:spPr/>
      <dgm:t>
        <a:bodyPr/>
        <a:lstStyle/>
        <a:p>
          <a:r>
            <a:rPr lang="en-US" dirty="0" err="1"/>
            <a:t>Ligninas</a:t>
          </a:r>
          <a:r>
            <a:rPr lang="en-US" dirty="0"/>
            <a:t>, </a:t>
          </a:r>
          <a:r>
            <a:rPr lang="en-US" dirty="0" err="1"/>
            <a:t>Taninos</a:t>
          </a:r>
          <a:r>
            <a:rPr lang="en-US" dirty="0"/>
            <a:t>, </a:t>
          </a:r>
          <a:r>
            <a:rPr lang="en-US" dirty="0" err="1"/>
            <a:t>cumarinas</a:t>
          </a:r>
          <a:endParaRPr lang="es-EC" dirty="0"/>
        </a:p>
      </dgm:t>
    </dgm:pt>
    <dgm:pt modelId="{50AF93A8-4945-4EF8-8CED-8DBE5C27B092}" type="parTrans" cxnId="{0743CA5A-BAA5-471F-BC12-9334FD05A3D2}">
      <dgm:prSet/>
      <dgm:spPr/>
      <dgm:t>
        <a:bodyPr/>
        <a:lstStyle/>
        <a:p>
          <a:endParaRPr lang="es-EC"/>
        </a:p>
      </dgm:t>
    </dgm:pt>
    <dgm:pt modelId="{8084E5CF-D089-4D55-A458-0E05496882C7}" type="sibTrans" cxnId="{0743CA5A-BAA5-471F-BC12-9334FD05A3D2}">
      <dgm:prSet/>
      <dgm:spPr/>
      <dgm:t>
        <a:bodyPr/>
        <a:lstStyle/>
        <a:p>
          <a:endParaRPr lang="es-EC"/>
        </a:p>
      </dgm:t>
    </dgm:pt>
    <dgm:pt modelId="{812110DA-8442-427B-80B3-0A2FD41FC099}">
      <dgm:prSet phldrT="[Texto]"/>
      <dgm:spPr/>
      <dgm:t>
        <a:bodyPr/>
        <a:lstStyle/>
        <a:p>
          <a:r>
            <a:rPr lang="es-EC" dirty="0"/>
            <a:t>Metabolitos secundarios</a:t>
          </a:r>
        </a:p>
      </dgm:t>
    </dgm:pt>
    <dgm:pt modelId="{C45FF695-BD65-4C40-BAEF-2842D2C0ACFE}" type="parTrans" cxnId="{83CEFF29-8805-419D-AD2C-A296BAE18B37}">
      <dgm:prSet/>
      <dgm:spPr/>
      <dgm:t>
        <a:bodyPr/>
        <a:lstStyle/>
        <a:p>
          <a:endParaRPr lang="es-EC"/>
        </a:p>
      </dgm:t>
    </dgm:pt>
    <dgm:pt modelId="{9E6ED5C4-4239-455D-8DEC-AF1F70E29281}" type="sibTrans" cxnId="{83CEFF29-8805-419D-AD2C-A296BAE18B37}">
      <dgm:prSet/>
      <dgm:spPr/>
      <dgm:t>
        <a:bodyPr/>
        <a:lstStyle/>
        <a:p>
          <a:endParaRPr lang="es-EC"/>
        </a:p>
      </dgm:t>
    </dgm:pt>
    <dgm:pt modelId="{5E43227A-8DF0-45C6-A1EA-7C88BFAFF6A4}">
      <dgm:prSet phldrT="[Texto]"/>
      <dgm:spPr/>
      <dgm:t>
        <a:bodyPr/>
        <a:lstStyle/>
        <a:p>
          <a:r>
            <a:rPr lang="en-US" dirty="0" err="1"/>
            <a:t>Polifenoles</a:t>
          </a:r>
          <a:r>
            <a:rPr lang="en-US" dirty="0"/>
            <a:t> y </a:t>
          </a:r>
          <a:r>
            <a:rPr lang="en-US" dirty="0" err="1"/>
            <a:t>Polisacáridos</a:t>
          </a:r>
          <a:r>
            <a:rPr lang="en-US" dirty="0"/>
            <a:t> </a:t>
          </a:r>
          <a:endParaRPr lang="es-EC" dirty="0"/>
        </a:p>
      </dgm:t>
    </dgm:pt>
    <dgm:pt modelId="{25DAED8A-95E6-425A-8E67-8EBB70ED7CA6}" type="parTrans" cxnId="{A8820508-7915-4641-9816-38E4E71DB74B}">
      <dgm:prSet/>
      <dgm:spPr/>
      <dgm:t>
        <a:bodyPr/>
        <a:lstStyle/>
        <a:p>
          <a:endParaRPr lang="es-EC"/>
        </a:p>
      </dgm:t>
    </dgm:pt>
    <dgm:pt modelId="{E453754A-40C9-4D99-ABB2-325A4232D3BA}" type="sibTrans" cxnId="{A8820508-7915-4641-9816-38E4E71DB74B}">
      <dgm:prSet/>
      <dgm:spPr/>
      <dgm:t>
        <a:bodyPr/>
        <a:lstStyle/>
        <a:p>
          <a:endParaRPr lang="es-EC"/>
        </a:p>
      </dgm:t>
    </dgm:pt>
    <dgm:pt modelId="{DC49B8CB-002C-437D-8145-3C4398095902}" type="pres">
      <dgm:prSet presAssocID="{DEE9519D-68DE-4A95-8809-B8333AF308EE}" presName="Name0" presStyleCnt="0">
        <dgm:presLayoutVars>
          <dgm:dir/>
          <dgm:resizeHandles val="exact"/>
        </dgm:presLayoutVars>
      </dgm:prSet>
      <dgm:spPr/>
    </dgm:pt>
    <dgm:pt modelId="{702426DD-E2C0-4241-B948-D837826369EE}" type="pres">
      <dgm:prSet presAssocID="{F470A09A-CB72-45BE-8ED8-05B956D3F60D}" presName="composite" presStyleCnt="0"/>
      <dgm:spPr/>
    </dgm:pt>
    <dgm:pt modelId="{7AC6B0AE-85CE-4303-B10A-72B3CC5CFE5B}" type="pres">
      <dgm:prSet presAssocID="{F470A09A-CB72-45BE-8ED8-05B956D3F60D}" presName="rect1" presStyleLbl="trAlignAcc1" presStyleIdx="0" presStyleCnt="3" custScaleX="151817">
        <dgm:presLayoutVars>
          <dgm:bulletEnabled val="1"/>
        </dgm:presLayoutVars>
      </dgm:prSet>
      <dgm:spPr/>
    </dgm:pt>
    <dgm:pt modelId="{E8AECAC6-AFFD-4819-803E-DE7FF8152CE2}" type="pres">
      <dgm:prSet presAssocID="{F470A09A-CB72-45BE-8ED8-05B956D3F60D}" presName="rect2" presStyleLbl="fgImgPlace1" presStyleIdx="0" presStyleCnt="3" custLinFactX="-43358" custLinFactNeighborX="-100000"/>
      <dgm:spPr/>
    </dgm:pt>
    <dgm:pt modelId="{EEA7DFAB-CDF7-4E48-9423-666BDAC73C3F}" type="pres">
      <dgm:prSet presAssocID="{8084E5CF-D089-4D55-A458-0E05496882C7}" presName="sibTrans" presStyleCnt="0"/>
      <dgm:spPr/>
    </dgm:pt>
    <dgm:pt modelId="{3C999A33-9986-439F-BEC5-529C55E4B2B8}" type="pres">
      <dgm:prSet presAssocID="{812110DA-8442-427B-80B3-0A2FD41FC099}" presName="composite" presStyleCnt="0"/>
      <dgm:spPr/>
    </dgm:pt>
    <dgm:pt modelId="{F2503698-B822-463D-AA74-35F6E63189ED}" type="pres">
      <dgm:prSet presAssocID="{812110DA-8442-427B-80B3-0A2FD41FC099}" presName="rect1" presStyleLbl="trAlignAcc1" presStyleIdx="1" presStyleCnt="3" custScaleX="151817">
        <dgm:presLayoutVars>
          <dgm:bulletEnabled val="1"/>
        </dgm:presLayoutVars>
      </dgm:prSet>
      <dgm:spPr/>
    </dgm:pt>
    <dgm:pt modelId="{EE1D4527-EA35-4FA5-82F9-98E23ED44FB4}" type="pres">
      <dgm:prSet presAssocID="{812110DA-8442-427B-80B3-0A2FD41FC099}" presName="rect2" presStyleLbl="fgImgPlace1" presStyleIdx="1" presStyleCnt="3" custLinFactX="-43358" custLinFactNeighborX="-100000"/>
      <dgm:spPr/>
    </dgm:pt>
    <dgm:pt modelId="{7CBA29C9-4611-4666-A703-C9050ED9215B}" type="pres">
      <dgm:prSet presAssocID="{9E6ED5C4-4239-455D-8DEC-AF1F70E29281}" presName="sibTrans" presStyleCnt="0"/>
      <dgm:spPr/>
    </dgm:pt>
    <dgm:pt modelId="{717D60FD-AF19-4FB0-85AC-7EB1ADD18E18}" type="pres">
      <dgm:prSet presAssocID="{5E43227A-8DF0-45C6-A1EA-7C88BFAFF6A4}" presName="composite" presStyleCnt="0"/>
      <dgm:spPr/>
    </dgm:pt>
    <dgm:pt modelId="{D08265C7-B3FC-4B05-A6D8-CC429B8E8C2D}" type="pres">
      <dgm:prSet presAssocID="{5E43227A-8DF0-45C6-A1EA-7C88BFAFF6A4}" presName="rect1" presStyleLbl="trAlignAcc1" presStyleIdx="2" presStyleCnt="3" custScaleX="151817">
        <dgm:presLayoutVars>
          <dgm:bulletEnabled val="1"/>
        </dgm:presLayoutVars>
      </dgm:prSet>
      <dgm:spPr/>
    </dgm:pt>
    <dgm:pt modelId="{0E660301-754C-4C12-A090-96220CEF5E55}" type="pres">
      <dgm:prSet presAssocID="{5E43227A-8DF0-45C6-A1EA-7C88BFAFF6A4}" presName="rect2" presStyleLbl="fgImgPlace1" presStyleIdx="2" presStyleCnt="3" custLinFactX="-43358" custLinFactNeighborX="-100000"/>
      <dgm:spPr/>
    </dgm:pt>
  </dgm:ptLst>
  <dgm:cxnLst>
    <dgm:cxn modelId="{A8820508-7915-4641-9816-38E4E71DB74B}" srcId="{DEE9519D-68DE-4A95-8809-B8333AF308EE}" destId="{5E43227A-8DF0-45C6-A1EA-7C88BFAFF6A4}" srcOrd="2" destOrd="0" parTransId="{25DAED8A-95E6-425A-8E67-8EBB70ED7CA6}" sibTransId="{E453754A-40C9-4D99-ABB2-325A4232D3BA}"/>
    <dgm:cxn modelId="{36141B11-0352-4512-AB6C-F04AB022FDEB}" type="presOf" srcId="{F470A09A-CB72-45BE-8ED8-05B956D3F60D}" destId="{7AC6B0AE-85CE-4303-B10A-72B3CC5CFE5B}" srcOrd="0" destOrd="0" presId="urn:microsoft.com/office/officeart/2008/layout/PictureStrips"/>
    <dgm:cxn modelId="{83CEFF29-8805-419D-AD2C-A296BAE18B37}" srcId="{DEE9519D-68DE-4A95-8809-B8333AF308EE}" destId="{812110DA-8442-427B-80B3-0A2FD41FC099}" srcOrd="1" destOrd="0" parTransId="{C45FF695-BD65-4C40-BAEF-2842D2C0ACFE}" sibTransId="{9E6ED5C4-4239-455D-8DEC-AF1F70E29281}"/>
    <dgm:cxn modelId="{29BECE6B-9427-465A-826F-C013CC7D1805}" type="presOf" srcId="{812110DA-8442-427B-80B3-0A2FD41FC099}" destId="{F2503698-B822-463D-AA74-35F6E63189ED}" srcOrd="0" destOrd="0" presId="urn:microsoft.com/office/officeart/2008/layout/PictureStrips"/>
    <dgm:cxn modelId="{0743CA5A-BAA5-471F-BC12-9334FD05A3D2}" srcId="{DEE9519D-68DE-4A95-8809-B8333AF308EE}" destId="{F470A09A-CB72-45BE-8ED8-05B956D3F60D}" srcOrd="0" destOrd="0" parTransId="{50AF93A8-4945-4EF8-8CED-8DBE5C27B092}" sibTransId="{8084E5CF-D089-4D55-A458-0E05496882C7}"/>
    <dgm:cxn modelId="{5AA8C9B5-B58F-44F2-A632-561B4A673EE1}" type="presOf" srcId="{5E43227A-8DF0-45C6-A1EA-7C88BFAFF6A4}" destId="{D08265C7-B3FC-4B05-A6D8-CC429B8E8C2D}" srcOrd="0" destOrd="0" presId="urn:microsoft.com/office/officeart/2008/layout/PictureStrips"/>
    <dgm:cxn modelId="{CD2027D7-A8B7-4C63-A954-3E28BDA12B4A}" type="presOf" srcId="{DEE9519D-68DE-4A95-8809-B8333AF308EE}" destId="{DC49B8CB-002C-437D-8145-3C4398095902}" srcOrd="0" destOrd="0" presId="urn:microsoft.com/office/officeart/2008/layout/PictureStrips"/>
    <dgm:cxn modelId="{B9F7B2CD-ECF3-46D4-B47E-1DF3A5F8F198}" type="presParOf" srcId="{DC49B8CB-002C-437D-8145-3C4398095902}" destId="{702426DD-E2C0-4241-B948-D837826369EE}" srcOrd="0" destOrd="0" presId="urn:microsoft.com/office/officeart/2008/layout/PictureStrips"/>
    <dgm:cxn modelId="{35146415-55D0-4DF9-A474-EAEDD2E879CF}" type="presParOf" srcId="{702426DD-E2C0-4241-B948-D837826369EE}" destId="{7AC6B0AE-85CE-4303-B10A-72B3CC5CFE5B}" srcOrd="0" destOrd="0" presId="urn:microsoft.com/office/officeart/2008/layout/PictureStrips"/>
    <dgm:cxn modelId="{F135D269-5B6B-4128-9729-ACE278344254}" type="presParOf" srcId="{702426DD-E2C0-4241-B948-D837826369EE}" destId="{E8AECAC6-AFFD-4819-803E-DE7FF8152CE2}" srcOrd="1" destOrd="0" presId="urn:microsoft.com/office/officeart/2008/layout/PictureStrips"/>
    <dgm:cxn modelId="{475D8DED-1D2D-4639-B1E3-24C08635EE3B}" type="presParOf" srcId="{DC49B8CB-002C-437D-8145-3C4398095902}" destId="{EEA7DFAB-CDF7-4E48-9423-666BDAC73C3F}" srcOrd="1" destOrd="0" presId="urn:microsoft.com/office/officeart/2008/layout/PictureStrips"/>
    <dgm:cxn modelId="{DAA246FA-1E72-4CCA-911B-1389BAB8F5BA}" type="presParOf" srcId="{DC49B8CB-002C-437D-8145-3C4398095902}" destId="{3C999A33-9986-439F-BEC5-529C55E4B2B8}" srcOrd="2" destOrd="0" presId="urn:microsoft.com/office/officeart/2008/layout/PictureStrips"/>
    <dgm:cxn modelId="{823F44E5-7CB3-4308-ABEB-5D69E0F3BBB1}" type="presParOf" srcId="{3C999A33-9986-439F-BEC5-529C55E4B2B8}" destId="{F2503698-B822-463D-AA74-35F6E63189ED}" srcOrd="0" destOrd="0" presId="urn:microsoft.com/office/officeart/2008/layout/PictureStrips"/>
    <dgm:cxn modelId="{2784320B-105A-4838-A700-299A8C3FB98D}" type="presParOf" srcId="{3C999A33-9986-439F-BEC5-529C55E4B2B8}" destId="{EE1D4527-EA35-4FA5-82F9-98E23ED44FB4}" srcOrd="1" destOrd="0" presId="urn:microsoft.com/office/officeart/2008/layout/PictureStrips"/>
    <dgm:cxn modelId="{7D58A9C6-2D4A-4494-97E4-D72CD0F791E9}" type="presParOf" srcId="{DC49B8CB-002C-437D-8145-3C4398095902}" destId="{7CBA29C9-4611-4666-A703-C9050ED9215B}" srcOrd="3" destOrd="0" presId="urn:microsoft.com/office/officeart/2008/layout/PictureStrips"/>
    <dgm:cxn modelId="{2EDF14D1-971E-4119-8B86-D661DD0C8271}" type="presParOf" srcId="{DC49B8CB-002C-437D-8145-3C4398095902}" destId="{717D60FD-AF19-4FB0-85AC-7EB1ADD18E18}" srcOrd="4" destOrd="0" presId="urn:microsoft.com/office/officeart/2008/layout/PictureStrips"/>
    <dgm:cxn modelId="{4D0A6086-34C1-49EC-A53D-D08584678C81}" type="presParOf" srcId="{717D60FD-AF19-4FB0-85AC-7EB1ADD18E18}" destId="{D08265C7-B3FC-4B05-A6D8-CC429B8E8C2D}" srcOrd="0" destOrd="0" presId="urn:microsoft.com/office/officeart/2008/layout/PictureStrips"/>
    <dgm:cxn modelId="{F32F8A2D-4096-4060-8C04-A982126F20AD}" type="presParOf" srcId="{717D60FD-AF19-4FB0-85AC-7EB1ADD18E18}" destId="{0E660301-754C-4C12-A090-96220CEF5E55}" srcOrd="1" destOrd="0" presId="urn:microsoft.com/office/officeart/2008/layout/PictureStrips"/>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2011E0-7163-467F-A893-D82B38C68B1C}">
      <dsp:nvSpPr>
        <dsp:cNvPr id="0" name=""/>
        <dsp:cNvSpPr/>
      </dsp:nvSpPr>
      <dsp:spPr>
        <a:xfrm>
          <a:off x="238980" y="285572"/>
          <a:ext cx="1975963" cy="526214"/>
        </a:xfrm>
        <a:prstGeom prst="roundRect">
          <a:avLst>
            <a:gd name="adj" fmla="val 10000"/>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EC" sz="1900" kern="1200" dirty="0"/>
            <a:t>Funcionamiento</a:t>
          </a:r>
        </a:p>
      </dsp:txBody>
      <dsp:txXfrm>
        <a:off x="254392" y="300984"/>
        <a:ext cx="1945139" cy="495390"/>
      </dsp:txXfrm>
    </dsp:sp>
    <dsp:sp modelId="{2F807C2C-2BD6-41A8-960A-E05B40F15939}">
      <dsp:nvSpPr>
        <dsp:cNvPr id="0" name=""/>
        <dsp:cNvSpPr/>
      </dsp:nvSpPr>
      <dsp:spPr>
        <a:xfrm>
          <a:off x="2399164" y="285572"/>
          <a:ext cx="1975963" cy="526214"/>
        </a:xfrm>
        <a:prstGeom prst="roundRect">
          <a:avLst>
            <a:gd name="adj" fmla="val 10000"/>
          </a:avLst>
        </a:prstGeom>
        <a:solidFill>
          <a:schemeClr val="accent3">
            <a:tint val="40000"/>
            <a:alpha val="90000"/>
            <a:hueOff val="6065678"/>
            <a:satOff val="-11693"/>
            <a:lumOff val="460"/>
            <a:alphaOff val="0"/>
          </a:schemeClr>
        </a:solidFill>
        <a:ln w="25400" cap="flat" cmpd="sng" algn="ctr">
          <a:solidFill>
            <a:schemeClr val="accent3">
              <a:tint val="40000"/>
              <a:alpha val="90000"/>
              <a:hueOff val="6065678"/>
              <a:satOff val="-11693"/>
              <a:lumOff val="46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C" sz="1800" kern="1200" dirty="0"/>
            <a:t>Estabilidad</a:t>
          </a:r>
        </a:p>
      </dsp:txBody>
      <dsp:txXfrm>
        <a:off x="2414576" y="300984"/>
        <a:ext cx="1945139" cy="495390"/>
      </dsp:txXfrm>
    </dsp:sp>
    <dsp:sp modelId="{377A6690-AEA0-4419-946C-51878C715FF8}">
      <dsp:nvSpPr>
        <dsp:cNvPr id="0" name=""/>
        <dsp:cNvSpPr/>
      </dsp:nvSpPr>
      <dsp:spPr>
        <a:xfrm>
          <a:off x="2121984" y="1415740"/>
          <a:ext cx="378411" cy="378411"/>
        </a:xfrm>
        <a:prstGeom prst="triangle">
          <a:avLst/>
        </a:prstGeom>
        <a:solidFill>
          <a:schemeClr val="accent3">
            <a:tint val="40000"/>
            <a:alpha val="90000"/>
            <a:hueOff val="12131356"/>
            <a:satOff val="-23385"/>
            <a:lumOff val="921"/>
            <a:alphaOff val="0"/>
          </a:schemeClr>
        </a:solidFill>
        <a:ln w="25400" cap="flat" cmpd="sng" algn="ctr">
          <a:solidFill>
            <a:schemeClr val="accent3">
              <a:tint val="40000"/>
              <a:alpha val="90000"/>
              <a:hueOff val="12131356"/>
              <a:satOff val="-23385"/>
              <a:lumOff val="921"/>
              <a:alphaOff val="0"/>
            </a:schemeClr>
          </a:solidFill>
          <a:prstDash val="solid"/>
        </a:ln>
        <a:effectLst/>
      </dsp:spPr>
      <dsp:style>
        <a:lnRef idx="2">
          <a:scrgbClr r="0" g="0" b="0"/>
        </a:lnRef>
        <a:fillRef idx="1">
          <a:scrgbClr r="0" g="0" b="0"/>
        </a:fillRef>
        <a:effectRef idx="0">
          <a:scrgbClr r="0" g="0" b="0"/>
        </a:effectRef>
        <a:fontRef idx="minor"/>
      </dsp:style>
    </dsp:sp>
    <dsp:sp modelId="{D21B3388-EC31-4A0E-A951-2BBDAC0B12E1}">
      <dsp:nvSpPr>
        <dsp:cNvPr id="0" name=""/>
        <dsp:cNvSpPr/>
      </dsp:nvSpPr>
      <dsp:spPr>
        <a:xfrm>
          <a:off x="911225" y="908082"/>
          <a:ext cx="2799921" cy="440705"/>
        </a:xfrm>
        <a:prstGeom prst="rect">
          <a:avLst/>
        </a:prstGeom>
        <a:solidFill>
          <a:schemeClr val="accent3">
            <a:tint val="40000"/>
            <a:alpha val="90000"/>
            <a:hueOff val="18197034"/>
            <a:satOff val="-35078"/>
            <a:lumOff val="1381"/>
            <a:alphaOff val="0"/>
          </a:schemeClr>
        </a:solidFill>
        <a:ln w="25400" cap="flat" cmpd="sng" algn="ctr">
          <a:solidFill>
            <a:schemeClr val="accent3">
              <a:tint val="40000"/>
              <a:alpha val="90000"/>
              <a:hueOff val="18197034"/>
              <a:satOff val="-35078"/>
              <a:lumOff val="1381"/>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656486-A8E9-4DF9-A226-F59FC8305841}">
      <dsp:nvSpPr>
        <dsp:cNvPr id="0" name=""/>
        <dsp:cNvSpPr/>
      </dsp:nvSpPr>
      <dsp:spPr>
        <a:xfrm>
          <a:off x="0" y="277782"/>
          <a:ext cx="3980159" cy="793663"/>
        </a:xfrm>
        <a:prstGeom prst="roundRect">
          <a:avLst>
            <a:gd name="adj" fmla="val 10000"/>
          </a:avLst>
        </a:prstGeom>
        <a:solidFill>
          <a:schemeClr val="accent4">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s-EC" sz="2800" kern="1200" dirty="0"/>
            <a:t>Protocolos optimizados</a:t>
          </a:r>
        </a:p>
        <a:p>
          <a:pPr marL="0" lvl="0" indent="0" algn="ctr" defTabSz="1244600">
            <a:lnSpc>
              <a:spcPct val="90000"/>
            </a:lnSpc>
            <a:spcBef>
              <a:spcPct val="0"/>
            </a:spcBef>
            <a:spcAft>
              <a:spcPct val="35000"/>
            </a:spcAft>
            <a:buNone/>
          </a:pPr>
          <a:r>
            <a:rPr lang="es-EC" sz="2000" b="1" kern="1200" dirty="0"/>
            <a:t>(A</a:t>
          </a:r>
          <a:r>
            <a:rPr lang="es-EC" sz="2000" kern="1200" dirty="0"/>
            <a:t>nálisis de biodiversidad de HMA</a:t>
          </a:r>
          <a:r>
            <a:rPr lang="es-EC" sz="2000" b="1" kern="1200" dirty="0"/>
            <a:t>)</a:t>
          </a:r>
        </a:p>
      </dsp:txBody>
      <dsp:txXfrm>
        <a:off x="23246" y="301028"/>
        <a:ext cx="3933667" cy="747171"/>
      </dsp:txXfrm>
    </dsp:sp>
    <dsp:sp modelId="{C2D4753E-805D-421B-8A47-FB145BA2AE44}">
      <dsp:nvSpPr>
        <dsp:cNvPr id="0" name=""/>
        <dsp:cNvSpPr/>
      </dsp:nvSpPr>
      <dsp:spPr>
        <a:xfrm>
          <a:off x="0" y="1214305"/>
          <a:ext cx="793663" cy="793663"/>
        </a:xfrm>
        <a:prstGeom prst="roundRect">
          <a:avLst>
            <a:gd name="adj" fmla="val 16670"/>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B4034316-4E9D-4945-A102-58ACEB76C625}">
      <dsp:nvSpPr>
        <dsp:cNvPr id="0" name=""/>
        <dsp:cNvSpPr/>
      </dsp:nvSpPr>
      <dsp:spPr>
        <a:xfrm>
          <a:off x="841283" y="1214305"/>
          <a:ext cx="3138876" cy="793663"/>
        </a:xfrm>
        <a:prstGeom prst="roundRect">
          <a:avLst>
            <a:gd name="adj" fmla="val 16670"/>
          </a:avLst>
        </a:prstGeom>
        <a:solidFill>
          <a:schemeClr val="accent5">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s-EC" sz="2500" kern="1200" dirty="0"/>
            <a:t>Cultivar</a:t>
          </a:r>
        </a:p>
      </dsp:txBody>
      <dsp:txXfrm>
        <a:off x="880033" y="1253055"/>
        <a:ext cx="3061376" cy="716163"/>
      </dsp:txXfrm>
    </dsp:sp>
    <dsp:sp modelId="{38BE45CE-5887-49FA-A3C6-3CC7FF2A94C3}">
      <dsp:nvSpPr>
        <dsp:cNvPr id="0" name=""/>
        <dsp:cNvSpPr/>
      </dsp:nvSpPr>
      <dsp:spPr>
        <a:xfrm>
          <a:off x="0" y="2103208"/>
          <a:ext cx="793663" cy="793663"/>
        </a:xfrm>
        <a:prstGeom prst="roundRect">
          <a:avLst>
            <a:gd name="adj" fmla="val 16670"/>
          </a:avLst>
        </a:prstGeom>
        <a:solidFill>
          <a:schemeClr val="accent5">
            <a:hueOff val="-3039673"/>
            <a:satOff val="3213"/>
            <a:lumOff val="-589"/>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A3B000CD-2792-4DCF-ABE8-FA119299C240}">
      <dsp:nvSpPr>
        <dsp:cNvPr id="0" name=""/>
        <dsp:cNvSpPr/>
      </dsp:nvSpPr>
      <dsp:spPr>
        <a:xfrm>
          <a:off x="841283" y="2103208"/>
          <a:ext cx="3138876" cy="793663"/>
        </a:xfrm>
        <a:prstGeom prst="roundRect">
          <a:avLst>
            <a:gd name="adj" fmla="val 16670"/>
          </a:avLst>
        </a:prstGeom>
        <a:solidFill>
          <a:schemeClr val="accent5">
            <a:hueOff val="-3039673"/>
            <a:satOff val="3213"/>
            <a:lumOff val="-589"/>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s-EC" sz="2500" kern="1200" dirty="0"/>
            <a:t>Aislar</a:t>
          </a:r>
        </a:p>
      </dsp:txBody>
      <dsp:txXfrm>
        <a:off x="880033" y="2141958"/>
        <a:ext cx="3061376" cy="71616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1B4E9A-036B-4148-B262-28587972169C}">
      <dsp:nvSpPr>
        <dsp:cNvPr id="0" name=""/>
        <dsp:cNvSpPr/>
      </dsp:nvSpPr>
      <dsp:spPr>
        <a:xfrm>
          <a:off x="2927798" y="562448"/>
          <a:ext cx="805389" cy="517487"/>
        </a:xfrm>
        <a:custGeom>
          <a:avLst/>
          <a:gdLst/>
          <a:ahLst/>
          <a:cxnLst/>
          <a:rect l="0" t="0" r="0" b="0"/>
          <a:pathLst>
            <a:path>
              <a:moveTo>
                <a:pt x="0" y="0"/>
              </a:moveTo>
              <a:lnTo>
                <a:pt x="0" y="517487"/>
              </a:lnTo>
              <a:lnTo>
                <a:pt x="805389" y="517487"/>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87E3B8C-4F59-4817-B11C-4AAA9F881874}">
      <dsp:nvSpPr>
        <dsp:cNvPr id="0" name=""/>
        <dsp:cNvSpPr/>
      </dsp:nvSpPr>
      <dsp:spPr>
        <a:xfrm>
          <a:off x="2122409" y="562448"/>
          <a:ext cx="805389" cy="517487"/>
        </a:xfrm>
        <a:custGeom>
          <a:avLst/>
          <a:gdLst/>
          <a:ahLst/>
          <a:cxnLst/>
          <a:rect l="0" t="0" r="0" b="0"/>
          <a:pathLst>
            <a:path>
              <a:moveTo>
                <a:pt x="805389" y="0"/>
              </a:moveTo>
              <a:lnTo>
                <a:pt x="805389" y="517487"/>
              </a:lnTo>
              <a:lnTo>
                <a:pt x="0" y="517487"/>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9469FDF-C1F6-4A74-B969-95326BE434CD}">
      <dsp:nvSpPr>
        <dsp:cNvPr id="0" name=""/>
        <dsp:cNvSpPr/>
      </dsp:nvSpPr>
      <dsp:spPr>
        <a:xfrm>
          <a:off x="1089208" y="441"/>
          <a:ext cx="3677180" cy="562007"/>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sz="3000" kern="1200" dirty="0" err="1"/>
            <a:t>Análisis</a:t>
          </a:r>
          <a:r>
            <a:rPr lang="en-US" sz="3000" kern="1200" dirty="0"/>
            <a:t> </a:t>
          </a:r>
          <a:r>
            <a:rPr lang="en-US" sz="3000" kern="1200" dirty="0" err="1"/>
            <a:t>Bioinformático</a:t>
          </a:r>
          <a:r>
            <a:rPr lang="en-US" sz="3000" kern="1200" dirty="0"/>
            <a:t> </a:t>
          </a:r>
          <a:endParaRPr lang="es-EC" sz="3000" kern="1200" dirty="0"/>
        </a:p>
      </dsp:txBody>
      <dsp:txXfrm>
        <a:off x="1089208" y="441"/>
        <a:ext cx="3677180" cy="562007"/>
      </dsp:txXfrm>
    </dsp:sp>
    <dsp:sp modelId="{A5F30BEE-F851-4B53-ACBA-E23FB4CA73E4}">
      <dsp:nvSpPr>
        <dsp:cNvPr id="0" name=""/>
        <dsp:cNvSpPr/>
      </dsp:nvSpPr>
      <dsp:spPr>
        <a:xfrm>
          <a:off x="0" y="798932"/>
          <a:ext cx="2122409" cy="562007"/>
        </a:xfrm>
        <a:prstGeom prst="rect">
          <a:avLst/>
        </a:prstGeom>
        <a:solidFill>
          <a:schemeClr val="accent6">
            <a:hueOff val="0"/>
            <a:satOff val="0"/>
            <a:lumOff val="0"/>
            <a:alphaOff val="0"/>
          </a:schemeClr>
        </a:solidFill>
        <a:ln w="25400" cap="flat" cmpd="sng" algn="ctr">
          <a:solidFill>
            <a:schemeClr val="l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sz="3000" kern="1200" dirty="0" err="1"/>
            <a:t>Comunidad</a:t>
          </a:r>
          <a:r>
            <a:rPr lang="en-US" sz="3000" kern="1200" dirty="0"/>
            <a:t> </a:t>
          </a:r>
          <a:endParaRPr lang="es-EC" sz="3000" kern="1200" dirty="0"/>
        </a:p>
      </dsp:txBody>
      <dsp:txXfrm>
        <a:off x="0" y="798932"/>
        <a:ext cx="2122409" cy="562007"/>
      </dsp:txXfrm>
    </dsp:sp>
    <dsp:sp modelId="{D3009339-70D1-476E-8CCC-46A8659E8696}">
      <dsp:nvSpPr>
        <dsp:cNvPr id="0" name=""/>
        <dsp:cNvSpPr/>
      </dsp:nvSpPr>
      <dsp:spPr>
        <a:xfrm>
          <a:off x="3733188" y="798932"/>
          <a:ext cx="2122409" cy="562007"/>
        </a:xfrm>
        <a:prstGeom prst="rect">
          <a:avLst/>
        </a:prstGeom>
        <a:solidFill>
          <a:schemeClr val="accent6">
            <a:hueOff val="0"/>
            <a:satOff val="0"/>
            <a:lumOff val="0"/>
            <a:alphaOff val="0"/>
          </a:schemeClr>
        </a:solidFill>
        <a:ln w="25400" cap="flat" cmpd="sng" algn="ctr">
          <a:solidFill>
            <a:schemeClr val="l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sz="3000" kern="1200" dirty="0" err="1"/>
            <a:t>Taxonomía</a:t>
          </a:r>
          <a:endParaRPr lang="es-EC" sz="3000" kern="1200" dirty="0"/>
        </a:p>
      </dsp:txBody>
      <dsp:txXfrm>
        <a:off x="3733188" y="798932"/>
        <a:ext cx="2122409" cy="56200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C4A0F1-8CA2-44B1-82C0-547A47467A66}">
      <dsp:nvSpPr>
        <dsp:cNvPr id="0" name=""/>
        <dsp:cNvSpPr/>
      </dsp:nvSpPr>
      <dsp:spPr>
        <a:xfrm>
          <a:off x="0" y="1686541"/>
          <a:ext cx="10908631" cy="2595771"/>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46631" tIns="624840" rIns="846631" bIns="213360" numCol="1" spcCol="1270" anchor="t" anchorCtr="0">
          <a:noAutofit/>
        </a:bodyPr>
        <a:lstStyle/>
        <a:p>
          <a:pPr marL="285750" lvl="1" indent="-285750" algn="just" defTabSz="1333500">
            <a:lnSpc>
              <a:spcPct val="90000"/>
            </a:lnSpc>
            <a:spcBef>
              <a:spcPct val="0"/>
            </a:spcBef>
            <a:spcAft>
              <a:spcPct val="15000"/>
            </a:spcAft>
            <a:buChar char="•"/>
          </a:pPr>
          <a:r>
            <a:rPr lang="es-EC" sz="3000" kern="1200" dirty="0"/>
            <a:t>Comparar la composición de las comunidades de hongos micorrízicos arbusculares asociados a la raíz del árbol manzanilla de la muerte </a:t>
          </a:r>
          <a:r>
            <a:rPr lang="es-EC" sz="3000" i="1" kern="1200" dirty="0"/>
            <a:t>(</a:t>
          </a:r>
          <a:r>
            <a:rPr lang="es-EC" sz="3000" i="1" kern="1200" dirty="0" err="1"/>
            <a:t>Hippomane</a:t>
          </a:r>
          <a:r>
            <a:rPr lang="es-EC" sz="3000" i="1" kern="1200" dirty="0"/>
            <a:t> </a:t>
          </a:r>
          <a:r>
            <a:rPr lang="es-EC" sz="3000" i="1" kern="1200" dirty="0" err="1"/>
            <a:t>mancinella</a:t>
          </a:r>
          <a:r>
            <a:rPr lang="es-EC" sz="3000" i="1" kern="1200" dirty="0"/>
            <a:t>)</a:t>
          </a:r>
          <a:r>
            <a:rPr lang="es-EC" sz="3000" kern="1200" dirty="0"/>
            <a:t>, en dos ecosistemas.</a:t>
          </a:r>
        </a:p>
      </dsp:txBody>
      <dsp:txXfrm>
        <a:off x="0" y="1686541"/>
        <a:ext cx="10908631" cy="2595771"/>
      </dsp:txXfrm>
    </dsp:sp>
    <dsp:sp modelId="{EFE75379-3A4A-46DF-8180-E5B218FA856F}">
      <dsp:nvSpPr>
        <dsp:cNvPr id="0" name=""/>
        <dsp:cNvSpPr/>
      </dsp:nvSpPr>
      <dsp:spPr>
        <a:xfrm>
          <a:off x="561472" y="573490"/>
          <a:ext cx="7636041" cy="1391454"/>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8624" tIns="0" rIns="288624" bIns="0" numCol="1" spcCol="1270" anchor="ctr" anchorCtr="0">
          <a:noAutofit/>
        </a:bodyPr>
        <a:lstStyle/>
        <a:p>
          <a:pPr marL="0" lvl="0" indent="0" algn="l" defTabSz="2400300">
            <a:lnSpc>
              <a:spcPct val="90000"/>
            </a:lnSpc>
            <a:spcBef>
              <a:spcPct val="0"/>
            </a:spcBef>
            <a:spcAft>
              <a:spcPct val="35000"/>
            </a:spcAft>
            <a:buNone/>
          </a:pPr>
          <a:r>
            <a:rPr lang="es-EC" sz="5400" kern="1200" dirty="0"/>
            <a:t>Objetivo general </a:t>
          </a:r>
        </a:p>
      </dsp:txBody>
      <dsp:txXfrm>
        <a:off x="629397" y="641415"/>
        <a:ext cx="7500191" cy="125560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C4A0F1-8CA2-44B1-82C0-547A47467A66}">
      <dsp:nvSpPr>
        <dsp:cNvPr id="0" name=""/>
        <dsp:cNvSpPr/>
      </dsp:nvSpPr>
      <dsp:spPr>
        <a:xfrm>
          <a:off x="0" y="659063"/>
          <a:ext cx="10908631" cy="4650727"/>
        </a:xfrm>
        <a:prstGeom prst="rect">
          <a:avLst/>
        </a:prstGeom>
        <a:solidFill>
          <a:schemeClr val="lt1">
            <a:alpha val="90000"/>
            <a:hueOff val="0"/>
            <a:satOff val="0"/>
            <a:lumOff val="0"/>
            <a:alphaOff val="0"/>
          </a:schemeClr>
        </a:solidFill>
        <a:ln w="25400" cap="flat" cmpd="sng" algn="ctr">
          <a:solidFill>
            <a:schemeClr val="accent6">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46631" tIns="895604" rIns="846631" bIns="156464" numCol="1" spcCol="1270" anchor="t" anchorCtr="0">
          <a:noAutofit/>
        </a:bodyPr>
        <a:lstStyle/>
        <a:p>
          <a:pPr marL="228600" lvl="1" indent="-228600" algn="just" defTabSz="977900">
            <a:lnSpc>
              <a:spcPct val="90000"/>
            </a:lnSpc>
            <a:spcBef>
              <a:spcPct val="0"/>
            </a:spcBef>
            <a:spcAft>
              <a:spcPct val="15000"/>
            </a:spcAft>
            <a:buFont typeface="Symbol" panose="05050102010706020507" pitchFamily="18" charset="2"/>
            <a:buChar char=""/>
          </a:pPr>
          <a:r>
            <a:rPr lang="es-EC" sz="2200" kern="1200" dirty="0"/>
            <a:t>Estandarizar un protocolo de extracción de ADN de raíces de distinta consistencia utilizando el homogenizador BEAD RUPTOR ELITE.</a:t>
          </a:r>
        </a:p>
        <a:p>
          <a:pPr marL="228600" lvl="1" indent="-228600" algn="just" defTabSz="977900">
            <a:lnSpc>
              <a:spcPct val="90000"/>
            </a:lnSpc>
            <a:spcBef>
              <a:spcPct val="0"/>
            </a:spcBef>
            <a:spcAft>
              <a:spcPct val="15000"/>
            </a:spcAft>
            <a:buFont typeface="Symbol" panose="05050102010706020507" pitchFamily="18" charset="2"/>
            <a:buChar char=""/>
          </a:pPr>
          <a:r>
            <a:rPr lang="es-EC" sz="2200" kern="1200" dirty="0"/>
            <a:t>Determinar el mejor método de lisis celular mediante la evaluación de concentración y pureza por espectrofotometría. </a:t>
          </a:r>
        </a:p>
        <a:p>
          <a:pPr marL="228600" lvl="1" indent="-228600" algn="just" defTabSz="977900">
            <a:lnSpc>
              <a:spcPct val="90000"/>
            </a:lnSpc>
            <a:spcBef>
              <a:spcPct val="0"/>
            </a:spcBef>
            <a:spcAft>
              <a:spcPct val="15000"/>
            </a:spcAft>
            <a:buFont typeface="Symbol" panose="05050102010706020507" pitchFamily="18" charset="2"/>
            <a:buChar char=""/>
          </a:pPr>
          <a:r>
            <a:rPr lang="es-EC" sz="2200" kern="1200" dirty="0"/>
            <a:t>Obtener datos de secuenciación masiva paralela para la región LSU (micorrizas) de raíces de dos ecosistemas diferentes. </a:t>
          </a:r>
        </a:p>
        <a:p>
          <a:pPr marL="228600" lvl="1" indent="-228600" algn="just" defTabSz="977900">
            <a:lnSpc>
              <a:spcPct val="90000"/>
            </a:lnSpc>
            <a:spcBef>
              <a:spcPct val="0"/>
            </a:spcBef>
            <a:spcAft>
              <a:spcPct val="15000"/>
            </a:spcAft>
            <a:buFont typeface="Symbol" panose="05050102010706020507" pitchFamily="18" charset="2"/>
            <a:buChar char=""/>
          </a:pPr>
          <a:r>
            <a:rPr lang="es-EC" sz="2200" kern="1200" dirty="0"/>
            <a:t>Analizar las secuencias obtenidas mediante el uso de herramientas bioinformáticas.</a:t>
          </a:r>
        </a:p>
        <a:p>
          <a:pPr marL="228600" lvl="1" indent="-228600" algn="just" defTabSz="977900">
            <a:lnSpc>
              <a:spcPct val="90000"/>
            </a:lnSpc>
            <a:spcBef>
              <a:spcPct val="0"/>
            </a:spcBef>
            <a:spcAft>
              <a:spcPct val="15000"/>
            </a:spcAft>
            <a:buFont typeface="Symbol" panose="05050102010706020507" pitchFamily="18" charset="2"/>
            <a:buChar char=""/>
          </a:pPr>
          <a:r>
            <a:rPr lang="es-EC" sz="2200" kern="1200" dirty="0"/>
            <a:t>Identificar las comunidades de hongos micorrízicos arbusculares de raíces del árbol manzanilla de la muerte (</a:t>
          </a:r>
          <a:r>
            <a:rPr lang="es-EC" sz="2200" i="1" kern="1200" dirty="0" err="1"/>
            <a:t>Hippomane</a:t>
          </a:r>
          <a:r>
            <a:rPr lang="es-EC" sz="2200" i="1" kern="1200" dirty="0"/>
            <a:t> </a:t>
          </a:r>
          <a:r>
            <a:rPr lang="es-EC" sz="2200" i="1" kern="1200" dirty="0" err="1"/>
            <a:t>mancinella</a:t>
          </a:r>
          <a:r>
            <a:rPr lang="es-EC" sz="2200" kern="1200" dirty="0"/>
            <a:t>) en dos distintos ecosistemas. </a:t>
          </a:r>
        </a:p>
      </dsp:txBody>
      <dsp:txXfrm>
        <a:off x="0" y="659063"/>
        <a:ext cx="10908631" cy="4650727"/>
      </dsp:txXfrm>
    </dsp:sp>
    <dsp:sp modelId="{EFE75379-3A4A-46DF-8180-E5B218FA856F}">
      <dsp:nvSpPr>
        <dsp:cNvPr id="0" name=""/>
        <dsp:cNvSpPr/>
      </dsp:nvSpPr>
      <dsp:spPr>
        <a:xfrm>
          <a:off x="561472" y="0"/>
          <a:ext cx="7636041" cy="1391454"/>
        </a:xfrm>
        <a:prstGeom prst="roundRect">
          <a:avLst/>
        </a:prstGeom>
        <a:solidFill>
          <a:schemeClr val="accent6">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8624" tIns="0" rIns="288624" bIns="0" numCol="1" spcCol="1270" anchor="ctr" anchorCtr="0">
          <a:noAutofit/>
        </a:bodyPr>
        <a:lstStyle/>
        <a:p>
          <a:pPr marL="0" lvl="0" indent="0" algn="l" defTabSz="2400300">
            <a:lnSpc>
              <a:spcPct val="90000"/>
            </a:lnSpc>
            <a:spcBef>
              <a:spcPct val="0"/>
            </a:spcBef>
            <a:spcAft>
              <a:spcPct val="35000"/>
            </a:spcAft>
            <a:buNone/>
          </a:pPr>
          <a:r>
            <a:rPr lang="es-EC" sz="5400" kern="1200" dirty="0"/>
            <a:t>Objetivos específicos </a:t>
          </a:r>
        </a:p>
      </dsp:txBody>
      <dsp:txXfrm>
        <a:off x="629397" y="67925"/>
        <a:ext cx="7500191" cy="125560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17B887-544D-4426-8EA8-6A973DF1E04D}">
      <dsp:nvSpPr>
        <dsp:cNvPr id="0" name=""/>
        <dsp:cNvSpPr/>
      </dsp:nvSpPr>
      <dsp:spPr>
        <a:xfrm>
          <a:off x="160179" y="127501"/>
          <a:ext cx="1860927" cy="1860927"/>
        </a:xfrm>
        <a:prstGeom prst="ellipse">
          <a:avLst/>
        </a:prstGeom>
        <a:solidFill>
          <a:schemeClr val="accent5">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DFEB05E9-FDCC-428D-B388-3B8F6BFEEBE2}">
      <dsp:nvSpPr>
        <dsp:cNvPr id="0" name=""/>
        <dsp:cNvSpPr/>
      </dsp:nvSpPr>
      <dsp:spPr>
        <a:xfrm>
          <a:off x="1418389" y="655893"/>
          <a:ext cx="9928726" cy="18609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9370" rIns="0" bIns="39370" numCol="1" spcCol="1270" anchor="ctr" anchorCtr="0">
          <a:noAutofit/>
        </a:bodyPr>
        <a:lstStyle/>
        <a:p>
          <a:pPr marL="0" lvl="0" indent="0" algn="just" defTabSz="1377950">
            <a:lnSpc>
              <a:spcPct val="90000"/>
            </a:lnSpc>
            <a:spcBef>
              <a:spcPct val="0"/>
            </a:spcBef>
            <a:spcAft>
              <a:spcPct val="35000"/>
            </a:spcAft>
            <a:buNone/>
          </a:pPr>
          <a:r>
            <a:rPr lang="es-EC" sz="3100" b="1" kern="1200" dirty="0"/>
            <a:t>Ho1:</a:t>
          </a:r>
          <a:r>
            <a:rPr lang="es-EC" sz="3100" kern="1200" dirty="0"/>
            <a:t> El mejor tratamiento de extracción de ADN de raíces de distinta consistencia utilizando el homogenizador BEAD RUPTOR ELITE, permitirá obtener ADN de pureza y concentración apropiada para técnicas moleculares.</a:t>
          </a:r>
        </a:p>
      </dsp:txBody>
      <dsp:txXfrm>
        <a:off x="1418389" y="655893"/>
        <a:ext cx="9928726" cy="1860927"/>
      </dsp:txXfrm>
    </dsp:sp>
    <dsp:sp modelId="{A17AA41C-3B7B-446B-B8EA-50C8F3DE0344}">
      <dsp:nvSpPr>
        <dsp:cNvPr id="0" name=""/>
        <dsp:cNvSpPr/>
      </dsp:nvSpPr>
      <dsp:spPr>
        <a:xfrm>
          <a:off x="312701" y="2709333"/>
          <a:ext cx="1860927" cy="1860927"/>
        </a:xfrm>
        <a:prstGeom prst="ellipse">
          <a:avLst/>
        </a:prstGeom>
        <a:solidFill>
          <a:schemeClr val="accent5">
            <a:alpha val="50000"/>
            <a:hueOff val="-3039673"/>
            <a:satOff val="3213"/>
            <a:lumOff val="-58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8EA8736C-ADEF-4362-809F-FCA5FF35A4D7}">
      <dsp:nvSpPr>
        <dsp:cNvPr id="0" name=""/>
        <dsp:cNvSpPr/>
      </dsp:nvSpPr>
      <dsp:spPr>
        <a:xfrm>
          <a:off x="1418389" y="3142482"/>
          <a:ext cx="9928726" cy="18609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9370" rIns="0" bIns="39370" numCol="1" spcCol="1270" anchor="ctr" anchorCtr="0">
          <a:noAutofit/>
        </a:bodyPr>
        <a:lstStyle/>
        <a:p>
          <a:pPr marL="0" lvl="0" indent="0" algn="just" defTabSz="1377950">
            <a:lnSpc>
              <a:spcPct val="90000"/>
            </a:lnSpc>
            <a:spcBef>
              <a:spcPct val="0"/>
            </a:spcBef>
            <a:spcAft>
              <a:spcPct val="35000"/>
            </a:spcAft>
            <a:buNone/>
          </a:pPr>
          <a:r>
            <a:rPr lang="es-EC" sz="3100" b="1" kern="1200" dirty="0"/>
            <a:t>Ho2:  </a:t>
          </a:r>
          <a:r>
            <a:rPr lang="es-EC" sz="3100" kern="1200" dirty="0"/>
            <a:t>La riqueza y abundancia de hongos micorrízicos arbusculares del árbol manzanilla de la muerte </a:t>
          </a:r>
          <a:r>
            <a:rPr lang="es-EC" sz="3100" i="1" kern="1200" dirty="0"/>
            <a:t>(</a:t>
          </a:r>
          <a:r>
            <a:rPr lang="es-EC" sz="3100" i="1" kern="1200" dirty="0" err="1"/>
            <a:t>Hippomane</a:t>
          </a:r>
          <a:r>
            <a:rPr lang="es-EC" sz="3100" i="1" kern="1200" dirty="0"/>
            <a:t> </a:t>
          </a:r>
          <a:r>
            <a:rPr lang="es-EC" sz="3100" i="1" kern="1200" dirty="0" err="1"/>
            <a:t>mancinella</a:t>
          </a:r>
          <a:r>
            <a:rPr lang="es-EC" sz="3100" i="1" kern="1200" dirty="0"/>
            <a:t>) </a:t>
          </a:r>
          <a:r>
            <a:rPr lang="es-EC" sz="3100" kern="1200" dirty="0"/>
            <a:t>en dos ecosistemas es diferente. </a:t>
          </a:r>
        </a:p>
      </dsp:txBody>
      <dsp:txXfrm>
        <a:off x="1418389" y="3142482"/>
        <a:ext cx="9928726" cy="1860927"/>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5A86D9-12DD-4431-B6DC-8412E6A90DC4}">
      <dsp:nvSpPr>
        <dsp:cNvPr id="0" name=""/>
        <dsp:cNvSpPr/>
      </dsp:nvSpPr>
      <dsp:spPr>
        <a:xfrm>
          <a:off x="213039" y="468910"/>
          <a:ext cx="5112939" cy="1597793"/>
        </a:xfrm>
        <a:prstGeom prst="rect">
          <a:avLst/>
        </a:prstGeom>
        <a:solidFill>
          <a:schemeClr val="lt1">
            <a:alpha val="4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82239" tIns="64770" rIns="64770" bIns="64770" numCol="1" spcCol="1270" anchor="t" anchorCtr="0">
          <a:noAutofit/>
        </a:bodyPr>
        <a:lstStyle/>
        <a:p>
          <a:pPr marL="0" lvl="0" indent="0" algn="l" defTabSz="755650">
            <a:lnSpc>
              <a:spcPct val="90000"/>
            </a:lnSpc>
            <a:spcBef>
              <a:spcPct val="0"/>
            </a:spcBef>
            <a:spcAft>
              <a:spcPct val="35000"/>
            </a:spcAft>
            <a:buNone/>
          </a:pPr>
          <a:r>
            <a:rPr lang="es-EC" sz="1700" b="1" kern="1200" dirty="0">
              <a:solidFill>
                <a:schemeClr val="tx1"/>
              </a:solidFill>
            </a:rPr>
            <a:t>a) Obtención de las muestras</a:t>
          </a:r>
          <a:endParaRPr lang="es-EC" sz="1700" b="1" kern="1200" dirty="0"/>
        </a:p>
        <a:p>
          <a:pPr marL="114300" lvl="1" indent="-114300" algn="l" defTabSz="577850">
            <a:lnSpc>
              <a:spcPct val="90000"/>
            </a:lnSpc>
            <a:spcBef>
              <a:spcPct val="0"/>
            </a:spcBef>
            <a:spcAft>
              <a:spcPct val="15000"/>
            </a:spcAft>
            <a:buChar char="•"/>
          </a:pPr>
          <a:r>
            <a:rPr lang="es-EC" sz="1300" kern="1200" dirty="0"/>
            <a:t>Proceso de estandarización del homogenizador BEAD RUPTOR ELITE</a:t>
          </a:r>
          <a:r>
            <a:rPr lang="es-EC" sz="1300" kern="1200" dirty="0">
              <a:sym typeface="Wingdings" panose="05000000000000000000" pitchFamily="2" charset="2"/>
            </a:rPr>
            <a:t> </a:t>
          </a:r>
          <a:r>
            <a:rPr lang="es-EC" sz="1300" kern="1200" dirty="0"/>
            <a:t>muestras modelo del campus central de la Universidad de las Fuerzas Armadas “ESPE”</a:t>
          </a:r>
        </a:p>
        <a:p>
          <a:pPr marL="114300" lvl="1" indent="-114300" algn="l" defTabSz="577850">
            <a:lnSpc>
              <a:spcPct val="90000"/>
            </a:lnSpc>
            <a:spcBef>
              <a:spcPct val="0"/>
            </a:spcBef>
            <a:spcAft>
              <a:spcPct val="15000"/>
            </a:spcAft>
            <a:buChar char="•"/>
          </a:pPr>
          <a:r>
            <a:rPr lang="es-EC" sz="1300" kern="1200" dirty="0"/>
            <a:t>Análisis de comunidades micorrízicas</a:t>
          </a:r>
          <a:r>
            <a:rPr lang="es-EC" sz="1300" kern="1200" dirty="0">
              <a:sym typeface="Wingdings" panose="05000000000000000000" pitchFamily="2" charset="2"/>
            </a:rPr>
            <a:t></a:t>
          </a:r>
          <a:r>
            <a:rPr lang="es-EC" sz="1300" kern="1200" dirty="0"/>
            <a:t> recolectadas anteriormente de dos cantones del Ecuador.</a:t>
          </a:r>
        </a:p>
      </dsp:txBody>
      <dsp:txXfrm>
        <a:off x="213039" y="468910"/>
        <a:ext cx="5112939" cy="1597793"/>
      </dsp:txXfrm>
    </dsp:sp>
    <dsp:sp modelId="{AD78C339-2E61-4E6C-9D82-A04CEE0FCC6C}">
      <dsp:nvSpPr>
        <dsp:cNvPr id="0" name=""/>
        <dsp:cNvSpPr/>
      </dsp:nvSpPr>
      <dsp:spPr>
        <a:xfrm>
          <a:off x="0" y="238118"/>
          <a:ext cx="1118455" cy="1677683"/>
        </a:xfrm>
        <a:prstGeom prst="rect">
          <a:avLst/>
        </a:prstGeom>
        <a:solidFill>
          <a:schemeClr val="accent5">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9FA96B2-17F3-42D3-9358-AE853878FB31}">
      <dsp:nvSpPr>
        <dsp:cNvPr id="0" name=""/>
        <dsp:cNvSpPr/>
      </dsp:nvSpPr>
      <dsp:spPr>
        <a:xfrm>
          <a:off x="213039" y="2754782"/>
          <a:ext cx="5112939" cy="1597793"/>
        </a:xfrm>
        <a:prstGeom prst="rect">
          <a:avLst/>
        </a:prstGeom>
        <a:solidFill>
          <a:schemeClr val="lt1">
            <a:alpha val="4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82239" tIns="64770" rIns="64770" bIns="64770" numCol="1" spcCol="1270" anchor="t" anchorCtr="0">
          <a:noAutofit/>
        </a:bodyPr>
        <a:lstStyle/>
        <a:p>
          <a:pPr marL="0" lvl="0" indent="0" algn="l" defTabSz="755650">
            <a:lnSpc>
              <a:spcPct val="90000"/>
            </a:lnSpc>
            <a:spcBef>
              <a:spcPct val="0"/>
            </a:spcBef>
            <a:spcAft>
              <a:spcPct val="35000"/>
            </a:spcAft>
            <a:buNone/>
          </a:pPr>
          <a:r>
            <a:rPr lang="es-EC" sz="1700" b="1" kern="1200" dirty="0">
              <a:solidFill>
                <a:schemeClr val="tx1"/>
              </a:solidFill>
            </a:rPr>
            <a:t>b) Trabajo de laboratorio</a:t>
          </a:r>
          <a:endParaRPr lang="es-EC" sz="1700" b="1" kern="1200" dirty="0"/>
        </a:p>
        <a:p>
          <a:pPr marL="114300" lvl="1" indent="-114300" algn="l" defTabSz="577850">
            <a:lnSpc>
              <a:spcPct val="90000"/>
            </a:lnSpc>
            <a:spcBef>
              <a:spcPct val="0"/>
            </a:spcBef>
            <a:spcAft>
              <a:spcPct val="15000"/>
            </a:spcAft>
            <a:buChar char="•"/>
          </a:pPr>
          <a:r>
            <a:rPr lang="es-EC" sz="1300" kern="1200" dirty="0"/>
            <a:t>Laboratorio de Botánica del Campus IASA I en la Hacienda el Prado sector Selva Alegre.</a:t>
          </a:r>
        </a:p>
        <a:p>
          <a:pPr marL="114300" lvl="1" indent="-114300" algn="l" defTabSz="577850">
            <a:lnSpc>
              <a:spcPct val="90000"/>
            </a:lnSpc>
            <a:spcBef>
              <a:spcPct val="0"/>
            </a:spcBef>
            <a:spcAft>
              <a:spcPct val="15000"/>
            </a:spcAft>
            <a:buChar char="•"/>
          </a:pPr>
          <a:r>
            <a:rPr lang="es-EC" sz="1300" kern="1200" dirty="0"/>
            <a:t>Proceso de secuenciación</a:t>
          </a:r>
          <a:r>
            <a:rPr lang="es-EC" sz="1300" kern="1200" dirty="0">
              <a:sym typeface="Wingdings" panose="05000000000000000000" pitchFamily="2" charset="2"/>
            </a:rPr>
            <a:t></a:t>
          </a:r>
          <a:r>
            <a:rPr lang="es-EC" sz="1300" kern="1200" dirty="0"/>
            <a:t> Departamento de Ecología y Biología Evolutiva de la Universidad de Kansas – EEUU.</a:t>
          </a:r>
        </a:p>
      </dsp:txBody>
      <dsp:txXfrm>
        <a:off x="213039" y="2754782"/>
        <a:ext cx="5112939" cy="1597793"/>
      </dsp:txXfrm>
    </dsp:sp>
    <dsp:sp modelId="{A51B6FE9-7CE4-4518-B677-5745BEFB1EA2}">
      <dsp:nvSpPr>
        <dsp:cNvPr id="0" name=""/>
        <dsp:cNvSpPr/>
      </dsp:nvSpPr>
      <dsp:spPr>
        <a:xfrm>
          <a:off x="0" y="2525971"/>
          <a:ext cx="1118455" cy="1677683"/>
        </a:xfrm>
        <a:prstGeom prst="rect">
          <a:avLst/>
        </a:prstGeom>
        <a:solidFill>
          <a:schemeClr val="accent5">
            <a:tint val="50000"/>
            <a:hueOff val="-2717361"/>
            <a:satOff val="2620"/>
            <a:lumOff val="-1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19F6A8-5BCE-4EDE-BAD2-62243281BA6F}">
      <dsp:nvSpPr>
        <dsp:cNvPr id="0" name=""/>
        <dsp:cNvSpPr/>
      </dsp:nvSpPr>
      <dsp:spPr>
        <a:xfrm>
          <a:off x="462025" y="691"/>
          <a:ext cx="2396049" cy="527011"/>
        </a:xfrm>
        <a:prstGeom prst="roundRect">
          <a:avLst>
            <a:gd name="adj" fmla="val 1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err="1"/>
            <a:t>Verificación</a:t>
          </a:r>
          <a:r>
            <a:rPr lang="en-US" sz="2000" b="1" kern="1200" dirty="0"/>
            <a:t> de </a:t>
          </a:r>
          <a:r>
            <a:rPr lang="en-US" sz="2000" b="1" kern="1200" dirty="0" err="1"/>
            <a:t>datos</a:t>
          </a:r>
          <a:r>
            <a:rPr lang="en-US" sz="2000" b="1" kern="1200" dirty="0"/>
            <a:t> </a:t>
          </a:r>
          <a:endParaRPr lang="es-EC" sz="2000" b="1" kern="1200" dirty="0"/>
        </a:p>
      </dsp:txBody>
      <dsp:txXfrm>
        <a:off x="477461" y="16127"/>
        <a:ext cx="2365177" cy="496139"/>
      </dsp:txXfrm>
    </dsp:sp>
    <dsp:sp modelId="{46674C81-DF1E-42B3-9596-1C8C5A27E923}">
      <dsp:nvSpPr>
        <dsp:cNvPr id="0" name=""/>
        <dsp:cNvSpPr/>
      </dsp:nvSpPr>
      <dsp:spPr>
        <a:xfrm>
          <a:off x="356512" y="622565"/>
          <a:ext cx="527011" cy="527011"/>
        </a:xfrm>
        <a:prstGeom prst="roundRect">
          <a:avLst>
            <a:gd name="adj" fmla="val 1667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C658D8A-2CC6-4F60-A093-A2647AEDC920}">
      <dsp:nvSpPr>
        <dsp:cNvPr id="0" name=""/>
        <dsp:cNvSpPr/>
      </dsp:nvSpPr>
      <dsp:spPr>
        <a:xfrm>
          <a:off x="960767" y="627334"/>
          <a:ext cx="2259472" cy="517472"/>
        </a:xfrm>
        <a:prstGeom prst="roundRect">
          <a:avLst>
            <a:gd name="adj" fmla="val 1667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Font typeface="Arial" panose="020B0604020202020204" pitchFamily="34" charset="0"/>
            <a:buNone/>
          </a:pPr>
          <a:r>
            <a:rPr lang="es-EC" sz="1400" kern="1200" dirty="0"/>
            <a:t>Secuenciación de amplicones</a:t>
          </a:r>
        </a:p>
      </dsp:txBody>
      <dsp:txXfrm>
        <a:off x="986032" y="652599"/>
        <a:ext cx="2208942" cy="466942"/>
      </dsp:txXfrm>
    </dsp:sp>
    <dsp:sp modelId="{67E4D9F5-631E-4159-BE0C-05F68DE397C3}">
      <dsp:nvSpPr>
        <dsp:cNvPr id="0" name=""/>
        <dsp:cNvSpPr/>
      </dsp:nvSpPr>
      <dsp:spPr>
        <a:xfrm>
          <a:off x="356512" y="1212818"/>
          <a:ext cx="527011" cy="527011"/>
        </a:xfrm>
        <a:prstGeom prst="roundRect">
          <a:avLst>
            <a:gd name="adj" fmla="val 1667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A2BD03B-46BB-4F01-9418-1A09A161DFC6}">
      <dsp:nvSpPr>
        <dsp:cNvPr id="0" name=""/>
        <dsp:cNvSpPr/>
      </dsp:nvSpPr>
      <dsp:spPr>
        <a:xfrm>
          <a:off x="944726" y="1217587"/>
          <a:ext cx="2259472" cy="517472"/>
        </a:xfrm>
        <a:prstGeom prst="roundRect">
          <a:avLst>
            <a:gd name="adj" fmla="val 1667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s-EC" sz="1300" kern="1200" dirty="0"/>
            <a:t>Preparación de librerías </a:t>
          </a:r>
          <a:r>
            <a:rPr lang="es-EC" sz="1300" kern="1200" dirty="0">
              <a:sym typeface="Wingdings" panose="05000000000000000000" pitchFamily="2" charset="2"/>
            </a:rPr>
            <a:t>P</a:t>
          </a:r>
          <a:r>
            <a:rPr lang="es-EC" sz="1300" kern="1200" dirty="0"/>
            <a:t>lataforma </a:t>
          </a:r>
          <a:r>
            <a:rPr lang="es-EC" sz="1300" kern="1200" dirty="0" err="1"/>
            <a:t>IlluminaMiseq</a:t>
          </a:r>
          <a:endParaRPr lang="es-EC" sz="1300" kern="1200" dirty="0"/>
        </a:p>
      </dsp:txBody>
      <dsp:txXfrm>
        <a:off x="969991" y="1242852"/>
        <a:ext cx="2208942" cy="466942"/>
      </dsp:txXfrm>
    </dsp:sp>
    <dsp:sp modelId="{400D3785-08A6-4C21-B1BC-00690C8DA7C3}">
      <dsp:nvSpPr>
        <dsp:cNvPr id="0" name=""/>
        <dsp:cNvSpPr/>
      </dsp:nvSpPr>
      <dsp:spPr>
        <a:xfrm>
          <a:off x="356512" y="1803070"/>
          <a:ext cx="527011" cy="527011"/>
        </a:xfrm>
        <a:prstGeom prst="roundRect">
          <a:avLst>
            <a:gd name="adj" fmla="val 1667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D5D8E67-DC5D-40BC-A462-2DBFB44A9894}">
      <dsp:nvSpPr>
        <dsp:cNvPr id="0" name=""/>
        <dsp:cNvSpPr/>
      </dsp:nvSpPr>
      <dsp:spPr>
        <a:xfrm>
          <a:off x="960767" y="1807840"/>
          <a:ext cx="2259472" cy="517472"/>
        </a:xfrm>
        <a:prstGeom prst="roundRect">
          <a:avLst>
            <a:gd name="adj" fmla="val 1667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s-EC" sz="1400" kern="1200" dirty="0"/>
            <a:t>Tipo de planta</a:t>
          </a:r>
          <a:endParaRPr lang="en-US" sz="1400" kern="1200" dirty="0"/>
        </a:p>
      </dsp:txBody>
      <dsp:txXfrm>
        <a:off x="986032" y="1833105"/>
        <a:ext cx="2208942" cy="466942"/>
      </dsp:txXfrm>
    </dsp:sp>
    <dsp:sp modelId="{FDAE0501-5862-4F3C-AB60-D27EC23D6473}">
      <dsp:nvSpPr>
        <dsp:cNvPr id="0" name=""/>
        <dsp:cNvSpPr/>
      </dsp:nvSpPr>
      <dsp:spPr>
        <a:xfrm>
          <a:off x="356512" y="2393323"/>
          <a:ext cx="527011" cy="527011"/>
        </a:xfrm>
        <a:prstGeom prst="roundRect">
          <a:avLst>
            <a:gd name="adj" fmla="val 1667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621ABB-3338-4B94-9615-35BAEABD9536}">
      <dsp:nvSpPr>
        <dsp:cNvPr id="0" name=""/>
        <dsp:cNvSpPr/>
      </dsp:nvSpPr>
      <dsp:spPr>
        <a:xfrm>
          <a:off x="960767" y="2398093"/>
          <a:ext cx="2259472" cy="517472"/>
        </a:xfrm>
        <a:prstGeom prst="roundRect">
          <a:avLst>
            <a:gd name="adj" fmla="val 1667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Primers de la </a:t>
          </a:r>
          <a:r>
            <a:rPr lang="es-EC" sz="1400" kern="1200" dirty="0"/>
            <a:t>región LSU</a:t>
          </a:r>
        </a:p>
      </dsp:txBody>
      <dsp:txXfrm>
        <a:off x="986032" y="2423358"/>
        <a:ext cx="2208942" cy="46694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EC2A24-9FA6-4DB5-BFF0-9DEC262E397F}">
      <dsp:nvSpPr>
        <dsp:cNvPr id="0" name=""/>
        <dsp:cNvSpPr/>
      </dsp:nvSpPr>
      <dsp:spPr>
        <a:xfrm>
          <a:off x="6286" y="489563"/>
          <a:ext cx="2434278" cy="1692033"/>
        </a:xfrm>
        <a:prstGeom prst="roundRect">
          <a:avLst>
            <a:gd name="adj" fmla="val 10000"/>
          </a:avLst>
        </a:prstGeom>
        <a:solidFill>
          <a:schemeClr val="accent4">
            <a:lumMod val="40000"/>
            <a:lumOff val="6000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C" sz="2000" b="1" kern="1200" dirty="0"/>
            <a:t>Estandarización del homogeneizador BEAD RUPTOR ELITE</a:t>
          </a:r>
          <a:endParaRPr lang="es-EC" sz="2000" kern="1200" dirty="0"/>
        </a:p>
      </dsp:txBody>
      <dsp:txXfrm>
        <a:off x="55844" y="539121"/>
        <a:ext cx="2335162" cy="1592917"/>
      </dsp:txXfrm>
    </dsp:sp>
    <dsp:sp modelId="{E7755F62-8853-4A0B-B65F-2CE42A987E7A}">
      <dsp:nvSpPr>
        <dsp:cNvPr id="0" name=""/>
        <dsp:cNvSpPr/>
      </dsp:nvSpPr>
      <dsp:spPr>
        <a:xfrm>
          <a:off x="2440564" y="1326931"/>
          <a:ext cx="436579" cy="17297"/>
        </a:xfrm>
        <a:custGeom>
          <a:avLst/>
          <a:gdLst/>
          <a:ahLst/>
          <a:cxnLst/>
          <a:rect l="0" t="0" r="0" b="0"/>
          <a:pathLst>
            <a:path>
              <a:moveTo>
                <a:pt x="0" y="8648"/>
              </a:moveTo>
              <a:lnTo>
                <a:pt x="436579" y="8648"/>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s-EC" sz="1800" kern="1200"/>
        </a:p>
      </dsp:txBody>
      <dsp:txXfrm>
        <a:off x="2647939" y="1324666"/>
        <a:ext cx="21828" cy="21828"/>
      </dsp:txXfrm>
    </dsp:sp>
    <dsp:sp modelId="{42A72E12-D9BB-476E-A641-62E58DEBC394}">
      <dsp:nvSpPr>
        <dsp:cNvPr id="0" name=""/>
        <dsp:cNvSpPr/>
      </dsp:nvSpPr>
      <dsp:spPr>
        <a:xfrm>
          <a:off x="2877144" y="860285"/>
          <a:ext cx="1091447" cy="950591"/>
        </a:xfrm>
        <a:prstGeom prst="roundRect">
          <a:avLst>
            <a:gd name="adj" fmla="val 1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C" sz="1400" kern="1200" dirty="0"/>
            <a:t>27 Tratamientos</a:t>
          </a:r>
        </a:p>
        <a:p>
          <a:pPr marL="0" lvl="0" indent="0" algn="ctr" defTabSz="622300">
            <a:lnSpc>
              <a:spcPct val="90000"/>
            </a:lnSpc>
            <a:spcBef>
              <a:spcPct val="0"/>
            </a:spcBef>
            <a:spcAft>
              <a:spcPct val="35000"/>
            </a:spcAft>
            <a:buNone/>
          </a:pPr>
          <a:r>
            <a:rPr lang="es-EC" sz="1400" kern="1200" dirty="0"/>
            <a:t>(3 repeticiones)</a:t>
          </a:r>
        </a:p>
      </dsp:txBody>
      <dsp:txXfrm>
        <a:off x="2904986" y="888127"/>
        <a:ext cx="1035763" cy="894907"/>
      </dsp:txXfrm>
    </dsp:sp>
    <dsp:sp modelId="{D86D16A9-ADE2-4526-B75C-0D866C3B32A5}">
      <dsp:nvSpPr>
        <dsp:cNvPr id="0" name=""/>
        <dsp:cNvSpPr/>
      </dsp:nvSpPr>
      <dsp:spPr>
        <a:xfrm rot="17825407">
          <a:off x="3760171" y="986220"/>
          <a:ext cx="765394" cy="17297"/>
        </a:xfrm>
        <a:custGeom>
          <a:avLst/>
          <a:gdLst/>
          <a:ahLst/>
          <a:cxnLst/>
          <a:rect l="0" t="0" r="0" b="0"/>
          <a:pathLst>
            <a:path>
              <a:moveTo>
                <a:pt x="0" y="8648"/>
              </a:moveTo>
              <a:lnTo>
                <a:pt x="765394" y="8648"/>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s-EC" sz="1800" kern="1200"/>
        </a:p>
      </dsp:txBody>
      <dsp:txXfrm>
        <a:off x="4123734" y="975733"/>
        <a:ext cx="38269" cy="38269"/>
      </dsp:txXfrm>
    </dsp:sp>
    <dsp:sp modelId="{34014618-E0EF-4567-9917-766E81731C81}">
      <dsp:nvSpPr>
        <dsp:cNvPr id="0" name=""/>
        <dsp:cNvSpPr/>
      </dsp:nvSpPr>
      <dsp:spPr>
        <a:xfrm>
          <a:off x="4317145" y="178861"/>
          <a:ext cx="2821993" cy="950591"/>
        </a:xfrm>
        <a:prstGeom prst="roundRect">
          <a:avLst>
            <a:gd name="adj" fmla="val 10000"/>
          </a:avLst>
        </a:prstGeom>
        <a:solidFill>
          <a:schemeClr val="accent6">
            <a:alpha val="5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s-EC" sz="2400" kern="1200" dirty="0"/>
            <a:t>ANOVA de tres vías (IC 95%)</a:t>
          </a:r>
        </a:p>
      </dsp:txBody>
      <dsp:txXfrm>
        <a:off x="4344987" y="206703"/>
        <a:ext cx="2766309" cy="894907"/>
      </dsp:txXfrm>
    </dsp:sp>
    <dsp:sp modelId="{C5DCF5F7-C534-4881-80AB-2C5CE611B952}">
      <dsp:nvSpPr>
        <dsp:cNvPr id="0" name=""/>
        <dsp:cNvSpPr/>
      </dsp:nvSpPr>
      <dsp:spPr>
        <a:xfrm>
          <a:off x="6035" y="3541978"/>
          <a:ext cx="2439058" cy="1692033"/>
        </a:xfrm>
        <a:prstGeom prst="roundRect">
          <a:avLst>
            <a:gd name="adj" fmla="val 10000"/>
          </a:avLst>
        </a:prstGeom>
        <a:solidFill>
          <a:schemeClr val="accent4">
            <a:lumMod val="40000"/>
            <a:lumOff val="6000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C" sz="2000" b="1" kern="1200" dirty="0"/>
            <a:t>Biodiversidad de comunidades micorrízicas</a:t>
          </a:r>
          <a:endParaRPr lang="es-EC" sz="2000" kern="1200" dirty="0"/>
        </a:p>
      </dsp:txBody>
      <dsp:txXfrm>
        <a:off x="55593" y="3591536"/>
        <a:ext cx="2339942" cy="1592917"/>
      </dsp:txXfrm>
    </dsp:sp>
    <dsp:sp modelId="{7D2DE9A4-CE97-4F94-8E46-3794D8FC7396}">
      <dsp:nvSpPr>
        <dsp:cNvPr id="0" name=""/>
        <dsp:cNvSpPr/>
      </dsp:nvSpPr>
      <dsp:spPr>
        <a:xfrm rot="21591418">
          <a:off x="2445093" y="4378494"/>
          <a:ext cx="682080" cy="17297"/>
        </a:xfrm>
        <a:custGeom>
          <a:avLst/>
          <a:gdLst/>
          <a:ahLst/>
          <a:cxnLst/>
          <a:rect l="0" t="0" r="0" b="0"/>
          <a:pathLst>
            <a:path>
              <a:moveTo>
                <a:pt x="0" y="8648"/>
              </a:moveTo>
              <a:lnTo>
                <a:pt x="682080" y="8648"/>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s-EC" sz="1800" kern="1200"/>
        </a:p>
      </dsp:txBody>
      <dsp:txXfrm>
        <a:off x="2769081" y="4370091"/>
        <a:ext cx="34104" cy="34104"/>
      </dsp:txXfrm>
    </dsp:sp>
    <dsp:sp modelId="{9D0262C6-A312-4A25-8CE0-EF5AA3A1A321}">
      <dsp:nvSpPr>
        <dsp:cNvPr id="0" name=""/>
        <dsp:cNvSpPr/>
      </dsp:nvSpPr>
      <dsp:spPr>
        <a:xfrm>
          <a:off x="3127172" y="3910996"/>
          <a:ext cx="3557661" cy="950591"/>
        </a:xfrm>
        <a:prstGeom prst="roundRect">
          <a:avLst>
            <a:gd name="adj" fmla="val 10000"/>
          </a:avLst>
        </a:prstGeom>
        <a:solidFill>
          <a:schemeClr val="accent6">
            <a:alpha val="5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s-EC" sz="2400" b="0" kern="1200" dirty="0">
              <a:latin typeface="Times New Roman" panose="02020603050405020304" pitchFamily="18" charset="0"/>
              <a:ea typeface="Constantia" panose="02030602050306030303" pitchFamily="18" charset="0"/>
            </a:rPr>
            <a:t>Prueba T-</a:t>
          </a:r>
          <a:r>
            <a:rPr lang="es-EC" sz="2400" b="0" kern="1200" dirty="0" err="1">
              <a:latin typeface="Times New Roman" panose="02020603050405020304" pitchFamily="18" charset="0"/>
              <a:ea typeface="Constantia" panose="02030602050306030303" pitchFamily="18" charset="0"/>
            </a:rPr>
            <a:t>student</a:t>
          </a:r>
          <a:r>
            <a:rPr lang="es-EC" sz="2400" b="0" kern="1200" dirty="0">
              <a:latin typeface="Times New Roman" panose="02020603050405020304" pitchFamily="18" charset="0"/>
              <a:ea typeface="Constantia" panose="02030602050306030303" pitchFamily="18" charset="0"/>
            </a:rPr>
            <a:t> de cada ecosistema</a:t>
          </a:r>
          <a:endParaRPr lang="es-EC" sz="2400" b="0" kern="1200" dirty="0"/>
        </a:p>
      </dsp:txBody>
      <dsp:txXfrm>
        <a:off x="3155014" y="3938838"/>
        <a:ext cx="3501977" cy="894907"/>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9983A2-E343-4A21-A3D9-A89095D78326}">
      <dsp:nvSpPr>
        <dsp:cNvPr id="0" name=""/>
        <dsp:cNvSpPr/>
      </dsp:nvSpPr>
      <dsp:spPr>
        <a:xfrm>
          <a:off x="523" y="938641"/>
          <a:ext cx="1904507" cy="952253"/>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C" sz="2000" b="1" kern="1200" dirty="0">
              <a:solidFill>
                <a:schemeClr val="tx1"/>
              </a:solidFill>
            </a:rPr>
            <a:t>Supuesto homogeneidad de varianza</a:t>
          </a:r>
        </a:p>
      </dsp:txBody>
      <dsp:txXfrm>
        <a:off x="28414" y="966532"/>
        <a:ext cx="1848725" cy="896471"/>
      </dsp:txXfrm>
    </dsp:sp>
    <dsp:sp modelId="{D40DE142-9A08-4B5E-89A8-D8400A71BCC5}">
      <dsp:nvSpPr>
        <dsp:cNvPr id="0" name=""/>
        <dsp:cNvSpPr/>
      </dsp:nvSpPr>
      <dsp:spPr>
        <a:xfrm>
          <a:off x="190973" y="1890894"/>
          <a:ext cx="190450" cy="714190"/>
        </a:xfrm>
        <a:custGeom>
          <a:avLst/>
          <a:gdLst/>
          <a:ahLst/>
          <a:cxnLst/>
          <a:rect l="0" t="0" r="0" b="0"/>
          <a:pathLst>
            <a:path>
              <a:moveTo>
                <a:pt x="0" y="0"/>
              </a:moveTo>
              <a:lnTo>
                <a:pt x="0" y="714190"/>
              </a:lnTo>
              <a:lnTo>
                <a:pt x="190450" y="71419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24A54FF-673D-4F01-A4D9-4C72D45F4C05}">
      <dsp:nvSpPr>
        <dsp:cNvPr id="0" name=""/>
        <dsp:cNvSpPr/>
      </dsp:nvSpPr>
      <dsp:spPr>
        <a:xfrm>
          <a:off x="381424" y="2128958"/>
          <a:ext cx="1523605" cy="952253"/>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C" sz="2000" kern="1200" dirty="0"/>
            <a:t>Levene</a:t>
          </a:r>
        </a:p>
      </dsp:txBody>
      <dsp:txXfrm>
        <a:off x="409315" y="2156849"/>
        <a:ext cx="1467823" cy="896471"/>
      </dsp:txXfrm>
    </dsp:sp>
    <dsp:sp modelId="{523F2ED5-91EF-41E9-8DAE-E7F1E5FA03B0}">
      <dsp:nvSpPr>
        <dsp:cNvPr id="0" name=""/>
        <dsp:cNvSpPr/>
      </dsp:nvSpPr>
      <dsp:spPr>
        <a:xfrm>
          <a:off x="2381157" y="938641"/>
          <a:ext cx="1904507" cy="952253"/>
        </a:xfrm>
        <a:prstGeom prst="roundRect">
          <a:avLst>
            <a:gd name="adj" fmla="val 10000"/>
          </a:avLst>
        </a:prstGeom>
        <a:solidFill>
          <a:schemeClr val="accent5">
            <a:hueOff val="-3039673"/>
            <a:satOff val="3213"/>
            <a:lumOff val="-58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C" sz="2000" b="1" kern="1200" dirty="0">
              <a:solidFill>
                <a:schemeClr val="tx1"/>
              </a:solidFill>
            </a:rPr>
            <a:t>Supuesto de normalidad</a:t>
          </a:r>
        </a:p>
      </dsp:txBody>
      <dsp:txXfrm>
        <a:off x="2409048" y="966532"/>
        <a:ext cx="1848725" cy="896471"/>
      </dsp:txXfrm>
    </dsp:sp>
    <dsp:sp modelId="{1AA91ADC-481C-4CF3-BE7B-70FDB02A90AA}">
      <dsp:nvSpPr>
        <dsp:cNvPr id="0" name=""/>
        <dsp:cNvSpPr/>
      </dsp:nvSpPr>
      <dsp:spPr>
        <a:xfrm>
          <a:off x="2571608" y="1890894"/>
          <a:ext cx="190450" cy="714190"/>
        </a:xfrm>
        <a:custGeom>
          <a:avLst/>
          <a:gdLst/>
          <a:ahLst/>
          <a:cxnLst/>
          <a:rect l="0" t="0" r="0" b="0"/>
          <a:pathLst>
            <a:path>
              <a:moveTo>
                <a:pt x="0" y="0"/>
              </a:moveTo>
              <a:lnTo>
                <a:pt x="0" y="714190"/>
              </a:lnTo>
              <a:lnTo>
                <a:pt x="190450" y="71419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F21BBE1-8F24-4E7B-8D69-40080BDAC2DD}">
      <dsp:nvSpPr>
        <dsp:cNvPr id="0" name=""/>
        <dsp:cNvSpPr/>
      </dsp:nvSpPr>
      <dsp:spPr>
        <a:xfrm>
          <a:off x="2762058" y="2128958"/>
          <a:ext cx="1523605" cy="952253"/>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3039673"/>
              <a:satOff val="3213"/>
              <a:lumOff val="-58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C" sz="2000" kern="1200" dirty="0"/>
            <a:t>Shapiro-Wilk</a:t>
          </a:r>
        </a:p>
      </dsp:txBody>
      <dsp:txXfrm>
        <a:off x="2789949" y="2156849"/>
        <a:ext cx="1467823" cy="896471"/>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7A6F92-E7C6-45B2-B8BF-74ACC00FA2AA}">
      <dsp:nvSpPr>
        <dsp:cNvPr id="0" name=""/>
        <dsp:cNvSpPr/>
      </dsp:nvSpPr>
      <dsp:spPr>
        <a:xfrm>
          <a:off x="0" y="542698"/>
          <a:ext cx="2187193" cy="2187193"/>
        </a:xfrm>
        <a:prstGeom prst="pie">
          <a:avLst>
            <a:gd name="adj1" fmla="val 5400000"/>
            <a:gd name="adj2" fmla="val 1620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FF4AB0E-9A3E-4598-996B-D0C9719C0DDD}">
      <dsp:nvSpPr>
        <dsp:cNvPr id="0" name=""/>
        <dsp:cNvSpPr/>
      </dsp:nvSpPr>
      <dsp:spPr>
        <a:xfrm>
          <a:off x="1093596" y="542698"/>
          <a:ext cx="2551725" cy="2187193"/>
        </a:xfrm>
        <a:prstGeom prst="rect">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t>Tiempo [s]</a:t>
          </a:r>
          <a:endParaRPr lang="es-EC" sz="2000" b="1" kern="1200" dirty="0"/>
        </a:p>
      </dsp:txBody>
      <dsp:txXfrm>
        <a:off x="1093596" y="542698"/>
        <a:ext cx="1275862" cy="1038916"/>
      </dsp:txXfrm>
    </dsp:sp>
    <dsp:sp modelId="{078DE17B-37F5-4FA5-8672-3777067257AF}">
      <dsp:nvSpPr>
        <dsp:cNvPr id="0" name=""/>
        <dsp:cNvSpPr/>
      </dsp:nvSpPr>
      <dsp:spPr>
        <a:xfrm>
          <a:off x="574138" y="1581615"/>
          <a:ext cx="1038916" cy="1038916"/>
        </a:xfrm>
        <a:prstGeom prst="pie">
          <a:avLst>
            <a:gd name="adj1" fmla="val 5400000"/>
            <a:gd name="adj2" fmla="val 1620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ECC552-DB72-447C-BF68-E79BE7B77014}">
      <dsp:nvSpPr>
        <dsp:cNvPr id="0" name=""/>
        <dsp:cNvSpPr/>
      </dsp:nvSpPr>
      <dsp:spPr>
        <a:xfrm>
          <a:off x="1093596" y="1581615"/>
          <a:ext cx="2551725" cy="1038916"/>
        </a:xfrm>
        <a:prstGeom prst="rect">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C" sz="2000" b="1" kern="1200"/>
            <a:t>Velocidad [m/s]</a:t>
          </a:r>
          <a:endParaRPr lang="es-EC" sz="2000" b="1" kern="1200" dirty="0"/>
        </a:p>
      </dsp:txBody>
      <dsp:txXfrm>
        <a:off x="1093596" y="1581615"/>
        <a:ext cx="1275862" cy="1038916"/>
      </dsp:txXfrm>
    </dsp:sp>
    <dsp:sp modelId="{432EF221-662E-4554-B4D0-E5F71C1311C1}">
      <dsp:nvSpPr>
        <dsp:cNvPr id="0" name=""/>
        <dsp:cNvSpPr/>
      </dsp:nvSpPr>
      <dsp:spPr>
        <a:xfrm>
          <a:off x="2369459" y="542698"/>
          <a:ext cx="1275862" cy="103891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30</a:t>
          </a:r>
        </a:p>
        <a:p>
          <a:pPr marL="228600" lvl="1" indent="-228600" algn="l" defTabSz="889000">
            <a:lnSpc>
              <a:spcPct val="90000"/>
            </a:lnSpc>
            <a:spcBef>
              <a:spcPct val="0"/>
            </a:spcBef>
            <a:spcAft>
              <a:spcPct val="15000"/>
            </a:spcAft>
            <a:buChar char="•"/>
          </a:pPr>
          <a:r>
            <a:rPr lang="en-US" sz="2000" kern="1200" dirty="0"/>
            <a:t>45</a:t>
          </a:r>
        </a:p>
        <a:p>
          <a:pPr marL="228600" lvl="1" indent="-228600" algn="l" defTabSz="889000">
            <a:lnSpc>
              <a:spcPct val="90000"/>
            </a:lnSpc>
            <a:spcBef>
              <a:spcPct val="0"/>
            </a:spcBef>
            <a:spcAft>
              <a:spcPct val="15000"/>
            </a:spcAft>
            <a:buChar char="•"/>
          </a:pPr>
          <a:r>
            <a:rPr lang="en-US" sz="2000" kern="1200" dirty="0"/>
            <a:t>60</a:t>
          </a:r>
          <a:endParaRPr lang="es-EC" sz="2000" kern="1200" dirty="0"/>
        </a:p>
      </dsp:txBody>
      <dsp:txXfrm>
        <a:off x="2369459" y="542698"/>
        <a:ext cx="1275862" cy="1038916"/>
      </dsp:txXfrm>
    </dsp:sp>
    <dsp:sp modelId="{63CC62AA-8260-4F8A-B817-A8689B246404}">
      <dsp:nvSpPr>
        <dsp:cNvPr id="0" name=""/>
        <dsp:cNvSpPr/>
      </dsp:nvSpPr>
      <dsp:spPr>
        <a:xfrm>
          <a:off x="2369459" y="1581615"/>
          <a:ext cx="1275862" cy="103891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5,5</a:t>
          </a:r>
        </a:p>
        <a:p>
          <a:pPr marL="228600" lvl="1" indent="-228600" algn="l" defTabSz="889000">
            <a:lnSpc>
              <a:spcPct val="90000"/>
            </a:lnSpc>
            <a:spcBef>
              <a:spcPct val="0"/>
            </a:spcBef>
            <a:spcAft>
              <a:spcPct val="15000"/>
            </a:spcAft>
            <a:buChar char="•"/>
          </a:pPr>
          <a:r>
            <a:rPr lang="en-US" sz="2000" kern="1200" dirty="0"/>
            <a:t>4,5</a:t>
          </a:r>
        </a:p>
        <a:p>
          <a:pPr marL="228600" lvl="1" indent="-228600" algn="l" defTabSz="889000">
            <a:lnSpc>
              <a:spcPct val="90000"/>
            </a:lnSpc>
            <a:spcBef>
              <a:spcPct val="0"/>
            </a:spcBef>
            <a:spcAft>
              <a:spcPct val="15000"/>
            </a:spcAft>
            <a:buChar char="•"/>
          </a:pPr>
          <a:r>
            <a:rPr lang="en-US" sz="2000" kern="1200" dirty="0"/>
            <a:t>4,0</a:t>
          </a:r>
          <a:endParaRPr lang="es-EC" sz="2000" kern="1200" dirty="0"/>
        </a:p>
      </dsp:txBody>
      <dsp:txXfrm>
        <a:off x="2369459" y="1581615"/>
        <a:ext cx="1275862" cy="10389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76B1CD-49E2-478C-B725-948C36972889}">
      <dsp:nvSpPr>
        <dsp:cNvPr id="0" name=""/>
        <dsp:cNvSpPr/>
      </dsp:nvSpPr>
      <dsp:spPr>
        <a:xfrm>
          <a:off x="669656" y="84581"/>
          <a:ext cx="2330827" cy="809465"/>
        </a:xfrm>
        <a:prstGeom prst="ellipse">
          <a:avLst/>
        </a:prstGeom>
        <a:solidFill>
          <a:schemeClr val="accent4">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716A57-992C-4221-B2B4-94D9D1CEFCB8}">
      <dsp:nvSpPr>
        <dsp:cNvPr id="0" name=""/>
        <dsp:cNvSpPr/>
      </dsp:nvSpPr>
      <dsp:spPr>
        <a:xfrm>
          <a:off x="1705835" y="1959046"/>
          <a:ext cx="451710" cy="289094"/>
        </a:xfrm>
        <a:prstGeom prst="downArrow">
          <a:avLst/>
        </a:prstGeom>
        <a:solidFill>
          <a:schemeClr val="accent4">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7E52E89-C7E8-4372-902F-9827289291C8}">
      <dsp:nvSpPr>
        <dsp:cNvPr id="0" name=""/>
        <dsp:cNvSpPr/>
      </dsp:nvSpPr>
      <dsp:spPr>
        <a:xfrm>
          <a:off x="124560" y="2232237"/>
          <a:ext cx="3428246" cy="673506"/>
        </a:xfrm>
        <a:prstGeom prst="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endParaRPr lang="es-EC" sz="2400" kern="1200" dirty="0">
            <a:solidFill>
              <a:schemeClr val="tx1"/>
            </a:solidFill>
          </a:endParaRPr>
        </a:p>
      </dsp:txBody>
      <dsp:txXfrm>
        <a:off x="124560" y="2232237"/>
        <a:ext cx="3428246" cy="673506"/>
      </dsp:txXfrm>
    </dsp:sp>
    <dsp:sp modelId="{F2660D97-D956-4797-BA9D-F464FB008C4C}">
      <dsp:nvSpPr>
        <dsp:cNvPr id="0" name=""/>
        <dsp:cNvSpPr/>
      </dsp:nvSpPr>
      <dsp:spPr>
        <a:xfrm>
          <a:off x="1100204" y="714973"/>
          <a:ext cx="1599384" cy="813079"/>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C" sz="1600" kern="1200" dirty="0">
              <a:solidFill>
                <a:schemeClr val="tx1"/>
              </a:solidFill>
            </a:rPr>
            <a:t>Caracterizar</a:t>
          </a:r>
        </a:p>
      </dsp:txBody>
      <dsp:txXfrm>
        <a:off x="1334428" y="834046"/>
        <a:ext cx="1130936" cy="574933"/>
      </dsp:txXfrm>
    </dsp:sp>
    <dsp:sp modelId="{48935826-0E2D-4CC7-B862-39E1CFCF4785}">
      <dsp:nvSpPr>
        <dsp:cNvPr id="0" name=""/>
        <dsp:cNvSpPr/>
      </dsp:nvSpPr>
      <dsp:spPr>
        <a:xfrm>
          <a:off x="1123014" y="134986"/>
          <a:ext cx="1599384" cy="813079"/>
        </a:xfrm>
        <a:prstGeom prst="ellipse">
          <a:avLst/>
        </a:prstGeom>
        <a:solidFill>
          <a:schemeClr val="accent4">
            <a:hueOff val="-4577281"/>
            <a:satOff val="-7851"/>
            <a:lumOff val="-5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C" sz="1800" kern="1200" dirty="0">
              <a:solidFill>
                <a:schemeClr val="tx1"/>
              </a:solidFill>
            </a:rPr>
            <a:t>Identificar</a:t>
          </a:r>
        </a:p>
      </dsp:txBody>
      <dsp:txXfrm>
        <a:off x="1357238" y="254059"/>
        <a:ext cx="1130936" cy="574933"/>
      </dsp:txXfrm>
    </dsp:sp>
    <dsp:sp modelId="{F5275030-0799-4CB4-A7D4-06353ED535B6}">
      <dsp:nvSpPr>
        <dsp:cNvPr id="0" name=""/>
        <dsp:cNvSpPr/>
      </dsp:nvSpPr>
      <dsp:spPr>
        <a:xfrm>
          <a:off x="642040" y="-14794"/>
          <a:ext cx="2529580" cy="2023664"/>
        </a:xfrm>
        <a:prstGeom prst="funnel">
          <a:avLst/>
        </a:prstGeom>
        <a:solidFill>
          <a:schemeClr val="lt1">
            <a:alpha val="4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9C2ADF-F61C-4252-A4C3-F43432F3D7A3}">
      <dsp:nvSpPr>
        <dsp:cNvPr id="0" name=""/>
        <dsp:cNvSpPr/>
      </dsp:nvSpPr>
      <dsp:spPr>
        <a:xfrm>
          <a:off x="222405" y="0"/>
          <a:ext cx="1466409" cy="2135066"/>
        </a:xfrm>
        <a:prstGeom prst="upArrow">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1C020C-6BE0-465D-B11D-6CA62D684798}">
      <dsp:nvSpPr>
        <dsp:cNvPr id="0" name=""/>
        <dsp:cNvSpPr/>
      </dsp:nvSpPr>
      <dsp:spPr>
        <a:xfrm>
          <a:off x="1732806" y="0"/>
          <a:ext cx="2488451" cy="21350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0" rIns="128016" bIns="128016" numCol="1" spcCol="1270" anchor="ctr" anchorCtr="0">
          <a:noAutofit/>
        </a:bodyPr>
        <a:lstStyle/>
        <a:p>
          <a:pPr marL="0" lvl="0" indent="0" algn="l" defTabSz="800100">
            <a:lnSpc>
              <a:spcPct val="90000"/>
            </a:lnSpc>
            <a:spcBef>
              <a:spcPct val="0"/>
            </a:spcBef>
            <a:spcAft>
              <a:spcPct val="35000"/>
            </a:spcAft>
            <a:buNone/>
          </a:pPr>
          <a:r>
            <a:rPr lang="es-EC" sz="1800" b="1" kern="1200" dirty="0"/>
            <a:t>HOMOGENEIZADORES</a:t>
          </a:r>
        </a:p>
        <a:p>
          <a:pPr marL="0" lvl="0" indent="0" algn="ctr" defTabSz="800100">
            <a:lnSpc>
              <a:spcPct val="90000"/>
            </a:lnSpc>
            <a:spcBef>
              <a:spcPct val="0"/>
            </a:spcBef>
            <a:spcAft>
              <a:spcPct val="35000"/>
            </a:spcAft>
            <a:buNone/>
          </a:pPr>
          <a:r>
            <a:rPr lang="en-US" sz="1800" b="1" kern="1200" dirty="0"/>
            <a:t>(</a:t>
          </a:r>
          <a:r>
            <a:rPr lang="es-EC" sz="1800" kern="1200" dirty="0"/>
            <a:t>Ruptura de tejidos blandos o duros</a:t>
          </a:r>
          <a:r>
            <a:rPr lang="en-US" sz="1800" b="1" kern="1200" dirty="0"/>
            <a:t>)</a:t>
          </a:r>
        </a:p>
        <a:p>
          <a:pPr marL="0" lvl="0" indent="0" algn="ctr" defTabSz="800100">
            <a:lnSpc>
              <a:spcPct val="90000"/>
            </a:lnSpc>
            <a:spcBef>
              <a:spcPct val="0"/>
            </a:spcBef>
            <a:spcAft>
              <a:spcPct val="35000"/>
            </a:spcAft>
            <a:buNone/>
          </a:pPr>
          <a:r>
            <a:rPr lang="es-EC" sz="1800" b="1" kern="1200" dirty="0"/>
            <a:t>Muestras Pequeñas</a:t>
          </a:r>
        </a:p>
      </dsp:txBody>
      <dsp:txXfrm>
        <a:off x="1732806" y="0"/>
        <a:ext cx="2488451" cy="2135066"/>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DF4000-5076-4E43-90C8-B50BB454B2B3}">
      <dsp:nvSpPr>
        <dsp:cNvPr id="0" name=""/>
        <dsp:cNvSpPr/>
      </dsp:nvSpPr>
      <dsp:spPr>
        <a:xfrm>
          <a:off x="1143" y="0"/>
          <a:ext cx="2438407" cy="1093900"/>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s-EC" sz="2500" kern="1200" dirty="0"/>
            <a:t>Shapiro-Wilk</a:t>
          </a:r>
        </a:p>
        <a:p>
          <a:pPr marL="0" lvl="0" indent="0" algn="ctr" defTabSz="1111250">
            <a:lnSpc>
              <a:spcPct val="90000"/>
            </a:lnSpc>
            <a:spcBef>
              <a:spcPct val="0"/>
            </a:spcBef>
            <a:spcAft>
              <a:spcPct val="35000"/>
            </a:spcAft>
            <a:buNone/>
          </a:pPr>
          <a:r>
            <a:rPr lang="es-EC" sz="2500" kern="1200" dirty="0"/>
            <a:t>0.06 (p&gt;0.05)</a:t>
          </a:r>
        </a:p>
      </dsp:txBody>
      <dsp:txXfrm>
        <a:off x="33182" y="32039"/>
        <a:ext cx="2374329" cy="1029822"/>
      </dsp:txXfrm>
    </dsp:sp>
    <dsp:sp modelId="{0697CBD6-B7D9-44FC-A550-7C7F778AEA70}">
      <dsp:nvSpPr>
        <dsp:cNvPr id="0" name=""/>
        <dsp:cNvSpPr/>
      </dsp:nvSpPr>
      <dsp:spPr>
        <a:xfrm>
          <a:off x="2683391" y="244587"/>
          <a:ext cx="516942" cy="604725"/>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C" sz="2000" kern="1200"/>
        </a:p>
      </dsp:txBody>
      <dsp:txXfrm>
        <a:off x="2683391" y="365532"/>
        <a:ext cx="361859" cy="362835"/>
      </dsp:txXfrm>
    </dsp:sp>
    <dsp:sp modelId="{A8EA5CE3-D711-4107-9809-D1878D8F011D}">
      <dsp:nvSpPr>
        <dsp:cNvPr id="0" name=""/>
        <dsp:cNvSpPr/>
      </dsp:nvSpPr>
      <dsp:spPr>
        <a:xfrm>
          <a:off x="3414914" y="0"/>
          <a:ext cx="2438407" cy="1093900"/>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s-EC" sz="2500" kern="1200" dirty="0"/>
            <a:t>Levene</a:t>
          </a:r>
        </a:p>
        <a:p>
          <a:pPr marL="0" lvl="0" indent="0" algn="ctr" defTabSz="1111250">
            <a:lnSpc>
              <a:spcPct val="90000"/>
            </a:lnSpc>
            <a:spcBef>
              <a:spcPct val="0"/>
            </a:spcBef>
            <a:spcAft>
              <a:spcPct val="35000"/>
            </a:spcAft>
            <a:buNone/>
          </a:pPr>
          <a:r>
            <a:rPr lang="es-EC" sz="2500" kern="1200" dirty="0"/>
            <a:t>0.09 (p&gt;0.05)</a:t>
          </a:r>
        </a:p>
      </dsp:txBody>
      <dsp:txXfrm>
        <a:off x="3446953" y="32039"/>
        <a:ext cx="2374329" cy="1029822"/>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1934FB-DEB2-4AC6-97FC-B33689586AF7}">
      <dsp:nvSpPr>
        <dsp:cNvPr id="0" name=""/>
        <dsp:cNvSpPr/>
      </dsp:nvSpPr>
      <dsp:spPr>
        <a:xfrm>
          <a:off x="148385" y="531638"/>
          <a:ext cx="565936" cy="565936"/>
        </a:xfrm>
        <a:prstGeom prst="ellipse">
          <a:avLst/>
        </a:prstGeom>
        <a:solidFill>
          <a:schemeClr val="accent3">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516915E8-6D79-4B27-8B0D-536D90A58B69}">
      <dsp:nvSpPr>
        <dsp:cNvPr id="0" name=""/>
        <dsp:cNvSpPr/>
      </dsp:nvSpPr>
      <dsp:spPr>
        <a:xfrm>
          <a:off x="431354" y="531638"/>
          <a:ext cx="3019478" cy="5659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0" bIns="22860" numCol="1" spcCol="1270" anchor="ctr" anchorCtr="0">
          <a:noAutofit/>
        </a:bodyPr>
        <a:lstStyle/>
        <a:p>
          <a:pPr marL="0" lvl="0" indent="0" algn="l" defTabSz="800100">
            <a:lnSpc>
              <a:spcPct val="90000"/>
            </a:lnSpc>
            <a:spcBef>
              <a:spcPct val="0"/>
            </a:spcBef>
            <a:spcAft>
              <a:spcPct val="35000"/>
            </a:spcAft>
            <a:buNone/>
          </a:pPr>
          <a:r>
            <a:rPr lang="es-EC" sz="1800" kern="1200" dirty="0"/>
            <a:t>Absorción de agua y nutrientes</a:t>
          </a:r>
        </a:p>
      </dsp:txBody>
      <dsp:txXfrm>
        <a:off x="431354" y="531638"/>
        <a:ext cx="3019478" cy="565936"/>
      </dsp:txXfrm>
    </dsp:sp>
    <dsp:sp modelId="{43BC0CE9-A581-414D-9E05-C841FFBD90F3}">
      <dsp:nvSpPr>
        <dsp:cNvPr id="0" name=""/>
        <dsp:cNvSpPr/>
      </dsp:nvSpPr>
      <dsp:spPr>
        <a:xfrm>
          <a:off x="148385" y="1097575"/>
          <a:ext cx="565936" cy="565936"/>
        </a:xfrm>
        <a:prstGeom prst="ellipse">
          <a:avLst/>
        </a:prstGeom>
        <a:solidFill>
          <a:schemeClr val="accent3">
            <a:alpha val="50000"/>
            <a:hueOff val="5865114"/>
            <a:satOff val="-13363"/>
            <a:lumOff val="536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6D751349-D35D-43E5-85A4-B3D8526345B9}">
      <dsp:nvSpPr>
        <dsp:cNvPr id="0" name=""/>
        <dsp:cNvSpPr/>
      </dsp:nvSpPr>
      <dsp:spPr>
        <a:xfrm>
          <a:off x="431354" y="1097575"/>
          <a:ext cx="3019478" cy="5659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0" bIns="22860" numCol="1" spcCol="1270" anchor="ctr" anchorCtr="0">
          <a:noAutofit/>
        </a:bodyPr>
        <a:lstStyle/>
        <a:p>
          <a:pPr marL="0" lvl="0" indent="0" algn="l" defTabSz="800100">
            <a:lnSpc>
              <a:spcPct val="90000"/>
            </a:lnSpc>
            <a:spcBef>
              <a:spcPct val="0"/>
            </a:spcBef>
            <a:spcAft>
              <a:spcPct val="35000"/>
            </a:spcAft>
            <a:buNone/>
          </a:pPr>
          <a:r>
            <a:rPr lang="es-EC" sz="1800" kern="1200" dirty="0"/>
            <a:t>Anclaje</a:t>
          </a:r>
        </a:p>
      </dsp:txBody>
      <dsp:txXfrm>
        <a:off x="431354" y="1097575"/>
        <a:ext cx="3019478" cy="565936"/>
      </dsp:txXfrm>
    </dsp:sp>
    <dsp:sp modelId="{E0C01001-70C0-4B2E-9F10-10BFE7E6F4F5}">
      <dsp:nvSpPr>
        <dsp:cNvPr id="0" name=""/>
        <dsp:cNvSpPr/>
      </dsp:nvSpPr>
      <dsp:spPr>
        <a:xfrm>
          <a:off x="148385" y="1663511"/>
          <a:ext cx="565936" cy="565936"/>
        </a:xfrm>
        <a:prstGeom prst="ellipse">
          <a:avLst/>
        </a:prstGeom>
        <a:solidFill>
          <a:schemeClr val="accent3">
            <a:alpha val="50000"/>
            <a:hueOff val="11730229"/>
            <a:satOff val="-26725"/>
            <a:lumOff val="1072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CB379911-8816-416D-A2F2-5B3B66160C77}">
      <dsp:nvSpPr>
        <dsp:cNvPr id="0" name=""/>
        <dsp:cNvSpPr/>
      </dsp:nvSpPr>
      <dsp:spPr>
        <a:xfrm>
          <a:off x="431354" y="1663511"/>
          <a:ext cx="3019478" cy="5659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0" bIns="22860" numCol="1" spcCol="1270" anchor="ctr" anchorCtr="0">
          <a:noAutofit/>
        </a:bodyPr>
        <a:lstStyle/>
        <a:p>
          <a:pPr marL="0" lvl="0" indent="0" algn="l" defTabSz="800100">
            <a:lnSpc>
              <a:spcPct val="90000"/>
            </a:lnSpc>
            <a:spcBef>
              <a:spcPct val="0"/>
            </a:spcBef>
            <a:spcAft>
              <a:spcPct val="35000"/>
            </a:spcAft>
            <a:buNone/>
          </a:pPr>
          <a:r>
            <a:rPr lang="es-EC" sz="1800" kern="1200" dirty="0"/>
            <a:t>Almacenamiento</a:t>
          </a:r>
        </a:p>
      </dsp:txBody>
      <dsp:txXfrm>
        <a:off x="431354" y="1663511"/>
        <a:ext cx="3019478" cy="565936"/>
      </dsp:txXfrm>
    </dsp:sp>
    <dsp:sp modelId="{9E875C8A-4C81-48FB-A671-02FA8F26F5DB}">
      <dsp:nvSpPr>
        <dsp:cNvPr id="0" name=""/>
        <dsp:cNvSpPr/>
      </dsp:nvSpPr>
      <dsp:spPr>
        <a:xfrm>
          <a:off x="148385" y="2229447"/>
          <a:ext cx="565936" cy="565936"/>
        </a:xfrm>
        <a:prstGeom prst="ellipse">
          <a:avLst/>
        </a:prstGeom>
        <a:solidFill>
          <a:schemeClr val="accent3">
            <a:alpha val="50000"/>
            <a:hueOff val="17595342"/>
            <a:satOff val="-40088"/>
            <a:lumOff val="1608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9A5DCFD5-3F62-41E0-B61F-AEC51D057BB1}">
      <dsp:nvSpPr>
        <dsp:cNvPr id="0" name=""/>
        <dsp:cNvSpPr/>
      </dsp:nvSpPr>
      <dsp:spPr>
        <a:xfrm>
          <a:off x="431354" y="2229447"/>
          <a:ext cx="3019478" cy="5659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0" bIns="22860" numCol="1" spcCol="1270" anchor="ctr" anchorCtr="0">
          <a:noAutofit/>
        </a:bodyPr>
        <a:lstStyle/>
        <a:p>
          <a:pPr marL="0" lvl="0" indent="0" algn="l" defTabSz="800100">
            <a:lnSpc>
              <a:spcPct val="90000"/>
            </a:lnSpc>
            <a:spcBef>
              <a:spcPct val="0"/>
            </a:spcBef>
            <a:spcAft>
              <a:spcPct val="35000"/>
            </a:spcAft>
            <a:buNone/>
          </a:pPr>
          <a:r>
            <a:rPr lang="es-EC" sz="1800" kern="1200" dirty="0"/>
            <a:t>Asociación con organismos simbióticos</a:t>
          </a:r>
        </a:p>
      </dsp:txBody>
      <dsp:txXfrm>
        <a:off x="431354" y="2229447"/>
        <a:ext cx="3019478" cy="565936"/>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983097-30F0-46FC-BDDF-683A9571959B}">
      <dsp:nvSpPr>
        <dsp:cNvPr id="0" name=""/>
        <dsp:cNvSpPr/>
      </dsp:nvSpPr>
      <dsp:spPr>
        <a:xfrm>
          <a:off x="0" y="25425"/>
          <a:ext cx="2269668" cy="99675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EC" sz="2800" kern="1200" dirty="0"/>
            <a:t>Raíces rígidas</a:t>
          </a:r>
        </a:p>
      </dsp:txBody>
      <dsp:txXfrm>
        <a:off x="48657" y="74082"/>
        <a:ext cx="2172354" cy="899436"/>
      </dsp:txXfrm>
    </dsp:sp>
    <dsp:sp modelId="{0701DE3F-A4AF-4B16-B938-4BD5BD1258D9}">
      <dsp:nvSpPr>
        <dsp:cNvPr id="0" name=""/>
        <dsp:cNvSpPr/>
      </dsp:nvSpPr>
      <dsp:spPr>
        <a:xfrm>
          <a:off x="0" y="1022176"/>
          <a:ext cx="2269668" cy="1707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062"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s-EC" sz="2200" kern="1200" dirty="0"/>
            <a:t>Variación estacional</a:t>
          </a:r>
        </a:p>
        <a:p>
          <a:pPr marL="228600" lvl="1" indent="-228600" algn="l" defTabSz="977900">
            <a:lnSpc>
              <a:spcPct val="90000"/>
            </a:lnSpc>
            <a:spcBef>
              <a:spcPct val="0"/>
            </a:spcBef>
            <a:spcAft>
              <a:spcPct val="20000"/>
            </a:spcAft>
            <a:buChar char="•"/>
          </a:pPr>
          <a:r>
            <a:rPr lang="es-EC" sz="2200" kern="1200" dirty="0"/>
            <a:t>Longevidad</a:t>
          </a:r>
        </a:p>
        <a:p>
          <a:pPr marL="228600" lvl="1" indent="-228600" algn="l" defTabSz="977900">
            <a:lnSpc>
              <a:spcPct val="90000"/>
            </a:lnSpc>
            <a:spcBef>
              <a:spcPct val="0"/>
            </a:spcBef>
            <a:spcAft>
              <a:spcPct val="20000"/>
            </a:spcAft>
            <a:buChar char="•"/>
          </a:pPr>
          <a:r>
            <a:rPr lang="es-EC" sz="2200" kern="1200" dirty="0"/>
            <a:t>Mortalidad</a:t>
          </a:r>
        </a:p>
      </dsp:txBody>
      <dsp:txXfrm>
        <a:off x="0" y="1022176"/>
        <a:ext cx="2269668" cy="1707750"/>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48AE08-FFE8-4A76-AEC6-F55E4811E232}">
      <dsp:nvSpPr>
        <dsp:cNvPr id="0" name=""/>
        <dsp:cNvSpPr/>
      </dsp:nvSpPr>
      <dsp:spPr>
        <a:xfrm>
          <a:off x="0" y="0"/>
          <a:ext cx="4039938" cy="959400"/>
        </a:xfrm>
        <a:prstGeom prst="roundRect">
          <a:avLst/>
        </a:prstGeom>
        <a:solidFill>
          <a:schemeClr val="accent4">
            <a:lumMod val="20000"/>
            <a:lumOff val="8000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s-EC" sz="4000" kern="1200" dirty="0"/>
            <a:t>Plantas leñosas</a:t>
          </a:r>
        </a:p>
      </dsp:txBody>
      <dsp:txXfrm>
        <a:off x="46834" y="46834"/>
        <a:ext cx="3946270" cy="865732"/>
      </dsp:txXfrm>
    </dsp:sp>
    <dsp:sp modelId="{E3531D98-535C-48F2-9F02-4D9A16520A66}">
      <dsp:nvSpPr>
        <dsp:cNvPr id="0" name=""/>
        <dsp:cNvSpPr/>
      </dsp:nvSpPr>
      <dsp:spPr>
        <a:xfrm>
          <a:off x="0" y="1012234"/>
          <a:ext cx="4039938" cy="14852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268" tIns="52070" rIns="291592" bIns="52070" numCol="1" spcCol="1270" anchor="t" anchorCtr="0">
          <a:noAutofit/>
        </a:bodyPr>
        <a:lstStyle/>
        <a:p>
          <a:pPr marL="285750" lvl="1" indent="-285750" algn="l" defTabSz="1422400">
            <a:lnSpc>
              <a:spcPct val="90000"/>
            </a:lnSpc>
            <a:spcBef>
              <a:spcPct val="0"/>
            </a:spcBef>
            <a:spcAft>
              <a:spcPct val="20000"/>
            </a:spcAft>
            <a:buChar char="•"/>
          </a:pPr>
          <a:r>
            <a:rPr lang="es-EC" sz="3200" kern="1200" dirty="0"/>
            <a:t>Tratamiento T10 (Velocidad 5.5 [m/s] y Tiempo 60 [s])</a:t>
          </a:r>
        </a:p>
      </dsp:txBody>
      <dsp:txXfrm>
        <a:off x="0" y="1012234"/>
        <a:ext cx="4039938" cy="1485225"/>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EAF7D9-7A20-4DF3-9968-F1F5DCA9BC2B}">
      <dsp:nvSpPr>
        <dsp:cNvPr id="0" name=""/>
        <dsp:cNvSpPr/>
      </dsp:nvSpPr>
      <dsp:spPr>
        <a:xfrm>
          <a:off x="1246384" y="151506"/>
          <a:ext cx="2308241" cy="2000727"/>
        </a:xfrm>
        <a:prstGeom prst="ellipse">
          <a:avLst/>
        </a:prstGeom>
        <a:solidFill>
          <a:schemeClr val="lt1">
            <a:alpha val="50000"/>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21 OTUs </a:t>
          </a:r>
        </a:p>
        <a:p>
          <a:pPr marL="0" lvl="0" indent="0" algn="ctr" defTabSz="1244600">
            <a:lnSpc>
              <a:spcPct val="90000"/>
            </a:lnSpc>
            <a:spcBef>
              <a:spcPct val="0"/>
            </a:spcBef>
            <a:spcAft>
              <a:spcPct val="35000"/>
            </a:spcAft>
            <a:buNone/>
          </a:pPr>
          <a:r>
            <a:rPr lang="en-US" sz="2800" kern="1200" dirty="0"/>
            <a:t>5.801 </a:t>
          </a:r>
          <a:r>
            <a:rPr lang="en-US" sz="2800" kern="1200" dirty="0" err="1"/>
            <a:t>lecturas</a:t>
          </a:r>
          <a:r>
            <a:rPr lang="en-US" sz="2800" kern="1200" dirty="0"/>
            <a:t> </a:t>
          </a:r>
          <a:endParaRPr lang="es-EC" sz="2800" kern="1200" dirty="0"/>
        </a:p>
      </dsp:txBody>
      <dsp:txXfrm>
        <a:off x="1584418" y="444506"/>
        <a:ext cx="1632173" cy="1414727"/>
      </dsp:txXfrm>
    </dsp:sp>
    <dsp:sp modelId="{FE4DAFF0-609F-42BB-B321-1712B8A25E0D}">
      <dsp:nvSpPr>
        <dsp:cNvPr id="0" name=""/>
        <dsp:cNvSpPr/>
      </dsp:nvSpPr>
      <dsp:spPr>
        <a:xfrm>
          <a:off x="0" y="26655"/>
          <a:ext cx="1742368" cy="1174015"/>
        </a:xfrm>
        <a:prstGeom prst="ellipse">
          <a:avLst/>
        </a:prstGeom>
        <a:solidFill>
          <a:schemeClr val="lt1">
            <a:alpha val="50000"/>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Total de </a:t>
          </a:r>
          <a:r>
            <a:rPr lang="en-US" sz="1600" kern="1200" dirty="0" err="1"/>
            <a:t>lecturas</a:t>
          </a:r>
          <a:r>
            <a:rPr lang="en-US" sz="1600" kern="1200" dirty="0"/>
            <a:t>  62.256 </a:t>
          </a:r>
          <a:endParaRPr lang="es-EC" sz="1600" kern="1200" dirty="0"/>
        </a:p>
      </dsp:txBody>
      <dsp:txXfrm>
        <a:off x="255164" y="198586"/>
        <a:ext cx="1232040" cy="830153"/>
      </dsp:txXfrm>
    </dsp:sp>
    <dsp:sp modelId="{97728C01-AC70-4A09-BAE5-860EB677F97F}">
      <dsp:nvSpPr>
        <dsp:cNvPr id="0" name=""/>
        <dsp:cNvSpPr/>
      </dsp:nvSpPr>
      <dsp:spPr>
        <a:xfrm>
          <a:off x="3083257" y="0"/>
          <a:ext cx="1742368" cy="1174015"/>
        </a:xfrm>
        <a:prstGeom prst="ellipse">
          <a:avLst/>
        </a:prstGeom>
        <a:solidFill>
          <a:schemeClr val="lt1">
            <a:alpha val="50000"/>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err="1"/>
            <a:t>Lecturas</a:t>
          </a:r>
          <a:r>
            <a:rPr lang="en-US" sz="1600" kern="1200" dirty="0"/>
            <a:t> no </a:t>
          </a:r>
          <a:r>
            <a:rPr lang="en-US" sz="1600" kern="1200" dirty="0" err="1"/>
            <a:t>quimericaas</a:t>
          </a:r>
          <a:r>
            <a:rPr lang="en-US" sz="1600" kern="1200" dirty="0"/>
            <a:t> </a:t>
          </a:r>
        </a:p>
        <a:p>
          <a:pPr marL="0" lvl="0" indent="0" algn="ctr" defTabSz="711200">
            <a:lnSpc>
              <a:spcPct val="90000"/>
            </a:lnSpc>
            <a:spcBef>
              <a:spcPct val="0"/>
            </a:spcBef>
            <a:spcAft>
              <a:spcPct val="35000"/>
            </a:spcAft>
            <a:buNone/>
          </a:pPr>
          <a:r>
            <a:rPr lang="en-US" sz="1600" kern="1200" dirty="0"/>
            <a:t>18.919</a:t>
          </a:r>
          <a:endParaRPr lang="es-EC" sz="1600" kern="1200" dirty="0"/>
        </a:p>
      </dsp:txBody>
      <dsp:txXfrm>
        <a:off x="3338421" y="171931"/>
        <a:ext cx="1232040" cy="830153"/>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F34732-6487-4149-966B-C2A832FA3534}">
      <dsp:nvSpPr>
        <dsp:cNvPr id="0" name=""/>
        <dsp:cNvSpPr/>
      </dsp:nvSpPr>
      <dsp:spPr>
        <a:xfrm>
          <a:off x="0" y="483523"/>
          <a:ext cx="5784824" cy="885964"/>
        </a:xfrm>
        <a:prstGeom prst="roundRect">
          <a:avLst/>
        </a:prstGeom>
        <a:solidFill>
          <a:schemeClr val="accent2">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t>68 OTUs (</a:t>
          </a:r>
          <a:r>
            <a:rPr lang="en-US" sz="2200" b="1" kern="1200" dirty="0" err="1"/>
            <a:t>Secuencias</a:t>
          </a:r>
          <a:r>
            <a:rPr lang="en-US" sz="2200" b="1" kern="1200" dirty="0"/>
            <a:t> </a:t>
          </a:r>
          <a:r>
            <a:rPr lang="en-US" sz="2200" b="1" kern="1200" dirty="0" err="1"/>
            <a:t>desconocidas</a:t>
          </a:r>
          <a:r>
            <a:rPr lang="en-US" sz="2200" b="1" kern="1200" dirty="0"/>
            <a:t> / </a:t>
          </a:r>
          <a:r>
            <a:rPr lang="en-US" sz="2200" b="1" kern="1200" dirty="0" err="1"/>
            <a:t>Hongos</a:t>
          </a:r>
          <a:r>
            <a:rPr lang="en-US" sz="2200" b="1" kern="1200" dirty="0"/>
            <a:t> no </a:t>
          </a:r>
          <a:r>
            <a:rPr lang="en-US" sz="2200" b="1" kern="1200" dirty="0" err="1"/>
            <a:t>identificados</a:t>
          </a:r>
          <a:r>
            <a:rPr lang="en-US" sz="2200" b="1" kern="1200" dirty="0"/>
            <a:t>)</a:t>
          </a:r>
          <a:endParaRPr lang="es-EC" sz="2200" b="1" kern="1200" dirty="0"/>
        </a:p>
      </dsp:txBody>
      <dsp:txXfrm>
        <a:off x="43249" y="526772"/>
        <a:ext cx="5698326" cy="799466"/>
      </dsp:txXfrm>
    </dsp:sp>
    <dsp:sp modelId="{BD718339-7664-4244-AC70-F158C47A037D}">
      <dsp:nvSpPr>
        <dsp:cNvPr id="0" name=""/>
        <dsp:cNvSpPr/>
      </dsp:nvSpPr>
      <dsp:spPr>
        <a:xfrm>
          <a:off x="0" y="1369488"/>
          <a:ext cx="5784824"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3668"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dirty="0" err="1"/>
            <a:t>Secuencias</a:t>
          </a:r>
          <a:r>
            <a:rPr lang="en-US" sz="2000" kern="1200" dirty="0"/>
            <a:t> no </a:t>
          </a:r>
          <a:r>
            <a:rPr lang="en-US" sz="2000" kern="1200" dirty="0" err="1"/>
            <a:t>disponibles</a:t>
          </a:r>
          <a:endParaRPr lang="es-EC" sz="2000" kern="1200" dirty="0"/>
        </a:p>
        <a:p>
          <a:pPr marL="228600" lvl="1" indent="-228600" algn="l" defTabSz="889000">
            <a:lnSpc>
              <a:spcPct val="90000"/>
            </a:lnSpc>
            <a:spcBef>
              <a:spcPct val="0"/>
            </a:spcBef>
            <a:spcAft>
              <a:spcPct val="20000"/>
            </a:spcAft>
            <a:buChar char="•"/>
          </a:pPr>
          <a:r>
            <a:rPr lang="es-EC" sz="2000" kern="1200" dirty="0"/>
            <a:t>Nombres taxonómicos no actualizados o parciales </a:t>
          </a:r>
        </a:p>
        <a:p>
          <a:pPr marL="228600" lvl="1" indent="-228600" algn="l" defTabSz="889000">
            <a:lnSpc>
              <a:spcPct val="90000"/>
            </a:lnSpc>
            <a:spcBef>
              <a:spcPct val="0"/>
            </a:spcBef>
            <a:spcAft>
              <a:spcPct val="20000"/>
            </a:spcAft>
            <a:buChar char="•"/>
          </a:pPr>
          <a:r>
            <a:rPr lang="en-US" sz="2000" kern="1200" dirty="0" err="1"/>
            <a:t>Ecosistemas</a:t>
          </a:r>
          <a:r>
            <a:rPr lang="en-US" sz="2000" kern="1200" dirty="0"/>
            <a:t> </a:t>
          </a:r>
          <a:r>
            <a:rPr lang="en-US" sz="2000" kern="1200" dirty="0" err="1"/>
            <a:t>inexplorados</a:t>
          </a:r>
          <a:r>
            <a:rPr lang="en-US" sz="2000" kern="1200" dirty="0"/>
            <a:t> </a:t>
          </a:r>
          <a:endParaRPr lang="es-EC" sz="2000" kern="1200" dirty="0"/>
        </a:p>
      </dsp:txBody>
      <dsp:txXfrm>
        <a:off x="0" y="1369488"/>
        <a:ext cx="5784824" cy="1076400"/>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15AC57-367F-42F0-B5B6-F2DF35DF4054}">
      <dsp:nvSpPr>
        <dsp:cNvPr id="0" name=""/>
        <dsp:cNvSpPr/>
      </dsp:nvSpPr>
      <dsp:spPr>
        <a:xfrm>
          <a:off x="0" y="3131"/>
          <a:ext cx="2372637" cy="1601642"/>
        </a:xfrm>
        <a:prstGeom prst="roundRect">
          <a:avLst>
            <a:gd name="adj" fmla="val 10000"/>
          </a:avLst>
        </a:prstGeom>
        <a:solidFill>
          <a:schemeClr val="accent5">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C" sz="2000" kern="1200" dirty="0"/>
            <a:t>Asignación de OTUs a nivel de especie</a:t>
          </a:r>
        </a:p>
      </dsp:txBody>
      <dsp:txXfrm>
        <a:off x="46910" y="50041"/>
        <a:ext cx="2278817" cy="1507822"/>
      </dsp:txXfrm>
    </dsp:sp>
    <dsp:sp modelId="{315754C2-0E64-4672-9C34-19ACDEE8AA18}">
      <dsp:nvSpPr>
        <dsp:cNvPr id="0" name=""/>
        <dsp:cNvSpPr/>
      </dsp:nvSpPr>
      <dsp:spPr>
        <a:xfrm rot="5400000">
          <a:off x="886010" y="1644814"/>
          <a:ext cx="600615" cy="720738"/>
        </a:xfrm>
        <a:prstGeom prst="rightArrow">
          <a:avLst>
            <a:gd name="adj1" fmla="val 60000"/>
            <a:gd name="adj2" fmla="val 50000"/>
          </a:avLst>
        </a:prstGeom>
        <a:solidFill>
          <a:schemeClr val="accent5">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C" sz="2000" kern="1200"/>
        </a:p>
      </dsp:txBody>
      <dsp:txXfrm rot="-5400000">
        <a:off x="970097" y="1704875"/>
        <a:ext cx="432442" cy="420431"/>
      </dsp:txXfrm>
    </dsp:sp>
    <dsp:sp modelId="{1BB7AB1F-23F6-40EE-95A3-1101202BFAF9}">
      <dsp:nvSpPr>
        <dsp:cNvPr id="0" name=""/>
        <dsp:cNvSpPr/>
      </dsp:nvSpPr>
      <dsp:spPr>
        <a:xfrm>
          <a:off x="0" y="2405594"/>
          <a:ext cx="2372637" cy="1601642"/>
        </a:xfrm>
        <a:prstGeom prst="roundRect">
          <a:avLst>
            <a:gd name="adj" fmla="val 10000"/>
          </a:avLst>
        </a:prstGeom>
        <a:solidFill>
          <a:schemeClr val="accent5">
            <a:shade val="50000"/>
            <a:hueOff val="-93616"/>
            <a:satOff val="5299"/>
            <a:lumOff val="2445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s-EC" sz="3200" kern="1200" dirty="0"/>
            <a:t>Identidad entre 95-97%</a:t>
          </a:r>
        </a:p>
      </dsp:txBody>
      <dsp:txXfrm>
        <a:off x="46910" y="2452504"/>
        <a:ext cx="2278817" cy="1507822"/>
      </dsp:txXfrm>
    </dsp:sp>
    <dsp:sp modelId="{BD2710C6-DB95-49F0-8396-95A00F6E1519}">
      <dsp:nvSpPr>
        <dsp:cNvPr id="0" name=""/>
        <dsp:cNvSpPr/>
      </dsp:nvSpPr>
      <dsp:spPr>
        <a:xfrm rot="5400000">
          <a:off x="884836" y="4048843"/>
          <a:ext cx="602964" cy="720738"/>
        </a:xfrm>
        <a:prstGeom prst="rightArrow">
          <a:avLst>
            <a:gd name="adj1" fmla="val 60000"/>
            <a:gd name="adj2" fmla="val 50000"/>
          </a:avLst>
        </a:prstGeom>
        <a:solidFill>
          <a:schemeClr val="accent5">
            <a:shade val="90000"/>
            <a:hueOff val="-148052"/>
            <a:satOff val="-1933"/>
            <a:lumOff val="2403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C" sz="2000" kern="1200"/>
        </a:p>
      </dsp:txBody>
      <dsp:txXfrm rot="-5400000">
        <a:off x="970098" y="4107730"/>
        <a:ext cx="432442" cy="422075"/>
      </dsp:txXfrm>
    </dsp:sp>
    <dsp:sp modelId="{DA455DFF-2C15-4BE7-9A61-0CC64A2F22B2}">
      <dsp:nvSpPr>
        <dsp:cNvPr id="0" name=""/>
        <dsp:cNvSpPr/>
      </dsp:nvSpPr>
      <dsp:spPr>
        <a:xfrm>
          <a:off x="0" y="4811188"/>
          <a:ext cx="2372637" cy="1601642"/>
        </a:xfrm>
        <a:prstGeom prst="roundRect">
          <a:avLst>
            <a:gd name="adj" fmla="val 10000"/>
          </a:avLst>
        </a:prstGeom>
        <a:solidFill>
          <a:schemeClr val="accent5">
            <a:shade val="50000"/>
            <a:hueOff val="-93616"/>
            <a:satOff val="5299"/>
            <a:lumOff val="2445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C" sz="2000" b="1" kern="1200" dirty="0">
              <a:solidFill>
                <a:schemeClr val="tx1"/>
              </a:solidFill>
            </a:rPr>
            <a:t>4 órdenes</a:t>
          </a:r>
        </a:p>
        <a:p>
          <a:pPr marL="0" lvl="0" indent="0" algn="ctr" defTabSz="889000">
            <a:lnSpc>
              <a:spcPct val="90000"/>
            </a:lnSpc>
            <a:spcBef>
              <a:spcPct val="0"/>
            </a:spcBef>
            <a:spcAft>
              <a:spcPct val="35000"/>
            </a:spcAft>
            <a:buNone/>
          </a:pPr>
          <a:r>
            <a:rPr lang="es-EC" sz="2000" b="1" kern="1200" dirty="0">
              <a:solidFill>
                <a:schemeClr val="tx1"/>
              </a:solidFill>
            </a:rPr>
            <a:t>6 familias</a:t>
          </a:r>
        </a:p>
        <a:p>
          <a:pPr marL="0" lvl="0" indent="0" algn="ctr" defTabSz="889000">
            <a:lnSpc>
              <a:spcPct val="90000"/>
            </a:lnSpc>
            <a:spcBef>
              <a:spcPct val="0"/>
            </a:spcBef>
            <a:spcAft>
              <a:spcPct val="35000"/>
            </a:spcAft>
            <a:buNone/>
          </a:pPr>
          <a:r>
            <a:rPr lang="es-EC" sz="2000" b="1" kern="1200" dirty="0">
              <a:solidFill>
                <a:schemeClr val="tx1"/>
              </a:solidFill>
            </a:rPr>
            <a:t>7 géneros </a:t>
          </a:r>
        </a:p>
        <a:p>
          <a:pPr marL="0" lvl="0" indent="0" algn="ctr" defTabSz="889000">
            <a:lnSpc>
              <a:spcPct val="90000"/>
            </a:lnSpc>
            <a:spcBef>
              <a:spcPct val="0"/>
            </a:spcBef>
            <a:spcAft>
              <a:spcPct val="35000"/>
            </a:spcAft>
            <a:buNone/>
          </a:pPr>
          <a:r>
            <a:rPr lang="es-EC" sz="2000" b="1" kern="1200" dirty="0">
              <a:solidFill>
                <a:schemeClr val="tx1"/>
              </a:solidFill>
            </a:rPr>
            <a:t>21 especies</a:t>
          </a:r>
        </a:p>
      </dsp:txBody>
      <dsp:txXfrm>
        <a:off x="46910" y="4858098"/>
        <a:ext cx="2278817" cy="1507822"/>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E1246F-B704-4633-93C3-AE8555E0BCE8}">
      <dsp:nvSpPr>
        <dsp:cNvPr id="0" name=""/>
        <dsp:cNvSpPr/>
      </dsp:nvSpPr>
      <dsp:spPr>
        <a:xfrm>
          <a:off x="0" y="0"/>
          <a:ext cx="5496809" cy="623610"/>
        </a:xfrm>
        <a:prstGeom prst="round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s-EC" sz="2600" b="1" kern="1200" dirty="0">
              <a:solidFill>
                <a:schemeClr val="accent2">
                  <a:lumMod val="50000"/>
                </a:schemeClr>
              </a:solidFill>
            </a:rPr>
            <a:t>Lignificación</a:t>
          </a:r>
        </a:p>
      </dsp:txBody>
      <dsp:txXfrm>
        <a:off x="30442" y="30442"/>
        <a:ext cx="5435925" cy="562726"/>
      </dsp:txXfrm>
    </dsp:sp>
    <dsp:sp modelId="{04668706-0FF1-492A-925F-E86AB832DED4}">
      <dsp:nvSpPr>
        <dsp:cNvPr id="0" name=""/>
        <dsp:cNvSpPr/>
      </dsp:nvSpPr>
      <dsp:spPr>
        <a:xfrm>
          <a:off x="0" y="645273"/>
          <a:ext cx="5496809" cy="699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4524"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s-EC" sz="2000" kern="1200" dirty="0"/>
            <a:t>Impedir el crecimiento de hongos</a:t>
          </a:r>
        </a:p>
        <a:p>
          <a:pPr marL="228600" lvl="1" indent="-228600" algn="l" defTabSz="889000">
            <a:lnSpc>
              <a:spcPct val="90000"/>
            </a:lnSpc>
            <a:spcBef>
              <a:spcPct val="0"/>
            </a:spcBef>
            <a:spcAft>
              <a:spcPct val="20000"/>
            </a:spcAft>
            <a:buChar char="•"/>
          </a:pPr>
          <a:r>
            <a:rPr lang="es-EC" sz="2000" kern="1200" dirty="0"/>
            <a:t>Resistentes a la penetración mecánica</a:t>
          </a:r>
        </a:p>
      </dsp:txBody>
      <dsp:txXfrm>
        <a:off x="0" y="645273"/>
        <a:ext cx="5496809" cy="699660"/>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53D0F9-1BA0-49C4-B030-60207CD8AE50}">
      <dsp:nvSpPr>
        <dsp:cNvPr id="0" name=""/>
        <dsp:cNvSpPr/>
      </dsp:nvSpPr>
      <dsp:spPr>
        <a:xfrm rot="5400000">
          <a:off x="2644745" y="-1106148"/>
          <a:ext cx="1743403" cy="3959214"/>
        </a:xfrm>
        <a:prstGeom prst="round2SameRect">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s-EC" sz="1600" kern="1200" dirty="0"/>
            <a:t>Producen grandes cantidades de esporas y fragmentos de hifas</a:t>
          </a:r>
        </a:p>
        <a:p>
          <a:pPr marL="171450" lvl="1" indent="-171450" algn="l" defTabSz="711200">
            <a:lnSpc>
              <a:spcPct val="90000"/>
            </a:lnSpc>
            <a:spcBef>
              <a:spcPct val="0"/>
            </a:spcBef>
            <a:spcAft>
              <a:spcPct val="15000"/>
            </a:spcAft>
            <a:buChar char="•"/>
          </a:pPr>
          <a:r>
            <a:rPr lang="es-EC" sz="1600" kern="1200" dirty="0"/>
            <a:t>Tolerante al estrés</a:t>
          </a:r>
        </a:p>
        <a:p>
          <a:pPr marL="171450" lvl="1" indent="-171450" algn="l" defTabSz="711200">
            <a:lnSpc>
              <a:spcPct val="90000"/>
            </a:lnSpc>
            <a:spcBef>
              <a:spcPct val="0"/>
            </a:spcBef>
            <a:spcAft>
              <a:spcPct val="15000"/>
            </a:spcAft>
            <a:buChar char="•"/>
          </a:pPr>
          <a:r>
            <a:rPr lang="es-EC" sz="1600" kern="1200" dirty="0"/>
            <a:t>Resistente</a:t>
          </a:r>
        </a:p>
        <a:p>
          <a:pPr marL="171450" lvl="1" indent="-171450" algn="l" defTabSz="711200">
            <a:lnSpc>
              <a:spcPct val="90000"/>
            </a:lnSpc>
            <a:spcBef>
              <a:spcPct val="0"/>
            </a:spcBef>
            <a:spcAft>
              <a:spcPct val="15000"/>
            </a:spcAft>
            <a:buChar char="•"/>
          </a:pPr>
          <a:r>
            <a:rPr lang="es-EC" sz="1600" kern="1200" dirty="0"/>
            <a:t>Mejor adaptabilidad a cualquier condición ambiental</a:t>
          </a:r>
        </a:p>
      </dsp:txBody>
      <dsp:txXfrm rot="-5400000">
        <a:off x="1536840" y="86863"/>
        <a:ext cx="3874108" cy="1573191"/>
      </dsp:txXfrm>
    </dsp:sp>
    <dsp:sp modelId="{CCC0A997-47AD-4E7D-BAEB-12923EDBFF04}">
      <dsp:nvSpPr>
        <dsp:cNvPr id="0" name=""/>
        <dsp:cNvSpPr/>
      </dsp:nvSpPr>
      <dsp:spPr>
        <a:xfrm>
          <a:off x="754" y="327011"/>
          <a:ext cx="1536085" cy="1092895"/>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s-EC" sz="1800" kern="1200" dirty="0" err="1"/>
            <a:t>Glomeraceae</a:t>
          </a:r>
          <a:endParaRPr lang="es-EC" sz="1800" kern="1200" dirty="0"/>
        </a:p>
      </dsp:txBody>
      <dsp:txXfrm>
        <a:off x="54105" y="380362"/>
        <a:ext cx="1429383" cy="986193"/>
      </dsp:txXfrm>
    </dsp:sp>
    <dsp:sp modelId="{883B8120-BC22-449C-ACB9-58E866FF5E61}">
      <dsp:nvSpPr>
        <dsp:cNvPr id="0" name=""/>
        <dsp:cNvSpPr/>
      </dsp:nvSpPr>
      <dsp:spPr>
        <a:xfrm rot="5400000">
          <a:off x="1466500" y="1925964"/>
          <a:ext cx="1743403" cy="1599720"/>
        </a:xfrm>
        <a:prstGeom prst="round2SameRect">
          <a:avLst/>
        </a:prstGeom>
        <a:solidFill>
          <a:schemeClr val="accent4">
            <a:tint val="40000"/>
            <a:alpha val="90000"/>
            <a:hueOff val="-4882013"/>
            <a:satOff val="-8270"/>
            <a:lumOff val="-1585"/>
            <a:alphaOff val="0"/>
          </a:schemeClr>
        </a:solidFill>
        <a:ln w="9525" cap="flat" cmpd="sng" algn="ctr">
          <a:solidFill>
            <a:schemeClr val="accent4">
              <a:tint val="40000"/>
              <a:alpha val="90000"/>
              <a:hueOff val="-4882013"/>
              <a:satOff val="-8270"/>
              <a:lumOff val="-1585"/>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s-EC" sz="1600" kern="1200" dirty="0"/>
            <a:t>Factores  que influyen en la distribución de HMA</a:t>
          </a:r>
        </a:p>
      </dsp:txBody>
      <dsp:txXfrm rot="-5400000">
        <a:off x="1538341" y="1932215"/>
        <a:ext cx="1521628" cy="1587219"/>
      </dsp:txXfrm>
    </dsp:sp>
    <dsp:sp modelId="{CDE64F79-1CF7-49E7-A2CD-B96D6A4A5995}">
      <dsp:nvSpPr>
        <dsp:cNvPr id="0" name=""/>
        <dsp:cNvSpPr/>
      </dsp:nvSpPr>
      <dsp:spPr>
        <a:xfrm>
          <a:off x="754" y="2179377"/>
          <a:ext cx="1537587" cy="1092895"/>
        </a:xfrm>
        <a:prstGeom prst="roundRect">
          <a:avLst/>
        </a:prstGeom>
        <a:gradFill rotWithShape="0">
          <a:gsLst>
            <a:gs pos="0">
              <a:schemeClr val="accent4">
                <a:hueOff val="-4577281"/>
                <a:satOff val="-7851"/>
                <a:lumOff val="-5686"/>
                <a:alphaOff val="0"/>
                <a:shade val="51000"/>
                <a:satMod val="130000"/>
              </a:schemeClr>
            </a:gs>
            <a:gs pos="80000">
              <a:schemeClr val="accent4">
                <a:hueOff val="-4577281"/>
                <a:satOff val="-7851"/>
                <a:lumOff val="-5686"/>
                <a:alphaOff val="0"/>
                <a:shade val="93000"/>
                <a:satMod val="130000"/>
              </a:schemeClr>
            </a:gs>
            <a:gs pos="100000">
              <a:schemeClr val="accent4">
                <a:hueOff val="-4577281"/>
                <a:satOff val="-7851"/>
                <a:lumOff val="-568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s-EC" sz="1400" kern="1200" dirty="0" err="1"/>
            <a:t>Acaulosporaceae</a:t>
          </a:r>
          <a:endParaRPr lang="es-EC" sz="1400" kern="1200" dirty="0"/>
        </a:p>
        <a:p>
          <a:pPr marL="0" lvl="0" indent="0" algn="ctr" defTabSz="622300">
            <a:lnSpc>
              <a:spcPct val="90000"/>
            </a:lnSpc>
            <a:spcBef>
              <a:spcPct val="0"/>
            </a:spcBef>
            <a:spcAft>
              <a:spcPct val="35000"/>
            </a:spcAft>
            <a:buNone/>
          </a:pPr>
          <a:r>
            <a:rPr lang="es-EC" sz="1400" kern="1200" dirty="0" err="1"/>
            <a:t>Ambisporaceae</a:t>
          </a:r>
          <a:endParaRPr lang="es-EC" sz="1400" kern="1200" dirty="0"/>
        </a:p>
      </dsp:txBody>
      <dsp:txXfrm>
        <a:off x="54105" y="2232728"/>
        <a:ext cx="1430885" cy="98619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0BE264-F9D0-4937-BDF8-40E33D306085}">
      <dsp:nvSpPr>
        <dsp:cNvPr id="0" name=""/>
        <dsp:cNvSpPr/>
      </dsp:nvSpPr>
      <dsp:spPr>
        <a:xfrm>
          <a:off x="970672" y="272058"/>
          <a:ext cx="1998717" cy="742373"/>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56464" rIns="156464" bIns="156464" numCol="1" spcCol="1270" anchor="ctr" anchorCtr="0">
          <a:noAutofit/>
        </a:bodyPr>
        <a:lstStyle/>
        <a:p>
          <a:pPr marL="0" lvl="0" indent="0" algn="l" defTabSz="977900">
            <a:lnSpc>
              <a:spcPct val="90000"/>
            </a:lnSpc>
            <a:spcBef>
              <a:spcPct val="0"/>
            </a:spcBef>
            <a:spcAft>
              <a:spcPct val="35000"/>
            </a:spcAft>
            <a:buNone/>
          </a:pPr>
          <a:r>
            <a:rPr lang="es-EC" sz="2200" kern="1200" dirty="0"/>
            <a:t>Morfológica</a:t>
          </a:r>
        </a:p>
      </dsp:txBody>
      <dsp:txXfrm>
        <a:off x="1290467" y="272058"/>
        <a:ext cx="1678922" cy="742373"/>
      </dsp:txXfrm>
    </dsp:sp>
    <dsp:sp modelId="{E51505AA-D194-409B-B3F4-4174A349F1EA}">
      <dsp:nvSpPr>
        <dsp:cNvPr id="0" name=""/>
        <dsp:cNvSpPr/>
      </dsp:nvSpPr>
      <dsp:spPr>
        <a:xfrm>
          <a:off x="970672" y="1014431"/>
          <a:ext cx="1998717" cy="742373"/>
        </a:xfrm>
        <a:prstGeom prst="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56464" rIns="156464" bIns="156464" numCol="1" spcCol="1270" anchor="ctr" anchorCtr="0">
          <a:noAutofit/>
        </a:bodyPr>
        <a:lstStyle/>
        <a:p>
          <a:pPr marL="0" lvl="0" indent="0" algn="l" defTabSz="977900">
            <a:lnSpc>
              <a:spcPct val="90000"/>
            </a:lnSpc>
            <a:spcBef>
              <a:spcPct val="0"/>
            </a:spcBef>
            <a:spcAft>
              <a:spcPct val="35000"/>
            </a:spcAft>
            <a:buNone/>
          </a:pPr>
          <a:r>
            <a:rPr lang="es-EC" sz="2200" kern="1200" dirty="0"/>
            <a:t>Genética</a:t>
          </a:r>
        </a:p>
      </dsp:txBody>
      <dsp:txXfrm>
        <a:off x="1290467" y="1014431"/>
        <a:ext cx="1678922" cy="742373"/>
      </dsp:txXfrm>
    </dsp:sp>
    <dsp:sp modelId="{7CD8D65E-32EA-403F-830E-9F2D8D66DF3E}">
      <dsp:nvSpPr>
        <dsp:cNvPr id="0" name=""/>
        <dsp:cNvSpPr/>
      </dsp:nvSpPr>
      <dsp:spPr>
        <a:xfrm>
          <a:off x="966720" y="1772513"/>
          <a:ext cx="1998717" cy="742373"/>
        </a:xfrm>
        <a:prstGeom prst="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56464" rIns="156464" bIns="156464" numCol="1" spcCol="1270" anchor="ctr" anchorCtr="0">
          <a:noAutofit/>
        </a:bodyPr>
        <a:lstStyle/>
        <a:p>
          <a:pPr marL="0" lvl="0" indent="0" algn="l" defTabSz="977900">
            <a:lnSpc>
              <a:spcPct val="90000"/>
            </a:lnSpc>
            <a:spcBef>
              <a:spcPct val="0"/>
            </a:spcBef>
            <a:spcAft>
              <a:spcPct val="35000"/>
            </a:spcAft>
            <a:buNone/>
          </a:pPr>
          <a:r>
            <a:rPr lang="es-EC" sz="2200" kern="1200" dirty="0"/>
            <a:t>Funcional</a:t>
          </a:r>
        </a:p>
      </dsp:txBody>
      <dsp:txXfrm>
        <a:off x="1286514" y="1772513"/>
        <a:ext cx="1678922" cy="742373"/>
      </dsp:txXfrm>
    </dsp:sp>
    <dsp:sp modelId="{9CA6B9DB-2EDF-42E4-A997-BC2495B78D73}">
      <dsp:nvSpPr>
        <dsp:cNvPr id="0" name=""/>
        <dsp:cNvSpPr/>
      </dsp:nvSpPr>
      <dsp:spPr>
        <a:xfrm rot="16200000">
          <a:off x="-212694" y="996821"/>
          <a:ext cx="1621156" cy="742002"/>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tx1"/>
              </a:solidFill>
            </a:rPr>
            <a:t>Diversidad</a:t>
          </a:r>
          <a:endParaRPr lang="es-EC" sz="2100" kern="1200" dirty="0">
            <a:solidFill>
              <a:schemeClr val="tx1"/>
            </a:solidFill>
          </a:endParaRPr>
        </a:p>
      </dsp:txBody>
      <dsp:txXfrm>
        <a:off x="24719" y="1105485"/>
        <a:ext cx="1146330" cy="524674"/>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38965F-6024-4D1B-9743-C0CC2F703DA9}">
      <dsp:nvSpPr>
        <dsp:cNvPr id="0" name=""/>
        <dsp:cNvSpPr/>
      </dsp:nvSpPr>
      <dsp:spPr>
        <a:xfrm>
          <a:off x="706351" y="183029"/>
          <a:ext cx="2328999" cy="548675"/>
        </a:xfrm>
        <a:prstGeom prst="rect">
          <a:avLst/>
        </a:prstGeom>
        <a:solidFill>
          <a:schemeClr val="lt1">
            <a:alpha val="4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71636" tIns="57150" rIns="57150" bIns="57150" numCol="1" spcCol="1270" anchor="ctr" anchorCtr="0">
          <a:noAutofit/>
        </a:bodyPr>
        <a:lstStyle/>
        <a:p>
          <a:pPr marL="0" lvl="0" indent="0" algn="l" defTabSz="666750">
            <a:lnSpc>
              <a:spcPct val="90000"/>
            </a:lnSpc>
            <a:spcBef>
              <a:spcPct val="0"/>
            </a:spcBef>
            <a:spcAft>
              <a:spcPct val="35000"/>
            </a:spcAft>
            <a:buNone/>
          </a:pPr>
          <a:r>
            <a:rPr lang="es-EC" sz="1500" kern="1200" dirty="0"/>
            <a:t>Propiedades fisicoquímicas del suelo</a:t>
          </a:r>
        </a:p>
      </dsp:txBody>
      <dsp:txXfrm>
        <a:off x="706351" y="183029"/>
        <a:ext cx="2328999" cy="548675"/>
      </dsp:txXfrm>
    </dsp:sp>
    <dsp:sp modelId="{674CDAF4-986C-4840-A94C-5D1DC30FF251}">
      <dsp:nvSpPr>
        <dsp:cNvPr id="0" name=""/>
        <dsp:cNvSpPr/>
      </dsp:nvSpPr>
      <dsp:spPr>
        <a:xfrm>
          <a:off x="566638" y="68041"/>
          <a:ext cx="384072" cy="576109"/>
        </a:xfrm>
        <a:prstGeom prst="rect">
          <a:avLst/>
        </a:prstGeom>
        <a:solidFill>
          <a:schemeClr val="accent5">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F9D1F17-6EFB-4600-B218-4067C8D8B0B7}">
      <dsp:nvSpPr>
        <dsp:cNvPr id="0" name=""/>
        <dsp:cNvSpPr/>
      </dsp:nvSpPr>
      <dsp:spPr>
        <a:xfrm>
          <a:off x="706351" y="873750"/>
          <a:ext cx="2328999" cy="548675"/>
        </a:xfrm>
        <a:prstGeom prst="rect">
          <a:avLst/>
        </a:prstGeom>
        <a:solidFill>
          <a:schemeClr val="lt1">
            <a:alpha val="4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71636" tIns="57150" rIns="57150" bIns="57150" numCol="1" spcCol="1270" anchor="ctr" anchorCtr="0">
          <a:noAutofit/>
        </a:bodyPr>
        <a:lstStyle/>
        <a:p>
          <a:pPr marL="0" lvl="0" indent="0" algn="l" defTabSz="666750">
            <a:lnSpc>
              <a:spcPct val="90000"/>
            </a:lnSpc>
            <a:spcBef>
              <a:spcPct val="0"/>
            </a:spcBef>
            <a:spcAft>
              <a:spcPct val="35000"/>
            </a:spcAft>
            <a:buNone/>
          </a:pPr>
          <a:r>
            <a:rPr lang="es-EC" sz="1500" kern="1200" dirty="0"/>
            <a:t>Tipo de planta Huésped</a:t>
          </a:r>
        </a:p>
      </dsp:txBody>
      <dsp:txXfrm>
        <a:off x="706351" y="873750"/>
        <a:ext cx="2328999" cy="548675"/>
      </dsp:txXfrm>
    </dsp:sp>
    <dsp:sp modelId="{6FAC982E-796F-43F8-B764-51AE2B2A296E}">
      <dsp:nvSpPr>
        <dsp:cNvPr id="0" name=""/>
        <dsp:cNvSpPr/>
      </dsp:nvSpPr>
      <dsp:spPr>
        <a:xfrm>
          <a:off x="566638" y="758762"/>
          <a:ext cx="384072" cy="576109"/>
        </a:xfrm>
        <a:prstGeom prst="rect">
          <a:avLst/>
        </a:prstGeom>
        <a:solidFill>
          <a:schemeClr val="accent5">
            <a:tint val="50000"/>
            <a:hueOff val="-1358681"/>
            <a:satOff val="1310"/>
            <a:lumOff val="-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C5F9B46-17FF-4D5D-9EBE-886C5EB35D21}">
      <dsp:nvSpPr>
        <dsp:cNvPr id="0" name=""/>
        <dsp:cNvSpPr/>
      </dsp:nvSpPr>
      <dsp:spPr>
        <a:xfrm>
          <a:off x="706351" y="1564471"/>
          <a:ext cx="2328999" cy="548675"/>
        </a:xfrm>
        <a:prstGeom prst="rect">
          <a:avLst/>
        </a:prstGeom>
        <a:solidFill>
          <a:schemeClr val="lt1">
            <a:alpha val="4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71636" tIns="57150" rIns="57150" bIns="57150" numCol="1" spcCol="1270" anchor="ctr" anchorCtr="0">
          <a:noAutofit/>
        </a:bodyPr>
        <a:lstStyle/>
        <a:p>
          <a:pPr marL="0" lvl="0" indent="0" algn="l" defTabSz="666750">
            <a:lnSpc>
              <a:spcPct val="90000"/>
            </a:lnSpc>
            <a:spcBef>
              <a:spcPct val="0"/>
            </a:spcBef>
            <a:spcAft>
              <a:spcPct val="35000"/>
            </a:spcAft>
            <a:buNone/>
          </a:pPr>
          <a:r>
            <a:rPr lang="es-EC" sz="1500" kern="1200" dirty="0"/>
            <a:t>Capacidad de dispersión</a:t>
          </a:r>
        </a:p>
      </dsp:txBody>
      <dsp:txXfrm>
        <a:off x="706351" y="1564471"/>
        <a:ext cx="2328999" cy="548675"/>
      </dsp:txXfrm>
    </dsp:sp>
    <dsp:sp modelId="{6961BA09-E7E2-4FFB-8D48-61403DC3B879}">
      <dsp:nvSpPr>
        <dsp:cNvPr id="0" name=""/>
        <dsp:cNvSpPr/>
      </dsp:nvSpPr>
      <dsp:spPr>
        <a:xfrm>
          <a:off x="566638" y="1449483"/>
          <a:ext cx="384072" cy="576109"/>
        </a:xfrm>
        <a:prstGeom prst="rect">
          <a:avLst/>
        </a:prstGeom>
        <a:solidFill>
          <a:schemeClr val="accent5">
            <a:tint val="50000"/>
            <a:hueOff val="-2717361"/>
            <a:satOff val="2620"/>
            <a:lumOff val="-1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39B51D-B144-42C9-BD5B-3FE8AC701375}">
      <dsp:nvSpPr>
        <dsp:cNvPr id="0" name=""/>
        <dsp:cNvSpPr/>
      </dsp:nvSpPr>
      <dsp:spPr>
        <a:xfrm>
          <a:off x="0" y="284170"/>
          <a:ext cx="2679984" cy="1113840"/>
        </a:xfrm>
        <a:prstGeom prst="roundRect">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EC" sz="2800" kern="1200" dirty="0"/>
            <a:t>Riqueza observada (</a:t>
          </a:r>
          <a:r>
            <a:rPr lang="es-EC" sz="2800" kern="1200" dirty="0" err="1"/>
            <a:t>S</a:t>
          </a:r>
          <a:r>
            <a:rPr lang="es-EC" sz="2800" kern="1200" baseline="-25000" dirty="0" err="1"/>
            <a:t>obs</a:t>
          </a:r>
          <a:r>
            <a:rPr lang="es-EC" sz="2800" kern="1200" dirty="0"/>
            <a:t>)</a:t>
          </a:r>
        </a:p>
      </dsp:txBody>
      <dsp:txXfrm>
        <a:off x="54373" y="338543"/>
        <a:ext cx="2571238" cy="1005094"/>
      </dsp:txXfrm>
    </dsp:sp>
    <dsp:sp modelId="{694F9C5B-3495-451C-92D7-D7FFF16727CD}">
      <dsp:nvSpPr>
        <dsp:cNvPr id="0" name=""/>
        <dsp:cNvSpPr/>
      </dsp:nvSpPr>
      <dsp:spPr>
        <a:xfrm>
          <a:off x="0" y="1398010"/>
          <a:ext cx="2679984" cy="1362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089" tIns="22860" rIns="128016" bIns="22860" numCol="1" spcCol="1270" anchor="t" anchorCtr="0">
          <a:noAutofit/>
        </a:bodyPr>
        <a:lstStyle/>
        <a:p>
          <a:pPr marL="171450" lvl="1" indent="-171450" algn="just" defTabSz="800100">
            <a:lnSpc>
              <a:spcPct val="90000"/>
            </a:lnSpc>
            <a:spcBef>
              <a:spcPct val="0"/>
            </a:spcBef>
            <a:spcAft>
              <a:spcPct val="20000"/>
            </a:spcAft>
            <a:buChar char="•"/>
          </a:pPr>
          <a:r>
            <a:rPr lang="es-EC" sz="1800" kern="1200" dirty="0"/>
            <a:t>Número de especies está influenciado por el tamaño de la muestra</a:t>
          </a:r>
        </a:p>
        <a:p>
          <a:pPr marL="171450" lvl="1" indent="-171450" algn="just" defTabSz="800100">
            <a:lnSpc>
              <a:spcPct val="90000"/>
            </a:lnSpc>
            <a:spcBef>
              <a:spcPct val="0"/>
            </a:spcBef>
            <a:spcAft>
              <a:spcPct val="20000"/>
            </a:spcAft>
            <a:buChar char="•"/>
          </a:pPr>
          <a:r>
            <a:rPr lang="es-EC" sz="1800" kern="1200" dirty="0"/>
            <a:t>Secuencias relativamente cercanas</a:t>
          </a:r>
        </a:p>
      </dsp:txBody>
      <dsp:txXfrm>
        <a:off x="0" y="1398010"/>
        <a:ext cx="2679984" cy="1362060"/>
      </dsp:txXfrm>
    </dsp:sp>
    <dsp:sp modelId="{56E79A78-5830-4DFB-8E15-D6063098A4E1}">
      <dsp:nvSpPr>
        <dsp:cNvPr id="0" name=""/>
        <dsp:cNvSpPr/>
      </dsp:nvSpPr>
      <dsp:spPr>
        <a:xfrm>
          <a:off x="0" y="2760070"/>
          <a:ext cx="2679984" cy="896407"/>
        </a:xfrm>
        <a:prstGeom prst="roundRect">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EC" sz="2800" kern="1200" dirty="0"/>
            <a:t>Chao 1</a:t>
          </a:r>
        </a:p>
      </dsp:txBody>
      <dsp:txXfrm>
        <a:off x="43759" y="2803829"/>
        <a:ext cx="2592466" cy="808889"/>
      </dsp:txXfrm>
    </dsp:sp>
    <dsp:sp modelId="{6F66D09A-6537-4AAE-8EA2-A984D12D590F}">
      <dsp:nvSpPr>
        <dsp:cNvPr id="0" name=""/>
        <dsp:cNvSpPr/>
      </dsp:nvSpPr>
      <dsp:spPr>
        <a:xfrm>
          <a:off x="0" y="3656478"/>
          <a:ext cx="2679984" cy="695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089"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s-EC" sz="2200" kern="1200" dirty="0"/>
            <a:t>Riqueza basada en la abundancia</a:t>
          </a:r>
        </a:p>
      </dsp:txBody>
      <dsp:txXfrm>
        <a:off x="0" y="3656478"/>
        <a:ext cx="2679984" cy="695520"/>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48CCB4-8137-4A1E-9186-7635CA086276}">
      <dsp:nvSpPr>
        <dsp:cNvPr id="0" name=""/>
        <dsp:cNvSpPr/>
      </dsp:nvSpPr>
      <dsp:spPr>
        <a:xfrm rot="10800000">
          <a:off x="357706" y="695"/>
          <a:ext cx="11123659" cy="844597"/>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441" tIns="64770" rIns="120904" bIns="64770" numCol="1" spcCol="1270" anchor="ctr" anchorCtr="0">
          <a:noAutofit/>
        </a:bodyPr>
        <a:lstStyle/>
        <a:p>
          <a:pPr marL="0" lvl="0" indent="0" algn="just" defTabSz="755650">
            <a:lnSpc>
              <a:spcPct val="90000"/>
            </a:lnSpc>
            <a:spcBef>
              <a:spcPct val="0"/>
            </a:spcBef>
            <a:spcAft>
              <a:spcPct val="35000"/>
            </a:spcAft>
            <a:buFont typeface="Arial" panose="020B0604020202020204" pitchFamily="34" charset="0"/>
            <a:buNone/>
          </a:pPr>
          <a:r>
            <a:rPr lang="es-EC" sz="1700" kern="1200" dirty="0">
              <a:effectLst/>
              <a:latin typeface="+mn-lt"/>
            </a:rPr>
            <a:t>Se logró estandarizar el uso del homogeneizador para tejidos vegetales de plantas de distinta consistencia, proporcionando un aislamiento fácil y reproducible con una mayor eficiencia en muestras particularmente difíciles o con poca cantidad. </a:t>
          </a:r>
          <a:endParaRPr lang="es-EC" sz="1700" kern="1200" dirty="0">
            <a:latin typeface="+mn-lt"/>
          </a:endParaRPr>
        </a:p>
      </dsp:txBody>
      <dsp:txXfrm rot="10800000">
        <a:off x="568855" y="695"/>
        <a:ext cx="10912510" cy="844597"/>
      </dsp:txXfrm>
    </dsp:sp>
    <dsp:sp modelId="{7C759DD5-524B-4291-B81E-396F97F5BB9D}">
      <dsp:nvSpPr>
        <dsp:cNvPr id="0" name=""/>
        <dsp:cNvSpPr/>
      </dsp:nvSpPr>
      <dsp:spPr>
        <a:xfrm>
          <a:off x="0" y="109918"/>
          <a:ext cx="690386" cy="690386"/>
        </a:xfrm>
        <a:prstGeom prst="ellipse">
          <a:avLst/>
        </a:prstGeom>
        <a:solidFill>
          <a:schemeClr val="accent2">
            <a:tint val="4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3EBDE50-4BBC-4788-A1A5-56BC823F853C}">
      <dsp:nvSpPr>
        <dsp:cNvPr id="0" name=""/>
        <dsp:cNvSpPr/>
      </dsp:nvSpPr>
      <dsp:spPr>
        <a:xfrm rot="10800000">
          <a:off x="341724" y="1051379"/>
          <a:ext cx="11155624" cy="711933"/>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441" tIns="64770" rIns="120904" bIns="64770" numCol="1" spcCol="1270" anchor="ctr" anchorCtr="0">
          <a:noAutofit/>
        </a:bodyPr>
        <a:lstStyle/>
        <a:p>
          <a:pPr marL="0" lvl="0" indent="0" algn="just" defTabSz="755650">
            <a:lnSpc>
              <a:spcPct val="90000"/>
            </a:lnSpc>
            <a:spcBef>
              <a:spcPct val="0"/>
            </a:spcBef>
            <a:spcAft>
              <a:spcPct val="35000"/>
            </a:spcAft>
            <a:buNone/>
          </a:pPr>
          <a:r>
            <a:rPr lang="es-EC" sz="1700" kern="1200" dirty="0">
              <a:effectLst/>
              <a:latin typeface="+mn-lt"/>
            </a:rPr>
            <a:t>Se determinó el mejor método de lisis celular usando el homogeneizador específicamente para raíces de plantas herbáceas, leñosas y semileñosas. </a:t>
          </a:r>
        </a:p>
      </dsp:txBody>
      <dsp:txXfrm rot="10800000">
        <a:off x="519707" y="1051379"/>
        <a:ext cx="10977641" cy="711933"/>
      </dsp:txXfrm>
    </dsp:sp>
    <dsp:sp modelId="{799EC30C-F69A-4456-8C56-570EC1C7F922}">
      <dsp:nvSpPr>
        <dsp:cNvPr id="0" name=""/>
        <dsp:cNvSpPr/>
      </dsp:nvSpPr>
      <dsp:spPr>
        <a:xfrm>
          <a:off x="0" y="1050091"/>
          <a:ext cx="690386" cy="690386"/>
        </a:xfrm>
        <a:prstGeom prst="ellipse">
          <a:avLst/>
        </a:prstGeom>
        <a:solidFill>
          <a:schemeClr val="accent2">
            <a:tint val="4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C5A312B-BE11-4DE8-A6B8-202B90CBDA89}">
      <dsp:nvSpPr>
        <dsp:cNvPr id="0" name=""/>
        <dsp:cNvSpPr/>
      </dsp:nvSpPr>
      <dsp:spPr>
        <a:xfrm rot="10800000">
          <a:off x="389631" y="1969397"/>
          <a:ext cx="11059809" cy="690386"/>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441" tIns="64770" rIns="120904" bIns="64770" numCol="1" spcCol="1270" anchor="ctr" anchorCtr="0">
          <a:noAutofit/>
        </a:bodyPr>
        <a:lstStyle/>
        <a:p>
          <a:pPr marL="0" lvl="0" indent="0" algn="just" defTabSz="755650">
            <a:lnSpc>
              <a:spcPct val="90000"/>
            </a:lnSpc>
            <a:spcBef>
              <a:spcPct val="0"/>
            </a:spcBef>
            <a:spcAft>
              <a:spcPct val="35000"/>
            </a:spcAft>
            <a:buNone/>
          </a:pPr>
          <a:r>
            <a:rPr lang="es-EC" sz="1700" kern="1200" dirty="0">
              <a:effectLst/>
              <a:latin typeface="+mn-lt"/>
            </a:rPr>
            <a:t>Tras la evaluación por espectrofotometría se comprobó que el ADN obtenido es suficiente para posteriores análisis moleculares, además que la integridad del ADN se mantuvo dentro del rango aceptable. </a:t>
          </a:r>
        </a:p>
      </dsp:txBody>
      <dsp:txXfrm rot="10800000">
        <a:off x="562227" y="1969397"/>
        <a:ext cx="10887213" cy="690386"/>
      </dsp:txXfrm>
    </dsp:sp>
    <dsp:sp modelId="{E3D95B3A-7001-4506-9802-5D73A886ACD3}">
      <dsp:nvSpPr>
        <dsp:cNvPr id="0" name=""/>
        <dsp:cNvSpPr/>
      </dsp:nvSpPr>
      <dsp:spPr>
        <a:xfrm>
          <a:off x="0" y="1974699"/>
          <a:ext cx="690386" cy="690386"/>
        </a:xfrm>
        <a:prstGeom prst="ellipse">
          <a:avLst/>
        </a:prstGeom>
        <a:solidFill>
          <a:schemeClr val="accent2">
            <a:tint val="4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C3262A1-A522-435A-9EAC-055EB62D65C6}">
      <dsp:nvSpPr>
        <dsp:cNvPr id="0" name=""/>
        <dsp:cNvSpPr/>
      </dsp:nvSpPr>
      <dsp:spPr>
        <a:xfrm rot="10800000">
          <a:off x="357706" y="2865869"/>
          <a:ext cx="11123659" cy="690386"/>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441" tIns="64770" rIns="120904" bIns="64770" numCol="1" spcCol="1270" anchor="ctr" anchorCtr="0">
          <a:noAutofit/>
        </a:bodyPr>
        <a:lstStyle/>
        <a:p>
          <a:pPr marL="0" lvl="0" indent="0" algn="just" defTabSz="755650">
            <a:lnSpc>
              <a:spcPct val="90000"/>
            </a:lnSpc>
            <a:spcBef>
              <a:spcPct val="0"/>
            </a:spcBef>
            <a:spcAft>
              <a:spcPct val="35000"/>
            </a:spcAft>
            <a:buNone/>
          </a:pPr>
          <a:r>
            <a:rPr lang="es-EC" sz="1700" kern="1200" dirty="0">
              <a:effectLst/>
              <a:latin typeface="+mn-lt"/>
            </a:rPr>
            <a:t>Por medio de </a:t>
          </a:r>
          <a:r>
            <a:rPr lang="es-EC" sz="1700" kern="1200" dirty="0" err="1">
              <a:effectLst/>
              <a:latin typeface="+mn-lt"/>
            </a:rPr>
            <a:t>European</a:t>
          </a:r>
          <a:r>
            <a:rPr lang="es-EC" sz="1700" kern="1200" dirty="0">
              <a:effectLst/>
              <a:latin typeface="+mn-lt"/>
            </a:rPr>
            <a:t> </a:t>
          </a:r>
          <a:r>
            <a:rPr lang="es-EC" sz="1700" kern="1200" dirty="0" err="1">
              <a:effectLst/>
              <a:latin typeface="+mn-lt"/>
            </a:rPr>
            <a:t>Bioinformatics</a:t>
          </a:r>
          <a:r>
            <a:rPr lang="es-EC" sz="1700" kern="1200" dirty="0">
              <a:effectLst/>
              <a:latin typeface="+mn-lt"/>
            </a:rPr>
            <a:t> </a:t>
          </a:r>
          <a:r>
            <a:rPr lang="es-EC" sz="1700" kern="1200" dirty="0" err="1">
              <a:effectLst/>
              <a:latin typeface="+mn-lt"/>
            </a:rPr>
            <a:t>Institute</a:t>
          </a:r>
          <a:r>
            <a:rPr lang="es-EC" sz="1700" kern="1200" dirty="0">
              <a:effectLst/>
              <a:latin typeface="+mn-lt"/>
            </a:rPr>
            <a:t> (EBI) se obtuvo datos de secuenciación masiva para de región LSU de raíces de dos ecosistemas diferentes. </a:t>
          </a:r>
        </a:p>
      </dsp:txBody>
      <dsp:txXfrm rot="10800000">
        <a:off x="530302" y="2865869"/>
        <a:ext cx="10951063" cy="690386"/>
      </dsp:txXfrm>
    </dsp:sp>
    <dsp:sp modelId="{653558E1-A3BE-4E96-A6A9-CFDE51943BB1}">
      <dsp:nvSpPr>
        <dsp:cNvPr id="0" name=""/>
        <dsp:cNvSpPr/>
      </dsp:nvSpPr>
      <dsp:spPr>
        <a:xfrm>
          <a:off x="0" y="2853808"/>
          <a:ext cx="690386" cy="690386"/>
        </a:xfrm>
        <a:prstGeom prst="ellipse">
          <a:avLst/>
        </a:prstGeom>
        <a:solidFill>
          <a:schemeClr val="accent2">
            <a:tint val="4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ADD19EF-4D25-4CF6-9029-6478A401CA1C}">
      <dsp:nvSpPr>
        <dsp:cNvPr id="0" name=""/>
        <dsp:cNvSpPr/>
      </dsp:nvSpPr>
      <dsp:spPr>
        <a:xfrm rot="10800000">
          <a:off x="357706" y="3762340"/>
          <a:ext cx="11123659" cy="690386"/>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441" tIns="64770" rIns="120904" bIns="64770" numCol="1" spcCol="1270" anchor="ctr" anchorCtr="0">
          <a:noAutofit/>
        </a:bodyPr>
        <a:lstStyle/>
        <a:p>
          <a:pPr marL="0" lvl="0" indent="0" algn="just" defTabSz="755650">
            <a:lnSpc>
              <a:spcPct val="90000"/>
            </a:lnSpc>
            <a:spcBef>
              <a:spcPct val="0"/>
            </a:spcBef>
            <a:spcAft>
              <a:spcPct val="35000"/>
            </a:spcAft>
            <a:buNone/>
          </a:pPr>
          <a:r>
            <a:rPr lang="es-EC" sz="1700" kern="1200" dirty="0">
              <a:effectLst/>
              <a:latin typeface="+mn-lt"/>
            </a:rPr>
            <a:t>El sistema interactivo “Galaxy”, permitió analizar las secuencias de amplicones de muestras de raíces de dos ecosistemas distintos. </a:t>
          </a:r>
        </a:p>
      </dsp:txBody>
      <dsp:txXfrm rot="10800000">
        <a:off x="530302" y="3762340"/>
        <a:ext cx="10951063" cy="690386"/>
      </dsp:txXfrm>
    </dsp:sp>
    <dsp:sp modelId="{E7B70A73-303E-49CA-AA2A-66E49099ED3C}">
      <dsp:nvSpPr>
        <dsp:cNvPr id="0" name=""/>
        <dsp:cNvSpPr/>
      </dsp:nvSpPr>
      <dsp:spPr>
        <a:xfrm>
          <a:off x="0" y="3750279"/>
          <a:ext cx="690386" cy="690386"/>
        </a:xfrm>
        <a:prstGeom prst="ellipse">
          <a:avLst/>
        </a:prstGeom>
        <a:solidFill>
          <a:schemeClr val="accent2">
            <a:tint val="4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72F26ED-5FCF-4A58-8A8B-DD01C78FC83A}">
      <dsp:nvSpPr>
        <dsp:cNvPr id="0" name=""/>
        <dsp:cNvSpPr/>
      </dsp:nvSpPr>
      <dsp:spPr>
        <a:xfrm rot="10800000">
          <a:off x="357706" y="4658812"/>
          <a:ext cx="11123659" cy="690386"/>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441" tIns="64770" rIns="120904" bIns="64770" numCol="1" spcCol="1270" anchor="ctr" anchorCtr="0">
          <a:noAutofit/>
        </a:bodyPr>
        <a:lstStyle/>
        <a:p>
          <a:pPr marL="0" lvl="0" indent="0" algn="just" defTabSz="755650">
            <a:lnSpc>
              <a:spcPct val="90000"/>
            </a:lnSpc>
            <a:spcBef>
              <a:spcPct val="0"/>
            </a:spcBef>
            <a:spcAft>
              <a:spcPct val="35000"/>
            </a:spcAft>
            <a:buNone/>
          </a:pPr>
          <a:r>
            <a:rPr lang="es-EC" sz="1700" kern="1200" dirty="0">
              <a:effectLst/>
              <a:latin typeface="+mn-lt"/>
            </a:rPr>
            <a:t>Se identificaron a nivel de especie las unidades taxonómicas operacionales (OTUs) para micorrizas arbusculares mediante la construcción de un árbol filogenético realizado en el software Mega X y en contraste con la base de datos de </a:t>
          </a:r>
          <a:r>
            <a:rPr lang="es-EC" sz="1700" kern="1200" dirty="0" err="1">
              <a:effectLst/>
              <a:latin typeface="+mn-lt"/>
            </a:rPr>
            <a:t>MaarjAM</a:t>
          </a:r>
          <a:r>
            <a:rPr lang="es-EC" sz="1700" kern="1200" dirty="0">
              <a:effectLst/>
              <a:latin typeface="+mn-lt"/>
            </a:rPr>
            <a:t> y NCBI que proporcionó una identificación a nivel de especie más concluyente. </a:t>
          </a:r>
          <a:endParaRPr lang="es-EC" sz="1700" kern="1200" dirty="0">
            <a:latin typeface="+mn-lt"/>
          </a:endParaRPr>
        </a:p>
      </dsp:txBody>
      <dsp:txXfrm rot="10800000">
        <a:off x="530302" y="4658812"/>
        <a:ext cx="10951063" cy="690386"/>
      </dsp:txXfrm>
    </dsp:sp>
    <dsp:sp modelId="{66A1D801-4A68-4EE3-A244-8D6BCB03D8C7}">
      <dsp:nvSpPr>
        <dsp:cNvPr id="0" name=""/>
        <dsp:cNvSpPr/>
      </dsp:nvSpPr>
      <dsp:spPr>
        <a:xfrm>
          <a:off x="0" y="4646751"/>
          <a:ext cx="690386" cy="690386"/>
        </a:xfrm>
        <a:prstGeom prst="ellipse">
          <a:avLst/>
        </a:prstGeom>
        <a:solidFill>
          <a:schemeClr val="accent2">
            <a:tint val="4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EE62311-1F7B-48FA-948F-7568EAFB58CE}">
      <dsp:nvSpPr>
        <dsp:cNvPr id="0" name=""/>
        <dsp:cNvSpPr/>
      </dsp:nvSpPr>
      <dsp:spPr>
        <a:xfrm rot="10800000">
          <a:off x="373649" y="5555283"/>
          <a:ext cx="11091774" cy="690386"/>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441" tIns="64770" rIns="120904" bIns="64770" numCol="1" spcCol="1270" anchor="ctr" anchorCtr="0">
          <a:noAutofit/>
        </a:bodyPr>
        <a:lstStyle/>
        <a:p>
          <a:pPr marL="0" lvl="0" indent="0" algn="just" defTabSz="755650">
            <a:lnSpc>
              <a:spcPct val="90000"/>
            </a:lnSpc>
            <a:spcBef>
              <a:spcPct val="0"/>
            </a:spcBef>
            <a:spcAft>
              <a:spcPct val="35000"/>
            </a:spcAft>
            <a:buNone/>
          </a:pPr>
          <a:r>
            <a:rPr lang="es-EC" sz="1700" kern="1200" dirty="0"/>
            <a:t>En el análisis de comunidades </a:t>
          </a:r>
          <a:r>
            <a:rPr lang="es-EC" sz="1700" kern="1200" dirty="0" err="1"/>
            <a:t>micorrizicas</a:t>
          </a:r>
          <a:r>
            <a:rPr lang="es-EC" sz="1700" kern="1200" dirty="0"/>
            <a:t> se encontró 16 OTUs compartidas entre los dos ecosistemas, además 2 y 3 OTUs exclusivas para la zona templada fría y subtropical respectivamente. Los indicadores de biodiversidad no presentaron diferencias estadísticamente significativas.</a:t>
          </a:r>
          <a:endParaRPr lang="es-EC" sz="1700" kern="1200" dirty="0">
            <a:latin typeface="+mn-lt"/>
          </a:endParaRPr>
        </a:p>
      </dsp:txBody>
      <dsp:txXfrm rot="10800000">
        <a:off x="546245" y="5555283"/>
        <a:ext cx="10919178" cy="690386"/>
      </dsp:txXfrm>
    </dsp:sp>
    <dsp:sp modelId="{1B8189BC-1E0F-47C5-8058-7253150C5084}">
      <dsp:nvSpPr>
        <dsp:cNvPr id="0" name=""/>
        <dsp:cNvSpPr/>
      </dsp:nvSpPr>
      <dsp:spPr>
        <a:xfrm>
          <a:off x="0" y="5441031"/>
          <a:ext cx="690386" cy="690386"/>
        </a:xfrm>
        <a:prstGeom prst="ellipse">
          <a:avLst/>
        </a:prstGeom>
        <a:solidFill>
          <a:schemeClr val="accent2">
            <a:tint val="4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48CCB4-8137-4A1E-9186-7635CA086276}">
      <dsp:nvSpPr>
        <dsp:cNvPr id="0" name=""/>
        <dsp:cNvSpPr/>
      </dsp:nvSpPr>
      <dsp:spPr>
        <a:xfrm rot="10800000">
          <a:off x="542216" y="5"/>
          <a:ext cx="11174907" cy="1371569"/>
        </a:xfrm>
        <a:prstGeom prst="homePlate">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4824" tIns="76200" rIns="142240" bIns="76200" numCol="1" spcCol="1270" anchor="ctr" anchorCtr="0">
          <a:noAutofit/>
        </a:bodyPr>
        <a:lstStyle/>
        <a:p>
          <a:pPr marL="0" lvl="0" indent="0" algn="just" defTabSz="889000">
            <a:lnSpc>
              <a:spcPct val="90000"/>
            </a:lnSpc>
            <a:spcBef>
              <a:spcPct val="0"/>
            </a:spcBef>
            <a:spcAft>
              <a:spcPct val="35000"/>
            </a:spcAft>
            <a:buFont typeface="Arial" panose="020B0604020202020204" pitchFamily="34" charset="0"/>
            <a:buNone/>
          </a:pPr>
          <a:r>
            <a:rPr lang="es-EC" sz="2000" kern="1200" dirty="0"/>
            <a:t>Las muestras vegetales previas al proceso de homogenización no deben estar congeladas de esta forma se evitará la fragmentación del ADN por acción de DNasas ocasionando la variación en cuanto al rendimiento y pureza de ADN. </a:t>
          </a:r>
        </a:p>
      </dsp:txBody>
      <dsp:txXfrm rot="10800000">
        <a:off x="885108" y="5"/>
        <a:ext cx="10832015" cy="1371569"/>
      </dsp:txXfrm>
    </dsp:sp>
    <dsp:sp modelId="{7C759DD5-524B-4291-B81E-396F97F5BB9D}">
      <dsp:nvSpPr>
        <dsp:cNvPr id="0" name=""/>
        <dsp:cNvSpPr/>
      </dsp:nvSpPr>
      <dsp:spPr>
        <a:xfrm>
          <a:off x="0" y="0"/>
          <a:ext cx="1371569" cy="1371569"/>
        </a:xfrm>
        <a:prstGeom prst="ellipse">
          <a:avLst/>
        </a:prstGeom>
        <a:solidFill>
          <a:schemeClr val="accent5">
            <a:tint val="40000"/>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3EBDE50-4BBC-4788-A1A5-56BC823F853C}">
      <dsp:nvSpPr>
        <dsp:cNvPr id="0" name=""/>
        <dsp:cNvSpPr/>
      </dsp:nvSpPr>
      <dsp:spPr>
        <a:xfrm rot="10800000">
          <a:off x="542216" y="1768161"/>
          <a:ext cx="11174907" cy="1371569"/>
        </a:xfrm>
        <a:prstGeom prst="homePlate">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4824" tIns="76200" rIns="142240" bIns="76200" numCol="1" spcCol="1270" anchor="ctr" anchorCtr="0">
          <a:noAutofit/>
        </a:bodyPr>
        <a:lstStyle/>
        <a:p>
          <a:pPr marL="0" lvl="0" indent="0" algn="just" defTabSz="889000">
            <a:lnSpc>
              <a:spcPct val="90000"/>
            </a:lnSpc>
            <a:spcBef>
              <a:spcPct val="0"/>
            </a:spcBef>
            <a:spcAft>
              <a:spcPct val="35000"/>
            </a:spcAft>
            <a:buNone/>
          </a:pPr>
          <a:r>
            <a:rPr lang="es-EC" sz="2000" kern="1200" dirty="0"/>
            <a:t>En el caso particular de muestras de tejidos vegetales duros, el homogeneizador debe ser programado en 2 o 3 ciclos con un periodo de descanso de 2 minutos para evitar la degradación del ADN provocado por la generación de calor durante el proceso de molienda. </a:t>
          </a:r>
          <a:endParaRPr lang="es-EC" sz="2000" kern="1200" dirty="0">
            <a:effectLst/>
            <a:latin typeface="Times New Roman" panose="02020603050405020304" pitchFamily="18" charset="0"/>
          </a:endParaRPr>
        </a:p>
      </dsp:txBody>
      <dsp:txXfrm rot="10800000">
        <a:off x="885108" y="1768161"/>
        <a:ext cx="10832015" cy="1371569"/>
      </dsp:txXfrm>
    </dsp:sp>
    <dsp:sp modelId="{799EC30C-F69A-4456-8C56-570EC1C7F922}">
      <dsp:nvSpPr>
        <dsp:cNvPr id="0" name=""/>
        <dsp:cNvSpPr/>
      </dsp:nvSpPr>
      <dsp:spPr>
        <a:xfrm>
          <a:off x="0" y="1693191"/>
          <a:ext cx="1371569" cy="1371569"/>
        </a:xfrm>
        <a:prstGeom prst="ellipse">
          <a:avLst/>
        </a:prstGeom>
        <a:solidFill>
          <a:schemeClr val="accent5">
            <a:tint val="40000"/>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ADD19EF-4D25-4CF6-9029-6478A401CA1C}">
      <dsp:nvSpPr>
        <dsp:cNvPr id="0" name=""/>
        <dsp:cNvSpPr/>
      </dsp:nvSpPr>
      <dsp:spPr>
        <a:xfrm rot="10800000">
          <a:off x="496501" y="3533917"/>
          <a:ext cx="11174907" cy="1904575"/>
        </a:xfrm>
        <a:prstGeom prst="homePlate">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4824" tIns="76200" rIns="142240" bIns="76200" numCol="1" spcCol="1270" anchor="ctr" anchorCtr="0">
          <a:noAutofit/>
        </a:bodyPr>
        <a:lstStyle/>
        <a:p>
          <a:pPr marL="0" lvl="0" indent="0" algn="just" defTabSz="889000">
            <a:lnSpc>
              <a:spcPct val="90000"/>
            </a:lnSpc>
            <a:spcBef>
              <a:spcPct val="0"/>
            </a:spcBef>
            <a:spcAft>
              <a:spcPct val="35000"/>
            </a:spcAft>
            <a:buNone/>
          </a:pPr>
          <a:r>
            <a:rPr lang="es-EC" sz="2000" kern="1200" dirty="0"/>
            <a:t>Es importante comprender que el grupo de hongos micorrízicos es muy diverso, además, que muy pocos han sido secuenciados y puestos en disposición en distintas bases de datos, entonces es posible que en un estudio se esté trabajando con un hongo no descrito o desconocido, por ende, es importante que el investigador complemente su estudio molecular con una identificación morfológica.</a:t>
          </a:r>
          <a:endParaRPr lang="es-EC" sz="2000" kern="1200" dirty="0">
            <a:effectLst/>
            <a:latin typeface="Times New Roman" panose="02020603050405020304" pitchFamily="18" charset="0"/>
          </a:endParaRPr>
        </a:p>
      </dsp:txBody>
      <dsp:txXfrm rot="10800000">
        <a:off x="972645" y="3533917"/>
        <a:ext cx="10698763" cy="1904575"/>
      </dsp:txXfrm>
    </dsp:sp>
    <dsp:sp modelId="{E7B70A73-303E-49CA-AA2A-66E49099ED3C}">
      <dsp:nvSpPr>
        <dsp:cNvPr id="0" name=""/>
        <dsp:cNvSpPr/>
      </dsp:nvSpPr>
      <dsp:spPr>
        <a:xfrm>
          <a:off x="0" y="3740688"/>
          <a:ext cx="1371569" cy="1371569"/>
        </a:xfrm>
        <a:prstGeom prst="ellipse">
          <a:avLst/>
        </a:prstGeom>
        <a:solidFill>
          <a:schemeClr val="accent5">
            <a:tint val="40000"/>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02384B-629E-4EAC-82B6-57BFB2639DBE}">
      <dsp:nvSpPr>
        <dsp:cNvPr id="0" name=""/>
        <dsp:cNvSpPr/>
      </dsp:nvSpPr>
      <dsp:spPr>
        <a:xfrm>
          <a:off x="0" y="448887"/>
          <a:ext cx="2743706" cy="1063089"/>
        </a:xfrm>
        <a:prstGeom prst="rect">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s-ES" sz="1900" b="1" kern="1200" dirty="0"/>
            <a:t>Extracción y Purificación de ADN</a:t>
          </a:r>
        </a:p>
        <a:p>
          <a:pPr marL="0" lvl="0" indent="0" algn="ctr" defTabSz="844550">
            <a:lnSpc>
              <a:spcPct val="90000"/>
            </a:lnSpc>
            <a:spcBef>
              <a:spcPct val="0"/>
            </a:spcBef>
            <a:spcAft>
              <a:spcPct val="35000"/>
            </a:spcAft>
            <a:buNone/>
          </a:pPr>
          <a:r>
            <a:rPr lang="en-US" sz="1900" kern="1200" dirty="0"/>
            <a:t>(</a:t>
          </a:r>
          <a:r>
            <a:rPr lang="en-US" sz="1900" kern="1200" dirty="0" err="1"/>
            <a:t>Tejidos</a:t>
          </a:r>
          <a:r>
            <a:rPr lang="en-US" sz="1900" kern="1200" dirty="0"/>
            <a:t> </a:t>
          </a:r>
          <a:r>
            <a:rPr lang="en-US" sz="1900" kern="1200" dirty="0" err="1"/>
            <a:t>vegetales</a:t>
          </a:r>
          <a:r>
            <a:rPr lang="en-US" sz="1900" kern="1200" dirty="0"/>
            <a:t>)</a:t>
          </a:r>
          <a:r>
            <a:rPr lang="es-ES" sz="1900" kern="1200" dirty="0"/>
            <a:t> </a:t>
          </a:r>
          <a:endParaRPr lang="es-EC" sz="1900" kern="1200" dirty="0"/>
        </a:p>
      </dsp:txBody>
      <dsp:txXfrm>
        <a:off x="0" y="448887"/>
        <a:ext cx="2743706" cy="1063089"/>
      </dsp:txXfrm>
    </dsp:sp>
    <dsp:sp modelId="{D78A881B-7737-4B9B-96F5-199392223C51}">
      <dsp:nvSpPr>
        <dsp:cNvPr id="0" name=""/>
        <dsp:cNvSpPr/>
      </dsp:nvSpPr>
      <dsp:spPr>
        <a:xfrm>
          <a:off x="0" y="1511976"/>
          <a:ext cx="2743706" cy="834480"/>
        </a:xfrm>
        <a:prstGeom prst="rect">
          <a:avLst/>
        </a:prstGeom>
        <a:solidFill>
          <a:schemeClr val="lt1">
            <a:alpha val="90000"/>
            <a:tint val="40000"/>
            <a:hueOff val="0"/>
            <a:satOff val="0"/>
            <a:lumOff val="0"/>
            <a:alphaOff val="0"/>
          </a:schemeClr>
        </a:solidFill>
        <a:ln w="25400" cap="flat" cmpd="sng" algn="ctr">
          <a:solidFill>
            <a:schemeClr val="accent5">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s-ES" sz="1900" kern="1200" dirty="0"/>
            <a:t> Lignina </a:t>
          </a:r>
          <a:endParaRPr lang="es-EC" sz="1900" kern="1200" dirty="0"/>
        </a:p>
        <a:p>
          <a:pPr marL="171450" lvl="1" indent="-171450" algn="l" defTabSz="844550">
            <a:lnSpc>
              <a:spcPct val="90000"/>
            </a:lnSpc>
            <a:spcBef>
              <a:spcPct val="0"/>
            </a:spcBef>
            <a:spcAft>
              <a:spcPct val="15000"/>
            </a:spcAft>
            <a:buChar char="•"/>
          </a:pPr>
          <a:r>
            <a:rPr lang="en-US" sz="1900" kern="1200" dirty="0"/>
            <a:t>Pared </a:t>
          </a:r>
          <a:r>
            <a:rPr lang="en-US" sz="1900" kern="1200" dirty="0" err="1"/>
            <a:t>Celular</a:t>
          </a:r>
          <a:r>
            <a:rPr lang="en-US" sz="1900" kern="1200" dirty="0"/>
            <a:t> </a:t>
          </a:r>
          <a:r>
            <a:rPr lang="en-US" sz="1900" kern="1200" dirty="0" err="1"/>
            <a:t>Rígida</a:t>
          </a:r>
          <a:endParaRPr lang="es-EC" sz="1900" kern="1200" dirty="0"/>
        </a:p>
      </dsp:txBody>
      <dsp:txXfrm>
        <a:off x="0" y="1511976"/>
        <a:ext cx="2743706" cy="83448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1DE2FC-6756-495F-8A1D-5F95FEB90101}">
      <dsp:nvSpPr>
        <dsp:cNvPr id="0" name=""/>
        <dsp:cNvSpPr/>
      </dsp:nvSpPr>
      <dsp:spPr>
        <a:xfrm>
          <a:off x="0" y="865"/>
          <a:ext cx="2571545" cy="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F9C102-522E-4B9A-A377-97C4B2A2C227}">
      <dsp:nvSpPr>
        <dsp:cNvPr id="0" name=""/>
        <dsp:cNvSpPr/>
      </dsp:nvSpPr>
      <dsp:spPr>
        <a:xfrm>
          <a:off x="0" y="865"/>
          <a:ext cx="2571545" cy="590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EC" sz="2000" kern="1200" dirty="0"/>
            <a:t>Métodos de extracción</a:t>
          </a:r>
        </a:p>
      </dsp:txBody>
      <dsp:txXfrm>
        <a:off x="0" y="865"/>
        <a:ext cx="2571545" cy="590100"/>
      </dsp:txXfrm>
    </dsp:sp>
    <dsp:sp modelId="{D3672E54-5514-44F7-B122-20AB6D344C12}">
      <dsp:nvSpPr>
        <dsp:cNvPr id="0" name=""/>
        <dsp:cNvSpPr/>
      </dsp:nvSpPr>
      <dsp:spPr>
        <a:xfrm>
          <a:off x="0" y="590965"/>
          <a:ext cx="2571545" cy="0"/>
        </a:xfrm>
        <a:prstGeom prst="line">
          <a:avLst/>
        </a:prstGeom>
        <a:solidFill>
          <a:schemeClr val="accent5">
            <a:hueOff val="-1519836"/>
            <a:satOff val="1607"/>
            <a:lumOff val="-295"/>
            <a:alphaOff val="0"/>
          </a:schemeClr>
        </a:solidFill>
        <a:ln w="25400" cap="flat" cmpd="sng" algn="ctr">
          <a:solidFill>
            <a:schemeClr val="accent5">
              <a:hueOff val="-1519836"/>
              <a:satOff val="1607"/>
              <a:lumOff val="-29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3AF136-1B71-4FAB-951D-D5BBD97CF2DD}">
      <dsp:nvSpPr>
        <dsp:cNvPr id="0" name=""/>
        <dsp:cNvSpPr/>
      </dsp:nvSpPr>
      <dsp:spPr>
        <a:xfrm>
          <a:off x="0" y="590965"/>
          <a:ext cx="2571545" cy="590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err="1"/>
            <a:t>Tradicionales</a:t>
          </a:r>
          <a:r>
            <a:rPr lang="en-US" sz="2000" kern="1200" dirty="0"/>
            <a:t> </a:t>
          </a:r>
          <a:endParaRPr lang="es-EC" sz="2000" kern="1200" dirty="0"/>
        </a:p>
      </dsp:txBody>
      <dsp:txXfrm>
        <a:off x="0" y="590965"/>
        <a:ext cx="2571545" cy="590100"/>
      </dsp:txXfrm>
    </dsp:sp>
    <dsp:sp modelId="{AD7471CE-724B-4AC5-A777-8CA6B127D1DD}">
      <dsp:nvSpPr>
        <dsp:cNvPr id="0" name=""/>
        <dsp:cNvSpPr/>
      </dsp:nvSpPr>
      <dsp:spPr>
        <a:xfrm>
          <a:off x="0" y="1181065"/>
          <a:ext cx="2571545" cy="0"/>
        </a:xfrm>
        <a:prstGeom prst="line">
          <a:avLst/>
        </a:prstGeom>
        <a:solidFill>
          <a:schemeClr val="accent5">
            <a:hueOff val="-3039673"/>
            <a:satOff val="3213"/>
            <a:lumOff val="-589"/>
            <a:alphaOff val="0"/>
          </a:schemeClr>
        </a:solidFill>
        <a:ln w="25400" cap="flat" cmpd="sng" algn="ctr">
          <a:solidFill>
            <a:schemeClr val="accent5">
              <a:hueOff val="-3039673"/>
              <a:satOff val="3213"/>
              <a:lumOff val="-58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A03E65-80ED-4260-B5A0-9D97769DB874}">
      <dsp:nvSpPr>
        <dsp:cNvPr id="0" name=""/>
        <dsp:cNvSpPr/>
      </dsp:nvSpPr>
      <dsp:spPr>
        <a:xfrm>
          <a:off x="0" y="1181065"/>
          <a:ext cx="2571545" cy="590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Kits </a:t>
          </a:r>
          <a:r>
            <a:rPr lang="en-US" sz="2000" kern="1200" dirty="0" err="1"/>
            <a:t>comerciales</a:t>
          </a:r>
          <a:r>
            <a:rPr lang="en-US" sz="2000" kern="1200" dirty="0"/>
            <a:t> </a:t>
          </a:r>
          <a:endParaRPr lang="es-EC" sz="2000" kern="1200" dirty="0"/>
        </a:p>
      </dsp:txBody>
      <dsp:txXfrm>
        <a:off x="0" y="1181065"/>
        <a:ext cx="2571545" cy="5901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1934FB-DEB2-4AC6-97FC-B33689586AF7}">
      <dsp:nvSpPr>
        <dsp:cNvPr id="0" name=""/>
        <dsp:cNvSpPr/>
      </dsp:nvSpPr>
      <dsp:spPr>
        <a:xfrm>
          <a:off x="126076" y="940485"/>
          <a:ext cx="480848" cy="480848"/>
        </a:xfrm>
        <a:prstGeom prst="ellipse">
          <a:avLst/>
        </a:prstGeom>
        <a:solidFill>
          <a:schemeClr val="accent3">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516915E8-6D79-4B27-8B0D-536D90A58B69}">
      <dsp:nvSpPr>
        <dsp:cNvPr id="0" name=""/>
        <dsp:cNvSpPr/>
      </dsp:nvSpPr>
      <dsp:spPr>
        <a:xfrm>
          <a:off x="366500" y="940485"/>
          <a:ext cx="2565502" cy="4808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9050" rIns="0" bIns="19050" numCol="1" spcCol="1270" anchor="ctr" anchorCtr="0">
          <a:noAutofit/>
        </a:bodyPr>
        <a:lstStyle/>
        <a:p>
          <a:pPr marL="0" lvl="0" indent="0" algn="l" defTabSz="666750">
            <a:lnSpc>
              <a:spcPct val="90000"/>
            </a:lnSpc>
            <a:spcBef>
              <a:spcPct val="0"/>
            </a:spcBef>
            <a:spcAft>
              <a:spcPct val="35000"/>
            </a:spcAft>
            <a:buNone/>
          </a:pPr>
          <a:r>
            <a:rPr lang="es-EC" sz="1500" kern="1200" dirty="0"/>
            <a:t>Suficiente cantidad de material genético</a:t>
          </a:r>
        </a:p>
      </dsp:txBody>
      <dsp:txXfrm>
        <a:off x="366500" y="940485"/>
        <a:ext cx="2565502" cy="480848"/>
      </dsp:txXfrm>
    </dsp:sp>
    <dsp:sp modelId="{658FD316-F724-4CA8-AE5D-C8F4F7DF42F0}">
      <dsp:nvSpPr>
        <dsp:cNvPr id="0" name=""/>
        <dsp:cNvSpPr/>
      </dsp:nvSpPr>
      <dsp:spPr>
        <a:xfrm>
          <a:off x="126076" y="1421333"/>
          <a:ext cx="480848" cy="480848"/>
        </a:xfrm>
        <a:prstGeom prst="ellipse">
          <a:avLst/>
        </a:prstGeom>
        <a:solidFill>
          <a:schemeClr val="accent3">
            <a:alpha val="50000"/>
            <a:hueOff val="17595342"/>
            <a:satOff val="-40088"/>
            <a:lumOff val="1608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B2CFCE48-0A1B-4184-85F0-DC3429012931}">
      <dsp:nvSpPr>
        <dsp:cNvPr id="0" name=""/>
        <dsp:cNvSpPr/>
      </dsp:nvSpPr>
      <dsp:spPr>
        <a:xfrm>
          <a:off x="366500" y="1421333"/>
          <a:ext cx="2565502" cy="4808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9050" rIns="0" bIns="19050" numCol="1" spcCol="1270" anchor="ctr" anchorCtr="0">
          <a:noAutofit/>
        </a:bodyPr>
        <a:lstStyle/>
        <a:p>
          <a:pPr marL="0" lvl="0" indent="0" algn="l" defTabSz="666750">
            <a:lnSpc>
              <a:spcPct val="90000"/>
            </a:lnSpc>
            <a:spcBef>
              <a:spcPct val="0"/>
            </a:spcBef>
            <a:spcAft>
              <a:spcPct val="35000"/>
            </a:spcAft>
            <a:buNone/>
          </a:pPr>
          <a:r>
            <a:rPr lang="es-EC" sz="1500" kern="1200" dirty="0"/>
            <a:t>Pureza adecuada</a:t>
          </a:r>
        </a:p>
      </dsp:txBody>
      <dsp:txXfrm>
        <a:off x="366500" y="1421333"/>
        <a:ext cx="2565502" cy="48084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989954-5E88-48E8-87B6-02A35E403153}">
      <dsp:nvSpPr>
        <dsp:cNvPr id="0" name=""/>
        <dsp:cNvSpPr/>
      </dsp:nvSpPr>
      <dsp:spPr>
        <a:xfrm rot="16200000">
          <a:off x="405794" y="-405033"/>
          <a:ext cx="1170214" cy="1980280"/>
        </a:xfrm>
        <a:prstGeom prst="flowChartManualOperati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0" tIns="0" rIns="142255" bIns="0" numCol="1" spcCol="1270" anchor="ctr" anchorCtr="0">
          <a:noAutofit/>
        </a:bodyPr>
        <a:lstStyle/>
        <a:p>
          <a:pPr marL="0" lvl="0" indent="0" algn="ctr" defTabSz="977900">
            <a:lnSpc>
              <a:spcPct val="90000"/>
            </a:lnSpc>
            <a:spcBef>
              <a:spcPct val="0"/>
            </a:spcBef>
            <a:spcAft>
              <a:spcPct val="35000"/>
            </a:spcAft>
            <a:buNone/>
          </a:pPr>
          <a:r>
            <a:rPr lang="en-US" sz="2200" kern="1200" dirty="0" err="1"/>
            <a:t>Eliminar</a:t>
          </a:r>
          <a:r>
            <a:rPr lang="en-US" sz="2200" kern="1200" dirty="0"/>
            <a:t> </a:t>
          </a:r>
          <a:r>
            <a:rPr lang="en-US" sz="2200" kern="1200" dirty="0" err="1"/>
            <a:t>contaminantes</a:t>
          </a:r>
          <a:endParaRPr lang="es-EC" sz="2200" kern="1200" dirty="0"/>
        </a:p>
      </dsp:txBody>
      <dsp:txXfrm rot="5400000">
        <a:off x="761" y="234043"/>
        <a:ext cx="1980280" cy="702128"/>
      </dsp:txXfrm>
    </dsp:sp>
    <dsp:sp modelId="{1251824B-0356-4F11-A3BA-864EBD7737AB}">
      <dsp:nvSpPr>
        <dsp:cNvPr id="0" name=""/>
        <dsp:cNvSpPr/>
      </dsp:nvSpPr>
      <dsp:spPr>
        <a:xfrm rot="16200000">
          <a:off x="2534596" y="-405033"/>
          <a:ext cx="1170214" cy="1980280"/>
        </a:xfrm>
        <a:prstGeom prst="flowChartManualOperati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0" tIns="0" rIns="142255" bIns="0" numCol="1" spcCol="1270" anchor="ctr" anchorCtr="0">
          <a:noAutofit/>
        </a:bodyPr>
        <a:lstStyle/>
        <a:p>
          <a:pPr marL="0" lvl="0" indent="0" algn="ctr" defTabSz="977900">
            <a:lnSpc>
              <a:spcPct val="90000"/>
            </a:lnSpc>
            <a:spcBef>
              <a:spcPct val="0"/>
            </a:spcBef>
            <a:spcAft>
              <a:spcPct val="35000"/>
            </a:spcAft>
            <a:buNone/>
          </a:pPr>
          <a:r>
            <a:rPr lang="en-US" sz="2200" kern="1200" dirty="0" err="1"/>
            <a:t>Garantizar</a:t>
          </a:r>
          <a:r>
            <a:rPr lang="en-US" sz="2200" kern="1200" dirty="0"/>
            <a:t> </a:t>
          </a:r>
          <a:r>
            <a:rPr lang="en-US" sz="2200" kern="1200" dirty="0" err="1"/>
            <a:t>integridad</a:t>
          </a:r>
          <a:r>
            <a:rPr lang="en-US" sz="2200" kern="1200" dirty="0"/>
            <a:t> </a:t>
          </a:r>
          <a:endParaRPr lang="es-EC" sz="2200" kern="1200" dirty="0"/>
        </a:p>
      </dsp:txBody>
      <dsp:txXfrm rot="5400000">
        <a:off x="2129563" y="234043"/>
        <a:ext cx="1980280" cy="702128"/>
      </dsp:txXfrm>
    </dsp:sp>
    <dsp:sp modelId="{6282995A-E09B-4132-904B-33430373B68A}">
      <dsp:nvSpPr>
        <dsp:cNvPr id="0" name=""/>
        <dsp:cNvSpPr/>
      </dsp:nvSpPr>
      <dsp:spPr>
        <a:xfrm rot="16200000">
          <a:off x="4663398" y="-405033"/>
          <a:ext cx="1170214" cy="1980280"/>
        </a:xfrm>
        <a:prstGeom prst="flowChartManualOperati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0" tIns="0" rIns="142255" bIns="0" numCol="1" spcCol="1270" anchor="ctr" anchorCtr="0">
          <a:noAutofit/>
        </a:bodyPr>
        <a:lstStyle/>
        <a:p>
          <a:pPr marL="0" lvl="0" indent="0" algn="ctr" defTabSz="977900">
            <a:lnSpc>
              <a:spcPct val="90000"/>
            </a:lnSpc>
            <a:spcBef>
              <a:spcPct val="0"/>
            </a:spcBef>
            <a:spcAft>
              <a:spcPct val="35000"/>
            </a:spcAft>
            <a:buNone/>
          </a:pPr>
          <a:r>
            <a:rPr lang="en-US" sz="2200" kern="1200" dirty="0" err="1"/>
            <a:t>Evitar</a:t>
          </a:r>
          <a:r>
            <a:rPr lang="en-US" sz="2200" kern="1200" dirty="0"/>
            <a:t> </a:t>
          </a:r>
          <a:r>
            <a:rPr lang="en-US" sz="2200" kern="1200" dirty="0" err="1"/>
            <a:t>interferencias</a:t>
          </a:r>
          <a:r>
            <a:rPr lang="en-US" sz="2200" kern="1200" dirty="0"/>
            <a:t> </a:t>
          </a:r>
          <a:endParaRPr lang="es-EC" sz="2200" kern="1200" dirty="0"/>
        </a:p>
      </dsp:txBody>
      <dsp:txXfrm rot="5400000">
        <a:off x="4258365" y="234043"/>
        <a:ext cx="1980280" cy="70212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D644CC-927F-494D-B753-60A88772DA92}">
      <dsp:nvSpPr>
        <dsp:cNvPr id="0" name=""/>
        <dsp:cNvSpPr/>
      </dsp:nvSpPr>
      <dsp:spPr>
        <a:xfrm>
          <a:off x="0" y="0"/>
          <a:ext cx="3980160" cy="0"/>
        </a:xfrm>
        <a:prstGeom prst="line">
          <a:avLst/>
        </a:prstGeom>
        <a:solidFill>
          <a:schemeClr val="accent5">
            <a:alpha val="90000"/>
            <a:hueOff val="0"/>
            <a:satOff val="0"/>
            <a:lumOff val="0"/>
            <a:alphaOff val="0"/>
          </a:schemeClr>
        </a:solidFill>
        <a:ln w="25400" cap="flat" cmpd="sng" algn="ctr">
          <a:solidFill>
            <a:schemeClr val="accent5">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77D0E2-650F-4C9F-B5B9-F2A5C9843A9D}">
      <dsp:nvSpPr>
        <dsp:cNvPr id="0" name=""/>
        <dsp:cNvSpPr/>
      </dsp:nvSpPr>
      <dsp:spPr>
        <a:xfrm>
          <a:off x="0" y="0"/>
          <a:ext cx="796032" cy="9443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s-EC" sz="1700" kern="1200" dirty="0"/>
            <a:t>Género</a:t>
          </a:r>
        </a:p>
      </dsp:txBody>
      <dsp:txXfrm>
        <a:off x="0" y="0"/>
        <a:ext cx="796032" cy="944358"/>
      </dsp:txXfrm>
    </dsp:sp>
    <dsp:sp modelId="{1715C75B-2848-4B53-B7FB-530F23829AE1}">
      <dsp:nvSpPr>
        <dsp:cNvPr id="0" name=""/>
        <dsp:cNvSpPr/>
      </dsp:nvSpPr>
      <dsp:spPr>
        <a:xfrm>
          <a:off x="855734" y="42883"/>
          <a:ext cx="3124425" cy="857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s-EC" sz="3600" i="1" kern="1200" dirty="0" err="1"/>
            <a:t>Hippomane</a:t>
          </a:r>
          <a:endParaRPr lang="es-EC" sz="3600" kern="1200" dirty="0"/>
        </a:p>
      </dsp:txBody>
      <dsp:txXfrm>
        <a:off x="855734" y="42883"/>
        <a:ext cx="3124425" cy="857668"/>
      </dsp:txXfrm>
    </dsp:sp>
    <dsp:sp modelId="{7B28D27D-54C1-488B-893C-662902944EF7}">
      <dsp:nvSpPr>
        <dsp:cNvPr id="0" name=""/>
        <dsp:cNvSpPr/>
      </dsp:nvSpPr>
      <dsp:spPr>
        <a:xfrm>
          <a:off x="796032" y="900552"/>
          <a:ext cx="3184128" cy="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91CDDA0-C272-40B1-988E-1EF54947A122}">
      <dsp:nvSpPr>
        <dsp:cNvPr id="0" name=""/>
        <dsp:cNvSpPr/>
      </dsp:nvSpPr>
      <dsp:spPr>
        <a:xfrm>
          <a:off x="0" y="944358"/>
          <a:ext cx="3980160" cy="0"/>
        </a:xfrm>
        <a:prstGeom prst="line">
          <a:avLst/>
        </a:prstGeom>
        <a:solidFill>
          <a:schemeClr val="accent5">
            <a:alpha val="90000"/>
            <a:hueOff val="0"/>
            <a:satOff val="0"/>
            <a:lumOff val="0"/>
            <a:alphaOff val="-40000"/>
          </a:schemeClr>
        </a:solidFill>
        <a:ln w="25400" cap="flat" cmpd="sng" algn="ctr">
          <a:solidFill>
            <a:schemeClr val="accent5">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a:schemeClr val="lt1"/>
        </a:fontRef>
      </dsp:style>
    </dsp:sp>
    <dsp:sp modelId="{F532C400-1B77-4B4B-B406-7A5E2C52B93A}">
      <dsp:nvSpPr>
        <dsp:cNvPr id="0" name=""/>
        <dsp:cNvSpPr/>
      </dsp:nvSpPr>
      <dsp:spPr>
        <a:xfrm>
          <a:off x="0" y="944358"/>
          <a:ext cx="796032" cy="9443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s-EC" sz="1700" kern="1200" dirty="0"/>
            <a:t>Familia</a:t>
          </a:r>
        </a:p>
      </dsp:txBody>
      <dsp:txXfrm>
        <a:off x="0" y="944358"/>
        <a:ext cx="796032" cy="944358"/>
      </dsp:txXfrm>
    </dsp:sp>
    <dsp:sp modelId="{07AD7C52-1BA6-43AE-8904-2E4627D8F608}">
      <dsp:nvSpPr>
        <dsp:cNvPr id="0" name=""/>
        <dsp:cNvSpPr/>
      </dsp:nvSpPr>
      <dsp:spPr>
        <a:xfrm>
          <a:off x="855734" y="987241"/>
          <a:ext cx="3124425" cy="857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dirty="0" err="1"/>
            <a:t>Euphorbiaceae</a:t>
          </a:r>
          <a:endParaRPr lang="es-EC" sz="3600" kern="1200" dirty="0"/>
        </a:p>
      </dsp:txBody>
      <dsp:txXfrm>
        <a:off x="855734" y="987241"/>
        <a:ext cx="3124425" cy="857668"/>
      </dsp:txXfrm>
    </dsp:sp>
    <dsp:sp modelId="{4479975D-6798-47FD-9362-E0F545A52DD5}">
      <dsp:nvSpPr>
        <dsp:cNvPr id="0" name=""/>
        <dsp:cNvSpPr/>
      </dsp:nvSpPr>
      <dsp:spPr>
        <a:xfrm>
          <a:off x="796032" y="1844910"/>
          <a:ext cx="3184128" cy="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C6B0AE-85CE-4303-B10A-72B3CC5CFE5B}">
      <dsp:nvSpPr>
        <dsp:cNvPr id="0" name=""/>
        <dsp:cNvSpPr/>
      </dsp:nvSpPr>
      <dsp:spPr>
        <a:xfrm>
          <a:off x="290152" y="140551"/>
          <a:ext cx="2718411" cy="559557"/>
        </a:xfrm>
        <a:prstGeom prst="rect">
          <a:avLst/>
        </a:prstGeom>
        <a:solidFill>
          <a:schemeClr val="lt1">
            <a:alpha val="40000"/>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dsp:style>
      <dsp:txBody>
        <a:bodyPr spcFirstLastPara="0" vert="horz" wrap="square" lIns="379007"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err="1"/>
            <a:t>Ligninas</a:t>
          </a:r>
          <a:r>
            <a:rPr lang="en-US" sz="1500" kern="1200" dirty="0"/>
            <a:t>, </a:t>
          </a:r>
          <a:r>
            <a:rPr lang="en-US" sz="1500" kern="1200" dirty="0" err="1"/>
            <a:t>Taninos</a:t>
          </a:r>
          <a:r>
            <a:rPr lang="en-US" sz="1500" kern="1200" dirty="0"/>
            <a:t>, </a:t>
          </a:r>
          <a:r>
            <a:rPr lang="en-US" sz="1500" kern="1200" dirty="0" err="1"/>
            <a:t>cumarinas</a:t>
          </a:r>
          <a:endParaRPr lang="es-EC" sz="1500" kern="1200" dirty="0"/>
        </a:p>
      </dsp:txBody>
      <dsp:txXfrm>
        <a:off x="290152" y="140551"/>
        <a:ext cx="2718411" cy="559557"/>
      </dsp:txXfrm>
    </dsp:sp>
    <dsp:sp modelId="{E8AECAC6-AFFD-4819-803E-DE7FF8152CE2}">
      <dsp:nvSpPr>
        <dsp:cNvPr id="0" name=""/>
        <dsp:cNvSpPr/>
      </dsp:nvSpPr>
      <dsp:spPr>
        <a:xfrm>
          <a:off x="117938" y="59726"/>
          <a:ext cx="391690" cy="587535"/>
        </a:xfrm>
        <a:prstGeom prst="rect">
          <a:avLst/>
        </a:prstGeom>
        <a:solidFill>
          <a:schemeClr val="accent3">
            <a:tint val="50000"/>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F2503698-B822-463D-AA74-35F6E63189ED}">
      <dsp:nvSpPr>
        <dsp:cNvPr id="0" name=""/>
        <dsp:cNvSpPr/>
      </dsp:nvSpPr>
      <dsp:spPr>
        <a:xfrm>
          <a:off x="290152" y="844972"/>
          <a:ext cx="2718411" cy="559557"/>
        </a:xfrm>
        <a:prstGeom prst="rect">
          <a:avLst/>
        </a:prstGeom>
        <a:solidFill>
          <a:schemeClr val="lt1">
            <a:alpha val="40000"/>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dsp:style>
      <dsp:txBody>
        <a:bodyPr spcFirstLastPara="0" vert="horz" wrap="square" lIns="379007" tIns="57150" rIns="57150" bIns="57150" numCol="1" spcCol="1270" anchor="ctr" anchorCtr="0">
          <a:noAutofit/>
        </a:bodyPr>
        <a:lstStyle/>
        <a:p>
          <a:pPr marL="0" lvl="0" indent="0" algn="l" defTabSz="666750">
            <a:lnSpc>
              <a:spcPct val="90000"/>
            </a:lnSpc>
            <a:spcBef>
              <a:spcPct val="0"/>
            </a:spcBef>
            <a:spcAft>
              <a:spcPct val="35000"/>
            </a:spcAft>
            <a:buNone/>
          </a:pPr>
          <a:r>
            <a:rPr lang="es-EC" sz="1500" kern="1200" dirty="0"/>
            <a:t>Metabolitos secundarios</a:t>
          </a:r>
        </a:p>
      </dsp:txBody>
      <dsp:txXfrm>
        <a:off x="290152" y="844972"/>
        <a:ext cx="2718411" cy="559557"/>
      </dsp:txXfrm>
    </dsp:sp>
    <dsp:sp modelId="{EE1D4527-EA35-4FA5-82F9-98E23ED44FB4}">
      <dsp:nvSpPr>
        <dsp:cNvPr id="0" name=""/>
        <dsp:cNvSpPr/>
      </dsp:nvSpPr>
      <dsp:spPr>
        <a:xfrm>
          <a:off x="117938" y="764147"/>
          <a:ext cx="391690" cy="587535"/>
        </a:xfrm>
        <a:prstGeom prst="rect">
          <a:avLst/>
        </a:prstGeom>
        <a:solidFill>
          <a:schemeClr val="accent3">
            <a:tint val="50000"/>
            <a:hueOff val="9074219"/>
            <a:satOff val="-17686"/>
            <a:lumOff val="100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D08265C7-B3FC-4B05-A6D8-CC429B8E8C2D}">
      <dsp:nvSpPr>
        <dsp:cNvPr id="0" name=""/>
        <dsp:cNvSpPr/>
      </dsp:nvSpPr>
      <dsp:spPr>
        <a:xfrm>
          <a:off x="290152" y="1549393"/>
          <a:ext cx="2718411" cy="559557"/>
        </a:xfrm>
        <a:prstGeom prst="rect">
          <a:avLst/>
        </a:prstGeom>
        <a:solidFill>
          <a:schemeClr val="lt1">
            <a:alpha val="40000"/>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dsp:style>
      <dsp:txBody>
        <a:bodyPr spcFirstLastPara="0" vert="horz" wrap="square" lIns="379007"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err="1"/>
            <a:t>Polifenoles</a:t>
          </a:r>
          <a:r>
            <a:rPr lang="en-US" sz="1500" kern="1200" dirty="0"/>
            <a:t> y </a:t>
          </a:r>
          <a:r>
            <a:rPr lang="en-US" sz="1500" kern="1200" dirty="0" err="1"/>
            <a:t>Polisacáridos</a:t>
          </a:r>
          <a:r>
            <a:rPr lang="en-US" sz="1500" kern="1200" dirty="0"/>
            <a:t> </a:t>
          </a:r>
          <a:endParaRPr lang="es-EC" sz="1500" kern="1200" dirty="0"/>
        </a:p>
      </dsp:txBody>
      <dsp:txXfrm>
        <a:off x="290152" y="1549393"/>
        <a:ext cx="2718411" cy="559557"/>
      </dsp:txXfrm>
    </dsp:sp>
    <dsp:sp modelId="{0E660301-754C-4C12-A090-96220CEF5E55}">
      <dsp:nvSpPr>
        <dsp:cNvPr id="0" name=""/>
        <dsp:cNvSpPr/>
      </dsp:nvSpPr>
      <dsp:spPr>
        <a:xfrm>
          <a:off x="117938" y="1468568"/>
          <a:ext cx="391690" cy="587535"/>
        </a:xfrm>
        <a:prstGeom prst="rect">
          <a:avLst/>
        </a:prstGeom>
        <a:solidFill>
          <a:schemeClr val="accent3">
            <a:tint val="50000"/>
            <a:hueOff val="18148438"/>
            <a:satOff val="-35372"/>
            <a:lumOff val="200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10.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20.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2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7.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BDF4AF-09B7-46C7-9AA2-1DAF498C0CBA}" type="datetimeFigureOut">
              <a:rPr lang="es-EC" smtClean="0"/>
              <a:t>8/9/2020</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568A5D-64B4-4726-9E59-1C0BBB6FE935}" type="slidenum">
              <a:rPr lang="es-EC" smtClean="0"/>
              <a:t>‹Nº›</a:t>
            </a:fld>
            <a:endParaRPr lang="es-EC"/>
          </a:p>
        </p:txBody>
      </p:sp>
    </p:spTree>
    <p:extLst>
      <p:ext uri="{BB962C8B-B14F-4D97-AF65-F5344CB8AC3E}">
        <p14:creationId xmlns:p14="http://schemas.microsoft.com/office/powerpoint/2010/main" val="6068045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Muy</a:t>
            </a:r>
            <a:r>
              <a:rPr lang="es-ES" baseline="0" dirty="0"/>
              <a:t> buenas tardes miembros del tribunal, amigos y familiares que me acompañan a la presentación de mi proyecto de investigación, que tiene como titulo ………………..</a:t>
            </a:r>
          </a:p>
          <a:p>
            <a:endParaRPr lang="es-EC" dirty="0"/>
          </a:p>
        </p:txBody>
      </p:sp>
      <p:sp>
        <p:nvSpPr>
          <p:cNvPr id="4" name="Marcador de número de diapositiva 3"/>
          <p:cNvSpPr>
            <a:spLocks noGrp="1"/>
          </p:cNvSpPr>
          <p:nvPr>
            <p:ph type="sldNum" sz="quarter" idx="5"/>
          </p:nvPr>
        </p:nvSpPr>
        <p:spPr/>
        <p:txBody>
          <a:bodyPr/>
          <a:lstStyle/>
          <a:p>
            <a:fld id="{52568A5D-64B4-4726-9E59-1C0BBB6FE935}" type="slidenum">
              <a:rPr lang="es-EC" smtClean="0"/>
              <a:t>1</a:t>
            </a:fld>
            <a:endParaRPr lang="es-EC"/>
          </a:p>
        </p:txBody>
      </p:sp>
    </p:spTree>
    <p:extLst>
      <p:ext uri="{BB962C8B-B14F-4D97-AF65-F5344CB8AC3E}">
        <p14:creationId xmlns:p14="http://schemas.microsoft.com/office/powerpoint/2010/main" val="42178327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5"/>
          </p:nvPr>
        </p:nvSpPr>
        <p:spPr/>
        <p:txBody>
          <a:bodyPr/>
          <a:lstStyle/>
          <a:p>
            <a:fld id="{52568A5D-64B4-4726-9E59-1C0BBB6FE935}" type="slidenum">
              <a:rPr lang="es-EC" smtClean="0"/>
              <a:t>25</a:t>
            </a:fld>
            <a:endParaRPr lang="es-EC"/>
          </a:p>
        </p:txBody>
      </p:sp>
    </p:spTree>
    <p:extLst>
      <p:ext uri="{BB962C8B-B14F-4D97-AF65-F5344CB8AC3E}">
        <p14:creationId xmlns:p14="http://schemas.microsoft.com/office/powerpoint/2010/main" val="13671011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52568A5D-64B4-4726-9E59-1C0BBB6FE935}" type="slidenum">
              <a:rPr lang="es-EC" smtClean="0"/>
              <a:t>26</a:t>
            </a:fld>
            <a:endParaRPr lang="es-EC"/>
          </a:p>
        </p:txBody>
      </p:sp>
    </p:spTree>
    <p:extLst>
      <p:ext uri="{BB962C8B-B14F-4D97-AF65-F5344CB8AC3E}">
        <p14:creationId xmlns:p14="http://schemas.microsoft.com/office/powerpoint/2010/main" val="10699049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52568A5D-64B4-4726-9E59-1C0BBB6FE935}" type="slidenum">
              <a:rPr lang="es-EC" smtClean="0"/>
              <a:t>27</a:t>
            </a:fld>
            <a:endParaRPr lang="es-EC"/>
          </a:p>
        </p:txBody>
      </p:sp>
    </p:spTree>
    <p:extLst>
      <p:ext uri="{BB962C8B-B14F-4D97-AF65-F5344CB8AC3E}">
        <p14:creationId xmlns:p14="http://schemas.microsoft.com/office/powerpoint/2010/main" val="10877188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52568A5D-64B4-4726-9E59-1C0BBB6FE935}" type="slidenum">
              <a:rPr lang="es-EC" smtClean="0"/>
              <a:t>29</a:t>
            </a:fld>
            <a:endParaRPr lang="es-EC"/>
          </a:p>
        </p:txBody>
      </p:sp>
    </p:spTree>
    <p:extLst>
      <p:ext uri="{BB962C8B-B14F-4D97-AF65-F5344CB8AC3E}">
        <p14:creationId xmlns:p14="http://schemas.microsoft.com/office/powerpoint/2010/main" val="4367265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52568A5D-64B4-4726-9E59-1C0BBB6FE935}" type="slidenum">
              <a:rPr lang="es-EC" smtClean="0"/>
              <a:t>30</a:t>
            </a:fld>
            <a:endParaRPr lang="es-EC"/>
          </a:p>
        </p:txBody>
      </p:sp>
    </p:spTree>
    <p:extLst>
      <p:ext uri="{BB962C8B-B14F-4D97-AF65-F5344CB8AC3E}">
        <p14:creationId xmlns:p14="http://schemas.microsoft.com/office/powerpoint/2010/main" val="9675595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52568A5D-64B4-4726-9E59-1C0BBB6FE935}" type="slidenum">
              <a:rPr lang="es-EC" smtClean="0"/>
              <a:t>32</a:t>
            </a:fld>
            <a:endParaRPr lang="es-EC"/>
          </a:p>
        </p:txBody>
      </p:sp>
    </p:spTree>
    <p:extLst>
      <p:ext uri="{BB962C8B-B14F-4D97-AF65-F5344CB8AC3E}">
        <p14:creationId xmlns:p14="http://schemas.microsoft.com/office/powerpoint/2010/main" val="3493928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52568A5D-64B4-4726-9E59-1C0BBB6FE935}" type="slidenum">
              <a:rPr lang="es-EC" smtClean="0"/>
              <a:t>2</a:t>
            </a:fld>
            <a:endParaRPr lang="es-EC"/>
          </a:p>
        </p:txBody>
      </p:sp>
    </p:spTree>
    <p:extLst>
      <p:ext uri="{BB962C8B-B14F-4D97-AF65-F5344CB8AC3E}">
        <p14:creationId xmlns:p14="http://schemas.microsoft.com/office/powerpoint/2010/main" val="3661207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52568A5D-64B4-4726-9E59-1C0BBB6FE935}" type="slidenum">
              <a:rPr lang="es-EC" smtClean="0"/>
              <a:t>3</a:t>
            </a:fld>
            <a:endParaRPr lang="es-EC"/>
          </a:p>
        </p:txBody>
      </p:sp>
    </p:spTree>
    <p:extLst>
      <p:ext uri="{BB962C8B-B14F-4D97-AF65-F5344CB8AC3E}">
        <p14:creationId xmlns:p14="http://schemas.microsoft.com/office/powerpoint/2010/main" val="2033597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52568A5D-64B4-4726-9E59-1C0BBB6FE935}" type="slidenum">
              <a:rPr lang="es-EC" smtClean="0"/>
              <a:t>4</a:t>
            </a:fld>
            <a:endParaRPr lang="es-EC"/>
          </a:p>
        </p:txBody>
      </p:sp>
    </p:spTree>
    <p:extLst>
      <p:ext uri="{BB962C8B-B14F-4D97-AF65-F5344CB8AC3E}">
        <p14:creationId xmlns:p14="http://schemas.microsoft.com/office/powerpoint/2010/main" val="3514818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52568A5D-64B4-4726-9E59-1C0BBB6FE935}" type="slidenum">
              <a:rPr lang="es-EC" smtClean="0"/>
              <a:t>13</a:t>
            </a:fld>
            <a:endParaRPr lang="es-EC"/>
          </a:p>
        </p:txBody>
      </p:sp>
    </p:spTree>
    <p:extLst>
      <p:ext uri="{BB962C8B-B14F-4D97-AF65-F5344CB8AC3E}">
        <p14:creationId xmlns:p14="http://schemas.microsoft.com/office/powerpoint/2010/main" val="1698230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52568A5D-64B4-4726-9E59-1C0BBB6FE935}" type="slidenum">
              <a:rPr lang="es-EC" smtClean="0"/>
              <a:t>17</a:t>
            </a:fld>
            <a:endParaRPr lang="es-EC"/>
          </a:p>
        </p:txBody>
      </p:sp>
    </p:spTree>
    <p:extLst>
      <p:ext uri="{BB962C8B-B14F-4D97-AF65-F5344CB8AC3E}">
        <p14:creationId xmlns:p14="http://schemas.microsoft.com/office/powerpoint/2010/main" val="918192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52568A5D-64B4-4726-9E59-1C0BBB6FE935}" type="slidenum">
              <a:rPr lang="es-EC" smtClean="0"/>
              <a:t>19</a:t>
            </a:fld>
            <a:endParaRPr lang="es-EC"/>
          </a:p>
        </p:txBody>
      </p:sp>
    </p:spTree>
    <p:extLst>
      <p:ext uri="{BB962C8B-B14F-4D97-AF65-F5344CB8AC3E}">
        <p14:creationId xmlns:p14="http://schemas.microsoft.com/office/powerpoint/2010/main" val="2577209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52568A5D-64B4-4726-9E59-1C0BBB6FE935}" type="slidenum">
              <a:rPr lang="es-EC" smtClean="0"/>
              <a:t>20</a:t>
            </a:fld>
            <a:endParaRPr lang="es-EC"/>
          </a:p>
        </p:txBody>
      </p:sp>
    </p:spTree>
    <p:extLst>
      <p:ext uri="{BB962C8B-B14F-4D97-AF65-F5344CB8AC3E}">
        <p14:creationId xmlns:p14="http://schemas.microsoft.com/office/powerpoint/2010/main" val="25233195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52568A5D-64B4-4726-9E59-1C0BBB6FE935}" type="slidenum">
              <a:rPr lang="es-EC" smtClean="0"/>
              <a:t>24</a:t>
            </a:fld>
            <a:endParaRPr lang="es-EC"/>
          </a:p>
        </p:txBody>
      </p:sp>
    </p:spTree>
    <p:extLst>
      <p:ext uri="{BB962C8B-B14F-4D97-AF65-F5344CB8AC3E}">
        <p14:creationId xmlns:p14="http://schemas.microsoft.com/office/powerpoint/2010/main" val="37382802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24B69D-E7F2-4031-8B37-BB855115F0B5}"/>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EC"/>
          </a:p>
        </p:txBody>
      </p:sp>
      <p:sp>
        <p:nvSpPr>
          <p:cNvPr id="3" name="Subtítulo 2">
            <a:extLst>
              <a:ext uri="{FF2B5EF4-FFF2-40B4-BE49-F238E27FC236}">
                <a16:creationId xmlns:a16="http://schemas.microsoft.com/office/drawing/2014/main" id="{AFE56B93-7BE6-46D8-97B5-A1711788E5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C"/>
          </a:p>
        </p:txBody>
      </p:sp>
      <p:sp>
        <p:nvSpPr>
          <p:cNvPr id="4" name="Marcador de fecha 3">
            <a:extLst>
              <a:ext uri="{FF2B5EF4-FFF2-40B4-BE49-F238E27FC236}">
                <a16:creationId xmlns:a16="http://schemas.microsoft.com/office/drawing/2014/main" id="{8A4FC8AF-4298-4EC1-A731-F770B737A7CD}"/>
              </a:ext>
            </a:extLst>
          </p:cNvPr>
          <p:cNvSpPr>
            <a:spLocks noGrp="1"/>
          </p:cNvSpPr>
          <p:nvPr>
            <p:ph type="dt" sz="half" idx="10"/>
          </p:nvPr>
        </p:nvSpPr>
        <p:spPr/>
        <p:txBody>
          <a:bodyPr/>
          <a:lstStyle/>
          <a:p>
            <a:fld id="{D63813D8-819E-4683-86BD-673299692025}" type="datetimeFigureOut">
              <a:rPr lang="es-EC" smtClean="0"/>
              <a:t>8/9/2020</a:t>
            </a:fld>
            <a:endParaRPr lang="es-EC"/>
          </a:p>
        </p:txBody>
      </p:sp>
      <p:sp>
        <p:nvSpPr>
          <p:cNvPr id="5" name="Marcador de pie de página 4">
            <a:extLst>
              <a:ext uri="{FF2B5EF4-FFF2-40B4-BE49-F238E27FC236}">
                <a16:creationId xmlns:a16="http://schemas.microsoft.com/office/drawing/2014/main" id="{29719A36-817A-4C62-9B64-67CE926B207C}"/>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3F2537E6-7AFA-4909-A435-5D52558BAD7C}"/>
              </a:ext>
            </a:extLst>
          </p:cNvPr>
          <p:cNvSpPr>
            <a:spLocks noGrp="1"/>
          </p:cNvSpPr>
          <p:nvPr>
            <p:ph type="sldNum" sz="quarter" idx="12"/>
          </p:nvPr>
        </p:nvSpPr>
        <p:spPr/>
        <p:txBody>
          <a:bodyPr/>
          <a:lstStyle/>
          <a:p>
            <a:fld id="{0A9176A3-D559-48F0-BCB8-266BE4ED103B}" type="slidenum">
              <a:rPr lang="es-EC" smtClean="0"/>
              <a:t>‹Nº›</a:t>
            </a:fld>
            <a:endParaRPr lang="es-EC"/>
          </a:p>
        </p:txBody>
      </p:sp>
    </p:spTree>
    <p:extLst>
      <p:ext uri="{BB962C8B-B14F-4D97-AF65-F5344CB8AC3E}">
        <p14:creationId xmlns:p14="http://schemas.microsoft.com/office/powerpoint/2010/main" val="14255057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E9AB3C-4437-4CC2-8DD4-86ADB5FC1191}"/>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texto vertical 2">
            <a:extLst>
              <a:ext uri="{FF2B5EF4-FFF2-40B4-BE49-F238E27FC236}">
                <a16:creationId xmlns:a16="http://schemas.microsoft.com/office/drawing/2014/main" id="{3D6BD57B-0590-4427-A738-0C9BA694263A}"/>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F58AD765-E9A9-47C0-98BE-408BFCE0C8F7}"/>
              </a:ext>
            </a:extLst>
          </p:cNvPr>
          <p:cNvSpPr>
            <a:spLocks noGrp="1"/>
          </p:cNvSpPr>
          <p:nvPr>
            <p:ph type="dt" sz="half" idx="10"/>
          </p:nvPr>
        </p:nvSpPr>
        <p:spPr/>
        <p:txBody>
          <a:bodyPr/>
          <a:lstStyle/>
          <a:p>
            <a:fld id="{D63813D8-819E-4683-86BD-673299692025}" type="datetimeFigureOut">
              <a:rPr lang="es-EC" smtClean="0"/>
              <a:t>8/9/2020</a:t>
            </a:fld>
            <a:endParaRPr lang="es-EC"/>
          </a:p>
        </p:txBody>
      </p:sp>
      <p:sp>
        <p:nvSpPr>
          <p:cNvPr id="5" name="Marcador de pie de página 4">
            <a:extLst>
              <a:ext uri="{FF2B5EF4-FFF2-40B4-BE49-F238E27FC236}">
                <a16:creationId xmlns:a16="http://schemas.microsoft.com/office/drawing/2014/main" id="{114199CF-8CD9-4954-827E-50FDDA643CF5}"/>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FC7450DE-B856-4636-954F-15F83343294D}"/>
              </a:ext>
            </a:extLst>
          </p:cNvPr>
          <p:cNvSpPr>
            <a:spLocks noGrp="1"/>
          </p:cNvSpPr>
          <p:nvPr>
            <p:ph type="sldNum" sz="quarter" idx="12"/>
          </p:nvPr>
        </p:nvSpPr>
        <p:spPr/>
        <p:txBody>
          <a:bodyPr/>
          <a:lstStyle/>
          <a:p>
            <a:fld id="{0A9176A3-D559-48F0-BCB8-266BE4ED103B}" type="slidenum">
              <a:rPr lang="es-EC" smtClean="0"/>
              <a:t>‹Nº›</a:t>
            </a:fld>
            <a:endParaRPr lang="es-EC"/>
          </a:p>
        </p:txBody>
      </p:sp>
    </p:spTree>
    <p:extLst>
      <p:ext uri="{BB962C8B-B14F-4D97-AF65-F5344CB8AC3E}">
        <p14:creationId xmlns:p14="http://schemas.microsoft.com/office/powerpoint/2010/main" val="666569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62E9BE4-1A0D-4731-A7D7-E638BD33C01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EC"/>
          </a:p>
        </p:txBody>
      </p:sp>
      <p:sp>
        <p:nvSpPr>
          <p:cNvPr id="3" name="Marcador de texto vertical 2">
            <a:extLst>
              <a:ext uri="{FF2B5EF4-FFF2-40B4-BE49-F238E27FC236}">
                <a16:creationId xmlns:a16="http://schemas.microsoft.com/office/drawing/2014/main" id="{398DD3FE-F776-4C00-BF17-A2C28D196DA8}"/>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2150074C-34FB-4516-A276-71877D69D33B}"/>
              </a:ext>
            </a:extLst>
          </p:cNvPr>
          <p:cNvSpPr>
            <a:spLocks noGrp="1"/>
          </p:cNvSpPr>
          <p:nvPr>
            <p:ph type="dt" sz="half" idx="10"/>
          </p:nvPr>
        </p:nvSpPr>
        <p:spPr/>
        <p:txBody>
          <a:bodyPr/>
          <a:lstStyle/>
          <a:p>
            <a:fld id="{D63813D8-819E-4683-86BD-673299692025}" type="datetimeFigureOut">
              <a:rPr lang="es-EC" smtClean="0"/>
              <a:t>8/9/2020</a:t>
            </a:fld>
            <a:endParaRPr lang="es-EC"/>
          </a:p>
        </p:txBody>
      </p:sp>
      <p:sp>
        <p:nvSpPr>
          <p:cNvPr id="5" name="Marcador de pie de página 4">
            <a:extLst>
              <a:ext uri="{FF2B5EF4-FFF2-40B4-BE49-F238E27FC236}">
                <a16:creationId xmlns:a16="http://schemas.microsoft.com/office/drawing/2014/main" id="{EC16E333-A564-4921-8D83-A40673175769}"/>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C0C31295-9346-46D3-9267-E1FD818FE878}"/>
              </a:ext>
            </a:extLst>
          </p:cNvPr>
          <p:cNvSpPr>
            <a:spLocks noGrp="1"/>
          </p:cNvSpPr>
          <p:nvPr>
            <p:ph type="sldNum" sz="quarter" idx="12"/>
          </p:nvPr>
        </p:nvSpPr>
        <p:spPr/>
        <p:txBody>
          <a:bodyPr/>
          <a:lstStyle/>
          <a:p>
            <a:fld id="{0A9176A3-D559-48F0-BCB8-266BE4ED103B}" type="slidenum">
              <a:rPr lang="es-EC" smtClean="0"/>
              <a:t>‹Nº›</a:t>
            </a:fld>
            <a:endParaRPr lang="es-EC"/>
          </a:p>
        </p:txBody>
      </p:sp>
    </p:spTree>
    <p:extLst>
      <p:ext uri="{BB962C8B-B14F-4D97-AF65-F5344CB8AC3E}">
        <p14:creationId xmlns:p14="http://schemas.microsoft.com/office/powerpoint/2010/main" val="170551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F96240-B246-4964-ABFE-91C576B176D1}"/>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4A9CD18A-392D-4CC9-82C8-59F1690C4B43}"/>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7D41298A-C3FF-445B-8E56-DA8B794FB34E}"/>
              </a:ext>
            </a:extLst>
          </p:cNvPr>
          <p:cNvSpPr>
            <a:spLocks noGrp="1"/>
          </p:cNvSpPr>
          <p:nvPr>
            <p:ph type="dt" sz="half" idx="10"/>
          </p:nvPr>
        </p:nvSpPr>
        <p:spPr/>
        <p:txBody>
          <a:bodyPr/>
          <a:lstStyle/>
          <a:p>
            <a:fld id="{D63813D8-819E-4683-86BD-673299692025}" type="datetimeFigureOut">
              <a:rPr lang="es-EC" smtClean="0"/>
              <a:t>8/9/2020</a:t>
            </a:fld>
            <a:endParaRPr lang="es-EC"/>
          </a:p>
        </p:txBody>
      </p:sp>
      <p:sp>
        <p:nvSpPr>
          <p:cNvPr id="5" name="Marcador de pie de página 4">
            <a:extLst>
              <a:ext uri="{FF2B5EF4-FFF2-40B4-BE49-F238E27FC236}">
                <a16:creationId xmlns:a16="http://schemas.microsoft.com/office/drawing/2014/main" id="{5880AB3C-C8C9-4EEA-BE80-0BEE0DB20AC7}"/>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B628D8F4-C8AF-405C-AFC7-C6F2C00A2308}"/>
              </a:ext>
            </a:extLst>
          </p:cNvPr>
          <p:cNvSpPr>
            <a:spLocks noGrp="1"/>
          </p:cNvSpPr>
          <p:nvPr>
            <p:ph type="sldNum" sz="quarter" idx="12"/>
          </p:nvPr>
        </p:nvSpPr>
        <p:spPr/>
        <p:txBody>
          <a:bodyPr/>
          <a:lstStyle/>
          <a:p>
            <a:fld id="{0A9176A3-D559-48F0-BCB8-266BE4ED103B}" type="slidenum">
              <a:rPr lang="es-EC" smtClean="0"/>
              <a:t>‹Nº›</a:t>
            </a:fld>
            <a:endParaRPr lang="es-EC"/>
          </a:p>
        </p:txBody>
      </p:sp>
    </p:spTree>
    <p:extLst>
      <p:ext uri="{BB962C8B-B14F-4D97-AF65-F5344CB8AC3E}">
        <p14:creationId xmlns:p14="http://schemas.microsoft.com/office/powerpoint/2010/main" val="987052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CD8F41-6481-4910-A5BC-550BBD16764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3A33BE8D-F99F-48BA-8627-6F1174505F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D6F44F0-D68B-43BD-8B8A-1DFC337BC418}"/>
              </a:ext>
            </a:extLst>
          </p:cNvPr>
          <p:cNvSpPr>
            <a:spLocks noGrp="1"/>
          </p:cNvSpPr>
          <p:nvPr>
            <p:ph type="dt" sz="half" idx="10"/>
          </p:nvPr>
        </p:nvSpPr>
        <p:spPr/>
        <p:txBody>
          <a:bodyPr/>
          <a:lstStyle/>
          <a:p>
            <a:fld id="{D63813D8-819E-4683-86BD-673299692025}" type="datetimeFigureOut">
              <a:rPr lang="es-EC" smtClean="0"/>
              <a:t>8/9/2020</a:t>
            </a:fld>
            <a:endParaRPr lang="es-EC"/>
          </a:p>
        </p:txBody>
      </p:sp>
      <p:sp>
        <p:nvSpPr>
          <p:cNvPr id="5" name="Marcador de pie de página 4">
            <a:extLst>
              <a:ext uri="{FF2B5EF4-FFF2-40B4-BE49-F238E27FC236}">
                <a16:creationId xmlns:a16="http://schemas.microsoft.com/office/drawing/2014/main" id="{9D063B91-8853-4768-9AD8-C2A7D0332C34}"/>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4EB33B87-777D-4389-BCBA-7970BA0B8E0C}"/>
              </a:ext>
            </a:extLst>
          </p:cNvPr>
          <p:cNvSpPr>
            <a:spLocks noGrp="1"/>
          </p:cNvSpPr>
          <p:nvPr>
            <p:ph type="sldNum" sz="quarter" idx="12"/>
          </p:nvPr>
        </p:nvSpPr>
        <p:spPr/>
        <p:txBody>
          <a:bodyPr/>
          <a:lstStyle/>
          <a:p>
            <a:fld id="{0A9176A3-D559-48F0-BCB8-266BE4ED103B}" type="slidenum">
              <a:rPr lang="es-EC" smtClean="0"/>
              <a:t>‹Nº›</a:t>
            </a:fld>
            <a:endParaRPr lang="es-EC"/>
          </a:p>
        </p:txBody>
      </p:sp>
    </p:spTree>
    <p:extLst>
      <p:ext uri="{BB962C8B-B14F-4D97-AF65-F5344CB8AC3E}">
        <p14:creationId xmlns:p14="http://schemas.microsoft.com/office/powerpoint/2010/main" val="3703468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D0B413-9A01-4015-A90B-6A65FD97B2C9}"/>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88378472-64DF-4531-8B5D-24DEA0421F4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contenido 3">
            <a:extLst>
              <a:ext uri="{FF2B5EF4-FFF2-40B4-BE49-F238E27FC236}">
                <a16:creationId xmlns:a16="http://schemas.microsoft.com/office/drawing/2014/main" id="{9FBC16C4-C7C4-4FE0-88FC-4FAA13EF8616}"/>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fecha 4">
            <a:extLst>
              <a:ext uri="{FF2B5EF4-FFF2-40B4-BE49-F238E27FC236}">
                <a16:creationId xmlns:a16="http://schemas.microsoft.com/office/drawing/2014/main" id="{8455DADA-CF5D-4C09-B1F2-7B46D7B219A8}"/>
              </a:ext>
            </a:extLst>
          </p:cNvPr>
          <p:cNvSpPr>
            <a:spLocks noGrp="1"/>
          </p:cNvSpPr>
          <p:nvPr>
            <p:ph type="dt" sz="half" idx="10"/>
          </p:nvPr>
        </p:nvSpPr>
        <p:spPr/>
        <p:txBody>
          <a:bodyPr/>
          <a:lstStyle/>
          <a:p>
            <a:fld id="{D63813D8-819E-4683-86BD-673299692025}" type="datetimeFigureOut">
              <a:rPr lang="es-EC" smtClean="0"/>
              <a:t>8/9/2020</a:t>
            </a:fld>
            <a:endParaRPr lang="es-EC"/>
          </a:p>
        </p:txBody>
      </p:sp>
      <p:sp>
        <p:nvSpPr>
          <p:cNvPr id="6" name="Marcador de pie de página 5">
            <a:extLst>
              <a:ext uri="{FF2B5EF4-FFF2-40B4-BE49-F238E27FC236}">
                <a16:creationId xmlns:a16="http://schemas.microsoft.com/office/drawing/2014/main" id="{587BAD19-A551-4BFE-86F9-EC9556422049}"/>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63602A1B-284B-4ABF-A52E-4315F3BE09B3}"/>
              </a:ext>
            </a:extLst>
          </p:cNvPr>
          <p:cNvSpPr>
            <a:spLocks noGrp="1"/>
          </p:cNvSpPr>
          <p:nvPr>
            <p:ph type="sldNum" sz="quarter" idx="12"/>
          </p:nvPr>
        </p:nvSpPr>
        <p:spPr/>
        <p:txBody>
          <a:bodyPr/>
          <a:lstStyle/>
          <a:p>
            <a:fld id="{0A9176A3-D559-48F0-BCB8-266BE4ED103B}" type="slidenum">
              <a:rPr lang="es-EC" smtClean="0"/>
              <a:t>‹Nº›</a:t>
            </a:fld>
            <a:endParaRPr lang="es-EC"/>
          </a:p>
        </p:txBody>
      </p:sp>
    </p:spTree>
    <p:extLst>
      <p:ext uri="{BB962C8B-B14F-4D97-AF65-F5344CB8AC3E}">
        <p14:creationId xmlns:p14="http://schemas.microsoft.com/office/powerpoint/2010/main" val="2610143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563556B-F7E4-447C-BEEF-042E9FD3E6C3}"/>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048C8AB2-415C-4D35-A622-C07BC86103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6FF7A18D-428F-471A-9E61-EED508760300}"/>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texto 4">
            <a:extLst>
              <a:ext uri="{FF2B5EF4-FFF2-40B4-BE49-F238E27FC236}">
                <a16:creationId xmlns:a16="http://schemas.microsoft.com/office/drawing/2014/main" id="{3DD9F05D-DA90-4AF1-873B-480147792F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79B5CCD2-EE1C-4AD6-A383-51949B9445C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7" name="Marcador de fecha 6">
            <a:extLst>
              <a:ext uri="{FF2B5EF4-FFF2-40B4-BE49-F238E27FC236}">
                <a16:creationId xmlns:a16="http://schemas.microsoft.com/office/drawing/2014/main" id="{359E7BCB-FB6B-441E-B475-819D5AFFF6E9}"/>
              </a:ext>
            </a:extLst>
          </p:cNvPr>
          <p:cNvSpPr>
            <a:spLocks noGrp="1"/>
          </p:cNvSpPr>
          <p:nvPr>
            <p:ph type="dt" sz="half" idx="10"/>
          </p:nvPr>
        </p:nvSpPr>
        <p:spPr/>
        <p:txBody>
          <a:bodyPr/>
          <a:lstStyle/>
          <a:p>
            <a:fld id="{D63813D8-819E-4683-86BD-673299692025}" type="datetimeFigureOut">
              <a:rPr lang="es-EC" smtClean="0"/>
              <a:t>8/9/2020</a:t>
            </a:fld>
            <a:endParaRPr lang="es-EC"/>
          </a:p>
        </p:txBody>
      </p:sp>
      <p:sp>
        <p:nvSpPr>
          <p:cNvPr id="8" name="Marcador de pie de página 7">
            <a:extLst>
              <a:ext uri="{FF2B5EF4-FFF2-40B4-BE49-F238E27FC236}">
                <a16:creationId xmlns:a16="http://schemas.microsoft.com/office/drawing/2014/main" id="{064B6A6A-04F9-4A06-8719-22A51388BEAE}"/>
              </a:ext>
            </a:extLst>
          </p:cNvPr>
          <p:cNvSpPr>
            <a:spLocks noGrp="1"/>
          </p:cNvSpPr>
          <p:nvPr>
            <p:ph type="ftr" sz="quarter" idx="11"/>
          </p:nvPr>
        </p:nvSpPr>
        <p:spPr/>
        <p:txBody>
          <a:bodyPr/>
          <a:lstStyle/>
          <a:p>
            <a:endParaRPr lang="es-EC"/>
          </a:p>
        </p:txBody>
      </p:sp>
      <p:sp>
        <p:nvSpPr>
          <p:cNvPr id="9" name="Marcador de número de diapositiva 8">
            <a:extLst>
              <a:ext uri="{FF2B5EF4-FFF2-40B4-BE49-F238E27FC236}">
                <a16:creationId xmlns:a16="http://schemas.microsoft.com/office/drawing/2014/main" id="{47EB1124-0AF6-4370-8F37-45BDAC1C75E6}"/>
              </a:ext>
            </a:extLst>
          </p:cNvPr>
          <p:cNvSpPr>
            <a:spLocks noGrp="1"/>
          </p:cNvSpPr>
          <p:nvPr>
            <p:ph type="sldNum" sz="quarter" idx="12"/>
          </p:nvPr>
        </p:nvSpPr>
        <p:spPr/>
        <p:txBody>
          <a:bodyPr/>
          <a:lstStyle/>
          <a:p>
            <a:fld id="{0A9176A3-D559-48F0-BCB8-266BE4ED103B}" type="slidenum">
              <a:rPr lang="es-EC" smtClean="0"/>
              <a:t>‹Nº›</a:t>
            </a:fld>
            <a:endParaRPr lang="es-EC"/>
          </a:p>
        </p:txBody>
      </p:sp>
    </p:spTree>
    <p:extLst>
      <p:ext uri="{BB962C8B-B14F-4D97-AF65-F5344CB8AC3E}">
        <p14:creationId xmlns:p14="http://schemas.microsoft.com/office/powerpoint/2010/main" val="3957013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C854AF-9384-4174-BE97-A70724108DB9}"/>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fecha 2">
            <a:extLst>
              <a:ext uri="{FF2B5EF4-FFF2-40B4-BE49-F238E27FC236}">
                <a16:creationId xmlns:a16="http://schemas.microsoft.com/office/drawing/2014/main" id="{319D0210-27DF-4AA1-BB2C-74809FFD920D}"/>
              </a:ext>
            </a:extLst>
          </p:cNvPr>
          <p:cNvSpPr>
            <a:spLocks noGrp="1"/>
          </p:cNvSpPr>
          <p:nvPr>
            <p:ph type="dt" sz="half" idx="10"/>
          </p:nvPr>
        </p:nvSpPr>
        <p:spPr/>
        <p:txBody>
          <a:bodyPr/>
          <a:lstStyle/>
          <a:p>
            <a:fld id="{D63813D8-819E-4683-86BD-673299692025}" type="datetimeFigureOut">
              <a:rPr lang="es-EC" smtClean="0"/>
              <a:t>8/9/2020</a:t>
            </a:fld>
            <a:endParaRPr lang="es-EC"/>
          </a:p>
        </p:txBody>
      </p:sp>
      <p:sp>
        <p:nvSpPr>
          <p:cNvPr id="4" name="Marcador de pie de página 3">
            <a:extLst>
              <a:ext uri="{FF2B5EF4-FFF2-40B4-BE49-F238E27FC236}">
                <a16:creationId xmlns:a16="http://schemas.microsoft.com/office/drawing/2014/main" id="{0DA5794E-5E7B-43E4-8644-D6EBA6E4862D}"/>
              </a:ext>
            </a:extLst>
          </p:cNvPr>
          <p:cNvSpPr>
            <a:spLocks noGrp="1"/>
          </p:cNvSpPr>
          <p:nvPr>
            <p:ph type="ftr" sz="quarter" idx="11"/>
          </p:nvPr>
        </p:nvSpPr>
        <p:spPr/>
        <p:txBody>
          <a:bodyPr/>
          <a:lstStyle/>
          <a:p>
            <a:endParaRPr lang="es-EC"/>
          </a:p>
        </p:txBody>
      </p:sp>
      <p:sp>
        <p:nvSpPr>
          <p:cNvPr id="5" name="Marcador de número de diapositiva 4">
            <a:extLst>
              <a:ext uri="{FF2B5EF4-FFF2-40B4-BE49-F238E27FC236}">
                <a16:creationId xmlns:a16="http://schemas.microsoft.com/office/drawing/2014/main" id="{F4BB052A-6DF2-4285-A374-252AD5ED91BA}"/>
              </a:ext>
            </a:extLst>
          </p:cNvPr>
          <p:cNvSpPr>
            <a:spLocks noGrp="1"/>
          </p:cNvSpPr>
          <p:nvPr>
            <p:ph type="sldNum" sz="quarter" idx="12"/>
          </p:nvPr>
        </p:nvSpPr>
        <p:spPr/>
        <p:txBody>
          <a:bodyPr/>
          <a:lstStyle/>
          <a:p>
            <a:fld id="{0A9176A3-D559-48F0-BCB8-266BE4ED103B}" type="slidenum">
              <a:rPr lang="es-EC" smtClean="0"/>
              <a:t>‹Nº›</a:t>
            </a:fld>
            <a:endParaRPr lang="es-EC"/>
          </a:p>
        </p:txBody>
      </p:sp>
    </p:spTree>
    <p:extLst>
      <p:ext uri="{BB962C8B-B14F-4D97-AF65-F5344CB8AC3E}">
        <p14:creationId xmlns:p14="http://schemas.microsoft.com/office/powerpoint/2010/main" val="161537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2757B1D0-06A7-4E72-A82E-2FAD1F221BD6}"/>
              </a:ext>
            </a:extLst>
          </p:cNvPr>
          <p:cNvSpPr>
            <a:spLocks noGrp="1"/>
          </p:cNvSpPr>
          <p:nvPr>
            <p:ph type="dt" sz="half" idx="10"/>
          </p:nvPr>
        </p:nvSpPr>
        <p:spPr/>
        <p:txBody>
          <a:bodyPr/>
          <a:lstStyle/>
          <a:p>
            <a:fld id="{D63813D8-819E-4683-86BD-673299692025}" type="datetimeFigureOut">
              <a:rPr lang="es-EC" smtClean="0"/>
              <a:t>8/9/2020</a:t>
            </a:fld>
            <a:endParaRPr lang="es-EC"/>
          </a:p>
        </p:txBody>
      </p:sp>
      <p:sp>
        <p:nvSpPr>
          <p:cNvPr id="3" name="Marcador de pie de página 2">
            <a:extLst>
              <a:ext uri="{FF2B5EF4-FFF2-40B4-BE49-F238E27FC236}">
                <a16:creationId xmlns:a16="http://schemas.microsoft.com/office/drawing/2014/main" id="{DC0EF795-550F-4B3D-A6A6-4F978AC3A6FA}"/>
              </a:ext>
            </a:extLst>
          </p:cNvPr>
          <p:cNvSpPr>
            <a:spLocks noGrp="1"/>
          </p:cNvSpPr>
          <p:nvPr>
            <p:ph type="ftr" sz="quarter" idx="11"/>
          </p:nvPr>
        </p:nvSpPr>
        <p:spPr/>
        <p:txBody>
          <a:bodyPr/>
          <a:lstStyle/>
          <a:p>
            <a:endParaRPr lang="es-EC"/>
          </a:p>
        </p:txBody>
      </p:sp>
      <p:sp>
        <p:nvSpPr>
          <p:cNvPr id="4" name="Marcador de número de diapositiva 3">
            <a:extLst>
              <a:ext uri="{FF2B5EF4-FFF2-40B4-BE49-F238E27FC236}">
                <a16:creationId xmlns:a16="http://schemas.microsoft.com/office/drawing/2014/main" id="{4ED0CD73-7286-4967-A069-40E5EC91AC6B}"/>
              </a:ext>
            </a:extLst>
          </p:cNvPr>
          <p:cNvSpPr>
            <a:spLocks noGrp="1"/>
          </p:cNvSpPr>
          <p:nvPr>
            <p:ph type="sldNum" sz="quarter" idx="12"/>
          </p:nvPr>
        </p:nvSpPr>
        <p:spPr/>
        <p:txBody>
          <a:bodyPr/>
          <a:lstStyle/>
          <a:p>
            <a:fld id="{0A9176A3-D559-48F0-BCB8-266BE4ED103B}" type="slidenum">
              <a:rPr lang="es-EC" smtClean="0"/>
              <a:t>‹Nº›</a:t>
            </a:fld>
            <a:endParaRPr lang="es-EC"/>
          </a:p>
        </p:txBody>
      </p:sp>
    </p:spTree>
    <p:extLst>
      <p:ext uri="{BB962C8B-B14F-4D97-AF65-F5344CB8AC3E}">
        <p14:creationId xmlns:p14="http://schemas.microsoft.com/office/powerpoint/2010/main" val="642307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1D0A4C-6FE1-4992-AE8D-F8A58410ADF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61300429-08CA-4105-B777-37DA4FC371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texto 3">
            <a:extLst>
              <a:ext uri="{FF2B5EF4-FFF2-40B4-BE49-F238E27FC236}">
                <a16:creationId xmlns:a16="http://schemas.microsoft.com/office/drawing/2014/main" id="{22FA4E90-FC0C-490E-8913-98252000B7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CA4C3FC-7987-4677-96C4-62D0B047F14D}"/>
              </a:ext>
            </a:extLst>
          </p:cNvPr>
          <p:cNvSpPr>
            <a:spLocks noGrp="1"/>
          </p:cNvSpPr>
          <p:nvPr>
            <p:ph type="dt" sz="half" idx="10"/>
          </p:nvPr>
        </p:nvSpPr>
        <p:spPr/>
        <p:txBody>
          <a:bodyPr/>
          <a:lstStyle/>
          <a:p>
            <a:fld id="{D63813D8-819E-4683-86BD-673299692025}" type="datetimeFigureOut">
              <a:rPr lang="es-EC" smtClean="0"/>
              <a:t>8/9/2020</a:t>
            </a:fld>
            <a:endParaRPr lang="es-EC"/>
          </a:p>
        </p:txBody>
      </p:sp>
      <p:sp>
        <p:nvSpPr>
          <p:cNvPr id="6" name="Marcador de pie de página 5">
            <a:extLst>
              <a:ext uri="{FF2B5EF4-FFF2-40B4-BE49-F238E27FC236}">
                <a16:creationId xmlns:a16="http://schemas.microsoft.com/office/drawing/2014/main" id="{3936D6BB-0D8B-4741-B0FB-3464CDE7CFD5}"/>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F4DD9AB2-0500-466C-976F-0FD4BDA70AEC}"/>
              </a:ext>
            </a:extLst>
          </p:cNvPr>
          <p:cNvSpPr>
            <a:spLocks noGrp="1"/>
          </p:cNvSpPr>
          <p:nvPr>
            <p:ph type="sldNum" sz="quarter" idx="12"/>
          </p:nvPr>
        </p:nvSpPr>
        <p:spPr/>
        <p:txBody>
          <a:bodyPr/>
          <a:lstStyle/>
          <a:p>
            <a:fld id="{0A9176A3-D559-48F0-BCB8-266BE4ED103B}" type="slidenum">
              <a:rPr lang="es-EC" smtClean="0"/>
              <a:t>‹Nº›</a:t>
            </a:fld>
            <a:endParaRPr lang="es-EC"/>
          </a:p>
        </p:txBody>
      </p:sp>
    </p:spTree>
    <p:extLst>
      <p:ext uri="{BB962C8B-B14F-4D97-AF65-F5344CB8AC3E}">
        <p14:creationId xmlns:p14="http://schemas.microsoft.com/office/powerpoint/2010/main" val="13782738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9958CB8-2003-478A-9254-F1E6A612B9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posición de imagen 2">
            <a:extLst>
              <a:ext uri="{FF2B5EF4-FFF2-40B4-BE49-F238E27FC236}">
                <a16:creationId xmlns:a16="http://schemas.microsoft.com/office/drawing/2014/main" id="{F30196E8-810F-4A1F-92D9-01EE98A192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a:extLst>
              <a:ext uri="{FF2B5EF4-FFF2-40B4-BE49-F238E27FC236}">
                <a16:creationId xmlns:a16="http://schemas.microsoft.com/office/drawing/2014/main" id="{8E3840F0-5177-4B54-B330-2C9C04CB48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EC2BEC0-5B57-43C1-AC3D-6491BF2A8560}"/>
              </a:ext>
            </a:extLst>
          </p:cNvPr>
          <p:cNvSpPr>
            <a:spLocks noGrp="1"/>
          </p:cNvSpPr>
          <p:nvPr>
            <p:ph type="dt" sz="half" idx="10"/>
          </p:nvPr>
        </p:nvSpPr>
        <p:spPr/>
        <p:txBody>
          <a:bodyPr/>
          <a:lstStyle/>
          <a:p>
            <a:fld id="{D63813D8-819E-4683-86BD-673299692025}" type="datetimeFigureOut">
              <a:rPr lang="es-EC" smtClean="0"/>
              <a:t>8/9/2020</a:t>
            </a:fld>
            <a:endParaRPr lang="es-EC"/>
          </a:p>
        </p:txBody>
      </p:sp>
      <p:sp>
        <p:nvSpPr>
          <p:cNvPr id="6" name="Marcador de pie de página 5">
            <a:extLst>
              <a:ext uri="{FF2B5EF4-FFF2-40B4-BE49-F238E27FC236}">
                <a16:creationId xmlns:a16="http://schemas.microsoft.com/office/drawing/2014/main" id="{2D827D8F-1CDD-4456-B468-FE93B066CB15}"/>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44E08864-FB61-4E9A-8378-97F4BDFB7CB6}"/>
              </a:ext>
            </a:extLst>
          </p:cNvPr>
          <p:cNvSpPr>
            <a:spLocks noGrp="1"/>
          </p:cNvSpPr>
          <p:nvPr>
            <p:ph type="sldNum" sz="quarter" idx="12"/>
          </p:nvPr>
        </p:nvSpPr>
        <p:spPr/>
        <p:txBody>
          <a:bodyPr/>
          <a:lstStyle/>
          <a:p>
            <a:fld id="{0A9176A3-D559-48F0-BCB8-266BE4ED103B}" type="slidenum">
              <a:rPr lang="es-EC" smtClean="0"/>
              <a:t>‹Nº›</a:t>
            </a:fld>
            <a:endParaRPr lang="es-EC"/>
          </a:p>
        </p:txBody>
      </p:sp>
    </p:spTree>
    <p:extLst>
      <p:ext uri="{BB962C8B-B14F-4D97-AF65-F5344CB8AC3E}">
        <p14:creationId xmlns:p14="http://schemas.microsoft.com/office/powerpoint/2010/main" val="2609119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4EE9CC1-002F-46FF-B4B9-5AAF31631A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DB325599-F595-4707-A7D1-4DF6BB6BDA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1EA30C25-B11A-42BC-8D3D-55130DBF1D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3813D8-819E-4683-86BD-673299692025}" type="datetimeFigureOut">
              <a:rPr lang="es-EC" smtClean="0"/>
              <a:t>8/9/2020</a:t>
            </a:fld>
            <a:endParaRPr lang="es-EC"/>
          </a:p>
        </p:txBody>
      </p:sp>
      <p:sp>
        <p:nvSpPr>
          <p:cNvPr id="5" name="Marcador de pie de página 4">
            <a:extLst>
              <a:ext uri="{FF2B5EF4-FFF2-40B4-BE49-F238E27FC236}">
                <a16:creationId xmlns:a16="http://schemas.microsoft.com/office/drawing/2014/main" id="{6EAC73D2-E844-45BD-968A-D8C86D371C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Marcador de número de diapositiva 5">
            <a:extLst>
              <a:ext uri="{FF2B5EF4-FFF2-40B4-BE49-F238E27FC236}">
                <a16:creationId xmlns:a16="http://schemas.microsoft.com/office/drawing/2014/main" id="{FF48A6F7-391D-424C-A3AB-59E341573D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9176A3-D559-48F0-BCB8-266BE4ED103B}" type="slidenum">
              <a:rPr lang="es-EC" smtClean="0"/>
              <a:t>‹Nº›</a:t>
            </a:fld>
            <a:endParaRPr lang="es-EC"/>
          </a:p>
        </p:txBody>
      </p:sp>
    </p:spTree>
    <p:extLst>
      <p:ext uri="{BB962C8B-B14F-4D97-AF65-F5344CB8AC3E}">
        <p14:creationId xmlns:p14="http://schemas.microsoft.com/office/powerpoint/2010/main" val="25366584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diagramLayout" Target="../diagrams/layout16.xml"/><Relationship Id="rId3" Type="http://schemas.openxmlformats.org/officeDocument/2006/relationships/image" Target="../media/image2.png"/><Relationship Id="rId7" Type="http://schemas.openxmlformats.org/officeDocument/2006/relationships/diagramData" Target="../diagrams/data16.xml"/><Relationship Id="rId12"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1.png"/><Relationship Id="rId11" Type="http://schemas.microsoft.com/office/2007/relationships/diagramDrawing" Target="../diagrams/drawing16.xml"/><Relationship Id="rId5" Type="http://schemas.openxmlformats.org/officeDocument/2006/relationships/image" Target="../media/image30.png"/><Relationship Id="rId10" Type="http://schemas.openxmlformats.org/officeDocument/2006/relationships/diagramColors" Target="../diagrams/colors16.xml"/><Relationship Id="rId4" Type="http://schemas.openxmlformats.org/officeDocument/2006/relationships/image" Target="../media/image29.jpeg"/><Relationship Id="rId9" Type="http://schemas.openxmlformats.org/officeDocument/2006/relationships/diagramQuickStyle" Target="../diagrams/quickStyle16.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diagramData" Target="../diagrams/data18.xml"/><Relationship Id="rId13" Type="http://schemas.openxmlformats.org/officeDocument/2006/relationships/image" Target="../media/image34.png"/><Relationship Id="rId3" Type="http://schemas.openxmlformats.org/officeDocument/2006/relationships/diagramData" Target="../diagrams/data17.xml"/><Relationship Id="rId7" Type="http://schemas.microsoft.com/office/2007/relationships/diagramDrawing" Target="../diagrams/drawing17.xml"/><Relationship Id="rId12" Type="http://schemas.microsoft.com/office/2007/relationships/diagramDrawing" Target="../diagrams/drawing18.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diagramColors" Target="../diagrams/colors17.xml"/><Relationship Id="rId11" Type="http://schemas.openxmlformats.org/officeDocument/2006/relationships/diagramColors" Target="../diagrams/colors18.xml"/><Relationship Id="rId5" Type="http://schemas.openxmlformats.org/officeDocument/2006/relationships/diagramQuickStyle" Target="../diagrams/quickStyle17.xml"/><Relationship Id="rId10" Type="http://schemas.openxmlformats.org/officeDocument/2006/relationships/diagramQuickStyle" Target="../diagrams/quickStyle18.xml"/><Relationship Id="rId4" Type="http://schemas.openxmlformats.org/officeDocument/2006/relationships/diagramLayout" Target="../diagrams/layout17.xml"/><Relationship Id="rId9" Type="http://schemas.openxmlformats.org/officeDocument/2006/relationships/diagramLayout" Target="../diagrams/layout18.xml"/><Relationship Id="rId14" Type="http://schemas.openxmlformats.org/officeDocument/2006/relationships/image" Target="../media/image300.png"/></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19.xml"/><Relationship Id="rId13" Type="http://schemas.openxmlformats.org/officeDocument/2006/relationships/diagramColors" Target="../diagrams/colors20.xml"/><Relationship Id="rId3" Type="http://schemas.openxmlformats.org/officeDocument/2006/relationships/image" Target="../media/image2.png"/><Relationship Id="rId7" Type="http://schemas.openxmlformats.org/officeDocument/2006/relationships/diagramQuickStyle" Target="../diagrams/quickStyle19.xml"/><Relationship Id="rId12" Type="http://schemas.openxmlformats.org/officeDocument/2006/relationships/diagramQuickStyle" Target="../diagrams/quickStyle20.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Layout" Target="../diagrams/layout19.xml"/><Relationship Id="rId11" Type="http://schemas.openxmlformats.org/officeDocument/2006/relationships/diagramLayout" Target="../diagrams/layout20.xml"/><Relationship Id="rId5" Type="http://schemas.openxmlformats.org/officeDocument/2006/relationships/diagramData" Target="../diagrams/data19.xml"/><Relationship Id="rId10" Type="http://schemas.openxmlformats.org/officeDocument/2006/relationships/diagramData" Target="../diagrams/data20.xml"/><Relationship Id="rId4" Type="http://schemas.openxmlformats.org/officeDocument/2006/relationships/image" Target="../media/image35.png"/><Relationship Id="rId9" Type="http://schemas.microsoft.com/office/2007/relationships/diagramDrawing" Target="../diagrams/drawing19.xml"/><Relationship Id="rId14" Type="http://schemas.microsoft.com/office/2007/relationships/diagramDrawing" Target="../diagrams/drawing20.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21.xml"/><Relationship Id="rId3" Type="http://schemas.openxmlformats.org/officeDocument/2006/relationships/image" Target="../media/image36.png"/><Relationship Id="rId7" Type="http://schemas.openxmlformats.org/officeDocument/2006/relationships/diagramQuickStyle" Target="../diagrams/quickStyle21.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diagramLayout" Target="../diagrams/layout21.xml"/><Relationship Id="rId5" Type="http://schemas.openxmlformats.org/officeDocument/2006/relationships/diagramData" Target="../diagrams/data21.xml"/><Relationship Id="rId4" Type="http://schemas.openxmlformats.org/officeDocument/2006/relationships/image" Target="../media/image37.png"/><Relationship Id="rId9" Type="http://schemas.microsoft.com/office/2007/relationships/diagramDrawing" Target="../diagrams/drawing21.xml"/></Relationships>
</file>

<file path=ppt/slides/_rels/slide19.xml.rels><?xml version="1.0" encoding="UTF-8" standalone="yes"?>
<Relationships xmlns="http://schemas.openxmlformats.org/package/2006/relationships"><Relationship Id="rId8" Type="http://schemas.openxmlformats.org/officeDocument/2006/relationships/diagramQuickStyle" Target="../diagrams/quickStyle22.xml"/><Relationship Id="rId13" Type="http://schemas.openxmlformats.org/officeDocument/2006/relationships/image" Target="../media/image360.png"/><Relationship Id="rId18" Type="http://schemas.microsoft.com/office/2007/relationships/diagramDrawing" Target="../diagrams/drawing23.xml"/><Relationship Id="rId3" Type="http://schemas.openxmlformats.org/officeDocument/2006/relationships/image" Target="../media/image2.png"/><Relationship Id="rId7" Type="http://schemas.openxmlformats.org/officeDocument/2006/relationships/diagramLayout" Target="../diagrams/layout22.xml"/><Relationship Id="rId12" Type="http://schemas.openxmlformats.org/officeDocument/2006/relationships/image" Target="../media/image39.jpeg"/><Relationship Id="rId17" Type="http://schemas.openxmlformats.org/officeDocument/2006/relationships/diagramColors" Target="../diagrams/colors23.xml"/><Relationship Id="rId2" Type="http://schemas.openxmlformats.org/officeDocument/2006/relationships/notesSlide" Target="../notesSlides/notesSlide7.xml"/><Relationship Id="rId16" Type="http://schemas.openxmlformats.org/officeDocument/2006/relationships/diagramQuickStyle" Target="../diagrams/quickStyle23.xml"/><Relationship Id="rId1" Type="http://schemas.openxmlformats.org/officeDocument/2006/relationships/slideLayout" Target="../slideLayouts/slideLayout7.xml"/><Relationship Id="rId6" Type="http://schemas.openxmlformats.org/officeDocument/2006/relationships/diagramData" Target="../diagrams/data22.xml"/><Relationship Id="rId11" Type="http://schemas.openxmlformats.org/officeDocument/2006/relationships/image" Target="../media/image38.jpeg"/><Relationship Id="rId5" Type="http://schemas.openxmlformats.org/officeDocument/2006/relationships/image" Target="../media/image18.jpeg"/><Relationship Id="rId15" Type="http://schemas.openxmlformats.org/officeDocument/2006/relationships/diagramLayout" Target="../diagrams/layout23.xml"/><Relationship Id="rId10" Type="http://schemas.microsoft.com/office/2007/relationships/diagramDrawing" Target="../diagrams/drawing22.xml"/><Relationship Id="rId4" Type="http://schemas.openxmlformats.org/officeDocument/2006/relationships/image" Target="../media/image35.png"/><Relationship Id="rId9" Type="http://schemas.openxmlformats.org/officeDocument/2006/relationships/diagramColors" Target="../diagrams/colors22.xml"/><Relationship Id="rId14" Type="http://schemas.openxmlformats.org/officeDocument/2006/relationships/diagramData" Target="../diagrams/data23.xml"/></Relationships>
</file>

<file path=ppt/slides/_rels/slide2.xml.rels><?xml version="1.0" encoding="UTF-8" standalone="yes"?>
<Relationships xmlns="http://schemas.openxmlformats.org/package/2006/relationships"><Relationship Id="rId8" Type="http://schemas.openxmlformats.org/officeDocument/2006/relationships/diagramData" Target="../diagrams/data1.xml"/><Relationship Id="rId13"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12"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diagramColors" Target="../diagrams/colors1.xml"/><Relationship Id="rId5" Type="http://schemas.openxmlformats.org/officeDocument/2006/relationships/image" Target="../media/image4.jpeg"/><Relationship Id="rId10" Type="http://schemas.openxmlformats.org/officeDocument/2006/relationships/diagramQuickStyle" Target="../diagrams/quickStyle1.xml"/><Relationship Id="rId4" Type="http://schemas.openxmlformats.org/officeDocument/2006/relationships/image" Target="../media/image3.jpeg"/><Relationship Id="rId9" Type="http://schemas.openxmlformats.org/officeDocument/2006/relationships/diagramLayout" Target="../diagrams/layout1.xml"/><Relationship Id="rId1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8" Type="http://schemas.openxmlformats.org/officeDocument/2006/relationships/diagramLayout" Target="../diagrams/layout24.xml"/><Relationship Id="rId3" Type="http://schemas.openxmlformats.org/officeDocument/2006/relationships/image" Target="../media/image42.png"/><Relationship Id="rId7" Type="http://schemas.openxmlformats.org/officeDocument/2006/relationships/diagramData" Target="../diagrams/data24.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3.jpeg"/><Relationship Id="rId11" Type="http://schemas.microsoft.com/office/2007/relationships/diagramDrawing" Target="../diagrams/drawing24.xml"/><Relationship Id="rId5" Type="http://schemas.openxmlformats.org/officeDocument/2006/relationships/image" Target="../media/image43.png"/><Relationship Id="rId10" Type="http://schemas.openxmlformats.org/officeDocument/2006/relationships/diagramColors" Target="../diagrams/colors24.xml"/><Relationship Id="rId4" Type="http://schemas.microsoft.com/office/2007/relationships/hdphoto" Target="../media/hdphoto1.wdp"/><Relationship Id="rId9" Type="http://schemas.openxmlformats.org/officeDocument/2006/relationships/diagramQuickStyle" Target="../diagrams/quickStyle24.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2.jpeg"/><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8" Type="http://schemas.microsoft.com/office/2007/relationships/diagramDrawing" Target="../diagrams/drawing25.xml"/><Relationship Id="rId13" Type="http://schemas.microsoft.com/office/2007/relationships/diagramDrawing" Target="../diagrams/drawing26.xml"/><Relationship Id="rId3" Type="http://schemas.openxmlformats.org/officeDocument/2006/relationships/image" Target="../media/image45.png"/><Relationship Id="rId7" Type="http://schemas.openxmlformats.org/officeDocument/2006/relationships/diagramColors" Target="../diagrams/colors25.xml"/><Relationship Id="rId12" Type="http://schemas.openxmlformats.org/officeDocument/2006/relationships/diagramColors" Target="../diagrams/colors26.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diagramQuickStyle" Target="../diagrams/quickStyle25.xml"/><Relationship Id="rId11" Type="http://schemas.openxmlformats.org/officeDocument/2006/relationships/diagramQuickStyle" Target="../diagrams/quickStyle26.xml"/><Relationship Id="rId5" Type="http://schemas.openxmlformats.org/officeDocument/2006/relationships/diagramLayout" Target="../diagrams/layout25.xml"/><Relationship Id="rId10" Type="http://schemas.openxmlformats.org/officeDocument/2006/relationships/diagramLayout" Target="../diagrams/layout26.xml"/><Relationship Id="rId4" Type="http://schemas.openxmlformats.org/officeDocument/2006/relationships/diagramData" Target="../diagrams/data25.xml"/><Relationship Id="rId9" Type="http://schemas.openxmlformats.org/officeDocument/2006/relationships/diagramData" Target="../diagrams/data26.xml"/></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27.xml"/><Relationship Id="rId3" Type="http://schemas.openxmlformats.org/officeDocument/2006/relationships/image" Target="../media/image2.png"/><Relationship Id="rId7" Type="http://schemas.openxmlformats.org/officeDocument/2006/relationships/diagramQuickStyle" Target="../diagrams/quickStyle27.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Layout" Target="../diagrams/layout27.xml"/><Relationship Id="rId5" Type="http://schemas.openxmlformats.org/officeDocument/2006/relationships/diagramData" Target="../diagrams/data27.xml"/><Relationship Id="rId4" Type="http://schemas.openxmlformats.org/officeDocument/2006/relationships/image" Target="../media/image46.png"/><Relationship Id="rId9" Type="http://schemas.microsoft.com/office/2007/relationships/diagramDrawing" Target="../diagrams/drawing27.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9.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12.jpe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8" Type="http://schemas.openxmlformats.org/officeDocument/2006/relationships/diagramColors" Target="../diagrams/colors28.xml"/><Relationship Id="rId13" Type="http://schemas.openxmlformats.org/officeDocument/2006/relationships/diagramColors" Target="../diagrams/colors29.xml"/><Relationship Id="rId18" Type="http://schemas.openxmlformats.org/officeDocument/2006/relationships/diagramColors" Target="../diagrams/colors30.xml"/><Relationship Id="rId3" Type="http://schemas.openxmlformats.org/officeDocument/2006/relationships/image" Target="../media/image2.png"/><Relationship Id="rId7" Type="http://schemas.openxmlformats.org/officeDocument/2006/relationships/diagramQuickStyle" Target="../diagrams/quickStyle28.xml"/><Relationship Id="rId12" Type="http://schemas.openxmlformats.org/officeDocument/2006/relationships/diagramQuickStyle" Target="../diagrams/quickStyle29.xml"/><Relationship Id="rId17" Type="http://schemas.openxmlformats.org/officeDocument/2006/relationships/diagramQuickStyle" Target="../diagrams/quickStyle30.xml"/><Relationship Id="rId2" Type="http://schemas.openxmlformats.org/officeDocument/2006/relationships/notesSlide" Target="../notesSlides/notesSlide11.xml"/><Relationship Id="rId16" Type="http://schemas.openxmlformats.org/officeDocument/2006/relationships/diagramLayout" Target="../diagrams/layout30.xml"/><Relationship Id="rId1" Type="http://schemas.openxmlformats.org/officeDocument/2006/relationships/slideLayout" Target="../slideLayouts/slideLayout7.xml"/><Relationship Id="rId6" Type="http://schemas.openxmlformats.org/officeDocument/2006/relationships/diagramLayout" Target="../diagrams/layout28.xml"/><Relationship Id="rId11" Type="http://schemas.openxmlformats.org/officeDocument/2006/relationships/diagramLayout" Target="../diagrams/layout29.xml"/><Relationship Id="rId5" Type="http://schemas.openxmlformats.org/officeDocument/2006/relationships/diagramData" Target="../diagrams/data28.xml"/><Relationship Id="rId15" Type="http://schemas.openxmlformats.org/officeDocument/2006/relationships/diagramData" Target="../diagrams/data30.xml"/><Relationship Id="rId10" Type="http://schemas.openxmlformats.org/officeDocument/2006/relationships/diagramData" Target="../diagrams/data29.xml"/><Relationship Id="rId19" Type="http://schemas.microsoft.com/office/2007/relationships/diagramDrawing" Target="../diagrams/drawing30.xml"/><Relationship Id="rId4" Type="http://schemas.openxmlformats.org/officeDocument/2006/relationships/image" Target="../media/image50.png"/><Relationship Id="rId9" Type="http://schemas.microsoft.com/office/2007/relationships/diagramDrawing" Target="../diagrams/drawing28.xml"/><Relationship Id="rId14" Type="http://schemas.microsoft.com/office/2007/relationships/diagramDrawing" Target="../diagrams/drawing29.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31.xml"/><Relationship Id="rId3" Type="http://schemas.openxmlformats.org/officeDocument/2006/relationships/image" Target="../media/image2.png"/><Relationship Id="rId7" Type="http://schemas.openxmlformats.org/officeDocument/2006/relationships/diagramQuickStyle" Target="../diagrams/quickStyle31.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diagramLayout" Target="../diagrams/layout31.xml"/><Relationship Id="rId5" Type="http://schemas.openxmlformats.org/officeDocument/2006/relationships/diagramData" Target="../diagrams/data31.xml"/><Relationship Id="rId4" Type="http://schemas.openxmlformats.org/officeDocument/2006/relationships/image" Target="../media/image54.png"/><Relationship Id="rId9" Type="http://schemas.microsoft.com/office/2007/relationships/diagramDrawing" Target="../diagrams/drawing31.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2.xml"/><Relationship Id="rId13" Type="http://schemas.openxmlformats.org/officeDocument/2006/relationships/diagramColors" Target="../diagrams/colors3.xml"/><Relationship Id="rId18" Type="http://schemas.openxmlformats.org/officeDocument/2006/relationships/diagramQuickStyle" Target="../diagrams/quickStyle4.xml"/><Relationship Id="rId26" Type="http://schemas.openxmlformats.org/officeDocument/2006/relationships/diagramData" Target="../diagrams/data6.xml"/><Relationship Id="rId3" Type="http://schemas.openxmlformats.org/officeDocument/2006/relationships/image" Target="../media/image2.png"/><Relationship Id="rId21" Type="http://schemas.openxmlformats.org/officeDocument/2006/relationships/diagramData" Target="../diagrams/data5.xml"/><Relationship Id="rId34" Type="http://schemas.openxmlformats.org/officeDocument/2006/relationships/diagramColors" Target="../diagrams/colors7.xml"/><Relationship Id="rId7" Type="http://schemas.openxmlformats.org/officeDocument/2006/relationships/diagramQuickStyle" Target="../diagrams/quickStyle2.xml"/><Relationship Id="rId12" Type="http://schemas.openxmlformats.org/officeDocument/2006/relationships/diagramQuickStyle" Target="../diagrams/quickStyle3.xml"/><Relationship Id="rId17" Type="http://schemas.openxmlformats.org/officeDocument/2006/relationships/diagramLayout" Target="../diagrams/layout4.xml"/><Relationship Id="rId25" Type="http://schemas.microsoft.com/office/2007/relationships/diagramDrawing" Target="../diagrams/drawing5.xml"/><Relationship Id="rId33" Type="http://schemas.openxmlformats.org/officeDocument/2006/relationships/diagramQuickStyle" Target="../diagrams/quickStyle7.xml"/><Relationship Id="rId2" Type="http://schemas.openxmlformats.org/officeDocument/2006/relationships/notesSlide" Target="../notesSlides/notesSlide3.xml"/><Relationship Id="rId16" Type="http://schemas.openxmlformats.org/officeDocument/2006/relationships/diagramData" Target="../diagrams/data4.xml"/><Relationship Id="rId20" Type="http://schemas.microsoft.com/office/2007/relationships/diagramDrawing" Target="../diagrams/drawing4.xml"/><Relationship Id="rId29" Type="http://schemas.openxmlformats.org/officeDocument/2006/relationships/diagramColors" Target="../diagrams/colors6.xml"/><Relationship Id="rId1" Type="http://schemas.openxmlformats.org/officeDocument/2006/relationships/slideLayout" Target="../slideLayouts/slideLayout7.xml"/><Relationship Id="rId6" Type="http://schemas.openxmlformats.org/officeDocument/2006/relationships/diagramLayout" Target="../diagrams/layout2.xml"/><Relationship Id="rId11" Type="http://schemas.openxmlformats.org/officeDocument/2006/relationships/diagramLayout" Target="../diagrams/layout3.xml"/><Relationship Id="rId24" Type="http://schemas.openxmlformats.org/officeDocument/2006/relationships/diagramColors" Target="../diagrams/colors5.xml"/><Relationship Id="rId32" Type="http://schemas.openxmlformats.org/officeDocument/2006/relationships/diagramLayout" Target="../diagrams/layout7.xml"/><Relationship Id="rId37" Type="http://schemas.openxmlformats.org/officeDocument/2006/relationships/image" Target="../media/image12.jpeg"/><Relationship Id="rId5" Type="http://schemas.openxmlformats.org/officeDocument/2006/relationships/diagramData" Target="../diagrams/data2.xml"/><Relationship Id="rId15" Type="http://schemas.openxmlformats.org/officeDocument/2006/relationships/image" Target="../media/image10.jpeg"/><Relationship Id="rId23" Type="http://schemas.openxmlformats.org/officeDocument/2006/relationships/diagramQuickStyle" Target="../diagrams/quickStyle5.xml"/><Relationship Id="rId28" Type="http://schemas.openxmlformats.org/officeDocument/2006/relationships/diagramQuickStyle" Target="../diagrams/quickStyle6.xml"/><Relationship Id="rId36" Type="http://schemas.openxmlformats.org/officeDocument/2006/relationships/image" Target="../media/image11.jpeg"/><Relationship Id="rId10" Type="http://schemas.openxmlformats.org/officeDocument/2006/relationships/diagramData" Target="../diagrams/data3.xml"/><Relationship Id="rId19" Type="http://schemas.openxmlformats.org/officeDocument/2006/relationships/diagramColors" Target="../diagrams/colors4.xml"/><Relationship Id="rId31" Type="http://schemas.openxmlformats.org/officeDocument/2006/relationships/diagramData" Target="../diagrams/data7.xml"/><Relationship Id="rId4" Type="http://schemas.openxmlformats.org/officeDocument/2006/relationships/image" Target="../media/image9.jpeg"/><Relationship Id="rId9" Type="http://schemas.microsoft.com/office/2007/relationships/diagramDrawing" Target="../diagrams/drawing2.xml"/><Relationship Id="rId14" Type="http://schemas.microsoft.com/office/2007/relationships/diagramDrawing" Target="../diagrams/drawing3.xml"/><Relationship Id="rId22" Type="http://schemas.openxmlformats.org/officeDocument/2006/relationships/diagramLayout" Target="../diagrams/layout5.xml"/><Relationship Id="rId27" Type="http://schemas.openxmlformats.org/officeDocument/2006/relationships/diagramLayout" Target="../diagrams/layout6.xml"/><Relationship Id="rId30" Type="http://schemas.microsoft.com/office/2007/relationships/diagramDrawing" Target="../diagrams/drawing6.xml"/><Relationship Id="rId35" Type="http://schemas.microsoft.com/office/2007/relationships/diagramDrawing" Target="../diagrams/drawing7.xml"/></Relationships>
</file>

<file path=ppt/slides/_rels/slide30.xml.rels><?xml version="1.0" encoding="UTF-8" standalone="yes"?>
<Relationships xmlns="http://schemas.openxmlformats.org/package/2006/relationships"><Relationship Id="rId8" Type="http://schemas.microsoft.com/office/2007/relationships/diagramDrawing" Target="../diagrams/drawing32.xml"/><Relationship Id="rId3" Type="http://schemas.openxmlformats.org/officeDocument/2006/relationships/image" Target="../media/image2.png"/><Relationship Id="rId7" Type="http://schemas.openxmlformats.org/officeDocument/2006/relationships/diagramColors" Target="../diagrams/colors32.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QuickStyle" Target="../diagrams/quickStyle32.xml"/><Relationship Id="rId5" Type="http://schemas.openxmlformats.org/officeDocument/2006/relationships/diagramLayout" Target="../diagrams/layout32.xml"/><Relationship Id="rId4" Type="http://schemas.openxmlformats.org/officeDocument/2006/relationships/diagramData" Target="../diagrams/data32.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s>
</file>

<file path=ppt/slides/_rels/slide3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2.png"/><Relationship Id="rId7"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5.emf"/></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8.xml"/><Relationship Id="rId13" Type="http://schemas.openxmlformats.org/officeDocument/2006/relationships/image" Target="../media/image17.jpeg"/><Relationship Id="rId18" Type="http://schemas.microsoft.com/office/2007/relationships/diagramDrawing" Target="../diagrams/drawing9.xml"/><Relationship Id="rId3" Type="http://schemas.openxmlformats.org/officeDocument/2006/relationships/image" Target="../media/image2.png"/><Relationship Id="rId21" Type="http://schemas.openxmlformats.org/officeDocument/2006/relationships/diagramQuickStyle" Target="../diagrams/quickStyle10.xml"/><Relationship Id="rId7" Type="http://schemas.openxmlformats.org/officeDocument/2006/relationships/diagramQuickStyle" Target="../diagrams/quickStyle8.xml"/><Relationship Id="rId12" Type="http://schemas.openxmlformats.org/officeDocument/2006/relationships/image" Target="../media/image16.jpeg"/><Relationship Id="rId17" Type="http://schemas.openxmlformats.org/officeDocument/2006/relationships/diagramColors" Target="../diagrams/colors9.xml"/><Relationship Id="rId2" Type="http://schemas.openxmlformats.org/officeDocument/2006/relationships/notesSlide" Target="../notesSlides/notesSlide4.xml"/><Relationship Id="rId16" Type="http://schemas.openxmlformats.org/officeDocument/2006/relationships/diagramQuickStyle" Target="../diagrams/quickStyle9.xml"/><Relationship Id="rId20" Type="http://schemas.openxmlformats.org/officeDocument/2006/relationships/diagramLayout" Target="../diagrams/layout10.xml"/><Relationship Id="rId1" Type="http://schemas.openxmlformats.org/officeDocument/2006/relationships/slideLayout" Target="../slideLayouts/slideLayout7.xml"/><Relationship Id="rId6" Type="http://schemas.openxmlformats.org/officeDocument/2006/relationships/diagramLayout" Target="../diagrams/layout8.xml"/><Relationship Id="rId11" Type="http://schemas.openxmlformats.org/officeDocument/2006/relationships/image" Target="../media/image15.jpeg"/><Relationship Id="rId5" Type="http://schemas.openxmlformats.org/officeDocument/2006/relationships/diagramData" Target="../diagrams/data8.xml"/><Relationship Id="rId15" Type="http://schemas.openxmlformats.org/officeDocument/2006/relationships/diagramLayout" Target="../diagrams/layout9.xml"/><Relationship Id="rId23" Type="http://schemas.microsoft.com/office/2007/relationships/diagramDrawing" Target="../diagrams/drawing10.xml"/><Relationship Id="rId10" Type="http://schemas.openxmlformats.org/officeDocument/2006/relationships/image" Target="../media/image14.jpeg"/><Relationship Id="rId19" Type="http://schemas.openxmlformats.org/officeDocument/2006/relationships/diagramData" Target="../diagrams/data10.xml"/><Relationship Id="rId4" Type="http://schemas.openxmlformats.org/officeDocument/2006/relationships/image" Target="../media/image13.jpeg"/><Relationship Id="rId9" Type="http://schemas.microsoft.com/office/2007/relationships/diagramDrawing" Target="../diagrams/drawing8.xml"/><Relationship Id="rId14" Type="http://schemas.openxmlformats.org/officeDocument/2006/relationships/diagramData" Target="../diagrams/data9.xml"/><Relationship Id="rId22" Type="http://schemas.openxmlformats.org/officeDocument/2006/relationships/diagramColors" Target="../diagrams/colors10.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1.xml"/><Relationship Id="rId13"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diagramQuickStyle" Target="../diagrams/quickStyle11.xml"/><Relationship Id="rId12" Type="http://schemas.openxmlformats.org/officeDocument/2006/relationships/image" Target="../media/image22.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diagramLayout" Target="../diagrams/layout11.xml"/><Relationship Id="rId11" Type="http://schemas.openxmlformats.org/officeDocument/2006/relationships/image" Target="../media/image21.png"/><Relationship Id="rId5" Type="http://schemas.openxmlformats.org/officeDocument/2006/relationships/diagramData" Target="../diagrams/data11.xml"/><Relationship Id="rId10" Type="http://schemas.openxmlformats.org/officeDocument/2006/relationships/image" Target="../media/image20.png"/><Relationship Id="rId4" Type="http://schemas.openxmlformats.org/officeDocument/2006/relationships/image" Target="../media/image19.jpeg"/><Relationship Id="rId9" Type="http://schemas.microsoft.com/office/2007/relationships/diagramDrawing" Target="../diagrams/drawing11.xml"/><Relationship Id="rId1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387CCB6-A4A8-43C5-B5C0-2212EFFBEE87}"/>
              </a:ext>
            </a:extLst>
          </p:cNvPr>
          <p:cNvPicPr>
            <a:picLocks noChangeAspect="1"/>
          </p:cNvPicPr>
          <p:nvPr/>
        </p:nvPicPr>
        <p:blipFill>
          <a:blip r:embed="rId3"/>
          <a:stretch>
            <a:fillRect/>
          </a:stretch>
        </p:blipFill>
        <p:spPr>
          <a:xfrm>
            <a:off x="0" y="0"/>
            <a:ext cx="12192000" cy="6858000"/>
          </a:xfrm>
          <a:prstGeom prst="rect">
            <a:avLst/>
          </a:prstGeom>
        </p:spPr>
      </p:pic>
      <p:sp>
        <p:nvSpPr>
          <p:cNvPr id="6" name="CuadroTexto 5">
            <a:extLst>
              <a:ext uri="{FF2B5EF4-FFF2-40B4-BE49-F238E27FC236}">
                <a16:creationId xmlns:a16="http://schemas.microsoft.com/office/drawing/2014/main" id="{AF8A0C63-9907-40AA-8CA6-1C2A94BB014F}"/>
              </a:ext>
            </a:extLst>
          </p:cNvPr>
          <p:cNvSpPr txBox="1"/>
          <p:nvPr/>
        </p:nvSpPr>
        <p:spPr>
          <a:xfrm>
            <a:off x="1090863" y="1202096"/>
            <a:ext cx="10684042" cy="1487587"/>
          </a:xfrm>
          <a:prstGeom prst="rect">
            <a:avLst/>
          </a:prstGeom>
          <a:noFill/>
        </p:spPr>
        <p:txBody>
          <a:bodyPr wrap="square">
            <a:spAutoFit/>
          </a:bodyPr>
          <a:lstStyle/>
          <a:p>
            <a:pPr algn="ctr">
              <a:spcAft>
                <a:spcPts val="1000"/>
              </a:spcAft>
              <a:tabLst>
                <a:tab pos="3505200" algn="l"/>
              </a:tabLst>
            </a:pPr>
            <a:r>
              <a:rPr lang="es-EC" b="1" dirty="0">
                <a:effectLst/>
                <a:latin typeface="Times New Roman" panose="02020603050405020304" pitchFamily="18" charset="0"/>
                <a:ea typeface="Constantia" panose="02030602050306030303" pitchFamily="18" charset="0"/>
                <a:cs typeface="Times New Roman" panose="02020603050405020304" pitchFamily="18" charset="0"/>
              </a:rPr>
              <a:t>DEPARTAMENTO DE CIENCIAS DE LA VIDA Y DE LA AGRICULTURA</a:t>
            </a:r>
            <a:endParaRPr lang="es-EC" dirty="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1000"/>
              </a:spcAft>
              <a:tabLst>
                <a:tab pos="3505200" algn="l"/>
              </a:tabLst>
            </a:pPr>
            <a:r>
              <a:rPr lang="es-EC" b="1" dirty="0">
                <a:effectLst/>
                <a:latin typeface="Times New Roman" panose="02020603050405020304" pitchFamily="18" charset="0"/>
                <a:ea typeface="Constantia" panose="02030602050306030303" pitchFamily="18" charset="0"/>
                <a:cs typeface="Times New Roman" panose="02020603050405020304" pitchFamily="18" charset="0"/>
              </a:rPr>
              <a:t>CARRERA DE INGENIERÍA EN BIOTECNOLOGÍA</a:t>
            </a:r>
            <a:endParaRPr lang="es-EC" dirty="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1000"/>
              </a:spcAft>
              <a:tabLst>
                <a:tab pos="3505200" algn="l"/>
              </a:tabLst>
            </a:pPr>
            <a:r>
              <a:rPr lang="es-EC" b="1" dirty="0">
                <a:effectLst/>
                <a:latin typeface="Times New Roman" panose="02020603050405020304" pitchFamily="18" charset="0"/>
                <a:ea typeface="Constantia" panose="02030602050306030303" pitchFamily="18" charset="0"/>
                <a:cs typeface="Times New Roman" panose="02020603050405020304" pitchFamily="18" charset="0"/>
              </a:rPr>
              <a:t>TRABAJO DE TITULACIÓN, PREVIO A LA OBTENCIÓN DEL TÍTULO DE INGENIERA EN BIOTECNOLOGÍA</a:t>
            </a:r>
            <a:endParaRPr lang="es-EC"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CuadroTexto 7">
            <a:extLst>
              <a:ext uri="{FF2B5EF4-FFF2-40B4-BE49-F238E27FC236}">
                <a16:creationId xmlns:a16="http://schemas.microsoft.com/office/drawing/2014/main" id="{72456C9F-F51C-4876-9978-4B7BF4F63B87}"/>
              </a:ext>
            </a:extLst>
          </p:cNvPr>
          <p:cNvSpPr txBox="1"/>
          <p:nvPr/>
        </p:nvSpPr>
        <p:spPr>
          <a:xfrm>
            <a:off x="1235243" y="2691450"/>
            <a:ext cx="10539662" cy="1200329"/>
          </a:xfrm>
          <a:prstGeom prst="rect">
            <a:avLst/>
          </a:prstGeom>
          <a:noFill/>
        </p:spPr>
        <p:txBody>
          <a:bodyPr wrap="square">
            <a:spAutoFit/>
          </a:bodyPr>
          <a:lstStyle/>
          <a:p>
            <a:pPr algn="ctr"/>
            <a:r>
              <a:rPr lang="es-EC" sz="2400" dirty="0">
                <a:effectLst/>
                <a:latin typeface="Times New Roman" panose="02020603050405020304" pitchFamily="18" charset="0"/>
                <a:ea typeface="Calibri" panose="020F0502020204030204" pitchFamily="34" charset="0"/>
              </a:rPr>
              <a:t>“Composición de las comunidades de hongos micorrízicos arbusculares asociados a la raíz del árbol </a:t>
            </a:r>
            <a:r>
              <a:rPr lang="es-EC" sz="2400">
                <a:effectLst/>
                <a:latin typeface="Times New Roman" panose="02020603050405020304" pitchFamily="18" charset="0"/>
                <a:ea typeface="Calibri" panose="020F0502020204030204" pitchFamily="34" charset="0"/>
              </a:rPr>
              <a:t>manzanilla de la </a:t>
            </a:r>
            <a:r>
              <a:rPr lang="es-EC" sz="2400" dirty="0">
                <a:effectLst/>
                <a:latin typeface="Times New Roman" panose="02020603050405020304" pitchFamily="18" charset="0"/>
                <a:ea typeface="Calibri" panose="020F0502020204030204" pitchFamily="34" charset="0"/>
              </a:rPr>
              <a:t>muerte </a:t>
            </a:r>
            <a:r>
              <a:rPr lang="es-EC" sz="2400" i="1" dirty="0">
                <a:effectLst/>
                <a:latin typeface="Times New Roman" panose="02020603050405020304" pitchFamily="18" charset="0"/>
                <a:ea typeface="Calibri" panose="020F0502020204030204" pitchFamily="34" charset="0"/>
              </a:rPr>
              <a:t>(</a:t>
            </a:r>
            <a:r>
              <a:rPr lang="es-EC" sz="2400" i="1" dirty="0" err="1">
                <a:effectLst/>
                <a:latin typeface="Times New Roman" panose="02020603050405020304" pitchFamily="18" charset="0"/>
                <a:ea typeface="Calibri" panose="020F0502020204030204" pitchFamily="34" charset="0"/>
              </a:rPr>
              <a:t>Hippomane</a:t>
            </a:r>
            <a:r>
              <a:rPr lang="es-EC" sz="2400" i="1" dirty="0">
                <a:effectLst/>
                <a:latin typeface="Times New Roman" panose="02020603050405020304" pitchFamily="18" charset="0"/>
                <a:ea typeface="Calibri" panose="020F0502020204030204" pitchFamily="34" charset="0"/>
              </a:rPr>
              <a:t> </a:t>
            </a:r>
            <a:r>
              <a:rPr lang="es-EC" sz="2400" i="1" dirty="0" err="1">
                <a:effectLst/>
                <a:latin typeface="Times New Roman" panose="02020603050405020304" pitchFamily="18" charset="0"/>
                <a:ea typeface="Calibri" panose="020F0502020204030204" pitchFamily="34" charset="0"/>
              </a:rPr>
              <a:t>mancinella</a:t>
            </a:r>
            <a:r>
              <a:rPr lang="es-EC" sz="2400" i="1" dirty="0">
                <a:effectLst/>
                <a:latin typeface="Times New Roman" panose="02020603050405020304" pitchFamily="18" charset="0"/>
                <a:ea typeface="Calibri" panose="020F0502020204030204" pitchFamily="34" charset="0"/>
              </a:rPr>
              <a:t>)</a:t>
            </a:r>
            <a:r>
              <a:rPr lang="es-EC" sz="2400" dirty="0">
                <a:effectLst/>
                <a:latin typeface="Times New Roman" panose="02020603050405020304" pitchFamily="18" charset="0"/>
                <a:ea typeface="Calibri" panose="020F0502020204030204" pitchFamily="34" charset="0"/>
              </a:rPr>
              <a:t>, en dos ecosistemas” </a:t>
            </a:r>
            <a:endParaRPr lang="es-EC" sz="2400" dirty="0"/>
          </a:p>
        </p:txBody>
      </p:sp>
      <p:sp>
        <p:nvSpPr>
          <p:cNvPr id="10" name="CuadroTexto 9">
            <a:extLst>
              <a:ext uri="{FF2B5EF4-FFF2-40B4-BE49-F238E27FC236}">
                <a16:creationId xmlns:a16="http://schemas.microsoft.com/office/drawing/2014/main" id="{A79DB23A-188F-4409-99FD-2BCD0E55BB5F}"/>
              </a:ext>
            </a:extLst>
          </p:cNvPr>
          <p:cNvSpPr txBox="1"/>
          <p:nvPr/>
        </p:nvSpPr>
        <p:spPr>
          <a:xfrm>
            <a:off x="3392906" y="4044620"/>
            <a:ext cx="6224336" cy="1981761"/>
          </a:xfrm>
          <a:prstGeom prst="rect">
            <a:avLst/>
          </a:prstGeom>
          <a:noFill/>
        </p:spPr>
        <p:txBody>
          <a:bodyPr wrap="square">
            <a:spAutoFit/>
          </a:bodyPr>
          <a:lstStyle/>
          <a:p>
            <a:pPr algn="ctr">
              <a:spcAft>
                <a:spcPts val="800"/>
              </a:spcAft>
            </a:pPr>
            <a:r>
              <a:rPr lang="es-EC" b="1" dirty="0">
                <a:latin typeface="Times New Roman" panose="02020603050405020304" pitchFamily="18" charset="0"/>
                <a:ea typeface="Calibri" panose="020F0502020204030204" pitchFamily="34" charset="0"/>
                <a:cs typeface="Times New Roman" panose="02020603050405020304" pitchFamily="18" charset="0"/>
              </a:rPr>
              <a:t>Elaborado por</a:t>
            </a:r>
            <a:r>
              <a:rPr lang="es-EC"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s-EC" sz="1400" dirty="0">
                <a:latin typeface="Times New Roman" panose="02020603050405020304" pitchFamily="18" charset="0"/>
                <a:ea typeface="Calibri" panose="020F0502020204030204" pitchFamily="34" charset="0"/>
                <a:cs typeface="Times New Roman" panose="02020603050405020304" pitchFamily="18" charset="0"/>
              </a:rPr>
              <a:t> </a:t>
            </a:r>
            <a:r>
              <a:rPr lang="es-EC"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Sasha Valeria</a:t>
            </a:r>
            <a:r>
              <a:rPr lang="es-EC"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C"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Sigüenza Robles</a:t>
            </a:r>
            <a:r>
              <a:rPr lang="es-EC"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800"/>
              </a:spcAft>
              <a:tabLst>
                <a:tab pos="3505200" algn="l"/>
              </a:tabLst>
            </a:pPr>
            <a:r>
              <a:rPr lang="es-EC" sz="1800" b="1" dirty="0">
                <a:effectLst/>
                <a:latin typeface="Times New Roman" panose="02020603050405020304" pitchFamily="18" charset="0"/>
                <a:ea typeface="Calibri" panose="020F0502020204030204" pitchFamily="34" charset="0"/>
                <a:cs typeface="Times New Roman" panose="02020603050405020304" pitchFamily="18" charset="0"/>
              </a:rPr>
              <a:t>Directora:</a:t>
            </a:r>
            <a:r>
              <a:rPr lang="es-EC" sz="1400" dirty="0">
                <a:latin typeface="Times New Roman" panose="02020603050405020304" pitchFamily="18" charset="0"/>
                <a:ea typeface="Calibri" panose="020F0502020204030204" pitchFamily="34" charset="0"/>
                <a:cs typeface="Times New Roman" panose="02020603050405020304" pitchFamily="18" charset="0"/>
              </a:rPr>
              <a:t> </a:t>
            </a:r>
            <a:r>
              <a:rPr lang="es-EC" sz="1800" dirty="0">
                <a:effectLst/>
                <a:latin typeface="Times New Roman" panose="02020603050405020304" pitchFamily="18" charset="0"/>
                <a:ea typeface="Calibri" panose="020F0502020204030204" pitchFamily="34" charset="0"/>
                <a:cs typeface="Times New Roman" panose="02020603050405020304" pitchFamily="18" charset="0"/>
              </a:rPr>
              <a:t>Jessica Duchicela , </a:t>
            </a:r>
            <a:r>
              <a:rPr lang="es-EC" sz="1800" dirty="0" err="1">
                <a:effectLst/>
                <a:latin typeface="Times New Roman" panose="02020603050405020304" pitchFamily="18" charset="0"/>
                <a:ea typeface="Calibri" panose="020F0502020204030204" pitchFamily="34" charset="0"/>
                <a:cs typeface="Times New Roman" panose="02020603050405020304" pitchFamily="18" charset="0"/>
              </a:rPr>
              <a:t>Ph.D</a:t>
            </a:r>
            <a:r>
              <a:rPr lang="es-EC" sz="1800" dirty="0">
                <a:effectLst/>
                <a:latin typeface="Times New Roman" panose="02020603050405020304" pitchFamily="18" charset="0"/>
                <a:ea typeface="Calibri" panose="020F0502020204030204" pitchFamily="34" charset="0"/>
                <a:cs typeface="Times New Roman" panose="02020603050405020304" pitchFamily="18" charset="0"/>
              </a:rPr>
              <a:t>.</a:t>
            </a:r>
          </a:p>
          <a:p>
            <a:pPr algn="ctr">
              <a:spcAft>
                <a:spcPts val="800"/>
              </a:spcAft>
              <a:tabLst>
                <a:tab pos="3505200" algn="l"/>
              </a:tabLst>
            </a:pPr>
            <a:r>
              <a:rPr lang="es-EC" dirty="0">
                <a:latin typeface="Times New Roman" panose="02020603050405020304" pitchFamily="18" charset="0"/>
                <a:cs typeface="Times New Roman" panose="02020603050405020304" pitchFamily="18" charset="0"/>
              </a:rPr>
              <a:t>Sangolquí </a:t>
            </a:r>
          </a:p>
          <a:p>
            <a:pPr algn="ctr">
              <a:spcAft>
                <a:spcPts val="800"/>
              </a:spcAft>
              <a:tabLst>
                <a:tab pos="3505200" algn="l"/>
              </a:tabLst>
            </a:pPr>
            <a:r>
              <a:rPr lang="es-EC" sz="1800" dirty="0">
                <a:latin typeface="Times New Roman" panose="02020603050405020304" pitchFamily="18" charset="0"/>
                <a:cs typeface="Times New Roman" panose="02020603050405020304" pitchFamily="18" charset="0"/>
              </a:rPr>
              <a:t>2020</a:t>
            </a:r>
          </a:p>
          <a:p>
            <a:pPr algn="ctr">
              <a:lnSpc>
                <a:spcPct val="150000"/>
              </a:lnSpc>
              <a:spcAft>
                <a:spcPts val="800"/>
              </a:spcAft>
              <a:tabLst>
                <a:tab pos="3505200" algn="l"/>
              </a:tabLst>
            </a:pPr>
            <a:r>
              <a:rPr lang="es-EC" b="1" dirty="0">
                <a:latin typeface="Times New Roman" panose="02020603050405020304" pitchFamily="18" charset="0"/>
                <a:ea typeface="Calibri" panose="020F0502020204030204" pitchFamily="34" charset="0"/>
                <a:cs typeface="Times New Roman" panose="02020603050405020304" pitchFamily="18" charset="0"/>
              </a:rPr>
              <a:t> </a:t>
            </a:r>
            <a:r>
              <a:rPr lang="es-EC" sz="18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11118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CF325DB-AC5F-40EC-8F39-282FB0B2685D}"/>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24D95606-DEAC-4DE6-9A0F-5213E93E93E6}"/>
              </a:ext>
            </a:extLst>
          </p:cNvPr>
          <p:cNvSpPr txBox="1"/>
          <p:nvPr/>
        </p:nvSpPr>
        <p:spPr>
          <a:xfrm>
            <a:off x="176463" y="0"/>
            <a:ext cx="5664179" cy="707886"/>
          </a:xfrm>
          <a:prstGeom prst="rect">
            <a:avLst/>
          </a:prstGeom>
          <a:noFill/>
        </p:spPr>
        <p:txBody>
          <a:bodyPr wrap="none" rtlCol="0">
            <a:spAutoFit/>
          </a:bodyPr>
          <a:lstStyle/>
          <a:p>
            <a:r>
              <a:rPr lang="es-EC" sz="4000" b="1" dirty="0"/>
              <a:t>MATERIALES Y MÉTODOS </a:t>
            </a:r>
          </a:p>
        </p:txBody>
      </p:sp>
      <p:pic>
        <p:nvPicPr>
          <p:cNvPr id="75" name="Imagen 74">
            <a:extLst>
              <a:ext uri="{FF2B5EF4-FFF2-40B4-BE49-F238E27FC236}">
                <a16:creationId xmlns:a16="http://schemas.microsoft.com/office/drawing/2014/main" id="{940102F9-B1C9-4CD3-94A6-1CCD6DEBD5E4}"/>
              </a:ext>
            </a:extLst>
          </p:cNvPr>
          <p:cNvPicPr>
            <a:picLocks noChangeAspect="1"/>
          </p:cNvPicPr>
          <p:nvPr/>
        </p:nvPicPr>
        <p:blipFill>
          <a:blip r:embed="rId3"/>
          <a:stretch>
            <a:fillRect/>
          </a:stretch>
        </p:blipFill>
        <p:spPr>
          <a:xfrm>
            <a:off x="88231" y="593422"/>
            <a:ext cx="12015537" cy="5450100"/>
          </a:xfrm>
          <a:prstGeom prst="rect">
            <a:avLst/>
          </a:prstGeom>
        </p:spPr>
      </p:pic>
    </p:spTree>
    <p:extLst>
      <p:ext uri="{BB962C8B-B14F-4D97-AF65-F5344CB8AC3E}">
        <p14:creationId xmlns:p14="http://schemas.microsoft.com/office/powerpoint/2010/main" val="206539107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17B3C7A-F303-4D41-96E9-2A8888B432D2}"/>
              </a:ext>
            </a:extLst>
          </p:cNvPr>
          <p:cNvPicPr>
            <a:picLocks noChangeAspect="1"/>
          </p:cNvPicPr>
          <p:nvPr/>
        </p:nvPicPr>
        <p:blipFill>
          <a:blip r:embed="rId2"/>
          <a:stretch>
            <a:fillRect/>
          </a:stretch>
        </p:blipFill>
        <p:spPr>
          <a:xfrm>
            <a:off x="0" y="0"/>
            <a:ext cx="12192000" cy="6858000"/>
          </a:xfrm>
          <a:prstGeom prst="rect">
            <a:avLst/>
          </a:prstGeom>
        </p:spPr>
      </p:pic>
      <p:pic>
        <p:nvPicPr>
          <p:cNvPr id="71" name="Imagen 70">
            <a:extLst>
              <a:ext uri="{FF2B5EF4-FFF2-40B4-BE49-F238E27FC236}">
                <a16:creationId xmlns:a16="http://schemas.microsoft.com/office/drawing/2014/main" id="{6F2E60E9-509C-4654-A35A-3C2CC1A51DB0}"/>
              </a:ext>
            </a:extLst>
          </p:cNvPr>
          <p:cNvPicPr>
            <a:picLocks noChangeAspect="1"/>
          </p:cNvPicPr>
          <p:nvPr/>
        </p:nvPicPr>
        <p:blipFill>
          <a:blip r:embed="rId3"/>
          <a:stretch>
            <a:fillRect/>
          </a:stretch>
        </p:blipFill>
        <p:spPr>
          <a:xfrm>
            <a:off x="96911" y="529389"/>
            <a:ext cx="12095089" cy="5360911"/>
          </a:xfrm>
          <a:prstGeom prst="rect">
            <a:avLst/>
          </a:prstGeom>
        </p:spPr>
      </p:pic>
      <p:sp>
        <p:nvSpPr>
          <p:cNvPr id="73" name="CuadroTexto 72">
            <a:extLst>
              <a:ext uri="{FF2B5EF4-FFF2-40B4-BE49-F238E27FC236}">
                <a16:creationId xmlns:a16="http://schemas.microsoft.com/office/drawing/2014/main" id="{0D80B836-C69D-468B-9833-9D4351E939A7}"/>
              </a:ext>
            </a:extLst>
          </p:cNvPr>
          <p:cNvSpPr txBox="1"/>
          <p:nvPr/>
        </p:nvSpPr>
        <p:spPr>
          <a:xfrm>
            <a:off x="176463" y="0"/>
            <a:ext cx="5664179" cy="707886"/>
          </a:xfrm>
          <a:prstGeom prst="rect">
            <a:avLst/>
          </a:prstGeom>
          <a:noFill/>
        </p:spPr>
        <p:txBody>
          <a:bodyPr wrap="none" rtlCol="0">
            <a:spAutoFit/>
          </a:bodyPr>
          <a:lstStyle/>
          <a:p>
            <a:r>
              <a:rPr lang="es-EC" sz="4000" b="1" dirty="0"/>
              <a:t>MATERIALES Y MÉTODOS </a:t>
            </a:r>
          </a:p>
        </p:txBody>
      </p:sp>
    </p:spTree>
    <p:extLst>
      <p:ext uri="{BB962C8B-B14F-4D97-AF65-F5344CB8AC3E}">
        <p14:creationId xmlns:p14="http://schemas.microsoft.com/office/powerpoint/2010/main" val="242195943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CF325DB-AC5F-40EC-8F39-282FB0B2685D}"/>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24D95606-DEAC-4DE6-9A0F-5213E93E93E6}"/>
              </a:ext>
            </a:extLst>
          </p:cNvPr>
          <p:cNvSpPr txBox="1"/>
          <p:nvPr/>
        </p:nvSpPr>
        <p:spPr>
          <a:xfrm>
            <a:off x="176463" y="0"/>
            <a:ext cx="5664179" cy="707886"/>
          </a:xfrm>
          <a:prstGeom prst="rect">
            <a:avLst/>
          </a:prstGeom>
          <a:noFill/>
        </p:spPr>
        <p:txBody>
          <a:bodyPr wrap="none" rtlCol="0">
            <a:spAutoFit/>
          </a:bodyPr>
          <a:lstStyle/>
          <a:p>
            <a:r>
              <a:rPr lang="es-EC" sz="4000" b="1" dirty="0"/>
              <a:t>MATERIALES Y MÉTODOS </a:t>
            </a:r>
          </a:p>
        </p:txBody>
      </p:sp>
      <p:pic>
        <p:nvPicPr>
          <p:cNvPr id="46" name="Imagen 45">
            <a:extLst>
              <a:ext uri="{FF2B5EF4-FFF2-40B4-BE49-F238E27FC236}">
                <a16:creationId xmlns:a16="http://schemas.microsoft.com/office/drawing/2014/main" id="{7BA811D7-35EA-4C17-83BD-F4552E1359E5}"/>
              </a:ext>
            </a:extLst>
          </p:cNvPr>
          <p:cNvPicPr>
            <a:picLocks noChangeAspect="1"/>
          </p:cNvPicPr>
          <p:nvPr/>
        </p:nvPicPr>
        <p:blipFill rotWithShape="1">
          <a:blip r:embed="rId3"/>
          <a:srcRect r="8410"/>
          <a:stretch/>
        </p:blipFill>
        <p:spPr>
          <a:xfrm>
            <a:off x="176463" y="551049"/>
            <a:ext cx="11936640" cy="5755902"/>
          </a:xfrm>
          <a:prstGeom prst="rect">
            <a:avLst/>
          </a:prstGeom>
        </p:spPr>
      </p:pic>
    </p:spTree>
    <p:extLst>
      <p:ext uri="{BB962C8B-B14F-4D97-AF65-F5344CB8AC3E}">
        <p14:creationId xmlns:p14="http://schemas.microsoft.com/office/powerpoint/2010/main" val="350849741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CF325DB-AC5F-40EC-8F39-282FB0B2685D}"/>
              </a:ext>
            </a:extLst>
          </p:cNvPr>
          <p:cNvPicPr>
            <a:picLocks noChangeAspect="1"/>
          </p:cNvPicPr>
          <p:nvPr/>
        </p:nvPicPr>
        <p:blipFill>
          <a:blip r:embed="rId3"/>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24D95606-DEAC-4DE6-9A0F-5213E93E93E6}"/>
              </a:ext>
            </a:extLst>
          </p:cNvPr>
          <p:cNvSpPr txBox="1"/>
          <p:nvPr/>
        </p:nvSpPr>
        <p:spPr>
          <a:xfrm>
            <a:off x="176463" y="0"/>
            <a:ext cx="5664179" cy="707886"/>
          </a:xfrm>
          <a:prstGeom prst="rect">
            <a:avLst/>
          </a:prstGeom>
          <a:noFill/>
        </p:spPr>
        <p:txBody>
          <a:bodyPr wrap="none" rtlCol="0">
            <a:spAutoFit/>
          </a:bodyPr>
          <a:lstStyle/>
          <a:p>
            <a:r>
              <a:rPr lang="es-EC" sz="4000" b="1" dirty="0"/>
              <a:t>MATERIALES Y MÉTODOS </a:t>
            </a:r>
          </a:p>
        </p:txBody>
      </p:sp>
      <p:sp>
        <p:nvSpPr>
          <p:cNvPr id="4" name="CuadroTexto 3">
            <a:extLst>
              <a:ext uri="{FF2B5EF4-FFF2-40B4-BE49-F238E27FC236}">
                <a16:creationId xmlns:a16="http://schemas.microsoft.com/office/drawing/2014/main" id="{5A24BDE4-1FB2-4F1F-833F-973340CBA558}"/>
              </a:ext>
            </a:extLst>
          </p:cNvPr>
          <p:cNvSpPr txBox="1"/>
          <p:nvPr/>
        </p:nvSpPr>
        <p:spPr>
          <a:xfrm>
            <a:off x="343956" y="880918"/>
            <a:ext cx="2938320" cy="408623"/>
          </a:xfrm>
          <a:prstGeom prst="round2DiagRect">
            <a:avLst/>
          </a:prstGeom>
          <a:solidFill>
            <a:schemeClr val="accent3">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wrap="square" rtlCol="0">
            <a:spAutoFit/>
          </a:bodyPr>
          <a:lstStyle>
            <a:defPPr>
              <a:defRPr lang="en-US"/>
            </a:defPPr>
            <a:lvl1pPr>
              <a:defRPr>
                <a:solidFill>
                  <a:schemeClr val="tx1"/>
                </a:solidFill>
              </a:defRPr>
            </a:lvl1pPr>
          </a:lstStyle>
          <a:p>
            <a:pPr algn="ctr"/>
            <a:r>
              <a:rPr lang="es-EC" dirty="0"/>
              <a:t>VALIDACIÓN TÉCNICA</a:t>
            </a:r>
          </a:p>
        </p:txBody>
      </p:sp>
      <p:pic>
        <p:nvPicPr>
          <p:cNvPr id="8" name="Picture 2" descr="embl-ebi">
            <a:extLst>
              <a:ext uri="{FF2B5EF4-FFF2-40B4-BE49-F238E27FC236}">
                <a16:creationId xmlns:a16="http://schemas.microsoft.com/office/drawing/2014/main" id="{4D816DB1-9BCB-475E-B00F-C543332AFD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766" y="1452026"/>
            <a:ext cx="2238330" cy="905165"/>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a16="http://schemas.microsoft.com/office/drawing/2014/main" id="{5E570F52-1220-4584-913E-B3919C64D09A}"/>
              </a:ext>
            </a:extLst>
          </p:cNvPr>
          <p:cNvSpPr txBox="1"/>
          <p:nvPr/>
        </p:nvSpPr>
        <p:spPr>
          <a:xfrm>
            <a:off x="343956" y="2241917"/>
            <a:ext cx="2938320" cy="646331"/>
          </a:xfrm>
          <a:prstGeom prst="rect">
            <a:avLst/>
          </a:prstGeom>
          <a:noFill/>
        </p:spPr>
        <p:txBody>
          <a:bodyPr wrap="square">
            <a:spAutoFit/>
          </a:bodyPr>
          <a:lstStyle/>
          <a:p>
            <a:pPr algn="ctr"/>
            <a:r>
              <a:rPr lang="es-EC" sz="1800" b="1" dirty="0">
                <a:effectLst/>
                <a:latin typeface="Times New Roman" panose="02020603050405020304" pitchFamily="18" charset="0"/>
              </a:rPr>
              <a:t>EMBL-</a:t>
            </a:r>
            <a:r>
              <a:rPr lang="es-EC" sz="1800" b="1" dirty="0" err="1">
                <a:effectLst/>
                <a:latin typeface="Times New Roman" panose="02020603050405020304" pitchFamily="18" charset="0"/>
              </a:rPr>
              <a:t>European</a:t>
            </a:r>
            <a:r>
              <a:rPr lang="es-EC" sz="1800" b="1" dirty="0">
                <a:effectLst/>
                <a:latin typeface="Times New Roman" panose="02020603050405020304" pitchFamily="18" charset="0"/>
              </a:rPr>
              <a:t> </a:t>
            </a:r>
            <a:r>
              <a:rPr lang="es-EC" sz="1800" b="1" dirty="0" err="1">
                <a:effectLst/>
                <a:latin typeface="Times New Roman" panose="02020603050405020304" pitchFamily="18" charset="0"/>
              </a:rPr>
              <a:t>Bioinformatics</a:t>
            </a:r>
            <a:r>
              <a:rPr lang="es-EC" sz="1800" b="1" dirty="0">
                <a:effectLst/>
                <a:latin typeface="Times New Roman" panose="02020603050405020304" pitchFamily="18" charset="0"/>
              </a:rPr>
              <a:t> </a:t>
            </a:r>
            <a:r>
              <a:rPr lang="es-EC" sz="1800" b="1" dirty="0" err="1">
                <a:effectLst/>
                <a:latin typeface="Times New Roman" panose="02020603050405020304" pitchFamily="18" charset="0"/>
              </a:rPr>
              <a:t>Institute</a:t>
            </a:r>
            <a:r>
              <a:rPr lang="es-EC" sz="1800" b="1" dirty="0">
                <a:effectLst/>
                <a:latin typeface="Times New Roman" panose="02020603050405020304" pitchFamily="18" charset="0"/>
              </a:rPr>
              <a:t> </a:t>
            </a:r>
            <a:endParaRPr lang="es-EC" b="1" dirty="0"/>
          </a:p>
        </p:txBody>
      </p:sp>
      <p:pic>
        <p:nvPicPr>
          <p:cNvPr id="12" name="Imagen 11">
            <a:extLst>
              <a:ext uri="{FF2B5EF4-FFF2-40B4-BE49-F238E27FC236}">
                <a16:creationId xmlns:a16="http://schemas.microsoft.com/office/drawing/2014/main" id="{2DEDBC42-C333-4ACB-BC5E-42D0E0117CD9}"/>
              </a:ext>
            </a:extLst>
          </p:cNvPr>
          <p:cNvPicPr>
            <a:picLocks noChangeAspect="1"/>
          </p:cNvPicPr>
          <p:nvPr/>
        </p:nvPicPr>
        <p:blipFill>
          <a:blip r:embed="rId5"/>
          <a:stretch>
            <a:fillRect/>
          </a:stretch>
        </p:blipFill>
        <p:spPr>
          <a:xfrm>
            <a:off x="3735671" y="732636"/>
            <a:ext cx="4720658" cy="3559253"/>
          </a:xfrm>
          <a:prstGeom prst="rect">
            <a:avLst/>
          </a:prstGeom>
        </p:spPr>
      </p:pic>
      <p:pic>
        <p:nvPicPr>
          <p:cNvPr id="14" name="Imagen 13">
            <a:extLst>
              <a:ext uri="{FF2B5EF4-FFF2-40B4-BE49-F238E27FC236}">
                <a16:creationId xmlns:a16="http://schemas.microsoft.com/office/drawing/2014/main" id="{2981EB32-D2B6-41CD-8465-6B7D4FC1ABCF}"/>
              </a:ext>
            </a:extLst>
          </p:cNvPr>
          <p:cNvPicPr>
            <a:picLocks noChangeAspect="1"/>
          </p:cNvPicPr>
          <p:nvPr/>
        </p:nvPicPr>
        <p:blipFill>
          <a:blip r:embed="rId6"/>
          <a:stretch>
            <a:fillRect/>
          </a:stretch>
        </p:blipFill>
        <p:spPr>
          <a:xfrm>
            <a:off x="6245003" y="3654781"/>
            <a:ext cx="5684725" cy="2990850"/>
          </a:xfrm>
          <a:prstGeom prst="rect">
            <a:avLst/>
          </a:prstGeom>
        </p:spPr>
      </p:pic>
      <p:sp>
        <p:nvSpPr>
          <p:cNvPr id="16" name="CuadroTexto 15">
            <a:extLst>
              <a:ext uri="{FF2B5EF4-FFF2-40B4-BE49-F238E27FC236}">
                <a16:creationId xmlns:a16="http://schemas.microsoft.com/office/drawing/2014/main" id="{92FBA885-7A4E-4947-BDA1-2AB0628E2A60}"/>
              </a:ext>
            </a:extLst>
          </p:cNvPr>
          <p:cNvSpPr txBox="1"/>
          <p:nvPr/>
        </p:nvSpPr>
        <p:spPr>
          <a:xfrm>
            <a:off x="8456329" y="1629075"/>
            <a:ext cx="3597755" cy="1477328"/>
          </a:xfrm>
          <a:prstGeom prst="rect">
            <a:avLst/>
          </a:prstGeom>
          <a:noFill/>
        </p:spPr>
        <p:txBody>
          <a:bodyPr wrap="square">
            <a:spAutoFit/>
          </a:bodyPr>
          <a:lstStyle/>
          <a:p>
            <a:pPr algn="ctr"/>
            <a:r>
              <a:rPr lang="es-EC" sz="1800" b="1" dirty="0">
                <a:effectLst/>
                <a:latin typeface="Times New Roman" panose="02020603050405020304" pitchFamily="18" charset="0"/>
              </a:rPr>
              <a:t>“Propiedades a escala comunitaria de micorrizas arbusculares, ectomicorrizas y asociaciones endofíticas en bosques templados y subtropicales.”</a:t>
            </a:r>
            <a:endParaRPr lang="es-EC" b="1" dirty="0"/>
          </a:p>
        </p:txBody>
      </p:sp>
      <p:sp>
        <p:nvSpPr>
          <p:cNvPr id="18" name="CuadroTexto 17">
            <a:extLst>
              <a:ext uri="{FF2B5EF4-FFF2-40B4-BE49-F238E27FC236}">
                <a16:creationId xmlns:a16="http://schemas.microsoft.com/office/drawing/2014/main" id="{3DABDCE9-5766-4DF2-8F01-FE454E06370F}"/>
              </a:ext>
            </a:extLst>
          </p:cNvPr>
          <p:cNvSpPr txBox="1"/>
          <p:nvPr/>
        </p:nvSpPr>
        <p:spPr>
          <a:xfrm>
            <a:off x="10844881" y="6240496"/>
            <a:ext cx="2169694" cy="276999"/>
          </a:xfrm>
          <a:prstGeom prst="rect">
            <a:avLst/>
          </a:prstGeom>
          <a:noFill/>
        </p:spPr>
        <p:txBody>
          <a:bodyPr wrap="square">
            <a:spAutoFit/>
          </a:bodyPr>
          <a:lstStyle/>
          <a:p>
            <a:r>
              <a:rPr lang="es-EC" sz="1200" dirty="0">
                <a:effectLst/>
                <a:latin typeface="Times New Roman" panose="02020603050405020304" pitchFamily="18" charset="0"/>
              </a:rPr>
              <a:t>(</a:t>
            </a:r>
            <a:r>
              <a:rPr lang="es-EC" sz="1200" dirty="0" err="1">
                <a:effectLst/>
                <a:latin typeface="Times New Roman" panose="02020603050405020304" pitchFamily="18" charset="0"/>
              </a:rPr>
              <a:t>Toju</a:t>
            </a:r>
            <a:r>
              <a:rPr lang="es-EC" sz="1200" dirty="0">
                <a:effectLst/>
                <a:latin typeface="Times New Roman" panose="02020603050405020304" pitchFamily="18" charset="0"/>
              </a:rPr>
              <a:t> et al., 2018)</a:t>
            </a:r>
            <a:endParaRPr lang="es-EC" sz="1200" dirty="0"/>
          </a:p>
        </p:txBody>
      </p:sp>
      <p:graphicFrame>
        <p:nvGraphicFramePr>
          <p:cNvPr id="19" name="Diagrama 18">
            <a:extLst>
              <a:ext uri="{FF2B5EF4-FFF2-40B4-BE49-F238E27FC236}">
                <a16:creationId xmlns:a16="http://schemas.microsoft.com/office/drawing/2014/main" id="{D5D61D57-895D-4763-B58D-CE6D5A008933}"/>
              </a:ext>
            </a:extLst>
          </p:cNvPr>
          <p:cNvGraphicFramePr/>
          <p:nvPr>
            <p:extLst>
              <p:ext uri="{D42A27DB-BD31-4B8C-83A1-F6EECF244321}">
                <p14:modId xmlns:p14="http://schemas.microsoft.com/office/powerpoint/2010/main" val="4089492040"/>
              </p:ext>
            </p:extLst>
          </p:nvPr>
        </p:nvGraphicFramePr>
        <p:xfrm>
          <a:off x="0" y="3147082"/>
          <a:ext cx="3320101" cy="292102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0" name="Rectángulo 19">
            <a:extLst>
              <a:ext uri="{FF2B5EF4-FFF2-40B4-BE49-F238E27FC236}">
                <a16:creationId xmlns:a16="http://schemas.microsoft.com/office/drawing/2014/main" id="{9FC0F644-99D0-49C3-B437-933802792BD1}"/>
              </a:ext>
            </a:extLst>
          </p:cNvPr>
          <p:cNvSpPr/>
          <p:nvPr/>
        </p:nvSpPr>
        <p:spPr>
          <a:xfrm>
            <a:off x="3810000" y="1915156"/>
            <a:ext cx="1412240" cy="2489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2" name="CuadroTexto 21">
            <a:extLst>
              <a:ext uri="{FF2B5EF4-FFF2-40B4-BE49-F238E27FC236}">
                <a16:creationId xmlns:a16="http://schemas.microsoft.com/office/drawing/2014/main" id="{572270FE-D211-4E6F-AB8F-F04DE5011366}"/>
              </a:ext>
            </a:extLst>
          </p:cNvPr>
          <p:cNvSpPr txBox="1"/>
          <p:nvPr/>
        </p:nvSpPr>
        <p:spPr>
          <a:xfrm>
            <a:off x="3863395" y="4332858"/>
            <a:ext cx="2232605" cy="369332"/>
          </a:xfrm>
          <a:prstGeom prst="rect">
            <a:avLst/>
          </a:prstGeom>
          <a:noFill/>
        </p:spPr>
        <p:txBody>
          <a:bodyPr wrap="square">
            <a:spAutoFit/>
          </a:bodyPr>
          <a:lstStyle/>
          <a:p>
            <a:pPr algn="ctr"/>
            <a:r>
              <a:rPr lang="es-EC" dirty="0">
                <a:latin typeface="Times New Roman" panose="02020603050405020304" pitchFamily="18" charset="0"/>
              </a:rPr>
              <a:t>FILTRACIÓN</a:t>
            </a:r>
            <a:endParaRPr lang="es-EC" dirty="0"/>
          </a:p>
        </p:txBody>
      </p:sp>
      <p:sp>
        <p:nvSpPr>
          <p:cNvPr id="23" name="Cerrar llave 22">
            <a:extLst>
              <a:ext uri="{FF2B5EF4-FFF2-40B4-BE49-F238E27FC236}">
                <a16:creationId xmlns:a16="http://schemas.microsoft.com/office/drawing/2014/main" id="{D201BA11-A512-4D0B-8309-DEF60F02BBFE}"/>
              </a:ext>
            </a:extLst>
          </p:cNvPr>
          <p:cNvSpPr/>
          <p:nvPr/>
        </p:nvSpPr>
        <p:spPr>
          <a:xfrm>
            <a:off x="3393440" y="2888248"/>
            <a:ext cx="232792" cy="325855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sp>
        <p:nvSpPr>
          <p:cNvPr id="29" name="CuadroTexto 28">
            <a:extLst>
              <a:ext uri="{FF2B5EF4-FFF2-40B4-BE49-F238E27FC236}">
                <a16:creationId xmlns:a16="http://schemas.microsoft.com/office/drawing/2014/main" id="{BD1B6C87-D8C9-408C-9E22-C2DFD1137257}"/>
              </a:ext>
            </a:extLst>
          </p:cNvPr>
          <p:cNvSpPr txBox="1"/>
          <p:nvPr/>
        </p:nvSpPr>
        <p:spPr>
          <a:xfrm>
            <a:off x="4093736" y="4607595"/>
            <a:ext cx="1634836" cy="338554"/>
          </a:xfrm>
          <a:prstGeom prst="rect">
            <a:avLst/>
          </a:prstGeom>
          <a:noFill/>
        </p:spPr>
        <p:txBody>
          <a:bodyPr wrap="square" rtlCol="0">
            <a:spAutoFit/>
          </a:bodyPr>
          <a:lstStyle/>
          <a:p>
            <a:pPr algn="ctr"/>
            <a:r>
              <a:rPr lang="es-EC" sz="1600" b="1" dirty="0"/>
              <a:t>FASTQ</a:t>
            </a:r>
          </a:p>
        </p:txBody>
      </p:sp>
      <p:pic>
        <p:nvPicPr>
          <p:cNvPr id="31" name="Imagen 30">
            <a:extLst>
              <a:ext uri="{FF2B5EF4-FFF2-40B4-BE49-F238E27FC236}">
                <a16:creationId xmlns:a16="http://schemas.microsoft.com/office/drawing/2014/main" id="{2978B66C-A914-40D4-BF86-C9C015EB8D8D}"/>
              </a:ext>
            </a:extLst>
          </p:cNvPr>
          <p:cNvPicPr>
            <a:picLocks noChangeAspect="1"/>
          </p:cNvPicPr>
          <p:nvPr/>
        </p:nvPicPr>
        <p:blipFill rotWithShape="1">
          <a:blip r:embed="rId12">
            <a:extLst>
              <a:ext uri="{28A0092B-C50C-407E-A947-70E740481C1C}">
                <a14:useLocalDpi xmlns:a14="http://schemas.microsoft.com/office/drawing/2010/main" val="0"/>
              </a:ext>
            </a:extLst>
          </a:blip>
          <a:srcRect l="59302" t="25282" r="19283" b="6903"/>
          <a:stretch/>
        </p:blipFill>
        <p:spPr>
          <a:xfrm>
            <a:off x="3733203" y="4856085"/>
            <a:ext cx="2360328" cy="1384411"/>
          </a:xfrm>
          <a:prstGeom prst="rect">
            <a:avLst/>
          </a:prstGeom>
        </p:spPr>
      </p:pic>
    </p:spTree>
    <p:extLst>
      <p:ext uri="{BB962C8B-B14F-4D97-AF65-F5344CB8AC3E}">
        <p14:creationId xmlns:p14="http://schemas.microsoft.com/office/powerpoint/2010/main" val="197558204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6"/>
                                        </p:tgtEl>
                                      </p:cBhvr>
                                    </p:animEffect>
                                    <p:animScale>
                                      <p:cBhvr>
                                        <p:cTn id="7" dur="250" autoRev="1" fill="hold"/>
                                        <p:tgtEl>
                                          <p:spTgt spid="16"/>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mph" presetSubtype="0" fill="hold" grpId="0" nodeType="clickEffect">
                                  <p:stCondLst>
                                    <p:cond delay="0"/>
                                  </p:stCondLst>
                                  <p:childTnLst>
                                    <p:animScale>
                                      <p:cBhvr>
                                        <p:cTn id="17" dur="2000" fill="hold"/>
                                        <p:tgtEl>
                                          <p:spTgt spid="2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animBg="1"/>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CF325DB-AC5F-40EC-8F39-282FB0B2685D}"/>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24D95606-DEAC-4DE6-9A0F-5213E93E93E6}"/>
              </a:ext>
            </a:extLst>
          </p:cNvPr>
          <p:cNvSpPr txBox="1"/>
          <p:nvPr/>
        </p:nvSpPr>
        <p:spPr>
          <a:xfrm>
            <a:off x="176463" y="0"/>
            <a:ext cx="5664179" cy="707886"/>
          </a:xfrm>
          <a:prstGeom prst="rect">
            <a:avLst/>
          </a:prstGeom>
          <a:noFill/>
        </p:spPr>
        <p:txBody>
          <a:bodyPr wrap="none" rtlCol="0">
            <a:spAutoFit/>
          </a:bodyPr>
          <a:lstStyle/>
          <a:p>
            <a:r>
              <a:rPr lang="es-EC" sz="4000" b="1" dirty="0"/>
              <a:t>MATERIALES Y MÉTODOS </a:t>
            </a:r>
          </a:p>
        </p:txBody>
      </p:sp>
      <p:pic>
        <p:nvPicPr>
          <p:cNvPr id="50" name="Imagen 49">
            <a:extLst>
              <a:ext uri="{FF2B5EF4-FFF2-40B4-BE49-F238E27FC236}">
                <a16:creationId xmlns:a16="http://schemas.microsoft.com/office/drawing/2014/main" id="{73F1022B-505E-4F6B-96CE-C4A05B38C15B}"/>
              </a:ext>
            </a:extLst>
          </p:cNvPr>
          <p:cNvPicPr>
            <a:picLocks noChangeAspect="1"/>
          </p:cNvPicPr>
          <p:nvPr/>
        </p:nvPicPr>
        <p:blipFill>
          <a:blip r:embed="rId3"/>
          <a:stretch>
            <a:fillRect/>
          </a:stretch>
        </p:blipFill>
        <p:spPr>
          <a:xfrm>
            <a:off x="0" y="540654"/>
            <a:ext cx="12192000" cy="6151829"/>
          </a:xfrm>
          <a:prstGeom prst="rect">
            <a:avLst/>
          </a:prstGeom>
        </p:spPr>
      </p:pic>
    </p:spTree>
    <p:extLst>
      <p:ext uri="{BB962C8B-B14F-4D97-AF65-F5344CB8AC3E}">
        <p14:creationId xmlns:p14="http://schemas.microsoft.com/office/powerpoint/2010/main" val="293109046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CF325DB-AC5F-40EC-8F39-282FB0B2685D}"/>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24D95606-DEAC-4DE6-9A0F-5213E93E93E6}"/>
              </a:ext>
            </a:extLst>
          </p:cNvPr>
          <p:cNvSpPr txBox="1"/>
          <p:nvPr/>
        </p:nvSpPr>
        <p:spPr>
          <a:xfrm>
            <a:off x="176463" y="0"/>
            <a:ext cx="5664179" cy="707886"/>
          </a:xfrm>
          <a:prstGeom prst="rect">
            <a:avLst/>
          </a:prstGeom>
          <a:noFill/>
        </p:spPr>
        <p:txBody>
          <a:bodyPr wrap="none" rtlCol="0">
            <a:spAutoFit/>
          </a:bodyPr>
          <a:lstStyle/>
          <a:p>
            <a:r>
              <a:rPr lang="es-EC" sz="4000" b="1" dirty="0"/>
              <a:t>MATERIALES Y MÉTODOS </a:t>
            </a:r>
          </a:p>
        </p:txBody>
      </p:sp>
      <p:pic>
        <p:nvPicPr>
          <p:cNvPr id="4" name="Imagen 3">
            <a:extLst>
              <a:ext uri="{FF2B5EF4-FFF2-40B4-BE49-F238E27FC236}">
                <a16:creationId xmlns:a16="http://schemas.microsoft.com/office/drawing/2014/main" id="{E85BCFBF-8707-4083-A570-D268B493DDED}"/>
              </a:ext>
            </a:extLst>
          </p:cNvPr>
          <p:cNvPicPr>
            <a:picLocks noChangeAspect="1"/>
          </p:cNvPicPr>
          <p:nvPr/>
        </p:nvPicPr>
        <p:blipFill rotWithShape="1">
          <a:blip r:embed="rId3"/>
          <a:srcRect r="6361"/>
          <a:stretch/>
        </p:blipFill>
        <p:spPr>
          <a:xfrm>
            <a:off x="88232" y="688050"/>
            <a:ext cx="12015536" cy="5481899"/>
          </a:xfrm>
          <a:prstGeom prst="rect">
            <a:avLst/>
          </a:prstGeom>
        </p:spPr>
      </p:pic>
    </p:spTree>
    <p:extLst>
      <p:ext uri="{BB962C8B-B14F-4D97-AF65-F5344CB8AC3E}">
        <p14:creationId xmlns:p14="http://schemas.microsoft.com/office/powerpoint/2010/main" val="103513534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CF325DB-AC5F-40EC-8F39-282FB0B2685D}"/>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24D95606-DEAC-4DE6-9A0F-5213E93E93E6}"/>
              </a:ext>
            </a:extLst>
          </p:cNvPr>
          <p:cNvSpPr txBox="1"/>
          <p:nvPr/>
        </p:nvSpPr>
        <p:spPr>
          <a:xfrm>
            <a:off x="176463" y="0"/>
            <a:ext cx="5664179" cy="707886"/>
          </a:xfrm>
          <a:prstGeom prst="rect">
            <a:avLst/>
          </a:prstGeom>
          <a:noFill/>
        </p:spPr>
        <p:txBody>
          <a:bodyPr wrap="none" rtlCol="0">
            <a:spAutoFit/>
          </a:bodyPr>
          <a:lstStyle/>
          <a:p>
            <a:r>
              <a:rPr lang="es-EC" sz="4000" b="1" dirty="0"/>
              <a:t>MATERIALES Y MÉTODOS </a:t>
            </a:r>
          </a:p>
        </p:txBody>
      </p:sp>
      <p:sp>
        <p:nvSpPr>
          <p:cNvPr id="5" name="CuadroTexto 4">
            <a:extLst>
              <a:ext uri="{FF2B5EF4-FFF2-40B4-BE49-F238E27FC236}">
                <a16:creationId xmlns:a16="http://schemas.microsoft.com/office/drawing/2014/main" id="{4A2EF9A0-44AA-4337-9F0C-BC01D40ACFE8}"/>
              </a:ext>
            </a:extLst>
          </p:cNvPr>
          <p:cNvSpPr txBox="1"/>
          <p:nvPr/>
        </p:nvSpPr>
        <p:spPr>
          <a:xfrm>
            <a:off x="1411370" y="1200508"/>
            <a:ext cx="2938320" cy="408623"/>
          </a:xfrm>
          <a:prstGeom prst="round2DiagRect">
            <a:avLst/>
          </a:prstGeom>
          <a:solidFill>
            <a:schemeClr val="bg1">
              <a:lumMod val="65000"/>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wrap="square" rtlCol="0">
            <a:spAutoFit/>
          </a:bodyPr>
          <a:lstStyle>
            <a:defPPr>
              <a:defRPr lang="en-US"/>
            </a:defPPr>
            <a:lvl1pPr>
              <a:defRPr>
                <a:solidFill>
                  <a:schemeClr val="tx1"/>
                </a:solidFill>
              </a:defRPr>
            </a:lvl1pPr>
          </a:lstStyle>
          <a:p>
            <a:pPr algn="ctr"/>
            <a:r>
              <a:rPr lang="es-EC" dirty="0"/>
              <a:t>ANÁLISIS ESTADÍSTICO  </a:t>
            </a:r>
          </a:p>
        </p:txBody>
      </p:sp>
      <p:graphicFrame>
        <p:nvGraphicFramePr>
          <p:cNvPr id="7" name="Diagrama 6">
            <a:extLst>
              <a:ext uri="{FF2B5EF4-FFF2-40B4-BE49-F238E27FC236}">
                <a16:creationId xmlns:a16="http://schemas.microsoft.com/office/drawing/2014/main" id="{DBCADD7D-C4FC-4AA0-8B44-237096F304D8}"/>
              </a:ext>
            </a:extLst>
          </p:cNvPr>
          <p:cNvGraphicFramePr/>
          <p:nvPr>
            <p:extLst>
              <p:ext uri="{D42A27DB-BD31-4B8C-83A1-F6EECF244321}">
                <p14:modId xmlns:p14="http://schemas.microsoft.com/office/powerpoint/2010/main" val="70622735"/>
              </p:ext>
            </p:extLst>
          </p:nvPr>
        </p:nvGraphicFramePr>
        <p:xfrm>
          <a:off x="4978247" y="589570"/>
          <a:ext cx="7232949" cy="56788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a 8">
            <a:extLst>
              <a:ext uri="{FF2B5EF4-FFF2-40B4-BE49-F238E27FC236}">
                <a16:creationId xmlns:a16="http://schemas.microsoft.com/office/drawing/2014/main" id="{42E5A9AA-5DDB-4385-BD5D-8EEE6E9D5726}"/>
              </a:ext>
            </a:extLst>
          </p:cNvPr>
          <p:cNvGraphicFramePr/>
          <p:nvPr>
            <p:extLst>
              <p:ext uri="{D42A27DB-BD31-4B8C-83A1-F6EECF244321}">
                <p14:modId xmlns:p14="http://schemas.microsoft.com/office/powerpoint/2010/main" val="1629561230"/>
              </p:ext>
            </p:extLst>
          </p:nvPr>
        </p:nvGraphicFramePr>
        <p:xfrm>
          <a:off x="195660" y="1829527"/>
          <a:ext cx="4286188" cy="401985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1" name="Picture 8" descr="Resultado de imagen para R LOGO">
            <a:extLst>
              <a:ext uri="{FF2B5EF4-FFF2-40B4-BE49-F238E27FC236}">
                <a16:creationId xmlns:a16="http://schemas.microsoft.com/office/drawing/2014/main" id="{33424216-B9BE-43C7-B68E-6B75E817008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6464" y="864184"/>
            <a:ext cx="1234906" cy="1108996"/>
          </a:xfrm>
          <a:prstGeom prst="rect">
            <a:avLst/>
          </a:prstGeom>
          <a:noFill/>
          <a:extLst>
            <a:ext uri="{909E8E84-426E-40DD-AFC4-6F175D3DCCD1}">
              <a14:hiddenFill xmlns:a14="http://schemas.microsoft.com/office/drawing/2010/main">
                <a:solidFill>
                  <a:srgbClr val="FFFFFF"/>
                </a:solidFill>
              </a14:hiddenFill>
            </a:ext>
          </a:extLst>
        </p:spPr>
      </p:pic>
      <p:sp>
        <p:nvSpPr>
          <p:cNvPr id="12" name="Abrir llave 11">
            <a:extLst>
              <a:ext uri="{FF2B5EF4-FFF2-40B4-BE49-F238E27FC236}">
                <a16:creationId xmlns:a16="http://schemas.microsoft.com/office/drawing/2014/main" id="{392AD000-7810-4130-8147-FEE9417F553F}"/>
              </a:ext>
            </a:extLst>
          </p:cNvPr>
          <p:cNvSpPr/>
          <p:nvPr/>
        </p:nvSpPr>
        <p:spPr>
          <a:xfrm>
            <a:off x="4578873" y="866275"/>
            <a:ext cx="399374" cy="5289860"/>
          </a:xfrm>
          <a:prstGeom prst="leftBrace">
            <a:avLst/>
          </a:prstGeom>
        </p:spPr>
        <p:style>
          <a:lnRef idx="3">
            <a:schemeClr val="accent5"/>
          </a:lnRef>
          <a:fillRef idx="0">
            <a:schemeClr val="accent5"/>
          </a:fillRef>
          <a:effectRef idx="2">
            <a:schemeClr val="accent5"/>
          </a:effectRef>
          <a:fontRef idx="minor">
            <a:schemeClr val="tx1"/>
          </a:fontRef>
        </p:style>
        <p:txBody>
          <a:bodyPr rtlCol="0" anchor="ctr"/>
          <a:lstStyle/>
          <a:p>
            <a:pPr algn="ctr"/>
            <a:endParaRPr lang="es-EC"/>
          </a:p>
        </p:txBody>
      </p:sp>
      <p:grpSp>
        <p:nvGrpSpPr>
          <p:cNvPr id="13" name="Grupo 12">
            <a:extLst>
              <a:ext uri="{FF2B5EF4-FFF2-40B4-BE49-F238E27FC236}">
                <a16:creationId xmlns:a16="http://schemas.microsoft.com/office/drawing/2014/main" id="{444A4E0A-3B96-4E84-951A-CB98C1745365}"/>
              </a:ext>
            </a:extLst>
          </p:cNvPr>
          <p:cNvGrpSpPr/>
          <p:nvPr/>
        </p:nvGrpSpPr>
        <p:grpSpPr>
          <a:xfrm>
            <a:off x="9524262" y="2018554"/>
            <a:ext cx="2509547" cy="724648"/>
            <a:chOff x="4578868" y="1686914"/>
            <a:chExt cx="1175938" cy="1024177"/>
          </a:xfrm>
        </p:grpSpPr>
        <p:sp>
          <p:nvSpPr>
            <p:cNvPr id="14" name="Rectángulo: esquinas redondeadas 13">
              <a:extLst>
                <a:ext uri="{FF2B5EF4-FFF2-40B4-BE49-F238E27FC236}">
                  <a16:creationId xmlns:a16="http://schemas.microsoft.com/office/drawing/2014/main" id="{51A342A0-D8EF-49B0-9668-307B40F9938D}"/>
                </a:ext>
              </a:extLst>
            </p:cNvPr>
            <p:cNvSpPr/>
            <p:nvPr/>
          </p:nvSpPr>
          <p:spPr>
            <a:xfrm>
              <a:off x="4578868" y="1686914"/>
              <a:ext cx="1175938" cy="1024177"/>
            </a:xfrm>
            <a:prstGeom prst="roundRect">
              <a:avLst>
                <a:gd name="adj" fmla="val 10000"/>
              </a:avLst>
            </a:prstGeom>
          </p:spPr>
          <p:style>
            <a:lnRef idx="2">
              <a:schemeClr val="accent4">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5" name="Rectángulo: esquinas redondeadas 4">
              <a:extLst>
                <a:ext uri="{FF2B5EF4-FFF2-40B4-BE49-F238E27FC236}">
                  <a16:creationId xmlns:a16="http://schemas.microsoft.com/office/drawing/2014/main" id="{6E5E8BA7-5439-4470-A8A0-F76B6A93FD72}"/>
                </a:ext>
              </a:extLst>
            </p:cNvPr>
            <p:cNvSpPr txBox="1"/>
            <p:nvPr/>
          </p:nvSpPr>
          <p:spPr>
            <a:xfrm>
              <a:off x="4608865" y="1716911"/>
              <a:ext cx="1115944" cy="96418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C" kern="1200" dirty="0"/>
                <a:t>Diferencias significativas</a:t>
              </a:r>
            </a:p>
          </p:txBody>
        </p:sp>
      </p:grpSp>
      <p:grpSp>
        <p:nvGrpSpPr>
          <p:cNvPr id="16" name="Grupo 15">
            <a:extLst>
              <a:ext uri="{FF2B5EF4-FFF2-40B4-BE49-F238E27FC236}">
                <a16:creationId xmlns:a16="http://schemas.microsoft.com/office/drawing/2014/main" id="{B88727C0-B826-4991-91B9-38E968643178}"/>
              </a:ext>
            </a:extLst>
          </p:cNvPr>
          <p:cNvGrpSpPr/>
          <p:nvPr/>
        </p:nvGrpSpPr>
        <p:grpSpPr>
          <a:xfrm>
            <a:off x="9460247" y="3092324"/>
            <a:ext cx="2509546" cy="1024177"/>
            <a:chOff x="4305380" y="2598795"/>
            <a:chExt cx="1175938" cy="1024177"/>
          </a:xfrm>
        </p:grpSpPr>
        <p:sp>
          <p:nvSpPr>
            <p:cNvPr id="17" name="Rectángulo: esquinas redondeadas 16">
              <a:extLst>
                <a:ext uri="{FF2B5EF4-FFF2-40B4-BE49-F238E27FC236}">
                  <a16:creationId xmlns:a16="http://schemas.microsoft.com/office/drawing/2014/main" id="{A55EECE1-7783-434E-A3D4-A98DCB4C510A}"/>
                </a:ext>
              </a:extLst>
            </p:cNvPr>
            <p:cNvSpPr/>
            <p:nvPr/>
          </p:nvSpPr>
          <p:spPr>
            <a:xfrm>
              <a:off x="4305380" y="2598795"/>
              <a:ext cx="1175938" cy="1024177"/>
            </a:xfrm>
            <a:prstGeom prst="roundRect">
              <a:avLst>
                <a:gd name="adj" fmla="val 10000"/>
              </a:avLst>
            </a:prstGeom>
          </p:spPr>
          <p:style>
            <a:lnRef idx="2">
              <a:schemeClr val="accent4">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mc:AlternateContent xmlns:mc="http://schemas.openxmlformats.org/markup-compatibility/2006" xmlns:a14="http://schemas.microsoft.com/office/drawing/2010/main">
          <mc:Choice Requires="a14">
            <p:sp>
              <p:nvSpPr>
                <p:cNvPr id="18" name="Rectángulo: esquinas redondeadas 4">
                  <a:extLst>
                    <a:ext uri="{FF2B5EF4-FFF2-40B4-BE49-F238E27FC236}">
                      <a16:creationId xmlns:a16="http://schemas.microsoft.com/office/drawing/2014/main" id="{3A859014-10D5-48E4-ACB2-F23A616083E6}"/>
                    </a:ext>
                  </a:extLst>
                </p:cNvPr>
                <p:cNvSpPr txBox="1"/>
                <p:nvPr/>
              </p:nvSpPr>
              <p:spPr>
                <a:xfrm>
                  <a:off x="4335377" y="2628792"/>
                  <a:ext cx="1115944" cy="96418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C" sz="1800" kern="1200" dirty="0"/>
                    <a:t>Prueba de Bonferroni (</a:t>
                  </a:r>
                  <a14:m>
                    <m:oMath xmlns:m="http://schemas.openxmlformats.org/officeDocument/2006/math">
                      <m:r>
                        <a:rPr lang="pt-BR" sz="1800" i="1" kern="1200" smtClean="0">
                          <a:latin typeface="Cambria Math" panose="02040503050406030204" pitchFamily="18" charset="0"/>
                          <a:ea typeface="Cambria Math" panose="02040503050406030204" pitchFamily="18" charset="0"/>
                        </a:rPr>
                        <m:t>𝛼</m:t>
                      </m:r>
                    </m:oMath>
                  </a14:m>
                  <a:r>
                    <a:rPr lang="es-EC" sz="1800" kern="1200" dirty="0"/>
                    <a:t>= 0.025)</a:t>
                  </a:r>
                </a:p>
              </p:txBody>
            </p:sp>
          </mc:Choice>
          <mc:Fallback xmlns="">
            <p:sp>
              <p:nvSpPr>
                <p:cNvPr id="18" name="Rectángulo: esquinas redondeadas 4">
                  <a:extLst>
                    <a:ext uri="{FF2B5EF4-FFF2-40B4-BE49-F238E27FC236}">
                      <a16:creationId xmlns:a16="http://schemas.microsoft.com/office/drawing/2014/main" id="{3A859014-10D5-48E4-ACB2-F23A616083E6}"/>
                    </a:ext>
                  </a:extLst>
                </p:cNvPr>
                <p:cNvSpPr txBox="1">
                  <a:spLocks noRot="1" noChangeAspect="1" noMove="1" noResize="1" noEditPoints="1" noAdjustHandles="1" noChangeArrowheads="1" noChangeShapeType="1" noTextEdit="1"/>
                </p:cNvSpPr>
                <p:nvPr/>
              </p:nvSpPr>
              <p:spPr>
                <a:xfrm>
                  <a:off x="4335377" y="2628792"/>
                  <a:ext cx="1115944" cy="964183"/>
                </a:xfrm>
                <a:prstGeom prst="rect">
                  <a:avLst/>
                </a:prstGeom>
                <a:blipFill>
                  <a:blip r:embed="rId14"/>
                  <a:stretch>
                    <a:fillRect/>
                  </a:stretch>
                </a:blipFill>
              </p:spPr>
              <p:txBody>
                <a:bodyPr/>
                <a:lstStyle/>
                <a:p>
                  <a:r>
                    <a:rPr lang="es-EC">
                      <a:noFill/>
                    </a:rPr>
                    <a:t> </a:t>
                  </a:r>
                </a:p>
              </p:txBody>
            </p:sp>
          </mc:Fallback>
        </mc:AlternateContent>
      </p:grpSp>
      <p:cxnSp>
        <p:nvCxnSpPr>
          <p:cNvPr id="20" name="Conector recto de flecha 19">
            <a:extLst>
              <a:ext uri="{FF2B5EF4-FFF2-40B4-BE49-F238E27FC236}">
                <a16:creationId xmlns:a16="http://schemas.microsoft.com/office/drawing/2014/main" id="{6B720DB0-7568-433C-B11C-B914D630EDC8}"/>
              </a:ext>
            </a:extLst>
          </p:cNvPr>
          <p:cNvCxnSpPr/>
          <p:nvPr/>
        </p:nvCxnSpPr>
        <p:spPr>
          <a:xfrm>
            <a:off x="10603830" y="1701191"/>
            <a:ext cx="0" cy="317363"/>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21" name="Conector recto de flecha 20">
            <a:extLst>
              <a:ext uri="{FF2B5EF4-FFF2-40B4-BE49-F238E27FC236}">
                <a16:creationId xmlns:a16="http://schemas.microsoft.com/office/drawing/2014/main" id="{E8221F84-D81F-42FE-8A57-EF138729A33B}"/>
              </a:ext>
            </a:extLst>
          </p:cNvPr>
          <p:cNvCxnSpPr/>
          <p:nvPr/>
        </p:nvCxnSpPr>
        <p:spPr>
          <a:xfrm>
            <a:off x="10603830" y="2743202"/>
            <a:ext cx="0" cy="317363"/>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140712408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CF325DB-AC5F-40EC-8F39-282FB0B2685D}"/>
              </a:ext>
            </a:extLst>
          </p:cNvPr>
          <p:cNvPicPr>
            <a:picLocks noChangeAspect="1"/>
          </p:cNvPicPr>
          <p:nvPr/>
        </p:nvPicPr>
        <p:blipFill>
          <a:blip r:embed="rId3"/>
          <a:stretch>
            <a:fillRect/>
          </a:stretch>
        </p:blipFill>
        <p:spPr>
          <a:xfrm>
            <a:off x="89419" y="0"/>
            <a:ext cx="12192000" cy="6858000"/>
          </a:xfrm>
          <a:prstGeom prst="rect">
            <a:avLst/>
          </a:prstGeom>
        </p:spPr>
      </p:pic>
      <p:sp>
        <p:nvSpPr>
          <p:cNvPr id="3" name="CuadroTexto 2">
            <a:extLst>
              <a:ext uri="{FF2B5EF4-FFF2-40B4-BE49-F238E27FC236}">
                <a16:creationId xmlns:a16="http://schemas.microsoft.com/office/drawing/2014/main" id="{24D95606-DEAC-4DE6-9A0F-5213E93E93E6}"/>
              </a:ext>
            </a:extLst>
          </p:cNvPr>
          <p:cNvSpPr txBox="1"/>
          <p:nvPr/>
        </p:nvSpPr>
        <p:spPr>
          <a:xfrm>
            <a:off x="176463" y="0"/>
            <a:ext cx="5822876" cy="707886"/>
          </a:xfrm>
          <a:prstGeom prst="rect">
            <a:avLst/>
          </a:prstGeom>
          <a:noFill/>
        </p:spPr>
        <p:txBody>
          <a:bodyPr wrap="none" rtlCol="0">
            <a:spAutoFit/>
          </a:bodyPr>
          <a:lstStyle/>
          <a:p>
            <a:r>
              <a:rPr lang="es-EC" sz="4000" b="1" dirty="0"/>
              <a:t>RESULTADOS Y DISCUSIÓN</a:t>
            </a:r>
          </a:p>
        </p:txBody>
      </p:sp>
      <p:sp>
        <p:nvSpPr>
          <p:cNvPr id="5" name="CuadroTexto 4">
            <a:extLst>
              <a:ext uri="{FF2B5EF4-FFF2-40B4-BE49-F238E27FC236}">
                <a16:creationId xmlns:a16="http://schemas.microsoft.com/office/drawing/2014/main" id="{7C8285A5-78CA-49F6-9EF8-EAF244DFD6E1}"/>
              </a:ext>
            </a:extLst>
          </p:cNvPr>
          <p:cNvSpPr txBox="1"/>
          <p:nvPr/>
        </p:nvSpPr>
        <p:spPr>
          <a:xfrm>
            <a:off x="1473868" y="707886"/>
            <a:ext cx="9244263" cy="461665"/>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es-EC" sz="2400" b="1" dirty="0">
                <a:solidFill>
                  <a:schemeClr val="tx1"/>
                </a:solidFill>
                <a:effectLst/>
                <a:latin typeface="Times New Roman" panose="02020603050405020304" pitchFamily="18" charset="0"/>
              </a:rPr>
              <a:t>Estandarización del homogeneizador BEAD RUPTOR ELITE</a:t>
            </a:r>
            <a:endParaRPr lang="es-EC" sz="2400" dirty="0">
              <a:solidFill>
                <a:schemeClr val="tx1"/>
              </a:solidFill>
            </a:endParaRPr>
          </a:p>
        </p:txBody>
      </p:sp>
      <p:sp>
        <p:nvSpPr>
          <p:cNvPr id="9" name="Rectangle 2">
            <a:extLst>
              <a:ext uri="{FF2B5EF4-FFF2-40B4-BE49-F238E27FC236}">
                <a16:creationId xmlns:a16="http://schemas.microsoft.com/office/drawing/2014/main" id="{C59DAD74-0A14-41F5-8756-B189AB5AA54F}"/>
              </a:ext>
            </a:extLst>
          </p:cNvPr>
          <p:cNvSpPr>
            <a:spLocks noChangeArrowheads="1"/>
          </p:cNvSpPr>
          <p:nvPr/>
        </p:nvSpPr>
        <p:spPr bwMode="auto">
          <a:xfrm>
            <a:off x="705853" y="1187507"/>
            <a:ext cx="756573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b="1"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Rendimiento de ADN y rango de pureza obtenido de todos los tratamientos utilizando el homogeneizador BEAD RUPTOR ELITE </a:t>
            </a:r>
            <a:endParaRPr kumimoji="0" lang="es-EC" altLang="es-EC" b="1" i="0" u="none" strike="noStrike" cap="none" normalizeH="0" baseline="0" dirty="0">
              <a:ln>
                <a:noFill/>
              </a:ln>
              <a:solidFill>
                <a:schemeClr val="tx1"/>
              </a:solidFill>
              <a:effectLst/>
              <a:latin typeface="Arial" panose="020B0604020202020204" pitchFamily="34" charset="0"/>
            </a:endParaRPr>
          </a:p>
        </p:txBody>
      </p:sp>
      <p:pic>
        <p:nvPicPr>
          <p:cNvPr id="12" name="Imagen 11">
            <a:extLst>
              <a:ext uri="{FF2B5EF4-FFF2-40B4-BE49-F238E27FC236}">
                <a16:creationId xmlns:a16="http://schemas.microsoft.com/office/drawing/2014/main" id="{CD771757-3EA7-4FAE-9BD6-E6F67E36F54E}"/>
              </a:ext>
            </a:extLst>
          </p:cNvPr>
          <p:cNvPicPr>
            <a:picLocks noChangeAspect="1"/>
          </p:cNvPicPr>
          <p:nvPr/>
        </p:nvPicPr>
        <p:blipFill>
          <a:blip r:embed="rId4"/>
          <a:stretch>
            <a:fillRect/>
          </a:stretch>
        </p:blipFill>
        <p:spPr>
          <a:xfrm>
            <a:off x="644385" y="1851794"/>
            <a:ext cx="7627203" cy="4853805"/>
          </a:xfrm>
          <a:prstGeom prst="rect">
            <a:avLst/>
          </a:prstGeom>
        </p:spPr>
      </p:pic>
      <p:graphicFrame>
        <p:nvGraphicFramePr>
          <p:cNvPr id="14" name="Diagrama 13">
            <a:extLst>
              <a:ext uri="{FF2B5EF4-FFF2-40B4-BE49-F238E27FC236}">
                <a16:creationId xmlns:a16="http://schemas.microsoft.com/office/drawing/2014/main" id="{F940AAF5-B0E3-4E2B-ABFB-8C3D50A142AF}"/>
              </a:ext>
            </a:extLst>
          </p:cNvPr>
          <p:cNvGraphicFramePr/>
          <p:nvPr>
            <p:extLst>
              <p:ext uri="{D42A27DB-BD31-4B8C-83A1-F6EECF244321}">
                <p14:modId xmlns:p14="http://schemas.microsoft.com/office/powerpoint/2010/main" val="470158216"/>
              </p:ext>
            </p:extLst>
          </p:nvPr>
        </p:nvGraphicFramePr>
        <p:xfrm>
          <a:off x="8453842" y="3926532"/>
          <a:ext cx="3645322" cy="327259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4" name="Diagrama 3">
            <a:extLst>
              <a:ext uri="{FF2B5EF4-FFF2-40B4-BE49-F238E27FC236}">
                <a16:creationId xmlns:a16="http://schemas.microsoft.com/office/drawing/2014/main" id="{850C5765-2FED-40AC-B78F-5EFC565454B0}"/>
              </a:ext>
            </a:extLst>
          </p:cNvPr>
          <p:cNvGraphicFramePr/>
          <p:nvPr>
            <p:extLst>
              <p:ext uri="{D42A27DB-BD31-4B8C-83A1-F6EECF244321}">
                <p14:modId xmlns:p14="http://schemas.microsoft.com/office/powerpoint/2010/main" val="2988471661"/>
              </p:ext>
            </p:extLst>
          </p:nvPr>
        </p:nvGraphicFramePr>
        <p:xfrm>
          <a:off x="7928882" y="1218956"/>
          <a:ext cx="4443664" cy="2135066"/>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0" name="CuadroTexto 9">
            <a:extLst>
              <a:ext uri="{FF2B5EF4-FFF2-40B4-BE49-F238E27FC236}">
                <a16:creationId xmlns:a16="http://schemas.microsoft.com/office/drawing/2014/main" id="{53895B3B-678D-4BFC-967C-D9F880F9C17D}"/>
              </a:ext>
            </a:extLst>
          </p:cNvPr>
          <p:cNvSpPr txBox="1"/>
          <p:nvPr/>
        </p:nvSpPr>
        <p:spPr>
          <a:xfrm rot="16200000">
            <a:off x="5833587" y="-147058"/>
            <a:ext cx="6168188" cy="369332"/>
          </a:xfrm>
          <a:prstGeom prst="rect">
            <a:avLst/>
          </a:prstGeom>
          <a:noFill/>
        </p:spPr>
        <p:txBody>
          <a:bodyPr wrap="square">
            <a:spAutoFit/>
          </a:bodyPr>
          <a:lstStyle/>
          <a:p>
            <a:r>
              <a:rPr lang="es-EC" dirty="0">
                <a:solidFill>
                  <a:schemeClr val="bg1"/>
                </a:solidFill>
                <a:effectLst/>
                <a:latin typeface="Times New Roman" panose="02020603050405020304" pitchFamily="18" charset="0"/>
              </a:rPr>
              <a:t>EFICIENCIA</a:t>
            </a:r>
            <a:endParaRPr lang="es-EC" dirty="0">
              <a:solidFill>
                <a:schemeClr val="bg1"/>
              </a:solidFill>
            </a:endParaRPr>
          </a:p>
        </p:txBody>
      </p:sp>
      <p:sp>
        <p:nvSpPr>
          <p:cNvPr id="8" name="CuadroTexto 7">
            <a:extLst>
              <a:ext uri="{FF2B5EF4-FFF2-40B4-BE49-F238E27FC236}">
                <a16:creationId xmlns:a16="http://schemas.microsoft.com/office/drawing/2014/main" id="{E61CEFC5-60A6-44AA-89B3-C8954E2BEE52}"/>
              </a:ext>
            </a:extLst>
          </p:cNvPr>
          <p:cNvSpPr txBox="1"/>
          <p:nvPr/>
        </p:nvSpPr>
        <p:spPr>
          <a:xfrm>
            <a:off x="8835242" y="3475645"/>
            <a:ext cx="3064416" cy="707886"/>
          </a:xfrm>
          <a:prstGeom prst="rect">
            <a:avLst/>
          </a:prstGeom>
          <a:noFill/>
        </p:spPr>
        <p:txBody>
          <a:bodyPr wrap="square" rtlCol="0">
            <a:spAutoFit/>
          </a:bodyPr>
          <a:lstStyle/>
          <a:p>
            <a:pPr marL="285750" indent="-285750">
              <a:buFont typeface="Arial" panose="020B0604020202020204" pitchFamily="34" charset="0"/>
              <a:buChar char="•"/>
            </a:pPr>
            <a:r>
              <a:rPr lang="en-US" sz="2000" b="1" dirty="0"/>
              <a:t>DEGRADACIÓN </a:t>
            </a:r>
          </a:p>
          <a:p>
            <a:pPr marL="285750" indent="-285750">
              <a:buFont typeface="Arial" panose="020B0604020202020204" pitchFamily="34" charset="0"/>
              <a:buChar char="•"/>
            </a:pPr>
            <a:r>
              <a:rPr lang="en-US" sz="2000" b="1" dirty="0"/>
              <a:t>DESNATURALIZACIÓN </a:t>
            </a:r>
            <a:endParaRPr lang="es-EC" sz="2000" b="1" dirty="0"/>
          </a:p>
        </p:txBody>
      </p:sp>
    </p:spTree>
    <p:extLst>
      <p:ext uri="{BB962C8B-B14F-4D97-AF65-F5344CB8AC3E}">
        <p14:creationId xmlns:p14="http://schemas.microsoft.com/office/powerpoint/2010/main" val="171828159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CF325DB-AC5F-40EC-8F39-282FB0B2685D}"/>
              </a:ext>
            </a:extLst>
          </p:cNvPr>
          <p:cNvPicPr>
            <a:picLocks noChangeAspect="1"/>
          </p:cNvPicPr>
          <p:nvPr/>
        </p:nvPicPr>
        <p:blipFill>
          <a:blip r:embed="rId2"/>
          <a:stretch>
            <a:fillRect/>
          </a:stretch>
        </p:blipFill>
        <p:spPr>
          <a:xfrm>
            <a:off x="0" y="0"/>
            <a:ext cx="12192000" cy="6858000"/>
          </a:xfrm>
          <a:prstGeom prst="rect">
            <a:avLst/>
          </a:prstGeom>
        </p:spPr>
      </p:pic>
      <p:sp>
        <p:nvSpPr>
          <p:cNvPr id="7" name="CuadroTexto 6">
            <a:extLst>
              <a:ext uri="{FF2B5EF4-FFF2-40B4-BE49-F238E27FC236}">
                <a16:creationId xmlns:a16="http://schemas.microsoft.com/office/drawing/2014/main" id="{41EE8258-BC7B-417B-A4F9-343F37E1E380}"/>
              </a:ext>
            </a:extLst>
          </p:cNvPr>
          <p:cNvSpPr txBox="1"/>
          <p:nvPr/>
        </p:nvSpPr>
        <p:spPr>
          <a:xfrm>
            <a:off x="1473867" y="282739"/>
            <a:ext cx="9244263" cy="461665"/>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es-EC" sz="2400" b="1" dirty="0">
                <a:solidFill>
                  <a:schemeClr val="tx1"/>
                </a:solidFill>
                <a:effectLst/>
                <a:latin typeface="Times New Roman" panose="02020603050405020304" pitchFamily="18" charset="0"/>
              </a:rPr>
              <a:t>Estandarización del homogeneizador BEAD RUPTOR ELITE</a:t>
            </a:r>
            <a:endParaRPr lang="es-EC" sz="2400" dirty="0">
              <a:solidFill>
                <a:schemeClr val="tx1"/>
              </a:solidFill>
            </a:endParaRPr>
          </a:p>
        </p:txBody>
      </p:sp>
      <p:sp>
        <p:nvSpPr>
          <p:cNvPr id="9" name="CuadroTexto 8">
            <a:extLst>
              <a:ext uri="{FF2B5EF4-FFF2-40B4-BE49-F238E27FC236}">
                <a16:creationId xmlns:a16="http://schemas.microsoft.com/office/drawing/2014/main" id="{80B2AAD0-14B2-4018-8133-C3660297E643}"/>
              </a:ext>
            </a:extLst>
          </p:cNvPr>
          <p:cNvSpPr txBox="1"/>
          <p:nvPr/>
        </p:nvSpPr>
        <p:spPr>
          <a:xfrm>
            <a:off x="1585308" y="928145"/>
            <a:ext cx="3432513" cy="461665"/>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wrap="square">
            <a:spAutoFit/>
          </a:bodyPr>
          <a:lstStyle/>
          <a:p>
            <a:pPr marL="457200" indent="-457200" algn="just">
              <a:spcBef>
                <a:spcPts val="200"/>
              </a:spcBef>
              <a:spcAft>
                <a:spcPts val="0"/>
              </a:spcAft>
              <a:tabLst>
                <a:tab pos="228600" algn="l"/>
              </a:tabLst>
            </a:pPr>
            <a:r>
              <a:rPr lang="es-EC" sz="2400" b="1" dirty="0">
                <a:effectLst/>
                <a:latin typeface="Times New Roman" panose="02020603050405020304" pitchFamily="18" charset="0"/>
                <a:ea typeface="Times New Roman" panose="02020603050405020304" pitchFamily="18" charset="0"/>
                <a:cs typeface="Times New Roman" panose="02020603050405020304" pitchFamily="18" charset="0"/>
              </a:rPr>
              <a:t>Cuantificación de ADN</a:t>
            </a:r>
          </a:p>
        </p:txBody>
      </p:sp>
      <p:sp>
        <p:nvSpPr>
          <p:cNvPr id="11" name="CuadroTexto 10">
            <a:extLst>
              <a:ext uri="{FF2B5EF4-FFF2-40B4-BE49-F238E27FC236}">
                <a16:creationId xmlns:a16="http://schemas.microsoft.com/office/drawing/2014/main" id="{8533CB1A-4597-476E-A09A-492AE8D233FD}"/>
              </a:ext>
            </a:extLst>
          </p:cNvPr>
          <p:cNvSpPr txBox="1"/>
          <p:nvPr/>
        </p:nvSpPr>
        <p:spPr>
          <a:xfrm>
            <a:off x="689812" y="2824376"/>
            <a:ext cx="4984681" cy="646331"/>
          </a:xfrm>
          <a:prstGeom prst="rect">
            <a:avLst/>
          </a:prstGeom>
          <a:noFill/>
        </p:spPr>
        <p:txBody>
          <a:bodyPr wrap="square">
            <a:spAutoFit/>
          </a:bodyPr>
          <a:lstStyle/>
          <a:p>
            <a:pPr algn="ctr">
              <a:spcAft>
                <a:spcPts val="0"/>
              </a:spcAft>
            </a:pPr>
            <a:r>
              <a:rPr lang="es-EC" sz="1800" b="1" i="1" dirty="0">
                <a:solidFill>
                  <a:srgbClr val="44546A"/>
                </a:solidFill>
                <a:effectLst/>
                <a:latin typeface="Times New Roman" panose="02020603050405020304" pitchFamily="18" charset="0"/>
                <a:ea typeface="Calibri" panose="020F0502020204030204" pitchFamily="34" charset="0"/>
                <a:cs typeface="Times New Roman" panose="02020603050405020304" pitchFamily="18" charset="0"/>
              </a:rPr>
              <a:t>Resultados de la Prueba de Bonferroni para el parámetro Concentración. </a:t>
            </a:r>
            <a:endParaRPr lang="es-EC" sz="1100" b="1"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Imagen 11">
            <a:extLst>
              <a:ext uri="{FF2B5EF4-FFF2-40B4-BE49-F238E27FC236}">
                <a16:creationId xmlns:a16="http://schemas.microsoft.com/office/drawing/2014/main" id="{C18CD0E7-96F7-4A65-9FDE-95CE5121C0D9}"/>
              </a:ext>
            </a:extLst>
          </p:cNvPr>
          <p:cNvPicPr>
            <a:picLocks noChangeAspect="1"/>
          </p:cNvPicPr>
          <p:nvPr/>
        </p:nvPicPr>
        <p:blipFill>
          <a:blip r:embed="rId3"/>
          <a:stretch>
            <a:fillRect/>
          </a:stretch>
        </p:blipFill>
        <p:spPr>
          <a:xfrm>
            <a:off x="111697" y="3551844"/>
            <a:ext cx="6004262" cy="2598270"/>
          </a:xfrm>
          <a:prstGeom prst="rect">
            <a:avLst/>
          </a:prstGeom>
        </p:spPr>
      </p:pic>
      <p:pic>
        <p:nvPicPr>
          <p:cNvPr id="13" name="Imagen 12">
            <a:extLst>
              <a:ext uri="{FF2B5EF4-FFF2-40B4-BE49-F238E27FC236}">
                <a16:creationId xmlns:a16="http://schemas.microsoft.com/office/drawing/2014/main" id="{3F72C9FE-2028-40A9-8BC2-6162E9676C2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207696" y="928145"/>
            <a:ext cx="5742770" cy="5697244"/>
          </a:xfrm>
          <a:prstGeom prst="rect">
            <a:avLst/>
          </a:prstGeom>
          <a:noFill/>
          <a:ln>
            <a:solidFill>
              <a:schemeClr val="bg2"/>
            </a:solidFill>
          </a:ln>
        </p:spPr>
      </p:pic>
      <p:sp>
        <p:nvSpPr>
          <p:cNvPr id="15" name="CuadroTexto 14">
            <a:extLst>
              <a:ext uri="{FF2B5EF4-FFF2-40B4-BE49-F238E27FC236}">
                <a16:creationId xmlns:a16="http://schemas.microsoft.com/office/drawing/2014/main" id="{23A393F4-3596-48BA-AB25-8C533118D59D}"/>
              </a:ext>
            </a:extLst>
          </p:cNvPr>
          <p:cNvSpPr txBox="1"/>
          <p:nvPr/>
        </p:nvSpPr>
        <p:spPr>
          <a:xfrm>
            <a:off x="241534" y="6345446"/>
            <a:ext cx="6120062" cy="369332"/>
          </a:xfrm>
          <a:prstGeom prst="rect">
            <a:avLst/>
          </a:prstGeom>
          <a:noFill/>
        </p:spPr>
        <p:txBody>
          <a:bodyPr wrap="square">
            <a:spAutoFit/>
          </a:bodyPr>
          <a:lstStyle/>
          <a:p>
            <a:r>
              <a:rPr lang="es-EC" sz="1800" dirty="0">
                <a:effectLst/>
                <a:latin typeface="Times New Roman" panose="02020603050405020304" pitchFamily="18" charset="0"/>
                <a:ea typeface="Calibri" panose="020F0502020204030204" pitchFamily="34" charset="0"/>
              </a:rPr>
              <a:t>Concentración de ADN en μg/ml obtenido de cada tratamiento</a:t>
            </a:r>
            <a:endParaRPr lang="es-EC" dirty="0"/>
          </a:p>
        </p:txBody>
      </p:sp>
      <p:sp>
        <p:nvSpPr>
          <p:cNvPr id="16" name="CuadroTexto 15">
            <a:extLst>
              <a:ext uri="{FF2B5EF4-FFF2-40B4-BE49-F238E27FC236}">
                <a16:creationId xmlns:a16="http://schemas.microsoft.com/office/drawing/2014/main" id="{0EC0F5D8-3C9C-4508-A8A2-1E969B9D89D3}"/>
              </a:ext>
            </a:extLst>
          </p:cNvPr>
          <p:cNvSpPr txBox="1"/>
          <p:nvPr/>
        </p:nvSpPr>
        <p:spPr>
          <a:xfrm>
            <a:off x="6603129" y="906340"/>
            <a:ext cx="3288632" cy="369332"/>
          </a:xfrm>
          <a:prstGeom prst="rect">
            <a:avLst/>
          </a:prstGeom>
          <a:noFill/>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es-EC" dirty="0"/>
          </a:p>
        </p:txBody>
      </p:sp>
      <p:sp>
        <p:nvSpPr>
          <p:cNvPr id="18" name="CuadroTexto 17">
            <a:extLst>
              <a:ext uri="{FF2B5EF4-FFF2-40B4-BE49-F238E27FC236}">
                <a16:creationId xmlns:a16="http://schemas.microsoft.com/office/drawing/2014/main" id="{03ABE461-CEAF-4DB7-9D13-055842FBE66D}"/>
              </a:ext>
            </a:extLst>
          </p:cNvPr>
          <p:cNvSpPr txBox="1"/>
          <p:nvPr/>
        </p:nvSpPr>
        <p:spPr>
          <a:xfrm>
            <a:off x="6603129" y="1583344"/>
            <a:ext cx="1957137" cy="369332"/>
          </a:xfrm>
          <a:prstGeom prst="rect">
            <a:avLst/>
          </a:prstGeom>
          <a:no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es-EC" dirty="0"/>
          </a:p>
        </p:txBody>
      </p:sp>
      <p:sp>
        <p:nvSpPr>
          <p:cNvPr id="20" name="CuadroTexto 19">
            <a:extLst>
              <a:ext uri="{FF2B5EF4-FFF2-40B4-BE49-F238E27FC236}">
                <a16:creationId xmlns:a16="http://schemas.microsoft.com/office/drawing/2014/main" id="{13AF15B5-A929-41E9-B866-B5F0C96B80FA}"/>
              </a:ext>
            </a:extLst>
          </p:cNvPr>
          <p:cNvSpPr txBox="1"/>
          <p:nvPr/>
        </p:nvSpPr>
        <p:spPr>
          <a:xfrm>
            <a:off x="10105024" y="1599386"/>
            <a:ext cx="1957137" cy="369332"/>
          </a:xfrm>
          <a:prstGeom prst="rect">
            <a:avLst/>
          </a:prstGeom>
          <a:no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es-EC" dirty="0"/>
          </a:p>
        </p:txBody>
      </p:sp>
      <p:graphicFrame>
        <p:nvGraphicFramePr>
          <p:cNvPr id="23" name="Diagrama 22">
            <a:extLst>
              <a:ext uri="{FF2B5EF4-FFF2-40B4-BE49-F238E27FC236}">
                <a16:creationId xmlns:a16="http://schemas.microsoft.com/office/drawing/2014/main" id="{1025CEDD-BE07-47A3-9A2E-155C7DBA1976}"/>
              </a:ext>
            </a:extLst>
          </p:cNvPr>
          <p:cNvGraphicFramePr/>
          <p:nvPr>
            <p:extLst>
              <p:ext uri="{D42A27DB-BD31-4B8C-83A1-F6EECF244321}">
                <p14:modId xmlns:p14="http://schemas.microsoft.com/office/powerpoint/2010/main" val="846504544"/>
              </p:ext>
            </p:extLst>
          </p:nvPr>
        </p:nvGraphicFramePr>
        <p:xfrm>
          <a:off x="261494" y="1601174"/>
          <a:ext cx="5854465" cy="10939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Elipse 2">
            <a:extLst>
              <a:ext uri="{FF2B5EF4-FFF2-40B4-BE49-F238E27FC236}">
                <a16:creationId xmlns:a16="http://schemas.microsoft.com/office/drawing/2014/main" id="{9FF7CB9B-3F22-4CCD-802B-AEDC28E14A0F}"/>
              </a:ext>
            </a:extLst>
          </p:cNvPr>
          <p:cNvSpPr/>
          <p:nvPr/>
        </p:nvSpPr>
        <p:spPr>
          <a:xfrm>
            <a:off x="8371840" y="5255952"/>
            <a:ext cx="1818640" cy="84659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 name="Rectángulo: esquinas redondeadas 3">
            <a:extLst>
              <a:ext uri="{FF2B5EF4-FFF2-40B4-BE49-F238E27FC236}">
                <a16:creationId xmlns:a16="http://schemas.microsoft.com/office/drawing/2014/main" id="{3ABA4010-FEF9-442C-81B6-414F23C67D7C}"/>
              </a:ext>
            </a:extLst>
          </p:cNvPr>
          <p:cNvSpPr/>
          <p:nvPr/>
        </p:nvSpPr>
        <p:spPr>
          <a:xfrm>
            <a:off x="487680" y="4135120"/>
            <a:ext cx="1097628" cy="447040"/>
          </a:xfrm>
          <a:prstGeom prst="roundRect">
            <a:avLst/>
          </a:pr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Rectángulo: esquinas redondeadas 4">
            <a:extLst>
              <a:ext uri="{FF2B5EF4-FFF2-40B4-BE49-F238E27FC236}">
                <a16:creationId xmlns:a16="http://schemas.microsoft.com/office/drawing/2014/main" id="{C187ACC8-63FC-4B03-91B7-33B931569A08}"/>
              </a:ext>
            </a:extLst>
          </p:cNvPr>
          <p:cNvSpPr/>
          <p:nvPr/>
        </p:nvSpPr>
        <p:spPr>
          <a:xfrm>
            <a:off x="487680" y="5218817"/>
            <a:ext cx="1097628" cy="447040"/>
          </a:xfrm>
          <a:prstGeom prst="roundRect">
            <a:avLst/>
          </a:pr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96568960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1000" fill="hold"/>
                                        <p:tgtEl>
                                          <p:spTgt spid="4"/>
                                        </p:tgtEl>
                                        <p:attrNameLst>
                                          <p:attrName>ppt_w</p:attrName>
                                        </p:attrNameLst>
                                      </p:cBhvr>
                                      <p:tavLst>
                                        <p:tav tm="0">
                                          <p:val>
                                            <p:fltVal val="0"/>
                                          </p:val>
                                        </p:tav>
                                        <p:tav tm="100000">
                                          <p:val>
                                            <p:strVal val="#ppt_w"/>
                                          </p:val>
                                        </p:tav>
                                      </p:tavLst>
                                    </p:anim>
                                    <p:anim calcmode="lin" valueType="num">
                                      <p:cBhvr>
                                        <p:cTn id="19" dur="1000" fill="hold"/>
                                        <p:tgtEl>
                                          <p:spTgt spid="4"/>
                                        </p:tgtEl>
                                        <p:attrNameLst>
                                          <p:attrName>ppt_h</p:attrName>
                                        </p:attrNameLst>
                                      </p:cBhvr>
                                      <p:tavLst>
                                        <p:tav tm="0">
                                          <p:val>
                                            <p:fltVal val="0"/>
                                          </p:val>
                                        </p:tav>
                                        <p:tav tm="100000">
                                          <p:val>
                                            <p:strVal val="#ppt_h"/>
                                          </p:val>
                                        </p:tav>
                                      </p:tavLst>
                                    </p:anim>
                                    <p:anim calcmode="lin" valueType="num">
                                      <p:cBhvr>
                                        <p:cTn id="20" dur="1000" fill="hold"/>
                                        <p:tgtEl>
                                          <p:spTgt spid="4"/>
                                        </p:tgtEl>
                                        <p:attrNameLst>
                                          <p:attrName>style.rotation</p:attrName>
                                        </p:attrNameLst>
                                      </p:cBhvr>
                                      <p:tavLst>
                                        <p:tav tm="0">
                                          <p:val>
                                            <p:fltVal val="90"/>
                                          </p:val>
                                        </p:tav>
                                        <p:tav tm="100000">
                                          <p:val>
                                            <p:fltVal val="0"/>
                                          </p:val>
                                        </p:tav>
                                      </p:tavLst>
                                    </p:anim>
                                    <p:animEffect transition="in" filter="fade">
                                      <p:cBhvr>
                                        <p:cTn id="21" dur="10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down)">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32" presetClass="emph" presetSubtype="0" fill="hold" grpId="0" nodeType="clickEffect">
                                  <p:stCondLst>
                                    <p:cond delay="0"/>
                                  </p:stCondLst>
                                  <p:childTnLst>
                                    <p:animRot by="120000">
                                      <p:cBhvr>
                                        <p:cTn id="30" dur="100" fill="hold">
                                          <p:stCondLst>
                                            <p:cond delay="0"/>
                                          </p:stCondLst>
                                        </p:cTn>
                                        <p:tgtEl>
                                          <p:spTgt spid="18"/>
                                        </p:tgtEl>
                                        <p:attrNameLst>
                                          <p:attrName>r</p:attrName>
                                        </p:attrNameLst>
                                      </p:cBhvr>
                                    </p:animRot>
                                    <p:animRot by="-240000">
                                      <p:cBhvr>
                                        <p:cTn id="31" dur="200" fill="hold">
                                          <p:stCondLst>
                                            <p:cond delay="200"/>
                                          </p:stCondLst>
                                        </p:cTn>
                                        <p:tgtEl>
                                          <p:spTgt spid="18"/>
                                        </p:tgtEl>
                                        <p:attrNameLst>
                                          <p:attrName>r</p:attrName>
                                        </p:attrNameLst>
                                      </p:cBhvr>
                                    </p:animRot>
                                    <p:animRot by="240000">
                                      <p:cBhvr>
                                        <p:cTn id="32" dur="200" fill="hold">
                                          <p:stCondLst>
                                            <p:cond delay="400"/>
                                          </p:stCondLst>
                                        </p:cTn>
                                        <p:tgtEl>
                                          <p:spTgt spid="18"/>
                                        </p:tgtEl>
                                        <p:attrNameLst>
                                          <p:attrName>r</p:attrName>
                                        </p:attrNameLst>
                                      </p:cBhvr>
                                    </p:animRot>
                                    <p:animRot by="-240000">
                                      <p:cBhvr>
                                        <p:cTn id="33" dur="200" fill="hold">
                                          <p:stCondLst>
                                            <p:cond delay="600"/>
                                          </p:stCondLst>
                                        </p:cTn>
                                        <p:tgtEl>
                                          <p:spTgt spid="18"/>
                                        </p:tgtEl>
                                        <p:attrNameLst>
                                          <p:attrName>r</p:attrName>
                                        </p:attrNameLst>
                                      </p:cBhvr>
                                    </p:animRot>
                                    <p:animRot by="120000">
                                      <p:cBhvr>
                                        <p:cTn id="34" dur="200" fill="hold">
                                          <p:stCondLst>
                                            <p:cond delay="800"/>
                                          </p:stCondLst>
                                        </p:cTn>
                                        <p:tgtEl>
                                          <p:spTgt spid="18"/>
                                        </p:tgtEl>
                                        <p:attrNameLst>
                                          <p:attrName>r</p:attrName>
                                        </p:attrNameLst>
                                      </p:cBhvr>
                                    </p:animRot>
                                  </p:childTnLst>
                                </p:cTn>
                              </p:par>
                              <p:par>
                                <p:cTn id="35" presetID="32" presetClass="emph" presetSubtype="0" fill="hold" grpId="0" nodeType="withEffect">
                                  <p:stCondLst>
                                    <p:cond delay="0"/>
                                  </p:stCondLst>
                                  <p:childTnLst>
                                    <p:animRot by="120000">
                                      <p:cBhvr>
                                        <p:cTn id="36" dur="100" fill="hold">
                                          <p:stCondLst>
                                            <p:cond delay="0"/>
                                          </p:stCondLst>
                                        </p:cTn>
                                        <p:tgtEl>
                                          <p:spTgt spid="20"/>
                                        </p:tgtEl>
                                        <p:attrNameLst>
                                          <p:attrName>r</p:attrName>
                                        </p:attrNameLst>
                                      </p:cBhvr>
                                    </p:animRot>
                                    <p:animRot by="-240000">
                                      <p:cBhvr>
                                        <p:cTn id="37" dur="200" fill="hold">
                                          <p:stCondLst>
                                            <p:cond delay="200"/>
                                          </p:stCondLst>
                                        </p:cTn>
                                        <p:tgtEl>
                                          <p:spTgt spid="20"/>
                                        </p:tgtEl>
                                        <p:attrNameLst>
                                          <p:attrName>r</p:attrName>
                                        </p:attrNameLst>
                                      </p:cBhvr>
                                    </p:animRot>
                                    <p:animRot by="240000">
                                      <p:cBhvr>
                                        <p:cTn id="38" dur="200" fill="hold">
                                          <p:stCondLst>
                                            <p:cond delay="400"/>
                                          </p:stCondLst>
                                        </p:cTn>
                                        <p:tgtEl>
                                          <p:spTgt spid="20"/>
                                        </p:tgtEl>
                                        <p:attrNameLst>
                                          <p:attrName>r</p:attrName>
                                        </p:attrNameLst>
                                      </p:cBhvr>
                                    </p:animRot>
                                    <p:animRot by="-240000">
                                      <p:cBhvr>
                                        <p:cTn id="39" dur="200" fill="hold">
                                          <p:stCondLst>
                                            <p:cond delay="600"/>
                                          </p:stCondLst>
                                        </p:cTn>
                                        <p:tgtEl>
                                          <p:spTgt spid="20"/>
                                        </p:tgtEl>
                                        <p:attrNameLst>
                                          <p:attrName>r</p:attrName>
                                        </p:attrNameLst>
                                      </p:cBhvr>
                                    </p:animRot>
                                    <p:animRot by="120000">
                                      <p:cBhvr>
                                        <p:cTn id="40"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20" grpId="0" animBg="1"/>
      <p:bldP spid="3" grpId="0" animBg="1"/>
      <p:bldP spid="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CF325DB-AC5F-40EC-8F39-282FB0B2685D}"/>
              </a:ext>
            </a:extLst>
          </p:cNvPr>
          <p:cNvPicPr>
            <a:picLocks noChangeAspect="1"/>
          </p:cNvPicPr>
          <p:nvPr/>
        </p:nvPicPr>
        <p:blipFill>
          <a:blip r:embed="rId3"/>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728AD9A6-94DA-4892-B9BF-8C10C128600C}"/>
              </a:ext>
            </a:extLst>
          </p:cNvPr>
          <p:cNvSpPr>
            <a:spLocks noChangeArrowheads="1"/>
          </p:cNvSpPr>
          <p:nvPr/>
        </p:nvSpPr>
        <p:spPr bwMode="auto">
          <a:xfrm>
            <a:off x="34004" y="598930"/>
            <a:ext cx="557967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b="1"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Rendimiento de ADN </a:t>
            </a:r>
            <a:r>
              <a:rPr lang="es-EC" altLang="es-EC" b="1" i="1" dirty="0">
                <a:latin typeface="Times New Roman" panose="02020603050405020304" pitchFamily="18" charset="0"/>
                <a:ea typeface="Calibri" panose="020F0502020204030204" pitchFamily="34" charset="0"/>
                <a:cs typeface="Times New Roman" panose="02020603050405020304" pitchFamily="18" charset="0"/>
              </a:rPr>
              <a:t>de </a:t>
            </a:r>
            <a:r>
              <a:rPr kumimoji="0" lang="es-EC" altLang="es-EC" b="1"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todos los tratamientos utilizando el homogeneizador BEAD RUPTOR ELITE </a:t>
            </a:r>
            <a:endParaRPr kumimoji="0" lang="es-EC" altLang="es-EC" b="1" i="0" u="none" strike="noStrike" cap="none" normalizeH="0" baseline="0" dirty="0">
              <a:ln>
                <a:noFill/>
              </a:ln>
              <a:solidFill>
                <a:schemeClr val="tx1"/>
              </a:solidFill>
              <a:effectLst/>
              <a:latin typeface="Arial" panose="020B0604020202020204" pitchFamily="34" charset="0"/>
            </a:endParaRPr>
          </a:p>
        </p:txBody>
      </p:sp>
      <p:pic>
        <p:nvPicPr>
          <p:cNvPr id="7" name="Imagen 6">
            <a:extLst>
              <a:ext uri="{FF2B5EF4-FFF2-40B4-BE49-F238E27FC236}">
                <a16:creationId xmlns:a16="http://schemas.microsoft.com/office/drawing/2014/main" id="{4CF9E75B-D8D0-4B74-ABFB-078F15295F6A}"/>
              </a:ext>
            </a:extLst>
          </p:cNvPr>
          <p:cNvPicPr>
            <a:picLocks noChangeAspect="1"/>
          </p:cNvPicPr>
          <p:nvPr/>
        </p:nvPicPr>
        <p:blipFill rotWithShape="1">
          <a:blip r:embed="rId4"/>
          <a:srcRect r="31638"/>
          <a:stretch/>
        </p:blipFill>
        <p:spPr>
          <a:xfrm>
            <a:off x="176463" y="1388574"/>
            <a:ext cx="5165558" cy="5100093"/>
          </a:xfrm>
          <a:prstGeom prst="rect">
            <a:avLst/>
          </a:prstGeom>
        </p:spPr>
      </p:pic>
      <p:sp>
        <p:nvSpPr>
          <p:cNvPr id="9" name="CuadroTexto 8">
            <a:extLst>
              <a:ext uri="{FF2B5EF4-FFF2-40B4-BE49-F238E27FC236}">
                <a16:creationId xmlns:a16="http://schemas.microsoft.com/office/drawing/2014/main" id="{A21E7177-D4A4-47FA-95DC-9D487D4F806D}"/>
              </a:ext>
            </a:extLst>
          </p:cNvPr>
          <p:cNvSpPr txBox="1"/>
          <p:nvPr/>
        </p:nvSpPr>
        <p:spPr>
          <a:xfrm>
            <a:off x="1227435" y="1833006"/>
            <a:ext cx="3959666" cy="243954"/>
          </a:xfrm>
          <a:prstGeom prst="rect">
            <a:avLst/>
          </a:prstGeom>
          <a:noFill/>
          <a:ln>
            <a:solidFill>
              <a:srgbClr val="C0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es-EC" sz="1200" dirty="0"/>
          </a:p>
        </p:txBody>
      </p:sp>
      <p:sp>
        <p:nvSpPr>
          <p:cNvPr id="11" name="CuadroTexto 10">
            <a:extLst>
              <a:ext uri="{FF2B5EF4-FFF2-40B4-BE49-F238E27FC236}">
                <a16:creationId xmlns:a16="http://schemas.microsoft.com/office/drawing/2014/main" id="{9688585A-D567-4F7A-BA24-D1FABF7CCC8F}"/>
              </a:ext>
            </a:extLst>
          </p:cNvPr>
          <p:cNvSpPr txBox="1"/>
          <p:nvPr/>
        </p:nvSpPr>
        <p:spPr>
          <a:xfrm>
            <a:off x="1227435" y="3335835"/>
            <a:ext cx="3959666" cy="243954"/>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es-EC" sz="1200" dirty="0"/>
          </a:p>
        </p:txBody>
      </p:sp>
      <p:sp>
        <p:nvSpPr>
          <p:cNvPr id="13" name="CuadroTexto 12">
            <a:extLst>
              <a:ext uri="{FF2B5EF4-FFF2-40B4-BE49-F238E27FC236}">
                <a16:creationId xmlns:a16="http://schemas.microsoft.com/office/drawing/2014/main" id="{62029AD1-B6B3-4F5D-849B-45373FEE8EEF}"/>
              </a:ext>
            </a:extLst>
          </p:cNvPr>
          <p:cNvSpPr txBox="1"/>
          <p:nvPr/>
        </p:nvSpPr>
        <p:spPr>
          <a:xfrm>
            <a:off x="1259519" y="5157910"/>
            <a:ext cx="3959666" cy="243954"/>
          </a:xfrm>
          <a:prstGeom prst="rect">
            <a:avLst/>
          </a:prstGeom>
          <a:noFill/>
          <a:ln>
            <a:solidFill>
              <a:srgbClr val="C0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es-EC" sz="1200" dirty="0"/>
          </a:p>
        </p:txBody>
      </p:sp>
      <p:sp>
        <p:nvSpPr>
          <p:cNvPr id="15" name="CuadroTexto 14">
            <a:extLst>
              <a:ext uri="{FF2B5EF4-FFF2-40B4-BE49-F238E27FC236}">
                <a16:creationId xmlns:a16="http://schemas.microsoft.com/office/drawing/2014/main" id="{14CD4675-BDD1-4668-B602-AA99079D2F02}"/>
              </a:ext>
            </a:extLst>
          </p:cNvPr>
          <p:cNvSpPr txBox="1"/>
          <p:nvPr/>
        </p:nvSpPr>
        <p:spPr>
          <a:xfrm>
            <a:off x="5330882" y="5947544"/>
            <a:ext cx="1744577" cy="276999"/>
          </a:xfrm>
          <a:prstGeom prst="rect">
            <a:avLst/>
          </a:prstGeom>
          <a:noFill/>
        </p:spPr>
        <p:txBody>
          <a:bodyPr wrap="square">
            <a:spAutoFit/>
          </a:bodyPr>
          <a:lstStyle/>
          <a:p>
            <a:r>
              <a:rPr lang="es-EC" sz="1200" dirty="0" err="1">
                <a:effectLst/>
                <a:latin typeface="Times New Roman" panose="02020603050405020304" pitchFamily="18" charset="0"/>
              </a:rPr>
              <a:t>Verollet</a:t>
            </a:r>
            <a:r>
              <a:rPr lang="es-EC" sz="1200" dirty="0">
                <a:effectLst/>
                <a:latin typeface="Times New Roman" panose="02020603050405020304" pitchFamily="18" charset="0"/>
              </a:rPr>
              <a:t> (2008)</a:t>
            </a:r>
            <a:endParaRPr lang="es-EC" sz="1200" dirty="0"/>
          </a:p>
        </p:txBody>
      </p:sp>
      <p:pic>
        <p:nvPicPr>
          <p:cNvPr id="17" name="Picture 2" descr="Reveladas hormonas que dirigen las tasas de crecimiento de las ...">
            <a:extLst>
              <a:ext uri="{FF2B5EF4-FFF2-40B4-BE49-F238E27FC236}">
                <a16:creationId xmlns:a16="http://schemas.microsoft.com/office/drawing/2014/main" id="{6C255D9C-D746-4567-B530-70B9F15A68C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7155" t="1289"/>
          <a:stretch/>
        </p:blipFill>
        <p:spPr bwMode="auto">
          <a:xfrm>
            <a:off x="5712852" y="338455"/>
            <a:ext cx="3020379" cy="2721114"/>
          </a:xfrm>
          <a:prstGeom prst="roundRect">
            <a:avLst/>
          </a:prstGeom>
          <a:noFill/>
          <a:extLst>
            <a:ext uri="{909E8E84-426E-40DD-AFC4-6F175D3DCCD1}">
              <a14:hiddenFill xmlns:a14="http://schemas.microsoft.com/office/drawing/2010/main">
                <a:solidFill>
                  <a:srgbClr val="FFFFFF"/>
                </a:solidFill>
              </a14:hiddenFill>
            </a:ext>
          </a:extLst>
        </p:spPr>
      </p:pic>
      <p:graphicFrame>
        <p:nvGraphicFramePr>
          <p:cNvPr id="19" name="Diagrama 18">
            <a:extLst>
              <a:ext uri="{FF2B5EF4-FFF2-40B4-BE49-F238E27FC236}">
                <a16:creationId xmlns:a16="http://schemas.microsoft.com/office/drawing/2014/main" id="{0F156EB1-5A7F-4CCD-8EA3-17D7AD4AD9EA}"/>
              </a:ext>
            </a:extLst>
          </p:cNvPr>
          <p:cNvGraphicFramePr/>
          <p:nvPr>
            <p:extLst>
              <p:ext uri="{D42A27DB-BD31-4B8C-83A1-F6EECF244321}">
                <p14:modId xmlns:p14="http://schemas.microsoft.com/office/powerpoint/2010/main" val="4050846826"/>
              </p:ext>
            </p:extLst>
          </p:nvPr>
        </p:nvGraphicFramePr>
        <p:xfrm>
          <a:off x="8810691" y="230129"/>
          <a:ext cx="3450832" cy="332702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1" name="CuadroTexto 20">
            <a:extLst>
              <a:ext uri="{FF2B5EF4-FFF2-40B4-BE49-F238E27FC236}">
                <a16:creationId xmlns:a16="http://schemas.microsoft.com/office/drawing/2014/main" id="{D8E6D529-CC6F-4E33-8679-FAE55B5C82F2}"/>
              </a:ext>
            </a:extLst>
          </p:cNvPr>
          <p:cNvSpPr txBox="1"/>
          <p:nvPr/>
        </p:nvSpPr>
        <p:spPr>
          <a:xfrm>
            <a:off x="9279564" y="309944"/>
            <a:ext cx="6224336" cy="369332"/>
          </a:xfrm>
          <a:prstGeom prst="rect">
            <a:avLst/>
          </a:prstGeom>
          <a:noFill/>
        </p:spPr>
        <p:txBody>
          <a:bodyPr wrap="square">
            <a:spAutoFit/>
          </a:bodyPr>
          <a:lstStyle/>
          <a:p>
            <a:r>
              <a:rPr lang="es-EC" sz="1800" b="1" dirty="0">
                <a:effectLst/>
                <a:latin typeface="Times New Roman" panose="02020603050405020304" pitchFamily="18" charset="0"/>
              </a:rPr>
              <a:t>SISTEMA DE RAÍCES</a:t>
            </a:r>
            <a:endParaRPr lang="es-EC" b="1" dirty="0"/>
          </a:p>
        </p:txBody>
      </p:sp>
      <p:pic>
        <p:nvPicPr>
          <p:cNvPr id="2050" name="Picture 2" descr="Fotos gratis : árbol, naturaleza, pantano, desierto, rama, planta ...">
            <a:extLst>
              <a:ext uri="{FF2B5EF4-FFF2-40B4-BE49-F238E27FC236}">
                <a16:creationId xmlns:a16="http://schemas.microsoft.com/office/drawing/2014/main" id="{4248B982-5654-4D48-A411-E8002ACDE3A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12145" y="4259959"/>
            <a:ext cx="1522621" cy="157733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ojas, raíces y suciedad imagen de archivo. Imagen de raíces ...">
            <a:extLst>
              <a:ext uri="{FF2B5EF4-FFF2-40B4-BE49-F238E27FC236}">
                <a16:creationId xmlns:a16="http://schemas.microsoft.com/office/drawing/2014/main" id="{1A1BFA6E-332F-47CF-9B97-F5BFA7B64EA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204158" y="4259959"/>
            <a:ext cx="1522621" cy="157733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2" name="CuadroTexto 21">
                <a:extLst>
                  <a:ext uri="{FF2B5EF4-FFF2-40B4-BE49-F238E27FC236}">
                    <a16:creationId xmlns:a16="http://schemas.microsoft.com/office/drawing/2014/main" id="{37B08F76-64B0-4BD1-8463-6516C231F96C}"/>
                  </a:ext>
                </a:extLst>
              </p:cNvPr>
              <p:cNvSpPr txBox="1"/>
              <p:nvPr/>
            </p:nvSpPr>
            <p:spPr>
              <a:xfrm>
                <a:off x="9391493" y="4518937"/>
                <a:ext cx="955939" cy="92333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s-EC" sz="6000" i="1" smtClean="0">
                          <a:latin typeface="Cambria Math" panose="02040503050406030204" pitchFamily="18" charset="0"/>
                          <a:ea typeface="Cambria Math" panose="02040503050406030204" pitchFamily="18" charset="0"/>
                        </a:rPr>
                        <m:t>≠</m:t>
                      </m:r>
                    </m:oMath>
                  </m:oMathPara>
                </a14:m>
                <a:endParaRPr lang="es-EC" sz="6000" dirty="0"/>
              </a:p>
            </p:txBody>
          </p:sp>
        </mc:Choice>
        <mc:Fallback xmlns="">
          <p:sp>
            <p:nvSpPr>
              <p:cNvPr id="22" name="CuadroTexto 21">
                <a:extLst>
                  <a:ext uri="{FF2B5EF4-FFF2-40B4-BE49-F238E27FC236}">
                    <a16:creationId xmlns:a16="http://schemas.microsoft.com/office/drawing/2014/main" id="{37B08F76-64B0-4BD1-8463-6516C231F96C}"/>
                  </a:ext>
                </a:extLst>
              </p:cNvPr>
              <p:cNvSpPr txBox="1">
                <a:spLocks noRot="1" noChangeAspect="1" noMove="1" noResize="1" noEditPoints="1" noAdjustHandles="1" noChangeArrowheads="1" noChangeShapeType="1" noTextEdit="1"/>
              </p:cNvSpPr>
              <p:nvPr/>
            </p:nvSpPr>
            <p:spPr>
              <a:xfrm>
                <a:off x="9391493" y="4518937"/>
                <a:ext cx="955939" cy="923330"/>
              </a:xfrm>
              <a:prstGeom prst="rect">
                <a:avLst/>
              </a:prstGeom>
              <a:blipFill>
                <a:blip r:embed="rId13"/>
                <a:stretch>
                  <a:fillRect/>
                </a:stretch>
              </a:blipFill>
            </p:spPr>
            <p:txBody>
              <a:bodyPr/>
              <a:lstStyle/>
              <a:p>
                <a:r>
                  <a:rPr lang="es-EC">
                    <a:noFill/>
                  </a:rPr>
                  <a:t> </a:t>
                </a:r>
              </a:p>
            </p:txBody>
          </p:sp>
        </mc:Fallback>
      </mc:AlternateContent>
      <p:sp>
        <p:nvSpPr>
          <p:cNvPr id="26" name="CuadroTexto 25">
            <a:extLst>
              <a:ext uri="{FF2B5EF4-FFF2-40B4-BE49-F238E27FC236}">
                <a16:creationId xmlns:a16="http://schemas.microsoft.com/office/drawing/2014/main" id="{F96F6A59-5679-4213-A86F-B71224531F7B}"/>
              </a:ext>
            </a:extLst>
          </p:cNvPr>
          <p:cNvSpPr txBox="1"/>
          <p:nvPr/>
        </p:nvSpPr>
        <p:spPr>
          <a:xfrm>
            <a:off x="7952872" y="3785476"/>
            <a:ext cx="1755607" cy="369332"/>
          </a:xfrm>
          <a:prstGeom prst="rect">
            <a:avLst/>
          </a:prstGeom>
          <a:noFill/>
        </p:spPr>
        <p:txBody>
          <a:bodyPr wrap="square">
            <a:spAutoFit/>
          </a:bodyPr>
          <a:lstStyle/>
          <a:p>
            <a:r>
              <a:rPr lang="es-EC" b="1" dirty="0">
                <a:latin typeface="Times New Roman" panose="02020603050405020304" pitchFamily="18" charset="0"/>
              </a:rPr>
              <a:t>P</a:t>
            </a:r>
            <a:r>
              <a:rPr lang="es-EC" sz="1800" b="1" dirty="0">
                <a:effectLst/>
                <a:latin typeface="Times New Roman" panose="02020603050405020304" pitchFamily="18" charset="0"/>
              </a:rPr>
              <a:t>lantas Leñosas</a:t>
            </a:r>
            <a:endParaRPr lang="es-EC" b="1" dirty="0"/>
          </a:p>
        </p:txBody>
      </p:sp>
      <p:sp>
        <p:nvSpPr>
          <p:cNvPr id="28" name="CuadroTexto 27">
            <a:extLst>
              <a:ext uri="{FF2B5EF4-FFF2-40B4-BE49-F238E27FC236}">
                <a16:creationId xmlns:a16="http://schemas.microsoft.com/office/drawing/2014/main" id="{C1FB0FB2-4066-43AD-8815-CC6A9B7A2CE3}"/>
              </a:ext>
            </a:extLst>
          </p:cNvPr>
          <p:cNvSpPr txBox="1"/>
          <p:nvPr/>
        </p:nvSpPr>
        <p:spPr>
          <a:xfrm>
            <a:off x="9778002" y="3662303"/>
            <a:ext cx="2483521" cy="646331"/>
          </a:xfrm>
          <a:prstGeom prst="rect">
            <a:avLst/>
          </a:prstGeom>
          <a:noFill/>
        </p:spPr>
        <p:txBody>
          <a:bodyPr wrap="square">
            <a:spAutoFit/>
          </a:bodyPr>
          <a:lstStyle/>
          <a:p>
            <a:pPr algn="ctr"/>
            <a:r>
              <a:rPr lang="es-EC" b="1" dirty="0">
                <a:latin typeface="Times New Roman" panose="02020603050405020304" pitchFamily="18" charset="0"/>
              </a:rPr>
              <a:t>P</a:t>
            </a:r>
            <a:r>
              <a:rPr lang="es-EC" sz="1800" b="1" dirty="0">
                <a:effectLst/>
                <a:latin typeface="Times New Roman" panose="02020603050405020304" pitchFamily="18" charset="0"/>
              </a:rPr>
              <a:t>lantas Semileñosas y Herbáceas</a:t>
            </a:r>
            <a:endParaRPr lang="es-EC" b="1" dirty="0"/>
          </a:p>
        </p:txBody>
      </p:sp>
      <p:graphicFrame>
        <p:nvGraphicFramePr>
          <p:cNvPr id="25" name="Diagrama 24">
            <a:extLst>
              <a:ext uri="{FF2B5EF4-FFF2-40B4-BE49-F238E27FC236}">
                <a16:creationId xmlns:a16="http://schemas.microsoft.com/office/drawing/2014/main" id="{6D88D251-286F-433E-B6E4-946C6C8906F8}"/>
              </a:ext>
            </a:extLst>
          </p:cNvPr>
          <p:cNvGraphicFramePr/>
          <p:nvPr>
            <p:extLst>
              <p:ext uri="{D42A27DB-BD31-4B8C-83A1-F6EECF244321}">
                <p14:modId xmlns:p14="http://schemas.microsoft.com/office/powerpoint/2010/main" val="2315778057"/>
              </p:ext>
            </p:extLst>
          </p:nvPr>
        </p:nvGraphicFramePr>
        <p:xfrm>
          <a:off x="5613681" y="3284525"/>
          <a:ext cx="2269668" cy="2755352"/>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31" name="CuadroTexto 30">
            <a:extLst>
              <a:ext uri="{FF2B5EF4-FFF2-40B4-BE49-F238E27FC236}">
                <a16:creationId xmlns:a16="http://schemas.microsoft.com/office/drawing/2014/main" id="{3D87936D-22BD-4550-B012-70684FA79730}"/>
              </a:ext>
            </a:extLst>
          </p:cNvPr>
          <p:cNvSpPr txBox="1"/>
          <p:nvPr/>
        </p:nvSpPr>
        <p:spPr>
          <a:xfrm>
            <a:off x="6241648" y="2690237"/>
            <a:ext cx="7932820" cy="369332"/>
          </a:xfrm>
          <a:prstGeom prst="rect">
            <a:avLst/>
          </a:prstGeom>
          <a:noFill/>
        </p:spPr>
        <p:txBody>
          <a:bodyPr wrap="square">
            <a:spAutoFit/>
          </a:bodyPr>
          <a:lstStyle/>
          <a:p>
            <a:r>
              <a:rPr lang="es-EC" sz="1800" dirty="0">
                <a:solidFill>
                  <a:schemeClr val="bg1"/>
                </a:solidFill>
                <a:effectLst/>
                <a:latin typeface="Times New Roman" panose="02020603050405020304" pitchFamily="18" charset="0"/>
              </a:rPr>
              <a:t>(</a:t>
            </a:r>
            <a:r>
              <a:rPr lang="es-EC" sz="1800" dirty="0" err="1">
                <a:solidFill>
                  <a:schemeClr val="bg1"/>
                </a:solidFill>
                <a:effectLst/>
                <a:latin typeface="Times New Roman" panose="02020603050405020304" pitchFamily="18" charset="0"/>
              </a:rPr>
              <a:t>Danjon</a:t>
            </a:r>
            <a:r>
              <a:rPr lang="es-EC" sz="1800" dirty="0">
                <a:solidFill>
                  <a:schemeClr val="bg1"/>
                </a:solidFill>
                <a:effectLst/>
                <a:latin typeface="Times New Roman" panose="02020603050405020304" pitchFamily="18" charset="0"/>
              </a:rPr>
              <a:t> et al., 2013)</a:t>
            </a:r>
            <a:endParaRPr lang="es-EC" dirty="0">
              <a:solidFill>
                <a:schemeClr val="bg1"/>
              </a:solidFill>
            </a:endParaRPr>
          </a:p>
        </p:txBody>
      </p:sp>
      <p:sp>
        <p:nvSpPr>
          <p:cNvPr id="33" name="CuadroTexto 32">
            <a:extLst>
              <a:ext uri="{FF2B5EF4-FFF2-40B4-BE49-F238E27FC236}">
                <a16:creationId xmlns:a16="http://schemas.microsoft.com/office/drawing/2014/main" id="{AD3C6873-ADEC-4D70-9F73-487670CDC8FC}"/>
              </a:ext>
            </a:extLst>
          </p:cNvPr>
          <p:cNvSpPr txBox="1"/>
          <p:nvPr/>
        </p:nvSpPr>
        <p:spPr>
          <a:xfrm>
            <a:off x="6748515" y="5638609"/>
            <a:ext cx="7932820" cy="276999"/>
          </a:xfrm>
          <a:prstGeom prst="rect">
            <a:avLst/>
          </a:prstGeom>
          <a:noFill/>
        </p:spPr>
        <p:txBody>
          <a:bodyPr wrap="square">
            <a:spAutoFit/>
          </a:bodyPr>
          <a:lstStyle/>
          <a:p>
            <a:r>
              <a:rPr lang="es-EC" sz="1200" dirty="0">
                <a:effectLst/>
                <a:latin typeface="Times New Roman" panose="02020603050405020304" pitchFamily="18" charset="0"/>
              </a:rPr>
              <a:t>(</a:t>
            </a:r>
            <a:r>
              <a:rPr lang="es-EC" sz="1200" dirty="0" err="1">
                <a:effectLst/>
                <a:latin typeface="Times New Roman" panose="02020603050405020304" pitchFamily="18" charset="0"/>
              </a:rPr>
              <a:t>Dubacq</a:t>
            </a:r>
            <a:r>
              <a:rPr lang="es-EC" sz="1200" dirty="0">
                <a:effectLst/>
                <a:latin typeface="Times New Roman" panose="02020603050405020304" pitchFamily="18" charset="0"/>
              </a:rPr>
              <a:t>, 2016)</a:t>
            </a:r>
            <a:endParaRPr lang="es-EC" sz="1200" dirty="0"/>
          </a:p>
        </p:txBody>
      </p:sp>
    </p:spTree>
    <p:extLst>
      <p:ext uri="{BB962C8B-B14F-4D97-AF65-F5344CB8AC3E}">
        <p14:creationId xmlns:p14="http://schemas.microsoft.com/office/powerpoint/2010/main" val="422857071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2"/>
                                        </p:tgtEl>
                                      </p:cBhvr>
                                    </p:animEffect>
                                    <p:animScale>
                                      <p:cBhvr>
                                        <p:cTn id="7" dur="250" autoRev="1" fill="hold"/>
                                        <p:tgtEl>
                                          <p:spTgt spid="2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ppt_w</p:attrName>
                                        </p:attrNameLst>
                                      </p:cBhvr>
                                      <p:tavLst>
                                        <p:tav tm="0">
                                          <p:val>
                                            <p:fltVal val="0"/>
                                          </p:val>
                                        </p:tav>
                                        <p:tav tm="100000">
                                          <p:val>
                                            <p:strVal val="#ppt_w"/>
                                          </p:val>
                                        </p:tav>
                                      </p:tavLst>
                                    </p:anim>
                                    <p:anim calcmode="lin" valueType="num">
                                      <p:cBhvr>
                                        <p:cTn id="27" dur="500" fill="hold"/>
                                        <p:tgtEl>
                                          <p:spTgt spid="13"/>
                                        </p:tgtEl>
                                        <p:attrNameLst>
                                          <p:attrName>ppt_h</p:attrName>
                                        </p:attrNameLst>
                                      </p:cBhvr>
                                      <p:tavLst>
                                        <p:tav tm="0">
                                          <p:val>
                                            <p:fltVal val="0"/>
                                          </p:val>
                                        </p:tav>
                                        <p:tav tm="100000">
                                          <p:val>
                                            <p:strVal val="#ppt_h"/>
                                          </p:val>
                                        </p:tav>
                                      </p:tavLst>
                                    </p:anim>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CF325DB-AC5F-40EC-8F39-282FB0B2685D}"/>
              </a:ext>
            </a:extLst>
          </p:cNvPr>
          <p:cNvPicPr>
            <a:picLocks noChangeAspect="1"/>
          </p:cNvPicPr>
          <p:nvPr/>
        </p:nvPicPr>
        <p:blipFill>
          <a:blip r:embed="rId3"/>
          <a:stretch>
            <a:fillRect/>
          </a:stretch>
        </p:blipFill>
        <p:spPr>
          <a:xfrm>
            <a:off x="0" y="20818"/>
            <a:ext cx="12192000" cy="6858000"/>
          </a:xfrm>
          <a:prstGeom prst="rect">
            <a:avLst/>
          </a:prstGeom>
        </p:spPr>
      </p:pic>
      <p:sp>
        <p:nvSpPr>
          <p:cNvPr id="3" name="CuadroTexto 2">
            <a:extLst>
              <a:ext uri="{FF2B5EF4-FFF2-40B4-BE49-F238E27FC236}">
                <a16:creationId xmlns:a16="http://schemas.microsoft.com/office/drawing/2014/main" id="{24D95606-DEAC-4DE6-9A0F-5213E93E93E6}"/>
              </a:ext>
            </a:extLst>
          </p:cNvPr>
          <p:cNvSpPr txBox="1"/>
          <p:nvPr/>
        </p:nvSpPr>
        <p:spPr>
          <a:xfrm>
            <a:off x="176463" y="0"/>
            <a:ext cx="3563604" cy="707886"/>
          </a:xfrm>
          <a:prstGeom prst="rect">
            <a:avLst/>
          </a:prstGeom>
          <a:noFill/>
        </p:spPr>
        <p:txBody>
          <a:bodyPr wrap="none" rtlCol="0">
            <a:spAutoFit/>
          </a:bodyPr>
          <a:lstStyle/>
          <a:p>
            <a:r>
              <a:rPr lang="es-EC" sz="4000" b="1" dirty="0"/>
              <a:t>INTRODUCCIÓN</a:t>
            </a:r>
          </a:p>
        </p:txBody>
      </p:sp>
      <p:sp>
        <p:nvSpPr>
          <p:cNvPr id="8" name="CuadroTexto 7">
            <a:extLst>
              <a:ext uri="{FF2B5EF4-FFF2-40B4-BE49-F238E27FC236}">
                <a16:creationId xmlns:a16="http://schemas.microsoft.com/office/drawing/2014/main" id="{0A7DC6FC-40E5-4FC4-AC1E-2BB42AFA3E91}"/>
              </a:ext>
            </a:extLst>
          </p:cNvPr>
          <p:cNvSpPr txBox="1"/>
          <p:nvPr/>
        </p:nvSpPr>
        <p:spPr>
          <a:xfrm>
            <a:off x="590364" y="722535"/>
            <a:ext cx="3485147" cy="584775"/>
          </a:xfrm>
          <a:prstGeom prst="rect">
            <a:avLst/>
          </a:prstGeom>
          <a:noFill/>
        </p:spPr>
        <p:txBody>
          <a:bodyPr wrap="square">
            <a:spAutoFit/>
          </a:bodyPr>
          <a:lstStyle/>
          <a:p>
            <a:r>
              <a:rPr lang="es-EC" sz="3200" b="1" dirty="0">
                <a:solidFill>
                  <a:schemeClr val="accent4">
                    <a:lumMod val="50000"/>
                  </a:schemeClr>
                </a:solidFill>
                <a:effectLst/>
                <a:latin typeface="Times New Roman" panose="02020603050405020304" pitchFamily="18" charset="0"/>
              </a:rPr>
              <a:t>ECOSISTEMAS</a:t>
            </a:r>
            <a:endParaRPr lang="es-EC" sz="3200" b="1" dirty="0">
              <a:solidFill>
                <a:schemeClr val="accent4">
                  <a:lumMod val="50000"/>
                </a:schemeClr>
              </a:solidFill>
            </a:endParaRPr>
          </a:p>
        </p:txBody>
      </p:sp>
      <p:pic>
        <p:nvPicPr>
          <p:cNvPr id="1032" name="Picture 8" descr="El estrés de las plantas. Situaciones de estrés vegetal y ...">
            <a:extLst>
              <a:ext uri="{FF2B5EF4-FFF2-40B4-BE49-F238E27FC236}">
                <a16:creationId xmlns:a16="http://schemas.microsoft.com/office/drawing/2014/main" id="{52E804AC-04F6-4702-8093-FC985F4BE5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6511" y="2007530"/>
            <a:ext cx="1249888" cy="1108502"/>
          </a:xfrm>
          <a:prstGeom prst="ellipse">
            <a:avLst/>
          </a:prstGeom>
          <a:noFill/>
          <a:extLst>
            <a:ext uri="{909E8E84-426E-40DD-AFC4-6F175D3DCCD1}">
              <a14:hiddenFill xmlns:a14="http://schemas.microsoft.com/office/drawing/2010/main">
                <a:solidFill>
                  <a:srgbClr val="FFFFFF"/>
                </a:solidFill>
              </a14:hiddenFill>
            </a:ext>
          </a:extLst>
        </p:spPr>
      </p:pic>
      <p:pic>
        <p:nvPicPr>
          <p:cNvPr id="1034" name="Picture 10" descr="El Rol de los Nutrientes en la Resistencia a Enfermedades de las ...">
            <a:extLst>
              <a:ext uri="{FF2B5EF4-FFF2-40B4-BE49-F238E27FC236}">
                <a16:creationId xmlns:a16="http://schemas.microsoft.com/office/drawing/2014/main" id="{93A3D21D-73DB-48E8-9142-85B1CADB2B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41967" y="3285967"/>
            <a:ext cx="1254656" cy="1108502"/>
          </a:xfrm>
          <a:prstGeom prst="ellipse">
            <a:avLst/>
          </a:prstGeom>
          <a:noFill/>
          <a:extLst>
            <a:ext uri="{909E8E84-426E-40DD-AFC4-6F175D3DCCD1}">
              <a14:hiddenFill xmlns:a14="http://schemas.microsoft.com/office/drawing/2010/main">
                <a:solidFill>
                  <a:srgbClr val="FFFFFF"/>
                </a:solidFill>
              </a14:hiddenFill>
            </a:ext>
          </a:extLst>
        </p:spPr>
      </p:pic>
      <p:pic>
        <p:nvPicPr>
          <p:cNvPr id="1036" name="Picture 12" descr="Producen malezas e insectos resistentes los cultivos transgénicos ...">
            <a:extLst>
              <a:ext uri="{FF2B5EF4-FFF2-40B4-BE49-F238E27FC236}">
                <a16:creationId xmlns:a16="http://schemas.microsoft.com/office/drawing/2014/main" id="{5DEAB53E-3980-460B-A17F-30CFB0A149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01407" y="4708790"/>
            <a:ext cx="1250412" cy="1108502"/>
          </a:xfrm>
          <a:prstGeom prst="ellipse">
            <a:avLst/>
          </a:prstGeom>
          <a:noFill/>
          <a:extLst>
            <a:ext uri="{909E8E84-426E-40DD-AFC4-6F175D3DCCD1}">
              <a14:hiddenFill xmlns:a14="http://schemas.microsoft.com/office/drawing/2010/main">
                <a:solidFill>
                  <a:srgbClr val="FFFFFF"/>
                </a:solidFill>
              </a14:hiddenFill>
            </a:ext>
          </a:extLst>
        </p:spPr>
      </p:pic>
      <p:pic>
        <p:nvPicPr>
          <p:cNvPr id="1038" name="Picture 14" descr="Origen y Evolución de las Plantas - BioEnciclopedia">
            <a:extLst>
              <a:ext uri="{FF2B5EF4-FFF2-40B4-BE49-F238E27FC236}">
                <a16:creationId xmlns:a16="http://schemas.microsoft.com/office/drawing/2014/main" id="{E9152F91-EFD0-4C45-9734-4E1C94D122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05377" y="766687"/>
            <a:ext cx="1254656" cy="1119230"/>
          </a:xfrm>
          <a:prstGeom prst="ellipse">
            <a:avLst/>
          </a:prstGeom>
          <a:noFill/>
          <a:extLst>
            <a:ext uri="{909E8E84-426E-40DD-AFC4-6F175D3DCCD1}">
              <a14:hiddenFill xmlns:a14="http://schemas.microsoft.com/office/drawing/2010/main">
                <a:solidFill>
                  <a:srgbClr val="FFFFFF"/>
                </a:solidFill>
              </a14:hiddenFill>
            </a:ext>
          </a:extLst>
        </p:spPr>
      </p:pic>
      <p:sp>
        <p:nvSpPr>
          <p:cNvPr id="9" name="CuadroTexto 8">
            <a:extLst>
              <a:ext uri="{FF2B5EF4-FFF2-40B4-BE49-F238E27FC236}">
                <a16:creationId xmlns:a16="http://schemas.microsoft.com/office/drawing/2014/main" id="{FB5F097A-FB8D-489C-BCBD-880ED9A4BF91}"/>
              </a:ext>
            </a:extLst>
          </p:cNvPr>
          <p:cNvSpPr txBox="1"/>
          <p:nvPr/>
        </p:nvSpPr>
        <p:spPr>
          <a:xfrm>
            <a:off x="9916861" y="3354894"/>
            <a:ext cx="2021305" cy="830997"/>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EC" sz="2400" dirty="0">
                <a:solidFill>
                  <a:srgbClr val="000000"/>
                </a:solidFill>
                <a:effectLst/>
                <a:latin typeface="Times New Roman" panose="02020603050405020304" pitchFamily="18" charset="0"/>
              </a:rPr>
              <a:t>Adquisición de nutrientes </a:t>
            </a:r>
            <a:endParaRPr lang="es-EC" sz="2400" dirty="0"/>
          </a:p>
        </p:txBody>
      </p:sp>
      <p:sp>
        <p:nvSpPr>
          <p:cNvPr id="10" name="CuadroTexto 9">
            <a:extLst>
              <a:ext uri="{FF2B5EF4-FFF2-40B4-BE49-F238E27FC236}">
                <a16:creationId xmlns:a16="http://schemas.microsoft.com/office/drawing/2014/main" id="{D7169892-96F6-41E4-947E-1A0BE68AEE10}"/>
              </a:ext>
            </a:extLst>
          </p:cNvPr>
          <p:cNvSpPr txBox="1"/>
          <p:nvPr/>
        </p:nvSpPr>
        <p:spPr>
          <a:xfrm>
            <a:off x="9884780" y="2146283"/>
            <a:ext cx="2021305" cy="830997"/>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EC" sz="2400" dirty="0">
                <a:solidFill>
                  <a:srgbClr val="000000"/>
                </a:solidFill>
                <a:effectLst/>
                <a:latin typeface="Times New Roman" panose="02020603050405020304" pitchFamily="18" charset="0"/>
              </a:rPr>
              <a:t>Control de estrés</a:t>
            </a:r>
            <a:endParaRPr lang="es-EC" sz="2400" dirty="0"/>
          </a:p>
        </p:txBody>
      </p:sp>
      <p:sp>
        <p:nvSpPr>
          <p:cNvPr id="12" name="CuadroTexto 11">
            <a:extLst>
              <a:ext uri="{FF2B5EF4-FFF2-40B4-BE49-F238E27FC236}">
                <a16:creationId xmlns:a16="http://schemas.microsoft.com/office/drawing/2014/main" id="{E952056B-322E-4A96-AFFC-4FFAB0C5C4D8}"/>
              </a:ext>
            </a:extLst>
          </p:cNvPr>
          <p:cNvSpPr txBox="1"/>
          <p:nvPr/>
        </p:nvSpPr>
        <p:spPr>
          <a:xfrm>
            <a:off x="9876302" y="4787894"/>
            <a:ext cx="2021305" cy="830997"/>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EC" sz="2400" dirty="0">
                <a:solidFill>
                  <a:srgbClr val="000000"/>
                </a:solidFill>
                <a:effectLst/>
                <a:latin typeface="Times New Roman" panose="02020603050405020304" pitchFamily="18" charset="0"/>
              </a:rPr>
              <a:t>Resistencia  y adaptabilidad</a:t>
            </a:r>
            <a:endParaRPr lang="es-EC" sz="2400" dirty="0"/>
          </a:p>
        </p:txBody>
      </p:sp>
      <p:sp>
        <p:nvSpPr>
          <p:cNvPr id="13" name="CuadroTexto 12">
            <a:extLst>
              <a:ext uri="{FF2B5EF4-FFF2-40B4-BE49-F238E27FC236}">
                <a16:creationId xmlns:a16="http://schemas.microsoft.com/office/drawing/2014/main" id="{AA0CBED4-CC8E-42D8-853F-B3CDA28F2B99}"/>
              </a:ext>
            </a:extLst>
          </p:cNvPr>
          <p:cNvSpPr txBox="1"/>
          <p:nvPr/>
        </p:nvSpPr>
        <p:spPr>
          <a:xfrm>
            <a:off x="9880272" y="758047"/>
            <a:ext cx="2021305" cy="1200329"/>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EC" sz="2400" dirty="0">
                <a:solidFill>
                  <a:srgbClr val="000000"/>
                </a:solidFill>
                <a:effectLst/>
                <a:latin typeface="Times New Roman" panose="02020603050405020304" pitchFamily="18" charset="0"/>
              </a:rPr>
              <a:t>Crecimiento y desarrollo de plantas</a:t>
            </a:r>
            <a:endParaRPr lang="es-EC" sz="2400" dirty="0"/>
          </a:p>
        </p:txBody>
      </p:sp>
      <p:graphicFrame>
        <p:nvGraphicFramePr>
          <p:cNvPr id="16" name="Diagrama 15">
            <a:extLst>
              <a:ext uri="{FF2B5EF4-FFF2-40B4-BE49-F238E27FC236}">
                <a16:creationId xmlns:a16="http://schemas.microsoft.com/office/drawing/2014/main" id="{A1A0EDD0-B050-48E9-B2FF-0F4D59049B92}"/>
              </a:ext>
            </a:extLst>
          </p:cNvPr>
          <p:cNvGraphicFramePr/>
          <p:nvPr>
            <p:extLst>
              <p:ext uri="{D42A27DB-BD31-4B8C-83A1-F6EECF244321}">
                <p14:modId xmlns:p14="http://schemas.microsoft.com/office/powerpoint/2010/main" val="696286072"/>
              </p:ext>
            </p:extLst>
          </p:nvPr>
        </p:nvGraphicFramePr>
        <p:xfrm>
          <a:off x="6309" y="3365846"/>
          <a:ext cx="4898189" cy="252274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 name="CuadroTexto 4">
            <a:extLst>
              <a:ext uri="{FF2B5EF4-FFF2-40B4-BE49-F238E27FC236}">
                <a16:creationId xmlns:a16="http://schemas.microsoft.com/office/drawing/2014/main" id="{F29D49D2-89DD-49CA-9D95-B9A2A2E46AB5}"/>
              </a:ext>
            </a:extLst>
          </p:cNvPr>
          <p:cNvSpPr txBox="1"/>
          <p:nvPr/>
        </p:nvSpPr>
        <p:spPr>
          <a:xfrm>
            <a:off x="1451734" y="4287462"/>
            <a:ext cx="1762406" cy="369332"/>
          </a:xfrm>
          <a:prstGeom prst="rect">
            <a:avLst/>
          </a:prstGeom>
          <a:noFill/>
        </p:spPr>
        <p:txBody>
          <a:bodyPr wrap="none" rtlCol="0">
            <a:spAutoFit/>
          </a:bodyPr>
          <a:lstStyle/>
          <a:p>
            <a:r>
              <a:rPr lang="es-EC" b="1" dirty="0"/>
              <a:t>BIODIVERSIDAD</a:t>
            </a:r>
            <a:r>
              <a:rPr lang="es-EC" dirty="0"/>
              <a:t> </a:t>
            </a:r>
          </a:p>
        </p:txBody>
      </p:sp>
      <p:pic>
        <p:nvPicPr>
          <p:cNvPr id="17" name="Picture 2" descr="Imágenes de Ecosistema | Vectores, fotos de stock y PSD gratuitos">
            <a:extLst>
              <a:ext uri="{FF2B5EF4-FFF2-40B4-BE49-F238E27FC236}">
                <a16:creationId xmlns:a16="http://schemas.microsoft.com/office/drawing/2014/main" id="{0C8D39C1-E8D7-4427-ADFF-C35E706ADA30}"/>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9406" t="5520" r="9516" b="9144"/>
          <a:stretch/>
        </p:blipFill>
        <p:spPr bwMode="auto">
          <a:xfrm>
            <a:off x="552229" y="1229937"/>
            <a:ext cx="3165224" cy="2407090"/>
          </a:xfrm>
          <a:prstGeom prst="ellipse">
            <a:avLst/>
          </a:prstGeom>
          <a:noFill/>
          <a:extLst>
            <a:ext uri="{909E8E84-426E-40DD-AFC4-6F175D3DCCD1}">
              <a14:hiddenFill xmlns:a14="http://schemas.microsoft.com/office/drawing/2010/main">
                <a:solidFill>
                  <a:srgbClr val="FFFFFF"/>
                </a:solidFill>
              </a14:hiddenFill>
            </a:ext>
          </a:extLst>
        </p:spPr>
      </p:pic>
      <p:pic>
        <p:nvPicPr>
          <p:cNvPr id="34" name="Imagen 33">
            <a:extLst>
              <a:ext uri="{FF2B5EF4-FFF2-40B4-BE49-F238E27FC236}">
                <a16:creationId xmlns:a16="http://schemas.microsoft.com/office/drawing/2014/main" id="{19E00D12-8B57-40AD-9376-D7F5C678E6F3}"/>
              </a:ext>
            </a:extLst>
          </p:cNvPr>
          <p:cNvPicPr>
            <a:picLocks noChangeAspect="1"/>
          </p:cNvPicPr>
          <p:nvPr/>
        </p:nvPicPr>
        <p:blipFill>
          <a:blip r:embed="rId14"/>
          <a:stretch>
            <a:fillRect/>
          </a:stretch>
        </p:blipFill>
        <p:spPr>
          <a:xfrm>
            <a:off x="4872713" y="1524850"/>
            <a:ext cx="4079201" cy="4434238"/>
          </a:xfrm>
          <a:prstGeom prst="rect">
            <a:avLst/>
          </a:prstGeom>
        </p:spPr>
      </p:pic>
      <p:sp>
        <p:nvSpPr>
          <p:cNvPr id="36" name="CuadroTexto 35">
            <a:extLst>
              <a:ext uri="{FF2B5EF4-FFF2-40B4-BE49-F238E27FC236}">
                <a16:creationId xmlns:a16="http://schemas.microsoft.com/office/drawing/2014/main" id="{DDD6DFBE-BF1D-4163-B61E-3FDA7C787C32}"/>
              </a:ext>
            </a:extLst>
          </p:cNvPr>
          <p:cNvSpPr txBox="1"/>
          <p:nvPr/>
        </p:nvSpPr>
        <p:spPr>
          <a:xfrm>
            <a:off x="4904498" y="539479"/>
            <a:ext cx="3485147" cy="83099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s-EC" sz="2400" dirty="0">
                <a:ln w="0"/>
                <a:solidFill>
                  <a:schemeClr val="tx1"/>
                </a:solidFill>
                <a:effectLst>
                  <a:outerShdw blurRad="38100" dist="19050" dir="2700000" algn="tl" rotWithShape="0">
                    <a:schemeClr val="dk1">
                      <a:alpha val="40000"/>
                    </a:schemeClr>
                  </a:outerShdw>
                </a:effectLst>
              </a:rPr>
              <a:t>Hongos Micorrízicos </a:t>
            </a:r>
          </a:p>
          <a:p>
            <a:pPr algn="ctr"/>
            <a:r>
              <a:rPr lang="es-EC" sz="2400" dirty="0">
                <a:ln w="0"/>
                <a:solidFill>
                  <a:schemeClr val="tx1"/>
                </a:solidFill>
                <a:effectLst>
                  <a:outerShdw blurRad="38100" dist="19050" dir="2700000" algn="tl" rotWithShape="0">
                    <a:schemeClr val="dk1">
                      <a:alpha val="40000"/>
                    </a:schemeClr>
                  </a:outerShdw>
                </a:effectLst>
              </a:rPr>
              <a:t>Arbusculares </a:t>
            </a:r>
          </a:p>
        </p:txBody>
      </p:sp>
      <p:sp>
        <p:nvSpPr>
          <p:cNvPr id="60" name="CuadroTexto 59">
            <a:extLst>
              <a:ext uri="{FF2B5EF4-FFF2-40B4-BE49-F238E27FC236}">
                <a16:creationId xmlns:a16="http://schemas.microsoft.com/office/drawing/2014/main" id="{44829D3A-14BD-41C7-B398-54F94BBED070}"/>
              </a:ext>
            </a:extLst>
          </p:cNvPr>
          <p:cNvSpPr txBox="1"/>
          <p:nvPr/>
        </p:nvSpPr>
        <p:spPr>
          <a:xfrm>
            <a:off x="1030079" y="4838671"/>
            <a:ext cx="6120062" cy="276999"/>
          </a:xfrm>
          <a:prstGeom prst="rect">
            <a:avLst/>
          </a:prstGeom>
          <a:noFill/>
        </p:spPr>
        <p:txBody>
          <a:bodyPr wrap="square">
            <a:spAutoFit/>
          </a:bodyPr>
          <a:lstStyle/>
          <a:p>
            <a:r>
              <a:rPr lang="es-EC" sz="1200" dirty="0">
                <a:solidFill>
                  <a:srgbClr val="000000"/>
                </a:solidFill>
                <a:effectLst/>
                <a:latin typeface="Times New Roman" panose="02020603050405020304" pitchFamily="18" charset="0"/>
              </a:rPr>
              <a:t>(Castro, 2009)</a:t>
            </a:r>
            <a:endParaRPr lang="es-EC" sz="1200" dirty="0"/>
          </a:p>
        </p:txBody>
      </p:sp>
      <p:sp>
        <p:nvSpPr>
          <p:cNvPr id="62" name="CuadroTexto 61">
            <a:extLst>
              <a:ext uri="{FF2B5EF4-FFF2-40B4-BE49-F238E27FC236}">
                <a16:creationId xmlns:a16="http://schemas.microsoft.com/office/drawing/2014/main" id="{663789B0-46D1-4BFE-9C5A-90805F953319}"/>
              </a:ext>
            </a:extLst>
          </p:cNvPr>
          <p:cNvSpPr txBox="1"/>
          <p:nvPr/>
        </p:nvSpPr>
        <p:spPr>
          <a:xfrm>
            <a:off x="6388802" y="5888591"/>
            <a:ext cx="6120062" cy="276999"/>
          </a:xfrm>
          <a:prstGeom prst="rect">
            <a:avLst/>
          </a:prstGeom>
          <a:noFill/>
        </p:spPr>
        <p:txBody>
          <a:bodyPr wrap="square">
            <a:spAutoFit/>
          </a:bodyPr>
          <a:lstStyle/>
          <a:p>
            <a:r>
              <a:rPr lang="es-EC" sz="1200" dirty="0">
                <a:solidFill>
                  <a:srgbClr val="000000"/>
                </a:solidFill>
                <a:effectLst/>
                <a:latin typeface="Times New Roman" panose="02020603050405020304" pitchFamily="18" charset="0"/>
              </a:rPr>
              <a:t>(Van </a:t>
            </a:r>
            <a:r>
              <a:rPr lang="es-EC" sz="1200" dirty="0" err="1">
                <a:solidFill>
                  <a:srgbClr val="000000"/>
                </a:solidFill>
                <a:effectLst/>
                <a:latin typeface="Times New Roman" panose="02020603050405020304" pitchFamily="18" charset="0"/>
              </a:rPr>
              <a:t>der</a:t>
            </a:r>
            <a:r>
              <a:rPr lang="es-EC" sz="1200" dirty="0">
                <a:solidFill>
                  <a:srgbClr val="000000"/>
                </a:solidFill>
                <a:effectLst/>
                <a:latin typeface="Times New Roman" panose="02020603050405020304" pitchFamily="18" charset="0"/>
              </a:rPr>
              <a:t> </a:t>
            </a:r>
            <a:r>
              <a:rPr lang="es-EC" sz="1200" dirty="0" err="1">
                <a:solidFill>
                  <a:srgbClr val="000000"/>
                </a:solidFill>
                <a:effectLst/>
                <a:latin typeface="Times New Roman" panose="02020603050405020304" pitchFamily="18" charset="0"/>
              </a:rPr>
              <a:t>Heijden</a:t>
            </a:r>
            <a:r>
              <a:rPr lang="es-EC" sz="1200" dirty="0">
                <a:solidFill>
                  <a:srgbClr val="000000"/>
                </a:solidFill>
                <a:effectLst/>
                <a:latin typeface="Times New Roman" panose="02020603050405020304" pitchFamily="18" charset="0"/>
              </a:rPr>
              <a:t> &amp; Sanders, 2002)</a:t>
            </a:r>
            <a:endParaRPr lang="es-EC" sz="1200" dirty="0"/>
          </a:p>
        </p:txBody>
      </p:sp>
      <p:grpSp>
        <p:nvGrpSpPr>
          <p:cNvPr id="20" name="Grupo 19">
            <a:extLst>
              <a:ext uri="{FF2B5EF4-FFF2-40B4-BE49-F238E27FC236}">
                <a16:creationId xmlns:a16="http://schemas.microsoft.com/office/drawing/2014/main" id="{01F4D458-4586-4FFE-85EE-F1E31CE6286E}"/>
              </a:ext>
            </a:extLst>
          </p:cNvPr>
          <p:cNvGrpSpPr/>
          <p:nvPr/>
        </p:nvGrpSpPr>
        <p:grpSpPr>
          <a:xfrm>
            <a:off x="79522" y="5500877"/>
            <a:ext cx="1653025" cy="526214"/>
            <a:chOff x="2399164" y="285572"/>
            <a:chExt cx="1975963" cy="526214"/>
          </a:xfrm>
        </p:grpSpPr>
        <p:sp>
          <p:nvSpPr>
            <p:cNvPr id="21" name="Rectángulo: esquinas redondeadas 20">
              <a:extLst>
                <a:ext uri="{FF2B5EF4-FFF2-40B4-BE49-F238E27FC236}">
                  <a16:creationId xmlns:a16="http://schemas.microsoft.com/office/drawing/2014/main" id="{FBCD718B-A738-4848-B65B-AB1A93B0912B}"/>
                </a:ext>
              </a:extLst>
            </p:cNvPr>
            <p:cNvSpPr/>
            <p:nvPr/>
          </p:nvSpPr>
          <p:spPr>
            <a:xfrm>
              <a:off x="2399164" y="285572"/>
              <a:ext cx="1975963" cy="526214"/>
            </a:xfrm>
            <a:prstGeom prst="roundRect">
              <a:avLst>
                <a:gd name="adj" fmla="val 10000"/>
              </a:avLst>
            </a:prstGeom>
            <a:ln/>
          </p:spPr>
          <p:style>
            <a:lnRef idx="1">
              <a:schemeClr val="accent4"/>
            </a:lnRef>
            <a:fillRef idx="2">
              <a:schemeClr val="accent4"/>
            </a:fillRef>
            <a:effectRef idx="1">
              <a:schemeClr val="accent4"/>
            </a:effectRef>
            <a:fontRef idx="minor">
              <a:schemeClr val="dk1"/>
            </a:fontRef>
          </p:style>
        </p:sp>
        <p:sp>
          <p:nvSpPr>
            <p:cNvPr id="22" name="Rectángulo: esquinas redondeadas 4">
              <a:extLst>
                <a:ext uri="{FF2B5EF4-FFF2-40B4-BE49-F238E27FC236}">
                  <a16:creationId xmlns:a16="http://schemas.microsoft.com/office/drawing/2014/main" id="{C54952D4-139F-4288-B104-09D78022CB97}"/>
                </a:ext>
              </a:extLst>
            </p:cNvPr>
            <p:cNvSpPr txBox="1"/>
            <p:nvPr/>
          </p:nvSpPr>
          <p:spPr>
            <a:xfrm>
              <a:off x="2414576" y="300984"/>
              <a:ext cx="1945139" cy="495390"/>
            </a:xfrm>
            <a:prstGeom prst="rect">
              <a:avLst/>
            </a:prstGeom>
            <a:ln/>
          </p:spPr>
          <p:style>
            <a:lnRef idx="1">
              <a:schemeClr val="accent4"/>
            </a:lnRef>
            <a:fillRef idx="2">
              <a:schemeClr val="accent4"/>
            </a:fillRef>
            <a:effectRef idx="1">
              <a:schemeClr val="accent4"/>
            </a:effectRef>
            <a:fontRef idx="minor">
              <a:schemeClr val="dk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C" sz="1800" b="1" kern="1200" dirty="0">
                  <a:solidFill>
                    <a:schemeClr val="tx1"/>
                  </a:solidFill>
                </a:rPr>
                <a:t>Mecanismos </a:t>
              </a:r>
              <a:r>
                <a:rPr lang="es-EC" sz="1800" b="1" kern="1200" dirty="0" err="1">
                  <a:solidFill>
                    <a:schemeClr val="tx1"/>
                  </a:solidFill>
                </a:rPr>
                <a:t>Ecologicos</a:t>
              </a:r>
              <a:r>
                <a:rPr lang="es-EC" sz="1800" b="1" kern="1200" dirty="0">
                  <a:solidFill>
                    <a:schemeClr val="tx1"/>
                  </a:solidFill>
                </a:rPr>
                <a:t> </a:t>
              </a:r>
            </a:p>
          </p:txBody>
        </p:sp>
      </p:grpSp>
      <p:sp>
        <p:nvSpPr>
          <p:cNvPr id="24" name="CuadroTexto 23">
            <a:extLst>
              <a:ext uri="{FF2B5EF4-FFF2-40B4-BE49-F238E27FC236}">
                <a16:creationId xmlns:a16="http://schemas.microsoft.com/office/drawing/2014/main" id="{FA613551-8E8B-43E6-AA96-2BEA33A96760}"/>
              </a:ext>
            </a:extLst>
          </p:cNvPr>
          <p:cNvSpPr txBox="1"/>
          <p:nvPr/>
        </p:nvSpPr>
        <p:spPr>
          <a:xfrm>
            <a:off x="1857030" y="5349532"/>
            <a:ext cx="2844722" cy="369332"/>
          </a:xfrm>
          <a:prstGeom prst="rect">
            <a:avLst/>
          </a:prstGeom>
          <a:noFill/>
        </p:spPr>
        <p:txBody>
          <a:bodyPr wrap="square">
            <a:spAutoFit/>
          </a:bodyPr>
          <a:lstStyle/>
          <a:p>
            <a:pPr marL="285750" indent="-285750">
              <a:buFont typeface="Arial" panose="020B0604020202020204" pitchFamily="34" charset="0"/>
              <a:buChar char="•"/>
            </a:pPr>
            <a:r>
              <a:rPr lang="es-EC" dirty="0">
                <a:solidFill>
                  <a:srgbClr val="000000"/>
                </a:solidFill>
                <a:latin typeface="Times New Roman" panose="02020603050405020304" pitchFamily="18" charset="0"/>
              </a:rPr>
              <a:t>C</a:t>
            </a:r>
            <a:r>
              <a:rPr lang="es-EC" sz="1800" dirty="0">
                <a:solidFill>
                  <a:srgbClr val="000000"/>
                </a:solidFill>
                <a:effectLst/>
                <a:latin typeface="Times New Roman" panose="02020603050405020304" pitchFamily="18" charset="0"/>
              </a:rPr>
              <a:t>omposición de especies</a:t>
            </a:r>
          </a:p>
        </p:txBody>
      </p:sp>
      <p:sp>
        <p:nvSpPr>
          <p:cNvPr id="6" name="Abrir llave 5">
            <a:extLst>
              <a:ext uri="{FF2B5EF4-FFF2-40B4-BE49-F238E27FC236}">
                <a16:creationId xmlns:a16="http://schemas.microsoft.com/office/drawing/2014/main" id="{6CEC644B-299B-4DB1-ABCD-C7D74D930527}"/>
              </a:ext>
            </a:extLst>
          </p:cNvPr>
          <p:cNvSpPr/>
          <p:nvPr/>
        </p:nvSpPr>
        <p:spPr>
          <a:xfrm>
            <a:off x="1732547" y="5263041"/>
            <a:ext cx="290038" cy="891747"/>
          </a:xfrm>
          <a:prstGeom prst="leftBrace">
            <a:avLst/>
          </a:prstGeom>
        </p:spPr>
        <p:style>
          <a:lnRef idx="3">
            <a:schemeClr val="accent6"/>
          </a:lnRef>
          <a:fillRef idx="0">
            <a:schemeClr val="accent6"/>
          </a:fillRef>
          <a:effectRef idx="2">
            <a:schemeClr val="accent6"/>
          </a:effectRef>
          <a:fontRef idx="minor">
            <a:schemeClr val="tx1"/>
          </a:fontRef>
        </p:style>
        <p:txBody>
          <a:bodyPr rtlCol="0" anchor="ctr"/>
          <a:lstStyle/>
          <a:p>
            <a:pPr algn="ctr"/>
            <a:endParaRPr lang="es-EC"/>
          </a:p>
        </p:txBody>
      </p:sp>
      <p:sp>
        <p:nvSpPr>
          <p:cNvPr id="26" name="CuadroTexto 25">
            <a:extLst>
              <a:ext uri="{FF2B5EF4-FFF2-40B4-BE49-F238E27FC236}">
                <a16:creationId xmlns:a16="http://schemas.microsoft.com/office/drawing/2014/main" id="{66FA1AAB-2835-4316-A889-83081BC245BD}"/>
              </a:ext>
            </a:extLst>
          </p:cNvPr>
          <p:cNvSpPr txBox="1"/>
          <p:nvPr/>
        </p:nvSpPr>
        <p:spPr>
          <a:xfrm>
            <a:off x="1877566" y="5737127"/>
            <a:ext cx="6296890" cy="369332"/>
          </a:xfrm>
          <a:prstGeom prst="rect">
            <a:avLst/>
          </a:prstGeom>
          <a:noFill/>
        </p:spPr>
        <p:txBody>
          <a:bodyPr wrap="square">
            <a:spAutoFit/>
          </a:bodyPr>
          <a:lstStyle/>
          <a:p>
            <a:pPr marL="285750" indent="-285750">
              <a:buFont typeface="Arial" panose="020B0604020202020204" pitchFamily="34" charset="0"/>
              <a:buChar char="•"/>
            </a:pPr>
            <a:r>
              <a:rPr lang="es-EC" dirty="0">
                <a:solidFill>
                  <a:srgbClr val="000000"/>
                </a:solidFill>
                <a:latin typeface="Times New Roman" panose="02020603050405020304" pitchFamily="18" charset="0"/>
              </a:rPr>
              <a:t>F</a:t>
            </a:r>
            <a:r>
              <a:rPr lang="es-EC" sz="1800" dirty="0">
                <a:solidFill>
                  <a:srgbClr val="000000"/>
                </a:solidFill>
                <a:effectLst/>
                <a:latin typeface="Times New Roman" panose="02020603050405020304" pitchFamily="18" charset="0"/>
              </a:rPr>
              <a:t>isiología de las comunidades </a:t>
            </a:r>
            <a:endParaRPr lang="es-EC" dirty="0"/>
          </a:p>
        </p:txBody>
      </p:sp>
    </p:spTree>
    <p:extLst>
      <p:ext uri="{BB962C8B-B14F-4D97-AF65-F5344CB8AC3E}">
        <p14:creationId xmlns:p14="http://schemas.microsoft.com/office/powerpoint/2010/main" val="229480964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1600" fill="hold"/>
                                        <p:tgtEl>
                                          <p:spTgt spid="5"/>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grpId="0" nodeType="clickEffect">
                                  <p:stCondLst>
                                    <p:cond delay="0"/>
                                  </p:stCondLst>
                                  <p:childTnLst>
                                    <p:animEffect transition="out" filter="fade">
                                      <p:cBhvr>
                                        <p:cTn id="16" dur="500" tmFilter="0, 0; .2, .5; .8, .5; 1, 0"/>
                                        <p:tgtEl>
                                          <p:spTgt spid="24"/>
                                        </p:tgtEl>
                                      </p:cBhvr>
                                    </p:animEffect>
                                    <p:animScale>
                                      <p:cBhvr>
                                        <p:cTn id="17" dur="250" autoRev="1" fill="hold"/>
                                        <p:tgtEl>
                                          <p:spTgt spid="24"/>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grpId="0" nodeType="clickEffect">
                                  <p:stCondLst>
                                    <p:cond delay="0"/>
                                  </p:stCondLst>
                                  <p:childTnLst>
                                    <p:animEffect transition="out" filter="fade">
                                      <p:cBhvr>
                                        <p:cTn id="21" dur="500" tmFilter="0, 0; .2, .5; .8, .5; 1, 0"/>
                                        <p:tgtEl>
                                          <p:spTgt spid="26"/>
                                        </p:tgtEl>
                                      </p:cBhvr>
                                    </p:animEffect>
                                    <p:animScale>
                                      <p:cBhvr>
                                        <p:cTn id="22" dur="250" autoRev="1" fill="hold"/>
                                        <p:tgtEl>
                                          <p:spTgt spid="26"/>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1" presetClass="emph" presetSubtype="2" fill="hold" grpId="0" nodeType="clickEffect">
                                  <p:stCondLst>
                                    <p:cond delay="0"/>
                                  </p:stCondLst>
                                  <p:childTnLst>
                                    <p:animClr clrSpc="rgb" dir="cw">
                                      <p:cBhvr>
                                        <p:cTn id="26" dur="3900" fill="hold"/>
                                        <p:tgtEl>
                                          <p:spTgt spid="36"/>
                                        </p:tgtEl>
                                        <p:attrNameLst>
                                          <p:attrName>fillcolor</p:attrName>
                                        </p:attrNameLst>
                                      </p:cBhvr>
                                      <p:to>
                                        <a:schemeClr val="accent2"/>
                                      </p:to>
                                    </p:animClr>
                                    <p:set>
                                      <p:cBhvr>
                                        <p:cTn id="27" dur="3900" fill="hold"/>
                                        <p:tgtEl>
                                          <p:spTgt spid="36"/>
                                        </p:tgtEl>
                                        <p:attrNameLst>
                                          <p:attrName>fill.type</p:attrName>
                                        </p:attrNameLst>
                                      </p:cBhvr>
                                      <p:to>
                                        <p:strVal val="solid"/>
                                      </p:to>
                                    </p:set>
                                    <p:set>
                                      <p:cBhvr>
                                        <p:cTn id="28" dur="3900" fill="hold"/>
                                        <p:tgtEl>
                                          <p:spTgt spid="36"/>
                                        </p:tgtEl>
                                        <p:attrNameLst>
                                          <p:attrName>fill.on</p:attrName>
                                        </p:attrNameLst>
                                      </p:cBhvr>
                                      <p:to>
                                        <p:strVal val="tru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2" grpId="0" animBg="1"/>
      <p:bldP spid="13" grpId="0" animBg="1"/>
      <p:bldP spid="5" grpId="0"/>
      <p:bldP spid="36" grpId="0" animBg="1"/>
      <p:bldP spid="24" grpId="0"/>
      <p:bldP spid="2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CF325DB-AC5F-40EC-8F39-282FB0B2685D}"/>
              </a:ext>
            </a:extLst>
          </p:cNvPr>
          <p:cNvPicPr>
            <a:picLocks noChangeAspect="1"/>
          </p:cNvPicPr>
          <p:nvPr/>
        </p:nvPicPr>
        <p:blipFill>
          <a:blip r:embed="rId3"/>
          <a:stretch>
            <a:fillRect/>
          </a:stretch>
        </p:blipFill>
        <p:spPr>
          <a:xfrm>
            <a:off x="11098" y="20683"/>
            <a:ext cx="12192000" cy="6858000"/>
          </a:xfrm>
          <a:prstGeom prst="rect">
            <a:avLst/>
          </a:prstGeom>
        </p:spPr>
      </p:pic>
      <p:sp>
        <p:nvSpPr>
          <p:cNvPr id="6" name="CuadroTexto 5">
            <a:extLst>
              <a:ext uri="{FF2B5EF4-FFF2-40B4-BE49-F238E27FC236}">
                <a16:creationId xmlns:a16="http://schemas.microsoft.com/office/drawing/2014/main" id="{2D0EB22C-9C95-4F25-ADFC-C9DE608E2E49}"/>
              </a:ext>
            </a:extLst>
          </p:cNvPr>
          <p:cNvSpPr txBox="1"/>
          <p:nvPr/>
        </p:nvSpPr>
        <p:spPr>
          <a:xfrm>
            <a:off x="1843363" y="113675"/>
            <a:ext cx="2358189" cy="461665"/>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wrap="square">
            <a:spAutoFit/>
          </a:bodyPr>
          <a:lstStyle>
            <a:defPPr>
              <a:defRPr lang="es-EC"/>
            </a:defPPr>
            <a:lvl1pPr marL="457200" indent="-457200" algn="just">
              <a:spcBef>
                <a:spcPts val="200"/>
              </a:spcBef>
              <a:spcAft>
                <a:spcPts val="0"/>
              </a:spcAft>
              <a:tabLst>
                <a:tab pos="228600" algn="l"/>
              </a:tabLst>
              <a:defRPr b="1">
                <a:solidFill>
                  <a:schemeClr val="dk1"/>
                </a:solidFill>
                <a:effectLst/>
                <a:latin typeface="Times New Roman" panose="02020603050405020304" pitchFamily="18" charset="0"/>
                <a:ea typeface="Times New Roman" panose="02020603050405020304" pitchFamily="18" charset="0"/>
                <a:cs typeface="Times New Roman" panose="02020603050405020304"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r>
              <a:rPr lang="es-EC" sz="2400" dirty="0"/>
              <a:t>Pureza de ADN</a:t>
            </a:r>
          </a:p>
        </p:txBody>
      </p:sp>
      <p:pic>
        <p:nvPicPr>
          <p:cNvPr id="7" name="Imagen 6">
            <a:extLst>
              <a:ext uri="{FF2B5EF4-FFF2-40B4-BE49-F238E27FC236}">
                <a16:creationId xmlns:a16="http://schemas.microsoft.com/office/drawing/2014/main" id="{78FA23CC-7813-4794-9422-0D9A7A8A25C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46927" y="2560320"/>
            <a:ext cx="5419860" cy="4235735"/>
          </a:xfrm>
          <a:prstGeom prst="rect">
            <a:avLst/>
          </a:prstGeom>
          <a:noFill/>
          <a:ln>
            <a:solidFill>
              <a:schemeClr val="bg2"/>
            </a:solidFill>
          </a:ln>
        </p:spPr>
      </p:pic>
      <p:pic>
        <p:nvPicPr>
          <p:cNvPr id="8" name="Imagen 7">
            <a:extLst>
              <a:ext uri="{FF2B5EF4-FFF2-40B4-BE49-F238E27FC236}">
                <a16:creationId xmlns:a16="http://schemas.microsoft.com/office/drawing/2014/main" id="{5337F4D5-018B-419F-BCDA-D9E8EB105D6D}"/>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5713714" y="2560320"/>
            <a:ext cx="6342457" cy="4276997"/>
          </a:xfrm>
          <a:prstGeom prst="rect">
            <a:avLst/>
          </a:prstGeom>
          <a:noFill/>
          <a:ln>
            <a:solidFill>
              <a:schemeClr val="bg2"/>
            </a:solidFill>
          </a:ln>
        </p:spPr>
      </p:pic>
      <p:sp>
        <p:nvSpPr>
          <p:cNvPr id="4" name="CuadroTexto 3">
            <a:extLst>
              <a:ext uri="{FF2B5EF4-FFF2-40B4-BE49-F238E27FC236}">
                <a16:creationId xmlns:a16="http://schemas.microsoft.com/office/drawing/2014/main" id="{A05E9C45-C7B6-432B-BFDB-646DBF2D252C}"/>
              </a:ext>
            </a:extLst>
          </p:cNvPr>
          <p:cNvSpPr txBox="1"/>
          <p:nvPr/>
        </p:nvSpPr>
        <p:spPr>
          <a:xfrm>
            <a:off x="2149338" y="3013073"/>
            <a:ext cx="1746238" cy="3785652"/>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es-EC" sz="1200" dirty="0"/>
          </a:p>
          <a:p>
            <a:endParaRPr lang="es-EC" sz="1200" dirty="0"/>
          </a:p>
          <a:p>
            <a:endParaRPr lang="es-EC" sz="1200" dirty="0"/>
          </a:p>
          <a:p>
            <a:endParaRPr lang="es-EC" sz="1200" dirty="0"/>
          </a:p>
          <a:p>
            <a:endParaRPr lang="es-EC" sz="1200" dirty="0"/>
          </a:p>
          <a:p>
            <a:endParaRPr lang="es-EC" sz="1200" dirty="0"/>
          </a:p>
          <a:p>
            <a:endParaRPr lang="es-EC" sz="1200" dirty="0"/>
          </a:p>
          <a:p>
            <a:endParaRPr lang="es-EC" sz="1200" dirty="0"/>
          </a:p>
          <a:p>
            <a:endParaRPr lang="es-EC" sz="1200" dirty="0"/>
          </a:p>
          <a:p>
            <a:endParaRPr lang="es-EC" sz="1200" dirty="0"/>
          </a:p>
          <a:p>
            <a:endParaRPr lang="es-EC" sz="1200" dirty="0"/>
          </a:p>
          <a:p>
            <a:endParaRPr lang="es-EC" sz="1200" dirty="0"/>
          </a:p>
          <a:p>
            <a:endParaRPr lang="es-EC" sz="1200" dirty="0"/>
          </a:p>
          <a:p>
            <a:endParaRPr lang="es-EC" sz="1200" dirty="0"/>
          </a:p>
          <a:p>
            <a:endParaRPr lang="es-EC" sz="1200" dirty="0"/>
          </a:p>
          <a:p>
            <a:endParaRPr lang="es-EC" sz="1200" dirty="0"/>
          </a:p>
          <a:p>
            <a:endParaRPr lang="es-EC" sz="1200" dirty="0"/>
          </a:p>
          <a:p>
            <a:endParaRPr lang="es-EC" sz="1200" dirty="0"/>
          </a:p>
          <a:p>
            <a:endParaRPr lang="es-EC" sz="1200" dirty="0"/>
          </a:p>
          <a:p>
            <a:endParaRPr lang="es-EC" sz="1200" dirty="0"/>
          </a:p>
        </p:txBody>
      </p:sp>
      <p:sp>
        <p:nvSpPr>
          <p:cNvPr id="13" name="CuadroTexto 12">
            <a:extLst>
              <a:ext uri="{FF2B5EF4-FFF2-40B4-BE49-F238E27FC236}">
                <a16:creationId xmlns:a16="http://schemas.microsoft.com/office/drawing/2014/main" id="{02FCBD4D-AD14-46F3-BAE5-81AC44014C0D}"/>
              </a:ext>
            </a:extLst>
          </p:cNvPr>
          <p:cNvSpPr txBox="1"/>
          <p:nvPr/>
        </p:nvSpPr>
        <p:spPr>
          <a:xfrm>
            <a:off x="8276216" y="6007425"/>
            <a:ext cx="606866" cy="337807"/>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es-EC" sz="1200" dirty="0"/>
          </a:p>
        </p:txBody>
      </p:sp>
      <p:sp>
        <p:nvSpPr>
          <p:cNvPr id="15" name="CuadroTexto 14">
            <a:extLst>
              <a:ext uri="{FF2B5EF4-FFF2-40B4-BE49-F238E27FC236}">
                <a16:creationId xmlns:a16="http://schemas.microsoft.com/office/drawing/2014/main" id="{5E653021-EA3A-4099-B3FA-DD8F9C7255E2}"/>
              </a:ext>
            </a:extLst>
          </p:cNvPr>
          <p:cNvSpPr txBox="1"/>
          <p:nvPr/>
        </p:nvSpPr>
        <p:spPr>
          <a:xfrm>
            <a:off x="8900062" y="4554988"/>
            <a:ext cx="469961" cy="578526"/>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es-EC" sz="1200" dirty="0"/>
          </a:p>
        </p:txBody>
      </p:sp>
      <p:sp>
        <p:nvSpPr>
          <p:cNvPr id="17" name="CuadroTexto 16">
            <a:extLst>
              <a:ext uri="{FF2B5EF4-FFF2-40B4-BE49-F238E27FC236}">
                <a16:creationId xmlns:a16="http://schemas.microsoft.com/office/drawing/2014/main" id="{929CE3C2-EBBF-4216-BFB3-9EE8AFF2D0A1}"/>
              </a:ext>
            </a:extLst>
          </p:cNvPr>
          <p:cNvSpPr txBox="1"/>
          <p:nvPr/>
        </p:nvSpPr>
        <p:spPr>
          <a:xfrm>
            <a:off x="6858682" y="113675"/>
            <a:ext cx="4752746" cy="830997"/>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marL="285750" indent="-285750">
              <a:buFont typeface="Arial" panose="020B0604020202020204" pitchFamily="34" charset="0"/>
              <a:buChar char="•"/>
            </a:pPr>
            <a:r>
              <a:rPr lang="es-EC" sz="1600" dirty="0">
                <a:latin typeface="Times New Roman" panose="02020603050405020304" pitchFamily="18" charset="0"/>
              </a:rPr>
              <a:t>T</a:t>
            </a:r>
            <a:r>
              <a:rPr lang="es-EC" sz="1600" dirty="0">
                <a:effectLst/>
                <a:latin typeface="Times New Roman" panose="02020603050405020304" pitchFamily="18" charset="0"/>
              </a:rPr>
              <a:t>ratamientos T2 y T4 </a:t>
            </a:r>
            <a:r>
              <a:rPr lang="es-EC" sz="1600" dirty="0">
                <a:latin typeface="Times New Roman" panose="02020603050405020304" pitchFamily="18" charset="0"/>
                <a:sym typeface="Wingdings" panose="05000000000000000000" pitchFamily="2" charset="2"/>
              </a:rPr>
              <a:t> P</a:t>
            </a:r>
            <a:r>
              <a:rPr lang="es-EC" sz="1600" dirty="0">
                <a:effectLst/>
                <a:latin typeface="Times New Roman" panose="02020603050405020304" pitchFamily="18" charset="0"/>
              </a:rPr>
              <a:t>lantas herbáceas</a:t>
            </a:r>
            <a:endParaRPr lang="es-EC" sz="1600" dirty="0">
              <a:latin typeface="Times New Roman" panose="02020603050405020304" pitchFamily="18" charset="0"/>
            </a:endParaRPr>
          </a:p>
          <a:p>
            <a:pPr marL="285750" indent="-285750">
              <a:buFont typeface="Arial" panose="020B0604020202020204" pitchFamily="34" charset="0"/>
              <a:buChar char="•"/>
            </a:pPr>
            <a:r>
              <a:rPr lang="es-EC" sz="1600" dirty="0">
                <a:latin typeface="Times New Roman" panose="02020603050405020304" pitchFamily="18" charset="0"/>
              </a:rPr>
              <a:t>T</a:t>
            </a:r>
            <a:r>
              <a:rPr lang="es-EC" sz="1600" dirty="0">
                <a:effectLst/>
                <a:latin typeface="Times New Roman" panose="02020603050405020304" pitchFamily="18" charset="0"/>
              </a:rPr>
              <a:t>ratamientos T10 </a:t>
            </a:r>
            <a:r>
              <a:rPr lang="es-EC" sz="1600" dirty="0">
                <a:effectLst/>
                <a:latin typeface="Times New Roman" panose="02020603050405020304" pitchFamily="18" charset="0"/>
                <a:sym typeface="Wingdings" panose="05000000000000000000" pitchFamily="2" charset="2"/>
              </a:rPr>
              <a:t></a:t>
            </a:r>
            <a:r>
              <a:rPr lang="es-EC" sz="1600" dirty="0">
                <a:latin typeface="Times New Roman" panose="02020603050405020304" pitchFamily="18" charset="0"/>
                <a:sym typeface="Wingdings" panose="05000000000000000000" pitchFamily="2" charset="2"/>
              </a:rPr>
              <a:t> P</a:t>
            </a:r>
            <a:r>
              <a:rPr lang="es-EC" sz="1600" dirty="0">
                <a:effectLst/>
                <a:latin typeface="Times New Roman" panose="02020603050405020304" pitchFamily="18" charset="0"/>
              </a:rPr>
              <a:t>lantas</a:t>
            </a:r>
            <a:r>
              <a:rPr lang="es-EC" sz="1600" dirty="0">
                <a:effectLst/>
                <a:latin typeface="Times New Roman" panose="02020603050405020304" pitchFamily="18" charset="0"/>
                <a:sym typeface="Wingdings" panose="05000000000000000000" pitchFamily="2" charset="2"/>
              </a:rPr>
              <a:t> </a:t>
            </a:r>
            <a:r>
              <a:rPr lang="es-EC" sz="1600" dirty="0">
                <a:effectLst/>
                <a:latin typeface="Times New Roman" panose="02020603050405020304" pitchFamily="18" charset="0"/>
              </a:rPr>
              <a:t>Leñosas </a:t>
            </a:r>
            <a:endParaRPr lang="es-EC" sz="1600" dirty="0">
              <a:latin typeface="Times New Roman" panose="02020603050405020304" pitchFamily="18" charset="0"/>
            </a:endParaRPr>
          </a:p>
          <a:p>
            <a:pPr marL="285750" indent="-285750">
              <a:buFont typeface="Arial" panose="020B0604020202020204" pitchFamily="34" charset="0"/>
              <a:buChar char="•"/>
            </a:pPr>
            <a:r>
              <a:rPr lang="es-EC" sz="1600" dirty="0">
                <a:latin typeface="Times New Roman" panose="02020603050405020304" pitchFamily="18" charset="0"/>
              </a:rPr>
              <a:t>T</a:t>
            </a:r>
            <a:r>
              <a:rPr lang="es-EC" sz="1600" dirty="0">
                <a:effectLst/>
                <a:latin typeface="Times New Roman" panose="02020603050405020304" pitchFamily="18" charset="0"/>
              </a:rPr>
              <a:t>ratamientos T21 </a:t>
            </a:r>
            <a:r>
              <a:rPr lang="en-US" sz="1600" dirty="0">
                <a:latin typeface="Times New Roman" panose="02020603050405020304" pitchFamily="18" charset="0"/>
                <a:sym typeface="Wingdings" panose="05000000000000000000" pitchFamily="2" charset="2"/>
              </a:rPr>
              <a:t></a:t>
            </a:r>
            <a:r>
              <a:rPr lang="es-EC" sz="1600" dirty="0">
                <a:latin typeface="Times New Roman" panose="02020603050405020304" pitchFamily="18" charset="0"/>
                <a:sym typeface="Wingdings" panose="05000000000000000000" pitchFamily="2" charset="2"/>
              </a:rPr>
              <a:t>P</a:t>
            </a:r>
            <a:r>
              <a:rPr lang="es-EC" sz="1600" dirty="0">
                <a:effectLst/>
                <a:latin typeface="Times New Roman" panose="02020603050405020304" pitchFamily="18" charset="0"/>
              </a:rPr>
              <a:t>lantas Semileñosas</a:t>
            </a:r>
            <a:endParaRPr lang="es-EC" sz="1600" dirty="0"/>
          </a:p>
        </p:txBody>
      </p:sp>
      <p:sp>
        <p:nvSpPr>
          <p:cNvPr id="11" name="CuadroTexto 10">
            <a:extLst>
              <a:ext uri="{FF2B5EF4-FFF2-40B4-BE49-F238E27FC236}">
                <a16:creationId xmlns:a16="http://schemas.microsoft.com/office/drawing/2014/main" id="{AD813FA3-4F4E-47D1-BDA4-170070AE33A2}"/>
              </a:ext>
            </a:extLst>
          </p:cNvPr>
          <p:cNvSpPr txBox="1"/>
          <p:nvPr/>
        </p:nvSpPr>
        <p:spPr>
          <a:xfrm>
            <a:off x="8276216" y="5624065"/>
            <a:ext cx="6096000" cy="369332"/>
          </a:xfrm>
          <a:prstGeom prst="rect">
            <a:avLst/>
          </a:prstGeom>
          <a:noFill/>
        </p:spPr>
        <p:txBody>
          <a:bodyPr wrap="square">
            <a:spAutoFit/>
          </a:bodyPr>
          <a:lstStyle/>
          <a:p>
            <a:r>
              <a:rPr lang="es-EC" sz="1800" dirty="0">
                <a:effectLst/>
                <a:latin typeface="Times New Roman" panose="02020603050405020304" pitchFamily="18" charset="0"/>
              </a:rPr>
              <a:t>T13</a:t>
            </a:r>
            <a:endParaRPr lang="es-EC" dirty="0"/>
          </a:p>
        </p:txBody>
      </p:sp>
      <p:sp>
        <p:nvSpPr>
          <p:cNvPr id="5" name="CuadroTexto 4">
            <a:extLst>
              <a:ext uri="{FF2B5EF4-FFF2-40B4-BE49-F238E27FC236}">
                <a16:creationId xmlns:a16="http://schemas.microsoft.com/office/drawing/2014/main" id="{BE990EA5-47D7-4395-83F9-3087FDD0543D}"/>
              </a:ext>
            </a:extLst>
          </p:cNvPr>
          <p:cNvSpPr txBox="1"/>
          <p:nvPr/>
        </p:nvSpPr>
        <p:spPr>
          <a:xfrm>
            <a:off x="8405349" y="4474919"/>
            <a:ext cx="6096000" cy="369332"/>
          </a:xfrm>
          <a:prstGeom prst="rect">
            <a:avLst/>
          </a:prstGeom>
          <a:noFill/>
        </p:spPr>
        <p:txBody>
          <a:bodyPr wrap="square">
            <a:spAutoFit/>
          </a:bodyPr>
          <a:lstStyle/>
          <a:p>
            <a:r>
              <a:rPr lang="es-EC" sz="1800" dirty="0">
                <a:effectLst/>
                <a:latin typeface="Times New Roman" panose="02020603050405020304" pitchFamily="18" charset="0"/>
              </a:rPr>
              <a:t>T16</a:t>
            </a:r>
            <a:endParaRPr lang="es-EC" dirty="0"/>
          </a:p>
        </p:txBody>
      </p:sp>
      <p:graphicFrame>
        <p:nvGraphicFramePr>
          <p:cNvPr id="9" name="Tabla 9">
            <a:extLst>
              <a:ext uri="{FF2B5EF4-FFF2-40B4-BE49-F238E27FC236}">
                <a16:creationId xmlns:a16="http://schemas.microsoft.com/office/drawing/2014/main" id="{9D5DE083-2DE0-4F8A-A115-964E9DE4C801}"/>
              </a:ext>
            </a:extLst>
          </p:cNvPr>
          <p:cNvGraphicFramePr>
            <a:graphicFrameLocks noGrp="1"/>
          </p:cNvGraphicFramePr>
          <p:nvPr>
            <p:extLst>
              <p:ext uri="{D42A27DB-BD31-4B8C-83A1-F6EECF244321}">
                <p14:modId xmlns:p14="http://schemas.microsoft.com/office/powerpoint/2010/main" val="822540572"/>
              </p:ext>
            </p:extLst>
          </p:nvPr>
        </p:nvGraphicFramePr>
        <p:xfrm>
          <a:off x="7374805" y="1049269"/>
          <a:ext cx="3520476" cy="1377042"/>
        </p:xfrm>
        <a:graphic>
          <a:graphicData uri="http://schemas.openxmlformats.org/drawingml/2006/table">
            <a:tbl>
              <a:tblPr firstRow="1" bandRow="1">
                <a:tableStyleId>{16D9F66E-5EB9-4882-86FB-DCBF35E3C3E4}</a:tableStyleId>
              </a:tblPr>
              <a:tblGrid>
                <a:gridCol w="690704">
                  <a:extLst>
                    <a:ext uri="{9D8B030D-6E8A-4147-A177-3AD203B41FA5}">
                      <a16:colId xmlns:a16="http://schemas.microsoft.com/office/drawing/2014/main" val="1845804973"/>
                    </a:ext>
                  </a:extLst>
                </a:gridCol>
                <a:gridCol w="1289730">
                  <a:extLst>
                    <a:ext uri="{9D8B030D-6E8A-4147-A177-3AD203B41FA5}">
                      <a16:colId xmlns:a16="http://schemas.microsoft.com/office/drawing/2014/main" val="3114003353"/>
                    </a:ext>
                  </a:extLst>
                </a:gridCol>
                <a:gridCol w="1540042">
                  <a:extLst>
                    <a:ext uri="{9D8B030D-6E8A-4147-A177-3AD203B41FA5}">
                      <a16:colId xmlns:a16="http://schemas.microsoft.com/office/drawing/2014/main" val="670523682"/>
                    </a:ext>
                  </a:extLst>
                </a:gridCol>
              </a:tblGrid>
              <a:tr h="319686">
                <a:tc>
                  <a:txBody>
                    <a:bodyPr/>
                    <a:lstStyle/>
                    <a:p>
                      <a:pPr algn="ctr"/>
                      <a:r>
                        <a:rPr lang="es-EC" sz="1400" b="1" dirty="0"/>
                        <a:t>T2</a:t>
                      </a:r>
                    </a:p>
                  </a:txBody>
                  <a:tcPr/>
                </a:tc>
                <a:tc>
                  <a:txBody>
                    <a:bodyPr/>
                    <a:lstStyle/>
                    <a:p>
                      <a:pPr marL="0" marR="0" algn="ctr" fontAlgn="t">
                        <a:spcBef>
                          <a:spcPts val="0"/>
                        </a:spcBef>
                        <a:spcAft>
                          <a:spcPts val="0"/>
                        </a:spcAft>
                      </a:pPr>
                      <a:r>
                        <a:rPr lang="es-EC" sz="1400" dirty="0">
                          <a:effectLst/>
                        </a:rPr>
                        <a:t>5.5 [m/s]</a:t>
                      </a:r>
                      <a:endParaRPr lang="es-EC" sz="1400" dirty="0">
                        <a:effectLst/>
                        <a:latin typeface="Times New Roman" panose="02020603050405020304" pitchFamily="18" charset="0"/>
                      </a:endParaRPr>
                    </a:p>
                  </a:txBody>
                  <a:tcPr marL="50800" marR="50800" marT="50800" marB="50800"/>
                </a:tc>
                <a:tc>
                  <a:txBody>
                    <a:bodyPr/>
                    <a:lstStyle/>
                    <a:p>
                      <a:pPr marL="0" marR="0" algn="ctr" fontAlgn="t">
                        <a:spcBef>
                          <a:spcPts val="0"/>
                        </a:spcBef>
                        <a:spcAft>
                          <a:spcPts val="0"/>
                        </a:spcAft>
                      </a:pPr>
                      <a:r>
                        <a:rPr lang="es-EC" sz="1400" dirty="0">
                          <a:effectLst/>
                        </a:rPr>
                        <a:t>45 [s]</a:t>
                      </a:r>
                      <a:endParaRPr lang="es-EC" sz="1400" dirty="0">
                        <a:effectLst/>
                        <a:latin typeface="Times New Roman" panose="02020603050405020304" pitchFamily="18" charset="0"/>
                      </a:endParaRPr>
                    </a:p>
                  </a:txBody>
                  <a:tcPr marL="50800" marR="50800" marT="50800" marB="50800"/>
                </a:tc>
                <a:extLst>
                  <a:ext uri="{0D108BD9-81ED-4DB2-BD59-A6C34878D82A}">
                    <a16:rowId xmlns:a16="http://schemas.microsoft.com/office/drawing/2014/main" val="2398633743"/>
                  </a:ext>
                </a:extLst>
              </a:tr>
              <a:tr h="371556">
                <a:tc>
                  <a:txBody>
                    <a:bodyPr/>
                    <a:lstStyle/>
                    <a:p>
                      <a:pPr algn="ctr"/>
                      <a:r>
                        <a:rPr lang="es-EC" sz="1400" b="1" dirty="0"/>
                        <a:t>T4</a:t>
                      </a:r>
                    </a:p>
                  </a:txBody>
                  <a:tcPr/>
                </a:tc>
                <a:tc>
                  <a:txBody>
                    <a:bodyPr/>
                    <a:lstStyle/>
                    <a:p>
                      <a:pPr marL="0" marR="0" algn="ctr" fontAlgn="t">
                        <a:spcBef>
                          <a:spcPts val="0"/>
                        </a:spcBef>
                        <a:spcAft>
                          <a:spcPts val="0"/>
                        </a:spcAft>
                      </a:pPr>
                      <a:r>
                        <a:rPr lang="es-EC" sz="1400" b="1" dirty="0">
                          <a:effectLst/>
                        </a:rPr>
                        <a:t>4.5 [m/s]</a:t>
                      </a:r>
                      <a:endParaRPr lang="es-EC" sz="1400" b="1" dirty="0">
                        <a:effectLst/>
                        <a:latin typeface="Times New Roman" panose="02020603050405020304" pitchFamily="18" charset="0"/>
                      </a:endParaRPr>
                    </a:p>
                  </a:txBody>
                  <a:tcPr marL="50800" marR="50800" marT="50800" marB="50800"/>
                </a:tc>
                <a:tc>
                  <a:txBody>
                    <a:bodyPr/>
                    <a:lstStyle/>
                    <a:p>
                      <a:pPr marL="0" marR="0" algn="ctr" fontAlgn="t">
                        <a:spcBef>
                          <a:spcPts val="0"/>
                        </a:spcBef>
                        <a:spcAft>
                          <a:spcPts val="0"/>
                        </a:spcAft>
                      </a:pPr>
                      <a:r>
                        <a:rPr lang="es-EC" sz="1400" b="1" dirty="0">
                          <a:effectLst/>
                        </a:rPr>
                        <a:t>60 [s]</a:t>
                      </a:r>
                      <a:endParaRPr lang="es-EC" sz="1400" b="1" dirty="0">
                        <a:effectLst/>
                        <a:latin typeface="Times New Roman" panose="02020603050405020304" pitchFamily="18" charset="0"/>
                      </a:endParaRPr>
                    </a:p>
                  </a:txBody>
                  <a:tcPr marL="50800" marR="50800" marT="50800" marB="50800"/>
                </a:tc>
                <a:extLst>
                  <a:ext uri="{0D108BD9-81ED-4DB2-BD59-A6C34878D82A}">
                    <a16:rowId xmlns:a16="http://schemas.microsoft.com/office/drawing/2014/main" val="4187775015"/>
                  </a:ext>
                </a:extLst>
              </a:tr>
              <a:tr h="289474">
                <a:tc>
                  <a:txBody>
                    <a:bodyPr/>
                    <a:lstStyle/>
                    <a:p>
                      <a:pPr algn="ctr"/>
                      <a:r>
                        <a:rPr lang="es-EC" sz="1400" b="1" dirty="0"/>
                        <a:t>T10</a:t>
                      </a:r>
                    </a:p>
                  </a:txBody>
                  <a:tcPr/>
                </a:tc>
                <a:tc>
                  <a:txBody>
                    <a:bodyPr/>
                    <a:lstStyle/>
                    <a:p>
                      <a:pPr marL="0" marR="0" algn="ctr" fontAlgn="t">
                        <a:spcBef>
                          <a:spcPts val="0"/>
                        </a:spcBef>
                        <a:spcAft>
                          <a:spcPts val="0"/>
                        </a:spcAft>
                      </a:pPr>
                      <a:r>
                        <a:rPr lang="es-EC" sz="1400" b="1" dirty="0">
                          <a:effectLst/>
                        </a:rPr>
                        <a:t>5.5 [m/s]</a:t>
                      </a:r>
                      <a:endParaRPr lang="es-EC" sz="1400" b="1" dirty="0">
                        <a:effectLst/>
                        <a:latin typeface="Times New Roman" panose="02020603050405020304" pitchFamily="18" charset="0"/>
                      </a:endParaRPr>
                    </a:p>
                  </a:txBody>
                  <a:tcPr marL="50800" marR="50800" marT="50800" marB="50800"/>
                </a:tc>
                <a:tc>
                  <a:txBody>
                    <a:bodyPr/>
                    <a:lstStyle/>
                    <a:p>
                      <a:pPr marL="0" marR="0" algn="ctr" fontAlgn="t">
                        <a:spcBef>
                          <a:spcPts val="0"/>
                        </a:spcBef>
                        <a:spcAft>
                          <a:spcPts val="0"/>
                        </a:spcAft>
                      </a:pPr>
                      <a:r>
                        <a:rPr lang="es-EC" sz="1400" b="1" dirty="0">
                          <a:effectLst/>
                        </a:rPr>
                        <a:t>60 [s]</a:t>
                      </a:r>
                      <a:endParaRPr lang="es-EC" sz="1400" b="1" dirty="0">
                        <a:effectLst/>
                        <a:latin typeface="Times New Roman" panose="02020603050405020304" pitchFamily="18" charset="0"/>
                      </a:endParaRPr>
                    </a:p>
                  </a:txBody>
                  <a:tcPr marL="50800" marR="50800" marT="50800" marB="50800"/>
                </a:tc>
                <a:extLst>
                  <a:ext uri="{0D108BD9-81ED-4DB2-BD59-A6C34878D82A}">
                    <a16:rowId xmlns:a16="http://schemas.microsoft.com/office/drawing/2014/main" val="2720701408"/>
                  </a:ext>
                </a:extLst>
              </a:tr>
              <a:tr h="370840">
                <a:tc>
                  <a:txBody>
                    <a:bodyPr/>
                    <a:lstStyle/>
                    <a:p>
                      <a:pPr algn="ctr"/>
                      <a:r>
                        <a:rPr lang="es-EC" sz="1400" b="1" dirty="0"/>
                        <a:t>T21</a:t>
                      </a:r>
                    </a:p>
                  </a:txBody>
                  <a:tcPr/>
                </a:tc>
                <a:tc>
                  <a:txBody>
                    <a:bodyPr/>
                    <a:lstStyle/>
                    <a:p>
                      <a:pPr marL="0" marR="0" algn="ctr" fontAlgn="t">
                        <a:spcBef>
                          <a:spcPts val="0"/>
                        </a:spcBef>
                        <a:spcAft>
                          <a:spcPts val="0"/>
                        </a:spcAft>
                      </a:pPr>
                      <a:r>
                        <a:rPr lang="es-EC" sz="1400" b="1" dirty="0">
                          <a:effectLst/>
                        </a:rPr>
                        <a:t>5.5 [m/s]</a:t>
                      </a:r>
                      <a:endParaRPr lang="es-EC" sz="1400" b="1" dirty="0">
                        <a:effectLst/>
                        <a:latin typeface="Times New Roman" panose="02020603050405020304" pitchFamily="18" charset="0"/>
                      </a:endParaRPr>
                    </a:p>
                  </a:txBody>
                  <a:tcPr marL="50800" marR="50800" marT="50800" marB="50800"/>
                </a:tc>
                <a:tc>
                  <a:txBody>
                    <a:bodyPr/>
                    <a:lstStyle/>
                    <a:p>
                      <a:pPr marL="0" marR="0" algn="ctr" fontAlgn="t">
                        <a:spcBef>
                          <a:spcPts val="0"/>
                        </a:spcBef>
                        <a:spcAft>
                          <a:spcPts val="0"/>
                        </a:spcAft>
                      </a:pPr>
                      <a:r>
                        <a:rPr lang="es-EC" sz="1400" b="1" dirty="0">
                          <a:effectLst/>
                        </a:rPr>
                        <a:t>30 [s]</a:t>
                      </a:r>
                      <a:endParaRPr lang="es-EC" sz="1400" b="1" dirty="0">
                        <a:effectLst/>
                        <a:latin typeface="Times New Roman" panose="02020603050405020304" pitchFamily="18" charset="0"/>
                      </a:endParaRPr>
                    </a:p>
                  </a:txBody>
                  <a:tcPr marL="50800" marR="50800" marT="50800" marB="50800"/>
                </a:tc>
                <a:extLst>
                  <a:ext uri="{0D108BD9-81ED-4DB2-BD59-A6C34878D82A}">
                    <a16:rowId xmlns:a16="http://schemas.microsoft.com/office/drawing/2014/main" val="3290839603"/>
                  </a:ext>
                </a:extLst>
              </a:tr>
            </a:tbl>
          </a:graphicData>
        </a:graphic>
      </p:graphicFrame>
      <p:graphicFrame>
        <p:nvGraphicFramePr>
          <p:cNvPr id="3" name="Tabla 2">
            <a:extLst>
              <a:ext uri="{FF2B5EF4-FFF2-40B4-BE49-F238E27FC236}">
                <a16:creationId xmlns:a16="http://schemas.microsoft.com/office/drawing/2014/main" id="{B20D4605-FC5D-422D-A92F-77A94ECB1C3F}"/>
              </a:ext>
            </a:extLst>
          </p:cNvPr>
          <p:cNvGraphicFramePr>
            <a:graphicFrameLocks noGrp="1"/>
          </p:cNvGraphicFramePr>
          <p:nvPr>
            <p:extLst>
              <p:ext uri="{D42A27DB-BD31-4B8C-83A1-F6EECF244321}">
                <p14:modId xmlns:p14="http://schemas.microsoft.com/office/powerpoint/2010/main" val="2573091851"/>
              </p:ext>
            </p:extLst>
          </p:nvPr>
        </p:nvGraphicFramePr>
        <p:xfrm>
          <a:off x="374189" y="663803"/>
          <a:ext cx="5296535" cy="1803083"/>
        </p:xfrm>
        <a:graphic>
          <a:graphicData uri="http://schemas.openxmlformats.org/drawingml/2006/table">
            <a:tbl>
              <a:tblPr firstRow="1" firstCol="1" bandRow="1">
                <a:tableStyleId>{C083E6E3-FA7D-4D7B-A595-EF9225AFEA82}</a:tableStyleId>
              </a:tblPr>
              <a:tblGrid>
                <a:gridCol w="1159357">
                  <a:extLst>
                    <a:ext uri="{9D8B030D-6E8A-4147-A177-3AD203B41FA5}">
                      <a16:colId xmlns:a16="http://schemas.microsoft.com/office/drawing/2014/main" val="4052922327"/>
                    </a:ext>
                  </a:extLst>
                </a:gridCol>
                <a:gridCol w="1654871">
                  <a:extLst>
                    <a:ext uri="{9D8B030D-6E8A-4147-A177-3AD203B41FA5}">
                      <a16:colId xmlns:a16="http://schemas.microsoft.com/office/drawing/2014/main" val="1662099788"/>
                    </a:ext>
                  </a:extLst>
                </a:gridCol>
                <a:gridCol w="1654871">
                  <a:extLst>
                    <a:ext uri="{9D8B030D-6E8A-4147-A177-3AD203B41FA5}">
                      <a16:colId xmlns:a16="http://schemas.microsoft.com/office/drawing/2014/main" val="3692672941"/>
                    </a:ext>
                  </a:extLst>
                </a:gridCol>
                <a:gridCol w="827436">
                  <a:extLst>
                    <a:ext uri="{9D8B030D-6E8A-4147-A177-3AD203B41FA5}">
                      <a16:colId xmlns:a16="http://schemas.microsoft.com/office/drawing/2014/main" val="2078560278"/>
                    </a:ext>
                  </a:extLst>
                </a:gridCol>
              </a:tblGrid>
              <a:tr h="205740">
                <a:tc>
                  <a:txBody>
                    <a:bodyPr/>
                    <a:lstStyle/>
                    <a:p>
                      <a:pPr algn="ctr">
                        <a:lnSpc>
                          <a:spcPct val="107000"/>
                        </a:lnSpc>
                        <a:spcAft>
                          <a:spcPts val="800"/>
                        </a:spcAft>
                      </a:pPr>
                      <a:r>
                        <a:rPr lang="es-EC" sz="1200">
                          <a:effectLst/>
                        </a:rPr>
                        <a:t>RADIO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200" dirty="0">
                          <a:effectLst/>
                        </a:rPr>
                        <a:t>VALOR</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algn="ctr">
                        <a:lnSpc>
                          <a:spcPct val="107000"/>
                        </a:lnSpc>
                        <a:spcAft>
                          <a:spcPts val="800"/>
                        </a:spcAft>
                      </a:pPr>
                      <a:r>
                        <a:rPr lang="es-EC" sz="1200">
                          <a:effectLst/>
                        </a:rPr>
                        <a:t>PUREZA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extLst>
                  <a:ext uri="{0D108BD9-81ED-4DB2-BD59-A6C34878D82A}">
                    <a16:rowId xmlns:a16="http://schemas.microsoft.com/office/drawing/2014/main" val="3033300550"/>
                  </a:ext>
                </a:extLst>
              </a:tr>
              <a:tr h="213360">
                <a:tc rowSpan="4">
                  <a:txBody>
                    <a:bodyPr/>
                    <a:lstStyle/>
                    <a:p>
                      <a:pPr algn="ctr">
                        <a:lnSpc>
                          <a:spcPct val="107000"/>
                        </a:lnSpc>
                        <a:spcAft>
                          <a:spcPts val="800"/>
                        </a:spcAft>
                      </a:pPr>
                      <a:r>
                        <a:rPr lang="es-EC" sz="1200">
                          <a:effectLst/>
                        </a:rPr>
                        <a:t>260/280</a:t>
                      </a:r>
                      <a:endParaRPr lang="es-EC" sz="1100">
                        <a:effectLst/>
                      </a:endParaRPr>
                    </a:p>
                    <a:p>
                      <a:pPr algn="ctr">
                        <a:lnSpc>
                          <a:spcPct val="107000"/>
                        </a:lnSpc>
                        <a:spcAft>
                          <a:spcPts val="800"/>
                        </a:spcAft>
                      </a:pPr>
                      <a:r>
                        <a:rPr lang="es-EC" sz="1200">
                          <a:effectLst/>
                        </a:rPr>
                        <a:t> </a:t>
                      </a:r>
                      <a:endParaRPr lang="es-EC" sz="1100">
                        <a:effectLst/>
                      </a:endParaRPr>
                    </a:p>
                    <a:p>
                      <a:pPr algn="ctr">
                        <a:lnSpc>
                          <a:spcPct val="107000"/>
                        </a:lnSpc>
                        <a:spcAft>
                          <a:spcPts val="800"/>
                        </a:spcAft>
                      </a:pPr>
                      <a:r>
                        <a:rPr lang="es-EC" sz="1200">
                          <a:effectLst/>
                        </a:rPr>
                        <a:t>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dirty="0">
                          <a:effectLst/>
                        </a:rPr>
                        <a:t>1.8-2</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s-EC" sz="1100" b="1" dirty="0">
                          <a:effectLst/>
                        </a:rPr>
                        <a:t>ADN de pureza óptima</a:t>
                      </a: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endParaRPr lang="es-EC" sz="1100" b="1">
                        <a:effectLst/>
                        <a:latin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56139095"/>
                  </a:ext>
                </a:extLst>
              </a:tr>
              <a:tr h="205740">
                <a:tc vMerge="1">
                  <a:txBody>
                    <a:bodyPr/>
                    <a:lstStyle/>
                    <a:p>
                      <a:endParaRPr lang="es-EC"/>
                    </a:p>
                  </a:txBody>
                  <a:tcPr/>
                </a:tc>
                <a:tc>
                  <a:txBody>
                    <a:bodyPr/>
                    <a:lstStyle/>
                    <a:p>
                      <a:pPr algn="ctr">
                        <a:lnSpc>
                          <a:spcPct val="107000"/>
                        </a:lnSpc>
                        <a:spcAft>
                          <a:spcPts val="800"/>
                        </a:spcAft>
                      </a:pPr>
                      <a:r>
                        <a:rPr lang="es-EC" sz="1600" dirty="0">
                          <a:effectLst/>
                        </a:rPr>
                        <a:t>1.6-1.8</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s-EC" sz="1100" b="1" dirty="0">
                          <a:effectLst/>
                        </a:rPr>
                        <a:t>ADN pureza aceptable</a:t>
                      </a: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endParaRPr lang="es-EC" sz="1100" b="1">
                        <a:effectLst/>
                        <a:latin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23899055"/>
                  </a:ext>
                </a:extLst>
              </a:tr>
              <a:tr h="198120">
                <a:tc vMerge="1">
                  <a:txBody>
                    <a:bodyPr/>
                    <a:lstStyle/>
                    <a:p>
                      <a:endParaRPr lang="es-EC"/>
                    </a:p>
                  </a:txBody>
                  <a:tcPr/>
                </a:tc>
                <a:tc>
                  <a:txBody>
                    <a:bodyPr/>
                    <a:lstStyle/>
                    <a:p>
                      <a:pPr algn="ctr">
                        <a:lnSpc>
                          <a:spcPct val="107000"/>
                        </a:lnSpc>
                        <a:spcAft>
                          <a:spcPts val="800"/>
                        </a:spcAft>
                      </a:pPr>
                      <a:r>
                        <a:rPr lang="es-EC" sz="1600" dirty="0">
                          <a:effectLst/>
                        </a:rPr>
                        <a:t>&lt; 1,6</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a:lnSpc>
                          <a:spcPct val="107000"/>
                        </a:lnSpc>
                        <a:spcAft>
                          <a:spcPts val="800"/>
                        </a:spcAft>
                      </a:pPr>
                      <a:r>
                        <a:rPr lang="es-EC" sz="1100" b="1" dirty="0">
                          <a:effectLst/>
                        </a:rPr>
                        <a:t>Presencia de compuestos aromáticos</a:t>
                      </a: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extLst>
                  <a:ext uri="{0D108BD9-81ED-4DB2-BD59-A6C34878D82A}">
                    <a16:rowId xmlns:a16="http://schemas.microsoft.com/office/drawing/2014/main" val="3487593778"/>
                  </a:ext>
                </a:extLst>
              </a:tr>
              <a:tr h="205740">
                <a:tc vMerge="1">
                  <a:txBody>
                    <a:bodyPr/>
                    <a:lstStyle/>
                    <a:p>
                      <a:endParaRPr lang="es-EC"/>
                    </a:p>
                  </a:txBody>
                  <a:tcPr/>
                </a:tc>
                <a:tc>
                  <a:txBody>
                    <a:bodyPr/>
                    <a:lstStyle/>
                    <a:p>
                      <a:pPr algn="ctr">
                        <a:lnSpc>
                          <a:spcPct val="107000"/>
                        </a:lnSpc>
                        <a:spcAft>
                          <a:spcPts val="800"/>
                        </a:spcAft>
                      </a:pPr>
                      <a:r>
                        <a:rPr lang="es-EC" sz="1600" dirty="0">
                          <a:effectLst/>
                        </a:rPr>
                        <a:t>&gt; 2.1</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s-EC" sz="1100" b="1" dirty="0">
                          <a:effectLst/>
                        </a:rPr>
                        <a:t>Contaminación con ARN</a:t>
                      </a: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endParaRPr lang="es-EC" sz="1100" b="1">
                        <a:effectLst/>
                        <a:latin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44209339"/>
                  </a:ext>
                </a:extLst>
              </a:tr>
              <a:tr h="213360">
                <a:tc rowSpan="2">
                  <a:txBody>
                    <a:bodyPr/>
                    <a:lstStyle/>
                    <a:p>
                      <a:pPr algn="ctr">
                        <a:lnSpc>
                          <a:spcPct val="107000"/>
                        </a:lnSpc>
                        <a:spcAft>
                          <a:spcPts val="800"/>
                        </a:spcAft>
                      </a:pPr>
                      <a:r>
                        <a:rPr lang="es-EC" sz="1200" dirty="0">
                          <a:effectLst/>
                        </a:rPr>
                        <a:t>A260/230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dirty="0">
                          <a:effectLst/>
                        </a:rPr>
                        <a:t>1,5-2,2</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s-EC" sz="1100" b="1" dirty="0">
                          <a:effectLst/>
                        </a:rPr>
                        <a:t>ADN de pureza óptima</a:t>
                      </a: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endParaRPr lang="es-EC" sz="1100" b="1">
                        <a:effectLst/>
                        <a:latin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67735649"/>
                  </a:ext>
                </a:extLst>
              </a:tr>
              <a:tr h="205740">
                <a:tc vMerge="1">
                  <a:txBody>
                    <a:bodyPr/>
                    <a:lstStyle/>
                    <a:p>
                      <a:endParaRPr lang="es-EC"/>
                    </a:p>
                  </a:txBody>
                  <a:tcPr/>
                </a:tc>
                <a:tc>
                  <a:txBody>
                    <a:bodyPr/>
                    <a:lstStyle/>
                    <a:p>
                      <a:pPr algn="ctr">
                        <a:lnSpc>
                          <a:spcPct val="107000"/>
                        </a:lnSpc>
                        <a:spcAft>
                          <a:spcPts val="800"/>
                        </a:spcAft>
                      </a:pPr>
                      <a:r>
                        <a:rPr lang="es-EC" sz="1600" dirty="0">
                          <a:effectLst/>
                        </a:rPr>
                        <a:t>&lt; 1,5</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a:lnSpc>
                          <a:spcPct val="107000"/>
                        </a:lnSpc>
                        <a:spcAft>
                          <a:spcPts val="800"/>
                        </a:spcAft>
                      </a:pPr>
                      <a:r>
                        <a:rPr lang="es-EC" sz="1100" b="1" dirty="0">
                          <a:effectLst/>
                        </a:rPr>
                        <a:t>Contaminación con sales, carbohidratos, fenoles</a:t>
                      </a: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extLst>
                  <a:ext uri="{0D108BD9-81ED-4DB2-BD59-A6C34878D82A}">
                    <a16:rowId xmlns:a16="http://schemas.microsoft.com/office/drawing/2014/main" val="1374340888"/>
                  </a:ext>
                </a:extLst>
              </a:tr>
            </a:tbl>
          </a:graphicData>
        </a:graphic>
      </p:graphicFrame>
      <p:sp>
        <p:nvSpPr>
          <p:cNvPr id="14" name="CuadroTexto 13">
            <a:extLst>
              <a:ext uri="{FF2B5EF4-FFF2-40B4-BE49-F238E27FC236}">
                <a16:creationId xmlns:a16="http://schemas.microsoft.com/office/drawing/2014/main" id="{DA6699A0-EC5A-4716-912E-47E2CF5F9DE7}"/>
              </a:ext>
            </a:extLst>
          </p:cNvPr>
          <p:cNvSpPr txBox="1"/>
          <p:nvPr/>
        </p:nvSpPr>
        <p:spPr>
          <a:xfrm>
            <a:off x="8197923" y="3268997"/>
            <a:ext cx="396498" cy="466748"/>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es-EC" sz="1200" dirty="0"/>
          </a:p>
        </p:txBody>
      </p:sp>
      <p:sp>
        <p:nvSpPr>
          <p:cNvPr id="16" name="CuadroTexto 15">
            <a:extLst>
              <a:ext uri="{FF2B5EF4-FFF2-40B4-BE49-F238E27FC236}">
                <a16:creationId xmlns:a16="http://schemas.microsoft.com/office/drawing/2014/main" id="{83F9BCD4-0BC7-4DA0-8C82-846DF8345219}"/>
              </a:ext>
            </a:extLst>
          </p:cNvPr>
          <p:cNvSpPr txBox="1"/>
          <p:nvPr/>
        </p:nvSpPr>
        <p:spPr>
          <a:xfrm>
            <a:off x="8591307" y="3300370"/>
            <a:ext cx="6096000" cy="369332"/>
          </a:xfrm>
          <a:prstGeom prst="rect">
            <a:avLst/>
          </a:prstGeom>
          <a:noFill/>
        </p:spPr>
        <p:txBody>
          <a:bodyPr wrap="square">
            <a:spAutoFit/>
          </a:bodyPr>
          <a:lstStyle/>
          <a:p>
            <a:r>
              <a:rPr lang="es-EC" sz="1800" dirty="0">
                <a:effectLst/>
                <a:latin typeface="Times New Roman" panose="02020603050405020304" pitchFamily="18" charset="0"/>
              </a:rPr>
              <a:t>T17</a:t>
            </a:r>
            <a:endParaRPr lang="es-EC" dirty="0"/>
          </a:p>
        </p:txBody>
      </p:sp>
      <p:sp>
        <p:nvSpPr>
          <p:cNvPr id="10" name="Rectángulo 9">
            <a:extLst>
              <a:ext uri="{FF2B5EF4-FFF2-40B4-BE49-F238E27FC236}">
                <a16:creationId xmlns:a16="http://schemas.microsoft.com/office/drawing/2014/main" id="{1BC14B90-FEF2-40E5-BEF2-DBB96E06EA20}"/>
              </a:ext>
            </a:extLst>
          </p:cNvPr>
          <p:cNvSpPr/>
          <p:nvPr/>
        </p:nvSpPr>
        <p:spPr>
          <a:xfrm>
            <a:off x="1800373" y="2129825"/>
            <a:ext cx="3870351" cy="37842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8" name="Rectángulo 17">
            <a:extLst>
              <a:ext uri="{FF2B5EF4-FFF2-40B4-BE49-F238E27FC236}">
                <a16:creationId xmlns:a16="http://schemas.microsoft.com/office/drawing/2014/main" id="{9D97BDEA-9132-4870-9EE3-167432680BB7}"/>
              </a:ext>
            </a:extLst>
          </p:cNvPr>
          <p:cNvSpPr/>
          <p:nvPr/>
        </p:nvSpPr>
        <p:spPr>
          <a:xfrm>
            <a:off x="1800373" y="1398665"/>
            <a:ext cx="3870351" cy="20153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9" name="Rectángulo 18">
            <a:extLst>
              <a:ext uri="{FF2B5EF4-FFF2-40B4-BE49-F238E27FC236}">
                <a16:creationId xmlns:a16="http://schemas.microsoft.com/office/drawing/2014/main" id="{785D7736-0C06-4F42-9A4A-3A12C6F5F5C9}"/>
              </a:ext>
            </a:extLst>
          </p:cNvPr>
          <p:cNvSpPr/>
          <p:nvPr/>
        </p:nvSpPr>
        <p:spPr>
          <a:xfrm>
            <a:off x="1800372" y="1655088"/>
            <a:ext cx="3870351" cy="20153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73733049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2000"/>
                                        <p:tgtEl>
                                          <p:spTgt spid="15"/>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circle(in)">
                                      <p:cBhvr>
                                        <p:cTn id="25" dur="20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circle(in)">
                                      <p:cBhvr>
                                        <p:cTn id="30" dur="2000"/>
                                        <p:tgtEl>
                                          <p:spTgt spid="13"/>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circle(in)">
                                      <p:cBhvr>
                                        <p:cTn id="33" dur="20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1000"/>
                                        <p:tgtEl>
                                          <p:spTgt spid="18"/>
                                        </p:tgtEl>
                                      </p:cBhvr>
                                    </p:animEffect>
                                    <p:anim calcmode="lin" valueType="num">
                                      <p:cBhvr>
                                        <p:cTn id="39" dur="1000" fill="hold"/>
                                        <p:tgtEl>
                                          <p:spTgt spid="18"/>
                                        </p:tgtEl>
                                        <p:attrNameLst>
                                          <p:attrName>ppt_x</p:attrName>
                                        </p:attrNameLst>
                                      </p:cBhvr>
                                      <p:tavLst>
                                        <p:tav tm="0">
                                          <p:val>
                                            <p:strVal val="#ppt_x"/>
                                          </p:val>
                                        </p:tav>
                                        <p:tav tm="100000">
                                          <p:val>
                                            <p:strVal val="#ppt_x"/>
                                          </p:val>
                                        </p:tav>
                                      </p:tavLst>
                                    </p:anim>
                                    <p:anim calcmode="lin" valueType="num">
                                      <p:cBhvr>
                                        <p:cTn id="4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circle(in)">
                                      <p:cBhvr>
                                        <p:cTn id="45" dur="2000"/>
                                        <p:tgtEl>
                                          <p:spTgt spid="14"/>
                                        </p:tgtEl>
                                      </p:cBhvr>
                                    </p:animEffect>
                                  </p:childTnLst>
                                </p:cTn>
                              </p:par>
                              <p:par>
                                <p:cTn id="46" presetID="6" presetClass="entr" presetSubtype="16"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circle(in)">
                                      <p:cBhvr>
                                        <p:cTn id="48" dur="20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1000"/>
                                        <p:tgtEl>
                                          <p:spTgt spid="19"/>
                                        </p:tgtEl>
                                      </p:cBhvr>
                                    </p:animEffect>
                                    <p:anim calcmode="lin" valueType="num">
                                      <p:cBhvr>
                                        <p:cTn id="54" dur="1000" fill="hold"/>
                                        <p:tgtEl>
                                          <p:spTgt spid="19"/>
                                        </p:tgtEl>
                                        <p:attrNameLst>
                                          <p:attrName>ppt_x</p:attrName>
                                        </p:attrNameLst>
                                      </p:cBhvr>
                                      <p:tavLst>
                                        <p:tav tm="0">
                                          <p:val>
                                            <p:strVal val="#ppt_x"/>
                                          </p:val>
                                        </p:tav>
                                        <p:tav tm="100000">
                                          <p:val>
                                            <p:strVal val="#ppt_x"/>
                                          </p:val>
                                        </p:tav>
                                      </p:tavLst>
                                    </p:anim>
                                    <p:anim calcmode="lin" valueType="num">
                                      <p:cBhvr>
                                        <p:cTn id="5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6" presetClass="emph" presetSubtype="0" fill="hold" grpId="0" nodeType="clickEffect">
                                  <p:stCondLst>
                                    <p:cond delay="0"/>
                                  </p:stCondLst>
                                  <p:childTnLst>
                                    <p:animEffect transition="out" filter="fade">
                                      <p:cBhvr>
                                        <p:cTn id="59" dur="500" tmFilter="0, 0; .2, .5; .8, .5; 1, 0"/>
                                        <p:tgtEl>
                                          <p:spTgt spid="17"/>
                                        </p:tgtEl>
                                      </p:cBhvr>
                                    </p:animEffect>
                                    <p:animScale>
                                      <p:cBhvr>
                                        <p:cTn id="60" dur="250" autoRev="1" fill="hold"/>
                                        <p:tgtEl>
                                          <p:spTgt spid="1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15" grpId="0" animBg="1"/>
      <p:bldP spid="17" grpId="0" animBg="1"/>
      <p:bldP spid="11" grpId="0"/>
      <p:bldP spid="5" grpId="0"/>
      <p:bldP spid="14" grpId="0" animBg="1"/>
      <p:bldP spid="16" grpId="0"/>
      <p:bldP spid="10" grpId="0" animBg="1"/>
      <p:bldP spid="18" grpId="0" animBg="1"/>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CF325DB-AC5F-40EC-8F39-282FB0B2685D}"/>
              </a:ext>
            </a:extLst>
          </p:cNvPr>
          <p:cNvPicPr>
            <a:picLocks noChangeAspect="1"/>
          </p:cNvPicPr>
          <p:nvPr/>
        </p:nvPicPr>
        <p:blipFill>
          <a:blip r:embed="rId2"/>
          <a:stretch>
            <a:fillRect/>
          </a:stretch>
        </p:blipFill>
        <p:spPr>
          <a:xfrm>
            <a:off x="0" y="0"/>
            <a:ext cx="12192000" cy="6858000"/>
          </a:xfrm>
          <a:prstGeom prst="rect">
            <a:avLst/>
          </a:prstGeom>
        </p:spPr>
      </p:pic>
      <p:pic>
        <p:nvPicPr>
          <p:cNvPr id="7" name="Imagen 6">
            <a:extLst>
              <a:ext uri="{FF2B5EF4-FFF2-40B4-BE49-F238E27FC236}">
                <a16:creationId xmlns:a16="http://schemas.microsoft.com/office/drawing/2014/main" id="{B0568FFE-DC33-4873-B555-CADAC4F52691}"/>
              </a:ext>
            </a:extLst>
          </p:cNvPr>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r="8000"/>
          <a:stretch/>
        </p:blipFill>
        <p:spPr bwMode="auto">
          <a:xfrm>
            <a:off x="7456669" y="1175862"/>
            <a:ext cx="4549140" cy="4235115"/>
          </a:xfrm>
          <a:prstGeom prst="rect">
            <a:avLst/>
          </a:prstGeom>
          <a:ln w="38100" cap="sq">
            <a:solidFill>
              <a:schemeClr val="bg2"/>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8" name="CuadroTexto 7">
            <a:extLst>
              <a:ext uri="{FF2B5EF4-FFF2-40B4-BE49-F238E27FC236}">
                <a16:creationId xmlns:a16="http://schemas.microsoft.com/office/drawing/2014/main" id="{B9EBA34C-860B-4EEC-9B27-EC4B11D711D4}"/>
              </a:ext>
            </a:extLst>
          </p:cNvPr>
          <p:cNvSpPr txBox="1"/>
          <p:nvPr/>
        </p:nvSpPr>
        <p:spPr>
          <a:xfrm>
            <a:off x="340292" y="3478086"/>
            <a:ext cx="6509686" cy="646331"/>
          </a:xfrm>
          <a:prstGeom prst="rect">
            <a:avLst/>
          </a:prstGeom>
          <a:noFill/>
        </p:spPr>
        <p:txBody>
          <a:bodyPr wrap="square">
            <a:spAutoFit/>
          </a:bodyPr>
          <a:lstStyle/>
          <a:p>
            <a:pPr algn="ctr">
              <a:spcAft>
                <a:spcPts val="0"/>
              </a:spcAft>
            </a:pPr>
            <a:r>
              <a:rPr lang="es-EC" sz="1800" b="1" i="1" dirty="0">
                <a:solidFill>
                  <a:srgbClr val="44546A"/>
                </a:solidFill>
                <a:effectLst/>
                <a:latin typeface="Times New Roman" panose="02020603050405020304" pitchFamily="18" charset="0"/>
                <a:ea typeface="Calibri" panose="020F0502020204030204" pitchFamily="34" charset="0"/>
                <a:cs typeface="Times New Roman" panose="02020603050405020304" pitchFamily="18" charset="0"/>
              </a:rPr>
              <a:t>ADN extraído de raíces del Árbol manzanilla de la muerte (</a:t>
            </a:r>
            <a:r>
              <a:rPr lang="es-EC" sz="1800" b="1" i="1" dirty="0" err="1">
                <a:solidFill>
                  <a:srgbClr val="44546A"/>
                </a:solidFill>
                <a:effectLst/>
                <a:latin typeface="Times New Roman" panose="02020603050405020304" pitchFamily="18" charset="0"/>
                <a:ea typeface="Calibri" panose="020F0502020204030204" pitchFamily="34" charset="0"/>
                <a:cs typeface="Times New Roman" panose="02020603050405020304" pitchFamily="18" charset="0"/>
              </a:rPr>
              <a:t>Hippomane</a:t>
            </a:r>
            <a:r>
              <a:rPr lang="es-EC" sz="1800" b="1" i="1" dirty="0">
                <a:solidFill>
                  <a:srgbClr val="44546A"/>
                </a:solidFill>
                <a:effectLst/>
                <a:latin typeface="Times New Roman" panose="02020603050405020304" pitchFamily="18" charset="0"/>
                <a:ea typeface="Calibri" panose="020F0502020204030204" pitchFamily="34" charset="0"/>
                <a:cs typeface="Times New Roman" panose="02020603050405020304" pitchFamily="18" charset="0"/>
              </a:rPr>
              <a:t> </a:t>
            </a:r>
            <a:r>
              <a:rPr lang="es-EC" sz="1800" b="1" i="1" dirty="0" err="1">
                <a:solidFill>
                  <a:srgbClr val="44546A"/>
                </a:solidFill>
                <a:effectLst/>
                <a:latin typeface="Times New Roman" panose="02020603050405020304" pitchFamily="18" charset="0"/>
                <a:ea typeface="Calibri" panose="020F0502020204030204" pitchFamily="34" charset="0"/>
                <a:cs typeface="Times New Roman" panose="02020603050405020304" pitchFamily="18" charset="0"/>
              </a:rPr>
              <a:t>mancinella</a:t>
            </a:r>
            <a:r>
              <a:rPr lang="es-EC" sz="1800" b="1" i="1" dirty="0">
                <a:solidFill>
                  <a:srgbClr val="44546A"/>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s-EC" sz="1100" b="1"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Imagen 8">
            <a:extLst>
              <a:ext uri="{FF2B5EF4-FFF2-40B4-BE49-F238E27FC236}">
                <a16:creationId xmlns:a16="http://schemas.microsoft.com/office/drawing/2014/main" id="{337345F4-12CD-4755-8A2C-221358732089}"/>
              </a:ext>
            </a:extLst>
          </p:cNvPr>
          <p:cNvPicPr>
            <a:picLocks noChangeAspect="1"/>
          </p:cNvPicPr>
          <p:nvPr/>
        </p:nvPicPr>
        <p:blipFill>
          <a:blip r:embed="rId5"/>
          <a:stretch>
            <a:fillRect/>
          </a:stretch>
        </p:blipFill>
        <p:spPr>
          <a:xfrm>
            <a:off x="278713" y="4246152"/>
            <a:ext cx="6509686" cy="2533650"/>
          </a:xfrm>
          <a:prstGeom prst="rect">
            <a:avLst/>
          </a:prstGeom>
        </p:spPr>
      </p:pic>
      <p:sp>
        <p:nvSpPr>
          <p:cNvPr id="11" name="CuadroTexto 10">
            <a:extLst>
              <a:ext uri="{FF2B5EF4-FFF2-40B4-BE49-F238E27FC236}">
                <a16:creationId xmlns:a16="http://schemas.microsoft.com/office/drawing/2014/main" id="{AE78D307-6D89-4FF2-BF32-0DCDDF6DDF01}"/>
              </a:ext>
            </a:extLst>
          </p:cNvPr>
          <p:cNvSpPr txBox="1"/>
          <p:nvPr/>
        </p:nvSpPr>
        <p:spPr>
          <a:xfrm>
            <a:off x="7888706" y="5510814"/>
            <a:ext cx="6120062" cy="369332"/>
          </a:xfrm>
          <a:prstGeom prst="rect">
            <a:avLst/>
          </a:prstGeom>
          <a:noFill/>
        </p:spPr>
        <p:txBody>
          <a:bodyPr wrap="square">
            <a:spAutoFit/>
          </a:bodyPr>
          <a:lstStyle/>
          <a:p>
            <a:r>
              <a:rPr lang="es-EC" sz="1800" dirty="0">
                <a:effectLst/>
                <a:latin typeface="Times New Roman" panose="02020603050405020304" pitchFamily="18" charset="0"/>
                <a:ea typeface="Calibri" panose="020F0502020204030204" pitchFamily="34" charset="0"/>
              </a:rPr>
              <a:t>Electroforesis en gel de agarosa al 1% </a:t>
            </a:r>
            <a:endParaRPr lang="es-EC" dirty="0"/>
          </a:p>
        </p:txBody>
      </p:sp>
      <p:pic>
        <p:nvPicPr>
          <p:cNvPr id="13" name="Picture 8" descr="Historias: ¿Qué es el árbol de la muerte y por qué es tan ...">
            <a:extLst>
              <a:ext uri="{FF2B5EF4-FFF2-40B4-BE49-F238E27FC236}">
                <a16:creationId xmlns:a16="http://schemas.microsoft.com/office/drawing/2014/main" id="{3F0BCA3C-C9B5-40A4-9A53-9490F506BD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3433" y="847732"/>
            <a:ext cx="2778041" cy="1916845"/>
          </a:xfrm>
          <a:prstGeom prst="rect">
            <a:avLst/>
          </a:prstGeom>
          <a:noFill/>
          <a:extLst>
            <a:ext uri="{909E8E84-426E-40DD-AFC4-6F175D3DCCD1}">
              <a14:hiddenFill xmlns:a14="http://schemas.microsoft.com/office/drawing/2010/main">
                <a:solidFill>
                  <a:srgbClr val="FFFFFF"/>
                </a:solidFill>
              </a14:hiddenFill>
            </a:ext>
          </a:extLst>
        </p:spPr>
      </p:pic>
      <p:sp>
        <p:nvSpPr>
          <p:cNvPr id="15" name="CuadroTexto 14">
            <a:extLst>
              <a:ext uri="{FF2B5EF4-FFF2-40B4-BE49-F238E27FC236}">
                <a16:creationId xmlns:a16="http://schemas.microsoft.com/office/drawing/2014/main" id="{088F0C1A-4788-4951-BE37-D49DEE23FFC8}"/>
              </a:ext>
            </a:extLst>
          </p:cNvPr>
          <p:cNvSpPr txBox="1"/>
          <p:nvPr/>
        </p:nvSpPr>
        <p:spPr>
          <a:xfrm>
            <a:off x="340292" y="2433021"/>
            <a:ext cx="2511866" cy="923330"/>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es-EC" sz="1800" dirty="0">
                <a:solidFill>
                  <a:schemeClr val="tx1"/>
                </a:solidFill>
                <a:effectLst/>
                <a:latin typeface="Times New Roman" panose="02020603050405020304" pitchFamily="18" charset="0"/>
                <a:ea typeface="Calibri" panose="020F0502020204030204" pitchFamily="34" charset="0"/>
              </a:rPr>
              <a:t>Árbol manzanilla de la muerte </a:t>
            </a:r>
            <a:r>
              <a:rPr lang="es-EC" sz="1800" i="1" dirty="0">
                <a:solidFill>
                  <a:schemeClr val="tx1"/>
                </a:solidFill>
                <a:effectLst/>
                <a:latin typeface="Times New Roman" panose="02020603050405020304" pitchFamily="18" charset="0"/>
                <a:ea typeface="Calibri" panose="020F0502020204030204" pitchFamily="34" charset="0"/>
              </a:rPr>
              <a:t>(</a:t>
            </a:r>
            <a:r>
              <a:rPr lang="es-EC" sz="1800" i="1" dirty="0" err="1">
                <a:solidFill>
                  <a:schemeClr val="tx1"/>
                </a:solidFill>
                <a:effectLst/>
                <a:latin typeface="Times New Roman" panose="02020603050405020304" pitchFamily="18" charset="0"/>
                <a:ea typeface="Calibri" panose="020F0502020204030204" pitchFamily="34" charset="0"/>
              </a:rPr>
              <a:t>Hippomane</a:t>
            </a:r>
            <a:r>
              <a:rPr lang="es-EC" sz="1800" i="1" dirty="0">
                <a:solidFill>
                  <a:schemeClr val="tx1"/>
                </a:solidFill>
                <a:effectLst/>
                <a:latin typeface="Times New Roman" panose="02020603050405020304" pitchFamily="18" charset="0"/>
                <a:ea typeface="Calibri" panose="020F0502020204030204" pitchFamily="34" charset="0"/>
              </a:rPr>
              <a:t> </a:t>
            </a:r>
            <a:r>
              <a:rPr lang="es-EC" sz="1800" i="1" dirty="0" err="1">
                <a:solidFill>
                  <a:schemeClr val="tx1"/>
                </a:solidFill>
                <a:effectLst/>
                <a:latin typeface="Times New Roman" panose="02020603050405020304" pitchFamily="18" charset="0"/>
                <a:ea typeface="Calibri" panose="020F0502020204030204" pitchFamily="34" charset="0"/>
              </a:rPr>
              <a:t>mancinella</a:t>
            </a:r>
            <a:r>
              <a:rPr lang="es-EC" sz="1800" i="1" dirty="0">
                <a:solidFill>
                  <a:schemeClr val="tx1"/>
                </a:solidFill>
                <a:effectLst/>
                <a:latin typeface="Times New Roman" panose="02020603050405020304" pitchFamily="18" charset="0"/>
                <a:ea typeface="Calibri" panose="020F0502020204030204" pitchFamily="34" charset="0"/>
              </a:rPr>
              <a:t>)</a:t>
            </a:r>
            <a:endParaRPr lang="es-EC" dirty="0">
              <a:solidFill>
                <a:schemeClr val="tx1"/>
              </a:solidFill>
            </a:endParaRPr>
          </a:p>
        </p:txBody>
      </p:sp>
      <p:sp>
        <p:nvSpPr>
          <p:cNvPr id="17" name="CuadroTexto 16">
            <a:extLst>
              <a:ext uri="{FF2B5EF4-FFF2-40B4-BE49-F238E27FC236}">
                <a16:creationId xmlns:a16="http://schemas.microsoft.com/office/drawing/2014/main" id="{DF28F0AE-4868-45F5-9851-11CB47B806D7}"/>
              </a:ext>
            </a:extLst>
          </p:cNvPr>
          <p:cNvSpPr txBox="1"/>
          <p:nvPr/>
        </p:nvSpPr>
        <p:spPr>
          <a:xfrm>
            <a:off x="73893" y="3293420"/>
            <a:ext cx="7042484" cy="369332"/>
          </a:xfrm>
          <a:prstGeom prst="rect">
            <a:avLst/>
          </a:prstGeom>
          <a:noFill/>
        </p:spPr>
        <p:txBody>
          <a:bodyPr wrap="square">
            <a:spAutoFit/>
          </a:bodyPr>
          <a:lstStyle/>
          <a:p>
            <a:r>
              <a:rPr lang="es-EC" sz="1800" dirty="0">
                <a:effectLst/>
                <a:latin typeface="Times New Roman" panose="02020603050405020304" pitchFamily="18" charset="0"/>
                <a:ea typeface="Calibri" panose="020F0502020204030204" pitchFamily="34" charset="0"/>
              </a:rPr>
              <a:t>(Muscat, 2018)</a:t>
            </a:r>
            <a:endParaRPr lang="es-EC" dirty="0"/>
          </a:p>
        </p:txBody>
      </p:sp>
      <p:graphicFrame>
        <p:nvGraphicFramePr>
          <p:cNvPr id="18" name="Diagrama 17">
            <a:extLst>
              <a:ext uri="{FF2B5EF4-FFF2-40B4-BE49-F238E27FC236}">
                <a16:creationId xmlns:a16="http://schemas.microsoft.com/office/drawing/2014/main" id="{8A2369CD-B070-468F-8092-3FCFC882DA33}"/>
              </a:ext>
            </a:extLst>
          </p:cNvPr>
          <p:cNvGraphicFramePr/>
          <p:nvPr>
            <p:extLst>
              <p:ext uri="{D42A27DB-BD31-4B8C-83A1-F6EECF244321}">
                <p14:modId xmlns:p14="http://schemas.microsoft.com/office/powerpoint/2010/main" val="1477944674"/>
              </p:ext>
            </p:extLst>
          </p:nvPr>
        </p:nvGraphicFramePr>
        <p:xfrm>
          <a:off x="3073614" y="829621"/>
          <a:ext cx="4039938" cy="255029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0" name="CuadroTexto 19">
            <a:extLst>
              <a:ext uri="{FF2B5EF4-FFF2-40B4-BE49-F238E27FC236}">
                <a16:creationId xmlns:a16="http://schemas.microsoft.com/office/drawing/2014/main" id="{08B6417E-62D9-49E6-9076-5D20551D0F69}"/>
              </a:ext>
            </a:extLst>
          </p:cNvPr>
          <p:cNvSpPr txBox="1"/>
          <p:nvPr/>
        </p:nvSpPr>
        <p:spPr>
          <a:xfrm>
            <a:off x="3316986" y="126266"/>
            <a:ext cx="6224336" cy="461665"/>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defPPr>
              <a:defRPr lang="es-EC"/>
            </a:defPPr>
            <a:lvl1pPr algn="ctr">
              <a:defRPr sz="2400" b="1">
                <a:effectLst/>
                <a:latin typeface="Times New Roman" panose="02020603050405020304" pitchFamily="18"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1"/>
            <a:r>
              <a:rPr lang="es-EC" sz="2400" dirty="0">
                <a:solidFill>
                  <a:schemeClr val="tx1"/>
                </a:solidFill>
                <a:latin typeface="Times New Roman" panose="02020603050405020304" pitchFamily="18" charset="0"/>
                <a:cs typeface="Times New Roman" panose="02020603050405020304" pitchFamily="18" charset="0"/>
              </a:rPr>
              <a:t>Extracción de ADN de la especie de estudio </a:t>
            </a:r>
          </a:p>
        </p:txBody>
      </p:sp>
      <p:sp>
        <p:nvSpPr>
          <p:cNvPr id="3" name="CuadroTexto 2">
            <a:extLst>
              <a:ext uri="{FF2B5EF4-FFF2-40B4-BE49-F238E27FC236}">
                <a16:creationId xmlns:a16="http://schemas.microsoft.com/office/drawing/2014/main" id="{D4BA1B59-EB07-4665-9A85-70B5471A82AD}"/>
              </a:ext>
            </a:extLst>
          </p:cNvPr>
          <p:cNvSpPr txBox="1"/>
          <p:nvPr/>
        </p:nvSpPr>
        <p:spPr>
          <a:xfrm>
            <a:off x="5093583" y="4549676"/>
            <a:ext cx="934269" cy="2123658"/>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en-US" sz="1200" dirty="0"/>
          </a:p>
          <a:p>
            <a:endParaRPr lang="es-ES" sz="1200" dirty="0"/>
          </a:p>
          <a:p>
            <a:endParaRPr lang="es-ES" sz="1200" dirty="0"/>
          </a:p>
          <a:p>
            <a:endParaRPr lang="es-ES" sz="1200" dirty="0"/>
          </a:p>
          <a:p>
            <a:endParaRPr lang="es-ES" sz="1200" dirty="0"/>
          </a:p>
          <a:p>
            <a:endParaRPr lang="es-ES" sz="1200" dirty="0"/>
          </a:p>
          <a:p>
            <a:endParaRPr lang="es-ES" sz="1200" dirty="0"/>
          </a:p>
          <a:p>
            <a:endParaRPr lang="es-ES" sz="1200" dirty="0"/>
          </a:p>
          <a:p>
            <a:endParaRPr lang="es-ES" sz="1200" dirty="0"/>
          </a:p>
          <a:p>
            <a:endParaRPr lang="es-ES" sz="1200" dirty="0"/>
          </a:p>
          <a:p>
            <a:endParaRPr lang="es-EC" sz="1200" dirty="0"/>
          </a:p>
        </p:txBody>
      </p:sp>
      <p:sp>
        <p:nvSpPr>
          <p:cNvPr id="14" name="CuadroTexto 13">
            <a:extLst>
              <a:ext uri="{FF2B5EF4-FFF2-40B4-BE49-F238E27FC236}">
                <a16:creationId xmlns:a16="http://schemas.microsoft.com/office/drawing/2014/main" id="{78467CBE-9114-411F-ADAE-004CA2B03A93}"/>
              </a:ext>
            </a:extLst>
          </p:cNvPr>
          <p:cNvSpPr txBox="1"/>
          <p:nvPr/>
        </p:nvSpPr>
        <p:spPr>
          <a:xfrm>
            <a:off x="8105582" y="2000759"/>
            <a:ext cx="3880131" cy="2123658"/>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en-US" sz="1200" dirty="0"/>
          </a:p>
          <a:p>
            <a:endParaRPr lang="es-ES" sz="1200" dirty="0"/>
          </a:p>
          <a:p>
            <a:endParaRPr lang="es-ES" sz="1200" dirty="0"/>
          </a:p>
          <a:p>
            <a:endParaRPr lang="es-ES" sz="1200" dirty="0"/>
          </a:p>
          <a:p>
            <a:endParaRPr lang="es-ES" sz="1200" dirty="0"/>
          </a:p>
          <a:p>
            <a:endParaRPr lang="es-ES" sz="1200" dirty="0"/>
          </a:p>
          <a:p>
            <a:endParaRPr lang="es-ES" sz="1200" dirty="0"/>
          </a:p>
          <a:p>
            <a:endParaRPr lang="es-ES" sz="1200" dirty="0"/>
          </a:p>
          <a:p>
            <a:endParaRPr lang="es-ES" sz="1200" dirty="0"/>
          </a:p>
          <a:p>
            <a:endParaRPr lang="es-ES" sz="1200" dirty="0"/>
          </a:p>
          <a:p>
            <a:endParaRPr lang="es-EC" sz="1200" dirty="0"/>
          </a:p>
        </p:txBody>
      </p:sp>
      <p:sp>
        <p:nvSpPr>
          <p:cNvPr id="4" name="Elipse 3">
            <a:extLst>
              <a:ext uri="{FF2B5EF4-FFF2-40B4-BE49-F238E27FC236}">
                <a16:creationId xmlns:a16="http://schemas.microsoft.com/office/drawing/2014/main" id="{F2AA7785-0A5F-4560-B21C-BE69BA2E61F4}"/>
              </a:ext>
            </a:extLst>
          </p:cNvPr>
          <p:cNvSpPr/>
          <p:nvPr/>
        </p:nvSpPr>
        <p:spPr>
          <a:xfrm>
            <a:off x="3730336" y="4246153"/>
            <a:ext cx="1278082" cy="710312"/>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Elipse 4">
            <a:extLst>
              <a:ext uri="{FF2B5EF4-FFF2-40B4-BE49-F238E27FC236}">
                <a16:creationId xmlns:a16="http://schemas.microsoft.com/office/drawing/2014/main" id="{18395928-891D-41F3-95DD-C867FDF3DBFC}"/>
              </a:ext>
            </a:extLst>
          </p:cNvPr>
          <p:cNvSpPr/>
          <p:nvPr/>
        </p:nvSpPr>
        <p:spPr>
          <a:xfrm>
            <a:off x="6007029" y="4540455"/>
            <a:ext cx="866535" cy="489088"/>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71714270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4"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363467B-4F41-41AA-A394-CB0374AD33C0}"/>
              </a:ext>
            </a:extLst>
          </p:cNvPr>
          <p:cNvPicPr>
            <a:picLocks noChangeAspect="1"/>
          </p:cNvPicPr>
          <p:nvPr/>
        </p:nvPicPr>
        <p:blipFill>
          <a:blip r:embed="rId2"/>
          <a:stretch>
            <a:fillRect/>
          </a:stretch>
        </p:blipFill>
        <p:spPr>
          <a:xfrm>
            <a:off x="0" y="0"/>
            <a:ext cx="12192000" cy="6858000"/>
          </a:xfrm>
          <a:prstGeom prst="rect">
            <a:avLst/>
          </a:prstGeom>
        </p:spPr>
      </p:pic>
      <p:pic>
        <p:nvPicPr>
          <p:cNvPr id="2050" name="Picture 2" descr="Bioinformática y su uso en NGS- Ibian Technologies">
            <a:extLst>
              <a:ext uri="{FF2B5EF4-FFF2-40B4-BE49-F238E27FC236}">
                <a16:creationId xmlns:a16="http://schemas.microsoft.com/office/drawing/2014/main" id="{224679B2-CA1A-4389-ACA8-EDD949EE239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443697" y="590990"/>
            <a:ext cx="5652303" cy="4320791"/>
          </a:xfrm>
          <a:prstGeom prst="rect">
            <a:avLst/>
          </a:prstGeom>
          <a:ln w="127000" cap="sq">
            <a:solidFill>
              <a:srgbClr val="002060"/>
            </a:solidFill>
            <a:miter lim="800000"/>
          </a:ln>
          <a:effectLst>
            <a:glow rad="228600">
              <a:schemeClr val="accent2">
                <a:satMod val="175000"/>
                <a:alpha val="40000"/>
              </a:schemeClr>
            </a:glow>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BFB7AFB1-7A1A-46A8-8744-747F22373F02}"/>
              </a:ext>
            </a:extLst>
          </p:cNvPr>
          <p:cNvSpPr txBox="1"/>
          <p:nvPr/>
        </p:nvSpPr>
        <p:spPr>
          <a:xfrm>
            <a:off x="6364741" y="1842703"/>
            <a:ext cx="5652303" cy="3046988"/>
          </a:xfrm>
          <a:prstGeom prst="rect">
            <a:avLst/>
          </a:prstGeom>
          <a:noFill/>
        </p:spPr>
        <p:txBody>
          <a:bodyPr wrap="square">
            <a:spAutoFit/>
          </a:bodyPr>
          <a:lstStyle/>
          <a:p>
            <a:pPr lvl="0" algn="ctr"/>
            <a:r>
              <a:rPr lang="es-EC" sz="4800" b="1" dirty="0">
                <a:ln w="9525">
                  <a:solidFill>
                    <a:schemeClr val="bg1"/>
                  </a:solidFill>
                  <a:prstDash val="solid"/>
                </a:ln>
                <a:solidFill>
                  <a:schemeClr val="bg1">
                    <a:lumMod val="50000"/>
                  </a:schemeClr>
                </a:solidFill>
                <a:effectLst>
                  <a:outerShdw blurRad="12700" dist="38100" dir="2700000" algn="tl" rotWithShape="0">
                    <a:schemeClr val="bg1">
                      <a:lumMod val="50000"/>
                    </a:schemeClr>
                  </a:outerShdw>
                </a:effectLst>
              </a:rPr>
              <a:t>ANÁLISIS BIOINFORMÁTICO DE COMUNIDADES MICORRÍZICAS</a:t>
            </a:r>
          </a:p>
        </p:txBody>
      </p:sp>
      <p:pic>
        <p:nvPicPr>
          <p:cNvPr id="6" name="Picture 2" descr="Foto Foto 3. Raíz micorrizada y esporas del hongo formador de ...">
            <a:extLst>
              <a:ext uri="{FF2B5EF4-FFF2-40B4-BE49-F238E27FC236}">
                <a16:creationId xmlns:a16="http://schemas.microsoft.com/office/drawing/2014/main" id="{2DA5C31C-70F7-4467-A78F-861E9FD9EF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01658" y="3903485"/>
            <a:ext cx="2865801" cy="2625780"/>
          </a:xfrm>
          <a:prstGeom prst="ellipse">
            <a:avLst/>
          </a:prstGeom>
          <a:ln w="63500" cap="rnd">
            <a:solidFill>
              <a:srgbClr val="333333"/>
            </a:solidFill>
          </a:ln>
          <a:effectLst>
            <a:glow rad="228600">
              <a:schemeClr val="accent4">
                <a:satMod val="175000"/>
                <a:alpha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550686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CF325DB-AC5F-40EC-8F39-282FB0B2685D}"/>
              </a:ext>
            </a:extLst>
          </p:cNvPr>
          <p:cNvPicPr>
            <a:picLocks noChangeAspect="1"/>
          </p:cNvPicPr>
          <p:nvPr/>
        </p:nvPicPr>
        <p:blipFill>
          <a:blip r:embed="rId2"/>
          <a:stretch>
            <a:fillRect/>
          </a:stretch>
        </p:blipFill>
        <p:spPr>
          <a:xfrm>
            <a:off x="31982" y="0"/>
            <a:ext cx="12192000" cy="6858000"/>
          </a:xfrm>
          <a:prstGeom prst="rect">
            <a:avLst/>
          </a:prstGeom>
        </p:spPr>
      </p:pic>
      <p:sp>
        <p:nvSpPr>
          <p:cNvPr id="7" name="CuadroTexto 6">
            <a:extLst>
              <a:ext uri="{FF2B5EF4-FFF2-40B4-BE49-F238E27FC236}">
                <a16:creationId xmlns:a16="http://schemas.microsoft.com/office/drawing/2014/main" id="{D56D0CAB-F38D-4A9B-AEE8-7F804E77CCCC}"/>
              </a:ext>
            </a:extLst>
          </p:cNvPr>
          <p:cNvSpPr txBox="1"/>
          <p:nvPr/>
        </p:nvSpPr>
        <p:spPr>
          <a:xfrm>
            <a:off x="1151984" y="758687"/>
            <a:ext cx="3850105" cy="369332"/>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wrap="square">
            <a:spAutoFit/>
          </a:bodyPr>
          <a:lstStyle>
            <a:defPPr>
              <a:defRPr lang="es-EC"/>
            </a:defPPr>
            <a:lvl1pPr marL="457200" indent="-457200" algn="ctr">
              <a:spcBef>
                <a:spcPts val="200"/>
              </a:spcBef>
              <a:spcAft>
                <a:spcPts val="0"/>
              </a:spcAft>
              <a:tabLst>
                <a:tab pos="228600" algn="l"/>
              </a:tabLst>
              <a:defRPr b="1">
                <a:solidFill>
                  <a:schemeClr val="dk1"/>
                </a:solidFill>
                <a:effectLst/>
                <a:latin typeface="Times New Roman" panose="02020603050405020304" pitchFamily="18" charset="0"/>
                <a:ea typeface="Times New Roman" panose="02020603050405020304" pitchFamily="18" charset="0"/>
                <a:cs typeface="Times New Roman" panose="02020603050405020304"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s-EC" dirty="0"/>
              <a:t>Asignación taxonómica de OTUs </a:t>
            </a:r>
          </a:p>
        </p:txBody>
      </p:sp>
      <p:sp>
        <p:nvSpPr>
          <p:cNvPr id="9" name="CuadroTexto 8">
            <a:extLst>
              <a:ext uri="{FF2B5EF4-FFF2-40B4-BE49-F238E27FC236}">
                <a16:creationId xmlns:a16="http://schemas.microsoft.com/office/drawing/2014/main" id="{985D6D0C-6827-4E92-B77A-CB3EEBAABC00}"/>
              </a:ext>
            </a:extLst>
          </p:cNvPr>
          <p:cNvSpPr txBox="1"/>
          <p:nvPr/>
        </p:nvSpPr>
        <p:spPr>
          <a:xfrm>
            <a:off x="5807345" y="6070595"/>
            <a:ext cx="6352673"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spcAft>
                <a:spcPts val="0"/>
              </a:spcAft>
            </a:pPr>
            <a:r>
              <a:rPr lang="es-EC" sz="1800" b="1" i="1" dirty="0">
                <a:solidFill>
                  <a:srgbClr val="44546A"/>
                </a:solidFill>
                <a:effectLst/>
                <a:latin typeface="Times New Roman" panose="02020603050405020304" pitchFamily="18" charset="0"/>
                <a:ea typeface="Calibri" panose="020F0502020204030204" pitchFamily="34" charset="0"/>
                <a:cs typeface="Times New Roman" panose="02020603050405020304" pitchFamily="18" charset="0"/>
              </a:rPr>
              <a:t>Secuencias de micorrizas encontradas en las muestras de raíces del árbol manzanilla de la muerte (</a:t>
            </a:r>
            <a:r>
              <a:rPr lang="es-EC" sz="1800" b="1" i="1" dirty="0" err="1">
                <a:solidFill>
                  <a:srgbClr val="44546A"/>
                </a:solidFill>
                <a:effectLst/>
                <a:latin typeface="Times New Roman" panose="02020603050405020304" pitchFamily="18" charset="0"/>
                <a:ea typeface="Calibri" panose="020F0502020204030204" pitchFamily="34" charset="0"/>
                <a:cs typeface="Times New Roman" panose="02020603050405020304" pitchFamily="18" charset="0"/>
              </a:rPr>
              <a:t>Hippomane</a:t>
            </a:r>
            <a:r>
              <a:rPr lang="es-EC" sz="1800" b="1" i="1" dirty="0">
                <a:solidFill>
                  <a:srgbClr val="44546A"/>
                </a:solidFill>
                <a:effectLst/>
                <a:latin typeface="Times New Roman" panose="02020603050405020304" pitchFamily="18" charset="0"/>
                <a:ea typeface="Calibri" panose="020F0502020204030204" pitchFamily="34" charset="0"/>
                <a:cs typeface="Times New Roman" panose="02020603050405020304" pitchFamily="18" charset="0"/>
              </a:rPr>
              <a:t> </a:t>
            </a:r>
            <a:r>
              <a:rPr lang="es-EC" sz="1800" b="1" i="1" dirty="0" err="1">
                <a:solidFill>
                  <a:srgbClr val="44546A"/>
                </a:solidFill>
                <a:effectLst/>
                <a:latin typeface="Times New Roman" panose="02020603050405020304" pitchFamily="18" charset="0"/>
                <a:ea typeface="Calibri" panose="020F0502020204030204" pitchFamily="34" charset="0"/>
                <a:cs typeface="Times New Roman" panose="02020603050405020304" pitchFamily="18" charset="0"/>
              </a:rPr>
              <a:t>mancinella</a:t>
            </a:r>
            <a:r>
              <a:rPr lang="es-EC" sz="1800" b="1" i="1" dirty="0">
                <a:solidFill>
                  <a:srgbClr val="44546A"/>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s-EC" sz="1100" b="1"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CuadroTexto 11">
            <a:extLst>
              <a:ext uri="{FF2B5EF4-FFF2-40B4-BE49-F238E27FC236}">
                <a16:creationId xmlns:a16="http://schemas.microsoft.com/office/drawing/2014/main" id="{287F85E3-AB02-4A7A-B8F4-0F3E75B47BD6}"/>
              </a:ext>
            </a:extLst>
          </p:cNvPr>
          <p:cNvSpPr txBox="1"/>
          <p:nvPr/>
        </p:nvSpPr>
        <p:spPr>
          <a:xfrm>
            <a:off x="1111885" y="154739"/>
            <a:ext cx="3850105" cy="461665"/>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defPPr>
              <a:defRPr lang="es-EC"/>
            </a:defPPr>
            <a:lvl1pPr algn="ctr">
              <a:defRPr sz="2400" b="1">
                <a:solidFill>
                  <a:schemeClr val="lt1"/>
                </a:solidFill>
                <a:effectLst/>
                <a:latin typeface="Times New Roman" panose="02020603050405020304" pitchFamily="18" charset="0"/>
              </a:defRPr>
            </a:lvl1pPr>
            <a:lvl2pPr lvl="1">
              <a:defRPr sz="2400">
                <a:latin typeface="Times New Roman" panose="02020603050405020304" pitchFamily="18" charset="0"/>
                <a:cs typeface="Times New Roman" panose="02020603050405020304" pitchFamily="18" charset="0"/>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1"/>
            <a:r>
              <a:rPr lang="es-EC" b="1" dirty="0">
                <a:solidFill>
                  <a:schemeClr val="tx1"/>
                </a:solidFill>
              </a:rPr>
              <a:t>Análisis de secuencias</a:t>
            </a:r>
          </a:p>
        </p:txBody>
      </p:sp>
      <p:pic>
        <p:nvPicPr>
          <p:cNvPr id="13" name="Imagen 12">
            <a:extLst>
              <a:ext uri="{FF2B5EF4-FFF2-40B4-BE49-F238E27FC236}">
                <a16:creationId xmlns:a16="http://schemas.microsoft.com/office/drawing/2014/main" id="{C22A4A78-26FB-4C49-A711-4D9E6A4D533D}"/>
              </a:ext>
            </a:extLst>
          </p:cNvPr>
          <p:cNvPicPr>
            <a:picLocks noChangeAspect="1"/>
          </p:cNvPicPr>
          <p:nvPr/>
        </p:nvPicPr>
        <p:blipFill>
          <a:blip r:embed="rId3"/>
          <a:stretch>
            <a:fillRect/>
          </a:stretch>
        </p:blipFill>
        <p:spPr>
          <a:xfrm>
            <a:off x="5951827" y="141074"/>
            <a:ext cx="6063710" cy="5929521"/>
          </a:xfrm>
          <a:prstGeom prst="rect">
            <a:avLst/>
          </a:prstGeom>
        </p:spPr>
      </p:pic>
      <p:graphicFrame>
        <p:nvGraphicFramePr>
          <p:cNvPr id="3" name="Diagrama 2">
            <a:extLst>
              <a:ext uri="{FF2B5EF4-FFF2-40B4-BE49-F238E27FC236}">
                <a16:creationId xmlns:a16="http://schemas.microsoft.com/office/drawing/2014/main" id="{D8B10450-5395-4AA7-89C3-34FA71AE0140}"/>
              </a:ext>
            </a:extLst>
          </p:cNvPr>
          <p:cNvGraphicFramePr/>
          <p:nvPr>
            <p:extLst>
              <p:ext uri="{D42A27DB-BD31-4B8C-83A1-F6EECF244321}">
                <p14:modId xmlns:p14="http://schemas.microsoft.com/office/powerpoint/2010/main" val="64808368"/>
              </p:ext>
            </p:extLst>
          </p:nvPr>
        </p:nvGraphicFramePr>
        <p:xfrm>
          <a:off x="176463" y="1294914"/>
          <a:ext cx="4825626" cy="231170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CuadroTexto 9">
            <a:extLst>
              <a:ext uri="{FF2B5EF4-FFF2-40B4-BE49-F238E27FC236}">
                <a16:creationId xmlns:a16="http://schemas.microsoft.com/office/drawing/2014/main" id="{940093C6-0197-4908-BEC7-E247AAC9CC22}"/>
              </a:ext>
            </a:extLst>
          </p:cNvPr>
          <p:cNvSpPr txBox="1"/>
          <p:nvPr/>
        </p:nvSpPr>
        <p:spPr>
          <a:xfrm>
            <a:off x="4350105" y="2648914"/>
            <a:ext cx="6120062" cy="369332"/>
          </a:xfrm>
          <a:prstGeom prst="rect">
            <a:avLst/>
          </a:prstGeom>
          <a:noFill/>
        </p:spPr>
        <p:txBody>
          <a:bodyPr wrap="square">
            <a:spAutoFit/>
          </a:bodyPr>
          <a:lstStyle/>
          <a:p>
            <a:r>
              <a:rPr lang="es-EC" sz="1800" dirty="0">
                <a:effectLst/>
                <a:latin typeface="Times New Roman" panose="02020603050405020304" pitchFamily="18" charset="0"/>
              </a:rPr>
              <a:t>89 OTUs </a:t>
            </a:r>
            <a:endParaRPr lang="es-EC" dirty="0"/>
          </a:p>
        </p:txBody>
      </p:sp>
      <p:sp>
        <p:nvSpPr>
          <p:cNvPr id="11" name="Flecha: hacia la izquierda 10">
            <a:extLst>
              <a:ext uri="{FF2B5EF4-FFF2-40B4-BE49-F238E27FC236}">
                <a16:creationId xmlns:a16="http://schemas.microsoft.com/office/drawing/2014/main" id="{E4D5AAD9-7BB6-4D45-8725-42EEDAC8F952}"/>
              </a:ext>
            </a:extLst>
          </p:cNvPr>
          <p:cNvSpPr/>
          <p:nvPr/>
        </p:nvSpPr>
        <p:spPr>
          <a:xfrm rot="14802623">
            <a:off x="4295613" y="2245878"/>
            <a:ext cx="522570" cy="369333"/>
          </a:xfrm>
          <a:prstGeom prst="leftArrow">
            <a:avLst>
              <a:gd name="adj1" fmla="val 60000"/>
              <a:gd name="adj2" fmla="val 50000"/>
            </a:avLst>
          </a:prstGeom>
        </p:spPr>
        <p:style>
          <a:lnRef idx="0">
            <a:schemeClr val="accent3">
              <a:tint val="60000"/>
              <a:hueOff val="0"/>
              <a:satOff val="0"/>
              <a:lumOff val="0"/>
              <a:alphaOff val="0"/>
            </a:schemeClr>
          </a:lnRef>
          <a:fillRef idx="1">
            <a:schemeClr val="accent3">
              <a:tint val="60000"/>
              <a:hueOff val="0"/>
              <a:satOff val="0"/>
              <a:lumOff val="0"/>
              <a:alphaOff val="0"/>
            </a:schemeClr>
          </a:fillRef>
          <a:effectRef idx="0">
            <a:schemeClr val="accent3">
              <a:tint val="60000"/>
              <a:hueOff val="0"/>
              <a:satOff val="0"/>
              <a:lumOff val="0"/>
              <a:alphaOff val="0"/>
            </a:schemeClr>
          </a:effectRef>
          <a:fontRef idx="minor">
            <a:schemeClr val="dk1">
              <a:hueOff val="0"/>
              <a:satOff val="0"/>
              <a:lumOff val="0"/>
              <a:alphaOff val="0"/>
            </a:schemeClr>
          </a:fontRef>
        </p:style>
      </p:sp>
      <p:graphicFrame>
        <p:nvGraphicFramePr>
          <p:cNvPr id="6" name="Diagrama 5">
            <a:extLst>
              <a:ext uri="{FF2B5EF4-FFF2-40B4-BE49-F238E27FC236}">
                <a16:creationId xmlns:a16="http://schemas.microsoft.com/office/drawing/2014/main" id="{B7F99DA6-C478-449D-95BD-0778ACA5D308}"/>
              </a:ext>
            </a:extLst>
          </p:cNvPr>
          <p:cNvGraphicFramePr/>
          <p:nvPr>
            <p:extLst>
              <p:ext uri="{D42A27DB-BD31-4B8C-83A1-F6EECF244321}">
                <p14:modId xmlns:p14="http://schemas.microsoft.com/office/powerpoint/2010/main" val="1225769583"/>
              </p:ext>
            </p:extLst>
          </p:nvPr>
        </p:nvGraphicFramePr>
        <p:xfrm>
          <a:off x="144526" y="3408459"/>
          <a:ext cx="5784824" cy="292941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4" name="CuadroTexto 13">
            <a:extLst>
              <a:ext uri="{FF2B5EF4-FFF2-40B4-BE49-F238E27FC236}">
                <a16:creationId xmlns:a16="http://schemas.microsoft.com/office/drawing/2014/main" id="{EC96631F-BC44-4322-95DB-B3247B5DB62D}"/>
              </a:ext>
            </a:extLst>
          </p:cNvPr>
          <p:cNvSpPr txBox="1"/>
          <p:nvPr/>
        </p:nvSpPr>
        <p:spPr>
          <a:xfrm>
            <a:off x="4451896" y="6604240"/>
            <a:ext cx="6136104" cy="261610"/>
          </a:xfrm>
          <a:prstGeom prst="rect">
            <a:avLst/>
          </a:prstGeom>
          <a:noFill/>
        </p:spPr>
        <p:txBody>
          <a:bodyPr wrap="square">
            <a:spAutoFit/>
          </a:bodyPr>
          <a:lstStyle/>
          <a:p>
            <a:r>
              <a:rPr lang="es-EC" sz="1100" dirty="0">
                <a:effectLst/>
                <a:latin typeface="Times New Roman" panose="02020603050405020304" pitchFamily="18" charset="0"/>
              </a:rPr>
              <a:t>(</a:t>
            </a:r>
            <a:r>
              <a:rPr lang="es-EC" sz="1100" dirty="0" err="1">
                <a:effectLst/>
                <a:latin typeface="Times New Roman" panose="02020603050405020304" pitchFamily="18" charset="0"/>
              </a:rPr>
              <a:t>Mosbah</a:t>
            </a:r>
            <a:r>
              <a:rPr lang="es-EC" sz="1100" dirty="0">
                <a:effectLst/>
                <a:latin typeface="Times New Roman" panose="02020603050405020304" pitchFamily="18" charset="0"/>
              </a:rPr>
              <a:t> et al., 2018)</a:t>
            </a:r>
            <a:endParaRPr lang="es-EC" sz="1100" dirty="0"/>
          </a:p>
        </p:txBody>
      </p:sp>
      <p:sp>
        <p:nvSpPr>
          <p:cNvPr id="16" name="CuadroTexto 15">
            <a:extLst>
              <a:ext uri="{FF2B5EF4-FFF2-40B4-BE49-F238E27FC236}">
                <a16:creationId xmlns:a16="http://schemas.microsoft.com/office/drawing/2014/main" id="{D995A834-0114-4193-B09A-C2679AEFDB2A}"/>
              </a:ext>
            </a:extLst>
          </p:cNvPr>
          <p:cNvSpPr txBox="1"/>
          <p:nvPr/>
        </p:nvSpPr>
        <p:spPr>
          <a:xfrm>
            <a:off x="144526" y="2844224"/>
            <a:ext cx="6661592" cy="261610"/>
          </a:xfrm>
          <a:prstGeom prst="rect">
            <a:avLst/>
          </a:prstGeom>
          <a:noFill/>
        </p:spPr>
        <p:txBody>
          <a:bodyPr wrap="square">
            <a:spAutoFit/>
          </a:bodyPr>
          <a:lstStyle/>
          <a:p>
            <a:r>
              <a:rPr lang="es-EC" sz="1100" dirty="0">
                <a:effectLst/>
                <a:latin typeface="Times New Roman" panose="02020603050405020304" pitchFamily="18" charset="0"/>
              </a:rPr>
              <a:t>(</a:t>
            </a:r>
            <a:r>
              <a:rPr lang="es-EC" sz="1100" dirty="0" err="1">
                <a:effectLst/>
                <a:latin typeface="Times New Roman" panose="02020603050405020304" pitchFamily="18" charset="0"/>
              </a:rPr>
              <a:t>Tedersoo</a:t>
            </a:r>
            <a:r>
              <a:rPr lang="es-EC" sz="1100" dirty="0">
                <a:effectLst/>
                <a:latin typeface="Times New Roman" panose="02020603050405020304" pitchFamily="18" charset="0"/>
              </a:rPr>
              <a:t> et al. 2010)</a:t>
            </a:r>
            <a:endParaRPr lang="es-EC" sz="1100" dirty="0"/>
          </a:p>
        </p:txBody>
      </p:sp>
      <p:sp>
        <p:nvSpPr>
          <p:cNvPr id="18" name="CuadroTexto 17">
            <a:extLst>
              <a:ext uri="{FF2B5EF4-FFF2-40B4-BE49-F238E27FC236}">
                <a16:creationId xmlns:a16="http://schemas.microsoft.com/office/drawing/2014/main" id="{2AFF95D8-860A-4D3B-9AC5-EB229D9869D7}"/>
              </a:ext>
            </a:extLst>
          </p:cNvPr>
          <p:cNvSpPr txBox="1"/>
          <p:nvPr/>
        </p:nvSpPr>
        <p:spPr>
          <a:xfrm>
            <a:off x="-8122" y="5983007"/>
            <a:ext cx="6136104" cy="261610"/>
          </a:xfrm>
          <a:prstGeom prst="rect">
            <a:avLst/>
          </a:prstGeom>
          <a:noFill/>
        </p:spPr>
        <p:txBody>
          <a:bodyPr wrap="square">
            <a:spAutoFit/>
          </a:bodyPr>
          <a:lstStyle/>
          <a:p>
            <a:r>
              <a:rPr lang="es-EC" sz="1100" dirty="0">
                <a:effectLst/>
                <a:latin typeface="Times New Roman" panose="02020603050405020304" pitchFamily="18" charset="0"/>
              </a:rPr>
              <a:t>(</a:t>
            </a:r>
            <a:r>
              <a:rPr lang="es-EC" sz="1100" dirty="0" err="1">
                <a:effectLst/>
                <a:latin typeface="Times New Roman" panose="02020603050405020304" pitchFamily="18" charset="0"/>
              </a:rPr>
              <a:t>Mahmoudi</a:t>
            </a:r>
            <a:r>
              <a:rPr lang="es-EC" sz="1100" dirty="0">
                <a:effectLst/>
                <a:latin typeface="Times New Roman" panose="02020603050405020304" pitchFamily="18" charset="0"/>
              </a:rPr>
              <a:t> et al. 2019)</a:t>
            </a:r>
            <a:endParaRPr lang="es-EC" sz="1100" dirty="0"/>
          </a:p>
        </p:txBody>
      </p:sp>
      <p:sp>
        <p:nvSpPr>
          <p:cNvPr id="15" name="CuadroTexto 14">
            <a:extLst>
              <a:ext uri="{FF2B5EF4-FFF2-40B4-BE49-F238E27FC236}">
                <a16:creationId xmlns:a16="http://schemas.microsoft.com/office/drawing/2014/main" id="{BD5F4F14-D235-41F9-803E-0032CC2B47E7}"/>
              </a:ext>
            </a:extLst>
          </p:cNvPr>
          <p:cNvSpPr txBox="1"/>
          <p:nvPr/>
        </p:nvSpPr>
        <p:spPr>
          <a:xfrm>
            <a:off x="3459383" y="3068092"/>
            <a:ext cx="6120062" cy="369332"/>
          </a:xfrm>
          <a:prstGeom prst="rect">
            <a:avLst/>
          </a:prstGeom>
          <a:noFill/>
        </p:spPr>
        <p:txBody>
          <a:bodyPr wrap="square">
            <a:spAutoFit/>
          </a:bodyPr>
          <a:lstStyle/>
          <a:p>
            <a:r>
              <a:rPr lang="es-EC" sz="1800" b="1" dirty="0">
                <a:effectLst/>
                <a:latin typeface="Times New Roman" panose="02020603050405020304" pitchFamily="18" charset="0"/>
              </a:rPr>
              <a:t>DIVERSIDAD DE HMA</a:t>
            </a:r>
            <a:endParaRPr lang="es-EC" b="1" dirty="0"/>
          </a:p>
        </p:txBody>
      </p:sp>
    </p:spTree>
    <p:extLst>
      <p:ext uri="{BB962C8B-B14F-4D97-AF65-F5344CB8AC3E}">
        <p14:creationId xmlns:p14="http://schemas.microsoft.com/office/powerpoint/2010/main" val="3582524247"/>
      </p:ext>
    </p:extLst>
  </p:cSld>
  <p:clrMapOvr>
    <a:masterClrMapping/>
  </p:clrMapOvr>
  <p:transition spd="slow">
    <p:cove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CF325DB-AC5F-40EC-8F39-282FB0B2685D}"/>
              </a:ext>
            </a:extLst>
          </p:cNvPr>
          <p:cNvPicPr>
            <a:picLocks noChangeAspect="1"/>
          </p:cNvPicPr>
          <p:nvPr/>
        </p:nvPicPr>
        <p:blipFill>
          <a:blip r:embed="rId3"/>
          <a:stretch>
            <a:fillRect/>
          </a:stretch>
        </p:blipFill>
        <p:spPr>
          <a:xfrm>
            <a:off x="0" y="0"/>
            <a:ext cx="12192000" cy="6858000"/>
          </a:xfrm>
          <a:prstGeom prst="rect">
            <a:avLst/>
          </a:prstGeom>
        </p:spPr>
      </p:pic>
      <p:pic>
        <p:nvPicPr>
          <p:cNvPr id="3" name="Imagen 2">
            <a:extLst>
              <a:ext uri="{FF2B5EF4-FFF2-40B4-BE49-F238E27FC236}">
                <a16:creationId xmlns:a16="http://schemas.microsoft.com/office/drawing/2014/main" id="{44FDA1D5-AA70-4F3A-9B66-6580A301F00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08343" y="0"/>
            <a:ext cx="8678983" cy="5967663"/>
          </a:xfrm>
          <a:prstGeom prst="rect">
            <a:avLst/>
          </a:prstGeom>
          <a:noFill/>
          <a:ln>
            <a:solidFill>
              <a:schemeClr val="bg2"/>
            </a:solidFill>
          </a:ln>
        </p:spPr>
      </p:pic>
      <p:sp>
        <p:nvSpPr>
          <p:cNvPr id="4" name="CuadroTexto 3">
            <a:extLst>
              <a:ext uri="{FF2B5EF4-FFF2-40B4-BE49-F238E27FC236}">
                <a16:creationId xmlns:a16="http://schemas.microsoft.com/office/drawing/2014/main" id="{D10F9EA1-9EDF-4E4E-B91C-57F071CD8436}"/>
              </a:ext>
            </a:extLst>
          </p:cNvPr>
          <p:cNvSpPr txBox="1"/>
          <p:nvPr/>
        </p:nvSpPr>
        <p:spPr>
          <a:xfrm>
            <a:off x="1551963" y="5536501"/>
            <a:ext cx="6216521" cy="1200329"/>
          </a:xfrm>
          <a:prstGeom prst="rect">
            <a:avLst/>
          </a:prstGeom>
          <a:ln/>
        </p:spPr>
        <p:style>
          <a:lnRef idx="1">
            <a:schemeClr val="accent4"/>
          </a:lnRef>
          <a:fillRef idx="2">
            <a:schemeClr val="accent4"/>
          </a:fillRef>
          <a:effectRef idx="1">
            <a:schemeClr val="accent4"/>
          </a:effectRef>
          <a:fontRef idx="minor">
            <a:schemeClr val="dk1"/>
          </a:fontRef>
        </p:style>
        <p:txBody>
          <a:bodyPr wrap="square">
            <a:spAutoFit/>
          </a:bodyPr>
          <a:lstStyle/>
          <a:p>
            <a:pPr marL="285750" indent="-285750" algn="just">
              <a:buFont typeface="Arial" panose="020B0604020202020204" pitchFamily="34" charset="0"/>
              <a:buChar char="•"/>
            </a:pPr>
            <a:r>
              <a:rPr lang="es-EC" dirty="0">
                <a:latin typeface="Times New Roman" panose="02020603050405020304" pitchFamily="18" charset="0"/>
              </a:rPr>
              <a:t>M</a:t>
            </a:r>
            <a:r>
              <a:rPr lang="es-EC" sz="1800" dirty="0">
                <a:effectLst/>
                <a:latin typeface="Times New Roman" panose="02020603050405020304" pitchFamily="18" charset="0"/>
              </a:rPr>
              <a:t>étodo </a:t>
            </a:r>
            <a:r>
              <a:rPr lang="es-EC" sz="1800" i="1" dirty="0" err="1">
                <a:effectLst/>
                <a:latin typeface="Times New Roman" panose="02020603050405020304" pitchFamily="18" charset="0"/>
              </a:rPr>
              <a:t>Neighbour-Joining</a:t>
            </a:r>
            <a:r>
              <a:rPr lang="es-EC" sz="1800" dirty="0">
                <a:effectLst/>
                <a:latin typeface="Times New Roman" panose="02020603050405020304" pitchFamily="18" charset="0"/>
              </a:rPr>
              <a:t> de máxima verosimilitud </a:t>
            </a:r>
          </a:p>
          <a:p>
            <a:pPr marL="285750" indent="-285750" algn="just">
              <a:buFont typeface="Arial" panose="020B0604020202020204" pitchFamily="34" charset="0"/>
              <a:buChar char="•"/>
            </a:pPr>
            <a:r>
              <a:rPr lang="es-EC" dirty="0">
                <a:latin typeface="Times New Roman" panose="02020603050405020304" pitchFamily="18" charset="0"/>
              </a:rPr>
              <a:t>S</a:t>
            </a:r>
            <a:r>
              <a:rPr lang="es-EC" sz="1800" dirty="0">
                <a:effectLst/>
                <a:latin typeface="Times New Roman" panose="02020603050405020304" pitchFamily="18" charset="0"/>
              </a:rPr>
              <a:t>imilitud de secuencia ≥97%</a:t>
            </a:r>
          </a:p>
          <a:p>
            <a:pPr marL="285750" indent="-285750" algn="just">
              <a:buFont typeface="Arial" panose="020B0604020202020204" pitchFamily="34" charset="0"/>
              <a:buChar char="•"/>
            </a:pPr>
            <a:r>
              <a:rPr lang="es-EC" dirty="0">
                <a:latin typeface="Times New Roman" panose="02020603050405020304" pitchFamily="18" charset="0"/>
              </a:rPr>
              <a:t>B</a:t>
            </a:r>
            <a:r>
              <a:rPr lang="es-EC" sz="1800" dirty="0">
                <a:effectLst/>
                <a:latin typeface="Times New Roman" panose="02020603050405020304" pitchFamily="18" charset="0"/>
              </a:rPr>
              <a:t>ootstrap de 1000</a:t>
            </a:r>
          </a:p>
          <a:p>
            <a:pPr marL="285750" indent="-285750" algn="just">
              <a:buFont typeface="Arial" panose="020B0604020202020204" pitchFamily="34" charset="0"/>
              <a:buChar char="•"/>
            </a:pPr>
            <a:r>
              <a:rPr lang="es-EC" dirty="0">
                <a:latin typeface="Times New Roman" panose="02020603050405020304" pitchFamily="18" charset="0"/>
              </a:rPr>
              <a:t>M</a:t>
            </a:r>
            <a:r>
              <a:rPr lang="es-EC" sz="1800" dirty="0">
                <a:effectLst/>
                <a:latin typeface="Times New Roman" panose="02020603050405020304" pitchFamily="18" charset="0"/>
              </a:rPr>
              <a:t>odelo evolutivo de Tamura – </a:t>
            </a:r>
            <a:r>
              <a:rPr lang="es-EC" sz="1800" dirty="0" err="1">
                <a:effectLst/>
                <a:latin typeface="Times New Roman" panose="02020603050405020304" pitchFamily="18" charset="0"/>
              </a:rPr>
              <a:t>Nei</a:t>
            </a:r>
            <a:endParaRPr lang="es-EC" dirty="0"/>
          </a:p>
        </p:txBody>
      </p:sp>
      <p:graphicFrame>
        <p:nvGraphicFramePr>
          <p:cNvPr id="7" name="Diagrama 6">
            <a:extLst>
              <a:ext uri="{FF2B5EF4-FFF2-40B4-BE49-F238E27FC236}">
                <a16:creationId xmlns:a16="http://schemas.microsoft.com/office/drawing/2014/main" id="{6192EF0D-2435-4CA1-95D4-55DF84A7EF48}"/>
              </a:ext>
            </a:extLst>
          </p:cNvPr>
          <p:cNvGraphicFramePr/>
          <p:nvPr>
            <p:extLst>
              <p:ext uri="{D42A27DB-BD31-4B8C-83A1-F6EECF244321}">
                <p14:modId xmlns:p14="http://schemas.microsoft.com/office/powerpoint/2010/main" val="336030760"/>
              </p:ext>
            </p:extLst>
          </p:nvPr>
        </p:nvGraphicFramePr>
        <p:xfrm>
          <a:off x="9697323" y="0"/>
          <a:ext cx="2372637" cy="641283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CuadroTexto 8">
            <a:extLst>
              <a:ext uri="{FF2B5EF4-FFF2-40B4-BE49-F238E27FC236}">
                <a16:creationId xmlns:a16="http://schemas.microsoft.com/office/drawing/2014/main" id="{4259AE0F-E8AF-4340-9417-613641DEA30B}"/>
              </a:ext>
            </a:extLst>
          </p:cNvPr>
          <p:cNvSpPr txBox="1"/>
          <p:nvPr/>
        </p:nvSpPr>
        <p:spPr>
          <a:xfrm>
            <a:off x="8397373" y="983431"/>
            <a:ext cx="1030705" cy="307777"/>
          </a:xfrm>
          <a:prstGeom prst="rect">
            <a:avLst/>
          </a:prstGeom>
          <a:noFill/>
        </p:spPr>
        <p:txBody>
          <a:bodyPr wrap="square">
            <a:spAutoFit/>
          </a:bodyPr>
          <a:lstStyle/>
          <a:p>
            <a:r>
              <a:rPr lang="es-EC" sz="1400" b="1" dirty="0">
                <a:effectLst/>
                <a:latin typeface="Times New Roman" panose="02020603050405020304" pitchFamily="18" charset="0"/>
              </a:rPr>
              <a:t>(38.1%) </a:t>
            </a:r>
            <a:endParaRPr lang="es-EC" sz="1400" b="1" dirty="0"/>
          </a:p>
        </p:txBody>
      </p:sp>
      <p:sp>
        <p:nvSpPr>
          <p:cNvPr id="11" name="CuadroTexto 10">
            <a:extLst>
              <a:ext uri="{FF2B5EF4-FFF2-40B4-BE49-F238E27FC236}">
                <a16:creationId xmlns:a16="http://schemas.microsoft.com/office/drawing/2014/main" id="{05EFA39D-6678-459D-A4F4-4047F4BDF5A0}"/>
              </a:ext>
            </a:extLst>
          </p:cNvPr>
          <p:cNvSpPr txBox="1"/>
          <p:nvPr/>
        </p:nvSpPr>
        <p:spPr>
          <a:xfrm>
            <a:off x="8580316" y="2181545"/>
            <a:ext cx="1030705" cy="307777"/>
          </a:xfrm>
          <a:prstGeom prst="rect">
            <a:avLst/>
          </a:prstGeom>
          <a:noFill/>
        </p:spPr>
        <p:txBody>
          <a:bodyPr wrap="square">
            <a:spAutoFit/>
          </a:bodyPr>
          <a:lstStyle/>
          <a:p>
            <a:r>
              <a:rPr lang="es-EC" sz="1400" b="1" dirty="0">
                <a:effectLst/>
                <a:latin typeface="Times New Roman" panose="02020603050405020304" pitchFamily="18" charset="0"/>
              </a:rPr>
              <a:t>(</a:t>
            </a:r>
            <a:r>
              <a:rPr lang="es-EC" sz="1400" b="1" dirty="0">
                <a:latin typeface="Times New Roman" panose="02020603050405020304" pitchFamily="18" charset="0"/>
              </a:rPr>
              <a:t>9.5</a:t>
            </a:r>
            <a:r>
              <a:rPr lang="es-EC" sz="1400" b="1" dirty="0">
                <a:effectLst/>
                <a:latin typeface="Times New Roman" panose="02020603050405020304" pitchFamily="18" charset="0"/>
              </a:rPr>
              <a:t>%) </a:t>
            </a:r>
            <a:endParaRPr lang="es-EC" sz="1400" b="1" dirty="0"/>
          </a:p>
        </p:txBody>
      </p:sp>
      <p:sp>
        <p:nvSpPr>
          <p:cNvPr id="13" name="CuadroTexto 12">
            <a:extLst>
              <a:ext uri="{FF2B5EF4-FFF2-40B4-BE49-F238E27FC236}">
                <a16:creationId xmlns:a16="http://schemas.microsoft.com/office/drawing/2014/main" id="{BDCFCA8A-1E41-4381-9E2A-0ECBDC59EF1F}"/>
              </a:ext>
            </a:extLst>
          </p:cNvPr>
          <p:cNvSpPr txBox="1"/>
          <p:nvPr/>
        </p:nvSpPr>
        <p:spPr>
          <a:xfrm>
            <a:off x="8218468" y="3580399"/>
            <a:ext cx="1030705" cy="307777"/>
          </a:xfrm>
          <a:prstGeom prst="rect">
            <a:avLst/>
          </a:prstGeom>
          <a:noFill/>
        </p:spPr>
        <p:txBody>
          <a:bodyPr wrap="square">
            <a:spAutoFit/>
          </a:bodyPr>
          <a:lstStyle/>
          <a:p>
            <a:r>
              <a:rPr lang="es-EC" sz="1400" b="1" dirty="0">
                <a:effectLst/>
                <a:latin typeface="Times New Roman" panose="02020603050405020304" pitchFamily="18" charset="0"/>
              </a:rPr>
              <a:t>(</a:t>
            </a:r>
            <a:r>
              <a:rPr lang="es-EC" sz="1400" b="1" dirty="0">
                <a:latin typeface="Times New Roman" panose="02020603050405020304" pitchFamily="18" charset="0"/>
              </a:rPr>
              <a:t>23.8</a:t>
            </a:r>
            <a:r>
              <a:rPr lang="es-EC" sz="1400" b="1" dirty="0">
                <a:effectLst/>
                <a:latin typeface="Times New Roman" panose="02020603050405020304" pitchFamily="18" charset="0"/>
              </a:rPr>
              <a:t>%) </a:t>
            </a:r>
            <a:endParaRPr lang="es-EC" sz="1400" b="1" dirty="0"/>
          </a:p>
        </p:txBody>
      </p:sp>
      <p:sp>
        <p:nvSpPr>
          <p:cNvPr id="15" name="CuadroTexto 14">
            <a:extLst>
              <a:ext uri="{FF2B5EF4-FFF2-40B4-BE49-F238E27FC236}">
                <a16:creationId xmlns:a16="http://schemas.microsoft.com/office/drawing/2014/main" id="{62298FAD-00F7-46FA-B540-4D37CF973D4B}"/>
              </a:ext>
            </a:extLst>
          </p:cNvPr>
          <p:cNvSpPr txBox="1"/>
          <p:nvPr/>
        </p:nvSpPr>
        <p:spPr>
          <a:xfrm>
            <a:off x="8718550" y="4516978"/>
            <a:ext cx="1030705" cy="307777"/>
          </a:xfrm>
          <a:prstGeom prst="rect">
            <a:avLst/>
          </a:prstGeom>
          <a:noFill/>
        </p:spPr>
        <p:txBody>
          <a:bodyPr wrap="square">
            <a:spAutoFit/>
          </a:bodyPr>
          <a:lstStyle/>
          <a:p>
            <a:r>
              <a:rPr lang="es-EC" sz="1400" b="1" dirty="0">
                <a:effectLst/>
                <a:latin typeface="Times New Roman" panose="02020603050405020304" pitchFamily="18" charset="0"/>
              </a:rPr>
              <a:t>(</a:t>
            </a:r>
            <a:r>
              <a:rPr lang="es-EC" sz="1400" b="1" dirty="0">
                <a:latin typeface="Times New Roman" panose="02020603050405020304" pitchFamily="18" charset="0"/>
              </a:rPr>
              <a:t>9.5</a:t>
            </a:r>
            <a:r>
              <a:rPr lang="es-EC" sz="1400" b="1" dirty="0">
                <a:effectLst/>
                <a:latin typeface="Times New Roman" panose="02020603050405020304" pitchFamily="18" charset="0"/>
              </a:rPr>
              <a:t>%) </a:t>
            </a:r>
            <a:endParaRPr lang="es-EC" sz="1400" b="1" dirty="0"/>
          </a:p>
        </p:txBody>
      </p:sp>
      <p:sp>
        <p:nvSpPr>
          <p:cNvPr id="17" name="CuadroTexto 16">
            <a:extLst>
              <a:ext uri="{FF2B5EF4-FFF2-40B4-BE49-F238E27FC236}">
                <a16:creationId xmlns:a16="http://schemas.microsoft.com/office/drawing/2014/main" id="{841BE130-5B40-43F4-8D8D-A1A93C78E324}"/>
              </a:ext>
            </a:extLst>
          </p:cNvPr>
          <p:cNvSpPr txBox="1"/>
          <p:nvPr/>
        </p:nvSpPr>
        <p:spPr>
          <a:xfrm>
            <a:off x="8733821" y="5066146"/>
            <a:ext cx="1030705" cy="307777"/>
          </a:xfrm>
          <a:prstGeom prst="rect">
            <a:avLst/>
          </a:prstGeom>
          <a:noFill/>
        </p:spPr>
        <p:txBody>
          <a:bodyPr wrap="square">
            <a:spAutoFit/>
          </a:bodyPr>
          <a:lstStyle/>
          <a:p>
            <a:r>
              <a:rPr lang="es-EC" sz="1400" b="1" dirty="0">
                <a:effectLst/>
                <a:latin typeface="Times New Roman" panose="02020603050405020304" pitchFamily="18" charset="0"/>
              </a:rPr>
              <a:t>(</a:t>
            </a:r>
            <a:r>
              <a:rPr lang="es-EC" sz="1400" b="1" dirty="0">
                <a:latin typeface="Times New Roman" panose="02020603050405020304" pitchFamily="18" charset="0"/>
              </a:rPr>
              <a:t>9.5</a:t>
            </a:r>
            <a:r>
              <a:rPr lang="es-EC" sz="1400" b="1" dirty="0">
                <a:effectLst/>
                <a:latin typeface="Times New Roman" panose="02020603050405020304" pitchFamily="18" charset="0"/>
              </a:rPr>
              <a:t>%) </a:t>
            </a:r>
            <a:endParaRPr lang="es-EC" sz="1400" b="1" dirty="0"/>
          </a:p>
        </p:txBody>
      </p:sp>
      <p:sp>
        <p:nvSpPr>
          <p:cNvPr id="19" name="CuadroTexto 18">
            <a:extLst>
              <a:ext uri="{FF2B5EF4-FFF2-40B4-BE49-F238E27FC236}">
                <a16:creationId xmlns:a16="http://schemas.microsoft.com/office/drawing/2014/main" id="{35F1800C-9EAC-4127-A35F-F041650B3D80}"/>
              </a:ext>
            </a:extLst>
          </p:cNvPr>
          <p:cNvSpPr txBox="1"/>
          <p:nvPr/>
        </p:nvSpPr>
        <p:spPr>
          <a:xfrm>
            <a:off x="8596356" y="2882613"/>
            <a:ext cx="1030705" cy="307777"/>
          </a:xfrm>
          <a:prstGeom prst="rect">
            <a:avLst/>
          </a:prstGeom>
          <a:noFill/>
        </p:spPr>
        <p:txBody>
          <a:bodyPr wrap="square">
            <a:spAutoFit/>
          </a:bodyPr>
          <a:lstStyle/>
          <a:p>
            <a:r>
              <a:rPr lang="es-EC" sz="1400" b="1" dirty="0">
                <a:effectLst/>
                <a:latin typeface="Times New Roman" panose="02020603050405020304" pitchFamily="18" charset="0"/>
              </a:rPr>
              <a:t>(</a:t>
            </a:r>
            <a:r>
              <a:rPr lang="es-EC" sz="1400" b="1" dirty="0">
                <a:latin typeface="Times New Roman" panose="02020603050405020304" pitchFamily="18" charset="0"/>
              </a:rPr>
              <a:t>4.8</a:t>
            </a:r>
            <a:r>
              <a:rPr lang="es-EC" sz="1400" b="1" dirty="0">
                <a:effectLst/>
                <a:latin typeface="Times New Roman" panose="02020603050405020304" pitchFamily="18" charset="0"/>
              </a:rPr>
              <a:t>%) </a:t>
            </a:r>
            <a:endParaRPr lang="es-EC" sz="1400" b="1" dirty="0"/>
          </a:p>
        </p:txBody>
      </p:sp>
      <p:sp>
        <p:nvSpPr>
          <p:cNvPr id="21" name="CuadroTexto 20">
            <a:extLst>
              <a:ext uri="{FF2B5EF4-FFF2-40B4-BE49-F238E27FC236}">
                <a16:creationId xmlns:a16="http://schemas.microsoft.com/office/drawing/2014/main" id="{D3DD223F-9A47-422A-9360-63029CDD86AE}"/>
              </a:ext>
            </a:extLst>
          </p:cNvPr>
          <p:cNvSpPr txBox="1"/>
          <p:nvPr/>
        </p:nvSpPr>
        <p:spPr>
          <a:xfrm>
            <a:off x="8580314" y="2568030"/>
            <a:ext cx="1030705" cy="307777"/>
          </a:xfrm>
          <a:prstGeom prst="rect">
            <a:avLst/>
          </a:prstGeom>
          <a:noFill/>
        </p:spPr>
        <p:txBody>
          <a:bodyPr wrap="square">
            <a:spAutoFit/>
          </a:bodyPr>
          <a:lstStyle/>
          <a:p>
            <a:r>
              <a:rPr lang="es-EC" sz="1400" b="1" dirty="0">
                <a:effectLst/>
                <a:latin typeface="Times New Roman" panose="02020603050405020304" pitchFamily="18" charset="0"/>
              </a:rPr>
              <a:t>(</a:t>
            </a:r>
            <a:r>
              <a:rPr lang="es-EC" sz="1400" b="1" dirty="0">
                <a:latin typeface="Times New Roman" panose="02020603050405020304" pitchFamily="18" charset="0"/>
              </a:rPr>
              <a:t>4.8</a:t>
            </a:r>
            <a:r>
              <a:rPr lang="es-EC" sz="1400" b="1" dirty="0">
                <a:effectLst/>
                <a:latin typeface="Times New Roman" panose="02020603050405020304" pitchFamily="18" charset="0"/>
              </a:rPr>
              <a:t>%) </a:t>
            </a:r>
            <a:endParaRPr lang="es-EC" sz="1400" b="1" dirty="0"/>
          </a:p>
        </p:txBody>
      </p:sp>
      <p:sp>
        <p:nvSpPr>
          <p:cNvPr id="23" name="CuadroTexto 22">
            <a:extLst>
              <a:ext uri="{FF2B5EF4-FFF2-40B4-BE49-F238E27FC236}">
                <a16:creationId xmlns:a16="http://schemas.microsoft.com/office/drawing/2014/main" id="{CB43D71D-7AB5-46BF-A7A2-C8FC157A2065}"/>
              </a:ext>
            </a:extLst>
          </p:cNvPr>
          <p:cNvSpPr txBox="1"/>
          <p:nvPr/>
        </p:nvSpPr>
        <p:spPr>
          <a:xfrm>
            <a:off x="6579061" y="6476302"/>
            <a:ext cx="6096000" cy="276999"/>
          </a:xfrm>
          <a:prstGeom prst="rect">
            <a:avLst/>
          </a:prstGeom>
          <a:noFill/>
        </p:spPr>
        <p:txBody>
          <a:bodyPr wrap="square">
            <a:spAutoFit/>
          </a:bodyPr>
          <a:lstStyle/>
          <a:p>
            <a:r>
              <a:rPr lang="es-EC" sz="1200" dirty="0">
                <a:effectLst/>
                <a:latin typeface="Times New Roman" panose="02020603050405020304" pitchFamily="18" charset="0"/>
              </a:rPr>
              <a:t>(Chi </a:t>
            </a:r>
            <a:r>
              <a:rPr lang="es-EC" sz="1200" dirty="0" err="1">
                <a:effectLst/>
                <a:latin typeface="Times New Roman" panose="02020603050405020304" pitchFamily="18" charset="0"/>
              </a:rPr>
              <a:t>Chim</a:t>
            </a:r>
            <a:r>
              <a:rPr lang="es-EC" sz="1200" dirty="0">
                <a:effectLst/>
                <a:latin typeface="Times New Roman" panose="02020603050405020304" pitchFamily="18" charset="0"/>
              </a:rPr>
              <a:t>, 2013)</a:t>
            </a:r>
            <a:endParaRPr lang="es-EC" sz="1200" dirty="0"/>
          </a:p>
        </p:txBody>
      </p:sp>
      <p:sp>
        <p:nvSpPr>
          <p:cNvPr id="25" name="CuadroTexto 24">
            <a:extLst>
              <a:ext uri="{FF2B5EF4-FFF2-40B4-BE49-F238E27FC236}">
                <a16:creationId xmlns:a16="http://schemas.microsoft.com/office/drawing/2014/main" id="{F4FF5BF4-DB77-4573-87B6-BD1345D2A6DA}"/>
              </a:ext>
            </a:extLst>
          </p:cNvPr>
          <p:cNvSpPr txBox="1"/>
          <p:nvPr/>
        </p:nvSpPr>
        <p:spPr>
          <a:xfrm>
            <a:off x="10660850" y="6552988"/>
            <a:ext cx="2310271" cy="276999"/>
          </a:xfrm>
          <a:prstGeom prst="rect">
            <a:avLst/>
          </a:prstGeom>
          <a:noFill/>
        </p:spPr>
        <p:txBody>
          <a:bodyPr wrap="square">
            <a:spAutoFit/>
          </a:bodyPr>
          <a:lstStyle/>
          <a:p>
            <a:r>
              <a:rPr lang="es-EC" sz="1200" dirty="0">
                <a:effectLst/>
                <a:latin typeface="Times New Roman" panose="02020603050405020304" pitchFamily="18" charset="0"/>
              </a:rPr>
              <a:t>(</a:t>
            </a:r>
            <a:r>
              <a:rPr lang="es-EC" sz="1200" dirty="0" err="1">
                <a:effectLst/>
                <a:latin typeface="Times New Roman" panose="02020603050405020304" pitchFamily="18" charset="0"/>
              </a:rPr>
              <a:t>U’Ren</a:t>
            </a:r>
            <a:r>
              <a:rPr lang="es-EC" sz="1200" dirty="0">
                <a:effectLst/>
                <a:latin typeface="Times New Roman" panose="02020603050405020304" pitchFamily="18" charset="0"/>
              </a:rPr>
              <a:t> et al. 2016)</a:t>
            </a:r>
            <a:endParaRPr lang="es-EC" sz="1200" dirty="0"/>
          </a:p>
        </p:txBody>
      </p:sp>
    </p:spTree>
    <p:extLst>
      <p:ext uri="{BB962C8B-B14F-4D97-AF65-F5344CB8AC3E}">
        <p14:creationId xmlns:p14="http://schemas.microsoft.com/office/powerpoint/2010/main" val="373409307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grpId="0" nodeType="clickEffect">
                                  <p:stCondLst>
                                    <p:cond delay="0"/>
                                  </p:stCondLst>
                                  <p:childTnLst>
                                    <p:animRot by="120000">
                                      <p:cBhvr>
                                        <p:cTn id="14" dur="100" fill="hold">
                                          <p:stCondLst>
                                            <p:cond delay="0"/>
                                          </p:stCondLst>
                                        </p:cTn>
                                        <p:tgtEl>
                                          <p:spTgt spid="11"/>
                                        </p:tgtEl>
                                        <p:attrNameLst>
                                          <p:attrName>r</p:attrName>
                                        </p:attrNameLst>
                                      </p:cBhvr>
                                    </p:animRot>
                                    <p:animRot by="-240000">
                                      <p:cBhvr>
                                        <p:cTn id="15" dur="200" fill="hold">
                                          <p:stCondLst>
                                            <p:cond delay="200"/>
                                          </p:stCondLst>
                                        </p:cTn>
                                        <p:tgtEl>
                                          <p:spTgt spid="11"/>
                                        </p:tgtEl>
                                        <p:attrNameLst>
                                          <p:attrName>r</p:attrName>
                                        </p:attrNameLst>
                                      </p:cBhvr>
                                    </p:animRot>
                                    <p:animRot by="240000">
                                      <p:cBhvr>
                                        <p:cTn id="16" dur="200" fill="hold">
                                          <p:stCondLst>
                                            <p:cond delay="400"/>
                                          </p:stCondLst>
                                        </p:cTn>
                                        <p:tgtEl>
                                          <p:spTgt spid="11"/>
                                        </p:tgtEl>
                                        <p:attrNameLst>
                                          <p:attrName>r</p:attrName>
                                        </p:attrNameLst>
                                      </p:cBhvr>
                                    </p:animRot>
                                    <p:animRot by="-240000">
                                      <p:cBhvr>
                                        <p:cTn id="17" dur="200" fill="hold">
                                          <p:stCondLst>
                                            <p:cond delay="600"/>
                                          </p:stCondLst>
                                        </p:cTn>
                                        <p:tgtEl>
                                          <p:spTgt spid="11"/>
                                        </p:tgtEl>
                                        <p:attrNameLst>
                                          <p:attrName>r</p:attrName>
                                        </p:attrNameLst>
                                      </p:cBhvr>
                                    </p:animRot>
                                    <p:animRot by="120000">
                                      <p:cBhvr>
                                        <p:cTn id="18" dur="200" fill="hold">
                                          <p:stCondLst>
                                            <p:cond delay="800"/>
                                          </p:stCondLst>
                                        </p:cTn>
                                        <p:tgtEl>
                                          <p:spTgt spid="11"/>
                                        </p:tgtEl>
                                        <p:attrNameLst>
                                          <p:attrName>r</p:attrName>
                                        </p:attrNameLst>
                                      </p:cBhvr>
                                    </p:animRot>
                                  </p:childTnLst>
                                </p:cTn>
                              </p:par>
                              <p:par>
                                <p:cTn id="19" presetID="32" presetClass="emph" presetSubtype="0" fill="hold" grpId="0" nodeType="withEffect">
                                  <p:stCondLst>
                                    <p:cond delay="0"/>
                                  </p:stCondLst>
                                  <p:childTnLst>
                                    <p:animRot by="120000">
                                      <p:cBhvr>
                                        <p:cTn id="20" dur="100" fill="hold">
                                          <p:stCondLst>
                                            <p:cond delay="0"/>
                                          </p:stCondLst>
                                        </p:cTn>
                                        <p:tgtEl>
                                          <p:spTgt spid="15"/>
                                        </p:tgtEl>
                                        <p:attrNameLst>
                                          <p:attrName>r</p:attrName>
                                        </p:attrNameLst>
                                      </p:cBhvr>
                                    </p:animRot>
                                    <p:animRot by="-240000">
                                      <p:cBhvr>
                                        <p:cTn id="21" dur="200" fill="hold">
                                          <p:stCondLst>
                                            <p:cond delay="200"/>
                                          </p:stCondLst>
                                        </p:cTn>
                                        <p:tgtEl>
                                          <p:spTgt spid="15"/>
                                        </p:tgtEl>
                                        <p:attrNameLst>
                                          <p:attrName>r</p:attrName>
                                        </p:attrNameLst>
                                      </p:cBhvr>
                                    </p:animRot>
                                    <p:animRot by="240000">
                                      <p:cBhvr>
                                        <p:cTn id="22" dur="200" fill="hold">
                                          <p:stCondLst>
                                            <p:cond delay="400"/>
                                          </p:stCondLst>
                                        </p:cTn>
                                        <p:tgtEl>
                                          <p:spTgt spid="15"/>
                                        </p:tgtEl>
                                        <p:attrNameLst>
                                          <p:attrName>r</p:attrName>
                                        </p:attrNameLst>
                                      </p:cBhvr>
                                    </p:animRot>
                                    <p:animRot by="-240000">
                                      <p:cBhvr>
                                        <p:cTn id="23" dur="200" fill="hold">
                                          <p:stCondLst>
                                            <p:cond delay="600"/>
                                          </p:stCondLst>
                                        </p:cTn>
                                        <p:tgtEl>
                                          <p:spTgt spid="15"/>
                                        </p:tgtEl>
                                        <p:attrNameLst>
                                          <p:attrName>r</p:attrName>
                                        </p:attrNameLst>
                                      </p:cBhvr>
                                    </p:animRot>
                                    <p:animRot by="120000">
                                      <p:cBhvr>
                                        <p:cTn id="24" dur="200" fill="hold">
                                          <p:stCondLst>
                                            <p:cond delay="800"/>
                                          </p:stCondLst>
                                        </p:cTn>
                                        <p:tgtEl>
                                          <p:spTgt spid="15"/>
                                        </p:tgtEl>
                                        <p:attrNameLst>
                                          <p:attrName>r</p:attrName>
                                        </p:attrNameLst>
                                      </p:cBhvr>
                                    </p:animRot>
                                  </p:childTnLst>
                                </p:cTn>
                              </p:par>
                              <p:par>
                                <p:cTn id="25" presetID="32" presetClass="emph" presetSubtype="0" fill="hold" grpId="0" nodeType="withEffect">
                                  <p:stCondLst>
                                    <p:cond delay="0"/>
                                  </p:stCondLst>
                                  <p:childTnLst>
                                    <p:animRot by="120000">
                                      <p:cBhvr>
                                        <p:cTn id="26" dur="100" fill="hold">
                                          <p:stCondLst>
                                            <p:cond delay="0"/>
                                          </p:stCondLst>
                                        </p:cTn>
                                        <p:tgtEl>
                                          <p:spTgt spid="17"/>
                                        </p:tgtEl>
                                        <p:attrNameLst>
                                          <p:attrName>r</p:attrName>
                                        </p:attrNameLst>
                                      </p:cBhvr>
                                    </p:animRot>
                                    <p:animRot by="-240000">
                                      <p:cBhvr>
                                        <p:cTn id="27" dur="200" fill="hold">
                                          <p:stCondLst>
                                            <p:cond delay="200"/>
                                          </p:stCondLst>
                                        </p:cTn>
                                        <p:tgtEl>
                                          <p:spTgt spid="17"/>
                                        </p:tgtEl>
                                        <p:attrNameLst>
                                          <p:attrName>r</p:attrName>
                                        </p:attrNameLst>
                                      </p:cBhvr>
                                    </p:animRot>
                                    <p:animRot by="240000">
                                      <p:cBhvr>
                                        <p:cTn id="28" dur="200" fill="hold">
                                          <p:stCondLst>
                                            <p:cond delay="400"/>
                                          </p:stCondLst>
                                        </p:cTn>
                                        <p:tgtEl>
                                          <p:spTgt spid="17"/>
                                        </p:tgtEl>
                                        <p:attrNameLst>
                                          <p:attrName>r</p:attrName>
                                        </p:attrNameLst>
                                      </p:cBhvr>
                                    </p:animRot>
                                    <p:animRot by="-240000">
                                      <p:cBhvr>
                                        <p:cTn id="29" dur="200" fill="hold">
                                          <p:stCondLst>
                                            <p:cond delay="600"/>
                                          </p:stCondLst>
                                        </p:cTn>
                                        <p:tgtEl>
                                          <p:spTgt spid="17"/>
                                        </p:tgtEl>
                                        <p:attrNameLst>
                                          <p:attrName>r</p:attrName>
                                        </p:attrNameLst>
                                      </p:cBhvr>
                                    </p:animRot>
                                    <p:animRot by="120000">
                                      <p:cBhvr>
                                        <p:cTn id="30" dur="200" fill="hold">
                                          <p:stCondLst>
                                            <p:cond delay="800"/>
                                          </p:stCondLst>
                                        </p:cTn>
                                        <p:tgtEl>
                                          <p:spTgt spid="17"/>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32" presetClass="emph" presetSubtype="0" fill="hold" grpId="0" nodeType="clickEffect">
                                  <p:stCondLst>
                                    <p:cond delay="0"/>
                                  </p:stCondLst>
                                  <p:childTnLst>
                                    <p:animRot by="120000">
                                      <p:cBhvr>
                                        <p:cTn id="34" dur="100" fill="hold">
                                          <p:stCondLst>
                                            <p:cond delay="0"/>
                                          </p:stCondLst>
                                        </p:cTn>
                                        <p:tgtEl>
                                          <p:spTgt spid="19"/>
                                        </p:tgtEl>
                                        <p:attrNameLst>
                                          <p:attrName>r</p:attrName>
                                        </p:attrNameLst>
                                      </p:cBhvr>
                                    </p:animRot>
                                    <p:animRot by="-240000">
                                      <p:cBhvr>
                                        <p:cTn id="35" dur="200" fill="hold">
                                          <p:stCondLst>
                                            <p:cond delay="200"/>
                                          </p:stCondLst>
                                        </p:cTn>
                                        <p:tgtEl>
                                          <p:spTgt spid="19"/>
                                        </p:tgtEl>
                                        <p:attrNameLst>
                                          <p:attrName>r</p:attrName>
                                        </p:attrNameLst>
                                      </p:cBhvr>
                                    </p:animRot>
                                    <p:animRot by="240000">
                                      <p:cBhvr>
                                        <p:cTn id="36" dur="200" fill="hold">
                                          <p:stCondLst>
                                            <p:cond delay="400"/>
                                          </p:stCondLst>
                                        </p:cTn>
                                        <p:tgtEl>
                                          <p:spTgt spid="19"/>
                                        </p:tgtEl>
                                        <p:attrNameLst>
                                          <p:attrName>r</p:attrName>
                                        </p:attrNameLst>
                                      </p:cBhvr>
                                    </p:animRot>
                                    <p:animRot by="-240000">
                                      <p:cBhvr>
                                        <p:cTn id="37" dur="200" fill="hold">
                                          <p:stCondLst>
                                            <p:cond delay="600"/>
                                          </p:stCondLst>
                                        </p:cTn>
                                        <p:tgtEl>
                                          <p:spTgt spid="19"/>
                                        </p:tgtEl>
                                        <p:attrNameLst>
                                          <p:attrName>r</p:attrName>
                                        </p:attrNameLst>
                                      </p:cBhvr>
                                    </p:animRot>
                                    <p:animRot by="120000">
                                      <p:cBhvr>
                                        <p:cTn id="38" dur="200" fill="hold">
                                          <p:stCondLst>
                                            <p:cond delay="800"/>
                                          </p:stCondLst>
                                        </p:cTn>
                                        <p:tgtEl>
                                          <p:spTgt spid="19"/>
                                        </p:tgtEl>
                                        <p:attrNameLst>
                                          <p:attrName>r</p:attrName>
                                        </p:attrNameLst>
                                      </p:cBhvr>
                                    </p:animRot>
                                  </p:childTnLst>
                                </p:cTn>
                              </p:par>
                              <p:par>
                                <p:cTn id="39" presetID="32" presetClass="emph" presetSubtype="0" fill="hold" grpId="0" nodeType="withEffect">
                                  <p:stCondLst>
                                    <p:cond delay="0"/>
                                  </p:stCondLst>
                                  <p:childTnLst>
                                    <p:animRot by="120000">
                                      <p:cBhvr>
                                        <p:cTn id="40" dur="100" fill="hold">
                                          <p:stCondLst>
                                            <p:cond delay="0"/>
                                          </p:stCondLst>
                                        </p:cTn>
                                        <p:tgtEl>
                                          <p:spTgt spid="21"/>
                                        </p:tgtEl>
                                        <p:attrNameLst>
                                          <p:attrName>r</p:attrName>
                                        </p:attrNameLst>
                                      </p:cBhvr>
                                    </p:animRot>
                                    <p:animRot by="-240000">
                                      <p:cBhvr>
                                        <p:cTn id="41" dur="200" fill="hold">
                                          <p:stCondLst>
                                            <p:cond delay="200"/>
                                          </p:stCondLst>
                                        </p:cTn>
                                        <p:tgtEl>
                                          <p:spTgt spid="21"/>
                                        </p:tgtEl>
                                        <p:attrNameLst>
                                          <p:attrName>r</p:attrName>
                                        </p:attrNameLst>
                                      </p:cBhvr>
                                    </p:animRot>
                                    <p:animRot by="240000">
                                      <p:cBhvr>
                                        <p:cTn id="42" dur="200" fill="hold">
                                          <p:stCondLst>
                                            <p:cond delay="400"/>
                                          </p:stCondLst>
                                        </p:cTn>
                                        <p:tgtEl>
                                          <p:spTgt spid="21"/>
                                        </p:tgtEl>
                                        <p:attrNameLst>
                                          <p:attrName>r</p:attrName>
                                        </p:attrNameLst>
                                      </p:cBhvr>
                                    </p:animRot>
                                    <p:animRot by="-240000">
                                      <p:cBhvr>
                                        <p:cTn id="43" dur="200" fill="hold">
                                          <p:stCondLst>
                                            <p:cond delay="600"/>
                                          </p:stCondLst>
                                        </p:cTn>
                                        <p:tgtEl>
                                          <p:spTgt spid="21"/>
                                        </p:tgtEl>
                                        <p:attrNameLst>
                                          <p:attrName>r</p:attrName>
                                        </p:attrNameLst>
                                      </p:cBhvr>
                                    </p:animRot>
                                    <p:animRot by="120000">
                                      <p:cBhvr>
                                        <p:cTn id="44" dur="200" fill="hold">
                                          <p:stCondLst>
                                            <p:cond delay="800"/>
                                          </p:stCondLst>
                                        </p:cTn>
                                        <p:tgtEl>
                                          <p:spTgt spid="21"/>
                                        </p:tgtEl>
                                        <p:attrNameLst>
                                          <p:attrName>r</p:attrName>
                                        </p:attrNameLst>
                                      </p:cBhvr>
                                    </p:animRot>
                                  </p:childTnLst>
                                </p:cTn>
                              </p:par>
                            </p:childTnLst>
                          </p:cTn>
                        </p:par>
                      </p:childTnLst>
                    </p:cTn>
                  </p:par>
                  <p:par>
                    <p:cTn id="45" fill="hold">
                      <p:stCondLst>
                        <p:cond delay="indefinite"/>
                      </p:stCondLst>
                      <p:childTnLst>
                        <p:par>
                          <p:cTn id="46" fill="hold">
                            <p:stCondLst>
                              <p:cond delay="0"/>
                            </p:stCondLst>
                            <p:childTnLst>
                              <p:par>
                                <p:cTn id="47" presetID="32" presetClass="emph" presetSubtype="0" fill="hold" grpId="0" nodeType="clickEffect">
                                  <p:stCondLst>
                                    <p:cond delay="0"/>
                                  </p:stCondLst>
                                  <p:childTnLst>
                                    <p:animRot by="120000">
                                      <p:cBhvr>
                                        <p:cTn id="48" dur="100" fill="hold">
                                          <p:stCondLst>
                                            <p:cond delay="0"/>
                                          </p:stCondLst>
                                        </p:cTn>
                                        <p:tgtEl>
                                          <p:spTgt spid="13"/>
                                        </p:tgtEl>
                                        <p:attrNameLst>
                                          <p:attrName>r</p:attrName>
                                        </p:attrNameLst>
                                      </p:cBhvr>
                                    </p:animRot>
                                    <p:animRot by="-240000">
                                      <p:cBhvr>
                                        <p:cTn id="49" dur="200" fill="hold">
                                          <p:stCondLst>
                                            <p:cond delay="200"/>
                                          </p:stCondLst>
                                        </p:cTn>
                                        <p:tgtEl>
                                          <p:spTgt spid="13"/>
                                        </p:tgtEl>
                                        <p:attrNameLst>
                                          <p:attrName>r</p:attrName>
                                        </p:attrNameLst>
                                      </p:cBhvr>
                                    </p:animRot>
                                    <p:animRot by="240000">
                                      <p:cBhvr>
                                        <p:cTn id="50" dur="200" fill="hold">
                                          <p:stCondLst>
                                            <p:cond delay="400"/>
                                          </p:stCondLst>
                                        </p:cTn>
                                        <p:tgtEl>
                                          <p:spTgt spid="13"/>
                                        </p:tgtEl>
                                        <p:attrNameLst>
                                          <p:attrName>r</p:attrName>
                                        </p:attrNameLst>
                                      </p:cBhvr>
                                    </p:animRot>
                                    <p:animRot by="-240000">
                                      <p:cBhvr>
                                        <p:cTn id="51" dur="200" fill="hold">
                                          <p:stCondLst>
                                            <p:cond delay="600"/>
                                          </p:stCondLst>
                                        </p:cTn>
                                        <p:tgtEl>
                                          <p:spTgt spid="13"/>
                                        </p:tgtEl>
                                        <p:attrNameLst>
                                          <p:attrName>r</p:attrName>
                                        </p:attrNameLst>
                                      </p:cBhvr>
                                    </p:animRot>
                                    <p:animRot by="120000">
                                      <p:cBhvr>
                                        <p:cTn id="52"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5" grpId="0"/>
      <p:bldP spid="17" grpId="0"/>
      <p:bldP spid="19" grpId="0"/>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CF325DB-AC5F-40EC-8F39-282FB0B2685D}"/>
              </a:ext>
            </a:extLst>
          </p:cNvPr>
          <p:cNvPicPr>
            <a:picLocks noChangeAspect="1"/>
          </p:cNvPicPr>
          <p:nvPr/>
        </p:nvPicPr>
        <p:blipFill>
          <a:blip r:embed="rId3"/>
          <a:stretch>
            <a:fillRect/>
          </a:stretch>
        </p:blipFill>
        <p:spPr>
          <a:xfrm>
            <a:off x="0" y="0"/>
            <a:ext cx="12192000" cy="6858000"/>
          </a:xfrm>
          <a:prstGeom prst="rect">
            <a:avLst/>
          </a:prstGeom>
        </p:spPr>
      </p:pic>
      <p:pic>
        <p:nvPicPr>
          <p:cNvPr id="8" name="Imagen 7">
            <a:extLst>
              <a:ext uri="{FF2B5EF4-FFF2-40B4-BE49-F238E27FC236}">
                <a16:creationId xmlns:a16="http://schemas.microsoft.com/office/drawing/2014/main" id="{AA326361-D31F-4CB3-B1CC-2938918FB97B}"/>
              </a:ext>
            </a:extLst>
          </p:cNvPr>
          <p:cNvPicPr/>
          <p:nvPr/>
        </p:nvPicPr>
        <p:blipFill rotWithShape="1">
          <a:blip r:embed="rId4">
            <a:extLst>
              <a:ext uri="{28A0092B-C50C-407E-A947-70E740481C1C}">
                <a14:useLocalDpi xmlns:a14="http://schemas.microsoft.com/office/drawing/2010/main" val="0"/>
              </a:ext>
            </a:extLst>
          </a:blip>
          <a:srcRect l="5429" t="3095"/>
          <a:stretch/>
        </p:blipFill>
        <p:spPr bwMode="auto">
          <a:xfrm>
            <a:off x="6150855" y="1150401"/>
            <a:ext cx="5943395" cy="5607287"/>
          </a:xfrm>
          <a:prstGeom prst="rect">
            <a:avLst/>
          </a:prstGeom>
          <a:noFill/>
          <a:ln>
            <a:solidFill>
              <a:schemeClr val="bg2"/>
            </a:solidFill>
          </a:ln>
          <a:extLst>
            <a:ext uri="{53640926-AAD7-44D8-BBD7-CCE9431645EC}">
              <a14:shadowObscured xmlns:a14="http://schemas.microsoft.com/office/drawing/2010/main"/>
            </a:ext>
          </a:extLst>
        </p:spPr>
      </p:pic>
      <p:pic>
        <p:nvPicPr>
          <p:cNvPr id="14" name="Picture 2" descr="Foto Foto 3. Raíz micorrizada y esporas del hongo formador de ...">
            <a:extLst>
              <a:ext uri="{FF2B5EF4-FFF2-40B4-BE49-F238E27FC236}">
                <a16:creationId xmlns:a16="http://schemas.microsoft.com/office/drawing/2014/main" id="{21BE5653-A255-42A0-A3BB-78A87B532A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495" y="1812758"/>
            <a:ext cx="1747670" cy="1601296"/>
          </a:xfrm>
          <a:prstGeom prst="ellipse">
            <a:avLst/>
          </a:prstGeom>
          <a:noFill/>
          <a:extLst>
            <a:ext uri="{909E8E84-426E-40DD-AFC4-6F175D3DCCD1}">
              <a14:hiddenFill xmlns:a14="http://schemas.microsoft.com/office/drawing/2010/main">
                <a:solidFill>
                  <a:srgbClr val="FFFFFF"/>
                </a:solidFill>
              </a14:hiddenFill>
            </a:ext>
          </a:extLst>
        </p:spPr>
      </p:pic>
      <p:pic>
        <p:nvPicPr>
          <p:cNvPr id="20" name="Imagen 19">
            <a:extLst>
              <a:ext uri="{FF2B5EF4-FFF2-40B4-BE49-F238E27FC236}">
                <a16:creationId xmlns:a16="http://schemas.microsoft.com/office/drawing/2014/main" id="{DE5C02ED-F80E-476C-9434-1C3DB68A0280}"/>
              </a:ext>
            </a:extLst>
          </p:cNvPr>
          <p:cNvPicPr>
            <a:picLocks noChangeAspect="1"/>
          </p:cNvPicPr>
          <p:nvPr/>
        </p:nvPicPr>
        <p:blipFill>
          <a:blip r:embed="rId6"/>
          <a:stretch>
            <a:fillRect/>
          </a:stretch>
        </p:blipFill>
        <p:spPr>
          <a:xfrm>
            <a:off x="3003698" y="1340536"/>
            <a:ext cx="2703073" cy="2614929"/>
          </a:xfrm>
          <a:prstGeom prst="rect">
            <a:avLst/>
          </a:prstGeom>
        </p:spPr>
      </p:pic>
      <p:sp>
        <p:nvSpPr>
          <p:cNvPr id="21" name="Flecha: a la derecha 20">
            <a:extLst>
              <a:ext uri="{FF2B5EF4-FFF2-40B4-BE49-F238E27FC236}">
                <a16:creationId xmlns:a16="http://schemas.microsoft.com/office/drawing/2014/main" id="{F1619449-45B0-4B19-B36F-F17D28715BA9}"/>
              </a:ext>
            </a:extLst>
          </p:cNvPr>
          <p:cNvSpPr/>
          <p:nvPr/>
        </p:nvSpPr>
        <p:spPr>
          <a:xfrm>
            <a:off x="2195354" y="2255027"/>
            <a:ext cx="725719" cy="650238"/>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C"/>
          </a:p>
        </p:txBody>
      </p:sp>
      <p:sp>
        <p:nvSpPr>
          <p:cNvPr id="23" name="CuadroTexto 22">
            <a:extLst>
              <a:ext uri="{FF2B5EF4-FFF2-40B4-BE49-F238E27FC236}">
                <a16:creationId xmlns:a16="http://schemas.microsoft.com/office/drawing/2014/main" id="{0E6611AA-3FED-442E-B5B7-C1BCD0AF0424}"/>
              </a:ext>
            </a:extLst>
          </p:cNvPr>
          <p:cNvSpPr txBox="1"/>
          <p:nvPr/>
        </p:nvSpPr>
        <p:spPr>
          <a:xfrm>
            <a:off x="313840" y="1094914"/>
            <a:ext cx="6096000" cy="461665"/>
          </a:xfrm>
          <a:prstGeom prst="rect">
            <a:avLst/>
          </a:prstGeom>
          <a:noFill/>
        </p:spPr>
        <p:txBody>
          <a:bodyPr wrap="square">
            <a:spAutoFit/>
          </a:bodyPr>
          <a:lstStyle/>
          <a:p>
            <a:r>
              <a:rPr lang="es-EC" sz="2400" b="1" dirty="0">
                <a:effectLst/>
                <a:latin typeface="Times New Roman" panose="02020603050405020304" pitchFamily="18" charset="0"/>
              </a:rPr>
              <a:t> HMA</a:t>
            </a:r>
            <a:endParaRPr lang="es-EC" sz="2400" b="1" dirty="0"/>
          </a:p>
        </p:txBody>
      </p:sp>
      <p:pic>
        <p:nvPicPr>
          <p:cNvPr id="1026" name="Picture 2" descr="Yakushima, una isla de cuento en Japón | Guía Vacacional">
            <a:extLst>
              <a:ext uri="{FF2B5EF4-FFF2-40B4-BE49-F238E27FC236}">
                <a16:creationId xmlns:a16="http://schemas.microsoft.com/office/drawing/2014/main" id="{E77A733C-419E-42D1-9E19-52F2ECD8595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5059" y="4083570"/>
            <a:ext cx="3258245" cy="2172163"/>
          </a:xfrm>
          <a:prstGeom prst="rect">
            <a:avLst/>
          </a:prstGeom>
          <a:noFill/>
          <a:extLst>
            <a:ext uri="{909E8E84-426E-40DD-AFC4-6F175D3DCCD1}">
              <a14:hiddenFill xmlns:a14="http://schemas.microsoft.com/office/drawing/2010/main">
                <a:solidFill>
                  <a:srgbClr val="FFFFFF"/>
                </a:solidFill>
              </a14:hiddenFill>
            </a:ext>
          </a:extLst>
        </p:spPr>
      </p:pic>
      <p:sp>
        <p:nvSpPr>
          <p:cNvPr id="24" name="Flecha: a la derecha 23">
            <a:extLst>
              <a:ext uri="{FF2B5EF4-FFF2-40B4-BE49-F238E27FC236}">
                <a16:creationId xmlns:a16="http://schemas.microsoft.com/office/drawing/2014/main" id="{8BC1BA61-9034-4B83-862A-95DC8E167E46}"/>
              </a:ext>
            </a:extLst>
          </p:cNvPr>
          <p:cNvSpPr/>
          <p:nvPr/>
        </p:nvSpPr>
        <p:spPr>
          <a:xfrm rot="5400000">
            <a:off x="902181" y="3393267"/>
            <a:ext cx="474163" cy="650238"/>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C"/>
          </a:p>
        </p:txBody>
      </p:sp>
      <p:sp>
        <p:nvSpPr>
          <p:cNvPr id="28" name="CuadroTexto 27">
            <a:extLst>
              <a:ext uri="{FF2B5EF4-FFF2-40B4-BE49-F238E27FC236}">
                <a16:creationId xmlns:a16="http://schemas.microsoft.com/office/drawing/2014/main" id="{0123BF5B-7BB7-4695-8D5B-34DC0518BB66}"/>
              </a:ext>
            </a:extLst>
          </p:cNvPr>
          <p:cNvSpPr txBox="1"/>
          <p:nvPr/>
        </p:nvSpPr>
        <p:spPr>
          <a:xfrm>
            <a:off x="3761666" y="4760401"/>
            <a:ext cx="6096000" cy="646331"/>
          </a:xfrm>
          <a:prstGeom prst="rect">
            <a:avLst/>
          </a:prstGeom>
          <a:noFill/>
        </p:spPr>
        <p:txBody>
          <a:bodyPr wrap="square">
            <a:spAutoFit/>
          </a:bodyPr>
          <a:lstStyle/>
          <a:p>
            <a:pPr marL="285750" indent="-285750">
              <a:buFont typeface="Arial" panose="020B0604020202020204" pitchFamily="34" charset="0"/>
              <a:buChar char="•"/>
            </a:pPr>
            <a:r>
              <a:rPr lang="es-EC" b="1" dirty="0">
                <a:latin typeface="Times New Roman" panose="02020603050405020304" pitchFamily="18" charset="0"/>
              </a:rPr>
              <a:t>Bosques</a:t>
            </a:r>
            <a:r>
              <a:rPr lang="es-EC" sz="1800" b="1" dirty="0">
                <a:effectLst/>
                <a:latin typeface="Times New Roman" panose="02020603050405020304" pitchFamily="18" charset="0"/>
              </a:rPr>
              <a:t> templados </a:t>
            </a:r>
          </a:p>
          <a:p>
            <a:pPr marL="285750" indent="-285750">
              <a:buFont typeface="Arial" panose="020B0604020202020204" pitchFamily="34" charset="0"/>
              <a:buChar char="•"/>
            </a:pPr>
            <a:r>
              <a:rPr lang="es-EC" sz="1800" b="1" dirty="0">
                <a:effectLst/>
                <a:latin typeface="Times New Roman" panose="02020603050405020304" pitchFamily="18" charset="0"/>
              </a:rPr>
              <a:t>Bosques subtropicales</a:t>
            </a:r>
            <a:endParaRPr lang="es-EC" b="1" dirty="0"/>
          </a:p>
        </p:txBody>
      </p:sp>
      <p:sp>
        <p:nvSpPr>
          <p:cNvPr id="30" name="CuadroTexto 29">
            <a:extLst>
              <a:ext uri="{FF2B5EF4-FFF2-40B4-BE49-F238E27FC236}">
                <a16:creationId xmlns:a16="http://schemas.microsoft.com/office/drawing/2014/main" id="{A62F6E91-6057-4461-8E73-C74448843C65}"/>
              </a:ext>
            </a:extLst>
          </p:cNvPr>
          <p:cNvSpPr txBox="1"/>
          <p:nvPr/>
        </p:nvSpPr>
        <p:spPr>
          <a:xfrm>
            <a:off x="4718142" y="5934669"/>
            <a:ext cx="6096000" cy="276999"/>
          </a:xfrm>
          <a:prstGeom prst="rect">
            <a:avLst/>
          </a:prstGeom>
          <a:noFill/>
        </p:spPr>
        <p:txBody>
          <a:bodyPr wrap="square">
            <a:spAutoFit/>
          </a:bodyPr>
          <a:lstStyle/>
          <a:p>
            <a:r>
              <a:rPr lang="es-EC" sz="1200" dirty="0">
                <a:effectLst/>
                <a:latin typeface="Times New Roman" panose="02020603050405020304" pitchFamily="18" charset="0"/>
              </a:rPr>
              <a:t>(</a:t>
            </a:r>
            <a:r>
              <a:rPr lang="es-EC" sz="1200" dirty="0" err="1">
                <a:effectLst/>
                <a:latin typeface="Times New Roman" panose="02020603050405020304" pitchFamily="18" charset="0"/>
              </a:rPr>
              <a:t>Birhane</a:t>
            </a:r>
            <a:r>
              <a:rPr lang="es-EC" sz="1200" dirty="0">
                <a:effectLst/>
                <a:latin typeface="Times New Roman" panose="02020603050405020304" pitchFamily="18" charset="0"/>
              </a:rPr>
              <a:t> et al. 2017)</a:t>
            </a:r>
            <a:endParaRPr lang="es-EC" sz="1200" dirty="0"/>
          </a:p>
        </p:txBody>
      </p:sp>
      <p:sp>
        <p:nvSpPr>
          <p:cNvPr id="15" name="CuadroTexto 14">
            <a:extLst>
              <a:ext uri="{FF2B5EF4-FFF2-40B4-BE49-F238E27FC236}">
                <a16:creationId xmlns:a16="http://schemas.microsoft.com/office/drawing/2014/main" id="{357554B4-444C-4F59-9058-9B14696D5335}"/>
              </a:ext>
            </a:extLst>
          </p:cNvPr>
          <p:cNvSpPr txBox="1"/>
          <p:nvPr/>
        </p:nvSpPr>
        <p:spPr>
          <a:xfrm>
            <a:off x="1595750" y="977584"/>
            <a:ext cx="6096000" cy="646331"/>
          </a:xfrm>
          <a:prstGeom prst="rect">
            <a:avLst/>
          </a:prstGeom>
          <a:noFill/>
        </p:spPr>
        <p:txBody>
          <a:bodyPr wrap="square">
            <a:spAutoFit/>
          </a:bodyPr>
          <a:lstStyle/>
          <a:p>
            <a:pPr marL="285750" indent="-285750">
              <a:buFont typeface="Arial" panose="020B0604020202020204" pitchFamily="34" charset="0"/>
              <a:buChar char="•"/>
            </a:pPr>
            <a:r>
              <a:rPr lang="es-EC" dirty="0">
                <a:latin typeface="Times New Roman" panose="02020603050405020304" pitchFamily="18" charset="0"/>
              </a:rPr>
              <a:t>E</a:t>
            </a:r>
            <a:r>
              <a:rPr lang="es-EC" sz="1800" dirty="0">
                <a:effectLst/>
                <a:latin typeface="Times New Roman" panose="02020603050405020304" pitchFamily="18" charset="0"/>
              </a:rPr>
              <a:t>studios</a:t>
            </a:r>
          </a:p>
          <a:p>
            <a:pPr marL="285750" indent="-285750">
              <a:buFont typeface="Arial" panose="020B0604020202020204" pitchFamily="34" charset="0"/>
              <a:buChar char="•"/>
            </a:pPr>
            <a:r>
              <a:rPr lang="es-EC" dirty="0">
                <a:latin typeface="Times New Roman" panose="02020603050405020304" pitchFamily="18" charset="0"/>
              </a:rPr>
              <a:t>Registros </a:t>
            </a:r>
            <a:endParaRPr lang="es-EC" dirty="0"/>
          </a:p>
        </p:txBody>
      </p:sp>
      <p:sp>
        <p:nvSpPr>
          <p:cNvPr id="5" name="CuadroTexto 4">
            <a:extLst>
              <a:ext uri="{FF2B5EF4-FFF2-40B4-BE49-F238E27FC236}">
                <a16:creationId xmlns:a16="http://schemas.microsoft.com/office/drawing/2014/main" id="{16D14EEF-CD1B-4306-8224-BE29A02599F8}"/>
              </a:ext>
            </a:extLst>
          </p:cNvPr>
          <p:cNvSpPr txBox="1"/>
          <p:nvPr/>
        </p:nvSpPr>
        <p:spPr>
          <a:xfrm>
            <a:off x="4057547" y="100312"/>
            <a:ext cx="3850105" cy="461665"/>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defPPr>
              <a:defRPr lang="es-EC"/>
            </a:defPPr>
            <a:lvl1pPr algn="ctr">
              <a:defRPr sz="2400" b="1">
                <a:solidFill>
                  <a:schemeClr val="lt1"/>
                </a:solidFill>
                <a:effectLst/>
                <a:latin typeface="Times New Roman" panose="02020603050405020304" pitchFamily="18" charset="0"/>
              </a:defRPr>
            </a:lvl1pPr>
            <a:lvl2pPr lvl="1">
              <a:defRPr sz="2400">
                <a:latin typeface="Times New Roman" panose="02020603050405020304" pitchFamily="18" charset="0"/>
                <a:cs typeface="Times New Roman" panose="02020603050405020304" pitchFamily="18" charset="0"/>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1"/>
            <a:r>
              <a:rPr lang="es-EC" b="1" dirty="0">
                <a:solidFill>
                  <a:schemeClr val="tx1"/>
                </a:solidFill>
              </a:rPr>
              <a:t>Análisis de secuencias</a:t>
            </a:r>
          </a:p>
        </p:txBody>
      </p:sp>
      <p:sp>
        <p:nvSpPr>
          <p:cNvPr id="7" name="CuadroTexto 6">
            <a:extLst>
              <a:ext uri="{FF2B5EF4-FFF2-40B4-BE49-F238E27FC236}">
                <a16:creationId xmlns:a16="http://schemas.microsoft.com/office/drawing/2014/main" id="{16BBC9B8-5E64-4477-B3E5-A215C6B8ABEA}"/>
              </a:ext>
            </a:extLst>
          </p:cNvPr>
          <p:cNvSpPr txBox="1"/>
          <p:nvPr/>
        </p:nvSpPr>
        <p:spPr>
          <a:xfrm>
            <a:off x="3623304" y="713163"/>
            <a:ext cx="4543926" cy="369332"/>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wrap="square">
            <a:spAutoFit/>
          </a:bodyPr>
          <a:lstStyle>
            <a:defPPr>
              <a:defRPr lang="es-EC"/>
            </a:defPPr>
            <a:lvl1pPr marL="457200" indent="-457200" algn="ctr">
              <a:spcBef>
                <a:spcPts val="200"/>
              </a:spcBef>
              <a:spcAft>
                <a:spcPts val="0"/>
              </a:spcAft>
              <a:tabLst>
                <a:tab pos="228600" algn="l"/>
              </a:tabLst>
              <a:defRPr b="1">
                <a:solidFill>
                  <a:schemeClr val="dk1"/>
                </a:solidFill>
                <a:effectLst/>
                <a:latin typeface="Times New Roman" panose="02020603050405020304" pitchFamily="18" charset="0"/>
                <a:ea typeface="Times New Roman" panose="02020603050405020304" pitchFamily="18" charset="0"/>
                <a:cs typeface="Times New Roman" panose="02020603050405020304"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s-EC" dirty="0"/>
              <a:t>Perfiles Taxonómicos y abundancia  </a:t>
            </a:r>
          </a:p>
        </p:txBody>
      </p:sp>
      <p:sp>
        <p:nvSpPr>
          <p:cNvPr id="9" name="Abrir llave 8">
            <a:extLst>
              <a:ext uri="{FF2B5EF4-FFF2-40B4-BE49-F238E27FC236}">
                <a16:creationId xmlns:a16="http://schemas.microsoft.com/office/drawing/2014/main" id="{1404EE5F-E1C8-4146-BDD0-82D8B32180FC}"/>
              </a:ext>
            </a:extLst>
          </p:cNvPr>
          <p:cNvSpPr/>
          <p:nvPr/>
        </p:nvSpPr>
        <p:spPr>
          <a:xfrm>
            <a:off x="1386890" y="922949"/>
            <a:ext cx="380460" cy="835174"/>
          </a:xfrm>
          <a:prstGeom prst="leftBrace">
            <a:avLst/>
          </a:prstGeom>
        </p:spPr>
        <p:style>
          <a:lnRef idx="3">
            <a:schemeClr val="accent4"/>
          </a:lnRef>
          <a:fillRef idx="0">
            <a:schemeClr val="accent4"/>
          </a:fillRef>
          <a:effectRef idx="2">
            <a:schemeClr val="accent4"/>
          </a:effectRef>
          <a:fontRef idx="minor">
            <a:schemeClr val="tx1"/>
          </a:fontRef>
        </p:style>
        <p:txBody>
          <a:bodyPr rtlCol="0" anchor="ctr"/>
          <a:lstStyle/>
          <a:p>
            <a:pPr algn="ctr"/>
            <a:endParaRPr lang="es-EC"/>
          </a:p>
        </p:txBody>
      </p:sp>
      <p:sp>
        <p:nvSpPr>
          <p:cNvPr id="3" name="Elipse 2">
            <a:extLst>
              <a:ext uri="{FF2B5EF4-FFF2-40B4-BE49-F238E27FC236}">
                <a16:creationId xmlns:a16="http://schemas.microsoft.com/office/drawing/2014/main" id="{636A1E4F-F854-4474-80E8-047E87E25775}"/>
              </a:ext>
            </a:extLst>
          </p:cNvPr>
          <p:cNvSpPr/>
          <p:nvPr/>
        </p:nvSpPr>
        <p:spPr>
          <a:xfrm>
            <a:off x="6082372" y="2592221"/>
            <a:ext cx="1641865" cy="6268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 name="Elipse 3">
            <a:extLst>
              <a:ext uri="{FF2B5EF4-FFF2-40B4-BE49-F238E27FC236}">
                <a16:creationId xmlns:a16="http://schemas.microsoft.com/office/drawing/2014/main" id="{791309C5-875F-42DD-BF5B-8F1C73408344}"/>
              </a:ext>
            </a:extLst>
          </p:cNvPr>
          <p:cNvSpPr/>
          <p:nvPr/>
        </p:nvSpPr>
        <p:spPr>
          <a:xfrm>
            <a:off x="8954385" y="1027089"/>
            <a:ext cx="1641865" cy="6268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9" name="Elipse 18">
            <a:extLst>
              <a:ext uri="{FF2B5EF4-FFF2-40B4-BE49-F238E27FC236}">
                <a16:creationId xmlns:a16="http://schemas.microsoft.com/office/drawing/2014/main" id="{3110449D-6B36-47C7-9979-F1DFC3939B17}"/>
              </a:ext>
            </a:extLst>
          </p:cNvPr>
          <p:cNvSpPr/>
          <p:nvPr/>
        </p:nvSpPr>
        <p:spPr>
          <a:xfrm>
            <a:off x="8659885" y="5169651"/>
            <a:ext cx="1936365" cy="6268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35324898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28"/>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anim calcmode="lin" valueType="num">
                                      <p:cBhvr>
                                        <p:cTn id="26" dur="1000" fill="hold"/>
                                        <p:tgtEl>
                                          <p:spTgt spid="19"/>
                                        </p:tgtEl>
                                        <p:attrNameLst>
                                          <p:attrName>ppt_x</p:attrName>
                                        </p:attrNameLst>
                                      </p:cBhvr>
                                      <p:tavLst>
                                        <p:tav tm="0">
                                          <p:val>
                                            <p:strVal val="#ppt_x"/>
                                          </p:val>
                                        </p:tav>
                                        <p:tav tm="100000">
                                          <p:val>
                                            <p:strVal val="#ppt_x"/>
                                          </p:val>
                                        </p:tav>
                                      </p:tavLst>
                                    </p:anim>
                                    <p:anim calcmode="lin" valueType="num">
                                      <p:cBhvr>
                                        <p:cTn id="2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 grpId="0" animBg="1"/>
      <p:bldP spid="4" grpId="0" animBg="1"/>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CF325DB-AC5F-40EC-8F39-282FB0B2685D}"/>
              </a:ext>
            </a:extLst>
          </p:cNvPr>
          <p:cNvPicPr>
            <a:picLocks noChangeAspect="1"/>
          </p:cNvPicPr>
          <p:nvPr/>
        </p:nvPicPr>
        <p:blipFill>
          <a:blip r:embed="rId3"/>
          <a:stretch>
            <a:fillRect/>
          </a:stretch>
        </p:blipFill>
        <p:spPr>
          <a:xfrm>
            <a:off x="0" y="0"/>
            <a:ext cx="12192000" cy="6858000"/>
          </a:xfrm>
          <a:prstGeom prst="rect">
            <a:avLst/>
          </a:prstGeom>
        </p:spPr>
      </p:pic>
      <p:sp>
        <p:nvSpPr>
          <p:cNvPr id="6" name="CuadroTexto 5">
            <a:extLst>
              <a:ext uri="{FF2B5EF4-FFF2-40B4-BE49-F238E27FC236}">
                <a16:creationId xmlns:a16="http://schemas.microsoft.com/office/drawing/2014/main" id="{B02B4457-C078-4C6A-BBDF-AA6A1C4F45FA}"/>
              </a:ext>
            </a:extLst>
          </p:cNvPr>
          <p:cNvSpPr txBox="1"/>
          <p:nvPr/>
        </p:nvSpPr>
        <p:spPr>
          <a:xfrm>
            <a:off x="668947" y="124508"/>
            <a:ext cx="4543926" cy="369332"/>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wrap="square">
            <a:spAutoFit/>
          </a:bodyPr>
          <a:lstStyle>
            <a:defPPr>
              <a:defRPr lang="es-EC"/>
            </a:defPPr>
            <a:lvl1pPr marL="457200" indent="-457200" algn="ctr">
              <a:spcBef>
                <a:spcPts val="200"/>
              </a:spcBef>
              <a:spcAft>
                <a:spcPts val="0"/>
              </a:spcAft>
              <a:tabLst>
                <a:tab pos="228600" algn="l"/>
              </a:tabLst>
              <a:defRPr b="1">
                <a:solidFill>
                  <a:schemeClr val="dk1"/>
                </a:solidFill>
                <a:effectLst/>
                <a:latin typeface="Times New Roman" panose="02020603050405020304" pitchFamily="18" charset="0"/>
                <a:ea typeface="Times New Roman" panose="02020603050405020304" pitchFamily="18" charset="0"/>
                <a:cs typeface="Times New Roman" panose="02020603050405020304"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s-EC" dirty="0"/>
              <a:t>Perfiles Taxonómicos y abundancia  </a:t>
            </a:r>
          </a:p>
        </p:txBody>
      </p:sp>
      <p:pic>
        <p:nvPicPr>
          <p:cNvPr id="7" name="Imagen 6">
            <a:extLst>
              <a:ext uri="{FF2B5EF4-FFF2-40B4-BE49-F238E27FC236}">
                <a16:creationId xmlns:a16="http://schemas.microsoft.com/office/drawing/2014/main" id="{4927B9A9-3B29-4FA5-A7AA-CE874191FE1A}"/>
              </a:ext>
            </a:extLst>
          </p:cNvPr>
          <p:cNvPicPr/>
          <p:nvPr/>
        </p:nvPicPr>
        <p:blipFill rotWithShape="1">
          <a:blip r:embed="rId4">
            <a:extLst>
              <a:ext uri="{28A0092B-C50C-407E-A947-70E740481C1C}">
                <a14:useLocalDpi xmlns:a14="http://schemas.microsoft.com/office/drawing/2010/main" val="0"/>
              </a:ext>
            </a:extLst>
          </a:blip>
          <a:srcRect l="3570"/>
          <a:stretch/>
        </p:blipFill>
        <p:spPr bwMode="auto">
          <a:xfrm>
            <a:off x="5881819" y="0"/>
            <a:ext cx="6117676" cy="6737684"/>
          </a:xfrm>
          <a:prstGeom prst="rect">
            <a:avLst/>
          </a:prstGeom>
          <a:noFill/>
          <a:ln w="9525" cap="flat" cmpd="sng" algn="ctr">
            <a:solidFill>
              <a:srgbClr val="E7E6E6"/>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
        <p:nvSpPr>
          <p:cNvPr id="8" name="CuadroTexto 7">
            <a:extLst>
              <a:ext uri="{FF2B5EF4-FFF2-40B4-BE49-F238E27FC236}">
                <a16:creationId xmlns:a16="http://schemas.microsoft.com/office/drawing/2014/main" id="{5E0E9954-623B-4628-B9BE-14F7227D979F}"/>
              </a:ext>
            </a:extLst>
          </p:cNvPr>
          <p:cNvSpPr txBox="1"/>
          <p:nvPr/>
        </p:nvSpPr>
        <p:spPr>
          <a:xfrm>
            <a:off x="337483" y="5931425"/>
            <a:ext cx="6096000" cy="276999"/>
          </a:xfrm>
          <a:prstGeom prst="rect">
            <a:avLst/>
          </a:prstGeom>
          <a:noFill/>
        </p:spPr>
        <p:txBody>
          <a:bodyPr wrap="square">
            <a:spAutoFit/>
          </a:bodyPr>
          <a:lstStyle/>
          <a:p>
            <a:r>
              <a:rPr lang="es-EC" sz="1200" dirty="0">
                <a:effectLst/>
                <a:latin typeface="Times New Roman" panose="02020603050405020304" pitchFamily="18" charset="0"/>
              </a:rPr>
              <a:t> (M. </a:t>
            </a:r>
            <a:r>
              <a:rPr lang="es-EC" sz="1200" dirty="0" err="1">
                <a:effectLst/>
                <a:latin typeface="Times New Roman" panose="02020603050405020304" pitchFamily="18" charset="0"/>
              </a:rPr>
              <a:t>Öpik</a:t>
            </a:r>
            <a:r>
              <a:rPr lang="es-EC" sz="1200" dirty="0">
                <a:effectLst/>
                <a:latin typeface="Times New Roman" panose="02020603050405020304" pitchFamily="18" charset="0"/>
              </a:rPr>
              <a:t> et al., 2009)</a:t>
            </a:r>
            <a:endParaRPr lang="es-EC" sz="1200" dirty="0"/>
          </a:p>
        </p:txBody>
      </p:sp>
      <p:graphicFrame>
        <p:nvGraphicFramePr>
          <p:cNvPr id="9" name="Diagrama 8">
            <a:extLst>
              <a:ext uri="{FF2B5EF4-FFF2-40B4-BE49-F238E27FC236}">
                <a16:creationId xmlns:a16="http://schemas.microsoft.com/office/drawing/2014/main" id="{152E8C0A-4A27-4628-A54A-86B6FB95596F}"/>
              </a:ext>
            </a:extLst>
          </p:cNvPr>
          <p:cNvGraphicFramePr/>
          <p:nvPr>
            <p:extLst>
              <p:ext uri="{D42A27DB-BD31-4B8C-83A1-F6EECF244321}">
                <p14:modId xmlns:p14="http://schemas.microsoft.com/office/powerpoint/2010/main" val="3087224620"/>
              </p:ext>
            </p:extLst>
          </p:nvPr>
        </p:nvGraphicFramePr>
        <p:xfrm>
          <a:off x="337483" y="614069"/>
          <a:ext cx="5496809" cy="136659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0" name="Diagrama 9">
            <a:extLst>
              <a:ext uri="{FF2B5EF4-FFF2-40B4-BE49-F238E27FC236}">
                <a16:creationId xmlns:a16="http://schemas.microsoft.com/office/drawing/2014/main" id="{01513627-F050-4B5B-8FE8-CD6D9132C152}"/>
              </a:ext>
            </a:extLst>
          </p:cNvPr>
          <p:cNvGraphicFramePr/>
          <p:nvPr>
            <p:extLst>
              <p:ext uri="{D42A27DB-BD31-4B8C-83A1-F6EECF244321}">
                <p14:modId xmlns:p14="http://schemas.microsoft.com/office/powerpoint/2010/main" val="1480182727"/>
              </p:ext>
            </p:extLst>
          </p:nvPr>
        </p:nvGraphicFramePr>
        <p:xfrm>
          <a:off x="50537" y="2266963"/>
          <a:ext cx="5496809" cy="3599284"/>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aphicFrame>
        <p:nvGraphicFramePr>
          <p:cNvPr id="11" name="Diagrama 10">
            <a:extLst>
              <a:ext uri="{FF2B5EF4-FFF2-40B4-BE49-F238E27FC236}">
                <a16:creationId xmlns:a16="http://schemas.microsoft.com/office/drawing/2014/main" id="{5C0FE076-B575-4ED2-87DE-BB576A9DB36F}"/>
              </a:ext>
            </a:extLst>
          </p:cNvPr>
          <p:cNvGraphicFramePr/>
          <p:nvPr>
            <p:extLst>
              <p:ext uri="{D42A27DB-BD31-4B8C-83A1-F6EECF244321}">
                <p14:modId xmlns:p14="http://schemas.microsoft.com/office/powerpoint/2010/main" val="324805235"/>
              </p:ext>
            </p:extLst>
          </p:nvPr>
        </p:nvGraphicFramePr>
        <p:xfrm>
          <a:off x="2798941" y="4062083"/>
          <a:ext cx="3035351" cy="2145453"/>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
        <p:nvSpPr>
          <p:cNvPr id="12" name="Abrir llave 11">
            <a:extLst>
              <a:ext uri="{FF2B5EF4-FFF2-40B4-BE49-F238E27FC236}">
                <a16:creationId xmlns:a16="http://schemas.microsoft.com/office/drawing/2014/main" id="{685CB6F2-8C9E-4D4F-99E8-0D7F9AF983BA}"/>
              </a:ext>
            </a:extLst>
          </p:cNvPr>
          <p:cNvSpPr/>
          <p:nvPr/>
        </p:nvSpPr>
        <p:spPr>
          <a:xfrm>
            <a:off x="3213232" y="4036984"/>
            <a:ext cx="76200" cy="2145453"/>
          </a:xfrm>
          <a:prstGeom prst="leftBrace">
            <a:avLst/>
          </a:prstGeom>
        </p:spPr>
        <p:style>
          <a:lnRef idx="3">
            <a:schemeClr val="accent6"/>
          </a:lnRef>
          <a:fillRef idx="0">
            <a:schemeClr val="accent6"/>
          </a:fillRef>
          <a:effectRef idx="2">
            <a:schemeClr val="accent6"/>
          </a:effectRef>
          <a:fontRef idx="minor">
            <a:schemeClr val="tx1"/>
          </a:fontRef>
        </p:style>
        <p:txBody>
          <a:bodyPr rtlCol="0" anchor="ctr"/>
          <a:lstStyle/>
          <a:p>
            <a:pPr algn="ctr"/>
            <a:endParaRPr lang="es-EC"/>
          </a:p>
        </p:txBody>
      </p:sp>
      <p:sp>
        <p:nvSpPr>
          <p:cNvPr id="15" name="CuadroTexto 14">
            <a:extLst>
              <a:ext uri="{FF2B5EF4-FFF2-40B4-BE49-F238E27FC236}">
                <a16:creationId xmlns:a16="http://schemas.microsoft.com/office/drawing/2014/main" id="{0491F138-ABB3-4466-96A0-EE63A16B30DE}"/>
              </a:ext>
            </a:extLst>
          </p:cNvPr>
          <p:cNvSpPr txBox="1"/>
          <p:nvPr/>
        </p:nvSpPr>
        <p:spPr>
          <a:xfrm>
            <a:off x="3881947" y="1936822"/>
            <a:ext cx="6096000" cy="276999"/>
          </a:xfrm>
          <a:prstGeom prst="rect">
            <a:avLst/>
          </a:prstGeom>
          <a:noFill/>
        </p:spPr>
        <p:txBody>
          <a:bodyPr wrap="square">
            <a:spAutoFit/>
          </a:bodyPr>
          <a:lstStyle/>
          <a:p>
            <a:r>
              <a:rPr lang="es-EC" sz="1200" dirty="0">
                <a:effectLst/>
                <a:latin typeface="Times New Roman" panose="02020603050405020304" pitchFamily="18" charset="0"/>
              </a:rPr>
              <a:t>(</a:t>
            </a:r>
            <a:r>
              <a:rPr lang="es-EC" sz="1200" dirty="0" err="1">
                <a:effectLst/>
                <a:latin typeface="Times New Roman" panose="02020603050405020304" pitchFamily="18" charset="0"/>
              </a:rPr>
              <a:t>Mahmoudi</a:t>
            </a:r>
            <a:r>
              <a:rPr lang="es-EC" sz="1200" dirty="0">
                <a:effectLst/>
                <a:latin typeface="Times New Roman" panose="02020603050405020304" pitchFamily="18" charset="0"/>
              </a:rPr>
              <a:t> et al. 2019)</a:t>
            </a:r>
            <a:endParaRPr lang="es-EC" sz="1200" dirty="0"/>
          </a:p>
        </p:txBody>
      </p:sp>
      <p:sp>
        <p:nvSpPr>
          <p:cNvPr id="13" name="CuadroTexto 12">
            <a:extLst>
              <a:ext uri="{FF2B5EF4-FFF2-40B4-BE49-F238E27FC236}">
                <a16:creationId xmlns:a16="http://schemas.microsoft.com/office/drawing/2014/main" id="{4B343B4E-DCF8-447C-92CA-11447F3860EB}"/>
              </a:ext>
            </a:extLst>
          </p:cNvPr>
          <p:cNvSpPr txBox="1"/>
          <p:nvPr/>
        </p:nvSpPr>
        <p:spPr>
          <a:xfrm>
            <a:off x="6328017" y="1367706"/>
            <a:ext cx="2273371" cy="2585323"/>
          </a:xfrm>
          <a:prstGeom prst="rect">
            <a:avLst/>
          </a:prstGeom>
          <a:noFill/>
          <a:ln w="28575">
            <a:solidFill>
              <a:schemeClr val="accent2">
                <a:lumMod val="75000"/>
              </a:schemeClr>
            </a:solidFill>
          </a:ln>
        </p:spPr>
        <p:txBody>
          <a:bodyPr wrap="square" rtlCol="0">
            <a:spAutoFit/>
          </a:bodyPr>
          <a:lstStyle/>
          <a:p>
            <a:endParaRPr lang="es-EC" dirty="0"/>
          </a:p>
          <a:p>
            <a:endParaRPr lang="es-EC" dirty="0"/>
          </a:p>
          <a:p>
            <a:endParaRPr lang="es-EC" dirty="0"/>
          </a:p>
          <a:p>
            <a:endParaRPr lang="es-EC" dirty="0"/>
          </a:p>
          <a:p>
            <a:endParaRPr lang="es-EC" dirty="0"/>
          </a:p>
          <a:p>
            <a:endParaRPr lang="es-EC" dirty="0"/>
          </a:p>
          <a:p>
            <a:endParaRPr lang="es-EC" dirty="0"/>
          </a:p>
          <a:p>
            <a:endParaRPr lang="es-EC" dirty="0"/>
          </a:p>
          <a:p>
            <a:endParaRPr lang="es-EC" dirty="0"/>
          </a:p>
        </p:txBody>
      </p:sp>
      <p:sp>
        <p:nvSpPr>
          <p:cNvPr id="14" name="CuadroTexto 13">
            <a:extLst>
              <a:ext uri="{FF2B5EF4-FFF2-40B4-BE49-F238E27FC236}">
                <a16:creationId xmlns:a16="http://schemas.microsoft.com/office/drawing/2014/main" id="{C7AF529E-70EB-4924-8375-BF789AC4A8F4}"/>
              </a:ext>
            </a:extLst>
          </p:cNvPr>
          <p:cNvSpPr txBox="1"/>
          <p:nvPr/>
        </p:nvSpPr>
        <p:spPr>
          <a:xfrm>
            <a:off x="8536223" y="2396317"/>
            <a:ext cx="2065037" cy="1754326"/>
          </a:xfrm>
          <a:prstGeom prst="rect">
            <a:avLst/>
          </a:prstGeom>
          <a:noFill/>
          <a:ln w="28575">
            <a:solidFill>
              <a:schemeClr val="accent2">
                <a:lumMod val="75000"/>
              </a:schemeClr>
            </a:solidFill>
          </a:ln>
        </p:spPr>
        <p:txBody>
          <a:bodyPr wrap="square" rtlCol="0">
            <a:spAutoFit/>
          </a:bodyPr>
          <a:lstStyle/>
          <a:p>
            <a:endParaRPr lang="es-EC" dirty="0"/>
          </a:p>
          <a:p>
            <a:endParaRPr lang="es-EC" dirty="0"/>
          </a:p>
          <a:p>
            <a:endParaRPr lang="es-EC" dirty="0"/>
          </a:p>
          <a:p>
            <a:endParaRPr lang="es-EC" dirty="0"/>
          </a:p>
          <a:p>
            <a:endParaRPr lang="es-EC" dirty="0"/>
          </a:p>
          <a:p>
            <a:endParaRPr lang="es-EC" dirty="0"/>
          </a:p>
        </p:txBody>
      </p:sp>
      <p:sp>
        <p:nvSpPr>
          <p:cNvPr id="16" name="CuadroTexto 15">
            <a:extLst>
              <a:ext uri="{FF2B5EF4-FFF2-40B4-BE49-F238E27FC236}">
                <a16:creationId xmlns:a16="http://schemas.microsoft.com/office/drawing/2014/main" id="{050E8C55-95D6-448F-8CC5-4E905472C333}"/>
              </a:ext>
            </a:extLst>
          </p:cNvPr>
          <p:cNvSpPr txBox="1"/>
          <p:nvPr/>
        </p:nvSpPr>
        <p:spPr>
          <a:xfrm>
            <a:off x="8601388" y="342380"/>
            <a:ext cx="2065037" cy="1754326"/>
          </a:xfrm>
          <a:prstGeom prst="rect">
            <a:avLst/>
          </a:prstGeom>
          <a:noFill/>
          <a:ln w="28575">
            <a:solidFill>
              <a:schemeClr val="tx1">
                <a:lumMod val="75000"/>
                <a:lumOff val="25000"/>
              </a:schemeClr>
            </a:solidFill>
          </a:ln>
        </p:spPr>
        <p:txBody>
          <a:bodyPr wrap="square" rtlCol="0">
            <a:spAutoFit/>
          </a:bodyPr>
          <a:lstStyle/>
          <a:p>
            <a:endParaRPr lang="es-EC" dirty="0"/>
          </a:p>
          <a:p>
            <a:endParaRPr lang="es-EC" dirty="0"/>
          </a:p>
          <a:p>
            <a:endParaRPr lang="es-EC" dirty="0"/>
          </a:p>
          <a:p>
            <a:endParaRPr lang="es-EC" dirty="0"/>
          </a:p>
          <a:p>
            <a:endParaRPr lang="es-EC" dirty="0"/>
          </a:p>
          <a:p>
            <a:endParaRPr lang="es-EC" dirty="0"/>
          </a:p>
        </p:txBody>
      </p:sp>
      <p:sp>
        <p:nvSpPr>
          <p:cNvPr id="3" name="Flecha: hacia la izquierda 2">
            <a:extLst>
              <a:ext uri="{FF2B5EF4-FFF2-40B4-BE49-F238E27FC236}">
                <a16:creationId xmlns:a16="http://schemas.microsoft.com/office/drawing/2014/main" id="{7BE1F2D2-DC01-42C6-B1B5-6EE813442138}"/>
              </a:ext>
            </a:extLst>
          </p:cNvPr>
          <p:cNvSpPr/>
          <p:nvPr/>
        </p:nvSpPr>
        <p:spPr>
          <a:xfrm>
            <a:off x="10884838" y="1172676"/>
            <a:ext cx="831273" cy="24938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Tree>
    <p:extLst>
      <p:ext uri="{BB962C8B-B14F-4D97-AF65-F5344CB8AC3E}">
        <p14:creationId xmlns:p14="http://schemas.microsoft.com/office/powerpoint/2010/main" val="417050670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3"/>
                                        </p:tgtEl>
                                        <p:attrNameLst>
                                          <p:attrName>ppt_x</p:attrName>
                                        </p:attrNameLst>
                                      </p:cBhvr>
                                      <p:tavLst>
                                        <p:tav tm="0">
                                          <p:val>
                                            <p:strVal val="ppt_x"/>
                                          </p:val>
                                        </p:tav>
                                        <p:tav tm="100000">
                                          <p:val>
                                            <p:strVal val="ppt_x"/>
                                          </p:val>
                                        </p:tav>
                                      </p:tavLst>
                                    </p:anim>
                                    <p:anim calcmode="lin" valueType="num">
                                      <p:cBhvr additive="base">
                                        <p:cTn id="7" dur="500"/>
                                        <p:tgtEl>
                                          <p:spTgt spid="13"/>
                                        </p:tgtEl>
                                        <p:attrNameLst>
                                          <p:attrName>ppt_y</p:attrName>
                                        </p:attrNameLst>
                                      </p:cBhvr>
                                      <p:tavLst>
                                        <p:tav tm="0">
                                          <p:val>
                                            <p:strVal val="ppt_y"/>
                                          </p:val>
                                        </p:tav>
                                        <p:tav tm="100000">
                                          <p:val>
                                            <p:strVal val="1+ppt_h/2"/>
                                          </p:val>
                                        </p:tav>
                                      </p:tavLst>
                                    </p:anim>
                                    <p:set>
                                      <p:cBhvr>
                                        <p:cTn id="8" dur="1" fill="hold">
                                          <p:stCondLst>
                                            <p:cond delay="499"/>
                                          </p:stCondLst>
                                        </p:cTn>
                                        <p:tgtEl>
                                          <p:spTgt spid="1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14"/>
                                        </p:tgtEl>
                                        <p:attrNameLst>
                                          <p:attrName>ppt_x</p:attrName>
                                        </p:attrNameLst>
                                      </p:cBhvr>
                                      <p:tavLst>
                                        <p:tav tm="0">
                                          <p:val>
                                            <p:strVal val="ppt_x"/>
                                          </p:val>
                                        </p:tav>
                                        <p:tav tm="100000">
                                          <p:val>
                                            <p:strVal val="ppt_x"/>
                                          </p:val>
                                        </p:tav>
                                      </p:tavLst>
                                    </p:anim>
                                    <p:anim calcmode="lin" valueType="num">
                                      <p:cBhvr additive="base">
                                        <p:cTn id="13" dur="500"/>
                                        <p:tgtEl>
                                          <p:spTgt spid="14"/>
                                        </p:tgtEl>
                                        <p:attrNameLst>
                                          <p:attrName>ppt_y</p:attrName>
                                        </p:attrNameLst>
                                      </p:cBhvr>
                                      <p:tavLst>
                                        <p:tav tm="0">
                                          <p:val>
                                            <p:strVal val="ppt_y"/>
                                          </p:val>
                                        </p:tav>
                                        <p:tav tm="100000">
                                          <p:val>
                                            <p:strVal val="1+ppt_h/2"/>
                                          </p:val>
                                        </p:tav>
                                      </p:tavLst>
                                    </p:anim>
                                    <p:set>
                                      <p:cBhvr>
                                        <p:cTn id="14" dur="1" fill="hold">
                                          <p:stCondLst>
                                            <p:cond delay="499"/>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animBg="1"/>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CF325DB-AC5F-40EC-8F39-282FB0B2685D}"/>
              </a:ext>
            </a:extLst>
          </p:cNvPr>
          <p:cNvPicPr>
            <a:picLocks noChangeAspect="1"/>
          </p:cNvPicPr>
          <p:nvPr/>
        </p:nvPicPr>
        <p:blipFill>
          <a:blip r:embed="rId3"/>
          <a:stretch>
            <a:fillRect/>
          </a:stretch>
        </p:blipFill>
        <p:spPr>
          <a:xfrm>
            <a:off x="0" y="0"/>
            <a:ext cx="12192000" cy="6858000"/>
          </a:xfrm>
          <a:prstGeom prst="rect">
            <a:avLst/>
          </a:prstGeom>
        </p:spPr>
      </p:pic>
      <p:sp>
        <p:nvSpPr>
          <p:cNvPr id="6" name="CuadroTexto 5">
            <a:extLst>
              <a:ext uri="{FF2B5EF4-FFF2-40B4-BE49-F238E27FC236}">
                <a16:creationId xmlns:a16="http://schemas.microsoft.com/office/drawing/2014/main" id="{B02B4457-C078-4C6A-BBDF-AA6A1C4F45FA}"/>
              </a:ext>
            </a:extLst>
          </p:cNvPr>
          <p:cNvSpPr txBox="1"/>
          <p:nvPr/>
        </p:nvSpPr>
        <p:spPr>
          <a:xfrm>
            <a:off x="311549" y="2782669"/>
            <a:ext cx="2473215" cy="923330"/>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wrap="square">
            <a:spAutoFit/>
          </a:bodyPr>
          <a:lstStyle>
            <a:defPPr>
              <a:defRPr lang="es-EC"/>
            </a:defPPr>
            <a:lvl1pPr marL="457200" indent="-457200" algn="ctr">
              <a:spcBef>
                <a:spcPts val="200"/>
              </a:spcBef>
              <a:spcAft>
                <a:spcPts val="0"/>
              </a:spcAft>
              <a:tabLst>
                <a:tab pos="228600" algn="l"/>
              </a:tabLst>
              <a:defRPr b="1">
                <a:solidFill>
                  <a:schemeClr val="dk1"/>
                </a:solidFill>
                <a:effectLst/>
                <a:latin typeface="Times New Roman" panose="02020603050405020304" pitchFamily="18" charset="0"/>
                <a:ea typeface="Times New Roman" panose="02020603050405020304" pitchFamily="18" charset="0"/>
                <a:cs typeface="Times New Roman" panose="02020603050405020304"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C"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Análisis de diversidad relativa a nivel de </a:t>
            </a:r>
            <a:r>
              <a:rPr kumimoji="0" lang="es-EC" i="0" u="none" strike="noStrike" kern="1200" cap="none" spc="0" normalizeH="0" baseline="0" noProof="0" dirty="0">
                <a:ln>
                  <a:noFill/>
                </a:ln>
                <a:solidFill>
                  <a:prstClr val="black">
                    <a:hueOff val="0"/>
                    <a:satOff val="0"/>
                    <a:lumOff val="0"/>
                    <a:alphaOff val="0"/>
                  </a:prstClr>
                </a:solidFill>
                <a:effectLst/>
                <a:uLnTx/>
                <a:uFillTx/>
                <a:latin typeface="Abadi" panose="020B0604020104020204" pitchFamily="34" charset="0"/>
                <a:ea typeface="+mn-ea"/>
                <a:cs typeface="+mn-cs"/>
              </a:rPr>
              <a:t>especie</a:t>
            </a:r>
            <a:endParaRPr lang="es-EC" dirty="0">
              <a:solidFill>
                <a:prstClr val="black">
                  <a:hueOff val="0"/>
                  <a:satOff val="0"/>
                  <a:lumOff val="0"/>
                  <a:alphaOff val="0"/>
                </a:prstClr>
              </a:solidFill>
              <a:latin typeface="Calibri" panose="020F0502020204030204"/>
              <a:ea typeface="+mn-ea"/>
              <a:cs typeface="+mn-cs"/>
            </a:endParaRPr>
          </a:p>
        </p:txBody>
      </p:sp>
      <p:pic>
        <p:nvPicPr>
          <p:cNvPr id="8" name="Imagen 7">
            <a:extLst>
              <a:ext uri="{FF2B5EF4-FFF2-40B4-BE49-F238E27FC236}">
                <a16:creationId xmlns:a16="http://schemas.microsoft.com/office/drawing/2014/main" id="{95547CC0-08FD-44ED-97B5-6ED38740A61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096313" y="306474"/>
            <a:ext cx="8635023" cy="6415301"/>
          </a:xfrm>
          <a:prstGeom prst="rect">
            <a:avLst/>
          </a:prstGeom>
          <a:noFill/>
          <a:ln>
            <a:solidFill>
              <a:schemeClr val="bg2"/>
            </a:solidFill>
          </a:ln>
        </p:spPr>
      </p:pic>
      <p:sp>
        <p:nvSpPr>
          <p:cNvPr id="3" name="Rectángulo 2">
            <a:extLst>
              <a:ext uri="{FF2B5EF4-FFF2-40B4-BE49-F238E27FC236}">
                <a16:creationId xmlns:a16="http://schemas.microsoft.com/office/drawing/2014/main" id="{8024D650-DCD2-4C4E-87D3-A270735B0B72}"/>
              </a:ext>
            </a:extLst>
          </p:cNvPr>
          <p:cNvSpPr/>
          <p:nvPr/>
        </p:nvSpPr>
        <p:spPr>
          <a:xfrm>
            <a:off x="3733373" y="758219"/>
            <a:ext cx="2130426" cy="297292"/>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Rectángulo 6">
            <a:extLst>
              <a:ext uri="{FF2B5EF4-FFF2-40B4-BE49-F238E27FC236}">
                <a16:creationId xmlns:a16="http://schemas.microsoft.com/office/drawing/2014/main" id="{C7BAF617-6F15-4083-8C3D-238A9F14C389}"/>
              </a:ext>
            </a:extLst>
          </p:cNvPr>
          <p:cNvSpPr/>
          <p:nvPr/>
        </p:nvSpPr>
        <p:spPr>
          <a:xfrm>
            <a:off x="3477312" y="1065456"/>
            <a:ext cx="2386487" cy="212626"/>
          </a:xfrm>
          <a:prstGeom prst="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 name="Rectángulo 3">
            <a:extLst>
              <a:ext uri="{FF2B5EF4-FFF2-40B4-BE49-F238E27FC236}">
                <a16:creationId xmlns:a16="http://schemas.microsoft.com/office/drawing/2014/main" id="{2B63AF3D-593B-423D-BC35-EE3519631E94}"/>
              </a:ext>
            </a:extLst>
          </p:cNvPr>
          <p:cNvSpPr/>
          <p:nvPr/>
        </p:nvSpPr>
        <p:spPr>
          <a:xfrm>
            <a:off x="3241536" y="6343949"/>
            <a:ext cx="2622263" cy="377825"/>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5" name="Rectángulo 4">
            <a:extLst>
              <a:ext uri="{FF2B5EF4-FFF2-40B4-BE49-F238E27FC236}">
                <a16:creationId xmlns:a16="http://schemas.microsoft.com/office/drawing/2014/main" id="{5AF14EF2-834C-44DD-AA20-55E548A711C9}"/>
              </a:ext>
            </a:extLst>
          </p:cNvPr>
          <p:cNvSpPr/>
          <p:nvPr/>
        </p:nvSpPr>
        <p:spPr>
          <a:xfrm>
            <a:off x="3241535" y="5239049"/>
            <a:ext cx="2622263" cy="377825"/>
          </a:xfrm>
          <a:prstGeom prst="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9" name="Flecha: hacia la izquierda 8">
            <a:extLst>
              <a:ext uri="{FF2B5EF4-FFF2-40B4-BE49-F238E27FC236}">
                <a16:creationId xmlns:a16="http://schemas.microsoft.com/office/drawing/2014/main" id="{DCFE86B7-C6FE-4B09-BEBE-28153928BE51}"/>
              </a:ext>
            </a:extLst>
          </p:cNvPr>
          <p:cNvSpPr/>
          <p:nvPr/>
        </p:nvSpPr>
        <p:spPr>
          <a:xfrm>
            <a:off x="10245436" y="5309755"/>
            <a:ext cx="831273" cy="24938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6" name="Flecha: hacia la izquierda 15">
            <a:extLst>
              <a:ext uri="{FF2B5EF4-FFF2-40B4-BE49-F238E27FC236}">
                <a16:creationId xmlns:a16="http://schemas.microsoft.com/office/drawing/2014/main" id="{2C16338D-6AB0-412E-B036-032D9FF73F22}"/>
              </a:ext>
            </a:extLst>
          </p:cNvPr>
          <p:cNvSpPr/>
          <p:nvPr/>
        </p:nvSpPr>
        <p:spPr>
          <a:xfrm>
            <a:off x="10245435" y="6343949"/>
            <a:ext cx="831273" cy="24938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371457565"/>
      </p:ext>
    </p:extLst>
  </p:cSld>
  <p:clrMapOvr>
    <a:masterClrMapping/>
  </p:clrMapOvr>
  <p:transition spd="slow">
    <p:cove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CF325DB-AC5F-40EC-8F39-282FB0B2685D}"/>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8807BDFA-484A-4CC5-9AF0-3CFC4EE5AEDA}"/>
              </a:ext>
            </a:extLst>
          </p:cNvPr>
          <p:cNvSpPr txBox="1"/>
          <p:nvPr/>
        </p:nvSpPr>
        <p:spPr>
          <a:xfrm>
            <a:off x="4379494" y="76963"/>
            <a:ext cx="3433010" cy="369332"/>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wrap="square">
            <a:spAutoFit/>
          </a:bodyPr>
          <a:lstStyle>
            <a:defPPr>
              <a:defRPr lang="es-EC"/>
            </a:defPPr>
            <a:lvl1pPr marL="457200" indent="-457200" algn="ctr">
              <a:spcBef>
                <a:spcPts val="200"/>
              </a:spcBef>
              <a:spcAft>
                <a:spcPts val="0"/>
              </a:spcAft>
              <a:tabLst>
                <a:tab pos="228600" algn="l"/>
              </a:tabLst>
              <a:defRPr b="1">
                <a:solidFill>
                  <a:schemeClr val="dk1"/>
                </a:solidFill>
                <a:effectLst/>
                <a:latin typeface="Times New Roman" panose="02020603050405020304" pitchFamily="18" charset="0"/>
                <a:ea typeface="Times New Roman" panose="02020603050405020304" pitchFamily="18" charset="0"/>
                <a:cs typeface="Times New Roman" panose="02020603050405020304"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s-EC" dirty="0"/>
              <a:t>Riqueza e índices de diversidad </a:t>
            </a:r>
          </a:p>
        </p:txBody>
      </p:sp>
      <p:pic>
        <p:nvPicPr>
          <p:cNvPr id="9" name="Imagen 8">
            <a:extLst>
              <a:ext uri="{FF2B5EF4-FFF2-40B4-BE49-F238E27FC236}">
                <a16:creationId xmlns:a16="http://schemas.microsoft.com/office/drawing/2014/main" id="{ABE95D3F-16D0-4308-B3AE-D618AF9F1305}"/>
              </a:ext>
            </a:extLst>
          </p:cNvPr>
          <p:cNvPicPr>
            <a:picLocks noChangeAspect="1"/>
          </p:cNvPicPr>
          <p:nvPr/>
        </p:nvPicPr>
        <p:blipFill>
          <a:blip r:embed="rId3"/>
          <a:stretch>
            <a:fillRect/>
          </a:stretch>
        </p:blipFill>
        <p:spPr>
          <a:xfrm>
            <a:off x="1732548" y="1446190"/>
            <a:ext cx="9127958" cy="2209800"/>
          </a:xfrm>
          <a:prstGeom prst="rect">
            <a:avLst/>
          </a:prstGeom>
        </p:spPr>
      </p:pic>
      <p:sp>
        <p:nvSpPr>
          <p:cNvPr id="11" name="CuadroTexto 10">
            <a:extLst>
              <a:ext uri="{FF2B5EF4-FFF2-40B4-BE49-F238E27FC236}">
                <a16:creationId xmlns:a16="http://schemas.microsoft.com/office/drawing/2014/main" id="{DE72A4E2-3C45-46C4-8057-9F46401D2C45}"/>
              </a:ext>
            </a:extLst>
          </p:cNvPr>
          <p:cNvSpPr txBox="1"/>
          <p:nvPr/>
        </p:nvSpPr>
        <p:spPr>
          <a:xfrm>
            <a:off x="2197767" y="649073"/>
            <a:ext cx="7796463" cy="709233"/>
          </a:xfrm>
          <a:prstGeom prst="rect">
            <a:avLst/>
          </a:prstGeom>
          <a:noFill/>
        </p:spPr>
        <p:txBody>
          <a:bodyPr wrap="square">
            <a:spAutoFit/>
          </a:bodyPr>
          <a:lstStyle/>
          <a:p>
            <a:pPr algn="ctr">
              <a:lnSpc>
                <a:spcPct val="115000"/>
              </a:lnSpc>
              <a:spcAft>
                <a:spcPts val="0"/>
              </a:spcAft>
            </a:pPr>
            <a:r>
              <a:rPr lang="es-EC"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Estadísticos descriptivos para los parámetros de diversidad alfa de micorrizas arbusculares en raíces del árbol manzanilla de la muerte (</a:t>
            </a:r>
            <a:r>
              <a:rPr lang="es-EC"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Hippomane</a:t>
            </a:r>
            <a:r>
              <a:rPr lang="es-EC"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s-EC"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mancinella</a:t>
            </a:r>
            <a:r>
              <a:rPr lang="es-EC"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s-EC" sz="11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 name="Imagen 12">
            <a:extLst>
              <a:ext uri="{FF2B5EF4-FFF2-40B4-BE49-F238E27FC236}">
                <a16:creationId xmlns:a16="http://schemas.microsoft.com/office/drawing/2014/main" id="{5E9F4909-041F-478C-AAF5-4970D5722282}"/>
              </a:ext>
            </a:extLst>
          </p:cNvPr>
          <p:cNvPicPr>
            <a:picLocks noChangeAspect="1"/>
          </p:cNvPicPr>
          <p:nvPr/>
        </p:nvPicPr>
        <p:blipFill>
          <a:blip r:embed="rId4"/>
          <a:stretch>
            <a:fillRect/>
          </a:stretch>
        </p:blipFill>
        <p:spPr>
          <a:xfrm>
            <a:off x="1732547" y="4533635"/>
            <a:ext cx="9127959" cy="2114550"/>
          </a:xfrm>
          <a:prstGeom prst="rect">
            <a:avLst/>
          </a:prstGeom>
        </p:spPr>
      </p:pic>
      <p:sp>
        <p:nvSpPr>
          <p:cNvPr id="15" name="CuadroTexto 14">
            <a:extLst>
              <a:ext uri="{FF2B5EF4-FFF2-40B4-BE49-F238E27FC236}">
                <a16:creationId xmlns:a16="http://schemas.microsoft.com/office/drawing/2014/main" id="{DEFC8A9D-7E7D-4A19-B87D-6E7ED9A0C5E9}"/>
              </a:ext>
            </a:extLst>
          </p:cNvPr>
          <p:cNvSpPr txBox="1"/>
          <p:nvPr/>
        </p:nvSpPr>
        <p:spPr>
          <a:xfrm>
            <a:off x="1667425" y="3742857"/>
            <a:ext cx="9193081" cy="703911"/>
          </a:xfrm>
          <a:prstGeom prst="rect">
            <a:avLst/>
          </a:prstGeom>
          <a:noFill/>
        </p:spPr>
        <p:txBody>
          <a:bodyPr wrap="square">
            <a:spAutoFit/>
          </a:bodyPr>
          <a:lstStyle>
            <a:defPPr>
              <a:defRPr lang="es-EC"/>
            </a:defPPr>
            <a:lvl1pPr algn="ctr">
              <a:lnSpc>
                <a:spcPct val="115000"/>
              </a:lnSpc>
              <a:spcAft>
                <a:spcPts val="0"/>
              </a:spcAft>
              <a:defRPr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defRPr>
            </a:lvl1pPr>
          </a:lstStyle>
          <a:p>
            <a:r>
              <a:rPr lang="es-EC" dirty="0"/>
              <a:t>Resultados de la prueba t-</a:t>
            </a:r>
            <a:r>
              <a:rPr lang="es-EC" dirty="0" err="1"/>
              <a:t>student</a:t>
            </a:r>
            <a:r>
              <a:rPr lang="es-EC" dirty="0"/>
              <a:t> para indicadores de diversidad en raíces del del árbol </a:t>
            </a:r>
            <a:r>
              <a:rPr lang="es-EC"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manzanilla </a:t>
            </a:r>
            <a:r>
              <a:rPr lang="es-EC" dirty="0"/>
              <a:t>de la muerte (</a:t>
            </a:r>
            <a:r>
              <a:rPr lang="es-EC" dirty="0" err="1"/>
              <a:t>Hippomane</a:t>
            </a:r>
            <a:r>
              <a:rPr lang="es-EC" dirty="0"/>
              <a:t> </a:t>
            </a:r>
            <a:r>
              <a:rPr lang="es-EC" dirty="0" err="1"/>
              <a:t>mancinella</a:t>
            </a:r>
            <a:r>
              <a:rPr lang="es-EC" dirty="0"/>
              <a:t>)</a:t>
            </a:r>
          </a:p>
        </p:txBody>
      </p:sp>
      <p:sp>
        <p:nvSpPr>
          <p:cNvPr id="4" name="CuadroTexto 3">
            <a:extLst>
              <a:ext uri="{FF2B5EF4-FFF2-40B4-BE49-F238E27FC236}">
                <a16:creationId xmlns:a16="http://schemas.microsoft.com/office/drawing/2014/main" id="{83A9ED04-63E6-4059-9D89-48C08FC94194}"/>
              </a:ext>
            </a:extLst>
          </p:cNvPr>
          <p:cNvSpPr txBox="1"/>
          <p:nvPr/>
        </p:nvSpPr>
        <p:spPr>
          <a:xfrm>
            <a:off x="7042484" y="4410544"/>
            <a:ext cx="1219200" cy="2247402"/>
          </a:xfrm>
          <a:prstGeom prst="rect">
            <a:avLst/>
          </a:prstGeom>
          <a:noFill/>
          <a:ln w="28575">
            <a:solidFill>
              <a:schemeClr val="accent2">
                <a:lumMod val="75000"/>
              </a:schemeClr>
            </a:solidFill>
          </a:ln>
        </p:spPr>
        <p:txBody>
          <a:bodyPr wrap="square" rtlCol="0">
            <a:spAutoFit/>
          </a:bodyPr>
          <a:lstStyle/>
          <a:p>
            <a:endParaRPr lang="es-EC" dirty="0"/>
          </a:p>
        </p:txBody>
      </p:sp>
    </p:spTree>
    <p:extLst>
      <p:ext uri="{BB962C8B-B14F-4D97-AF65-F5344CB8AC3E}">
        <p14:creationId xmlns:p14="http://schemas.microsoft.com/office/powerpoint/2010/main" val="386240735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CF325DB-AC5F-40EC-8F39-282FB0B2685D}"/>
              </a:ext>
            </a:extLst>
          </p:cNvPr>
          <p:cNvPicPr>
            <a:picLocks noChangeAspect="1"/>
          </p:cNvPicPr>
          <p:nvPr/>
        </p:nvPicPr>
        <p:blipFill>
          <a:blip r:embed="rId3"/>
          <a:stretch>
            <a:fillRect/>
          </a:stretch>
        </p:blipFill>
        <p:spPr>
          <a:xfrm>
            <a:off x="0" y="0"/>
            <a:ext cx="12192000" cy="6858000"/>
          </a:xfrm>
          <a:prstGeom prst="rect">
            <a:avLst/>
          </a:prstGeom>
        </p:spPr>
      </p:pic>
      <p:pic>
        <p:nvPicPr>
          <p:cNvPr id="4" name="Imagen 3">
            <a:extLst>
              <a:ext uri="{FF2B5EF4-FFF2-40B4-BE49-F238E27FC236}">
                <a16:creationId xmlns:a16="http://schemas.microsoft.com/office/drawing/2014/main" id="{F096132F-379C-4575-8108-FCE6FC5952D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921568" y="765174"/>
            <a:ext cx="9270431" cy="5913655"/>
          </a:xfrm>
          <a:prstGeom prst="rect">
            <a:avLst/>
          </a:prstGeom>
          <a:noFill/>
          <a:ln>
            <a:solidFill>
              <a:schemeClr val="bg2"/>
            </a:solidFill>
          </a:ln>
        </p:spPr>
      </p:pic>
      <p:sp>
        <p:nvSpPr>
          <p:cNvPr id="8" name="CuadroTexto 7">
            <a:extLst>
              <a:ext uri="{FF2B5EF4-FFF2-40B4-BE49-F238E27FC236}">
                <a16:creationId xmlns:a16="http://schemas.microsoft.com/office/drawing/2014/main" id="{B744AAEE-AFF2-4183-9A71-A0156667A776}"/>
              </a:ext>
            </a:extLst>
          </p:cNvPr>
          <p:cNvSpPr txBox="1"/>
          <p:nvPr/>
        </p:nvSpPr>
        <p:spPr>
          <a:xfrm>
            <a:off x="304801" y="197921"/>
            <a:ext cx="7668126" cy="369332"/>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wrap="square">
            <a:spAutoFit/>
          </a:bodyPr>
          <a:lstStyle>
            <a:defPPr>
              <a:defRPr lang="es-EC"/>
            </a:defPPr>
            <a:lvl1pPr marL="457200" indent="-457200" algn="ctr">
              <a:spcBef>
                <a:spcPts val="200"/>
              </a:spcBef>
              <a:spcAft>
                <a:spcPts val="0"/>
              </a:spcAft>
              <a:tabLst>
                <a:tab pos="228600" algn="l"/>
              </a:tabLst>
              <a:defRPr b="1">
                <a:solidFill>
                  <a:schemeClr val="dk1"/>
                </a:solidFill>
                <a:effectLst/>
                <a:latin typeface="Times New Roman" panose="02020603050405020304" pitchFamily="18" charset="0"/>
                <a:ea typeface="Times New Roman" panose="02020603050405020304" pitchFamily="18" charset="0"/>
                <a:cs typeface="Times New Roman" panose="02020603050405020304"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s-EC" sz="1800" b="1" dirty="0">
                <a:effectLst/>
                <a:latin typeface="Times New Roman" panose="02020603050405020304" pitchFamily="18" charset="0"/>
              </a:rPr>
              <a:t>Comparación de los indicadores de diversidad en las dos zonas de estudio</a:t>
            </a:r>
            <a:endParaRPr lang="es-EC" dirty="0"/>
          </a:p>
        </p:txBody>
      </p:sp>
      <p:graphicFrame>
        <p:nvGraphicFramePr>
          <p:cNvPr id="3" name="Diagrama 2">
            <a:extLst>
              <a:ext uri="{FF2B5EF4-FFF2-40B4-BE49-F238E27FC236}">
                <a16:creationId xmlns:a16="http://schemas.microsoft.com/office/drawing/2014/main" id="{2DF99F95-F374-40BE-9E1D-4EF3CDD5DF05}"/>
              </a:ext>
            </a:extLst>
          </p:cNvPr>
          <p:cNvGraphicFramePr/>
          <p:nvPr>
            <p:extLst>
              <p:ext uri="{D42A27DB-BD31-4B8C-83A1-F6EECF244321}">
                <p14:modId xmlns:p14="http://schemas.microsoft.com/office/powerpoint/2010/main" val="4077304686"/>
              </p:ext>
            </p:extLst>
          </p:nvPr>
        </p:nvGraphicFramePr>
        <p:xfrm>
          <a:off x="120792" y="1283368"/>
          <a:ext cx="2679984" cy="463616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CuadroTexto 6">
            <a:extLst>
              <a:ext uri="{FF2B5EF4-FFF2-40B4-BE49-F238E27FC236}">
                <a16:creationId xmlns:a16="http://schemas.microsoft.com/office/drawing/2014/main" id="{3A444FF1-9D18-4520-8D79-B01F65B0BEA1}"/>
              </a:ext>
            </a:extLst>
          </p:cNvPr>
          <p:cNvSpPr txBox="1"/>
          <p:nvPr/>
        </p:nvSpPr>
        <p:spPr>
          <a:xfrm>
            <a:off x="757990" y="6309497"/>
            <a:ext cx="6104020" cy="369332"/>
          </a:xfrm>
          <a:prstGeom prst="rect">
            <a:avLst/>
          </a:prstGeom>
          <a:noFill/>
        </p:spPr>
        <p:txBody>
          <a:bodyPr wrap="square">
            <a:spAutoFit/>
          </a:bodyPr>
          <a:lstStyle/>
          <a:p>
            <a:r>
              <a:rPr lang="es-EC" sz="1800" dirty="0">
                <a:effectLst/>
                <a:latin typeface="Times New Roman" panose="02020603050405020304" pitchFamily="18" charset="0"/>
              </a:rPr>
              <a:t>(Hughes et al., 2001)</a:t>
            </a:r>
            <a:endParaRPr lang="es-EC" dirty="0"/>
          </a:p>
        </p:txBody>
      </p:sp>
      <p:sp>
        <p:nvSpPr>
          <p:cNvPr id="5" name="Elipse 4">
            <a:extLst>
              <a:ext uri="{FF2B5EF4-FFF2-40B4-BE49-F238E27FC236}">
                <a16:creationId xmlns:a16="http://schemas.microsoft.com/office/drawing/2014/main" id="{E6838A63-A25E-4337-9415-27FCDE850B4C}"/>
              </a:ext>
            </a:extLst>
          </p:cNvPr>
          <p:cNvSpPr/>
          <p:nvPr/>
        </p:nvSpPr>
        <p:spPr>
          <a:xfrm>
            <a:off x="3413760" y="2848646"/>
            <a:ext cx="965200" cy="32816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Rectángulo 5">
            <a:extLst>
              <a:ext uri="{FF2B5EF4-FFF2-40B4-BE49-F238E27FC236}">
                <a16:creationId xmlns:a16="http://schemas.microsoft.com/office/drawing/2014/main" id="{AF59E77E-B900-4565-90DF-7F4C159107E9}"/>
              </a:ext>
            </a:extLst>
          </p:cNvPr>
          <p:cNvSpPr/>
          <p:nvPr/>
        </p:nvSpPr>
        <p:spPr>
          <a:xfrm>
            <a:off x="7244080" y="691630"/>
            <a:ext cx="3556000" cy="467360"/>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2350462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18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CF325DB-AC5F-40EC-8F39-282FB0B2685D}"/>
              </a:ext>
            </a:extLst>
          </p:cNvPr>
          <p:cNvPicPr>
            <a:picLocks noChangeAspect="1"/>
          </p:cNvPicPr>
          <p:nvPr/>
        </p:nvPicPr>
        <p:blipFill>
          <a:blip r:embed="rId3"/>
          <a:stretch>
            <a:fillRect/>
          </a:stretch>
        </p:blipFill>
        <p:spPr>
          <a:xfrm>
            <a:off x="-31437" y="93081"/>
            <a:ext cx="12192000" cy="6858000"/>
          </a:xfrm>
          <a:prstGeom prst="rect">
            <a:avLst/>
          </a:prstGeom>
        </p:spPr>
      </p:pic>
      <p:pic>
        <p:nvPicPr>
          <p:cNvPr id="2052" name="Picture 4" descr="micorriza - 2000Agro Revista Industrial del Campo">
            <a:extLst>
              <a:ext uri="{FF2B5EF4-FFF2-40B4-BE49-F238E27FC236}">
                <a16:creationId xmlns:a16="http://schemas.microsoft.com/office/drawing/2014/main" id="{3CF66684-B131-423A-8316-1B90C1B75A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201" y="3026443"/>
            <a:ext cx="2857289" cy="1930414"/>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Conector: angular 10">
            <a:extLst>
              <a:ext uri="{FF2B5EF4-FFF2-40B4-BE49-F238E27FC236}">
                <a16:creationId xmlns:a16="http://schemas.microsoft.com/office/drawing/2014/main" id="{F646694A-351D-4214-B63A-3F18C5F2F64A}"/>
              </a:ext>
            </a:extLst>
          </p:cNvPr>
          <p:cNvCxnSpPr>
            <a:cxnSpLocks/>
            <a:stCxn id="13" idx="5"/>
          </p:cNvCxnSpPr>
          <p:nvPr/>
        </p:nvCxnSpPr>
        <p:spPr>
          <a:xfrm rot="16200000" flipH="1">
            <a:off x="1492063" y="4461923"/>
            <a:ext cx="550201" cy="1234389"/>
          </a:xfrm>
          <a:prstGeom prst="bentConnector2">
            <a:avLst/>
          </a:prstGeom>
          <a:ln w="9525"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3" name="Elipse 12">
            <a:extLst>
              <a:ext uri="{FF2B5EF4-FFF2-40B4-BE49-F238E27FC236}">
                <a16:creationId xmlns:a16="http://schemas.microsoft.com/office/drawing/2014/main" id="{8CDC6D9C-E22D-4CFF-B3F0-43F26D17BCE1}"/>
              </a:ext>
            </a:extLst>
          </p:cNvPr>
          <p:cNvSpPr/>
          <p:nvPr/>
        </p:nvSpPr>
        <p:spPr>
          <a:xfrm>
            <a:off x="632656" y="4407135"/>
            <a:ext cx="606070" cy="464977"/>
          </a:xfrm>
          <a:prstGeom prst="ellipse">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s-EC"/>
          </a:p>
        </p:txBody>
      </p:sp>
      <p:graphicFrame>
        <p:nvGraphicFramePr>
          <p:cNvPr id="3" name="Diagrama 2">
            <a:extLst>
              <a:ext uri="{FF2B5EF4-FFF2-40B4-BE49-F238E27FC236}">
                <a16:creationId xmlns:a16="http://schemas.microsoft.com/office/drawing/2014/main" id="{BAAEB88A-882F-4DEB-9EBA-815B2E9EAD8A}"/>
              </a:ext>
            </a:extLst>
          </p:cNvPr>
          <p:cNvGraphicFramePr/>
          <p:nvPr>
            <p:extLst>
              <p:ext uri="{D42A27DB-BD31-4B8C-83A1-F6EECF244321}">
                <p14:modId xmlns:p14="http://schemas.microsoft.com/office/powerpoint/2010/main" val="3667650274"/>
              </p:ext>
            </p:extLst>
          </p:nvPr>
        </p:nvGraphicFramePr>
        <p:xfrm>
          <a:off x="-71521" y="50749"/>
          <a:ext cx="3677368" cy="289094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CuadroTexto 9">
            <a:extLst>
              <a:ext uri="{FF2B5EF4-FFF2-40B4-BE49-F238E27FC236}">
                <a16:creationId xmlns:a16="http://schemas.microsoft.com/office/drawing/2014/main" id="{E6FEF454-CEC2-420E-AF27-97E92C471680}"/>
              </a:ext>
            </a:extLst>
          </p:cNvPr>
          <p:cNvSpPr txBox="1"/>
          <p:nvPr/>
        </p:nvSpPr>
        <p:spPr>
          <a:xfrm rot="16200000">
            <a:off x="-530736" y="1107826"/>
            <a:ext cx="2023986" cy="400110"/>
          </a:xfrm>
          <a:prstGeom prst="rect">
            <a:avLst/>
          </a:prstGeom>
          <a:noFill/>
        </p:spPr>
        <p:txBody>
          <a:bodyPr wrap="square">
            <a:spAutoFit/>
          </a:bodyPr>
          <a:lstStyle/>
          <a:p>
            <a:pPr algn="ctr"/>
            <a:r>
              <a:rPr lang="es-EC" sz="2000" dirty="0">
                <a:solidFill>
                  <a:srgbClr val="000000"/>
                </a:solidFill>
                <a:effectLst/>
                <a:latin typeface="Open Sans Semibold" panose="020B0706030804020204" pitchFamily="34" charset="0"/>
                <a:ea typeface="Open Sans Semibold" panose="020B0706030804020204" pitchFamily="34" charset="0"/>
                <a:cs typeface="Open Sans Semibold" panose="020B0706030804020204" pitchFamily="34" charset="0"/>
              </a:rPr>
              <a:t>PROBLEMAS</a:t>
            </a:r>
            <a:endParaRPr lang="es-EC" sz="20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graphicFrame>
        <p:nvGraphicFramePr>
          <p:cNvPr id="5" name="Diagrama 4">
            <a:extLst>
              <a:ext uri="{FF2B5EF4-FFF2-40B4-BE49-F238E27FC236}">
                <a16:creationId xmlns:a16="http://schemas.microsoft.com/office/drawing/2014/main" id="{98737B05-DFD2-40F3-BC8B-FABF1762F3E3}"/>
              </a:ext>
            </a:extLst>
          </p:cNvPr>
          <p:cNvGraphicFramePr/>
          <p:nvPr>
            <p:extLst>
              <p:ext uri="{D42A27DB-BD31-4B8C-83A1-F6EECF244321}">
                <p14:modId xmlns:p14="http://schemas.microsoft.com/office/powerpoint/2010/main" val="884023024"/>
              </p:ext>
            </p:extLst>
          </p:nvPr>
        </p:nvGraphicFramePr>
        <p:xfrm>
          <a:off x="2738221" y="-204672"/>
          <a:ext cx="3091802" cy="2524546"/>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cxnSp>
        <p:nvCxnSpPr>
          <p:cNvPr id="22" name="Conector recto 21">
            <a:extLst>
              <a:ext uri="{FF2B5EF4-FFF2-40B4-BE49-F238E27FC236}">
                <a16:creationId xmlns:a16="http://schemas.microsoft.com/office/drawing/2014/main" id="{B2E02AF3-17B4-4468-9003-881B51AEF04E}"/>
              </a:ext>
            </a:extLst>
          </p:cNvPr>
          <p:cNvCxnSpPr>
            <a:cxnSpLocks/>
          </p:cNvCxnSpPr>
          <p:nvPr/>
        </p:nvCxnSpPr>
        <p:spPr>
          <a:xfrm>
            <a:off x="4284122" y="5277461"/>
            <a:ext cx="432082" cy="0"/>
          </a:xfrm>
          <a:prstGeom prst="line">
            <a:avLst/>
          </a:prstGeom>
        </p:spPr>
        <p:style>
          <a:lnRef idx="1">
            <a:schemeClr val="accent3"/>
          </a:lnRef>
          <a:fillRef idx="0">
            <a:schemeClr val="accent3"/>
          </a:fillRef>
          <a:effectRef idx="0">
            <a:schemeClr val="accent3"/>
          </a:effectRef>
          <a:fontRef idx="minor">
            <a:schemeClr val="tx1"/>
          </a:fontRef>
        </p:style>
      </p:cxnSp>
      <p:sp>
        <p:nvSpPr>
          <p:cNvPr id="27" name="CuadroTexto 26">
            <a:extLst>
              <a:ext uri="{FF2B5EF4-FFF2-40B4-BE49-F238E27FC236}">
                <a16:creationId xmlns:a16="http://schemas.microsoft.com/office/drawing/2014/main" id="{482E0E4B-E78E-4044-B623-CC67922FB725}"/>
              </a:ext>
            </a:extLst>
          </p:cNvPr>
          <p:cNvSpPr txBox="1"/>
          <p:nvPr/>
        </p:nvSpPr>
        <p:spPr>
          <a:xfrm>
            <a:off x="3766322" y="3283764"/>
            <a:ext cx="1899764" cy="707886"/>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es-EC" sz="2000" b="1" dirty="0">
                <a:solidFill>
                  <a:srgbClr val="000000"/>
                </a:solidFill>
                <a:latin typeface="Times New Roman" panose="02020603050405020304" pitchFamily="18" charset="0"/>
              </a:rPr>
              <a:t>Técnicas</a:t>
            </a:r>
            <a:r>
              <a:rPr lang="es-EC" sz="2000" b="1" dirty="0">
                <a:solidFill>
                  <a:srgbClr val="000000"/>
                </a:solidFill>
                <a:effectLst/>
                <a:latin typeface="Times New Roman" panose="02020603050405020304" pitchFamily="18" charset="0"/>
              </a:rPr>
              <a:t> moleculares</a:t>
            </a:r>
            <a:endParaRPr lang="es-EC" sz="2000" dirty="0"/>
          </a:p>
        </p:txBody>
      </p:sp>
      <p:cxnSp>
        <p:nvCxnSpPr>
          <p:cNvPr id="30" name="Conector recto 29">
            <a:extLst>
              <a:ext uri="{FF2B5EF4-FFF2-40B4-BE49-F238E27FC236}">
                <a16:creationId xmlns:a16="http://schemas.microsoft.com/office/drawing/2014/main" id="{92D3CE44-68C3-44C3-BFE2-B3354A5BD3A7}"/>
              </a:ext>
            </a:extLst>
          </p:cNvPr>
          <p:cNvCxnSpPr>
            <a:cxnSpLocks/>
          </p:cNvCxnSpPr>
          <p:nvPr/>
        </p:nvCxnSpPr>
        <p:spPr>
          <a:xfrm flipV="1">
            <a:off x="4716204" y="4010166"/>
            <a:ext cx="0" cy="1258914"/>
          </a:xfrm>
          <a:prstGeom prst="line">
            <a:avLst/>
          </a:prstGeom>
        </p:spPr>
        <p:style>
          <a:lnRef idx="1">
            <a:schemeClr val="accent3"/>
          </a:lnRef>
          <a:fillRef idx="0">
            <a:schemeClr val="accent3"/>
          </a:fillRef>
          <a:effectRef idx="0">
            <a:schemeClr val="accent3"/>
          </a:effectRef>
          <a:fontRef idx="minor">
            <a:schemeClr val="tx1"/>
          </a:fontRef>
        </p:style>
      </p:cxnSp>
      <p:cxnSp>
        <p:nvCxnSpPr>
          <p:cNvPr id="2048" name="Conector recto de flecha 2047">
            <a:extLst>
              <a:ext uri="{FF2B5EF4-FFF2-40B4-BE49-F238E27FC236}">
                <a16:creationId xmlns:a16="http://schemas.microsoft.com/office/drawing/2014/main" id="{5ADC4B83-3193-4E76-AFAC-CE0D8CEE34D7}"/>
              </a:ext>
            </a:extLst>
          </p:cNvPr>
          <p:cNvCxnSpPr>
            <a:stCxn id="27" idx="0"/>
          </p:cNvCxnSpPr>
          <p:nvPr/>
        </p:nvCxnSpPr>
        <p:spPr>
          <a:xfrm flipV="1">
            <a:off x="4716204" y="2319874"/>
            <a:ext cx="0" cy="963890"/>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pic>
        <p:nvPicPr>
          <p:cNvPr id="2049" name="Picture 2" descr="Pon una planta en tu vida - Knowi">
            <a:extLst>
              <a:ext uri="{FF2B5EF4-FFF2-40B4-BE49-F238E27FC236}">
                <a16:creationId xmlns:a16="http://schemas.microsoft.com/office/drawing/2014/main" id="{80B87B13-BCF8-42B6-A7CE-950E08CEA331}"/>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54440" t="23739"/>
          <a:stretch/>
        </p:blipFill>
        <p:spPr bwMode="auto">
          <a:xfrm>
            <a:off x="5705991" y="526696"/>
            <a:ext cx="2311440" cy="2574926"/>
          </a:xfrm>
          <a:prstGeom prst="ellipse">
            <a:avLst/>
          </a:prstGeom>
          <a:noFill/>
          <a:ln w="28575">
            <a:solidFill>
              <a:schemeClr val="tx1"/>
            </a:solidFill>
            <a:prstDash val="sysDash"/>
          </a:ln>
          <a:extLst>
            <a:ext uri="{909E8E84-426E-40DD-AFC4-6F175D3DCCD1}">
              <a14:hiddenFill xmlns:a14="http://schemas.microsoft.com/office/drawing/2010/main">
                <a:solidFill>
                  <a:srgbClr val="FFFFFF"/>
                </a:solidFill>
              </a14:hiddenFill>
            </a:ext>
          </a:extLst>
        </p:spPr>
      </p:pic>
      <p:graphicFrame>
        <p:nvGraphicFramePr>
          <p:cNvPr id="2051" name="Diagrama 2050">
            <a:extLst>
              <a:ext uri="{FF2B5EF4-FFF2-40B4-BE49-F238E27FC236}">
                <a16:creationId xmlns:a16="http://schemas.microsoft.com/office/drawing/2014/main" id="{026F73C1-3DBA-4E72-B391-2A2383C27258}"/>
              </a:ext>
            </a:extLst>
          </p:cNvPr>
          <p:cNvGraphicFramePr/>
          <p:nvPr>
            <p:extLst>
              <p:ext uri="{D42A27DB-BD31-4B8C-83A1-F6EECF244321}">
                <p14:modId xmlns:p14="http://schemas.microsoft.com/office/powerpoint/2010/main" val="2593975873"/>
              </p:ext>
            </p:extLst>
          </p:nvPr>
        </p:nvGraphicFramePr>
        <p:xfrm>
          <a:off x="9061395" y="-74316"/>
          <a:ext cx="2743706" cy="2795344"/>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sp>
        <p:nvSpPr>
          <p:cNvPr id="40" name="CuadroTexto 39">
            <a:extLst>
              <a:ext uri="{FF2B5EF4-FFF2-40B4-BE49-F238E27FC236}">
                <a16:creationId xmlns:a16="http://schemas.microsoft.com/office/drawing/2014/main" id="{409BFEE9-C8BD-43D3-937B-616912B631A0}"/>
              </a:ext>
            </a:extLst>
          </p:cNvPr>
          <p:cNvSpPr txBox="1"/>
          <p:nvPr/>
        </p:nvSpPr>
        <p:spPr>
          <a:xfrm>
            <a:off x="7223270" y="2945606"/>
            <a:ext cx="6224336" cy="307777"/>
          </a:xfrm>
          <a:prstGeom prst="rect">
            <a:avLst/>
          </a:prstGeom>
          <a:noFill/>
        </p:spPr>
        <p:txBody>
          <a:bodyPr wrap="square">
            <a:spAutoFit/>
          </a:bodyPr>
          <a:lstStyle/>
          <a:p>
            <a:r>
              <a:rPr lang="es-EC" sz="1400" dirty="0">
                <a:solidFill>
                  <a:srgbClr val="000000"/>
                </a:solidFill>
                <a:effectLst/>
                <a:latin typeface="Times New Roman" panose="02020603050405020304" pitchFamily="18" charset="0"/>
              </a:rPr>
              <a:t>(</a:t>
            </a:r>
            <a:r>
              <a:rPr lang="es-EC" sz="1400" dirty="0" err="1">
                <a:solidFill>
                  <a:srgbClr val="000000"/>
                </a:solidFill>
                <a:effectLst/>
                <a:latin typeface="Times New Roman" panose="02020603050405020304" pitchFamily="18" charset="0"/>
              </a:rPr>
              <a:t>Spence</a:t>
            </a:r>
            <a:r>
              <a:rPr lang="es-EC" sz="1400" dirty="0">
                <a:solidFill>
                  <a:srgbClr val="000000"/>
                </a:solidFill>
                <a:effectLst/>
                <a:latin typeface="Times New Roman" panose="02020603050405020304" pitchFamily="18" charset="0"/>
              </a:rPr>
              <a:t> et al., 2016)</a:t>
            </a:r>
            <a:endParaRPr lang="es-EC" sz="1400" dirty="0"/>
          </a:p>
        </p:txBody>
      </p:sp>
      <p:sp>
        <p:nvSpPr>
          <p:cNvPr id="42" name="CuadroTexto 41">
            <a:extLst>
              <a:ext uri="{FF2B5EF4-FFF2-40B4-BE49-F238E27FC236}">
                <a16:creationId xmlns:a16="http://schemas.microsoft.com/office/drawing/2014/main" id="{ED7D3798-7353-48CB-AA66-9732F2B04CAB}"/>
              </a:ext>
            </a:extLst>
          </p:cNvPr>
          <p:cNvSpPr txBox="1"/>
          <p:nvPr/>
        </p:nvSpPr>
        <p:spPr>
          <a:xfrm>
            <a:off x="6535674" y="5986839"/>
            <a:ext cx="6970294" cy="276999"/>
          </a:xfrm>
          <a:prstGeom prst="rect">
            <a:avLst/>
          </a:prstGeom>
          <a:noFill/>
        </p:spPr>
        <p:txBody>
          <a:bodyPr wrap="square">
            <a:spAutoFit/>
          </a:bodyPr>
          <a:lstStyle/>
          <a:p>
            <a:r>
              <a:rPr lang="es-EC" sz="1200" dirty="0">
                <a:solidFill>
                  <a:srgbClr val="000000"/>
                </a:solidFill>
                <a:effectLst/>
                <a:latin typeface="Times New Roman" panose="02020603050405020304" pitchFamily="18" charset="0"/>
              </a:rPr>
              <a:t>(Nunes et al., 2011)</a:t>
            </a:r>
            <a:endParaRPr lang="es-EC" sz="1200" dirty="0"/>
          </a:p>
        </p:txBody>
      </p:sp>
      <p:graphicFrame>
        <p:nvGraphicFramePr>
          <p:cNvPr id="2055" name="Diagrama 2054">
            <a:extLst>
              <a:ext uri="{FF2B5EF4-FFF2-40B4-BE49-F238E27FC236}">
                <a16:creationId xmlns:a16="http://schemas.microsoft.com/office/drawing/2014/main" id="{EAD7C0D5-B189-49E8-8BB5-CC37DBA1752B}"/>
              </a:ext>
            </a:extLst>
          </p:cNvPr>
          <p:cNvGraphicFramePr/>
          <p:nvPr>
            <p:extLst>
              <p:ext uri="{D42A27DB-BD31-4B8C-83A1-F6EECF244321}">
                <p14:modId xmlns:p14="http://schemas.microsoft.com/office/powerpoint/2010/main" val="4067876284"/>
              </p:ext>
            </p:extLst>
          </p:nvPr>
        </p:nvGraphicFramePr>
        <p:xfrm>
          <a:off x="6134389" y="3301966"/>
          <a:ext cx="2571545" cy="1772031"/>
        </p:xfrm>
        <a:graphic>
          <a:graphicData uri="http://schemas.openxmlformats.org/drawingml/2006/diagram">
            <dgm:relIds xmlns:dgm="http://schemas.openxmlformats.org/drawingml/2006/diagram" xmlns:r="http://schemas.openxmlformats.org/officeDocument/2006/relationships" r:dm="rId21" r:lo="rId22" r:qs="rId23" r:cs="rId24"/>
          </a:graphicData>
        </a:graphic>
      </p:graphicFrame>
      <p:graphicFrame>
        <p:nvGraphicFramePr>
          <p:cNvPr id="2056" name="Diagrama 2055">
            <a:extLst>
              <a:ext uri="{FF2B5EF4-FFF2-40B4-BE49-F238E27FC236}">
                <a16:creationId xmlns:a16="http://schemas.microsoft.com/office/drawing/2014/main" id="{FD431602-6B81-48A1-82E0-F97C0E0E0D5E}"/>
              </a:ext>
            </a:extLst>
          </p:cNvPr>
          <p:cNvGraphicFramePr/>
          <p:nvPr>
            <p:extLst>
              <p:ext uri="{D42A27DB-BD31-4B8C-83A1-F6EECF244321}">
                <p14:modId xmlns:p14="http://schemas.microsoft.com/office/powerpoint/2010/main" val="267852507"/>
              </p:ext>
            </p:extLst>
          </p:nvPr>
        </p:nvGraphicFramePr>
        <p:xfrm>
          <a:off x="9228560" y="2537365"/>
          <a:ext cx="2932003" cy="2842667"/>
        </p:xfrm>
        <a:graphic>
          <a:graphicData uri="http://schemas.openxmlformats.org/drawingml/2006/diagram">
            <dgm:relIds xmlns:dgm="http://schemas.openxmlformats.org/drawingml/2006/diagram" xmlns:r="http://schemas.openxmlformats.org/officeDocument/2006/relationships" r:dm="rId26" r:lo="rId27" r:qs="rId28" r:cs="rId29"/>
          </a:graphicData>
        </a:graphic>
      </p:graphicFrame>
      <p:sp>
        <p:nvSpPr>
          <p:cNvPr id="2057" name="Abrir llave 2056">
            <a:extLst>
              <a:ext uri="{FF2B5EF4-FFF2-40B4-BE49-F238E27FC236}">
                <a16:creationId xmlns:a16="http://schemas.microsoft.com/office/drawing/2014/main" id="{8E10503B-E6D1-4668-BCD6-E74F676B9861}"/>
              </a:ext>
            </a:extLst>
          </p:cNvPr>
          <p:cNvSpPr/>
          <p:nvPr/>
        </p:nvSpPr>
        <p:spPr>
          <a:xfrm>
            <a:off x="9000326" y="3237966"/>
            <a:ext cx="209261" cy="1401657"/>
          </a:xfrm>
          <a:prstGeom prst="leftBrace">
            <a:avLst/>
          </a:prstGeom>
        </p:spPr>
        <p:style>
          <a:lnRef idx="3">
            <a:schemeClr val="accent5"/>
          </a:lnRef>
          <a:fillRef idx="0">
            <a:schemeClr val="accent5"/>
          </a:fillRef>
          <a:effectRef idx="2">
            <a:schemeClr val="accent5"/>
          </a:effectRef>
          <a:fontRef idx="minor">
            <a:schemeClr val="tx1"/>
          </a:fontRef>
        </p:style>
        <p:txBody>
          <a:bodyPr rtlCol="0" anchor="ctr"/>
          <a:lstStyle/>
          <a:p>
            <a:pPr algn="ctr"/>
            <a:endParaRPr lang="es-EC" dirty="0"/>
          </a:p>
        </p:txBody>
      </p:sp>
      <p:graphicFrame>
        <p:nvGraphicFramePr>
          <p:cNvPr id="2058" name="Diagrama 2057">
            <a:extLst>
              <a:ext uri="{FF2B5EF4-FFF2-40B4-BE49-F238E27FC236}">
                <a16:creationId xmlns:a16="http://schemas.microsoft.com/office/drawing/2014/main" id="{AB34428E-6100-44C2-A79C-036E9765B0C4}"/>
              </a:ext>
            </a:extLst>
          </p:cNvPr>
          <p:cNvGraphicFramePr/>
          <p:nvPr>
            <p:extLst>
              <p:ext uri="{D42A27DB-BD31-4B8C-83A1-F6EECF244321}">
                <p14:modId xmlns:p14="http://schemas.microsoft.com/office/powerpoint/2010/main" val="2504319102"/>
              </p:ext>
            </p:extLst>
          </p:nvPr>
        </p:nvGraphicFramePr>
        <p:xfrm>
          <a:off x="5729275" y="4958628"/>
          <a:ext cx="6239407" cy="1170214"/>
        </p:xfrm>
        <a:graphic>
          <a:graphicData uri="http://schemas.openxmlformats.org/drawingml/2006/diagram">
            <dgm:relIds xmlns:dgm="http://schemas.openxmlformats.org/drawingml/2006/diagram" xmlns:r="http://schemas.openxmlformats.org/officeDocument/2006/relationships" r:dm="rId31" r:lo="rId32" r:qs="rId33" r:cs="rId34"/>
          </a:graphicData>
        </a:graphic>
      </p:graphicFrame>
      <p:pic>
        <p:nvPicPr>
          <p:cNvPr id="2059" name="Picture 4" descr="Descubren el reloj biológico del ADN | Ciencia | elmundo.es">
            <a:extLst>
              <a:ext uri="{FF2B5EF4-FFF2-40B4-BE49-F238E27FC236}">
                <a16:creationId xmlns:a16="http://schemas.microsoft.com/office/drawing/2014/main" id="{C88B9F8A-81B9-4DE0-81E0-564E2758309A}"/>
              </a:ext>
            </a:extLst>
          </p:cNvPr>
          <p:cNvPicPr>
            <a:picLocks noChangeAspect="1" noChangeArrowheads="1"/>
          </p:cNvPicPr>
          <p:nvPr/>
        </p:nvPicPr>
        <p:blipFill rotWithShape="1">
          <a:blip r:embed="rId36">
            <a:extLst>
              <a:ext uri="{28A0092B-C50C-407E-A947-70E740481C1C}">
                <a14:useLocalDpi xmlns:a14="http://schemas.microsoft.com/office/drawing/2010/main" val="0"/>
              </a:ext>
            </a:extLst>
          </a:blip>
          <a:srcRect l="1" t="2000" r="166"/>
          <a:stretch/>
        </p:blipFill>
        <p:spPr bwMode="auto">
          <a:xfrm>
            <a:off x="7729111" y="1122648"/>
            <a:ext cx="1383452" cy="1414717"/>
          </a:xfrm>
          <a:prstGeom prst="ellipse">
            <a:avLst/>
          </a:prstGeom>
          <a:noFill/>
          <a:extLst>
            <a:ext uri="{909E8E84-426E-40DD-AFC4-6F175D3DCCD1}">
              <a14:hiddenFill xmlns:a14="http://schemas.microsoft.com/office/drawing/2010/main">
                <a:solidFill>
                  <a:srgbClr val="FFFFFF"/>
                </a:solidFill>
              </a14:hiddenFill>
            </a:ext>
          </a:extLst>
        </p:spPr>
      </p:pic>
      <p:sp>
        <p:nvSpPr>
          <p:cNvPr id="24" name="CuadroTexto 23">
            <a:extLst>
              <a:ext uri="{FF2B5EF4-FFF2-40B4-BE49-F238E27FC236}">
                <a16:creationId xmlns:a16="http://schemas.microsoft.com/office/drawing/2014/main" id="{78B0174E-C427-4BF0-8E59-8239E112E4BF}"/>
              </a:ext>
            </a:extLst>
          </p:cNvPr>
          <p:cNvSpPr txBox="1"/>
          <p:nvPr/>
        </p:nvSpPr>
        <p:spPr>
          <a:xfrm>
            <a:off x="265533" y="5571535"/>
            <a:ext cx="2472688" cy="92333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s-EC" dirty="0">
                <a:solidFill>
                  <a:srgbClr val="000000"/>
                </a:solidFill>
                <a:latin typeface="Times New Roman" panose="02020603050405020304" pitchFamily="18" charset="0"/>
              </a:rPr>
              <a:t>O</a:t>
            </a:r>
            <a:r>
              <a:rPr lang="es-EC" sz="1800" dirty="0">
                <a:solidFill>
                  <a:srgbClr val="000000"/>
                </a:solidFill>
                <a:effectLst/>
                <a:latin typeface="Times New Roman" panose="02020603050405020304" pitchFamily="18" charset="0"/>
              </a:rPr>
              <a:t>bservaciones morfológicas de las esporas</a:t>
            </a:r>
            <a:endParaRPr lang="es-EC" dirty="0"/>
          </a:p>
        </p:txBody>
      </p:sp>
      <p:pic>
        <p:nvPicPr>
          <p:cNvPr id="6" name="Picture 2" descr="Foto Foto 3. Raíz micorrizada y esporas del hongo formador de ...">
            <a:extLst>
              <a:ext uri="{FF2B5EF4-FFF2-40B4-BE49-F238E27FC236}">
                <a16:creationId xmlns:a16="http://schemas.microsoft.com/office/drawing/2014/main" id="{F652199F-5359-46A6-84CD-C2A98761D824}"/>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2384358" y="4407135"/>
            <a:ext cx="1899764" cy="1740652"/>
          </a:xfrm>
          <a:prstGeom prst="ellipse">
            <a:avLst/>
          </a:prstGeom>
          <a:noFill/>
          <a:extLst>
            <a:ext uri="{909E8E84-426E-40DD-AFC4-6F175D3DCCD1}">
              <a14:hiddenFill xmlns:a14="http://schemas.microsoft.com/office/drawing/2010/main">
                <a:solidFill>
                  <a:srgbClr val="FFFFFF"/>
                </a:solidFill>
              </a14:hiddenFill>
            </a:ext>
          </a:extLst>
        </p:spPr>
      </p:pic>
      <p:sp>
        <p:nvSpPr>
          <p:cNvPr id="25" name="CuadroTexto 24">
            <a:extLst>
              <a:ext uri="{FF2B5EF4-FFF2-40B4-BE49-F238E27FC236}">
                <a16:creationId xmlns:a16="http://schemas.microsoft.com/office/drawing/2014/main" id="{A786D402-6198-4407-A6DA-582F53E18EF0}"/>
              </a:ext>
            </a:extLst>
          </p:cNvPr>
          <p:cNvSpPr txBox="1"/>
          <p:nvPr/>
        </p:nvSpPr>
        <p:spPr>
          <a:xfrm>
            <a:off x="8705933" y="2679647"/>
            <a:ext cx="4302492" cy="369332"/>
          </a:xfrm>
          <a:prstGeom prst="rect">
            <a:avLst/>
          </a:prstGeom>
          <a:noFill/>
        </p:spPr>
        <p:txBody>
          <a:bodyPr wrap="square">
            <a:spAutoFit/>
          </a:bodyPr>
          <a:lstStyle/>
          <a:p>
            <a:r>
              <a:rPr lang="es-EC" sz="1800" b="1" dirty="0">
                <a:solidFill>
                  <a:srgbClr val="000000"/>
                </a:solidFill>
                <a:effectLst/>
                <a:latin typeface="Times New Roman" panose="02020603050405020304" pitchFamily="18" charset="0"/>
              </a:rPr>
              <a:t>PROCESO DE LISIS ESPECIAL</a:t>
            </a:r>
            <a:endParaRPr lang="es-EC" b="1" dirty="0"/>
          </a:p>
        </p:txBody>
      </p:sp>
      <p:sp>
        <p:nvSpPr>
          <p:cNvPr id="7" name="Abrir llave 6">
            <a:extLst>
              <a:ext uri="{FF2B5EF4-FFF2-40B4-BE49-F238E27FC236}">
                <a16:creationId xmlns:a16="http://schemas.microsoft.com/office/drawing/2014/main" id="{FD065D25-41DC-4330-886D-34D5CB834681}"/>
              </a:ext>
            </a:extLst>
          </p:cNvPr>
          <p:cNvSpPr/>
          <p:nvPr/>
        </p:nvSpPr>
        <p:spPr>
          <a:xfrm rot="5400000">
            <a:off x="10318349" y="883747"/>
            <a:ext cx="229798" cy="3454629"/>
          </a:xfrm>
          <a:prstGeom prst="leftBrace">
            <a:avLst/>
          </a:prstGeom>
        </p:spPr>
        <p:style>
          <a:lnRef idx="3">
            <a:schemeClr val="accent5"/>
          </a:lnRef>
          <a:fillRef idx="0">
            <a:schemeClr val="accent5"/>
          </a:fillRef>
          <a:effectRef idx="2">
            <a:schemeClr val="accent5"/>
          </a:effectRef>
          <a:fontRef idx="minor">
            <a:schemeClr val="tx1"/>
          </a:fontRef>
        </p:style>
        <p:txBody>
          <a:bodyPr rtlCol="0" anchor="ctr"/>
          <a:lstStyle/>
          <a:p>
            <a:pPr algn="ctr"/>
            <a:endParaRPr lang="es-EC" dirty="0"/>
          </a:p>
        </p:txBody>
      </p:sp>
      <p:sp>
        <p:nvSpPr>
          <p:cNvPr id="28" name="CuadroTexto 27">
            <a:extLst>
              <a:ext uri="{FF2B5EF4-FFF2-40B4-BE49-F238E27FC236}">
                <a16:creationId xmlns:a16="http://schemas.microsoft.com/office/drawing/2014/main" id="{11BB1B18-94EF-4E10-8C3A-E7ACD3F27EFD}"/>
              </a:ext>
            </a:extLst>
          </p:cNvPr>
          <p:cNvSpPr txBox="1"/>
          <p:nvPr/>
        </p:nvSpPr>
        <p:spPr>
          <a:xfrm>
            <a:off x="9240" y="2221595"/>
            <a:ext cx="3454604" cy="830997"/>
          </a:xfrm>
          <a:prstGeom prst="rect">
            <a:avLst/>
          </a:prstGeom>
          <a:noFill/>
        </p:spPr>
        <p:txBody>
          <a:bodyPr wrap="square">
            <a:spAutoFit/>
          </a:bodyPr>
          <a:lstStyle/>
          <a:p>
            <a:pPr lvl="0" algn="ctr"/>
            <a:r>
              <a:rPr lang="es-EC" sz="2400" dirty="0">
                <a:solidFill>
                  <a:schemeClr val="tx1"/>
                </a:solidFill>
              </a:rPr>
              <a:t>Micorrizas en Ecosistemas Naturales </a:t>
            </a:r>
          </a:p>
        </p:txBody>
      </p:sp>
    </p:spTree>
    <p:extLst>
      <p:ext uri="{BB962C8B-B14F-4D97-AF65-F5344CB8AC3E}">
        <p14:creationId xmlns:p14="http://schemas.microsoft.com/office/powerpoint/2010/main" val="21250463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0" presetClass="emph" presetSubtype="0" fill="hold" grpId="0" nodeType="clickEffect">
                                  <p:stCondLst>
                                    <p:cond delay="0"/>
                                  </p:stCondLst>
                                  <p:childTnLst>
                                    <p:animClr clrSpc="hsl" dir="cw">
                                      <p:cBhvr override="childStyle">
                                        <p:cTn id="14" dur="500" fill="hold"/>
                                        <p:tgtEl>
                                          <p:spTgt spid="24"/>
                                        </p:tgtEl>
                                        <p:attrNameLst>
                                          <p:attrName>style.color</p:attrName>
                                        </p:attrNameLst>
                                      </p:cBhvr>
                                      <p:by>
                                        <p:hsl h="0" s="12549" l="25098"/>
                                      </p:by>
                                    </p:animClr>
                                    <p:animClr clrSpc="hsl" dir="cw">
                                      <p:cBhvr>
                                        <p:cTn id="15" dur="500" fill="hold"/>
                                        <p:tgtEl>
                                          <p:spTgt spid="24"/>
                                        </p:tgtEl>
                                        <p:attrNameLst>
                                          <p:attrName>fillcolor</p:attrName>
                                        </p:attrNameLst>
                                      </p:cBhvr>
                                      <p:by>
                                        <p:hsl h="0" s="12549" l="25098"/>
                                      </p:by>
                                    </p:animClr>
                                    <p:animClr clrSpc="hsl" dir="cw">
                                      <p:cBhvr>
                                        <p:cTn id="16" dur="500" fill="hold"/>
                                        <p:tgtEl>
                                          <p:spTgt spid="24"/>
                                        </p:tgtEl>
                                        <p:attrNameLst>
                                          <p:attrName>stroke.color</p:attrName>
                                        </p:attrNameLst>
                                      </p:cBhvr>
                                      <p:by>
                                        <p:hsl h="0" s="12549" l="25098"/>
                                      </p:by>
                                    </p:animClr>
                                    <p:set>
                                      <p:cBhvr>
                                        <p:cTn id="17" dur="500" fill="hold"/>
                                        <p:tgtEl>
                                          <p:spTgt spid="24"/>
                                        </p:tgtEl>
                                        <p:attrNameLst>
                                          <p:attrName>fill.type</p:attrName>
                                        </p:attrNameLst>
                                      </p:cBhvr>
                                      <p:to>
                                        <p:strVal val="solid"/>
                                      </p:to>
                                    </p:set>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grpId="0" nodeType="clickEffect">
                                  <p:stCondLst>
                                    <p:cond delay="0"/>
                                  </p:stCondLst>
                                  <p:childTnLst>
                                    <p:animEffect transition="out" filter="fade">
                                      <p:cBhvr>
                                        <p:cTn id="21" dur="1100" tmFilter="0, 0; .2, .5; .8, .5; 1, 0"/>
                                        <p:tgtEl>
                                          <p:spTgt spid="5"/>
                                        </p:tgtEl>
                                      </p:cBhvr>
                                    </p:animEffect>
                                    <p:animScale>
                                      <p:cBhvr>
                                        <p:cTn id="22" dur="550" autoRev="1" fill="hold"/>
                                        <p:tgtEl>
                                          <p:spTgt spid="5"/>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26" presetClass="emph" presetSubtype="0" fill="hold" grpId="0" nodeType="clickEffect">
                                  <p:stCondLst>
                                    <p:cond delay="0"/>
                                  </p:stCondLst>
                                  <p:childTnLst>
                                    <p:animEffect transition="out" filter="fade">
                                      <p:cBhvr>
                                        <p:cTn id="26" dur="1100" tmFilter="0, 0; .2, .5; .8, .5; 1, 0"/>
                                        <p:tgtEl>
                                          <p:spTgt spid="27"/>
                                        </p:tgtEl>
                                      </p:cBhvr>
                                    </p:animEffect>
                                    <p:animScale>
                                      <p:cBhvr>
                                        <p:cTn id="27" dur="550" autoRev="1" fill="hold"/>
                                        <p:tgtEl>
                                          <p:spTgt spid="27"/>
                                        </p:tgtEl>
                                      </p:cBhvr>
                                      <p:by x="105000" y="105000"/>
                                    </p:animScale>
                                  </p:childTnLst>
                                </p:cTn>
                              </p:par>
                            </p:childTnLst>
                          </p:cTn>
                        </p:par>
                      </p:childTnLst>
                    </p:cTn>
                  </p:par>
                  <p:par>
                    <p:cTn id="28" fill="hold">
                      <p:stCondLst>
                        <p:cond delay="indefinite"/>
                      </p:stCondLst>
                      <p:childTnLst>
                        <p:par>
                          <p:cTn id="29" fill="hold">
                            <p:stCondLst>
                              <p:cond delay="0"/>
                            </p:stCondLst>
                            <p:childTnLst>
                              <p:par>
                                <p:cTn id="30" presetID="26" presetClass="emph" presetSubtype="0" fill="hold" grpId="0" nodeType="clickEffect">
                                  <p:stCondLst>
                                    <p:cond delay="0"/>
                                  </p:stCondLst>
                                  <p:childTnLst>
                                    <p:animEffect transition="out" filter="fade">
                                      <p:cBhvr>
                                        <p:cTn id="31" dur="500" tmFilter="0, 0; .2, .5; .8, .5; 1, 0"/>
                                        <p:tgtEl>
                                          <p:spTgt spid="25"/>
                                        </p:tgtEl>
                                      </p:cBhvr>
                                    </p:animEffect>
                                    <p:animScale>
                                      <p:cBhvr>
                                        <p:cTn id="32" dur="250" autoRev="1" fill="hold"/>
                                        <p:tgtEl>
                                          <p:spTgt spid="25"/>
                                        </p:tgtEl>
                                      </p:cBhvr>
                                      <p:by x="105000" y="105000"/>
                                    </p:animScale>
                                  </p:childTnLst>
                                </p:cTn>
                              </p:par>
                            </p:childTnLst>
                          </p:cTn>
                        </p:par>
                      </p:childTnLst>
                    </p:cTn>
                  </p:par>
                  <p:par>
                    <p:cTn id="33" fill="hold">
                      <p:stCondLst>
                        <p:cond delay="indefinite"/>
                      </p:stCondLst>
                      <p:childTnLst>
                        <p:par>
                          <p:cTn id="34" fill="hold">
                            <p:stCondLst>
                              <p:cond delay="0"/>
                            </p:stCondLst>
                            <p:childTnLst>
                              <p:par>
                                <p:cTn id="35" presetID="32" presetClass="emph" presetSubtype="0" fill="hold" grpId="0" nodeType="clickEffect">
                                  <p:stCondLst>
                                    <p:cond delay="0"/>
                                  </p:stCondLst>
                                  <p:childTnLst>
                                    <p:animRot by="120000">
                                      <p:cBhvr>
                                        <p:cTn id="36" dur="100" fill="hold">
                                          <p:stCondLst>
                                            <p:cond delay="0"/>
                                          </p:stCondLst>
                                        </p:cTn>
                                        <p:tgtEl>
                                          <p:spTgt spid="2056"/>
                                        </p:tgtEl>
                                        <p:attrNameLst>
                                          <p:attrName>r</p:attrName>
                                        </p:attrNameLst>
                                      </p:cBhvr>
                                    </p:animRot>
                                    <p:animRot by="-240000">
                                      <p:cBhvr>
                                        <p:cTn id="37" dur="200" fill="hold">
                                          <p:stCondLst>
                                            <p:cond delay="200"/>
                                          </p:stCondLst>
                                        </p:cTn>
                                        <p:tgtEl>
                                          <p:spTgt spid="2056"/>
                                        </p:tgtEl>
                                        <p:attrNameLst>
                                          <p:attrName>r</p:attrName>
                                        </p:attrNameLst>
                                      </p:cBhvr>
                                    </p:animRot>
                                    <p:animRot by="240000">
                                      <p:cBhvr>
                                        <p:cTn id="38" dur="200" fill="hold">
                                          <p:stCondLst>
                                            <p:cond delay="400"/>
                                          </p:stCondLst>
                                        </p:cTn>
                                        <p:tgtEl>
                                          <p:spTgt spid="2056"/>
                                        </p:tgtEl>
                                        <p:attrNameLst>
                                          <p:attrName>r</p:attrName>
                                        </p:attrNameLst>
                                      </p:cBhvr>
                                    </p:animRot>
                                    <p:animRot by="-240000">
                                      <p:cBhvr>
                                        <p:cTn id="39" dur="200" fill="hold">
                                          <p:stCondLst>
                                            <p:cond delay="600"/>
                                          </p:stCondLst>
                                        </p:cTn>
                                        <p:tgtEl>
                                          <p:spTgt spid="2056"/>
                                        </p:tgtEl>
                                        <p:attrNameLst>
                                          <p:attrName>r</p:attrName>
                                        </p:attrNameLst>
                                      </p:cBhvr>
                                    </p:animRot>
                                    <p:animRot by="120000">
                                      <p:cBhvr>
                                        <p:cTn id="40" dur="200" fill="hold">
                                          <p:stCondLst>
                                            <p:cond delay="800"/>
                                          </p:stCondLst>
                                        </p:cTn>
                                        <p:tgtEl>
                                          <p:spTgt spid="2056"/>
                                        </p:tgtEl>
                                        <p:attrNameLst>
                                          <p:attrName>r</p:attrName>
                                        </p:attrNameLst>
                                      </p:cBhvr>
                                    </p:animRo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058"/>
                                        </p:tgtEl>
                                        <p:attrNameLst>
                                          <p:attrName>style.visibility</p:attrName>
                                        </p:attrNameLst>
                                      </p:cBhvr>
                                      <p:to>
                                        <p:strVal val="visible"/>
                                      </p:to>
                                    </p:set>
                                    <p:animEffect transition="in" filter="fade">
                                      <p:cBhvr>
                                        <p:cTn id="45" dur="1000"/>
                                        <p:tgtEl>
                                          <p:spTgt spid="2058"/>
                                        </p:tgtEl>
                                      </p:cBhvr>
                                    </p:animEffect>
                                    <p:anim calcmode="lin" valueType="num">
                                      <p:cBhvr>
                                        <p:cTn id="46" dur="1000" fill="hold"/>
                                        <p:tgtEl>
                                          <p:spTgt spid="2058"/>
                                        </p:tgtEl>
                                        <p:attrNameLst>
                                          <p:attrName>ppt_x</p:attrName>
                                        </p:attrNameLst>
                                      </p:cBhvr>
                                      <p:tavLst>
                                        <p:tav tm="0">
                                          <p:val>
                                            <p:strVal val="#ppt_x"/>
                                          </p:val>
                                        </p:tav>
                                        <p:tav tm="100000">
                                          <p:val>
                                            <p:strVal val="#ppt_x"/>
                                          </p:val>
                                        </p:tav>
                                      </p:tavLst>
                                    </p:anim>
                                    <p:anim calcmode="lin" valueType="num">
                                      <p:cBhvr>
                                        <p:cTn id="47" dur="1000" fill="hold"/>
                                        <p:tgtEl>
                                          <p:spTgt spid="20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27" grpId="0" animBg="1"/>
      <p:bldGraphic spid="2056" grpId="0">
        <p:bldAsOne/>
      </p:bldGraphic>
      <p:bldGraphic spid="2058" grpId="0">
        <p:bldAsOne/>
      </p:bldGraphic>
      <p:bldP spid="24" grpId="0" animBg="1"/>
      <p:bldP spid="25" grpId="0"/>
      <p:bldP spid="2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CF325DB-AC5F-40EC-8F39-282FB0B2685D}"/>
              </a:ext>
            </a:extLst>
          </p:cNvPr>
          <p:cNvPicPr>
            <a:picLocks noChangeAspect="1"/>
          </p:cNvPicPr>
          <p:nvPr/>
        </p:nvPicPr>
        <p:blipFill>
          <a:blip r:embed="rId3"/>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24D95606-DEAC-4DE6-9A0F-5213E93E93E6}"/>
              </a:ext>
            </a:extLst>
          </p:cNvPr>
          <p:cNvSpPr txBox="1"/>
          <p:nvPr/>
        </p:nvSpPr>
        <p:spPr>
          <a:xfrm>
            <a:off x="176463" y="0"/>
            <a:ext cx="3496022" cy="707886"/>
          </a:xfrm>
          <a:prstGeom prst="rect">
            <a:avLst/>
          </a:prstGeom>
          <a:noFill/>
        </p:spPr>
        <p:txBody>
          <a:bodyPr wrap="none" rtlCol="0">
            <a:spAutoFit/>
          </a:bodyPr>
          <a:lstStyle/>
          <a:p>
            <a:r>
              <a:rPr lang="es-EC" sz="4000" b="1" dirty="0"/>
              <a:t>CONCLUSIONES</a:t>
            </a:r>
          </a:p>
        </p:txBody>
      </p:sp>
      <p:graphicFrame>
        <p:nvGraphicFramePr>
          <p:cNvPr id="28" name="Diagrama 27">
            <a:extLst>
              <a:ext uri="{FF2B5EF4-FFF2-40B4-BE49-F238E27FC236}">
                <a16:creationId xmlns:a16="http://schemas.microsoft.com/office/drawing/2014/main" id="{AF9A957B-496B-47A6-A869-17C222AE85F5}"/>
              </a:ext>
            </a:extLst>
          </p:cNvPr>
          <p:cNvGraphicFramePr/>
          <p:nvPr>
            <p:extLst>
              <p:ext uri="{D42A27DB-BD31-4B8C-83A1-F6EECF244321}">
                <p14:modId xmlns:p14="http://schemas.microsoft.com/office/powerpoint/2010/main" val="799075450"/>
              </p:ext>
            </p:extLst>
          </p:nvPr>
        </p:nvGraphicFramePr>
        <p:xfrm>
          <a:off x="176464" y="571440"/>
          <a:ext cx="11839073" cy="62463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5639592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CF325DB-AC5F-40EC-8F39-282FB0B2685D}"/>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24D95606-DEAC-4DE6-9A0F-5213E93E93E6}"/>
              </a:ext>
            </a:extLst>
          </p:cNvPr>
          <p:cNvSpPr txBox="1"/>
          <p:nvPr/>
        </p:nvSpPr>
        <p:spPr>
          <a:xfrm>
            <a:off x="176463" y="0"/>
            <a:ext cx="4561762" cy="707886"/>
          </a:xfrm>
          <a:prstGeom prst="rect">
            <a:avLst/>
          </a:prstGeom>
          <a:noFill/>
        </p:spPr>
        <p:txBody>
          <a:bodyPr wrap="none" rtlCol="0">
            <a:spAutoFit/>
          </a:bodyPr>
          <a:lstStyle/>
          <a:p>
            <a:r>
              <a:rPr lang="es-EC" sz="4000" b="1" dirty="0"/>
              <a:t>RECOMENDACIONES</a:t>
            </a:r>
          </a:p>
        </p:txBody>
      </p:sp>
      <p:graphicFrame>
        <p:nvGraphicFramePr>
          <p:cNvPr id="13" name="Diagrama 12">
            <a:extLst>
              <a:ext uri="{FF2B5EF4-FFF2-40B4-BE49-F238E27FC236}">
                <a16:creationId xmlns:a16="http://schemas.microsoft.com/office/drawing/2014/main" id="{D2685C15-2F4D-4C7B-8FBB-07B3EC084CF0}"/>
              </a:ext>
            </a:extLst>
          </p:cNvPr>
          <p:cNvGraphicFramePr/>
          <p:nvPr>
            <p:extLst>
              <p:ext uri="{D42A27DB-BD31-4B8C-83A1-F6EECF244321}">
                <p14:modId xmlns:p14="http://schemas.microsoft.com/office/powerpoint/2010/main" val="919382839"/>
              </p:ext>
            </p:extLst>
          </p:nvPr>
        </p:nvGraphicFramePr>
        <p:xfrm>
          <a:off x="176463" y="693312"/>
          <a:ext cx="11893617" cy="54713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1418219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CF325DB-AC5F-40EC-8F39-282FB0B2685D}"/>
              </a:ext>
            </a:extLst>
          </p:cNvPr>
          <p:cNvPicPr>
            <a:picLocks noChangeAspect="1"/>
          </p:cNvPicPr>
          <p:nvPr/>
        </p:nvPicPr>
        <p:blipFill>
          <a:blip r:embed="rId3"/>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24D95606-DEAC-4DE6-9A0F-5213E93E93E6}"/>
              </a:ext>
            </a:extLst>
          </p:cNvPr>
          <p:cNvSpPr txBox="1"/>
          <p:nvPr/>
        </p:nvSpPr>
        <p:spPr>
          <a:xfrm>
            <a:off x="176463" y="0"/>
            <a:ext cx="3765583" cy="707886"/>
          </a:xfrm>
          <a:prstGeom prst="rect">
            <a:avLst/>
          </a:prstGeom>
          <a:noFill/>
        </p:spPr>
        <p:txBody>
          <a:bodyPr wrap="none" rtlCol="0">
            <a:spAutoFit/>
          </a:bodyPr>
          <a:lstStyle/>
          <a:p>
            <a:r>
              <a:rPr lang="es-EC" sz="4000" b="1" dirty="0"/>
              <a:t>Agradecimientos</a:t>
            </a:r>
          </a:p>
        </p:txBody>
      </p:sp>
      <p:pic>
        <p:nvPicPr>
          <p:cNvPr id="5" name="Imagen 4">
            <a:extLst>
              <a:ext uri="{FF2B5EF4-FFF2-40B4-BE49-F238E27FC236}">
                <a16:creationId xmlns:a16="http://schemas.microsoft.com/office/drawing/2014/main" id="{00980130-B69D-4B3E-B882-E2ABC45E46C5}"/>
              </a:ext>
            </a:extLst>
          </p:cNvPr>
          <p:cNvPicPr>
            <a:picLocks noChangeAspect="1"/>
          </p:cNvPicPr>
          <p:nvPr/>
        </p:nvPicPr>
        <p:blipFill>
          <a:blip r:embed="rId4"/>
          <a:stretch>
            <a:fillRect/>
          </a:stretch>
        </p:blipFill>
        <p:spPr>
          <a:xfrm>
            <a:off x="366194" y="2283155"/>
            <a:ext cx="2794367" cy="2584330"/>
          </a:xfrm>
          <a:prstGeom prst="ellipse">
            <a:avLst/>
          </a:prstGeom>
        </p:spPr>
      </p:pic>
      <p:pic>
        <p:nvPicPr>
          <p:cNvPr id="4" name="Picture 1">
            <a:extLst>
              <a:ext uri="{FF2B5EF4-FFF2-40B4-BE49-F238E27FC236}">
                <a16:creationId xmlns:a16="http://schemas.microsoft.com/office/drawing/2014/main" id="{C14D4191-75E3-410C-A784-A5219B3400B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68143" y="707886"/>
            <a:ext cx="5798879" cy="1342788"/>
          </a:xfrm>
          <a:prstGeom prst="rect">
            <a:avLst/>
          </a:prstGeom>
          <a:noFill/>
        </p:spPr>
      </p:pic>
      <p:pic>
        <p:nvPicPr>
          <p:cNvPr id="10" name="Imagen 9">
            <a:extLst>
              <a:ext uri="{FF2B5EF4-FFF2-40B4-BE49-F238E27FC236}">
                <a16:creationId xmlns:a16="http://schemas.microsoft.com/office/drawing/2014/main" id="{B678FCF5-3D56-4348-8A97-33D714F474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68145" y="766503"/>
            <a:ext cx="1393568" cy="1445645"/>
          </a:xfrm>
          <a:prstGeom prst="rect">
            <a:avLst/>
          </a:prstGeom>
        </p:spPr>
      </p:pic>
      <p:pic>
        <p:nvPicPr>
          <p:cNvPr id="1026" name="Picture 2" descr="Universidad de Kansas - Wikipedia, la enciclopedia libre">
            <a:extLst>
              <a:ext uri="{FF2B5EF4-FFF2-40B4-BE49-F238E27FC236}">
                <a16:creationId xmlns:a16="http://schemas.microsoft.com/office/drawing/2014/main" id="{289FF30B-CDC6-43BF-AD77-909387CF0DA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15488" y="2819199"/>
            <a:ext cx="2333625" cy="179070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a:extLst>
              <a:ext uri="{FF2B5EF4-FFF2-40B4-BE49-F238E27FC236}">
                <a16:creationId xmlns:a16="http://schemas.microsoft.com/office/drawing/2014/main" id="{005F1BF7-7626-4216-AB39-B37E7AA76FC9}"/>
              </a:ext>
            </a:extLst>
          </p:cNvPr>
          <p:cNvPicPr>
            <a:picLocks noChangeAspect="1"/>
          </p:cNvPicPr>
          <p:nvPr/>
        </p:nvPicPr>
        <p:blipFill>
          <a:blip r:embed="rId8"/>
          <a:stretch>
            <a:fillRect/>
          </a:stretch>
        </p:blipFill>
        <p:spPr>
          <a:xfrm>
            <a:off x="2529270" y="5728379"/>
            <a:ext cx="6238875" cy="714375"/>
          </a:xfrm>
          <a:prstGeom prst="rect">
            <a:avLst/>
          </a:prstGeom>
        </p:spPr>
      </p:pic>
      <p:sp>
        <p:nvSpPr>
          <p:cNvPr id="15" name="CuadroTexto 14">
            <a:extLst>
              <a:ext uri="{FF2B5EF4-FFF2-40B4-BE49-F238E27FC236}">
                <a16:creationId xmlns:a16="http://schemas.microsoft.com/office/drawing/2014/main" id="{77E330C6-C965-4EAC-B012-7D8FD47C6F97}"/>
              </a:ext>
            </a:extLst>
          </p:cNvPr>
          <p:cNvSpPr txBox="1"/>
          <p:nvPr/>
        </p:nvSpPr>
        <p:spPr>
          <a:xfrm>
            <a:off x="2873717" y="2253022"/>
            <a:ext cx="6119446" cy="646331"/>
          </a:xfrm>
          <a:prstGeom prst="rect">
            <a:avLst/>
          </a:prstGeom>
          <a:noFill/>
        </p:spPr>
        <p:txBody>
          <a:bodyPr wrap="square">
            <a:spAutoFit/>
          </a:bodyPr>
          <a:lstStyle/>
          <a:p>
            <a:pPr lvl="0" algn="ctr">
              <a:defRPr/>
            </a:pPr>
            <a:r>
              <a:rPr lang="es-EC" sz="1800" b="1" kern="0" dirty="0">
                <a:solidFill>
                  <a:srgbClr val="000000"/>
                </a:solidFill>
                <a:cs typeface="Times New Roman" panose="02020603050405020304" pitchFamily="18" charset="0"/>
                <a:sym typeface="Arial"/>
              </a:rPr>
              <a:t>Jessica Duchicela, </a:t>
            </a:r>
            <a:r>
              <a:rPr lang="es-EC" sz="1800" b="1" kern="0" dirty="0" err="1">
                <a:solidFill>
                  <a:srgbClr val="000000"/>
                </a:solidFill>
                <a:cs typeface="Times New Roman" panose="02020603050405020304" pitchFamily="18" charset="0"/>
                <a:sym typeface="Arial"/>
              </a:rPr>
              <a:t>Ph</a:t>
            </a:r>
            <a:r>
              <a:rPr lang="es-EC" sz="1800" b="1" kern="0" dirty="0">
                <a:solidFill>
                  <a:srgbClr val="000000"/>
                </a:solidFill>
                <a:cs typeface="Times New Roman" panose="02020603050405020304" pitchFamily="18" charset="0"/>
                <a:sym typeface="Arial"/>
              </a:rPr>
              <a:t>. D.</a:t>
            </a:r>
          </a:p>
          <a:p>
            <a:pPr lvl="0" algn="ctr">
              <a:defRPr/>
            </a:pPr>
            <a:r>
              <a:rPr lang="es-EC" sz="1800" kern="0" dirty="0">
                <a:solidFill>
                  <a:srgbClr val="000000"/>
                </a:solidFill>
                <a:cs typeface="Times New Roman" panose="02020603050405020304" pitchFamily="18" charset="0"/>
                <a:sym typeface="Arial"/>
              </a:rPr>
              <a:t>Directora del Proyecto de Investigación</a:t>
            </a:r>
          </a:p>
        </p:txBody>
      </p:sp>
      <p:sp>
        <p:nvSpPr>
          <p:cNvPr id="17" name="CuadroTexto 16">
            <a:extLst>
              <a:ext uri="{FF2B5EF4-FFF2-40B4-BE49-F238E27FC236}">
                <a16:creationId xmlns:a16="http://schemas.microsoft.com/office/drawing/2014/main" id="{E4961734-A506-4EE8-88FD-4494F545B98A}"/>
              </a:ext>
            </a:extLst>
          </p:cNvPr>
          <p:cNvSpPr txBox="1"/>
          <p:nvPr/>
        </p:nvSpPr>
        <p:spPr>
          <a:xfrm>
            <a:off x="2704587" y="3180555"/>
            <a:ext cx="6119446" cy="646331"/>
          </a:xfrm>
          <a:prstGeom prst="rect">
            <a:avLst/>
          </a:prstGeom>
          <a:noFill/>
        </p:spPr>
        <p:txBody>
          <a:bodyPr wrap="square">
            <a:spAutoFit/>
          </a:bodyPr>
          <a:lstStyle/>
          <a:p>
            <a:pPr algn="ctr"/>
            <a:r>
              <a:rPr lang="es-EC" sz="1800" b="1" dirty="0"/>
              <a:t>Andrés Izquierdo </a:t>
            </a:r>
            <a:r>
              <a:rPr lang="es-EC" sz="1800" b="1" dirty="0" err="1"/>
              <a:t>Ph.D</a:t>
            </a:r>
            <a:r>
              <a:rPr lang="es-EC" sz="1800" b="1" dirty="0"/>
              <a:t>.</a:t>
            </a:r>
          </a:p>
          <a:p>
            <a:pPr algn="ctr"/>
            <a:r>
              <a:rPr lang="es-EC" sz="1800" dirty="0"/>
              <a:t>Codirector del Proyecto de </a:t>
            </a:r>
            <a:r>
              <a:rPr lang="es-EC" sz="1800" kern="0" dirty="0">
                <a:solidFill>
                  <a:srgbClr val="000000"/>
                </a:solidFill>
                <a:cs typeface="Times New Roman" panose="02020603050405020304" pitchFamily="18" charset="0"/>
                <a:sym typeface="Arial"/>
              </a:rPr>
              <a:t>Investigación</a:t>
            </a:r>
            <a:r>
              <a:rPr lang="es-EC" sz="1800" dirty="0"/>
              <a:t>.</a:t>
            </a:r>
          </a:p>
        </p:txBody>
      </p:sp>
      <p:sp>
        <p:nvSpPr>
          <p:cNvPr id="19" name="CuadroTexto 18">
            <a:extLst>
              <a:ext uri="{FF2B5EF4-FFF2-40B4-BE49-F238E27FC236}">
                <a16:creationId xmlns:a16="http://schemas.microsoft.com/office/drawing/2014/main" id="{6460D234-3E09-45B6-95D1-576E0EA1AAE1}"/>
              </a:ext>
            </a:extLst>
          </p:cNvPr>
          <p:cNvSpPr txBox="1"/>
          <p:nvPr/>
        </p:nvSpPr>
        <p:spPr>
          <a:xfrm>
            <a:off x="2622526" y="3967705"/>
            <a:ext cx="6283568" cy="369332"/>
          </a:xfrm>
          <a:prstGeom prst="rect">
            <a:avLst/>
          </a:prstGeom>
          <a:noFill/>
        </p:spPr>
        <p:txBody>
          <a:bodyPr wrap="square">
            <a:spAutoFit/>
          </a:bodyPr>
          <a:lstStyle/>
          <a:p>
            <a:pPr algn="ctr"/>
            <a:r>
              <a:rPr lang="es-EC" b="1" dirty="0">
                <a:latin typeface="Calibri" panose="020F0502020204030204" pitchFamily="34" charset="0"/>
              </a:rPr>
              <a:t>Ing. José Luis Hernández </a:t>
            </a:r>
            <a:endParaRPr lang="es-EC" sz="1800" b="1" dirty="0">
              <a:latin typeface="Calibri" panose="020F0502020204030204" pitchFamily="34" charset="0"/>
            </a:endParaRPr>
          </a:p>
        </p:txBody>
      </p:sp>
      <p:sp>
        <p:nvSpPr>
          <p:cNvPr id="21" name="CuadroTexto 20">
            <a:extLst>
              <a:ext uri="{FF2B5EF4-FFF2-40B4-BE49-F238E27FC236}">
                <a16:creationId xmlns:a16="http://schemas.microsoft.com/office/drawing/2014/main" id="{B4616077-5F76-4BD6-BEAB-EB157EA99AC4}"/>
              </a:ext>
            </a:extLst>
          </p:cNvPr>
          <p:cNvSpPr txBox="1"/>
          <p:nvPr/>
        </p:nvSpPr>
        <p:spPr>
          <a:xfrm>
            <a:off x="2735541" y="4601133"/>
            <a:ext cx="6177280" cy="923330"/>
          </a:xfrm>
          <a:prstGeom prst="rect">
            <a:avLst/>
          </a:prstGeom>
          <a:noFill/>
        </p:spPr>
        <p:txBody>
          <a:bodyPr wrap="square">
            <a:spAutoFit/>
          </a:bodyPr>
          <a:lstStyle/>
          <a:p>
            <a:pPr algn="ctr"/>
            <a:r>
              <a:rPr lang="es-EC" sz="1800" dirty="0">
                <a:latin typeface="Calibri" panose="020F0502020204030204" pitchFamily="34" charset="0"/>
              </a:rPr>
              <a:t>Familia</a:t>
            </a:r>
          </a:p>
          <a:p>
            <a:pPr algn="ctr"/>
            <a:endParaRPr lang="es-EC" sz="1800" dirty="0">
              <a:latin typeface="Calibri" panose="020F0502020204030204" pitchFamily="34" charset="0"/>
            </a:endParaRPr>
          </a:p>
          <a:p>
            <a:pPr algn="ctr"/>
            <a:r>
              <a:rPr lang="es-EC" sz="1800" dirty="0">
                <a:latin typeface="Calibri" panose="020F0502020204030204" pitchFamily="34" charset="0"/>
              </a:rPr>
              <a:t>Amigos</a:t>
            </a:r>
          </a:p>
        </p:txBody>
      </p:sp>
    </p:spTree>
    <p:extLst>
      <p:ext uri="{BB962C8B-B14F-4D97-AF65-F5344CB8AC3E}">
        <p14:creationId xmlns:p14="http://schemas.microsoft.com/office/powerpoint/2010/main" val="38055403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1654513-5409-488F-8CFF-42A885E09CB8}"/>
              </a:ext>
            </a:extLst>
          </p:cNvPr>
          <p:cNvPicPr>
            <a:picLocks noChangeAspect="1"/>
          </p:cNvPicPr>
          <p:nvPr/>
        </p:nvPicPr>
        <p:blipFill>
          <a:blip r:embed="rId3"/>
          <a:stretch>
            <a:fillRect/>
          </a:stretch>
        </p:blipFill>
        <p:spPr>
          <a:xfrm>
            <a:off x="-16088" y="0"/>
            <a:ext cx="12192000" cy="6858000"/>
          </a:xfrm>
          <a:prstGeom prst="rect">
            <a:avLst/>
          </a:prstGeom>
        </p:spPr>
      </p:pic>
      <p:pic>
        <p:nvPicPr>
          <p:cNvPr id="5" name="Picture 8" descr="Historias: ¿Qué es el árbol de la muerte y por qué es tan ...">
            <a:extLst>
              <a:ext uri="{FF2B5EF4-FFF2-40B4-BE49-F238E27FC236}">
                <a16:creationId xmlns:a16="http://schemas.microsoft.com/office/drawing/2014/main" id="{250FD1FE-62CE-47E3-ACE3-88691AE09F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5731" y="86986"/>
            <a:ext cx="3980160" cy="2822673"/>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F194C308-C1C1-441E-B912-7AF092E36F6F}"/>
              </a:ext>
            </a:extLst>
          </p:cNvPr>
          <p:cNvSpPr txBox="1"/>
          <p:nvPr/>
        </p:nvSpPr>
        <p:spPr>
          <a:xfrm>
            <a:off x="3465731" y="3027347"/>
            <a:ext cx="4084108" cy="830997"/>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es-EC" sz="2400" dirty="0">
                <a:solidFill>
                  <a:schemeClr val="tx1"/>
                </a:solidFill>
                <a:effectLst/>
                <a:latin typeface="Times New Roman" panose="02020603050405020304" pitchFamily="18" charset="0"/>
                <a:ea typeface="Calibri" panose="020F0502020204030204" pitchFamily="34" charset="0"/>
              </a:rPr>
              <a:t>Árbol manzanilla de la muerte </a:t>
            </a:r>
            <a:r>
              <a:rPr lang="es-EC" sz="2400" i="1" dirty="0">
                <a:solidFill>
                  <a:schemeClr val="tx1"/>
                </a:solidFill>
                <a:effectLst/>
                <a:latin typeface="Times New Roman" panose="02020603050405020304" pitchFamily="18" charset="0"/>
                <a:ea typeface="Calibri" panose="020F0502020204030204" pitchFamily="34" charset="0"/>
              </a:rPr>
              <a:t>(</a:t>
            </a:r>
            <a:r>
              <a:rPr lang="es-EC" sz="2400" i="1" dirty="0" err="1">
                <a:solidFill>
                  <a:schemeClr val="tx1"/>
                </a:solidFill>
                <a:effectLst/>
                <a:latin typeface="Times New Roman" panose="02020603050405020304" pitchFamily="18" charset="0"/>
                <a:ea typeface="Calibri" panose="020F0502020204030204" pitchFamily="34" charset="0"/>
              </a:rPr>
              <a:t>Hippomane</a:t>
            </a:r>
            <a:r>
              <a:rPr lang="es-EC" sz="2400" i="1" dirty="0">
                <a:solidFill>
                  <a:schemeClr val="tx1"/>
                </a:solidFill>
                <a:effectLst/>
                <a:latin typeface="Times New Roman" panose="02020603050405020304" pitchFamily="18" charset="0"/>
                <a:ea typeface="Calibri" panose="020F0502020204030204" pitchFamily="34" charset="0"/>
              </a:rPr>
              <a:t> </a:t>
            </a:r>
            <a:r>
              <a:rPr lang="es-EC" sz="2400" i="1" dirty="0" err="1">
                <a:solidFill>
                  <a:schemeClr val="tx1"/>
                </a:solidFill>
                <a:effectLst/>
                <a:latin typeface="Times New Roman" panose="02020603050405020304" pitchFamily="18" charset="0"/>
                <a:ea typeface="Calibri" panose="020F0502020204030204" pitchFamily="34" charset="0"/>
              </a:rPr>
              <a:t>mancinella</a:t>
            </a:r>
            <a:r>
              <a:rPr lang="es-EC" sz="2400" i="1" dirty="0">
                <a:solidFill>
                  <a:schemeClr val="tx1"/>
                </a:solidFill>
                <a:effectLst/>
                <a:latin typeface="Times New Roman" panose="02020603050405020304" pitchFamily="18" charset="0"/>
                <a:ea typeface="Calibri" panose="020F0502020204030204" pitchFamily="34" charset="0"/>
              </a:rPr>
              <a:t>)</a:t>
            </a:r>
            <a:endParaRPr lang="es-EC" sz="2400" dirty="0">
              <a:solidFill>
                <a:schemeClr val="tx1"/>
              </a:solidFill>
            </a:endParaRPr>
          </a:p>
        </p:txBody>
      </p:sp>
      <p:graphicFrame>
        <p:nvGraphicFramePr>
          <p:cNvPr id="8" name="Diagrama 7">
            <a:extLst>
              <a:ext uri="{FF2B5EF4-FFF2-40B4-BE49-F238E27FC236}">
                <a16:creationId xmlns:a16="http://schemas.microsoft.com/office/drawing/2014/main" id="{70078E3F-27B2-47AC-B132-B1059C9657A2}"/>
              </a:ext>
            </a:extLst>
          </p:cNvPr>
          <p:cNvGraphicFramePr/>
          <p:nvPr>
            <p:extLst>
              <p:ext uri="{D42A27DB-BD31-4B8C-83A1-F6EECF244321}">
                <p14:modId xmlns:p14="http://schemas.microsoft.com/office/powerpoint/2010/main" val="1892548413"/>
              </p:ext>
            </p:extLst>
          </p:nvPr>
        </p:nvGraphicFramePr>
        <p:xfrm>
          <a:off x="3569679" y="3957156"/>
          <a:ext cx="3980160" cy="188871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CuadroTexto 9">
            <a:extLst>
              <a:ext uri="{FF2B5EF4-FFF2-40B4-BE49-F238E27FC236}">
                <a16:creationId xmlns:a16="http://schemas.microsoft.com/office/drawing/2014/main" id="{4CBA2D78-1866-43FD-9C0D-04BEEAD01B53}"/>
              </a:ext>
            </a:extLst>
          </p:cNvPr>
          <p:cNvSpPr txBox="1"/>
          <p:nvPr/>
        </p:nvSpPr>
        <p:spPr>
          <a:xfrm>
            <a:off x="1969214" y="5814865"/>
            <a:ext cx="6096000" cy="369332"/>
          </a:xfrm>
          <a:prstGeom prst="rect">
            <a:avLst/>
          </a:prstGeom>
          <a:noFill/>
        </p:spPr>
        <p:txBody>
          <a:bodyPr wrap="square">
            <a:spAutoFit/>
          </a:bodyPr>
          <a:lstStyle/>
          <a:p>
            <a:r>
              <a:rPr lang="es-EC" sz="1800" dirty="0">
                <a:effectLst/>
                <a:latin typeface="Calibri" panose="020F0502020204030204" pitchFamily="34" charset="0"/>
              </a:rPr>
              <a:t>(Tagle, 2015)</a:t>
            </a:r>
            <a:endParaRPr lang="es-EC" dirty="0"/>
          </a:p>
        </p:txBody>
      </p:sp>
      <p:sp>
        <p:nvSpPr>
          <p:cNvPr id="12" name="CuadroTexto 11">
            <a:extLst>
              <a:ext uri="{FF2B5EF4-FFF2-40B4-BE49-F238E27FC236}">
                <a16:creationId xmlns:a16="http://schemas.microsoft.com/office/drawing/2014/main" id="{9F6D2C03-745B-4093-8CE8-EF7D3B2E8CF3}"/>
              </a:ext>
            </a:extLst>
          </p:cNvPr>
          <p:cNvSpPr txBox="1"/>
          <p:nvPr/>
        </p:nvSpPr>
        <p:spPr>
          <a:xfrm>
            <a:off x="6096000" y="5873802"/>
            <a:ext cx="6096000" cy="369332"/>
          </a:xfrm>
          <a:prstGeom prst="rect">
            <a:avLst/>
          </a:prstGeom>
          <a:noFill/>
        </p:spPr>
        <p:txBody>
          <a:bodyPr wrap="square">
            <a:spAutoFit/>
          </a:bodyPr>
          <a:lstStyle/>
          <a:p>
            <a:r>
              <a:rPr lang="es-EC" sz="1800" dirty="0">
                <a:effectLst/>
                <a:latin typeface="Calibri" panose="020F0502020204030204" pitchFamily="34" charset="0"/>
              </a:rPr>
              <a:t>(Muscat, 2018)</a:t>
            </a:r>
            <a:endParaRPr lang="es-EC" dirty="0"/>
          </a:p>
        </p:txBody>
      </p:sp>
      <p:sp>
        <p:nvSpPr>
          <p:cNvPr id="15" name="CuadroTexto 14">
            <a:extLst>
              <a:ext uri="{FF2B5EF4-FFF2-40B4-BE49-F238E27FC236}">
                <a16:creationId xmlns:a16="http://schemas.microsoft.com/office/drawing/2014/main" id="{667E7EB6-B175-4D9E-AEF1-031D2A8EFC11}"/>
              </a:ext>
            </a:extLst>
          </p:cNvPr>
          <p:cNvSpPr txBox="1"/>
          <p:nvPr/>
        </p:nvSpPr>
        <p:spPr>
          <a:xfrm>
            <a:off x="16088" y="57898"/>
            <a:ext cx="3136231" cy="70788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s-EC" sz="2000" b="1" dirty="0">
                <a:effectLst/>
                <a:latin typeface="Calibri" panose="020F0502020204030204" pitchFamily="34" charset="0"/>
              </a:rPr>
              <a:t>Ácidos nucleicos (ADN y ARN)</a:t>
            </a:r>
            <a:endParaRPr lang="es-EC" sz="2000" b="1" dirty="0"/>
          </a:p>
        </p:txBody>
      </p:sp>
      <p:pic>
        <p:nvPicPr>
          <p:cNvPr id="1026" name="Picture 2" descr="El tallo y la planta :: ENCICLOPEDIA JOSKAT">
            <a:extLst>
              <a:ext uri="{FF2B5EF4-FFF2-40B4-BE49-F238E27FC236}">
                <a16:creationId xmlns:a16="http://schemas.microsoft.com/office/drawing/2014/main" id="{09A1B4E2-155D-48C5-AEA1-1991B925D85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2446" y="823682"/>
            <a:ext cx="2283654" cy="19501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28" name="Picture 4" descr="Las raíces | El Cultural">
            <a:extLst>
              <a:ext uri="{FF2B5EF4-FFF2-40B4-BE49-F238E27FC236}">
                <a16:creationId xmlns:a16="http://schemas.microsoft.com/office/drawing/2014/main" id="{0E470BC6-C449-4821-ABA3-FAE3D5BE1C3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05002" y="2329130"/>
            <a:ext cx="2283654" cy="205247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30" name="Picture 6" descr="Granada en flor | Consumer">
            <a:extLst>
              <a:ext uri="{FF2B5EF4-FFF2-40B4-BE49-F238E27FC236}">
                <a16:creationId xmlns:a16="http://schemas.microsoft.com/office/drawing/2014/main" id="{4DD97B67-D188-4C0C-A365-681B1E9C9B2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4322" y="3933088"/>
            <a:ext cx="2283654" cy="205247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32" name="Picture 8" descr="Diferencias entre la raíz y el tallo – Sooluciona">
            <a:extLst>
              <a:ext uri="{FF2B5EF4-FFF2-40B4-BE49-F238E27FC236}">
                <a16:creationId xmlns:a16="http://schemas.microsoft.com/office/drawing/2014/main" id="{C32AEECA-F4B3-48A6-85F2-5EF99D81FB07}"/>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0886" t="2466"/>
          <a:stretch/>
        </p:blipFill>
        <p:spPr bwMode="auto">
          <a:xfrm>
            <a:off x="7943617" y="-66983"/>
            <a:ext cx="2400765" cy="1894207"/>
          </a:xfrm>
          <a:prstGeom prst="hexagon">
            <a:avLst/>
          </a:prstGeom>
          <a:noFill/>
          <a:extLst>
            <a:ext uri="{909E8E84-426E-40DD-AFC4-6F175D3DCCD1}">
              <a14:hiddenFill xmlns:a14="http://schemas.microsoft.com/office/drawing/2010/main">
                <a:solidFill>
                  <a:srgbClr val="FFFFFF"/>
                </a:solidFill>
              </a14:hiddenFill>
            </a:ext>
          </a:extLst>
        </p:spPr>
      </p:pic>
      <p:sp>
        <p:nvSpPr>
          <p:cNvPr id="16" name="Flecha: curvada hacia abajo 15">
            <a:extLst>
              <a:ext uri="{FF2B5EF4-FFF2-40B4-BE49-F238E27FC236}">
                <a16:creationId xmlns:a16="http://schemas.microsoft.com/office/drawing/2014/main" id="{0DB4BDC7-1552-4B6E-B0A1-01B21A28BDF4}"/>
              </a:ext>
            </a:extLst>
          </p:cNvPr>
          <p:cNvSpPr/>
          <p:nvPr/>
        </p:nvSpPr>
        <p:spPr>
          <a:xfrm rot="19599709">
            <a:off x="5791339" y="1478192"/>
            <a:ext cx="2770545" cy="536693"/>
          </a:xfrm>
          <a:prstGeom prst="curved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a:solidFill>
                <a:schemeClr val="tx1"/>
              </a:solidFill>
            </a:endParaRPr>
          </a:p>
        </p:txBody>
      </p:sp>
      <p:graphicFrame>
        <p:nvGraphicFramePr>
          <p:cNvPr id="17" name="Diagrama 16">
            <a:extLst>
              <a:ext uri="{FF2B5EF4-FFF2-40B4-BE49-F238E27FC236}">
                <a16:creationId xmlns:a16="http://schemas.microsoft.com/office/drawing/2014/main" id="{F614A4C4-78F7-49AA-B4C8-AFA83A1888A9}"/>
              </a:ext>
            </a:extLst>
          </p:cNvPr>
          <p:cNvGraphicFramePr/>
          <p:nvPr>
            <p:extLst>
              <p:ext uri="{D42A27DB-BD31-4B8C-83A1-F6EECF244321}">
                <p14:modId xmlns:p14="http://schemas.microsoft.com/office/powerpoint/2010/main" val="3649409490"/>
              </p:ext>
            </p:extLst>
          </p:nvPr>
        </p:nvGraphicFramePr>
        <p:xfrm>
          <a:off x="9057116" y="998242"/>
          <a:ext cx="3298716" cy="2168677"/>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graphicFrame>
        <p:nvGraphicFramePr>
          <p:cNvPr id="18" name="Diagrama 17">
            <a:extLst>
              <a:ext uri="{FF2B5EF4-FFF2-40B4-BE49-F238E27FC236}">
                <a16:creationId xmlns:a16="http://schemas.microsoft.com/office/drawing/2014/main" id="{76684C33-566A-4A1B-8322-375B39BF1074}"/>
              </a:ext>
            </a:extLst>
          </p:cNvPr>
          <p:cNvGraphicFramePr/>
          <p:nvPr>
            <p:extLst>
              <p:ext uri="{D42A27DB-BD31-4B8C-83A1-F6EECF244321}">
                <p14:modId xmlns:p14="http://schemas.microsoft.com/office/powerpoint/2010/main" val="2346551791"/>
              </p:ext>
            </p:extLst>
          </p:nvPr>
        </p:nvGraphicFramePr>
        <p:xfrm>
          <a:off x="7957518" y="3001842"/>
          <a:ext cx="3980160" cy="3174654"/>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spTree>
    <p:extLst>
      <p:ext uri="{BB962C8B-B14F-4D97-AF65-F5344CB8AC3E}">
        <p14:creationId xmlns:p14="http://schemas.microsoft.com/office/powerpoint/2010/main" val="169062445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7" presetClass="emph" presetSubtype="0" fill="remove" grpId="0" nodeType="clickEffect">
                                  <p:stCondLst>
                                    <p:cond delay="0"/>
                                  </p:stCondLst>
                                  <p:childTnLst>
                                    <p:animClr clrSpc="rgb" dir="cw">
                                      <p:cBhvr override="childStyle">
                                        <p:cTn id="18" dur="250" autoRev="1" fill="remove"/>
                                        <p:tgtEl>
                                          <p:spTgt spid="7"/>
                                        </p:tgtEl>
                                        <p:attrNameLst>
                                          <p:attrName>style.color</p:attrName>
                                        </p:attrNameLst>
                                      </p:cBhvr>
                                      <p:to>
                                        <a:schemeClr val="bg1"/>
                                      </p:to>
                                    </p:animClr>
                                    <p:animClr clrSpc="rgb" dir="cw">
                                      <p:cBhvr>
                                        <p:cTn id="19" dur="250" autoRev="1" fill="remove"/>
                                        <p:tgtEl>
                                          <p:spTgt spid="7"/>
                                        </p:tgtEl>
                                        <p:attrNameLst>
                                          <p:attrName>fillcolor</p:attrName>
                                        </p:attrNameLst>
                                      </p:cBhvr>
                                      <p:to>
                                        <a:schemeClr val="bg1"/>
                                      </p:to>
                                    </p:animClr>
                                    <p:set>
                                      <p:cBhvr>
                                        <p:cTn id="20" dur="250" autoRev="1" fill="remove"/>
                                        <p:tgtEl>
                                          <p:spTgt spid="7"/>
                                        </p:tgtEl>
                                        <p:attrNameLst>
                                          <p:attrName>fill.type</p:attrName>
                                        </p:attrNameLst>
                                      </p:cBhvr>
                                      <p:to>
                                        <p:strVal val="solid"/>
                                      </p:to>
                                    </p:set>
                                    <p:set>
                                      <p:cBhvr>
                                        <p:cTn id="21" dur="250" autoRev="1" fill="remove"/>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CF325DB-AC5F-40EC-8F39-282FB0B2685D}"/>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24D95606-DEAC-4DE6-9A0F-5213E93E93E6}"/>
              </a:ext>
            </a:extLst>
          </p:cNvPr>
          <p:cNvSpPr txBox="1"/>
          <p:nvPr/>
        </p:nvSpPr>
        <p:spPr>
          <a:xfrm>
            <a:off x="176463" y="0"/>
            <a:ext cx="3020379" cy="707886"/>
          </a:xfrm>
          <a:prstGeom prst="rect">
            <a:avLst/>
          </a:prstGeom>
          <a:noFill/>
        </p:spPr>
        <p:txBody>
          <a:bodyPr wrap="none" rtlCol="0">
            <a:spAutoFit/>
          </a:bodyPr>
          <a:lstStyle/>
          <a:p>
            <a:r>
              <a:rPr lang="es-EC" sz="4000" b="1" dirty="0"/>
              <a:t>EL PROYECTO</a:t>
            </a:r>
          </a:p>
        </p:txBody>
      </p:sp>
      <p:pic>
        <p:nvPicPr>
          <p:cNvPr id="31" name="Picture 2" descr="Reveladas hormonas que dirigen las tasas de crecimiento de las ...">
            <a:extLst>
              <a:ext uri="{FF2B5EF4-FFF2-40B4-BE49-F238E27FC236}">
                <a16:creationId xmlns:a16="http://schemas.microsoft.com/office/drawing/2014/main" id="{CB888A18-2E93-4D74-A0E6-44FDD132D8B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155" t="1289"/>
          <a:stretch/>
        </p:blipFill>
        <p:spPr bwMode="auto">
          <a:xfrm>
            <a:off x="222724" y="761844"/>
            <a:ext cx="3020379" cy="2525839"/>
          </a:xfrm>
          <a:prstGeom prst="roundRect">
            <a:avLst/>
          </a:prstGeom>
          <a:noFill/>
          <a:extLst>
            <a:ext uri="{909E8E84-426E-40DD-AFC4-6F175D3DCCD1}">
              <a14:hiddenFill xmlns:a14="http://schemas.microsoft.com/office/drawing/2010/main">
                <a:solidFill>
                  <a:srgbClr val="FFFFFF"/>
                </a:solidFill>
              </a14:hiddenFill>
            </a:ext>
          </a:extLst>
        </p:spPr>
      </p:pic>
      <p:sp>
        <p:nvSpPr>
          <p:cNvPr id="33" name="Elipse 32">
            <a:extLst>
              <a:ext uri="{FF2B5EF4-FFF2-40B4-BE49-F238E27FC236}">
                <a16:creationId xmlns:a16="http://schemas.microsoft.com/office/drawing/2014/main" id="{A30EC9B5-9781-474B-86E8-841C621111FF}"/>
              </a:ext>
            </a:extLst>
          </p:cNvPr>
          <p:cNvSpPr/>
          <p:nvPr/>
        </p:nvSpPr>
        <p:spPr>
          <a:xfrm>
            <a:off x="1621886" y="2269353"/>
            <a:ext cx="815850" cy="679799"/>
          </a:xfrm>
          <a:prstGeom prst="ellipse">
            <a:avLst/>
          </a:prstGeom>
          <a:noFill/>
          <a:ln w="190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35" name="Picture 6" descr="Bead Ruptor 24 Elite">
            <a:extLst>
              <a:ext uri="{FF2B5EF4-FFF2-40B4-BE49-F238E27FC236}">
                <a16:creationId xmlns:a16="http://schemas.microsoft.com/office/drawing/2014/main" id="{52F9D942-F48F-4E6F-8425-5AA02CD505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13" y="492607"/>
            <a:ext cx="2269847" cy="188799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7" name="Diagrama 36">
            <a:extLst>
              <a:ext uri="{FF2B5EF4-FFF2-40B4-BE49-F238E27FC236}">
                <a16:creationId xmlns:a16="http://schemas.microsoft.com/office/drawing/2014/main" id="{9CD890FC-F829-4993-B551-57CECCE7B77E}"/>
              </a:ext>
            </a:extLst>
          </p:cNvPr>
          <p:cNvGraphicFramePr/>
          <p:nvPr>
            <p:extLst>
              <p:ext uri="{D42A27DB-BD31-4B8C-83A1-F6EECF244321}">
                <p14:modId xmlns:p14="http://schemas.microsoft.com/office/powerpoint/2010/main" val="548841876"/>
              </p:ext>
            </p:extLst>
          </p:nvPr>
        </p:nvGraphicFramePr>
        <p:xfrm>
          <a:off x="5713243" y="3585073"/>
          <a:ext cx="5855598" cy="136094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9" name="Imagen 38">
            <a:extLst>
              <a:ext uri="{FF2B5EF4-FFF2-40B4-BE49-F238E27FC236}">
                <a16:creationId xmlns:a16="http://schemas.microsoft.com/office/drawing/2014/main" id="{5BCC9231-CB96-4358-BC2C-096290B76618}"/>
              </a:ext>
            </a:extLst>
          </p:cNvPr>
          <p:cNvPicPr>
            <a:picLocks noChangeAspect="1"/>
          </p:cNvPicPr>
          <p:nvPr/>
        </p:nvPicPr>
        <p:blipFill rotWithShape="1">
          <a:blip r:embed="rId10">
            <a:extLst>
              <a:ext uri="{28A0092B-C50C-407E-A947-70E740481C1C}">
                <a14:useLocalDpi xmlns:a14="http://schemas.microsoft.com/office/drawing/2010/main" val="0"/>
              </a:ext>
            </a:extLst>
          </a:blip>
          <a:srcRect l="52131" t="73790" r="18564"/>
          <a:stretch/>
        </p:blipFill>
        <p:spPr>
          <a:xfrm>
            <a:off x="9322935" y="4945089"/>
            <a:ext cx="2557485" cy="1133186"/>
          </a:xfrm>
          <a:prstGeom prst="rect">
            <a:avLst/>
          </a:prstGeom>
        </p:spPr>
      </p:pic>
      <p:pic>
        <p:nvPicPr>
          <p:cNvPr id="41" name="Imagen 40">
            <a:extLst>
              <a:ext uri="{FF2B5EF4-FFF2-40B4-BE49-F238E27FC236}">
                <a16:creationId xmlns:a16="http://schemas.microsoft.com/office/drawing/2014/main" id="{F82B8B8E-26C7-42AA-A012-A62DC09192B4}"/>
              </a:ext>
            </a:extLst>
          </p:cNvPr>
          <p:cNvPicPr>
            <a:picLocks noChangeAspect="1"/>
          </p:cNvPicPr>
          <p:nvPr/>
        </p:nvPicPr>
        <p:blipFill rotWithShape="1">
          <a:blip r:embed="rId10">
            <a:extLst>
              <a:ext uri="{28A0092B-C50C-407E-A947-70E740481C1C}">
                <a14:useLocalDpi xmlns:a14="http://schemas.microsoft.com/office/drawing/2010/main" val="0"/>
              </a:ext>
            </a:extLst>
          </a:blip>
          <a:srcRect l="20305" t="73790" r="54102"/>
          <a:stretch/>
        </p:blipFill>
        <p:spPr>
          <a:xfrm>
            <a:off x="5901152" y="5020012"/>
            <a:ext cx="2233459" cy="1133186"/>
          </a:xfrm>
          <a:prstGeom prst="rect">
            <a:avLst/>
          </a:prstGeom>
        </p:spPr>
      </p:pic>
      <p:sp>
        <p:nvSpPr>
          <p:cNvPr id="43" name="Flecha: curvada hacia la derecha 42">
            <a:extLst>
              <a:ext uri="{FF2B5EF4-FFF2-40B4-BE49-F238E27FC236}">
                <a16:creationId xmlns:a16="http://schemas.microsoft.com/office/drawing/2014/main" id="{01BE2737-C02B-400E-AAA3-98960D524A3E}"/>
              </a:ext>
            </a:extLst>
          </p:cNvPr>
          <p:cNvSpPr/>
          <p:nvPr/>
        </p:nvSpPr>
        <p:spPr>
          <a:xfrm rot="14726395" flipH="1">
            <a:off x="3375410" y="-742363"/>
            <a:ext cx="826261" cy="3701382"/>
          </a:xfrm>
          <a:prstGeom prst="curvedRightArrow">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EC">
              <a:solidFill>
                <a:schemeClr val="tx1"/>
              </a:solidFill>
            </a:endParaRPr>
          </a:p>
        </p:txBody>
      </p:sp>
      <p:sp>
        <p:nvSpPr>
          <p:cNvPr id="45" name="Flecha: curvada hacia la derecha 44">
            <a:extLst>
              <a:ext uri="{FF2B5EF4-FFF2-40B4-BE49-F238E27FC236}">
                <a16:creationId xmlns:a16="http://schemas.microsoft.com/office/drawing/2014/main" id="{0A67F76B-1834-4806-B807-CB43852E3D23}"/>
              </a:ext>
            </a:extLst>
          </p:cNvPr>
          <p:cNvSpPr/>
          <p:nvPr/>
        </p:nvSpPr>
        <p:spPr>
          <a:xfrm rot="2881385" flipH="1">
            <a:off x="6811010" y="1309700"/>
            <a:ext cx="666574" cy="2228632"/>
          </a:xfrm>
          <a:prstGeom prst="curvedRightArrow">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EC">
              <a:solidFill>
                <a:schemeClr val="tx1"/>
              </a:solidFill>
            </a:endParaRPr>
          </a:p>
        </p:txBody>
      </p:sp>
      <p:pic>
        <p:nvPicPr>
          <p:cNvPr id="47" name="Imagen 46">
            <a:extLst>
              <a:ext uri="{FF2B5EF4-FFF2-40B4-BE49-F238E27FC236}">
                <a16:creationId xmlns:a16="http://schemas.microsoft.com/office/drawing/2014/main" id="{299F2EBB-E6DF-4E37-8639-3A39CBA6E5B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6404" r="8537"/>
          <a:stretch/>
        </p:blipFill>
        <p:spPr>
          <a:xfrm>
            <a:off x="456506" y="3800124"/>
            <a:ext cx="2661602" cy="1750399"/>
          </a:xfrm>
          <a:prstGeom prst="rect">
            <a:avLst/>
          </a:prstGeom>
        </p:spPr>
      </p:pic>
      <p:pic>
        <p:nvPicPr>
          <p:cNvPr id="49" name="Picture 4" descr="Extracción de ADN: experimento casero (con explicación) - Toda Materia">
            <a:extLst>
              <a:ext uri="{FF2B5EF4-FFF2-40B4-BE49-F238E27FC236}">
                <a16:creationId xmlns:a16="http://schemas.microsoft.com/office/drawing/2014/main" id="{6327D672-E521-4728-B10C-9A01C80F4AF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4624217">
            <a:off x="4540056" y="2147944"/>
            <a:ext cx="1650221" cy="1529231"/>
          </a:xfrm>
          <a:prstGeom prst="ellipse">
            <a:avLst/>
          </a:prstGeom>
          <a:noFill/>
          <a:ln w="19050">
            <a:solidFill>
              <a:schemeClr val="accent1">
                <a:lumMod val="60000"/>
                <a:lumOff val="40000"/>
              </a:schemeClr>
            </a:solidFill>
            <a:prstDash val="solid"/>
          </a:ln>
          <a:extLst>
            <a:ext uri="{909E8E84-426E-40DD-AFC4-6F175D3DCCD1}">
              <a14:hiddenFill xmlns:a14="http://schemas.microsoft.com/office/drawing/2010/main">
                <a:solidFill>
                  <a:srgbClr val="FFFFFF"/>
                </a:solidFill>
              </a14:hiddenFill>
            </a:ext>
          </a:extLst>
        </p:spPr>
      </p:pic>
      <p:sp>
        <p:nvSpPr>
          <p:cNvPr id="51" name="Flecha: curvada hacia la derecha 50">
            <a:extLst>
              <a:ext uri="{FF2B5EF4-FFF2-40B4-BE49-F238E27FC236}">
                <a16:creationId xmlns:a16="http://schemas.microsoft.com/office/drawing/2014/main" id="{10E12361-EE04-4330-90F6-7D7F73A7D977}"/>
              </a:ext>
            </a:extLst>
          </p:cNvPr>
          <p:cNvSpPr/>
          <p:nvPr/>
        </p:nvSpPr>
        <p:spPr>
          <a:xfrm rot="4042915">
            <a:off x="3298957" y="1773812"/>
            <a:ext cx="505131" cy="2228632"/>
          </a:xfrm>
          <a:prstGeom prst="curvedRightArrow">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EC" dirty="0">
              <a:solidFill>
                <a:schemeClr val="tx1"/>
              </a:solidFill>
            </a:endParaRPr>
          </a:p>
        </p:txBody>
      </p:sp>
      <p:pic>
        <p:nvPicPr>
          <p:cNvPr id="53" name="Imagen 52">
            <a:extLst>
              <a:ext uri="{FF2B5EF4-FFF2-40B4-BE49-F238E27FC236}">
                <a16:creationId xmlns:a16="http://schemas.microsoft.com/office/drawing/2014/main" id="{3D0CFCA0-EDC7-4097-91BD-F344B5EAA6BF}"/>
              </a:ext>
            </a:extLst>
          </p:cNvPr>
          <p:cNvPicPr>
            <a:picLocks noChangeAspect="1"/>
          </p:cNvPicPr>
          <p:nvPr/>
        </p:nvPicPr>
        <p:blipFill rotWithShape="1">
          <a:blip r:embed="rId13">
            <a:extLst>
              <a:ext uri="{28A0092B-C50C-407E-A947-70E740481C1C}">
                <a14:useLocalDpi xmlns:a14="http://schemas.microsoft.com/office/drawing/2010/main" val="0"/>
              </a:ext>
            </a:extLst>
          </a:blip>
          <a:srcRect l="59302" t="25282" r="19283" b="6903"/>
          <a:stretch/>
        </p:blipFill>
        <p:spPr>
          <a:xfrm>
            <a:off x="3196842" y="4586343"/>
            <a:ext cx="1610586" cy="1511257"/>
          </a:xfrm>
          <a:prstGeom prst="rect">
            <a:avLst/>
          </a:prstGeom>
        </p:spPr>
      </p:pic>
      <p:sp>
        <p:nvSpPr>
          <p:cNvPr id="55" name="Abrir llave 54">
            <a:extLst>
              <a:ext uri="{FF2B5EF4-FFF2-40B4-BE49-F238E27FC236}">
                <a16:creationId xmlns:a16="http://schemas.microsoft.com/office/drawing/2014/main" id="{07D53A38-0CFF-4577-A916-3328CCCEA931}"/>
              </a:ext>
            </a:extLst>
          </p:cNvPr>
          <p:cNvSpPr/>
          <p:nvPr/>
        </p:nvSpPr>
        <p:spPr>
          <a:xfrm>
            <a:off x="5097510" y="3800125"/>
            <a:ext cx="492062" cy="2353074"/>
          </a:xfrm>
          <a:prstGeom prst="leftBrace">
            <a:avLst/>
          </a:prstGeom>
        </p:spPr>
        <p:style>
          <a:lnRef idx="3">
            <a:schemeClr val="accent4"/>
          </a:lnRef>
          <a:fillRef idx="0">
            <a:schemeClr val="accent4"/>
          </a:fillRef>
          <a:effectRef idx="2">
            <a:schemeClr val="accent4"/>
          </a:effectRef>
          <a:fontRef idx="minor">
            <a:schemeClr val="tx1"/>
          </a:fontRef>
        </p:style>
        <p:txBody>
          <a:bodyPr rtlCol="0" anchor="ctr"/>
          <a:lstStyle/>
          <a:p>
            <a:pPr algn="ctr"/>
            <a:endParaRPr lang="es-EC"/>
          </a:p>
        </p:txBody>
      </p:sp>
      <p:pic>
        <p:nvPicPr>
          <p:cNvPr id="57" name="Picture 8" descr="Historias: ¿Qué es el árbol de la muerte y por qué es tan ...">
            <a:extLst>
              <a:ext uri="{FF2B5EF4-FFF2-40B4-BE49-F238E27FC236}">
                <a16:creationId xmlns:a16="http://schemas.microsoft.com/office/drawing/2014/main" id="{FBAEAD8A-8B35-4E9E-8295-C85C02A0637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285703" y="455607"/>
            <a:ext cx="3284417" cy="2266244"/>
          </a:xfrm>
          <a:prstGeom prst="rect">
            <a:avLst/>
          </a:prstGeom>
          <a:noFill/>
          <a:extLst>
            <a:ext uri="{909E8E84-426E-40DD-AFC4-6F175D3DCCD1}">
              <a14:hiddenFill xmlns:a14="http://schemas.microsoft.com/office/drawing/2010/main">
                <a:solidFill>
                  <a:srgbClr val="FFFFFF"/>
                </a:solidFill>
              </a14:hiddenFill>
            </a:ext>
          </a:extLst>
        </p:spPr>
      </p:pic>
      <p:sp>
        <p:nvSpPr>
          <p:cNvPr id="59" name="CuadroTexto 58">
            <a:extLst>
              <a:ext uri="{FF2B5EF4-FFF2-40B4-BE49-F238E27FC236}">
                <a16:creationId xmlns:a16="http://schemas.microsoft.com/office/drawing/2014/main" id="{730BC0D3-5724-4FB6-B363-6C7C2F94D0AE}"/>
              </a:ext>
            </a:extLst>
          </p:cNvPr>
          <p:cNvSpPr txBox="1"/>
          <p:nvPr/>
        </p:nvSpPr>
        <p:spPr>
          <a:xfrm>
            <a:off x="8417377" y="2808962"/>
            <a:ext cx="2969724" cy="648823"/>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es-EC" sz="1800" dirty="0">
                <a:solidFill>
                  <a:schemeClr val="tx1"/>
                </a:solidFill>
                <a:effectLst/>
                <a:latin typeface="Times New Roman" panose="02020603050405020304" pitchFamily="18" charset="0"/>
                <a:ea typeface="Calibri" panose="020F0502020204030204" pitchFamily="34" charset="0"/>
              </a:rPr>
              <a:t>Árbol manzanilla de la muerte </a:t>
            </a:r>
            <a:r>
              <a:rPr lang="es-EC" sz="1800" i="1" dirty="0">
                <a:solidFill>
                  <a:schemeClr val="tx1"/>
                </a:solidFill>
                <a:effectLst/>
                <a:latin typeface="Times New Roman" panose="02020603050405020304" pitchFamily="18" charset="0"/>
                <a:ea typeface="Calibri" panose="020F0502020204030204" pitchFamily="34" charset="0"/>
              </a:rPr>
              <a:t>(</a:t>
            </a:r>
            <a:r>
              <a:rPr lang="es-EC" sz="1800" i="1" dirty="0" err="1">
                <a:solidFill>
                  <a:schemeClr val="tx1"/>
                </a:solidFill>
                <a:effectLst/>
                <a:latin typeface="Times New Roman" panose="02020603050405020304" pitchFamily="18" charset="0"/>
                <a:ea typeface="Calibri" panose="020F0502020204030204" pitchFamily="34" charset="0"/>
              </a:rPr>
              <a:t>Hippomane</a:t>
            </a:r>
            <a:r>
              <a:rPr lang="es-EC" sz="1800" i="1" dirty="0">
                <a:solidFill>
                  <a:schemeClr val="tx1"/>
                </a:solidFill>
                <a:effectLst/>
                <a:latin typeface="Times New Roman" panose="02020603050405020304" pitchFamily="18" charset="0"/>
                <a:ea typeface="Calibri" panose="020F0502020204030204" pitchFamily="34" charset="0"/>
              </a:rPr>
              <a:t> </a:t>
            </a:r>
            <a:r>
              <a:rPr lang="es-EC" sz="1800" i="1" dirty="0" err="1">
                <a:solidFill>
                  <a:schemeClr val="tx1"/>
                </a:solidFill>
                <a:effectLst/>
                <a:latin typeface="Times New Roman" panose="02020603050405020304" pitchFamily="18" charset="0"/>
                <a:ea typeface="Calibri" panose="020F0502020204030204" pitchFamily="34" charset="0"/>
              </a:rPr>
              <a:t>mancinella</a:t>
            </a:r>
            <a:r>
              <a:rPr lang="es-EC" sz="1800" i="1" dirty="0">
                <a:solidFill>
                  <a:schemeClr val="tx1"/>
                </a:solidFill>
                <a:effectLst/>
                <a:latin typeface="Times New Roman" panose="02020603050405020304" pitchFamily="18" charset="0"/>
                <a:ea typeface="Calibri" panose="020F0502020204030204" pitchFamily="34" charset="0"/>
              </a:rPr>
              <a:t>)</a:t>
            </a:r>
            <a:endParaRPr lang="es-EC" dirty="0">
              <a:solidFill>
                <a:schemeClr val="tx1"/>
              </a:solidFill>
            </a:endParaRPr>
          </a:p>
        </p:txBody>
      </p:sp>
      <p:sp>
        <p:nvSpPr>
          <p:cNvPr id="61" name="CuadroTexto 60">
            <a:extLst>
              <a:ext uri="{FF2B5EF4-FFF2-40B4-BE49-F238E27FC236}">
                <a16:creationId xmlns:a16="http://schemas.microsoft.com/office/drawing/2014/main" id="{014B5898-F92E-439E-8CB5-AA2A3C891FD4}"/>
              </a:ext>
            </a:extLst>
          </p:cNvPr>
          <p:cNvSpPr txBox="1"/>
          <p:nvPr/>
        </p:nvSpPr>
        <p:spPr>
          <a:xfrm>
            <a:off x="3616204" y="1108612"/>
            <a:ext cx="2233712" cy="584775"/>
          </a:xfrm>
          <a:prstGeom prst="rect">
            <a:avLst/>
          </a:prstGeom>
          <a:noFill/>
        </p:spPr>
        <p:txBody>
          <a:bodyPr wrap="square">
            <a:spAutoFit/>
          </a:bodyPr>
          <a:lstStyle/>
          <a:p>
            <a:pPr algn="ctr"/>
            <a:r>
              <a:rPr lang="es-EC" sz="1600" dirty="0">
                <a:latin typeface="Times New Roman" panose="02020603050405020304" pitchFamily="18" charset="0"/>
              </a:rPr>
              <a:t>H</a:t>
            </a:r>
            <a:r>
              <a:rPr lang="es-EC" sz="1600" dirty="0">
                <a:effectLst/>
                <a:latin typeface="Times New Roman" panose="02020603050405020304" pitchFamily="18" charset="0"/>
              </a:rPr>
              <a:t>omogeneizador BEAD RUPTOR ELITE</a:t>
            </a:r>
            <a:endParaRPr lang="es-EC" sz="1600" dirty="0"/>
          </a:p>
        </p:txBody>
      </p:sp>
      <p:sp>
        <p:nvSpPr>
          <p:cNvPr id="21" name="CuadroTexto 20">
            <a:extLst>
              <a:ext uri="{FF2B5EF4-FFF2-40B4-BE49-F238E27FC236}">
                <a16:creationId xmlns:a16="http://schemas.microsoft.com/office/drawing/2014/main" id="{680D4C3A-3619-4250-9A85-72A32711DF68}"/>
              </a:ext>
            </a:extLst>
          </p:cNvPr>
          <p:cNvSpPr txBox="1"/>
          <p:nvPr/>
        </p:nvSpPr>
        <p:spPr>
          <a:xfrm>
            <a:off x="0" y="3448058"/>
            <a:ext cx="3743988" cy="369332"/>
          </a:xfrm>
          <a:prstGeom prst="rect">
            <a:avLst/>
          </a:prstGeom>
          <a:noFill/>
        </p:spPr>
        <p:txBody>
          <a:bodyPr wrap="square">
            <a:spAutoFit/>
          </a:bodyPr>
          <a:lstStyle/>
          <a:p>
            <a:r>
              <a:rPr lang="es-EC" sz="1800" b="1" dirty="0">
                <a:effectLst/>
                <a:latin typeface="Times New Roman" panose="02020603050405020304" pitchFamily="18" charset="0"/>
              </a:rPr>
              <a:t> ANÁLISIS </a:t>
            </a:r>
            <a:r>
              <a:rPr lang="es-EC" b="1" dirty="0">
                <a:latin typeface="Times New Roman" panose="02020603050405020304" pitchFamily="18" charset="0"/>
              </a:rPr>
              <a:t>METAGENÓMICO </a:t>
            </a:r>
            <a:endParaRPr lang="es-EC" b="1" dirty="0"/>
          </a:p>
        </p:txBody>
      </p:sp>
    </p:spTree>
    <p:extLst>
      <p:ext uri="{BB962C8B-B14F-4D97-AF65-F5344CB8AC3E}">
        <p14:creationId xmlns:p14="http://schemas.microsoft.com/office/powerpoint/2010/main" val="39607427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61"/>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grpId="0" nodeType="clickEffect">
                                  <p:stCondLst>
                                    <p:cond delay="0"/>
                                  </p:stCondLst>
                                  <p:childTnLst>
                                    <p:animRot by="120000">
                                      <p:cBhvr>
                                        <p:cTn id="10" dur="100" fill="hold">
                                          <p:stCondLst>
                                            <p:cond delay="0"/>
                                          </p:stCondLst>
                                        </p:cTn>
                                        <p:tgtEl>
                                          <p:spTgt spid="21"/>
                                        </p:tgtEl>
                                        <p:attrNameLst>
                                          <p:attrName>r</p:attrName>
                                        </p:attrNameLst>
                                      </p:cBhvr>
                                    </p:animRot>
                                    <p:animRot by="-240000">
                                      <p:cBhvr>
                                        <p:cTn id="11" dur="200" fill="hold">
                                          <p:stCondLst>
                                            <p:cond delay="200"/>
                                          </p:stCondLst>
                                        </p:cTn>
                                        <p:tgtEl>
                                          <p:spTgt spid="21"/>
                                        </p:tgtEl>
                                        <p:attrNameLst>
                                          <p:attrName>r</p:attrName>
                                        </p:attrNameLst>
                                      </p:cBhvr>
                                    </p:animRot>
                                    <p:animRot by="240000">
                                      <p:cBhvr>
                                        <p:cTn id="12" dur="200" fill="hold">
                                          <p:stCondLst>
                                            <p:cond delay="400"/>
                                          </p:stCondLst>
                                        </p:cTn>
                                        <p:tgtEl>
                                          <p:spTgt spid="21"/>
                                        </p:tgtEl>
                                        <p:attrNameLst>
                                          <p:attrName>r</p:attrName>
                                        </p:attrNameLst>
                                      </p:cBhvr>
                                    </p:animRot>
                                    <p:animRot by="-240000">
                                      <p:cBhvr>
                                        <p:cTn id="13" dur="200" fill="hold">
                                          <p:stCondLst>
                                            <p:cond delay="600"/>
                                          </p:stCondLst>
                                        </p:cTn>
                                        <p:tgtEl>
                                          <p:spTgt spid="21"/>
                                        </p:tgtEl>
                                        <p:attrNameLst>
                                          <p:attrName>r</p:attrName>
                                        </p:attrNameLst>
                                      </p:cBhvr>
                                    </p:animRot>
                                    <p:animRot by="120000">
                                      <p:cBhvr>
                                        <p:cTn id="14" dur="200" fill="hold">
                                          <p:stCondLst>
                                            <p:cond delay="800"/>
                                          </p:stCondLst>
                                        </p:cTn>
                                        <p:tgtEl>
                                          <p:spTgt spid="21"/>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8" presetClass="emph" presetSubtype="0" fill="hold" grpId="0" nodeType="clickEffect">
                                  <p:stCondLst>
                                    <p:cond delay="600"/>
                                  </p:stCondLst>
                                  <p:iterate type="lt">
                                    <p:tmPct val="4000"/>
                                  </p:iterate>
                                  <p:childTnLst>
                                    <p:set>
                                      <p:cBhvr override="childStyle">
                                        <p:cTn id="18" dur="500" fill="hold"/>
                                        <p:tgtEl>
                                          <p:spTgt spid="59"/>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1"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CF325DB-AC5F-40EC-8F39-282FB0B2685D}"/>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24D95606-DEAC-4DE6-9A0F-5213E93E93E6}"/>
              </a:ext>
            </a:extLst>
          </p:cNvPr>
          <p:cNvSpPr txBox="1"/>
          <p:nvPr/>
        </p:nvSpPr>
        <p:spPr>
          <a:xfrm>
            <a:off x="176463" y="0"/>
            <a:ext cx="2508635" cy="707886"/>
          </a:xfrm>
          <a:prstGeom prst="rect">
            <a:avLst/>
          </a:prstGeom>
          <a:noFill/>
        </p:spPr>
        <p:txBody>
          <a:bodyPr wrap="none" rtlCol="0">
            <a:spAutoFit/>
          </a:bodyPr>
          <a:lstStyle/>
          <a:p>
            <a:r>
              <a:rPr lang="es-EC" sz="4000" b="1" dirty="0"/>
              <a:t>OBJETIVOS</a:t>
            </a:r>
          </a:p>
        </p:txBody>
      </p:sp>
      <p:graphicFrame>
        <p:nvGraphicFramePr>
          <p:cNvPr id="4" name="Diagrama 3">
            <a:extLst>
              <a:ext uri="{FF2B5EF4-FFF2-40B4-BE49-F238E27FC236}">
                <a16:creationId xmlns:a16="http://schemas.microsoft.com/office/drawing/2014/main" id="{DC2ABD5F-834E-4547-93A6-17EB217A37CD}"/>
              </a:ext>
            </a:extLst>
          </p:cNvPr>
          <p:cNvGraphicFramePr/>
          <p:nvPr>
            <p:extLst>
              <p:ext uri="{D42A27DB-BD31-4B8C-83A1-F6EECF244321}">
                <p14:modId xmlns:p14="http://schemas.microsoft.com/office/powerpoint/2010/main" val="948085909"/>
              </p:ext>
            </p:extLst>
          </p:nvPr>
        </p:nvGraphicFramePr>
        <p:xfrm>
          <a:off x="689811" y="707886"/>
          <a:ext cx="10908631" cy="54304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2892570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CF325DB-AC5F-40EC-8F39-282FB0B2685D}"/>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24D95606-DEAC-4DE6-9A0F-5213E93E93E6}"/>
              </a:ext>
            </a:extLst>
          </p:cNvPr>
          <p:cNvSpPr txBox="1"/>
          <p:nvPr/>
        </p:nvSpPr>
        <p:spPr>
          <a:xfrm>
            <a:off x="176463" y="0"/>
            <a:ext cx="2508635" cy="707886"/>
          </a:xfrm>
          <a:prstGeom prst="rect">
            <a:avLst/>
          </a:prstGeom>
          <a:noFill/>
        </p:spPr>
        <p:txBody>
          <a:bodyPr wrap="none" rtlCol="0">
            <a:spAutoFit/>
          </a:bodyPr>
          <a:lstStyle/>
          <a:p>
            <a:r>
              <a:rPr lang="es-EC" sz="4000" b="1" dirty="0"/>
              <a:t>OBJETIVOS</a:t>
            </a:r>
          </a:p>
        </p:txBody>
      </p:sp>
      <p:graphicFrame>
        <p:nvGraphicFramePr>
          <p:cNvPr id="4" name="Diagrama 3">
            <a:extLst>
              <a:ext uri="{FF2B5EF4-FFF2-40B4-BE49-F238E27FC236}">
                <a16:creationId xmlns:a16="http://schemas.microsoft.com/office/drawing/2014/main" id="{DC2ABD5F-834E-4547-93A6-17EB217A37CD}"/>
              </a:ext>
            </a:extLst>
          </p:cNvPr>
          <p:cNvGraphicFramePr/>
          <p:nvPr>
            <p:extLst>
              <p:ext uri="{D42A27DB-BD31-4B8C-83A1-F6EECF244321}">
                <p14:modId xmlns:p14="http://schemas.microsoft.com/office/powerpoint/2010/main" val="744494568"/>
              </p:ext>
            </p:extLst>
          </p:nvPr>
        </p:nvGraphicFramePr>
        <p:xfrm>
          <a:off x="753979" y="693877"/>
          <a:ext cx="10908631" cy="54304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3321806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CF325DB-AC5F-40EC-8F39-282FB0B2685D}"/>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24D95606-DEAC-4DE6-9A0F-5213E93E93E6}"/>
              </a:ext>
            </a:extLst>
          </p:cNvPr>
          <p:cNvSpPr txBox="1"/>
          <p:nvPr/>
        </p:nvSpPr>
        <p:spPr>
          <a:xfrm>
            <a:off x="176463" y="0"/>
            <a:ext cx="2486322" cy="707886"/>
          </a:xfrm>
          <a:prstGeom prst="rect">
            <a:avLst/>
          </a:prstGeom>
          <a:noFill/>
        </p:spPr>
        <p:txBody>
          <a:bodyPr wrap="none" rtlCol="0">
            <a:spAutoFit/>
          </a:bodyPr>
          <a:lstStyle/>
          <a:p>
            <a:r>
              <a:rPr lang="es-EC" sz="4000" b="1" dirty="0"/>
              <a:t>HIPÓTESIS </a:t>
            </a:r>
          </a:p>
        </p:txBody>
      </p:sp>
      <p:graphicFrame>
        <p:nvGraphicFramePr>
          <p:cNvPr id="4" name="Diagrama 3">
            <a:extLst>
              <a:ext uri="{FF2B5EF4-FFF2-40B4-BE49-F238E27FC236}">
                <a16:creationId xmlns:a16="http://schemas.microsoft.com/office/drawing/2014/main" id="{CD21D4F7-D165-4B9F-9EE8-ADBF7376D698}"/>
              </a:ext>
            </a:extLst>
          </p:cNvPr>
          <p:cNvGraphicFramePr/>
          <p:nvPr>
            <p:extLst>
              <p:ext uri="{D42A27DB-BD31-4B8C-83A1-F6EECF244321}">
                <p14:modId xmlns:p14="http://schemas.microsoft.com/office/powerpoint/2010/main" val="1186879099"/>
              </p:ext>
            </p:extLst>
          </p:nvPr>
        </p:nvGraphicFramePr>
        <p:xfrm>
          <a:off x="176463" y="719666"/>
          <a:ext cx="11347116"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5565498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CF325DB-AC5F-40EC-8F39-282FB0B2685D}"/>
              </a:ext>
            </a:extLst>
          </p:cNvPr>
          <p:cNvPicPr>
            <a:picLocks noChangeAspect="1"/>
          </p:cNvPicPr>
          <p:nvPr/>
        </p:nvPicPr>
        <p:blipFill>
          <a:blip r:embed="rId2"/>
          <a:stretch>
            <a:fillRect/>
          </a:stretch>
        </p:blipFill>
        <p:spPr>
          <a:xfrm>
            <a:off x="33996" y="0"/>
            <a:ext cx="12192000" cy="6858000"/>
          </a:xfrm>
          <a:prstGeom prst="rect">
            <a:avLst/>
          </a:prstGeom>
        </p:spPr>
      </p:pic>
      <p:sp>
        <p:nvSpPr>
          <p:cNvPr id="3" name="CuadroTexto 2">
            <a:extLst>
              <a:ext uri="{FF2B5EF4-FFF2-40B4-BE49-F238E27FC236}">
                <a16:creationId xmlns:a16="http://schemas.microsoft.com/office/drawing/2014/main" id="{24D95606-DEAC-4DE6-9A0F-5213E93E93E6}"/>
              </a:ext>
            </a:extLst>
          </p:cNvPr>
          <p:cNvSpPr txBox="1"/>
          <p:nvPr/>
        </p:nvSpPr>
        <p:spPr>
          <a:xfrm>
            <a:off x="176463" y="0"/>
            <a:ext cx="5664179" cy="707886"/>
          </a:xfrm>
          <a:prstGeom prst="rect">
            <a:avLst/>
          </a:prstGeom>
          <a:noFill/>
        </p:spPr>
        <p:txBody>
          <a:bodyPr wrap="none" rtlCol="0">
            <a:spAutoFit/>
          </a:bodyPr>
          <a:lstStyle/>
          <a:p>
            <a:r>
              <a:rPr lang="es-EC" sz="4000" b="1" dirty="0"/>
              <a:t>MATERIALES Y MÉTODOS </a:t>
            </a:r>
          </a:p>
        </p:txBody>
      </p:sp>
      <p:graphicFrame>
        <p:nvGraphicFramePr>
          <p:cNvPr id="4" name="Diagrama 3">
            <a:extLst>
              <a:ext uri="{FF2B5EF4-FFF2-40B4-BE49-F238E27FC236}">
                <a16:creationId xmlns:a16="http://schemas.microsoft.com/office/drawing/2014/main" id="{A5777771-1781-49C0-9AEC-C2713F9935C9}"/>
              </a:ext>
            </a:extLst>
          </p:cNvPr>
          <p:cNvGraphicFramePr/>
          <p:nvPr>
            <p:extLst>
              <p:ext uri="{D42A27DB-BD31-4B8C-83A1-F6EECF244321}">
                <p14:modId xmlns:p14="http://schemas.microsoft.com/office/powerpoint/2010/main" val="4007880128"/>
              </p:ext>
            </p:extLst>
          </p:nvPr>
        </p:nvGraphicFramePr>
        <p:xfrm>
          <a:off x="345562" y="1076604"/>
          <a:ext cx="5325979" cy="45926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Imagen 6">
            <a:extLst>
              <a:ext uri="{FF2B5EF4-FFF2-40B4-BE49-F238E27FC236}">
                <a16:creationId xmlns:a16="http://schemas.microsoft.com/office/drawing/2014/main" id="{7178A702-A9BD-4AB5-93C8-15E878FAD7DD}"/>
              </a:ext>
            </a:extLst>
          </p:cNvPr>
          <p:cNvPicPr/>
          <p:nvPr/>
        </p:nvPicPr>
        <p:blipFill rotWithShape="1">
          <a:blip r:embed="rId8" cstate="print">
            <a:extLst>
              <a:ext uri="{28A0092B-C50C-407E-A947-70E740481C1C}">
                <a14:useLocalDpi xmlns:a14="http://schemas.microsoft.com/office/drawing/2010/main" val="0"/>
              </a:ext>
            </a:extLst>
          </a:blip>
          <a:srcRect t="2460" r="1716" b="3315"/>
          <a:stretch/>
        </p:blipFill>
        <p:spPr bwMode="auto">
          <a:xfrm>
            <a:off x="5983106" y="122061"/>
            <a:ext cx="6120062" cy="3375776"/>
          </a:xfrm>
          <a:prstGeom prst="rect">
            <a:avLst/>
          </a:prstGeom>
          <a:noFill/>
          <a:ln w="9525" cap="flat" cmpd="sng" algn="ctr">
            <a:solidFill>
              <a:srgbClr val="E7E6E6"/>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
        <p:nvSpPr>
          <p:cNvPr id="11" name="CuadroTexto 10">
            <a:extLst>
              <a:ext uri="{FF2B5EF4-FFF2-40B4-BE49-F238E27FC236}">
                <a16:creationId xmlns:a16="http://schemas.microsoft.com/office/drawing/2014/main" id="{2FDEE143-654A-40F6-8BCC-04D576F1067D}"/>
              </a:ext>
            </a:extLst>
          </p:cNvPr>
          <p:cNvSpPr txBox="1"/>
          <p:nvPr/>
        </p:nvSpPr>
        <p:spPr>
          <a:xfrm>
            <a:off x="6171729" y="3619898"/>
            <a:ext cx="6120062" cy="369332"/>
          </a:xfrm>
          <a:prstGeom prst="rect">
            <a:avLst/>
          </a:prstGeom>
          <a:noFill/>
        </p:spPr>
        <p:txBody>
          <a:bodyPr wrap="square">
            <a:spAutoFit/>
          </a:bodyPr>
          <a:lstStyle/>
          <a:p>
            <a:pPr>
              <a:spcAft>
                <a:spcPts val="0"/>
              </a:spcAft>
            </a:pPr>
            <a:r>
              <a:rPr lang="es-EC" sz="1800" i="1" dirty="0">
                <a:solidFill>
                  <a:srgbClr val="44546A"/>
                </a:solidFill>
                <a:effectLst/>
                <a:latin typeface="Times New Roman" panose="02020603050405020304" pitchFamily="18" charset="0"/>
                <a:ea typeface="Calibri" panose="020F0502020204030204" pitchFamily="34" charset="0"/>
                <a:cs typeface="Times New Roman" panose="02020603050405020304" pitchFamily="18" charset="0"/>
              </a:rPr>
              <a:t>Localización y descripción general de las muestras estudiadas</a:t>
            </a:r>
            <a:endParaRPr lang="es-EC" sz="11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Imagen 11">
            <a:extLst>
              <a:ext uri="{FF2B5EF4-FFF2-40B4-BE49-F238E27FC236}">
                <a16:creationId xmlns:a16="http://schemas.microsoft.com/office/drawing/2014/main" id="{3887F1FA-7CBE-451D-A606-9EF89048C274}"/>
              </a:ext>
            </a:extLst>
          </p:cNvPr>
          <p:cNvPicPr>
            <a:picLocks noChangeAspect="1"/>
          </p:cNvPicPr>
          <p:nvPr/>
        </p:nvPicPr>
        <p:blipFill>
          <a:blip r:embed="rId9"/>
          <a:stretch>
            <a:fillRect/>
          </a:stretch>
        </p:blipFill>
        <p:spPr>
          <a:xfrm>
            <a:off x="5916371" y="3989230"/>
            <a:ext cx="6241633" cy="2746709"/>
          </a:xfrm>
          <a:prstGeom prst="rect">
            <a:avLst/>
          </a:prstGeom>
        </p:spPr>
      </p:pic>
    </p:spTree>
    <p:extLst>
      <p:ext uri="{BB962C8B-B14F-4D97-AF65-F5344CB8AC3E}">
        <p14:creationId xmlns:p14="http://schemas.microsoft.com/office/powerpoint/2010/main" val="374242140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theme/theme1.xml><?xml version="1.0" encoding="utf-8"?>
<a:theme xmlns:a="http://schemas.openxmlformats.org/drawingml/2006/main" name="Tema de Office">
  <a:themeElements>
    <a:clrScheme name="Papel">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11888</TotalTime>
  <Words>1807</Words>
  <Application>Microsoft Office PowerPoint</Application>
  <PresentationFormat>Panorámica</PresentationFormat>
  <Paragraphs>371</Paragraphs>
  <Slides>32</Slides>
  <Notes>15</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32</vt:i4>
      </vt:variant>
    </vt:vector>
  </HeadingPairs>
  <TitlesOfParts>
    <vt:vector size="41" baseType="lpstr">
      <vt:lpstr>Abadi</vt:lpstr>
      <vt:lpstr>Arial</vt:lpstr>
      <vt:lpstr>Calibri</vt:lpstr>
      <vt:lpstr>Cambria Math</vt:lpstr>
      <vt:lpstr>Open Sans Semibold</vt:lpstr>
      <vt:lpstr>Symbol</vt:lpstr>
      <vt:lpstr>Times New Roman</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Sasha Valeria Siguenza Robles</dc:creator>
  <cp:lastModifiedBy>Sasha Valeria Siguenza Robles</cp:lastModifiedBy>
  <cp:revision>244</cp:revision>
  <dcterms:created xsi:type="dcterms:W3CDTF">2020-07-22T20:30:09Z</dcterms:created>
  <dcterms:modified xsi:type="dcterms:W3CDTF">2020-09-08T20:14:59Z</dcterms:modified>
</cp:coreProperties>
</file>