
<file path=[Content_Types].xml><?xml version="1.0" encoding="utf-8"?>
<Types xmlns="http://schemas.openxmlformats.org/package/2006/content-types">
  <Default Extension="emf" ContentType="image/x-emf"/>
  <Default Extension="HEIC"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94" r:id="rId2"/>
    <p:sldId id="295" r:id="rId3"/>
    <p:sldId id="256" r:id="rId4"/>
    <p:sldId id="257" r:id="rId5"/>
    <p:sldId id="258" r:id="rId6"/>
    <p:sldId id="259" r:id="rId7"/>
    <p:sldId id="296" r:id="rId8"/>
    <p:sldId id="262" r:id="rId9"/>
    <p:sldId id="261" r:id="rId10"/>
    <p:sldId id="29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9" r:id="rId27"/>
    <p:sldId id="305" r:id="rId28"/>
    <p:sldId id="306" r:id="rId29"/>
    <p:sldId id="307" r:id="rId30"/>
    <p:sldId id="308" r:id="rId31"/>
    <p:sldId id="309" r:id="rId32"/>
    <p:sldId id="292" r:id="rId33"/>
    <p:sldId id="310" r:id="rId34"/>
    <p:sldId id="311" r:id="rId35"/>
    <p:sldId id="312" r:id="rId36"/>
    <p:sldId id="260" r:id="rId37"/>
    <p:sldId id="313" r:id="rId38"/>
    <p:sldId id="314" r:id="rId39"/>
    <p:sldId id="315" r:id="rId40"/>
    <p:sldId id="317" r:id="rId41"/>
    <p:sldId id="318" r:id="rId42"/>
    <p:sldId id="319" r:id="rId43"/>
    <p:sldId id="320" r:id="rId44"/>
    <p:sldId id="321" r:id="rId45"/>
    <p:sldId id="322" r:id="rId46"/>
    <p:sldId id="323" r:id="rId47"/>
    <p:sldId id="325" r:id="rId48"/>
    <p:sldId id="293" r:id="rId49"/>
    <p:sldId id="326" r:id="rId50"/>
    <p:sldId id="327" r:id="rId51"/>
    <p:sldId id="328" r:id="rId52"/>
    <p:sldId id="329" r:id="rId53"/>
    <p:sldId id="330" r:id="rId54"/>
    <p:sldId id="331" r:id="rId55"/>
    <p:sldId id="332" r:id="rId56"/>
    <p:sldId id="334" r:id="rId57"/>
    <p:sldId id="335" r:id="rId58"/>
    <p:sldId id="336" r:id="rId59"/>
    <p:sldId id="337" r:id="rId60"/>
    <p:sldId id="338" r:id="rId61"/>
    <p:sldId id="339" r:id="rId62"/>
    <p:sldId id="340" r:id="rId63"/>
    <p:sldId id="300" r:id="rId64"/>
    <p:sldId id="278" r:id="rId65"/>
    <p:sldId id="279" r:id="rId66"/>
    <p:sldId id="280" r:id="rId67"/>
    <p:sldId id="301" r:id="rId68"/>
    <p:sldId id="281" r:id="rId69"/>
    <p:sldId id="282" r:id="rId70"/>
    <p:sldId id="283" r:id="rId71"/>
    <p:sldId id="284" r:id="rId72"/>
    <p:sldId id="285" r:id="rId73"/>
    <p:sldId id="286" r:id="rId74"/>
    <p:sldId id="287" r:id="rId75"/>
    <p:sldId id="288" r:id="rId76"/>
    <p:sldId id="289" r:id="rId77"/>
    <p:sldId id="302" r:id="rId78"/>
    <p:sldId id="290" r:id="rId79"/>
    <p:sldId id="291" r:id="rId80"/>
    <p:sldId id="303" r:id="rId8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id="{897D9816-0DBD-4D1F-903F-EDC8AB4158C8}">
          <p14:sldIdLst>
            <p14:sldId id="294"/>
          </p14:sldIdLst>
        </p14:section>
        <p14:section name="Introducción" id="{818EE952-DECE-4EE5-BE53-218788453689}">
          <p14:sldIdLst>
            <p14:sldId id="295"/>
            <p14:sldId id="256"/>
            <p14:sldId id="257"/>
            <p14:sldId id="258"/>
            <p14:sldId id="259"/>
          </p14:sldIdLst>
        </p14:section>
        <p14:section name="Solución Ingenieria" id="{A28939AC-9748-4D55-8387-1C5E1A0BB29E}">
          <p14:sldIdLst>
            <p14:sldId id="296"/>
            <p14:sldId id="262"/>
            <p14:sldId id="261"/>
          </p14:sldIdLst>
        </p14:section>
        <p14:section name="Diseño Fuerza Control" id="{7A8C63AA-9DE3-4EB7-AA75-06548ABA43FF}">
          <p14:sldIdLst>
            <p14:sldId id="297"/>
            <p14:sldId id="263"/>
            <p14:sldId id="264"/>
            <p14:sldId id="265"/>
            <p14:sldId id="266"/>
            <p14:sldId id="267"/>
            <p14:sldId id="268"/>
            <p14:sldId id="269"/>
            <p14:sldId id="270"/>
            <p14:sldId id="271"/>
            <p14:sldId id="272"/>
            <p14:sldId id="273"/>
            <p14:sldId id="274"/>
            <p14:sldId id="275"/>
            <p14:sldId id="276"/>
            <p14:sldId id="277"/>
          </p14:sldIdLst>
        </p14:section>
        <p14:section name="Diseño sistema de control" id="{D8171BF9-FF6D-4E81-9043-EC8EE06BD1B7}">
          <p14:sldIdLst>
            <p14:sldId id="299"/>
            <p14:sldId id="305"/>
            <p14:sldId id="306"/>
            <p14:sldId id="307"/>
            <p14:sldId id="308"/>
            <p14:sldId id="309"/>
            <p14:sldId id="292"/>
            <p14:sldId id="310"/>
            <p14:sldId id="311"/>
            <p14:sldId id="312"/>
            <p14:sldId id="260"/>
            <p14:sldId id="313"/>
            <p14:sldId id="314"/>
            <p14:sldId id="315"/>
          </p14:sldIdLst>
        </p14:section>
        <p14:section name="Diseño Panel HMI" id="{ABE8E18E-783E-CC43-8246-C48EC1BC1344}">
          <p14:sldIdLst>
            <p14:sldId id="317"/>
            <p14:sldId id="318"/>
            <p14:sldId id="319"/>
            <p14:sldId id="320"/>
            <p14:sldId id="321"/>
            <p14:sldId id="322"/>
            <p14:sldId id="323"/>
            <p14:sldId id="325"/>
            <p14:sldId id="293"/>
            <p14:sldId id="326"/>
            <p14:sldId id="327"/>
            <p14:sldId id="328"/>
            <p14:sldId id="329"/>
            <p14:sldId id="330"/>
            <p14:sldId id="331"/>
            <p14:sldId id="332"/>
          </p14:sldIdLst>
        </p14:section>
        <p14:section name="Servidor Web" id="{D8B3AD93-8EB9-2645-905B-0942E4F8B9E9}">
          <p14:sldIdLst>
            <p14:sldId id="334"/>
            <p14:sldId id="335"/>
            <p14:sldId id="336"/>
            <p14:sldId id="337"/>
            <p14:sldId id="338"/>
            <p14:sldId id="339"/>
            <p14:sldId id="340"/>
          </p14:sldIdLst>
        </p14:section>
        <p14:section name="Implentación" id="{CBFE9B12-55C5-48F4-87F8-5446E6186A12}">
          <p14:sldIdLst>
            <p14:sldId id="300"/>
            <p14:sldId id="278"/>
            <p14:sldId id="279"/>
            <p14:sldId id="280"/>
          </p14:sldIdLst>
        </p14:section>
        <p14:section name="Pruebas y Resultados" id="{A2E95F8B-955A-4E1B-BB73-A68F0D6B8461}">
          <p14:sldIdLst>
            <p14:sldId id="301"/>
            <p14:sldId id="281"/>
            <p14:sldId id="282"/>
            <p14:sldId id="283"/>
            <p14:sldId id="284"/>
            <p14:sldId id="285"/>
            <p14:sldId id="286"/>
            <p14:sldId id="287"/>
            <p14:sldId id="288"/>
            <p14:sldId id="289"/>
          </p14:sldIdLst>
        </p14:section>
        <p14:section name="Conclusiones" id="{59FBF9B2-2A75-404D-BEE0-7F3602ADC78A}">
          <p14:sldIdLst>
            <p14:sldId id="302"/>
            <p14:sldId id="290"/>
            <p14:sldId id="291"/>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4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B99F7-18A5-3A45-BBE3-C2E36EF6ED30}" v="1353" dt="2020-09-01T04:49:40.29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43" autoAdjust="0"/>
    <p:restoredTop sz="94660"/>
  </p:normalViewPr>
  <p:slideViewPr>
    <p:cSldViewPr snapToGrid="0">
      <p:cViewPr varScale="1">
        <p:scale>
          <a:sx n="74" d="100"/>
          <a:sy n="74" d="100"/>
        </p:scale>
        <p:origin x="2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avi Villacis" userId="f84f76f717a8a093" providerId="LiveId" clId="{AF36A78F-47B8-4482-80A2-056C52E7AEEA}"/>
    <pc:docChg chg="undo custSel addSld delSld modSld sldOrd addSection modSection">
      <pc:chgData name="Xavi Villacis" userId="f84f76f717a8a093" providerId="LiveId" clId="{AF36A78F-47B8-4482-80A2-056C52E7AEEA}" dt="2020-09-01T06:04:40.023" v="3114" actId="1366"/>
      <pc:docMkLst>
        <pc:docMk/>
      </pc:docMkLst>
      <pc:sldChg chg="addSp delSp modSp mod setBg">
        <pc:chgData name="Xavi Villacis" userId="f84f76f717a8a093" providerId="LiveId" clId="{AF36A78F-47B8-4482-80A2-056C52E7AEEA}" dt="2020-09-01T06:04:40.023" v="3114" actId="1366"/>
        <pc:sldMkLst>
          <pc:docMk/>
          <pc:sldMk cId="3260182252" sldId="256"/>
        </pc:sldMkLst>
        <pc:spChg chg="del mod">
          <ac:chgData name="Xavi Villacis" userId="f84f76f717a8a093" providerId="LiveId" clId="{AF36A78F-47B8-4482-80A2-056C52E7AEEA}" dt="2020-09-01T02:56:32.157" v="1998" actId="478"/>
          <ac:spMkLst>
            <pc:docMk/>
            <pc:sldMk cId="3260182252" sldId="256"/>
            <ac:spMk id="14" creationId="{D1A3585A-EA37-4E2D-8AFF-94D00CE85226}"/>
          </ac:spMkLst>
        </pc:spChg>
        <pc:spChg chg="del mod">
          <ac:chgData name="Xavi Villacis" userId="f84f76f717a8a093" providerId="LiveId" clId="{AF36A78F-47B8-4482-80A2-056C52E7AEEA}" dt="2020-09-01T02:56:24.989" v="1996" actId="478"/>
          <ac:spMkLst>
            <pc:docMk/>
            <pc:sldMk cId="3260182252" sldId="256"/>
            <ac:spMk id="15" creationId="{69DAAD32-57AA-4AD8-B1D2-44D51147C9BC}"/>
          </ac:spMkLst>
        </pc:spChg>
        <pc:spChg chg="del mod">
          <ac:chgData name="Xavi Villacis" userId="f84f76f717a8a093" providerId="LiveId" clId="{AF36A78F-47B8-4482-80A2-056C52E7AEEA}" dt="2020-09-01T02:56:23.249" v="1995" actId="478"/>
          <ac:spMkLst>
            <pc:docMk/>
            <pc:sldMk cId="3260182252" sldId="256"/>
            <ac:spMk id="18" creationId="{36815808-050C-4183-969E-F35C36BA27E3}"/>
          </ac:spMkLst>
        </pc:spChg>
        <pc:spChg chg="add mod">
          <ac:chgData name="Xavi Villacis" userId="f84f76f717a8a093" providerId="LiveId" clId="{AF36A78F-47B8-4482-80A2-056C52E7AEEA}" dt="2020-08-31T22:42:08.791" v="505" actId="14100"/>
          <ac:spMkLst>
            <pc:docMk/>
            <pc:sldMk cId="3260182252" sldId="256"/>
            <ac:spMk id="41" creationId="{26CE1043-38AD-4860-8696-5875738CF1C1}"/>
          </ac:spMkLst>
        </pc:spChg>
        <pc:graphicFrameChg chg="add mod ord modGraphic">
          <ac:chgData name="Xavi Villacis" userId="f84f76f717a8a093" providerId="LiveId" clId="{AF36A78F-47B8-4482-80A2-056C52E7AEEA}" dt="2020-09-01T03:02:49.914" v="2083"/>
          <ac:graphicFrameMkLst>
            <pc:docMk/>
            <pc:sldMk cId="3260182252" sldId="256"/>
            <ac:graphicFrameMk id="2" creationId="{A21D607A-948D-4923-A969-F55B1A9137BD}"/>
          </ac:graphicFrameMkLst>
        </pc:graphicFrameChg>
        <pc:graphicFrameChg chg="mod ord">
          <ac:chgData name="Xavi Villacis" userId="f84f76f717a8a093" providerId="LiveId" clId="{AF36A78F-47B8-4482-80A2-056C52E7AEEA}" dt="2020-09-01T03:02:10.100" v="2040" actId="167"/>
          <ac:graphicFrameMkLst>
            <pc:docMk/>
            <pc:sldMk cId="3260182252" sldId="256"/>
            <ac:graphicFrameMk id="17" creationId="{33766040-9FA2-4503-B97A-B5EF8A4C3423}"/>
          </ac:graphicFrameMkLst>
        </pc:graphicFrameChg>
        <pc:picChg chg="add mod">
          <ac:chgData name="Xavi Villacis" userId="f84f76f717a8a093" providerId="LiveId" clId="{AF36A78F-47B8-4482-80A2-056C52E7AEEA}" dt="2020-09-01T06:04:40.023" v="3114" actId="1366"/>
          <ac:picMkLst>
            <pc:docMk/>
            <pc:sldMk cId="3260182252" sldId="256"/>
            <ac:picMk id="3" creationId="{6A018BFA-EE4B-4A79-8DA8-0C1C5C6DE69C}"/>
          </ac:picMkLst>
        </pc:picChg>
        <pc:picChg chg="mod">
          <ac:chgData name="Xavi Villacis" userId="f84f76f717a8a093" providerId="LiveId" clId="{AF36A78F-47B8-4482-80A2-056C52E7AEEA}" dt="2020-09-01T03:00:48.760" v="2021" actId="1076"/>
          <ac:picMkLst>
            <pc:docMk/>
            <pc:sldMk cId="3260182252" sldId="256"/>
            <ac:picMk id="33" creationId="{E469F5DE-3F64-4F1D-96EE-CAE21C056DCA}"/>
          </ac:picMkLst>
        </pc:picChg>
        <pc:picChg chg="mod">
          <ac:chgData name="Xavi Villacis" userId="f84f76f717a8a093" providerId="LiveId" clId="{AF36A78F-47B8-4482-80A2-056C52E7AEEA}" dt="2020-09-01T03:03:04.280" v="2105" actId="1038"/>
          <ac:picMkLst>
            <pc:docMk/>
            <pc:sldMk cId="3260182252" sldId="256"/>
            <ac:picMk id="35" creationId="{9631F382-27C6-4C70-A3A5-8E83AB04B464}"/>
          </ac:picMkLst>
        </pc:picChg>
        <pc:picChg chg="mod">
          <ac:chgData name="Xavi Villacis" userId="f84f76f717a8a093" providerId="LiveId" clId="{AF36A78F-47B8-4482-80A2-056C52E7AEEA}" dt="2020-09-01T03:03:04.280" v="2105" actId="1038"/>
          <ac:picMkLst>
            <pc:docMk/>
            <pc:sldMk cId="3260182252" sldId="256"/>
            <ac:picMk id="37" creationId="{8ED569F8-3FA8-4D5A-88A9-AFAE458EDB2D}"/>
          </ac:picMkLst>
        </pc:picChg>
        <pc:picChg chg="add mod">
          <ac:chgData name="Xavi Villacis" userId="f84f76f717a8a093" providerId="LiveId" clId="{AF36A78F-47B8-4482-80A2-056C52E7AEEA}" dt="2020-08-31T22:30:28.966" v="379" actId="14100"/>
          <ac:picMkLst>
            <pc:docMk/>
            <pc:sldMk cId="3260182252" sldId="256"/>
            <ac:picMk id="39" creationId="{D59495D4-6AE5-4B40-AC79-4BCB08735932}"/>
          </ac:picMkLst>
        </pc:picChg>
        <pc:cxnChg chg="del mod">
          <ac:chgData name="Xavi Villacis" userId="f84f76f717a8a093" providerId="LiveId" clId="{AF36A78F-47B8-4482-80A2-056C52E7AEEA}" dt="2020-09-01T02:54:34.889" v="1981" actId="478"/>
          <ac:cxnSpMkLst>
            <pc:docMk/>
            <pc:sldMk cId="3260182252" sldId="256"/>
            <ac:cxnSpMk id="20" creationId="{9D37AC35-16F9-47A0-AFA6-22BEB96FF7F6}"/>
          </ac:cxnSpMkLst>
        </pc:cxnChg>
        <pc:cxnChg chg="del mod">
          <ac:chgData name="Xavi Villacis" userId="f84f76f717a8a093" providerId="LiveId" clId="{AF36A78F-47B8-4482-80A2-056C52E7AEEA}" dt="2020-09-01T02:54:33.149" v="1980" actId="478"/>
          <ac:cxnSpMkLst>
            <pc:docMk/>
            <pc:sldMk cId="3260182252" sldId="256"/>
            <ac:cxnSpMk id="21" creationId="{92FF6D53-6B67-4095-B99E-9ED2B67C20CC}"/>
          </ac:cxnSpMkLst>
        </pc:cxnChg>
        <pc:cxnChg chg="del mod">
          <ac:chgData name="Xavi Villacis" userId="f84f76f717a8a093" providerId="LiveId" clId="{AF36A78F-47B8-4482-80A2-056C52E7AEEA}" dt="2020-09-01T02:54:29.311" v="1978" actId="478"/>
          <ac:cxnSpMkLst>
            <pc:docMk/>
            <pc:sldMk cId="3260182252" sldId="256"/>
            <ac:cxnSpMk id="24" creationId="{C4BC9986-6EF4-4CF5-A7A1-D9C62197C3AD}"/>
          </ac:cxnSpMkLst>
        </pc:cxnChg>
        <pc:cxnChg chg="del mod">
          <ac:chgData name="Xavi Villacis" userId="f84f76f717a8a093" providerId="LiveId" clId="{AF36A78F-47B8-4482-80A2-056C52E7AEEA}" dt="2020-09-01T02:54:31.229" v="1979" actId="478"/>
          <ac:cxnSpMkLst>
            <pc:docMk/>
            <pc:sldMk cId="3260182252" sldId="256"/>
            <ac:cxnSpMk id="28" creationId="{003BBD7D-6DA6-4166-B564-9C4D0FEA5C82}"/>
          </ac:cxnSpMkLst>
        </pc:cxnChg>
      </pc:sldChg>
      <pc:sldChg chg="addSp delSp modSp mod setBg">
        <pc:chgData name="Xavi Villacis" userId="f84f76f717a8a093" providerId="LiveId" clId="{AF36A78F-47B8-4482-80A2-056C52E7AEEA}" dt="2020-09-01T03:33:47.743" v="2158" actId="1076"/>
        <pc:sldMkLst>
          <pc:docMk/>
          <pc:sldMk cId="621026242" sldId="257"/>
        </pc:sldMkLst>
        <pc:spChg chg="del mod">
          <ac:chgData name="Xavi Villacis" userId="f84f76f717a8a093" providerId="LiveId" clId="{AF36A78F-47B8-4482-80A2-056C52E7AEEA}" dt="2020-09-01T02:45:03.519" v="1940" actId="478"/>
          <ac:spMkLst>
            <pc:docMk/>
            <pc:sldMk cId="621026242" sldId="257"/>
            <ac:spMk id="12" creationId="{B9CFD10F-4119-4DFB-A21E-92623A1E1E29}"/>
          </ac:spMkLst>
        </pc:spChg>
        <pc:spChg chg="del mod">
          <ac:chgData name="Xavi Villacis" userId="f84f76f717a8a093" providerId="LiveId" clId="{AF36A78F-47B8-4482-80A2-056C52E7AEEA}" dt="2020-09-01T02:44:57.862" v="1937" actId="478"/>
          <ac:spMkLst>
            <pc:docMk/>
            <pc:sldMk cId="621026242" sldId="257"/>
            <ac:spMk id="15" creationId="{22EE2E73-7063-4999-A681-5CB7AB46BFE8}"/>
          </ac:spMkLst>
        </pc:spChg>
        <pc:spChg chg="del mod">
          <ac:chgData name="Xavi Villacis" userId="f84f76f717a8a093" providerId="LiveId" clId="{AF36A78F-47B8-4482-80A2-056C52E7AEEA}" dt="2020-09-01T02:45:05.350" v="1941" actId="478"/>
          <ac:spMkLst>
            <pc:docMk/>
            <pc:sldMk cId="621026242" sldId="257"/>
            <ac:spMk id="17" creationId="{A726C9D9-8AF7-4A59-99A2-5503B0B66C83}"/>
          </ac:spMkLst>
        </pc:spChg>
        <pc:spChg chg="del mod">
          <ac:chgData name="Xavi Villacis" userId="f84f76f717a8a093" providerId="LiveId" clId="{AF36A78F-47B8-4482-80A2-056C52E7AEEA}" dt="2020-09-01T02:45:07.188" v="1942" actId="478"/>
          <ac:spMkLst>
            <pc:docMk/>
            <pc:sldMk cId="621026242" sldId="257"/>
            <ac:spMk id="40" creationId="{E8875509-36D4-48D7-8FFA-D087CD3F8270}"/>
          </ac:spMkLst>
        </pc:spChg>
        <pc:spChg chg="add del">
          <ac:chgData name="Xavi Villacis" userId="f84f76f717a8a093" providerId="LiveId" clId="{AF36A78F-47B8-4482-80A2-056C52E7AEEA}" dt="2020-08-31T22:00:59.080" v="262" actId="478"/>
          <ac:spMkLst>
            <pc:docMk/>
            <pc:sldMk cId="621026242" sldId="257"/>
            <ac:spMk id="54" creationId="{7F846D5E-6AA6-43B3-9B17-1C7B6496835D}"/>
          </ac:spMkLst>
        </pc:spChg>
        <pc:spChg chg="add mod">
          <ac:chgData name="Xavi Villacis" userId="f84f76f717a8a093" providerId="LiveId" clId="{AF36A78F-47B8-4482-80A2-056C52E7AEEA}" dt="2020-08-31T22:42:50.044" v="550" actId="20577"/>
          <ac:spMkLst>
            <pc:docMk/>
            <pc:sldMk cId="621026242" sldId="257"/>
            <ac:spMk id="56" creationId="{02213034-A4B9-403A-9058-F221FC9DF1FD}"/>
          </ac:spMkLst>
        </pc:spChg>
        <pc:graphicFrameChg chg="add mod ord modGraphic">
          <ac:chgData name="Xavi Villacis" userId="f84f76f717a8a093" providerId="LiveId" clId="{AF36A78F-47B8-4482-80A2-056C52E7AEEA}" dt="2020-09-01T02:53:02.475" v="1968" actId="1076"/>
          <ac:graphicFrameMkLst>
            <pc:docMk/>
            <pc:sldMk cId="621026242" sldId="257"/>
            <ac:graphicFrameMk id="2" creationId="{50407C04-88C5-4C25-BC2B-202F5E93B7B9}"/>
          </ac:graphicFrameMkLst>
        </pc:graphicFrameChg>
        <pc:picChg chg="mod">
          <ac:chgData name="Xavi Villacis" userId="f84f76f717a8a093" providerId="LiveId" clId="{AF36A78F-47B8-4482-80A2-056C52E7AEEA}" dt="2020-09-01T02:53:26.499" v="1974" actId="1076"/>
          <ac:picMkLst>
            <pc:docMk/>
            <pc:sldMk cId="621026242" sldId="257"/>
            <ac:picMk id="19" creationId="{425E30E0-0E25-4AE6-BE0E-FB502E8EBB3A}"/>
          </ac:picMkLst>
        </pc:picChg>
        <pc:picChg chg="mod">
          <ac:chgData name="Xavi Villacis" userId="f84f76f717a8a093" providerId="LiveId" clId="{AF36A78F-47B8-4482-80A2-056C52E7AEEA}" dt="2020-09-01T03:33:47.743" v="2158" actId="1076"/>
          <ac:picMkLst>
            <pc:docMk/>
            <pc:sldMk cId="621026242" sldId="257"/>
            <ac:picMk id="21" creationId="{49E5F467-ED7A-42AB-942F-440B5766ECCE}"/>
          </ac:picMkLst>
        </pc:picChg>
        <pc:picChg chg="mod">
          <ac:chgData name="Xavi Villacis" userId="f84f76f717a8a093" providerId="LiveId" clId="{AF36A78F-47B8-4482-80A2-056C52E7AEEA}" dt="2020-09-01T02:53:52.081" v="1977" actId="1076"/>
          <ac:picMkLst>
            <pc:docMk/>
            <pc:sldMk cId="621026242" sldId="257"/>
            <ac:picMk id="23" creationId="{C7524A67-42F6-4E6F-98E4-86B84E5D6552}"/>
          </ac:picMkLst>
        </pc:picChg>
        <pc:picChg chg="mod">
          <ac:chgData name="Xavi Villacis" userId="f84f76f717a8a093" providerId="LiveId" clId="{AF36A78F-47B8-4482-80A2-056C52E7AEEA}" dt="2020-09-01T02:52:54.749" v="1966" actId="1076"/>
          <ac:picMkLst>
            <pc:docMk/>
            <pc:sldMk cId="621026242" sldId="257"/>
            <ac:picMk id="25" creationId="{735E8889-3174-48FD-AA86-5A7FB7AFBD81}"/>
          </ac:picMkLst>
        </pc:picChg>
        <pc:picChg chg="mod">
          <ac:chgData name="Xavi Villacis" userId="f84f76f717a8a093" providerId="LiveId" clId="{AF36A78F-47B8-4482-80A2-056C52E7AEEA}" dt="2020-09-01T02:53:26.499" v="1974" actId="1076"/>
          <ac:picMkLst>
            <pc:docMk/>
            <pc:sldMk cId="621026242" sldId="257"/>
            <ac:picMk id="29" creationId="{CD9904A7-7185-44DC-8F8B-45FE197A3F35}"/>
          </ac:picMkLst>
        </pc:picChg>
        <pc:picChg chg="mod">
          <ac:chgData name="Xavi Villacis" userId="f84f76f717a8a093" providerId="LiveId" clId="{AF36A78F-47B8-4482-80A2-056C52E7AEEA}" dt="2020-09-01T02:53:04.223" v="1969" actId="1076"/>
          <ac:picMkLst>
            <pc:docMk/>
            <pc:sldMk cId="621026242" sldId="257"/>
            <ac:picMk id="31" creationId="{7A0D85CA-D04B-451B-9F18-BD461BC367DB}"/>
          </ac:picMkLst>
        </pc:picChg>
        <pc:picChg chg="mod">
          <ac:chgData name="Xavi Villacis" userId="f84f76f717a8a093" providerId="LiveId" clId="{AF36A78F-47B8-4482-80A2-056C52E7AEEA}" dt="2020-09-01T02:53:40.626" v="1976" actId="1076"/>
          <ac:picMkLst>
            <pc:docMk/>
            <pc:sldMk cId="621026242" sldId="257"/>
            <ac:picMk id="33" creationId="{A1D7619F-C053-4C8D-A959-7F8AEC416EA9}"/>
          </ac:picMkLst>
        </pc:picChg>
        <pc:picChg chg="mod">
          <ac:chgData name="Xavi Villacis" userId="f84f76f717a8a093" providerId="LiveId" clId="{AF36A78F-47B8-4482-80A2-056C52E7AEEA}" dt="2020-09-01T02:53:10.510" v="1970" actId="1076"/>
          <ac:picMkLst>
            <pc:docMk/>
            <pc:sldMk cId="621026242" sldId="257"/>
            <ac:picMk id="35" creationId="{FF5706F0-01A9-4F50-8555-915451FCD5CB}"/>
          </ac:picMkLst>
        </pc:picChg>
        <pc:picChg chg="mod">
          <ac:chgData name="Xavi Villacis" userId="f84f76f717a8a093" providerId="LiveId" clId="{AF36A78F-47B8-4482-80A2-056C52E7AEEA}" dt="2020-09-01T02:53:26.499" v="1974" actId="1076"/>
          <ac:picMkLst>
            <pc:docMk/>
            <pc:sldMk cId="621026242" sldId="257"/>
            <ac:picMk id="37" creationId="{04B2EB15-E2B4-4988-AB9B-AFF596F8402A}"/>
          </ac:picMkLst>
        </pc:picChg>
        <pc:picChg chg="mod">
          <ac:chgData name="Xavi Villacis" userId="f84f76f717a8a093" providerId="LiveId" clId="{AF36A78F-47B8-4482-80A2-056C52E7AEEA}" dt="2020-09-01T02:52:54.749" v="1966" actId="1076"/>
          <ac:picMkLst>
            <pc:docMk/>
            <pc:sldMk cId="621026242" sldId="257"/>
            <ac:picMk id="39" creationId="{601F8AC6-77B3-4A5E-9D8B-0529C2AFD921}"/>
          </ac:picMkLst>
        </pc:picChg>
        <pc:picChg chg="add mod">
          <ac:chgData name="Xavi Villacis" userId="f84f76f717a8a093" providerId="LiveId" clId="{AF36A78F-47B8-4482-80A2-056C52E7AEEA}" dt="2020-09-01T02:53:19.253" v="1973" actId="1076"/>
          <ac:picMkLst>
            <pc:docMk/>
            <pc:sldMk cId="621026242" sldId="257"/>
            <ac:picMk id="55" creationId="{DFBD9937-EB01-4DE9-945B-7DDB4C4BE80F}"/>
          </ac:picMkLst>
        </pc:picChg>
        <pc:cxnChg chg="add del mod">
          <ac:chgData name="Xavi Villacis" userId="f84f76f717a8a093" providerId="LiveId" clId="{AF36A78F-47B8-4482-80A2-056C52E7AEEA}" dt="2020-09-01T02:45:01.774" v="1939" actId="478"/>
          <ac:cxnSpMkLst>
            <pc:docMk/>
            <pc:sldMk cId="621026242" sldId="257"/>
            <ac:cxnSpMk id="42" creationId="{7813B08A-686A-4CFC-BD74-348C15130182}"/>
          </ac:cxnSpMkLst>
        </pc:cxnChg>
        <pc:cxnChg chg="add del">
          <ac:chgData name="Xavi Villacis" userId="f84f76f717a8a093" providerId="LiveId" clId="{AF36A78F-47B8-4482-80A2-056C52E7AEEA}" dt="2020-08-31T18:36:16.396" v="3" actId="478"/>
          <ac:cxnSpMkLst>
            <pc:docMk/>
            <pc:sldMk cId="621026242" sldId="257"/>
            <ac:cxnSpMk id="44" creationId="{D308138B-8584-4A54-834D-F8C834C24F2B}"/>
          </ac:cxnSpMkLst>
        </pc:cxnChg>
        <pc:cxnChg chg="add del mod">
          <ac:chgData name="Xavi Villacis" userId="f84f76f717a8a093" providerId="LiveId" clId="{AF36A78F-47B8-4482-80A2-056C52E7AEEA}" dt="2020-09-01T02:44:59.567" v="1938" actId="478"/>
          <ac:cxnSpMkLst>
            <pc:docMk/>
            <pc:sldMk cId="621026242" sldId="257"/>
            <ac:cxnSpMk id="46" creationId="{DA6CCEA0-812A-4E17-95AE-27313335689C}"/>
          </ac:cxnSpMkLst>
        </pc:cxnChg>
        <pc:cxnChg chg="add del mod">
          <ac:chgData name="Xavi Villacis" userId="f84f76f717a8a093" providerId="LiveId" clId="{AF36A78F-47B8-4482-80A2-056C52E7AEEA}" dt="2020-09-01T02:45:09.141" v="1943" actId="478"/>
          <ac:cxnSpMkLst>
            <pc:docMk/>
            <pc:sldMk cId="621026242" sldId="257"/>
            <ac:cxnSpMk id="49" creationId="{3A5794DC-F620-4F91-9463-33DBEA89EF92}"/>
          </ac:cxnSpMkLst>
        </pc:cxnChg>
      </pc:sldChg>
      <pc:sldChg chg="addSp modSp mod setBg">
        <pc:chgData name="Xavi Villacis" userId="f84f76f717a8a093" providerId="LiveId" clId="{AF36A78F-47B8-4482-80A2-056C52E7AEEA}" dt="2020-09-01T02:42:46.100" v="1921" actId="113"/>
        <pc:sldMkLst>
          <pc:docMk/>
          <pc:sldMk cId="540116075" sldId="258"/>
        </pc:sldMkLst>
        <pc:spChg chg="mod">
          <ac:chgData name="Xavi Villacis" userId="f84f76f717a8a093" providerId="LiveId" clId="{AF36A78F-47B8-4482-80A2-056C52E7AEEA}" dt="2020-09-01T02:42:46.100" v="1921" actId="113"/>
          <ac:spMkLst>
            <pc:docMk/>
            <pc:sldMk cId="540116075" sldId="258"/>
            <ac:spMk id="3" creationId="{FE787939-219B-408C-971D-E68E330DF092}"/>
          </ac:spMkLst>
        </pc:spChg>
        <pc:spChg chg="add mod">
          <ac:chgData name="Xavi Villacis" userId="f84f76f717a8a093" providerId="LiveId" clId="{AF36A78F-47B8-4482-80A2-056C52E7AEEA}" dt="2020-09-01T02:40:17.759" v="1904" actId="1037"/>
          <ac:spMkLst>
            <pc:docMk/>
            <pc:sldMk cId="540116075" sldId="258"/>
            <ac:spMk id="5" creationId="{C617FB3F-7343-47C9-A926-24ED53FAFE45}"/>
          </ac:spMkLst>
        </pc:spChg>
        <pc:picChg chg="add mod">
          <ac:chgData name="Xavi Villacis" userId="f84f76f717a8a093" providerId="LiveId" clId="{AF36A78F-47B8-4482-80A2-056C52E7AEEA}" dt="2020-09-01T02:40:17.759" v="1904" actId="1037"/>
          <ac:picMkLst>
            <pc:docMk/>
            <pc:sldMk cId="540116075" sldId="258"/>
            <ac:picMk id="4" creationId="{1043884E-4F25-407F-807D-84A48DFFEF5A}"/>
          </ac:picMkLst>
        </pc:picChg>
      </pc:sldChg>
      <pc:sldChg chg="addSp delSp modSp mod setBg">
        <pc:chgData name="Xavi Villacis" userId="f84f76f717a8a093" providerId="LiveId" clId="{AF36A78F-47B8-4482-80A2-056C52E7AEEA}" dt="2020-09-01T02:42:57.199" v="1922" actId="1076"/>
        <pc:sldMkLst>
          <pc:docMk/>
          <pc:sldMk cId="4210510583" sldId="259"/>
        </pc:sldMkLst>
        <pc:spChg chg="mod">
          <ac:chgData name="Xavi Villacis" userId="f84f76f717a8a093" providerId="LiveId" clId="{AF36A78F-47B8-4482-80A2-056C52E7AEEA}" dt="2020-09-01T02:42:57.199" v="1922" actId="1076"/>
          <ac:spMkLst>
            <pc:docMk/>
            <pc:sldMk cId="4210510583" sldId="259"/>
            <ac:spMk id="3" creationId="{520C02C9-118E-4556-90F8-BC330E8BADC1}"/>
          </ac:spMkLst>
        </pc:spChg>
        <pc:spChg chg="add del mod">
          <ac:chgData name="Xavi Villacis" userId="f84f76f717a8a093" providerId="LiveId" clId="{AF36A78F-47B8-4482-80A2-056C52E7AEEA}" dt="2020-09-01T02:40:31.983" v="1908" actId="478"/>
          <ac:spMkLst>
            <pc:docMk/>
            <pc:sldMk cId="4210510583" sldId="259"/>
            <ac:spMk id="6" creationId="{774F2886-2FAF-4D9E-AA41-4A0E609EEBC6}"/>
          </ac:spMkLst>
        </pc:spChg>
        <pc:spChg chg="add mod">
          <ac:chgData name="Xavi Villacis" userId="f84f76f717a8a093" providerId="LiveId" clId="{AF36A78F-47B8-4482-80A2-056C52E7AEEA}" dt="2020-09-01T02:40:23.529" v="1905"/>
          <ac:spMkLst>
            <pc:docMk/>
            <pc:sldMk cId="4210510583" sldId="259"/>
            <ac:spMk id="8" creationId="{F3501765-EF91-4995-9ADA-995AECABD948}"/>
          </ac:spMkLst>
        </pc:spChg>
        <pc:picChg chg="add del mod">
          <ac:chgData name="Xavi Villacis" userId="f84f76f717a8a093" providerId="LiveId" clId="{AF36A78F-47B8-4482-80A2-056C52E7AEEA}" dt="2020-09-01T02:40:29.159" v="1907" actId="478"/>
          <ac:picMkLst>
            <pc:docMk/>
            <pc:sldMk cId="4210510583" sldId="259"/>
            <ac:picMk id="5" creationId="{DC8F5AEE-CDB3-499F-B65D-9DCCB8153B90}"/>
          </ac:picMkLst>
        </pc:picChg>
        <pc:picChg chg="add mod">
          <ac:chgData name="Xavi Villacis" userId="f84f76f717a8a093" providerId="LiveId" clId="{AF36A78F-47B8-4482-80A2-056C52E7AEEA}" dt="2020-09-01T02:40:23.529" v="1905"/>
          <ac:picMkLst>
            <pc:docMk/>
            <pc:sldMk cId="4210510583" sldId="259"/>
            <ac:picMk id="7" creationId="{4E72D206-892A-47A7-9F87-E9B4817E51E0}"/>
          </ac:picMkLst>
        </pc:picChg>
      </pc:sldChg>
      <pc:sldChg chg="modSp mod setBg">
        <pc:chgData name="Xavi Villacis" userId="f84f76f717a8a093" providerId="LiveId" clId="{AF36A78F-47B8-4482-80A2-056C52E7AEEA}" dt="2020-09-01T04:31:01.919" v="2863" actId="404"/>
        <pc:sldMkLst>
          <pc:docMk/>
          <pc:sldMk cId="2383731028" sldId="260"/>
        </pc:sldMkLst>
        <pc:spChg chg="mod">
          <ac:chgData name="Xavi Villacis" userId="f84f76f717a8a093" providerId="LiveId" clId="{AF36A78F-47B8-4482-80A2-056C52E7AEEA}" dt="2020-09-01T03:53:34.698" v="2434" actId="14100"/>
          <ac:spMkLst>
            <pc:docMk/>
            <pc:sldMk cId="2383731028" sldId="260"/>
            <ac:spMk id="2" creationId="{8F37FFAD-A071-CE48-8A89-38DE8BC186D5}"/>
          </ac:spMkLst>
        </pc:spChg>
        <pc:spChg chg="mod">
          <ac:chgData name="Xavi Villacis" userId="f84f76f717a8a093" providerId="LiveId" clId="{AF36A78F-47B8-4482-80A2-056C52E7AEEA}" dt="2020-09-01T04:31:01.919" v="2863" actId="404"/>
          <ac:spMkLst>
            <pc:docMk/>
            <pc:sldMk cId="2383731028" sldId="260"/>
            <ac:spMk id="6" creationId="{52E456C4-2AE4-6741-BFF8-34CDC84B2A46}"/>
          </ac:spMkLst>
        </pc:spChg>
        <pc:picChg chg="mod">
          <ac:chgData name="Xavi Villacis" userId="f84f76f717a8a093" providerId="LiveId" clId="{AF36A78F-47B8-4482-80A2-056C52E7AEEA}" dt="2020-09-01T03:52:49.481" v="2423" actId="1035"/>
          <ac:picMkLst>
            <pc:docMk/>
            <pc:sldMk cId="2383731028" sldId="260"/>
            <ac:picMk id="4" creationId="{936E6ABF-D76D-1646-94B2-73E760BB6570}"/>
          </ac:picMkLst>
        </pc:picChg>
      </pc:sldChg>
      <pc:sldChg chg="addSp modSp mod setBg">
        <pc:chgData name="Xavi Villacis" userId="f84f76f717a8a093" providerId="LiveId" clId="{AF36A78F-47B8-4482-80A2-056C52E7AEEA}" dt="2020-09-01T03:07:15.255" v="2108"/>
        <pc:sldMkLst>
          <pc:docMk/>
          <pc:sldMk cId="2993962208" sldId="261"/>
        </pc:sldMkLst>
        <pc:spChg chg="add mod">
          <ac:chgData name="Xavi Villacis" userId="f84f76f717a8a093" providerId="LiveId" clId="{AF36A78F-47B8-4482-80A2-056C52E7AEEA}" dt="2020-08-31T22:45:13.149" v="623" actId="20577"/>
          <ac:spMkLst>
            <pc:docMk/>
            <pc:sldMk cId="2993962208" sldId="261"/>
            <ac:spMk id="7" creationId="{85342E35-B411-42F0-B39C-8F20B7441792}"/>
          </ac:spMkLst>
        </pc:spChg>
        <pc:graphicFrameChg chg="mod">
          <ac:chgData name="Xavi Villacis" userId="f84f76f717a8a093" providerId="LiveId" clId="{AF36A78F-47B8-4482-80A2-056C52E7AEEA}" dt="2020-09-01T03:07:15.255" v="2108"/>
          <ac:graphicFrameMkLst>
            <pc:docMk/>
            <pc:sldMk cId="2993962208" sldId="261"/>
            <ac:graphicFrameMk id="5" creationId="{79FBFC6A-DF70-4B0D-9520-0BD514873B5E}"/>
          </ac:graphicFrameMkLst>
        </pc:graphicFrameChg>
        <pc:picChg chg="add mod">
          <ac:chgData name="Xavi Villacis" userId="f84f76f717a8a093" providerId="LiveId" clId="{AF36A78F-47B8-4482-80A2-056C52E7AEEA}" dt="2020-08-31T22:32:02.917" v="385"/>
          <ac:picMkLst>
            <pc:docMk/>
            <pc:sldMk cId="2993962208" sldId="261"/>
            <ac:picMk id="6" creationId="{918461AB-F80A-42B1-B99E-E01262F8A40F}"/>
          </ac:picMkLst>
        </pc:picChg>
      </pc:sldChg>
      <pc:sldChg chg="addSp delSp modSp mod setBg">
        <pc:chgData name="Xavi Villacis" userId="f84f76f717a8a093" providerId="LiveId" clId="{AF36A78F-47B8-4482-80A2-056C52E7AEEA}" dt="2020-08-31T23:16:41.328" v="1525"/>
        <pc:sldMkLst>
          <pc:docMk/>
          <pc:sldMk cId="1563765194" sldId="262"/>
        </pc:sldMkLst>
        <pc:spChg chg="add del mod">
          <ac:chgData name="Xavi Villacis" userId="f84f76f717a8a093" providerId="LiveId" clId="{AF36A78F-47B8-4482-80A2-056C52E7AEEA}" dt="2020-08-31T22:43:51.711" v="566"/>
          <ac:spMkLst>
            <pc:docMk/>
            <pc:sldMk cId="1563765194" sldId="262"/>
            <ac:spMk id="8" creationId="{AF082CA7-8716-4078-A8D7-DFE86BA67CD2}"/>
          </ac:spMkLst>
        </pc:spChg>
        <pc:spChg chg="add mod">
          <ac:chgData name="Xavi Villacis" userId="f84f76f717a8a093" providerId="LiveId" clId="{AF36A78F-47B8-4482-80A2-056C52E7AEEA}" dt="2020-08-31T22:44:47.741" v="591" actId="14100"/>
          <ac:spMkLst>
            <pc:docMk/>
            <pc:sldMk cId="1563765194" sldId="262"/>
            <ac:spMk id="9" creationId="{6C76B13D-9291-47D2-83B4-8D6F82E41E4C}"/>
          </ac:spMkLst>
        </pc:spChg>
        <pc:picChg chg="add mod">
          <ac:chgData name="Xavi Villacis" userId="f84f76f717a8a093" providerId="LiveId" clId="{AF36A78F-47B8-4482-80A2-056C52E7AEEA}" dt="2020-08-31T22:31:53.794" v="384" actId="1076"/>
          <ac:picMkLst>
            <pc:docMk/>
            <pc:sldMk cId="1563765194" sldId="262"/>
            <ac:picMk id="6" creationId="{980DDC4B-81D3-4464-A63A-FAB699B83598}"/>
          </ac:picMkLst>
        </pc:picChg>
        <pc:picChg chg="add del mod">
          <ac:chgData name="Xavi Villacis" userId="f84f76f717a8a093" providerId="LiveId" clId="{AF36A78F-47B8-4482-80A2-056C52E7AEEA}" dt="2020-08-31T22:43:51.711" v="566"/>
          <ac:picMkLst>
            <pc:docMk/>
            <pc:sldMk cId="1563765194" sldId="262"/>
            <ac:picMk id="7" creationId="{4863B2EC-5517-44A2-AA96-7372E44D8456}"/>
          </ac:picMkLst>
        </pc:picChg>
        <pc:picChg chg="add del mod">
          <ac:chgData name="Xavi Villacis" userId="f84f76f717a8a093" providerId="LiveId" clId="{AF36A78F-47B8-4482-80A2-056C52E7AEEA}" dt="2020-08-31T23:16:41.328" v="1525"/>
          <ac:picMkLst>
            <pc:docMk/>
            <pc:sldMk cId="1563765194" sldId="262"/>
            <ac:picMk id="11" creationId="{0762C77D-DF5D-4C39-8342-34F53FC48380}"/>
          </ac:picMkLst>
        </pc:picChg>
      </pc:sldChg>
      <pc:sldChg chg="addSp delSp modSp mod setBg">
        <pc:chgData name="Xavi Villacis" userId="f84f76f717a8a093" providerId="LiveId" clId="{AF36A78F-47B8-4482-80A2-056C52E7AEEA}" dt="2020-08-31T22:45:55.379" v="651" actId="20577"/>
        <pc:sldMkLst>
          <pc:docMk/>
          <pc:sldMk cId="290737615" sldId="263"/>
        </pc:sldMkLst>
        <pc:spChg chg="add del mod">
          <ac:chgData name="Xavi Villacis" userId="f84f76f717a8a093" providerId="LiveId" clId="{AF36A78F-47B8-4482-80A2-056C52E7AEEA}" dt="2020-08-31T22:45:55.379" v="651" actId="20577"/>
          <ac:spMkLst>
            <pc:docMk/>
            <pc:sldMk cId="290737615" sldId="263"/>
            <ac:spMk id="15" creationId="{8C080F55-1C7C-4ED9-B156-1936550031FE}"/>
          </ac:spMkLst>
        </pc:spChg>
        <pc:graphicFrameChg chg="mod">
          <ac:chgData name="Xavi Villacis" userId="f84f76f717a8a093" providerId="LiveId" clId="{AF36A78F-47B8-4482-80A2-056C52E7AEEA}" dt="2020-08-31T22:32:21.168" v="387" actId="1076"/>
          <ac:graphicFrameMkLst>
            <pc:docMk/>
            <pc:sldMk cId="290737615" sldId="263"/>
            <ac:graphicFrameMk id="5" creationId="{94D9F6D1-2F39-4D57-952E-1ECDE4FF0008}"/>
          </ac:graphicFrameMkLst>
        </pc:graphicFrameChg>
        <pc:picChg chg="add mod">
          <ac:chgData name="Xavi Villacis" userId="f84f76f717a8a093" providerId="LiveId" clId="{AF36A78F-47B8-4482-80A2-056C52E7AEEA}" dt="2020-08-31T22:32:09.744" v="386"/>
          <ac:picMkLst>
            <pc:docMk/>
            <pc:sldMk cId="290737615" sldId="263"/>
            <ac:picMk id="14" creationId="{53D01A6E-8571-476A-9752-8681310887F1}"/>
          </ac:picMkLst>
        </pc:picChg>
      </pc:sldChg>
      <pc:sldChg chg="addSp modSp setBg">
        <pc:chgData name="Xavi Villacis" userId="f84f76f717a8a093" providerId="LiveId" clId="{AF36A78F-47B8-4482-80A2-056C52E7AEEA}" dt="2020-08-31T22:46:11.130" v="652"/>
        <pc:sldMkLst>
          <pc:docMk/>
          <pc:sldMk cId="1734171863" sldId="264"/>
        </pc:sldMkLst>
        <pc:spChg chg="add mod">
          <ac:chgData name="Xavi Villacis" userId="f84f76f717a8a093" providerId="LiveId" clId="{AF36A78F-47B8-4482-80A2-056C52E7AEEA}" dt="2020-08-31T22:46:11.130" v="652"/>
          <ac:spMkLst>
            <pc:docMk/>
            <pc:sldMk cId="1734171863" sldId="264"/>
            <ac:spMk id="18" creationId="{94675F9D-486E-4B87-8ED9-3DDDA4703867}"/>
          </ac:spMkLst>
        </pc:spChg>
        <pc:picChg chg="add mod">
          <ac:chgData name="Xavi Villacis" userId="f84f76f717a8a093" providerId="LiveId" clId="{AF36A78F-47B8-4482-80A2-056C52E7AEEA}" dt="2020-08-31T22:46:11.130" v="652"/>
          <ac:picMkLst>
            <pc:docMk/>
            <pc:sldMk cId="1734171863" sldId="264"/>
            <ac:picMk id="17" creationId="{F0D34B27-D947-436C-970F-033CFA2F7187}"/>
          </ac:picMkLst>
        </pc:picChg>
      </pc:sldChg>
      <pc:sldChg chg="addSp modSp setBg">
        <pc:chgData name="Xavi Villacis" userId="f84f76f717a8a093" providerId="LiveId" clId="{AF36A78F-47B8-4482-80A2-056C52E7AEEA}" dt="2020-08-31T22:46:15.189" v="653"/>
        <pc:sldMkLst>
          <pc:docMk/>
          <pc:sldMk cId="1235300762" sldId="265"/>
        </pc:sldMkLst>
        <pc:spChg chg="add mod">
          <ac:chgData name="Xavi Villacis" userId="f84f76f717a8a093" providerId="LiveId" clId="{AF36A78F-47B8-4482-80A2-056C52E7AEEA}" dt="2020-08-31T22:46:15.189" v="653"/>
          <ac:spMkLst>
            <pc:docMk/>
            <pc:sldMk cId="1235300762" sldId="265"/>
            <ac:spMk id="9" creationId="{9C96734F-A402-4E28-A051-3FC4AB8376BE}"/>
          </ac:spMkLst>
        </pc:spChg>
        <pc:picChg chg="add mod">
          <ac:chgData name="Xavi Villacis" userId="f84f76f717a8a093" providerId="LiveId" clId="{AF36A78F-47B8-4482-80A2-056C52E7AEEA}" dt="2020-08-31T22:46:15.189" v="653"/>
          <ac:picMkLst>
            <pc:docMk/>
            <pc:sldMk cId="1235300762" sldId="265"/>
            <ac:picMk id="8" creationId="{E91FDF61-BC8C-4AEF-B689-C04FC949EA43}"/>
          </ac:picMkLst>
        </pc:picChg>
      </pc:sldChg>
      <pc:sldChg chg="addSp delSp modSp mod setBg">
        <pc:chgData name="Xavi Villacis" userId="f84f76f717a8a093" providerId="LiveId" clId="{AF36A78F-47B8-4482-80A2-056C52E7AEEA}" dt="2020-08-31T23:30:47.129" v="1709" actId="1076"/>
        <pc:sldMkLst>
          <pc:docMk/>
          <pc:sldMk cId="161674589" sldId="266"/>
        </pc:sldMkLst>
        <pc:spChg chg="add mod">
          <ac:chgData name="Xavi Villacis" userId="f84f76f717a8a093" providerId="LiveId" clId="{AF36A78F-47B8-4482-80A2-056C52E7AEEA}" dt="2020-08-31T23:30:47.129" v="1709" actId="1076"/>
          <ac:spMkLst>
            <pc:docMk/>
            <pc:sldMk cId="161674589" sldId="266"/>
            <ac:spMk id="15" creationId="{D61701F7-D30D-4A80-A358-9805BA6FBADE}"/>
          </ac:spMkLst>
        </pc:spChg>
        <pc:graphicFrameChg chg="mod modGraphic">
          <ac:chgData name="Xavi Villacis" userId="f84f76f717a8a093" providerId="LiveId" clId="{AF36A78F-47B8-4482-80A2-056C52E7AEEA}" dt="2020-08-31T22:33:12.530" v="393" actId="1076"/>
          <ac:graphicFrameMkLst>
            <pc:docMk/>
            <pc:sldMk cId="161674589" sldId="266"/>
            <ac:graphicFrameMk id="5" creationId="{74974FBA-313E-4F5D-87BF-F05ABB2FB5B5}"/>
          </ac:graphicFrameMkLst>
        </pc:graphicFrameChg>
        <pc:graphicFrameChg chg="mod modGraphic">
          <ac:chgData name="Xavi Villacis" userId="f84f76f717a8a093" providerId="LiveId" clId="{AF36A78F-47B8-4482-80A2-056C52E7AEEA}" dt="2020-08-31T22:34:21.403" v="427" actId="14100"/>
          <ac:graphicFrameMkLst>
            <pc:docMk/>
            <pc:sldMk cId="161674589" sldId="266"/>
            <ac:graphicFrameMk id="9" creationId="{A1B87860-E4D0-44A2-BF71-7CFE790A42EE}"/>
          </ac:graphicFrameMkLst>
        </pc:graphicFrameChg>
        <pc:picChg chg="add mod">
          <ac:chgData name="Xavi Villacis" userId="f84f76f717a8a093" providerId="LiveId" clId="{AF36A78F-47B8-4482-80A2-056C52E7AEEA}" dt="2020-08-31T22:33:04.802" v="392"/>
          <ac:picMkLst>
            <pc:docMk/>
            <pc:sldMk cId="161674589" sldId="266"/>
            <ac:picMk id="13" creationId="{D1E2BEF0-BBD5-4545-8326-268AC571D352}"/>
          </ac:picMkLst>
        </pc:picChg>
        <pc:picChg chg="add del mod">
          <ac:chgData name="Xavi Villacis" userId="f84f76f717a8a093" providerId="LiveId" clId="{AF36A78F-47B8-4482-80A2-056C52E7AEEA}" dt="2020-08-31T23:30:40.194" v="1708" actId="478"/>
          <ac:picMkLst>
            <pc:docMk/>
            <pc:sldMk cId="161674589" sldId="266"/>
            <ac:picMk id="14" creationId="{EACFCD0A-9D4D-4D03-A2F7-D816C1FC77A6}"/>
          </ac:picMkLst>
        </pc:picChg>
      </pc:sldChg>
      <pc:sldChg chg="addSp delSp modSp mod setBg">
        <pc:chgData name="Xavi Villacis" userId="f84f76f717a8a093" providerId="LiveId" clId="{AF36A78F-47B8-4482-80A2-056C52E7AEEA}" dt="2020-08-31T23:30:26.711" v="1705" actId="1076"/>
        <pc:sldMkLst>
          <pc:docMk/>
          <pc:sldMk cId="2901455754" sldId="267"/>
        </pc:sldMkLst>
        <pc:spChg chg="add mod">
          <ac:chgData name="Xavi Villacis" userId="f84f76f717a8a093" providerId="LiveId" clId="{AF36A78F-47B8-4482-80A2-056C52E7AEEA}" dt="2020-08-31T23:30:26.711" v="1705" actId="1076"/>
          <ac:spMkLst>
            <pc:docMk/>
            <pc:sldMk cId="2901455754" sldId="267"/>
            <ac:spMk id="15" creationId="{446A9932-8633-40DB-BABA-7D7B357B7909}"/>
          </ac:spMkLst>
        </pc:spChg>
        <pc:graphicFrameChg chg="mod">
          <ac:chgData name="Xavi Villacis" userId="f84f76f717a8a093" providerId="LiveId" clId="{AF36A78F-47B8-4482-80A2-056C52E7AEEA}" dt="2020-08-31T22:46:52.963" v="673" actId="1036"/>
          <ac:graphicFrameMkLst>
            <pc:docMk/>
            <pc:sldMk cId="2901455754" sldId="267"/>
            <ac:graphicFrameMk id="4" creationId="{6D4F566B-8629-44D9-B075-8D1B520642FC}"/>
          </ac:graphicFrameMkLst>
        </pc:graphicFrameChg>
        <pc:picChg chg="add del mod">
          <ac:chgData name="Xavi Villacis" userId="f84f76f717a8a093" providerId="LiveId" clId="{AF36A78F-47B8-4482-80A2-056C52E7AEEA}" dt="2020-08-31T22:34:32.189" v="429"/>
          <ac:picMkLst>
            <pc:docMk/>
            <pc:sldMk cId="2901455754" sldId="267"/>
            <ac:picMk id="13" creationId="{D0C93553-5256-4EDE-9F5D-6109B9E848AD}"/>
          </ac:picMkLst>
        </pc:picChg>
        <pc:picChg chg="add mod">
          <ac:chgData name="Xavi Villacis" userId="f84f76f717a8a093" providerId="LiveId" clId="{AF36A78F-47B8-4482-80A2-056C52E7AEEA}" dt="2020-08-31T23:30:26.181" v="1704" actId="1076"/>
          <ac:picMkLst>
            <pc:docMk/>
            <pc:sldMk cId="2901455754" sldId="267"/>
            <ac:picMk id="14" creationId="{5D43D37A-BB08-491E-8FF9-53052C30FBEC}"/>
          </ac:picMkLst>
        </pc:picChg>
      </pc:sldChg>
      <pc:sldChg chg="addSp modSp mod setBg">
        <pc:chgData name="Xavi Villacis" userId="f84f76f717a8a093" providerId="LiveId" clId="{AF36A78F-47B8-4482-80A2-056C52E7AEEA}" dt="2020-08-31T22:47:13.676" v="710"/>
        <pc:sldMkLst>
          <pc:docMk/>
          <pc:sldMk cId="831712719" sldId="268"/>
        </pc:sldMkLst>
        <pc:spChg chg="add mod">
          <ac:chgData name="Xavi Villacis" userId="f84f76f717a8a093" providerId="LiveId" clId="{AF36A78F-47B8-4482-80A2-056C52E7AEEA}" dt="2020-08-31T22:47:13.676" v="710"/>
          <ac:spMkLst>
            <pc:docMk/>
            <pc:sldMk cId="831712719" sldId="268"/>
            <ac:spMk id="15" creationId="{181A9778-2B76-4FAE-986E-061812A9DBCB}"/>
          </ac:spMkLst>
        </pc:spChg>
        <pc:graphicFrameChg chg="mod">
          <ac:chgData name="Xavi Villacis" userId="f84f76f717a8a093" providerId="LiveId" clId="{AF36A78F-47B8-4482-80A2-056C52E7AEEA}" dt="2020-08-31T22:47:12.044" v="709" actId="1036"/>
          <ac:graphicFrameMkLst>
            <pc:docMk/>
            <pc:sldMk cId="831712719" sldId="268"/>
            <ac:graphicFrameMk id="5" creationId="{D8E88E59-69D0-4C31-AD8F-10BE041CEE73}"/>
          </ac:graphicFrameMkLst>
        </pc:graphicFrameChg>
        <pc:graphicFrameChg chg="mod">
          <ac:chgData name="Xavi Villacis" userId="f84f76f717a8a093" providerId="LiveId" clId="{AF36A78F-47B8-4482-80A2-056C52E7AEEA}" dt="2020-08-31T22:47:07.435" v="701" actId="1036"/>
          <ac:graphicFrameMkLst>
            <pc:docMk/>
            <pc:sldMk cId="831712719" sldId="268"/>
            <ac:graphicFrameMk id="10" creationId="{9002EC74-4EC9-41F6-A26B-D39B723E4765}"/>
          </ac:graphicFrameMkLst>
        </pc:graphicFrameChg>
        <pc:picChg chg="add mod">
          <ac:chgData name="Xavi Villacis" userId="f84f76f717a8a093" providerId="LiveId" clId="{AF36A78F-47B8-4482-80A2-056C52E7AEEA}" dt="2020-08-31T22:47:13.676" v="710"/>
          <ac:picMkLst>
            <pc:docMk/>
            <pc:sldMk cId="831712719" sldId="268"/>
            <ac:picMk id="14" creationId="{9521C72E-7190-4655-B2B6-7C29BB007BC3}"/>
          </ac:picMkLst>
        </pc:picChg>
      </pc:sldChg>
      <pc:sldChg chg="addSp modSp setBg">
        <pc:chgData name="Xavi Villacis" userId="f84f76f717a8a093" providerId="LiveId" clId="{AF36A78F-47B8-4482-80A2-056C52E7AEEA}" dt="2020-08-31T22:47:18.377" v="711"/>
        <pc:sldMkLst>
          <pc:docMk/>
          <pc:sldMk cId="1375965403" sldId="269"/>
        </pc:sldMkLst>
        <pc:spChg chg="add mod">
          <ac:chgData name="Xavi Villacis" userId="f84f76f717a8a093" providerId="LiveId" clId="{AF36A78F-47B8-4482-80A2-056C52E7AEEA}" dt="2020-08-31T22:47:18.377" v="711"/>
          <ac:spMkLst>
            <pc:docMk/>
            <pc:sldMk cId="1375965403" sldId="269"/>
            <ac:spMk id="14" creationId="{784E6879-1BB3-47E7-A974-0DC3440F67DD}"/>
          </ac:spMkLst>
        </pc:spChg>
        <pc:picChg chg="add mod">
          <ac:chgData name="Xavi Villacis" userId="f84f76f717a8a093" providerId="LiveId" clId="{AF36A78F-47B8-4482-80A2-056C52E7AEEA}" dt="2020-08-31T22:47:18.377" v="711"/>
          <ac:picMkLst>
            <pc:docMk/>
            <pc:sldMk cId="1375965403" sldId="269"/>
            <ac:picMk id="13" creationId="{332EAAC0-9DC7-4201-8E14-E69F27377DAD}"/>
          </ac:picMkLst>
        </pc:picChg>
      </pc:sldChg>
      <pc:sldChg chg="addSp modSp mod setBg">
        <pc:chgData name="Xavi Villacis" userId="f84f76f717a8a093" providerId="LiveId" clId="{AF36A78F-47B8-4482-80A2-056C52E7AEEA}" dt="2020-08-31T22:47:28.558" v="721" actId="1036"/>
        <pc:sldMkLst>
          <pc:docMk/>
          <pc:sldMk cId="390098924" sldId="270"/>
        </pc:sldMkLst>
        <pc:spChg chg="add mod">
          <ac:chgData name="Xavi Villacis" userId="f84f76f717a8a093" providerId="LiveId" clId="{AF36A78F-47B8-4482-80A2-056C52E7AEEA}" dt="2020-08-31T22:47:23.726" v="712"/>
          <ac:spMkLst>
            <pc:docMk/>
            <pc:sldMk cId="390098924" sldId="270"/>
            <ac:spMk id="14" creationId="{5A328868-9235-486F-806B-B03EFCE0346E}"/>
          </ac:spMkLst>
        </pc:spChg>
        <pc:graphicFrameChg chg="mod">
          <ac:chgData name="Xavi Villacis" userId="f84f76f717a8a093" providerId="LiveId" clId="{AF36A78F-47B8-4482-80A2-056C52E7AEEA}" dt="2020-08-31T22:47:28.558" v="721" actId="1036"/>
          <ac:graphicFrameMkLst>
            <pc:docMk/>
            <pc:sldMk cId="390098924" sldId="270"/>
            <ac:graphicFrameMk id="4" creationId="{933FA980-331A-4AB8-80D2-707E86A8D93B}"/>
          </ac:graphicFrameMkLst>
        </pc:graphicFrameChg>
        <pc:picChg chg="add mod">
          <ac:chgData name="Xavi Villacis" userId="f84f76f717a8a093" providerId="LiveId" clId="{AF36A78F-47B8-4482-80A2-056C52E7AEEA}" dt="2020-08-31T22:47:23.726" v="712"/>
          <ac:picMkLst>
            <pc:docMk/>
            <pc:sldMk cId="390098924" sldId="270"/>
            <ac:picMk id="13" creationId="{C1BE622F-207D-49B9-8B59-4867829AF96E}"/>
          </ac:picMkLst>
        </pc:picChg>
      </pc:sldChg>
      <pc:sldChg chg="addSp modSp setBg">
        <pc:chgData name="Xavi Villacis" userId="f84f76f717a8a093" providerId="LiveId" clId="{AF36A78F-47B8-4482-80A2-056C52E7AEEA}" dt="2020-08-31T22:47:32.032" v="722"/>
        <pc:sldMkLst>
          <pc:docMk/>
          <pc:sldMk cId="3365441361" sldId="271"/>
        </pc:sldMkLst>
        <pc:spChg chg="add mod">
          <ac:chgData name="Xavi Villacis" userId="f84f76f717a8a093" providerId="LiveId" clId="{AF36A78F-47B8-4482-80A2-056C52E7AEEA}" dt="2020-08-31T22:47:32.032" v="722"/>
          <ac:spMkLst>
            <pc:docMk/>
            <pc:sldMk cId="3365441361" sldId="271"/>
            <ac:spMk id="9" creationId="{9CA15967-1A31-4518-8A15-ACC30D80998A}"/>
          </ac:spMkLst>
        </pc:spChg>
        <pc:picChg chg="add mod">
          <ac:chgData name="Xavi Villacis" userId="f84f76f717a8a093" providerId="LiveId" clId="{AF36A78F-47B8-4482-80A2-056C52E7AEEA}" dt="2020-08-31T22:47:32.032" v="722"/>
          <ac:picMkLst>
            <pc:docMk/>
            <pc:sldMk cId="3365441361" sldId="271"/>
            <ac:picMk id="8" creationId="{5CEA8438-84B2-4AA2-BA16-C3B69C7103AC}"/>
          </ac:picMkLst>
        </pc:picChg>
      </pc:sldChg>
      <pc:sldChg chg="addSp delSp modSp mod setBg">
        <pc:chgData name="Xavi Villacis" userId="f84f76f717a8a093" providerId="LiveId" clId="{AF36A78F-47B8-4482-80A2-056C52E7AEEA}" dt="2020-08-31T23:35:14.794" v="1710" actId="478"/>
        <pc:sldMkLst>
          <pc:docMk/>
          <pc:sldMk cId="2127226534" sldId="272"/>
        </pc:sldMkLst>
        <pc:spChg chg="add mod">
          <ac:chgData name="Xavi Villacis" userId="f84f76f717a8a093" providerId="LiveId" clId="{AF36A78F-47B8-4482-80A2-056C52E7AEEA}" dt="2020-08-31T22:48:03.238" v="776" actId="20577"/>
          <ac:spMkLst>
            <pc:docMk/>
            <pc:sldMk cId="2127226534" sldId="272"/>
            <ac:spMk id="15" creationId="{EBB02CC5-287C-4E51-AA04-A1E77A583770}"/>
          </ac:spMkLst>
        </pc:spChg>
        <pc:picChg chg="add mod">
          <ac:chgData name="Xavi Villacis" userId="f84f76f717a8a093" providerId="LiveId" clId="{AF36A78F-47B8-4482-80A2-056C52E7AEEA}" dt="2020-08-31T22:34:49.339" v="430"/>
          <ac:picMkLst>
            <pc:docMk/>
            <pc:sldMk cId="2127226534" sldId="272"/>
            <ac:picMk id="13" creationId="{27D38AFC-27E7-469B-8241-F42A70ED91F5}"/>
          </ac:picMkLst>
        </pc:picChg>
        <pc:picChg chg="add del mod">
          <ac:chgData name="Xavi Villacis" userId="f84f76f717a8a093" providerId="LiveId" clId="{AF36A78F-47B8-4482-80A2-056C52E7AEEA}" dt="2020-08-31T23:35:14.794" v="1710" actId="478"/>
          <ac:picMkLst>
            <pc:docMk/>
            <pc:sldMk cId="2127226534" sldId="272"/>
            <ac:picMk id="14" creationId="{1C9A0498-223C-4982-ACED-37643F2B185D}"/>
          </ac:picMkLst>
        </pc:picChg>
      </pc:sldChg>
      <pc:sldChg chg="addSp modSp setBg">
        <pc:chgData name="Xavi Villacis" userId="f84f76f717a8a093" providerId="LiveId" clId="{AF36A78F-47B8-4482-80A2-056C52E7AEEA}" dt="2020-08-31T22:48:12.572" v="777"/>
        <pc:sldMkLst>
          <pc:docMk/>
          <pc:sldMk cId="4090258986" sldId="273"/>
        </pc:sldMkLst>
        <pc:spChg chg="add mod">
          <ac:chgData name="Xavi Villacis" userId="f84f76f717a8a093" providerId="LiveId" clId="{AF36A78F-47B8-4482-80A2-056C52E7AEEA}" dt="2020-08-31T22:48:12.572" v="777"/>
          <ac:spMkLst>
            <pc:docMk/>
            <pc:sldMk cId="4090258986" sldId="273"/>
            <ac:spMk id="14" creationId="{C4797378-853B-4ECF-82FE-22B1FBAF9091}"/>
          </ac:spMkLst>
        </pc:spChg>
        <pc:picChg chg="add mod">
          <ac:chgData name="Xavi Villacis" userId="f84f76f717a8a093" providerId="LiveId" clId="{AF36A78F-47B8-4482-80A2-056C52E7AEEA}" dt="2020-08-31T22:48:12.572" v="777"/>
          <ac:picMkLst>
            <pc:docMk/>
            <pc:sldMk cId="4090258986" sldId="273"/>
            <ac:picMk id="13" creationId="{D2FAD270-33F3-435C-A1C9-4642F3270EDD}"/>
          </ac:picMkLst>
        </pc:picChg>
      </pc:sldChg>
      <pc:sldChg chg="addSp modSp setBg">
        <pc:chgData name="Xavi Villacis" userId="f84f76f717a8a093" providerId="LiveId" clId="{AF36A78F-47B8-4482-80A2-056C52E7AEEA}" dt="2020-08-31T22:48:15.978" v="778"/>
        <pc:sldMkLst>
          <pc:docMk/>
          <pc:sldMk cId="485676271" sldId="274"/>
        </pc:sldMkLst>
        <pc:spChg chg="add mod">
          <ac:chgData name="Xavi Villacis" userId="f84f76f717a8a093" providerId="LiveId" clId="{AF36A78F-47B8-4482-80A2-056C52E7AEEA}" dt="2020-08-31T22:48:15.978" v="778"/>
          <ac:spMkLst>
            <pc:docMk/>
            <pc:sldMk cId="485676271" sldId="274"/>
            <ac:spMk id="9" creationId="{A355B7A1-E2F9-4242-9B0C-AF6C214C3CCB}"/>
          </ac:spMkLst>
        </pc:spChg>
        <pc:picChg chg="add mod">
          <ac:chgData name="Xavi Villacis" userId="f84f76f717a8a093" providerId="LiveId" clId="{AF36A78F-47B8-4482-80A2-056C52E7AEEA}" dt="2020-08-31T22:48:15.978" v="778"/>
          <ac:picMkLst>
            <pc:docMk/>
            <pc:sldMk cId="485676271" sldId="274"/>
            <ac:picMk id="8" creationId="{92E62323-7BF0-4EB0-90B7-6B9A433BF78F}"/>
          </ac:picMkLst>
        </pc:picChg>
      </pc:sldChg>
      <pc:sldChg chg="addSp delSp modSp mod setBg">
        <pc:chgData name="Xavi Villacis" userId="f84f76f717a8a093" providerId="LiveId" clId="{AF36A78F-47B8-4482-80A2-056C52E7AEEA}" dt="2020-08-31T22:49:37.939" v="849" actId="14100"/>
        <pc:sldMkLst>
          <pc:docMk/>
          <pc:sldMk cId="3073547105" sldId="275"/>
        </pc:sldMkLst>
        <pc:spChg chg="add del mod">
          <ac:chgData name="Xavi Villacis" userId="f84f76f717a8a093" providerId="LiveId" clId="{AF36A78F-47B8-4482-80A2-056C52E7AEEA}" dt="2020-08-31T22:48:38.024" v="780"/>
          <ac:spMkLst>
            <pc:docMk/>
            <pc:sldMk cId="3073547105" sldId="275"/>
            <ac:spMk id="12" creationId="{F6142319-B847-4E6B-9E97-662001AD9644}"/>
          </ac:spMkLst>
        </pc:spChg>
        <pc:spChg chg="add mod">
          <ac:chgData name="Xavi Villacis" userId="f84f76f717a8a093" providerId="LiveId" clId="{AF36A78F-47B8-4482-80A2-056C52E7AEEA}" dt="2020-08-31T22:49:37.939" v="849" actId="14100"/>
          <ac:spMkLst>
            <pc:docMk/>
            <pc:sldMk cId="3073547105" sldId="275"/>
            <ac:spMk id="13" creationId="{2BF91B5F-A310-4F8A-8075-EF5B47BCBB9E}"/>
          </ac:spMkLst>
        </pc:spChg>
        <pc:picChg chg="mod">
          <ac:chgData name="Xavi Villacis" userId="f84f76f717a8a093" providerId="LiveId" clId="{AF36A78F-47B8-4482-80A2-056C52E7AEEA}" dt="2020-08-31T22:08:01.190" v="311" actId="1076"/>
          <ac:picMkLst>
            <pc:docMk/>
            <pc:sldMk cId="3073547105" sldId="275"/>
            <ac:picMk id="9" creationId="{EFCFF04F-FD2D-49D3-806C-CF17DF72D650}"/>
          </ac:picMkLst>
        </pc:picChg>
        <pc:picChg chg="add mod">
          <ac:chgData name="Xavi Villacis" userId="f84f76f717a8a093" providerId="LiveId" clId="{AF36A78F-47B8-4482-80A2-056C52E7AEEA}" dt="2020-08-31T22:35:09.082" v="433" actId="1076"/>
          <ac:picMkLst>
            <pc:docMk/>
            <pc:sldMk cId="3073547105" sldId="275"/>
            <ac:picMk id="10" creationId="{42AB8C7E-ED07-40FE-B710-17A50E10835D}"/>
          </ac:picMkLst>
        </pc:picChg>
        <pc:picChg chg="add del mod">
          <ac:chgData name="Xavi Villacis" userId="f84f76f717a8a093" providerId="LiveId" clId="{AF36A78F-47B8-4482-80A2-056C52E7AEEA}" dt="2020-08-31T22:48:38.024" v="780"/>
          <ac:picMkLst>
            <pc:docMk/>
            <pc:sldMk cId="3073547105" sldId="275"/>
            <ac:picMk id="11" creationId="{43B2CDFE-3ED0-410B-BE60-30D0C02E8067}"/>
          </ac:picMkLst>
        </pc:picChg>
      </pc:sldChg>
      <pc:sldChg chg="addSp modSp mod setBg">
        <pc:chgData name="Xavi Villacis" userId="f84f76f717a8a093" providerId="LiveId" clId="{AF36A78F-47B8-4482-80A2-056C52E7AEEA}" dt="2020-08-31T22:50:38.566" v="898" actId="14100"/>
        <pc:sldMkLst>
          <pc:docMk/>
          <pc:sldMk cId="3471466584" sldId="276"/>
        </pc:sldMkLst>
        <pc:spChg chg="add mod">
          <ac:chgData name="Xavi Villacis" userId="f84f76f717a8a093" providerId="LiveId" clId="{AF36A78F-47B8-4482-80A2-056C52E7AEEA}" dt="2020-08-31T22:50:38.566" v="898" actId="14100"/>
          <ac:spMkLst>
            <pc:docMk/>
            <pc:sldMk cId="3471466584" sldId="276"/>
            <ac:spMk id="6" creationId="{04CE3156-B915-473A-BAC7-AB076EA33785}"/>
          </ac:spMkLst>
        </pc:spChg>
        <pc:picChg chg="add mod">
          <ac:chgData name="Xavi Villacis" userId="f84f76f717a8a093" providerId="LiveId" clId="{AF36A78F-47B8-4482-80A2-056C52E7AEEA}" dt="2020-08-31T22:35:35.920" v="437" actId="1076"/>
          <ac:picMkLst>
            <pc:docMk/>
            <pc:sldMk cId="3471466584" sldId="276"/>
            <ac:picMk id="5" creationId="{B47CBDB5-449F-4499-9447-C4631E5EADB4}"/>
          </ac:picMkLst>
        </pc:picChg>
      </pc:sldChg>
      <pc:sldChg chg="addSp modSp mod setBg">
        <pc:chgData name="Xavi Villacis" userId="f84f76f717a8a093" providerId="LiveId" clId="{AF36A78F-47B8-4482-80A2-056C52E7AEEA}" dt="2020-08-31T22:51:15.118" v="925" actId="20577"/>
        <pc:sldMkLst>
          <pc:docMk/>
          <pc:sldMk cId="895877730" sldId="277"/>
        </pc:sldMkLst>
        <pc:spChg chg="add mod">
          <ac:chgData name="Xavi Villacis" userId="f84f76f717a8a093" providerId="LiveId" clId="{AF36A78F-47B8-4482-80A2-056C52E7AEEA}" dt="2020-08-31T22:51:15.118" v="925" actId="20577"/>
          <ac:spMkLst>
            <pc:docMk/>
            <pc:sldMk cId="895877730" sldId="277"/>
            <ac:spMk id="6" creationId="{4CEBD00A-0B4D-45C0-A6D3-5DD24673A8BE}"/>
          </ac:spMkLst>
        </pc:spChg>
        <pc:picChg chg="add mod">
          <ac:chgData name="Xavi Villacis" userId="f84f76f717a8a093" providerId="LiveId" clId="{AF36A78F-47B8-4482-80A2-056C52E7AEEA}" dt="2020-08-31T22:35:45.608" v="438"/>
          <ac:picMkLst>
            <pc:docMk/>
            <pc:sldMk cId="895877730" sldId="277"/>
            <ac:picMk id="5" creationId="{1B2A0DCD-0BE2-49D3-A5B0-8F97C0976450}"/>
          </ac:picMkLst>
        </pc:picChg>
      </pc:sldChg>
      <pc:sldChg chg="addSp modSp mod setBg">
        <pc:chgData name="Xavi Villacis" userId="f84f76f717a8a093" providerId="LiveId" clId="{AF36A78F-47B8-4482-80A2-056C52E7AEEA}" dt="2020-08-31T22:51:52.485" v="976" actId="20577"/>
        <pc:sldMkLst>
          <pc:docMk/>
          <pc:sldMk cId="428529770" sldId="278"/>
        </pc:sldMkLst>
        <pc:spChg chg="add mod">
          <ac:chgData name="Xavi Villacis" userId="f84f76f717a8a093" providerId="LiveId" clId="{AF36A78F-47B8-4482-80A2-056C52E7AEEA}" dt="2020-08-31T22:51:52.485" v="976" actId="20577"/>
          <ac:spMkLst>
            <pc:docMk/>
            <pc:sldMk cId="428529770" sldId="278"/>
            <ac:spMk id="17" creationId="{EF402401-D5E9-426B-9875-142772A0A62D}"/>
          </ac:spMkLst>
        </pc:spChg>
        <pc:picChg chg="mod">
          <ac:chgData name="Xavi Villacis" userId="f84f76f717a8a093" providerId="LiveId" clId="{AF36A78F-47B8-4482-80A2-056C52E7AEEA}" dt="2020-08-31T22:36:00.596" v="440" actId="1076"/>
          <ac:picMkLst>
            <pc:docMk/>
            <pc:sldMk cId="428529770" sldId="278"/>
            <ac:picMk id="6" creationId="{EB5E3599-0E5D-4492-A646-6B6FB49201F3}"/>
          </ac:picMkLst>
        </pc:picChg>
        <pc:picChg chg="add mod">
          <ac:chgData name="Xavi Villacis" userId="f84f76f717a8a093" providerId="LiveId" clId="{AF36A78F-47B8-4482-80A2-056C52E7AEEA}" dt="2020-08-31T22:36:04.061" v="441"/>
          <ac:picMkLst>
            <pc:docMk/>
            <pc:sldMk cId="428529770" sldId="278"/>
            <ac:picMk id="16" creationId="{D8A89293-1F31-4B0A-8BCE-9E88C9DDB52F}"/>
          </ac:picMkLst>
        </pc:picChg>
      </pc:sldChg>
      <pc:sldChg chg="addSp delSp modSp mod setBg">
        <pc:chgData name="Xavi Villacis" userId="f84f76f717a8a093" providerId="LiveId" clId="{AF36A78F-47B8-4482-80A2-056C52E7AEEA}" dt="2020-08-31T22:53:01.456" v="1040" actId="14100"/>
        <pc:sldMkLst>
          <pc:docMk/>
          <pc:sldMk cId="1478624110" sldId="279"/>
        </pc:sldMkLst>
        <pc:spChg chg="add mod">
          <ac:chgData name="Xavi Villacis" userId="f84f76f717a8a093" providerId="LiveId" clId="{AF36A78F-47B8-4482-80A2-056C52E7AEEA}" dt="2020-08-31T22:53:01.456" v="1040" actId="14100"/>
          <ac:spMkLst>
            <pc:docMk/>
            <pc:sldMk cId="1478624110" sldId="279"/>
            <ac:spMk id="9" creationId="{4D1B592D-80A1-4177-88C9-736A52B986AE}"/>
          </ac:spMkLst>
        </pc:spChg>
        <pc:picChg chg="mod">
          <ac:chgData name="Xavi Villacis" userId="f84f76f717a8a093" providerId="LiveId" clId="{AF36A78F-47B8-4482-80A2-056C52E7AEEA}" dt="2020-08-31T22:52:09.325" v="980" actId="1076"/>
          <ac:picMkLst>
            <pc:docMk/>
            <pc:sldMk cId="1478624110" sldId="279"/>
            <ac:picMk id="6" creationId="{2F4E6A77-876E-46A7-BD16-02EDADF2F072}"/>
          </ac:picMkLst>
        </pc:picChg>
        <pc:picChg chg="add del mod">
          <ac:chgData name="Xavi Villacis" userId="f84f76f717a8a093" providerId="LiveId" clId="{AF36A78F-47B8-4482-80A2-056C52E7AEEA}" dt="2020-08-31T22:36:14.121" v="443" actId="478"/>
          <ac:picMkLst>
            <pc:docMk/>
            <pc:sldMk cId="1478624110" sldId="279"/>
            <ac:picMk id="7" creationId="{030A6D6D-770C-4563-8D84-A090FE3AE74D}"/>
          </ac:picMkLst>
        </pc:picChg>
        <pc:picChg chg="add mod">
          <ac:chgData name="Xavi Villacis" userId="f84f76f717a8a093" providerId="LiveId" clId="{AF36A78F-47B8-4482-80A2-056C52E7AEEA}" dt="2020-08-31T22:52:20.205" v="981"/>
          <ac:picMkLst>
            <pc:docMk/>
            <pc:sldMk cId="1478624110" sldId="279"/>
            <ac:picMk id="8" creationId="{1EB147F0-563A-451E-8CA7-DE75DDF975E5}"/>
          </ac:picMkLst>
        </pc:picChg>
      </pc:sldChg>
      <pc:sldChg chg="addSp delSp modSp mod setBg">
        <pc:chgData name="Xavi Villacis" userId="f84f76f717a8a093" providerId="LiveId" clId="{AF36A78F-47B8-4482-80A2-056C52E7AEEA}" dt="2020-08-31T22:53:58.587" v="1083" actId="20577"/>
        <pc:sldMkLst>
          <pc:docMk/>
          <pc:sldMk cId="1059658811" sldId="280"/>
        </pc:sldMkLst>
        <pc:spChg chg="add mod">
          <ac:chgData name="Xavi Villacis" userId="f84f76f717a8a093" providerId="LiveId" clId="{AF36A78F-47B8-4482-80A2-056C52E7AEEA}" dt="2020-08-31T22:53:58.587" v="1083" actId="20577"/>
          <ac:spMkLst>
            <pc:docMk/>
            <pc:sldMk cId="1059658811" sldId="280"/>
            <ac:spMk id="27" creationId="{57914E37-92FB-458D-B5B2-6DAFBCF398C4}"/>
          </ac:spMkLst>
        </pc:spChg>
        <pc:picChg chg="mod">
          <ac:chgData name="Xavi Villacis" userId="f84f76f717a8a093" providerId="LiveId" clId="{AF36A78F-47B8-4482-80A2-056C52E7AEEA}" dt="2020-08-31T22:53:23.861" v="1043" actId="14100"/>
          <ac:picMkLst>
            <pc:docMk/>
            <pc:sldMk cId="1059658811" sldId="280"/>
            <ac:picMk id="6" creationId="{B82A2EAC-CF7D-4270-9B61-A5AFA6E7EE9B}"/>
          </ac:picMkLst>
        </pc:picChg>
        <pc:picChg chg="mod">
          <ac:chgData name="Xavi Villacis" userId="f84f76f717a8a093" providerId="LiveId" clId="{AF36A78F-47B8-4482-80A2-056C52E7AEEA}" dt="2020-08-31T22:53:16.087" v="1041" actId="1076"/>
          <ac:picMkLst>
            <pc:docMk/>
            <pc:sldMk cId="1059658811" sldId="280"/>
            <ac:picMk id="9" creationId="{0799457E-D95F-4AEE-A341-6BE74AD9EAE1}"/>
          </ac:picMkLst>
        </pc:picChg>
        <pc:picChg chg="mod">
          <ac:chgData name="Xavi Villacis" userId="f84f76f717a8a093" providerId="LiveId" clId="{AF36A78F-47B8-4482-80A2-056C52E7AEEA}" dt="2020-08-31T22:37:02.956" v="454" actId="1076"/>
          <ac:picMkLst>
            <pc:docMk/>
            <pc:sldMk cId="1059658811" sldId="280"/>
            <ac:picMk id="15" creationId="{BD6B16F4-778A-45B0-BC97-2643130BC2E2}"/>
          </ac:picMkLst>
        </pc:picChg>
        <pc:picChg chg="mod">
          <ac:chgData name="Xavi Villacis" userId="f84f76f717a8a093" providerId="LiveId" clId="{AF36A78F-47B8-4482-80A2-056C52E7AEEA}" dt="2020-08-31T22:36:29.037" v="445" actId="1076"/>
          <ac:picMkLst>
            <pc:docMk/>
            <pc:sldMk cId="1059658811" sldId="280"/>
            <ac:picMk id="18" creationId="{42729B59-7BCF-40E0-88E6-C9E60E0A6B19}"/>
          </ac:picMkLst>
        </pc:picChg>
        <pc:picChg chg="mod">
          <ac:chgData name="Xavi Villacis" userId="f84f76f717a8a093" providerId="LiveId" clId="{AF36A78F-47B8-4482-80A2-056C52E7AEEA}" dt="2020-08-31T22:36:26.195" v="444" actId="1076"/>
          <ac:picMkLst>
            <pc:docMk/>
            <pc:sldMk cId="1059658811" sldId="280"/>
            <ac:picMk id="21" creationId="{F1044081-C077-462E-86A8-2A9EF0C5C940}"/>
          </ac:picMkLst>
        </pc:picChg>
        <pc:picChg chg="mod">
          <ac:chgData name="Xavi Villacis" userId="f84f76f717a8a093" providerId="LiveId" clId="{AF36A78F-47B8-4482-80A2-056C52E7AEEA}" dt="2020-08-31T22:36:37.503" v="448" actId="1076"/>
          <ac:picMkLst>
            <pc:docMk/>
            <pc:sldMk cId="1059658811" sldId="280"/>
            <ac:picMk id="24" creationId="{9893A610-DE0E-475B-97BE-3AC8281B79FE}"/>
          </ac:picMkLst>
        </pc:picChg>
        <pc:picChg chg="add del mod">
          <ac:chgData name="Xavi Villacis" userId="f84f76f717a8a093" providerId="LiveId" clId="{AF36A78F-47B8-4482-80A2-056C52E7AEEA}" dt="2020-08-31T22:36:57.633" v="453" actId="478"/>
          <ac:picMkLst>
            <pc:docMk/>
            <pc:sldMk cId="1059658811" sldId="280"/>
            <ac:picMk id="25" creationId="{6B7004C8-3237-413B-8314-C4231CF57AA2}"/>
          </ac:picMkLst>
        </pc:picChg>
        <pc:picChg chg="add mod">
          <ac:chgData name="Xavi Villacis" userId="f84f76f717a8a093" providerId="LiveId" clId="{AF36A78F-47B8-4482-80A2-056C52E7AEEA}" dt="2020-08-31T22:53:33.544" v="1044"/>
          <ac:picMkLst>
            <pc:docMk/>
            <pc:sldMk cId="1059658811" sldId="280"/>
            <ac:picMk id="26" creationId="{979B904F-3183-43B5-88CF-04E355592DAC}"/>
          </ac:picMkLst>
        </pc:picChg>
      </pc:sldChg>
      <pc:sldChg chg="addSp delSp modSp mod setBg">
        <pc:chgData name="Xavi Villacis" userId="f84f76f717a8a093" providerId="LiveId" clId="{AF36A78F-47B8-4482-80A2-056C52E7AEEA}" dt="2020-09-01T05:01:24.212" v="3091" actId="1076"/>
        <pc:sldMkLst>
          <pc:docMk/>
          <pc:sldMk cId="910522340" sldId="281"/>
        </pc:sldMkLst>
        <pc:spChg chg="add del mod">
          <ac:chgData name="Xavi Villacis" userId="f84f76f717a8a093" providerId="LiveId" clId="{AF36A78F-47B8-4482-80A2-056C52E7AEEA}" dt="2020-08-31T22:54:58.308" v="1085"/>
          <ac:spMkLst>
            <pc:docMk/>
            <pc:sldMk cId="910522340" sldId="281"/>
            <ac:spMk id="9" creationId="{71D3AFB0-567A-4B7C-A2CD-88834A713925}"/>
          </ac:spMkLst>
        </pc:spChg>
        <pc:spChg chg="add mod">
          <ac:chgData name="Xavi Villacis" userId="f84f76f717a8a093" providerId="LiveId" clId="{AF36A78F-47B8-4482-80A2-056C52E7AEEA}" dt="2020-08-31T22:55:44.546" v="1150" actId="20577"/>
          <ac:spMkLst>
            <pc:docMk/>
            <pc:sldMk cId="910522340" sldId="281"/>
            <ac:spMk id="11" creationId="{CA5C4F58-623B-4098-95D8-61CB2A535A43}"/>
          </ac:spMkLst>
        </pc:spChg>
        <pc:graphicFrameChg chg="mod">
          <ac:chgData name="Xavi Villacis" userId="f84f76f717a8a093" providerId="LiveId" clId="{AF36A78F-47B8-4482-80A2-056C52E7AEEA}" dt="2020-09-01T05:01:24.212" v="3091" actId="1076"/>
          <ac:graphicFrameMkLst>
            <pc:docMk/>
            <pc:sldMk cId="910522340" sldId="281"/>
            <ac:graphicFrameMk id="6" creationId="{E13F4108-CC6B-463F-93CA-198C4FF30F71}"/>
          </ac:graphicFrameMkLst>
        </pc:graphicFrameChg>
        <pc:picChg chg="add mod">
          <ac:chgData name="Xavi Villacis" userId="f84f76f717a8a093" providerId="LiveId" clId="{AF36A78F-47B8-4482-80A2-056C52E7AEEA}" dt="2020-08-31T22:37:07.424" v="455"/>
          <ac:picMkLst>
            <pc:docMk/>
            <pc:sldMk cId="910522340" sldId="281"/>
            <ac:picMk id="7" creationId="{09924AF4-9A5E-4674-AE05-A9D885DB3A8A}"/>
          </ac:picMkLst>
        </pc:picChg>
        <pc:picChg chg="add del mod">
          <ac:chgData name="Xavi Villacis" userId="f84f76f717a8a093" providerId="LiveId" clId="{AF36A78F-47B8-4482-80A2-056C52E7AEEA}" dt="2020-08-31T22:54:58.308" v="1085"/>
          <ac:picMkLst>
            <pc:docMk/>
            <pc:sldMk cId="910522340" sldId="281"/>
            <ac:picMk id="8" creationId="{E7CAB9DF-DA38-44D2-B808-1BDBA6093F74}"/>
          </ac:picMkLst>
        </pc:picChg>
        <pc:picChg chg="add mod">
          <ac:chgData name="Xavi Villacis" userId="f84f76f717a8a093" providerId="LiveId" clId="{AF36A78F-47B8-4482-80A2-056C52E7AEEA}" dt="2020-08-31T22:55:09.083" v="1086"/>
          <ac:picMkLst>
            <pc:docMk/>
            <pc:sldMk cId="910522340" sldId="281"/>
            <ac:picMk id="10" creationId="{68D1F114-5884-420A-ACDE-32715874B268}"/>
          </ac:picMkLst>
        </pc:picChg>
      </pc:sldChg>
      <pc:sldChg chg="addSp modSp mod setBg">
        <pc:chgData name="Xavi Villacis" userId="f84f76f717a8a093" providerId="LiveId" clId="{AF36A78F-47B8-4482-80A2-056C52E7AEEA}" dt="2020-08-31T22:56:21.530" v="1177" actId="20577"/>
        <pc:sldMkLst>
          <pc:docMk/>
          <pc:sldMk cId="441568028" sldId="282"/>
        </pc:sldMkLst>
        <pc:spChg chg="add mod">
          <ac:chgData name="Xavi Villacis" userId="f84f76f717a8a093" providerId="LiveId" clId="{AF36A78F-47B8-4482-80A2-056C52E7AEEA}" dt="2020-08-31T22:56:21.530" v="1177" actId="20577"/>
          <ac:spMkLst>
            <pc:docMk/>
            <pc:sldMk cId="441568028" sldId="282"/>
            <ac:spMk id="8" creationId="{935A9615-9CB3-4B39-95EE-CF3792A6DF42}"/>
          </ac:spMkLst>
        </pc:spChg>
        <pc:graphicFrameChg chg="mod">
          <ac:chgData name="Xavi Villacis" userId="f84f76f717a8a093" providerId="LiveId" clId="{AF36A78F-47B8-4482-80A2-056C52E7AEEA}" dt="2020-08-31T22:37:32.190" v="457" actId="2085"/>
          <ac:graphicFrameMkLst>
            <pc:docMk/>
            <pc:sldMk cId="441568028" sldId="282"/>
            <ac:graphicFrameMk id="6" creationId="{49CB7448-4C3D-4336-8EB7-FE84DCCD752C}"/>
          </ac:graphicFrameMkLst>
        </pc:graphicFrameChg>
        <pc:picChg chg="add mod">
          <ac:chgData name="Xavi Villacis" userId="f84f76f717a8a093" providerId="LiveId" clId="{AF36A78F-47B8-4482-80A2-056C52E7AEEA}" dt="2020-08-31T22:37:16.020" v="456"/>
          <ac:picMkLst>
            <pc:docMk/>
            <pc:sldMk cId="441568028" sldId="282"/>
            <ac:picMk id="7" creationId="{CAADE03E-7F16-42B5-81B2-78EEA7F0F74E}"/>
          </ac:picMkLst>
        </pc:picChg>
      </pc:sldChg>
      <pc:sldChg chg="addSp modSp mod setBg">
        <pc:chgData name="Xavi Villacis" userId="f84f76f717a8a093" providerId="LiveId" clId="{AF36A78F-47B8-4482-80A2-056C52E7AEEA}" dt="2020-08-31T22:56:42.106" v="1183" actId="20577"/>
        <pc:sldMkLst>
          <pc:docMk/>
          <pc:sldMk cId="1029806478" sldId="283"/>
        </pc:sldMkLst>
        <pc:spChg chg="add mod">
          <ac:chgData name="Xavi Villacis" userId="f84f76f717a8a093" providerId="LiveId" clId="{AF36A78F-47B8-4482-80A2-056C52E7AEEA}" dt="2020-08-31T22:56:42.106" v="1183" actId="20577"/>
          <ac:spMkLst>
            <pc:docMk/>
            <pc:sldMk cId="1029806478" sldId="283"/>
            <ac:spMk id="8" creationId="{E782C3F3-8F0A-44B8-A895-FA4BAA8FBFA8}"/>
          </ac:spMkLst>
        </pc:spChg>
        <pc:graphicFrameChg chg="mod">
          <ac:chgData name="Xavi Villacis" userId="f84f76f717a8a093" providerId="LiveId" clId="{AF36A78F-47B8-4482-80A2-056C52E7AEEA}" dt="2020-08-31T22:37:51.647" v="459" actId="2085"/>
          <ac:graphicFrameMkLst>
            <pc:docMk/>
            <pc:sldMk cId="1029806478" sldId="283"/>
            <ac:graphicFrameMk id="6" creationId="{75C7F7ED-6BB8-4442-A393-30241C891878}"/>
          </ac:graphicFrameMkLst>
        </pc:graphicFrameChg>
        <pc:picChg chg="add mod">
          <ac:chgData name="Xavi Villacis" userId="f84f76f717a8a093" providerId="LiveId" clId="{AF36A78F-47B8-4482-80A2-056C52E7AEEA}" dt="2020-08-31T22:37:45.956" v="458"/>
          <ac:picMkLst>
            <pc:docMk/>
            <pc:sldMk cId="1029806478" sldId="283"/>
            <ac:picMk id="7" creationId="{B4C183A4-475A-4419-8040-2F45D24BE17B}"/>
          </ac:picMkLst>
        </pc:picChg>
      </pc:sldChg>
      <pc:sldChg chg="addSp modSp mod setBg">
        <pc:chgData name="Xavi Villacis" userId="f84f76f717a8a093" providerId="LiveId" clId="{AF36A78F-47B8-4482-80A2-056C52E7AEEA}" dt="2020-08-31T22:56:56.186" v="1189" actId="20577"/>
        <pc:sldMkLst>
          <pc:docMk/>
          <pc:sldMk cId="1599438760" sldId="284"/>
        </pc:sldMkLst>
        <pc:spChg chg="add mod">
          <ac:chgData name="Xavi Villacis" userId="f84f76f717a8a093" providerId="LiveId" clId="{AF36A78F-47B8-4482-80A2-056C52E7AEEA}" dt="2020-08-31T22:56:56.186" v="1189" actId="20577"/>
          <ac:spMkLst>
            <pc:docMk/>
            <pc:sldMk cId="1599438760" sldId="284"/>
            <ac:spMk id="9" creationId="{2D69043B-F791-40FD-BE1C-6149FA7C4D3C}"/>
          </ac:spMkLst>
        </pc:spChg>
        <pc:graphicFrameChg chg="mod">
          <ac:chgData name="Xavi Villacis" userId="f84f76f717a8a093" providerId="LiveId" clId="{AF36A78F-47B8-4482-80A2-056C52E7AEEA}" dt="2020-08-31T22:37:57.945" v="460" actId="2085"/>
          <ac:graphicFrameMkLst>
            <pc:docMk/>
            <pc:sldMk cId="1599438760" sldId="284"/>
            <ac:graphicFrameMk id="7" creationId="{C74CBCA0-C2B4-4027-9A06-4B89558282EE}"/>
          </ac:graphicFrameMkLst>
        </pc:graphicFrameChg>
        <pc:picChg chg="add mod">
          <ac:chgData name="Xavi Villacis" userId="f84f76f717a8a093" providerId="LiveId" clId="{AF36A78F-47B8-4482-80A2-056C52E7AEEA}" dt="2020-08-31T22:38:20.813" v="464"/>
          <ac:picMkLst>
            <pc:docMk/>
            <pc:sldMk cId="1599438760" sldId="284"/>
            <ac:picMk id="8" creationId="{AD3387B8-003F-452C-83C4-E02E0F4C7C14}"/>
          </ac:picMkLst>
        </pc:picChg>
      </pc:sldChg>
      <pc:sldChg chg="addSp modSp mod setBg">
        <pc:chgData name="Xavi Villacis" userId="f84f76f717a8a093" providerId="LiveId" clId="{AF36A78F-47B8-4482-80A2-056C52E7AEEA}" dt="2020-08-31T22:57:10.479" v="1195" actId="20577"/>
        <pc:sldMkLst>
          <pc:docMk/>
          <pc:sldMk cId="2710668494" sldId="285"/>
        </pc:sldMkLst>
        <pc:spChg chg="add mod">
          <ac:chgData name="Xavi Villacis" userId="f84f76f717a8a093" providerId="LiveId" clId="{AF36A78F-47B8-4482-80A2-056C52E7AEEA}" dt="2020-08-31T22:57:10.479" v="1195" actId="20577"/>
          <ac:spMkLst>
            <pc:docMk/>
            <pc:sldMk cId="2710668494" sldId="285"/>
            <ac:spMk id="9" creationId="{6E847C33-1806-4DD4-9610-EDC325B3E75D}"/>
          </ac:spMkLst>
        </pc:spChg>
        <pc:graphicFrameChg chg="mod">
          <ac:chgData name="Xavi Villacis" userId="f84f76f717a8a093" providerId="LiveId" clId="{AF36A78F-47B8-4482-80A2-056C52E7AEEA}" dt="2020-08-31T22:38:08.224" v="461" actId="2085"/>
          <ac:graphicFrameMkLst>
            <pc:docMk/>
            <pc:sldMk cId="2710668494" sldId="285"/>
            <ac:graphicFrameMk id="7" creationId="{0F88664A-5672-4F0D-B8F5-B843529B783E}"/>
          </ac:graphicFrameMkLst>
        </pc:graphicFrameChg>
        <pc:picChg chg="add mod">
          <ac:chgData name="Xavi Villacis" userId="f84f76f717a8a093" providerId="LiveId" clId="{AF36A78F-47B8-4482-80A2-056C52E7AEEA}" dt="2020-08-31T22:38:23.564" v="465"/>
          <ac:picMkLst>
            <pc:docMk/>
            <pc:sldMk cId="2710668494" sldId="285"/>
            <ac:picMk id="8" creationId="{AF4C8FBF-6CDA-4D5B-B3F4-E5AA8BCFC275}"/>
          </ac:picMkLst>
        </pc:picChg>
      </pc:sldChg>
      <pc:sldChg chg="addSp modSp mod setBg">
        <pc:chgData name="Xavi Villacis" userId="f84f76f717a8a093" providerId="LiveId" clId="{AF36A78F-47B8-4482-80A2-056C52E7AEEA}" dt="2020-08-31T22:57:31.819" v="1215" actId="20577"/>
        <pc:sldMkLst>
          <pc:docMk/>
          <pc:sldMk cId="2065911806" sldId="286"/>
        </pc:sldMkLst>
        <pc:spChg chg="add mod">
          <ac:chgData name="Xavi Villacis" userId="f84f76f717a8a093" providerId="LiveId" clId="{AF36A78F-47B8-4482-80A2-056C52E7AEEA}" dt="2020-08-31T22:57:31.819" v="1215" actId="20577"/>
          <ac:spMkLst>
            <pc:docMk/>
            <pc:sldMk cId="2065911806" sldId="286"/>
            <ac:spMk id="9" creationId="{79CFAA24-14AF-4ACD-B254-7B63C9E16E05}"/>
          </ac:spMkLst>
        </pc:spChg>
        <pc:graphicFrameChg chg="mod">
          <ac:chgData name="Xavi Villacis" userId="f84f76f717a8a093" providerId="LiveId" clId="{AF36A78F-47B8-4482-80A2-056C52E7AEEA}" dt="2020-08-31T22:38:13.022" v="462" actId="2085"/>
          <ac:graphicFrameMkLst>
            <pc:docMk/>
            <pc:sldMk cId="2065911806" sldId="286"/>
            <ac:graphicFrameMk id="7" creationId="{FF8CDB8D-7623-418D-97A4-1B300406774D}"/>
          </ac:graphicFrameMkLst>
        </pc:graphicFrameChg>
        <pc:picChg chg="add mod">
          <ac:chgData name="Xavi Villacis" userId="f84f76f717a8a093" providerId="LiveId" clId="{AF36A78F-47B8-4482-80A2-056C52E7AEEA}" dt="2020-08-31T22:38:15.230" v="463"/>
          <ac:picMkLst>
            <pc:docMk/>
            <pc:sldMk cId="2065911806" sldId="286"/>
            <ac:picMk id="8" creationId="{273C3A5F-641C-4E8F-B112-D03B3AF017D3}"/>
          </ac:picMkLst>
        </pc:picChg>
      </pc:sldChg>
      <pc:sldChg chg="addSp modSp mod setBg">
        <pc:chgData name="Xavi Villacis" userId="f84f76f717a8a093" providerId="LiveId" clId="{AF36A78F-47B8-4482-80A2-056C52E7AEEA}" dt="2020-08-31T22:57:51.808" v="1248" actId="20577"/>
        <pc:sldMkLst>
          <pc:docMk/>
          <pc:sldMk cId="1517083115" sldId="287"/>
        </pc:sldMkLst>
        <pc:spChg chg="add mod">
          <ac:chgData name="Xavi Villacis" userId="f84f76f717a8a093" providerId="LiveId" clId="{AF36A78F-47B8-4482-80A2-056C52E7AEEA}" dt="2020-08-31T22:57:51.808" v="1248" actId="20577"/>
          <ac:spMkLst>
            <pc:docMk/>
            <pc:sldMk cId="1517083115" sldId="287"/>
            <ac:spMk id="11" creationId="{92779A6F-FB19-45FF-B426-C36FE0D933D3}"/>
          </ac:spMkLst>
        </pc:spChg>
        <pc:picChg chg="add mod">
          <ac:chgData name="Xavi Villacis" userId="f84f76f717a8a093" providerId="LiveId" clId="{AF36A78F-47B8-4482-80A2-056C52E7AEEA}" dt="2020-08-31T22:38:28.846" v="466"/>
          <ac:picMkLst>
            <pc:docMk/>
            <pc:sldMk cId="1517083115" sldId="287"/>
            <ac:picMk id="10" creationId="{23B42DA4-2283-4078-B67D-23AA964963F0}"/>
          </ac:picMkLst>
        </pc:picChg>
      </pc:sldChg>
      <pc:sldChg chg="addSp modSp mod setBg">
        <pc:chgData name="Xavi Villacis" userId="f84f76f717a8a093" providerId="LiveId" clId="{AF36A78F-47B8-4482-80A2-056C52E7AEEA}" dt="2020-09-01T05:01:55.558" v="3100" actId="1038"/>
        <pc:sldMkLst>
          <pc:docMk/>
          <pc:sldMk cId="3896911627" sldId="288"/>
        </pc:sldMkLst>
        <pc:spChg chg="add mod">
          <ac:chgData name="Xavi Villacis" userId="f84f76f717a8a093" providerId="LiveId" clId="{AF36A78F-47B8-4482-80A2-056C52E7AEEA}" dt="2020-08-31T22:58:40.476" v="1272" actId="20577"/>
          <ac:spMkLst>
            <pc:docMk/>
            <pc:sldMk cId="3896911627" sldId="288"/>
            <ac:spMk id="8" creationId="{F03E4FD3-5653-4F0B-A42B-CE88715D1B02}"/>
          </ac:spMkLst>
        </pc:spChg>
        <pc:graphicFrameChg chg="mod">
          <ac:chgData name="Xavi Villacis" userId="f84f76f717a8a093" providerId="LiveId" clId="{AF36A78F-47B8-4482-80A2-056C52E7AEEA}" dt="2020-09-01T05:01:55.558" v="3100" actId="1038"/>
          <ac:graphicFrameMkLst>
            <pc:docMk/>
            <pc:sldMk cId="3896911627" sldId="288"/>
            <ac:graphicFrameMk id="6" creationId="{6B483A61-9055-46A1-BF1A-6C23F0FA0698}"/>
          </ac:graphicFrameMkLst>
        </pc:graphicFrameChg>
        <pc:picChg chg="add mod">
          <ac:chgData name="Xavi Villacis" userId="f84f76f717a8a093" providerId="LiveId" clId="{AF36A78F-47B8-4482-80A2-056C52E7AEEA}" dt="2020-08-31T22:38:34.670" v="467"/>
          <ac:picMkLst>
            <pc:docMk/>
            <pc:sldMk cId="3896911627" sldId="288"/>
            <ac:picMk id="7" creationId="{9316DDFF-3256-44A5-A33C-DCF402A269F1}"/>
          </ac:picMkLst>
        </pc:picChg>
      </pc:sldChg>
      <pc:sldChg chg="addSp modSp mod setBg">
        <pc:chgData name="Xavi Villacis" userId="f84f76f717a8a093" providerId="LiveId" clId="{AF36A78F-47B8-4482-80A2-056C52E7AEEA}" dt="2020-09-01T05:02:11.383" v="3113" actId="1038"/>
        <pc:sldMkLst>
          <pc:docMk/>
          <pc:sldMk cId="3176782573" sldId="289"/>
        </pc:sldMkLst>
        <pc:spChg chg="add mod">
          <ac:chgData name="Xavi Villacis" userId="f84f76f717a8a093" providerId="LiveId" clId="{AF36A78F-47B8-4482-80A2-056C52E7AEEA}" dt="2020-08-31T22:58:53.141" v="1288" actId="20577"/>
          <ac:spMkLst>
            <pc:docMk/>
            <pc:sldMk cId="3176782573" sldId="289"/>
            <ac:spMk id="8" creationId="{19DEE63E-E021-4924-82D6-866A3AF2A430}"/>
          </ac:spMkLst>
        </pc:spChg>
        <pc:graphicFrameChg chg="mod">
          <ac:chgData name="Xavi Villacis" userId="f84f76f717a8a093" providerId="LiveId" clId="{AF36A78F-47B8-4482-80A2-056C52E7AEEA}" dt="2020-09-01T05:02:11.383" v="3113" actId="1038"/>
          <ac:graphicFrameMkLst>
            <pc:docMk/>
            <pc:sldMk cId="3176782573" sldId="289"/>
            <ac:graphicFrameMk id="6" creationId="{7D21C2C6-9370-4ABD-A76B-ADE1A7BE8FFB}"/>
          </ac:graphicFrameMkLst>
        </pc:graphicFrameChg>
        <pc:picChg chg="add mod">
          <ac:chgData name="Xavi Villacis" userId="f84f76f717a8a093" providerId="LiveId" clId="{AF36A78F-47B8-4482-80A2-056C52E7AEEA}" dt="2020-08-31T22:38:39.324" v="468"/>
          <ac:picMkLst>
            <pc:docMk/>
            <pc:sldMk cId="3176782573" sldId="289"/>
            <ac:picMk id="7" creationId="{166236FD-7E65-4E37-B5B3-FCA6C859CDD7}"/>
          </ac:picMkLst>
        </pc:picChg>
      </pc:sldChg>
      <pc:sldChg chg="addSp modSp mod setBg">
        <pc:chgData name="Xavi Villacis" userId="f84f76f717a8a093" providerId="LiveId" clId="{AF36A78F-47B8-4482-80A2-056C52E7AEEA}" dt="2020-08-31T22:59:31.003" v="1302" actId="1076"/>
        <pc:sldMkLst>
          <pc:docMk/>
          <pc:sldMk cId="4167178241" sldId="290"/>
        </pc:sldMkLst>
        <pc:spChg chg="mod">
          <ac:chgData name="Xavi Villacis" userId="f84f76f717a8a093" providerId="LiveId" clId="{AF36A78F-47B8-4482-80A2-056C52E7AEEA}" dt="2020-08-31T22:59:31.003" v="1302" actId="1076"/>
          <ac:spMkLst>
            <pc:docMk/>
            <pc:sldMk cId="4167178241" sldId="290"/>
            <ac:spMk id="5" creationId="{9BEAA5A9-A64A-4A6D-9107-168AC66CAEA0}"/>
          </ac:spMkLst>
        </pc:spChg>
        <pc:spChg chg="add mod">
          <ac:chgData name="Xavi Villacis" userId="f84f76f717a8a093" providerId="LiveId" clId="{AF36A78F-47B8-4482-80A2-056C52E7AEEA}" dt="2020-08-31T22:59:21.884" v="1301" actId="20577"/>
          <ac:spMkLst>
            <pc:docMk/>
            <pc:sldMk cId="4167178241" sldId="290"/>
            <ac:spMk id="7" creationId="{6035767C-7E71-48A7-9CCD-F8AC57ADCD4B}"/>
          </ac:spMkLst>
        </pc:spChg>
        <pc:picChg chg="add mod">
          <ac:chgData name="Xavi Villacis" userId="f84f76f717a8a093" providerId="LiveId" clId="{AF36A78F-47B8-4482-80A2-056C52E7AEEA}" dt="2020-08-31T22:38:52.119" v="471"/>
          <ac:picMkLst>
            <pc:docMk/>
            <pc:sldMk cId="4167178241" sldId="290"/>
            <ac:picMk id="6" creationId="{CFE1FB48-FB89-47C5-B2A1-A463FB182F63}"/>
          </ac:picMkLst>
        </pc:picChg>
      </pc:sldChg>
      <pc:sldChg chg="addSp modSp mod setBg">
        <pc:chgData name="Xavi Villacis" userId="f84f76f717a8a093" providerId="LiveId" clId="{AF36A78F-47B8-4482-80A2-056C52E7AEEA}" dt="2020-08-31T23:25:15.145" v="1633" actId="1038"/>
        <pc:sldMkLst>
          <pc:docMk/>
          <pc:sldMk cId="2033096963" sldId="291"/>
        </pc:sldMkLst>
        <pc:spChg chg="mod">
          <ac:chgData name="Xavi Villacis" userId="f84f76f717a8a093" providerId="LiveId" clId="{AF36A78F-47B8-4482-80A2-056C52E7AEEA}" dt="2020-08-31T23:25:15.145" v="1633" actId="1038"/>
          <ac:spMkLst>
            <pc:docMk/>
            <pc:sldMk cId="2033096963" sldId="291"/>
            <ac:spMk id="5" creationId="{83DDE19F-C993-483F-9838-C661A8B79F97}"/>
          </ac:spMkLst>
        </pc:spChg>
        <pc:spChg chg="add mod">
          <ac:chgData name="Xavi Villacis" userId="f84f76f717a8a093" providerId="LiveId" clId="{AF36A78F-47B8-4482-80A2-056C52E7AEEA}" dt="2020-08-31T22:59:43.105" v="1303"/>
          <ac:spMkLst>
            <pc:docMk/>
            <pc:sldMk cId="2033096963" sldId="291"/>
            <ac:spMk id="7" creationId="{AF6DA0D9-6A3D-4777-84EC-AB3A83317202}"/>
          </ac:spMkLst>
        </pc:spChg>
        <pc:picChg chg="add mod">
          <ac:chgData name="Xavi Villacis" userId="f84f76f717a8a093" providerId="LiveId" clId="{AF36A78F-47B8-4482-80A2-056C52E7AEEA}" dt="2020-08-31T22:59:43.105" v="1303"/>
          <ac:picMkLst>
            <pc:docMk/>
            <pc:sldMk cId="2033096963" sldId="291"/>
            <ac:picMk id="6" creationId="{CBF768C6-345F-4460-9819-1B1F2C92697D}"/>
          </ac:picMkLst>
        </pc:picChg>
      </pc:sldChg>
      <pc:sldChg chg="modSp mod setBg">
        <pc:chgData name="Xavi Villacis" userId="f84f76f717a8a093" providerId="LiveId" clId="{AF36A78F-47B8-4482-80A2-056C52E7AEEA}" dt="2020-09-01T04:29:32.224" v="2854" actId="404"/>
        <pc:sldMkLst>
          <pc:docMk/>
          <pc:sldMk cId="2724819815" sldId="292"/>
        </pc:sldMkLst>
        <pc:spChg chg="mod">
          <ac:chgData name="Xavi Villacis" userId="f84f76f717a8a093" providerId="LiveId" clId="{AF36A78F-47B8-4482-80A2-056C52E7AEEA}" dt="2020-09-01T03:48:50.814" v="2305" actId="1035"/>
          <ac:spMkLst>
            <pc:docMk/>
            <pc:sldMk cId="2724819815" sldId="292"/>
            <ac:spMk id="10" creationId="{2961FDF6-F80E-5840-925B-DD5ECC67AFF3}"/>
          </ac:spMkLst>
        </pc:spChg>
        <pc:graphicFrameChg chg="mod">
          <ac:chgData name="Xavi Villacis" userId="f84f76f717a8a093" providerId="LiveId" clId="{AF36A78F-47B8-4482-80A2-056C52E7AEEA}" dt="2020-09-01T04:29:32.224" v="2854" actId="404"/>
          <ac:graphicFrameMkLst>
            <pc:docMk/>
            <pc:sldMk cId="2724819815" sldId="292"/>
            <ac:graphicFrameMk id="12" creationId="{28A1B171-83FD-054F-B547-941B7B499073}"/>
          </ac:graphicFrameMkLst>
        </pc:graphicFrameChg>
        <pc:picChg chg="mod">
          <ac:chgData name="Xavi Villacis" userId="f84f76f717a8a093" providerId="LiveId" clId="{AF36A78F-47B8-4482-80A2-056C52E7AEEA}" dt="2020-09-01T03:48:50.814" v="2305" actId="1035"/>
          <ac:picMkLst>
            <pc:docMk/>
            <pc:sldMk cId="2724819815" sldId="292"/>
            <ac:picMk id="8" creationId="{50950B52-0A3B-4546-B3D7-EDC043241B37}"/>
          </ac:picMkLst>
        </pc:picChg>
      </pc:sldChg>
      <pc:sldChg chg="del setBg">
        <pc:chgData name="Xavi Villacis" userId="f84f76f717a8a093" providerId="LiveId" clId="{AF36A78F-47B8-4482-80A2-056C52E7AEEA}" dt="2020-08-31T22:10:54.214" v="370" actId="2696"/>
        <pc:sldMkLst>
          <pc:docMk/>
          <pc:sldMk cId="2871451255" sldId="292"/>
        </pc:sldMkLst>
      </pc:sldChg>
      <pc:sldChg chg="del setBg">
        <pc:chgData name="Xavi Villacis" userId="f84f76f717a8a093" providerId="LiveId" clId="{AF36A78F-47B8-4482-80A2-056C52E7AEEA}" dt="2020-08-31T22:10:59.550" v="371" actId="2696"/>
        <pc:sldMkLst>
          <pc:docMk/>
          <pc:sldMk cId="2853501247" sldId="293"/>
        </pc:sldMkLst>
      </pc:sldChg>
      <pc:sldChg chg="addSp delSp modSp mod setBg">
        <pc:chgData name="Xavi Villacis" userId="f84f76f717a8a093" providerId="LiveId" clId="{AF36A78F-47B8-4482-80A2-056C52E7AEEA}" dt="2020-09-01T04:20:02.085" v="2690" actId="478"/>
        <pc:sldMkLst>
          <pc:docMk/>
          <pc:sldMk cId="3387600186" sldId="293"/>
        </pc:sldMkLst>
        <pc:spChg chg="mod">
          <ac:chgData name="Xavi Villacis" userId="f84f76f717a8a093" providerId="LiveId" clId="{AF36A78F-47B8-4482-80A2-056C52E7AEEA}" dt="2020-09-01T04:12:26.459" v="2659" actId="113"/>
          <ac:spMkLst>
            <pc:docMk/>
            <pc:sldMk cId="3387600186" sldId="293"/>
            <ac:spMk id="6" creationId="{1A28A3E3-86A7-534B-BF18-CD5720EDFA01}"/>
          </ac:spMkLst>
        </pc:spChg>
        <pc:picChg chg="del">
          <ac:chgData name="Xavi Villacis" userId="f84f76f717a8a093" providerId="LiveId" clId="{AF36A78F-47B8-4482-80A2-056C52E7AEEA}" dt="2020-09-01T04:20:02.085" v="2690" actId="478"/>
          <ac:picMkLst>
            <pc:docMk/>
            <pc:sldMk cId="3387600186" sldId="293"/>
            <ac:picMk id="12" creationId="{4468E941-1995-4D4C-9352-A1F5E03E3A86}"/>
          </ac:picMkLst>
        </pc:picChg>
        <pc:picChg chg="add mod ord">
          <ac:chgData name="Xavi Villacis" userId="f84f76f717a8a093" providerId="LiveId" clId="{AF36A78F-47B8-4482-80A2-056C52E7AEEA}" dt="2020-09-01T04:12:14.724" v="2657" actId="167"/>
          <ac:picMkLst>
            <pc:docMk/>
            <pc:sldMk cId="3387600186" sldId="293"/>
            <ac:picMk id="12" creationId="{CED39CCB-E25C-4EE7-BB80-CDE051DAF98A}"/>
          </ac:picMkLst>
        </pc:picChg>
      </pc:sldChg>
      <pc:sldChg chg="addSp delSp modSp new mod setBg">
        <pc:chgData name="Xavi Villacis" userId="f84f76f717a8a093" providerId="LiveId" clId="{AF36A78F-47B8-4482-80A2-056C52E7AEEA}" dt="2020-08-31T23:28:10.143" v="1701" actId="1076"/>
        <pc:sldMkLst>
          <pc:docMk/>
          <pc:sldMk cId="2333815201" sldId="294"/>
        </pc:sldMkLst>
        <pc:spChg chg="del">
          <ac:chgData name="Xavi Villacis" userId="f84f76f717a8a093" providerId="LiveId" clId="{AF36A78F-47B8-4482-80A2-056C52E7AEEA}" dt="2020-08-31T21:29:21.628" v="33" actId="478"/>
          <ac:spMkLst>
            <pc:docMk/>
            <pc:sldMk cId="2333815201" sldId="294"/>
            <ac:spMk id="2" creationId="{DF5E081E-84D3-4F0F-A25F-ACC07604E855}"/>
          </ac:spMkLst>
        </pc:spChg>
        <pc:spChg chg="del">
          <ac:chgData name="Xavi Villacis" userId="f84f76f717a8a093" providerId="LiveId" clId="{AF36A78F-47B8-4482-80A2-056C52E7AEEA}" dt="2020-08-31T21:29:23.995" v="34" actId="478"/>
          <ac:spMkLst>
            <pc:docMk/>
            <pc:sldMk cId="2333815201" sldId="294"/>
            <ac:spMk id="3" creationId="{4C809DFB-E87C-4587-B4FA-E86DF97F9866}"/>
          </ac:spMkLst>
        </pc:spChg>
        <pc:spChg chg="add mod">
          <ac:chgData name="Xavi Villacis" userId="f84f76f717a8a093" providerId="LiveId" clId="{AF36A78F-47B8-4482-80A2-056C52E7AEEA}" dt="2020-08-31T21:59:19.935" v="259" actId="1076"/>
          <ac:spMkLst>
            <pc:docMk/>
            <pc:sldMk cId="2333815201" sldId="294"/>
            <ac:spMk id="4" creationId="{2140E5F6-8E33-41B6-9792-8E5CAFF1B46C}"/>
          </ac:spMkLst>
        </pc:spChg>
        <pc:spChg chg="add mod">
          <ac:chgData name="Xavi Villacis" userId="f84f76f717a8a093" providerId="LiveId" clId="{AF36A78F-47B8-4482-80A2-056C52E7AEEA}" dt="2020-08-31T21:58:36.747" v="254" actId="1036"/>
          <ac:spMkLst>
            <pc:docMk/>
            <pc:sldMk cId="2333815201" sldId="294"/>
            <ac:spMk id="5" creationId="{3C5A1D9F-BE37-4BCA-A7E0-DCEF66C22F0B}"/>
          </ac:spMkLst>
        </pc:spChg>
        <pc:spChg chg="add mod">
          <ac:chgData name="Xavi Villacis" userId="f84f76f717a8a093" providerId="LiveId" clId="{AF36A78F-47B8-4482-80A2-056C52E7AEEA}" dt="2020-08-31T23:28:10.143" v="1701" actId="1076"/>
          <ac:spMkLst>
            <pc:docMk/>
            <pc:sldMk cId="2333815201" sldId="294"/>
            <ac:spMk id="6" creationId="{D6D25101-6F95-43CC-BE6C-D67CD46F12FB}"/>
          </ac:spMkLst>
        </pc:spChg>
        <pc:spChg chg="add mod">
          <ac:chgData name="Xavi Villacis" userId="f84f76f717a8a093" providerId="LiveId" clId="{AF36A78F-47B8-4482-80A2-056C52E7AEEA}" dt="2020-08-31T21:59:28.351" v="260" actId="1076"/>
          <ac:spMkLst>
            <pc:docMk/>
            <pc:sldMk cId="2333815201" sldId="294"/>
            <ac:spMk id="7" creationId="{99CFA911-B7AF-4455-926A-152D5E3B89F1}"/>
          </ac:spMkLst>
        </pc:spChg>
        <pc:spChg chg="add mod">
          <ac:chgData name="Xavi Villacis" userId="f84f76f717a8a093" providerId="LiveId" clId="{AF36A78F-47B8-4482-80A2-056C52E7AEEA}" dt="2020-08-31T23:28:05.124" v="1699" actId="1076"/>
          <ac:spMkLst>
            <pc:docMk/>
            <pc:sldMk cId="2333815201" sldId="294"/>
            <ac:spMk id="8" creationId="{20649D34-9EA9-423F-BCC7-1E23AE19A5F4}"/>
          </ac:spMkLst>
        </pc:spChg>
        <pc:picChg chg="add mod">
          <ac:chgData name="Xavi Villacis" userId="f84f76f717a8a093" providerId="LiveId" clId="{AF36A78F-47B8-4482-80A2-056C52E7AEEA}" dt="2020-08-31T21:58:54.964" v="256" actId="1076"/>
          <ac:picMkLst>
            <pc:docMk/>
            <pc:sldMk cId="2333815201" sldId="294"/>
            <ac:picMk id="10" creationId="{5FB1A032-BA8B-4AD2-B0BB-4FB6D84578A2}"/>
          </ac:picMkLst>
        </pc:picChg>
        <pc:picChg chg="add mod">
          <ac:chgData name="Xavi Villacis" userId="f84f76f717a8a093" providerId="LiveId" clId="{AF36A78F-47B8-4482-80A2-056C52E7AEEA}" dt="2020-08-31T21:59:02.966" v="257" actId="1076"/>
          <ac:picMkLst>
            <pc:docMk/>
            <pc:sldMk cId="2333815201" sldId="294"/>
            <ac:picMk id="11" creationId="{EB3995B2-608B-4F91-9301-FF96BD548E85}"/>
          </ac:picMkLst>
        </pc:picChg>
        <pc:picChg chg="add mod">
          <ac:chgData name="Xavi Villacis" userId="f84f76f717a8a093" providerId="LiveId" clId="{AF36A78F-47B8-4482-80A2-056C52E7AEEA}" dt="2020-08-31T21:59:08.045" v="258" actId="1076"/>
          <ac:picMkLst>
            <pc:docMk/>
            <pc:sldMk cId="2333815201" sldId="294"/>
            <ac:picMk id="12" creationId="{E24E2431-F4CB-4252-88E6-9638F727A0A4}"/>
          </ac:picMkLst>
        </pc:picChg>
      </pc:sldChg>
      <pc:sldChg chg="addSp delSp modSp new mod ord setBg">
        <pc:chgData name="Xavi Villacis" userId="f84f76f717a8a093" providerId="LiveId" clId="{AF36A78F-47B8-4482-80A2-056C52E7AEEA}" dt="2020-08-31T23:27:29.045" v="1657" actId="403"/>
        <pc:sldMkLst>
          <pc:docMk/>
          <pc:sldMk cId="1785965247" sldId="295"/>
        </pc:sldMkLst>
        <pc:spChg chg="del">
          <ac:chgData name="Xavi Villacis" userId="f84f76f717a8a093" providerId="LiveId" clId="{AF36A78F-47B8-4482-80A2-056C52E7AEEA}" dt="2020-08-31T23:05:20.750" v="1316" actId="478"/>
          <ac:spMkLst>
            <pc:docMk/>
            <pc:sldMk cId="1785965247" sldId="295"/>
            <ac:spMk id="2" creationId="{3575D560-B8BE-451A-BD77-5CA88C527A69}"/>
          </ac:spMkLst>
        </pc:spChg>
        <pc:spChg chg="del">
          <ac:chgData name="Xavi Villacis" userId="f84f76f717a8a093" providerId="LiveId" clId="{AF36A78F-47B8-4482-80A2-056C52E7AEEA}" dt="2020-08-31T23:05:23.043" v="1317" actId="478"/>
          <ac:spMkLst>
            <pc:docMk/>
            <pc:sldMk cId="1785965247" sldId="295"/>
            <ac:spMk id="3" creationId="{DBC47641-CACE-4DB6-A42E-92D17BF0EB83}"/>
          </ac:spMkLst>
        </pc:spChg>
        <pc:spChg chg="add mod">
          <ac:chgData name="Xavi Villacis" userId="f84f76f717a8a093" providerId="LiveId" clId="{AF36A78F-47B8-4482-80A2-056C52E7AEEA}" dt="2020-08-31T23:06:12.201" v="1356" actId="20577"/>
          <ac:spMkLst>
            <pc:docMk/>
            <pc:sldMk cId="1785965247" sldId="295"/>
            <ac:spMk id="5" creationId="{8F7C28FB-E6E2-45BE-B276-308FFDD7255B}"/>
          </ac:spMkLst>
        </pc:spChg>
        <pc:spChg chg="add del mod">
          <ac:chgData name="Xavi Villacis" userId="f84f76f717a8a093" providerId="LiveId" clId="{AF36A78F-47B8-4482-80A2-056C52E7AEEA}" dt="2020-08-31T23:27:07.007" v="1650" actId="478"/>
          <ac:spMkLst>
            <pc:docMk/>
            <pc:sldMk cId="1785965247" sldId="295"/>
            <ac:spMk id="17" creationId="{6C5E19FA-9A6C-4A62-9324-A9957368AADD}"/>
          </ac:spMkLst>
        </pc:spChg>
        <pc:spChg chg="add del mod">
          <ac:chgData name="Xavi Villacis" userId="f84f76f717a8a093" providerId="LiveId" clId="{AF36A78F-47B8-4482-80A2-056C52E7AEEA}" dt="2020-08-31T23:27:07.007" v="1650" actId="478"/>
          <ac:spMkLst>
            <pc:docMk/>
            <pc:sldMk cId="1785965247" sldId="295"/>
            <ac:spMk id="18" creationId="{6AD3E4B5-E020-4FB1-8548-1A121133A531}"/>
          </ac:spMkLst>
        </pc:spChg>
        <pc:spChg chg="add del mod">
          <ac:chgData name="Xavi Villacis" userId="f84f76f717a8a093" providerId="LiveId" clId="{AF36A78F-47B8-4482-80A2-056C52E7AEEA}" dt="2020-08-31T23:27:07.007" v="1650" actId="478"/>
          <ac:spMkLst>
            <pc:docMk/>
            <pc:sldMk cId="1785965247" sldId="295"/>
            <ac:spMk id="19" creationId="{F5158C50-9346-451F-B9D4-9374BD144709}"/>
          </ac:spMkLst>
        </pc:spChg>
        <pc:spChg chg="add del mod">
          <ac:chgData name="Xavi Villacis" userId="f84f76f717a8a093" providerId="LiveId" clId="{AF36A78F-47B8-4482-80A2-056C52E7AEEA}" dt="2020-08-31T23:27:07.007" v="1650" actId="478"/>
          <ac:spMkLst>
            <pc:docMk/>
            <pc:sldMk cId="1785965247" sldId="295"/>
            <ac:spMk id="20" creationId="{A81DB926-2AA6-4624-92E4-4174DA8DCBB7}"/>
          </ac:spMkLst>
        </pc:spChg>
        <pc:spChg chg="add del mod">
          <ac:chgData name="Xavi Villacis" userId="f84f76f717a8a093" providerId="LiveId" clId="{AF36A78F-47B8-4482-80A2-056C52E7AEEA}" dt="2020-08-31T23:27:07.007" v="1650" actId="478"/>
          <ac:spMkLst>
            <pc:docMk/>
            <pc:sldMk cId="1785965247" sldId="295"/>
            <ac:spMk id="21" creationId="{9B6824F7-6F63-4274-A8B6-767739357620}"/>
          </ac:spMkLst>
        </pc:spChg>
        <pc:spChg chg="add del mod">
          <ac:chgData name="Xavi Villacis" userId="f84f76f717a8a093" providerId="LiveId" clId="{AF36A78F-47B8-4482-80A2-056C52E7AEEA}" dt="2020-08-31T23:27:07.007" v="1650" actId="478"/>
          <ac:spMkLst>
            <pc:docMk/>
            <pc:sldMk cId="1785965247" sldId="295"/>
            <ac:spMk id="22" creationId="{1E33B14F-85D7-4EE0-950E-034C4BF0556B}"/>
          </ac:spMkLst>
        </pc:spChg>
        <pc:spChg chg="add del mod">
          <ac:chgData name="Xavi Villacis" userId="f84f76f717a8a093" providerId="LiveId" clId="{AF36A78F-47B8-4482-80A2-056C52E7AEEA}" dt="2020-08-31T23:27:07.007" v="1650" actId="478"/>
          <ac:spMkLst>
            <pc:docMk/>
            <pc:sldMk cId="1785965247" sldId="295"/>
            <ac:spMk id="23" creationId="{71429E95-F8AA-4963-8353-AA4826DEBE3E}"/>
          </ac:spMkLst>
        </pc:spChg>
        <pc:spChg chg="add del mod">
          <ac:chgData name="Xavi Villacis" userId="f84f76f717a8a093" providerId="LiveId" clId="{AF36A78F-47B8-4482-80A2-056C52E7AEEA}" dt="2020-08-31T23:27:07.007" v="1650" actId="478"/>
          <ac:spMkLst>
            <pc:docMk/>
            <pc:sldMk cId="1785965247" sldId="295"/>
            <ac:spMk id="25" creationId="{58AC4043-7D95-4E5D-897F-D8A4820C50A7}"/>
          </ac:spMkLst>
        </pc:spChg>
        <pc:spChg chg="add mod">
          <ac:chgData name="Xavi Villacis" userId="f84f76f717a8a093" providerId="LiveId" clId="{AF36A78F-47B8-4482-80A2-056C52E7AEEA}" dt="2020-08-31T23:27:29.045" v="1657" actId="403"/>
          <ac:spMkLst>
            <pc:docMk/>
            <pc:sldMk cId="1785965247" sldId="295"/>
            <ac:spMk id="35" creationId="{883278D0-DD92-46A0-9CE5-8A3AC4BA135A}"/>
          </ac:spMkLst>
        </pc:spChg>
        <pc:spChg chg="add mod">
          <ac:chgData name="Xavi Villacis" userId="f84f76f717a8a093" providerId="LiveId" clId="{AF36A78F-47B8-4482-80A2-056C52E7AEEA}" dt="2020-08-31T23:27:11.671" v="1653"/>
          <ac:spMkLst>
            <pc:docMk/>
            <pc:sldMk cId="1785965247" sldId="295"/>
            <ac:spMk id="36" creationId="{FE93BF5F-854F-490C-AE4D-F350E1CA1E80}"/>
          </ac:spMkLst>
        </pc:spChg>
        <pc:spChg chg="add mod">
          <ac:chgData name="Xavi Villacis" userId="f84f76f717a8a093" providerId="LiveId" clId="{AF36A78F-47B8-4482-80A2-056C52E7AEEA}" dt="2020-08-31T23:27:11.671" v="1653"/>
          <ac:spMkLst>
            <pc:docMk/>
            <pc:sldMk cId="1785965247" sldId="295"/>
            <ac:spMk id="37" creationId="{8FFE3407-34FF-4355-9E22-DC0ABAE4BEF1}"/>
          </ac:spMkLst>
        </pc:spChg>
        <pc:spChg chg="add mod">
          <ac:chgData name="Xavi Villacis" userId="f84f76f717a8a093" providerId="LiveId" clId="{AF36A78F-47B8-4482-80A2-056C52E7AEEA}" dt="2020-08-31T23:27:11.671" v="1653"/>
          <ac:spMkLst>
            <pc:docMk/>
            <pc:sldMk cId="1785965247" sldId="295"/>
            <ac:spMk id="38" creationId="{7DD4EE53-1936-41A5-A069-722E3679A950}"/>
          </ac:spMkLst>
        </pc:spChg>
        <pc:spChg chg="add mod">
          <ac:chgData name="Xavi Villacis" userId="f84f76f717a8a093" providerId="LiveId" clId="{AF36A78F-47B8-4482-80A2-056C52E7AEEA}" dt="2020-08-31T23:27:11.671" v="1653"/>
          <ac:spMkLst>
            <pc:docMk/>
            <pc:sldMk cId="1785965247" sldId="295"/>
            <ac:spMk id="39" creationId="{34D1532B-7CFD-4053-948B-296C7CF7619E}"/>
          </ac:spMkLst>
        </pc:spChg>
        <pc:spChg chg="add mod">
          <ac:chgData name="Xavi Villacis" userId="f84f76f717a8a093" providerId="LiveId" clId="{AF36A78F-47B8-4482-80A2-056C52E7AEEA}" dt="2020-08-31T23:27:11.671" v="1653"/>
          <ac:spMkLst>
            <pc:docMk/>
            <pc:sldMk cId="1785965247" sldId="295"/>
            <ac:spMk id="40" creationId="{088012DF-4560-4A23-835D-0435140A20E8}"/>
          </ac:spMkLst>
        </pc:spChg>
        <pc:spChg chg="add mod">
          <ac:chgData name="Xavi Villacis" userId="f84f76f717a8a093" providerId="LiveId" clId="{AF36A78F-47B8-4482-80A2-056C52E7AEEA}" dt="2020-08-31T23:27:20.594" v="1655" actId="404"/>
          <ac:spMkLst>
            <pc:docMk/>
            <pc:sldMk cId="1785965247" sldId="295"/>
            <ac:spMk id="41" creationId="{C833E91C-5D45-4B61-A43A-ECC74ED45985}"/>
          </ac:spMkLst>
        </pc:spChg>
        <pc:picChg chg="add mod">
          <ac:chgData name="Xavi Villacis" userId="f84f76f717a8a093" providerId="LiveId" clId="{AF36A78F-47B8-4482-80A2-056C52E7AEEA}" dt="2020-08-31T23:06:00.511" v="1323"/>
          <ac:picMkLst>
            <pc:docMk/>
            <pc:sldMk cId="1785965247" sldId="295"/>
            <ac:picMk id="4" creationId="{B7DADD13-A9EF-473B-8860-6F7631A59615}"/>
          </ac:picMkLst>
        </pc:picChg>
        <pc:picChg chg="add del mod">
          <ac:chgData name="Xavi Villacis" userId="f84f76f717a8a093" providerId="LiveId" clId="{AF36A78F-47B8-4482-80A2-056C52E7AEEA}" dt="2020-08-31T23:27:08.528" v="1651" actId="478"/>
          <ac:picMkLst>
            <pc:docMk/>
            <pc:sldMk cId="1785965247" sldId="295"/>
            <ac:picMk id="7" creationId="{8B873ADD-FB1B-45DF-BFDB-6DBDA9CF9E98}"/>
          </ac:picMkLst>
        </pc:picChg>
        <pc:picChg chg="add del mod">
          <ac:chgData name="Xavi Villacis" userId="f84f76f717a8a093" providerId="LiveId" clId="{AF36A78F-47B8-4482-80A2-056C52E7AEEA}" dt="2020-08-31T23:08:53.069" v="1361" actId="478"/>
          <ac:picMkLst>
            <pc:docMk/>
            <pc:sldMk cId="1785965247" sldId="295"/>
            <ac:picMk id="9" creationId="{ECFFB09C-D694-4082-8D75-FAF09F7E134B}"/>
          </ac:picMkLst>
        </pc:picChg>
        <pc:picChg chg="add del mod">
          <ac:chgData name="Xavi Villacis" userId="f84f76f717a8a093" providerId="LiveId" clId="{AF36A78F-47B8-4482-80A2-056C52E7AEEA}" dt="2020-08-31T23:27:07.007" v="1650" actId="478"/>
          <ac:picMkLst>
            <pc:docMk/>
            <pc:sldMk cId="1785965247" sldId="295"/>
            <ac:picMk id="10" creationId="{65DBAC6B-898C-48EE-89D8-EE6CCF05DCC7}"/>
          </ac:picMkLst>
        </pc:picChg>
        <pc:picChg chg="add del mod">
          <ac:chgData name="Xavi Villacis" userId="f84f76f717a8a093" providerId="LiveId" clId="{AF36A78F-47B8-4482-80A2-056C52E7AEEA}" dt="2020-08-31T23:27:07.007" v="1650" actId="478"/>
          <ac:picMkLst>
            <pc:docMk/>
            <pc:sldMk cId="1785965247" sldId="295"/>
            <ac:picMk id="11" creationId="{1191DB3E-D1CB-4D1C-AC63-B3B0456CB9D6}"/>
          </ac:picMkLst>
        </pc:picChg>
        <pc:picChg chg="add del mod">
          <ac:chgData name="Xavi Villacis" userId="f84f76f717a8a093" providerId="LiveId" clId="{AF36A78F-47B8-4482-80A2-056C52E7AEEA}" dt="2020-08-31T23:27:07.007" v="1650" actId="478"/>
          <ac:picMkLst>
            <pc:docMk/>
            <pc:sldMk cId="1785965247" sldId="295"/>
            <ac:picMk id="12" creationId="{05CF599C-F74D-4DC5-8E97-B26774417427}"/>
          </ac:picMkLst>
        </pc:picChg>
        <pc:picChg chg="add del mod">
          <ac:chgData name="Xavi Villacis" userId="f84f76f717a8a093" providerId="LiveId" clId="{AF36A78F-47B8-4482-80A2-056C52E7AEEA}" dt="2020-08-31T23:27:07.007" v="1650" actId="478"/>
          <ac:picMkLst>
            <pc:docMk/>
            <pc:sldMk cId="1785965247" sldId="295"/>
            <ac:picMk id="13" creationId="{3183D089-DE3D-4BCC-9B1C-4951879434C9}"/>
          </ac:picMkLst>
        </pc:picChg>
        <pc:picChg chg="add del mod">
          <ac:chgData name="Xavi Villacis" userId="f84f76f717a8a093" providerId="LiveId" clId="{AF36A78F-47B8-4482-80A2-056C52E7AEEA}" dt="2020-08-31T23:27:07.007" v="1650" actId="478"/>
          <ac:picMkLst>
            <pc:docMk/>
            <pc:sldMk cId="1785965247" sldId="295"/>
            <ac:picMk id="14" creationId="{4546A0F9-CD0A-4FD1-B63A-04E4D0751307}"/>
          </ac:picMkLst>
        </pc:picChg>
        <pc:picChg chg="add del mod">
          <ac:chgData name="Xavi Villacis" userId="f84f76f717a8a093" providerId="LiveId" clId="{AF36A78F-47B8-4482-80A2-056C52E7AEEA}" dt="2020-08-31T23:27:07.007" v="1650" actId="478"/>
          <ac:picMkLst>
            <pc:docMk/>
            <pc:sldMk cId="1785965247" sldId="295"/>
            <ac:picMk id="15" creationId="{3F4C9FCA-DAE5-40B9-B10E-22F0F420E82A}"/>
          </ac:picMkLst>
        </pc:picChg>
        <pc:picChg chg="add del mod">
          <ac:chgData name="Xavi Villacis" userId="f84f76f717a8a093" providerId="LiveId" clId="{AF36A78F-47B8-4482-80A2-056C52E7AEEA}" dt="2020-08-31T23:10:03.341" v="1377"/>
          <ac:picMkLst>
            <pc:docMk/>
            <pc:sldMk cId="1785965247" sldId="295"/>
            <ac:picMk id="16" creationId="{47D0D5C1-1656-426F-A36E-8A31F66DFCBB}"/>
          </ac:picMkLst>
        </pc:picChg>
        <pc:picChg chg="add del mod">
          <ac:chgData name="Xavi Villacis" userId="f84f76f717a8a093" providerId="LiveId" clId="{AF36A78F-47B8-4482-80A2-056C52E7AEEA}" dt="2020-08-31T23:27:10.157" v="1652" actId="478"/>
          <ac:picMkLst>
            <pc:docMk/>
            <pc:sldMk cId="1785965247" sldId="295"/>
            <ac:picMk id="24" creationId="{B8070A6B-C0CB-4CCD-AF28-FBC1A305558B}"/>
          </ac:picMkLst>
        </pc:picChg>
        <pc:picChg chg="add mod">
          <ac:chgData name="Xavi Villacis" userId="f84f76f717a8a093" providerId="LiveId" clId="{AF36A78F-47B8-4482-80A2-056C52E7AEEA}" dt="2020-08-31T23:15:56.375" v="1520" actId="1076"/>
          <ac:picMkLst>
            <pc:docMk/>
            <pc:sldMk cId="1785965247" sldId="295"/>
            <ac:picMk id="27" creationId="{1E5DC16A-1F87-4473-B445-6BF2A132C403}"/>
          </ac:picMkLst>
        </pc:picChg>
        <pc:picChg chg="add mod">
          <ac:chgData name="Xavi Villacis" userId="f84f76f717a8a093" providerId="LiveId" clId="{AF36A78F-47B8-4482-80A2-056C52E7AEEA}" dt="2020-08-31T23:27:11.671" v="1653"/>
          <ac:picMkLst>
            <pc:docMk/>
            <pc:sldMk cId="1785965247" sldId="295"/>
            <ac:picMk id="28" creationId="{A936FBCD-7D92-411D-B760-BE65EE489EB4}"/>
          </ac:picMkLst>
        </pc:picChg>
        <pc:picChg chg="add mod">
          <ac:chgData name="Xavi Villacis" userId="f84f76f717a8a093" providerId="LiveId" clId="{AF36A78F-47B8-4482-80A2-056C52E7AEEA}" dt="2020-08-31T23:27:11.671" v="1653"/>
          <ac:picMkLst>
            <pc:docMk/>
            <pc:sldMk cId="1785965247" sldId="295"/>
            <ac:picMk id="29" creationId="{F7AAB66F-E7CD-4BAF-A8FB-29C4B83EFF1A}"/>
          </ac:picMkLst>
        </pc:picChg>
        <pc:picChg chg="add mod">
          <ac:chgData name="Xavi Villacis" userId="f84f76f717a8a093" providerId="LiveId" clId="{AF36A78F-47B8-4482-80A2-056C52E7AEEA}" dt="2020-08-31T23:27:11.671" v="1653"/>
          <ac:picMkLst>
            <pc:docMk/>
            <pc:sldMk cId="1785965247" sldId="295"/>
            <ac:picMk id="30" creationId="{8C6AACEA-4426-4EC1-AF7F-1C2E6B670873}"/>
          </ac:picMkLst>
        </pc:picChg>
        <pc:picChg chg="add mod">
          <ac:chgData name="Xavi Villacis" userId="f84f76f717a8a093" providerId="LiveId" clId="{AF36A78F-47B8-4482-80A2-056C52E7AEEA}" dt="2020-08-31T23:27:11.671" v="1653"/>
          <ac:picMkLst>
            <pc:docMk/>
            <pc:sldMk cId="1785965247" sldId="295"/>
            <ac:picMk id="31" creationId="{FFB9B825-1BF5-4087-93AC-8AF8E694E6D1}"/>
          </ac:picMkLst>
        </pc:picChg>
        <pc:picChg chg="add mod">
          <ac:chgData name="Xavi Villacis" userId="f84f76f717a8a093" providerId="LiveId" clId="{AF36A78F-47B8-4482-80A2-056C52E7AEEA}" dt="2020-08-31T23:27:11.671" v="1653"/>
          <ac:picMkLst>
            <pc:docMk/>
            <pc:sldMk cId="1785965247" sldId="295"/>
            <ac:picMk id="32" creationId="{0D326728-A66C-482F-8521-8433B34E39C3}"/>
          </ac:picMkLst>
        </pc:picChg>
        <pc:picChg chg="add mod">
          <ac:chgData name="Xavi Villacis" userId="f84f76f717a8a093" providerId="LiveId" clId="{AF36A78F-47B8-4482-80A2-056C52E7AEEA}" dt="2020-08-31T23:27:11.671" v="1653"/>
          <ac:picMkLst>
            <pc:docMk/>
            <pc:sldMk cId="1785965247" sldId="295"/>
            <ac:picMk id="33" creationId="{DEA63EB3-DFB3-4BDE-B202-6C244E56BEDF}"/>
          </ac:picMkLst>
        </pc:picChg>
        <pc:picChg chg="add mod">
          <ac:chgData name="Xavi Villacis" userId="f84f76f717a8a093" providerId="LiveId" clId="{AF36A78F-47B8-4482-80A2-056C52E7AEEA}" dt="2020-08-31T23:27:11.671" v="1653"/>
          <ac:picMkLst>
            <pc:docMk/>
            <pc:sldMk cId="1785965247" sldId="295"/>
            <ac:picMk id="34" creationId="{7C10FAC7-BCF9-4803-B002-625C0E1A18FE}"/>
          </ac:picMkLst>
        </pc:picChg>
      </pc:sldChg>
      <pc:sldChg chg="del">
        <pc:chgData name="Xavi Villacis" userId="f84f76f717a8a093" providerId="LiveId" clId="{AF36A78F-47B8-4482-80A2-056C52E7AEEA}" dt="2020-08-31T23:16:58.774" v="1526"/>
        <pc:sldMkLst>
          <pc:docMk/>
          <pc:sldMk cId="309687082" sldId="296"/>
        </pc:sldMkLst>
      </pc:sldChg>
      <pc:sldChg chg="addSp delSp modSp mod">
        <pc:chgData name="Xavi Villacis" userId="f84f76f717a8a093" providerId="LiveId" clId="{AF36A78F-47B8-4482-80A2-056C52E7AEEA}" dt="2020-08-31T23:26:58.017" v="1649" actId="113"/>
        <pc:sldMkLst>
          <pc:docMk/>
          <pc:sldMk cId="965025025" sldId="296"/>
        </pc:sldMkLst>
        <pc:spChg chg="del mod">
          <ac:chgData name="Xavi Villacis" userId="f84f76f717a8a093" providerId="LiveId" clId="{AF36A78F-47B8-4482-80A2-056C52E7AEEA}" dt="2020-08-31T23:26:40.154" v="1643" actId="478"/>
          <ac:spMkLst>
            <pc:docMk/>
            <pc:sldMk cId="965025025" sldId="296"/>
            <ac:spMk id="17" creationId="{6C5E19FA-9A6C-4A62-9324-A9957368AADD}"/>
          </ac:spMkLst>
        </pc:spChg>
        <pc:spChg chg="del mod">
          <ac:chgData name="Xavi Villacis" userId="f84f76f717a8a093" providerId="LiveId" clId="{AF36A78F-47B8-4482-80A2-056C52E7AEEA}" dt="2020-08-31T23:26:36.736" v="1642" actId="478"/>
          <ac:spMkLst>
            <pc:docMk/>
            <pc:sldMk cId="965025025" sldId="296"/>
            <ac:spMk id="18" creationId="{6AD3E4B5-E020-4FB1-8548-1A121133A531}"/>
          </ac:spMkLst>
        </pc:spChg>
        <pc:spChg chg="del">
          <ac:chgData name="Xavi Villacis" userId="f84f76f717a8a093" providerId="LiveId" clId="{AF36A78F-47B8-4482-80A2-056C52E7AEEA}" dt="2020-08-31T23:26:36.736" v="1642" actId="478"/>
          <ac:spMkLst>
            <pc:docMk/>
            <pc:sldMk cId="965025025" sldId="296"/>
            <ac:spMk id="19" creationId="{F5158C50-9346-451F-B9D4-9374BD144709}"/>
          </ac:spMkLst>
        </pc:spChg>
        <pc:spChg chg="del">
          <ac:chgData name="Xavi Villacis" userId="f84f76f717a8a093" providerId="LiveId" clId="{AF36A78F-47B8-4482-80A2-056C52E7AEEA}" dt="2020-08-31T23:26:36.736" v="1642" actId="478"/>
          <ac:spMkLst>
            <pc:docMk/>
            <pc:sldMk cId="965025025" sldId="296"/>
            <ac:spMk id="20" creationId="{A81DB926-2AA6-4624-92E4-4174DA8DCBB7}"/>
          </ac:spMkLst>
        </pc:spChg>
        <pc:spChg chg="del">
          <ac:chgData name="Xavi Villacis" userId="f84f76f717a8a093" providerId="LiveId" clId="{AF36A78F-47B8-4482-80A2-056C52E7AEEA}" dt="2020-08-31T23:26:36.736" v="1642" actId="478"/>
          <ac:spMkLst>
            <pc:docMk/>
            <pc:sldMk cId="965025025" sldId="296"/>
            <ac:spMk id="21" creationId="{9B6824F7-6F63-4274-A8B6-767739357620}"/>
          </ac:spMkLst>
        </pc:spChg>
        <pc:spChg chg="del">
          <ac:chgData name="Xavi Villacis" userId="f84f76f717a8a093" providerId="LiveId" clId="{AF36A78F-47B8-4482-80A2-056C52E7AEEA}" dt="2020-08-31T23:26:36.736" v="1642" actId="478"/>
          <ac:spMkLst>
            <pc:docMk/>
            <pc:sldMk cId="965025025" sldId="296"/>
            <ac:spMk id="22" creationId="{1E33B14F-85D7-4EE0-950E-034C4BF0556B}"/>
          </ac:spMkLst>
        </pc:spChg>
        <pc:spChg chg="del">
          <ac:chgData name="Xavi Villacis" userId="f84f76f717a8a093" providerId="LiveId" clId="{AF36A78F-47B8-4482-80A2-056C52E7AEEA}" dt="2020-08-31T23:26:36.736" v="1642" actId="478"/>
          <ac:spMkLst>
            <pc:docMk/>
            <pc:sldMk cId="965025025" sldId="296"/>
            <ac:spMk id="23" creationId="{71429E95-F8AA-4963-8353-AA4826DEBE3E}"/>
          </ac:spMkLst>
        </pc:spChg>
        <pc:spChg chg="del">
          <ac:chgData name="Xavi Villacis" userId="f84f76f717a8a093" providerId="LiveId" clId="{AF36A78F-47B8-4482-80A2-056C52E7AEEA}" dt="2020-08-31T23:26:36.736" v="1642" actId="478"/>
          <ac:spMkLst>
            <pc:docMk/>
            <pc:sldMk cId="965025025" sldId="296"/>
            <ac:spMk id="25" creationId="{58AC4043-7D95-4E5D-897F-D8A4820C50A7}"/>
          </ac:spMkLst>
        </pc:spChg>
        <pc:spChg chg="add mod">
          <ac:chgData name="Xavi Villacis" userId="f84f76f717a8a093" providerId="LiveId" clId="{AF36A78F-47B8-4482-80A2-056C52E7AEEA}" dt="2020-08-31T23:26:41.936" v="1644"/>
          <ac:spMkLst>
            <pc:docMk/>
            <pc:sldMk cId="965025025" sldId="296"/>
            <ac:spMk id="34" creationId="{8138096B-C6CC-4814-B8E6-F0FFF2E2EA49}"/>
          </ac:spMkLst>
        </pc:spChg>
        <pc:spChg chg="add mod">
          <ac:chgData name="Xavi Villacis" userId="f84f76f717a8a093" providerId="LiveId" clId="{AF36A78F-47B8-4482-80A2-056C52E7AEEA}" dt="2020-08-31T23:26:58.017" v="1649" actId="113"/>
          <ac:spMkLst>
            <pc:docMk/>
            <pc:sldMk cId="965025025" sldId="296"/>
            <ac:spMk id="35" creationId="{20ED3D51-2008-46A2-ACE7-D4F7C052A944}"/>
          </ac:spMkLst>
        </pc:spChg>
        <pc:spChg chg="add mod">
          <ac:chgData name="Xavi Villacis" userId="f84f76f717a8a093" providerId="LiveId" clId="{AF36A78F-47B8-4482-80A2-056C52E7AEEA}" dt="2020-08-31T23:26:41.936" v="1644"/>
          <ac:spMkLst>
            <pc:docMk/>
            <pc:sldMk cId="965025025" sldId="296"/>
            <ac:spMk id="36" creationId="{13824A16-F448-4E0A-922E-9DC9A91E7EEA}"/>
          </ac:spMkLst>
        </pc:spChg>
        <pc:spChg chg="add mod">
          <ac:chgData name="Xavi Villacis" userId="f84f76f717a8a093" providerId="LiveId" clId="{AF36A78F-47B8-4482-80A2-056C52E7AEEA}" dt="2020-08-31T23:26:41.936" v="1644"/>
          <ac:spMkLst>
            <pc:docMk/>
            <pc:sldMk cId="965025025" sldId="296"/>
            <ac:spMk id="37" creationId="{35D54DE5-22F6-4A7C-B958-64F7BC2CCA76}"/>
          </ac:spMkLst>
        </pc:spChg>
        <pc:spChg chg="add mod">
          <ac:chgData name="Xavi Villacis" userId="f84f76f717a8a093" providerId="LiveId" clId="{AF36A78F-47B8-4482-80A2-056C52E7AEEA}" dt="2020-08-31T23:26:41.936" v="1644"/>
          <ac:spMkLst>
            <pc:docMk/>
            <pc:sldMk cId="965025025" sldId="296"/>
            <ac:spMk id="38" creationId="{EAB07494-DE1F-4C4E-84C4-95AE506F5773}"/>
          </ac:spMkLst>
        </pc:spChg>
        <pc:spChg chg="add mod">
          <ac:chgData name="Xavi Villacis" userId="f84f76f717a8a093" providerId="LiveId" clId="{AF36A78F-47B8-4482-80A2-056C52E7AEEA}" dt="2020-08-31T23:26:41.936" v="1644"/>
          <ac:spMkLst>
            <pc:docMk/>
            <pc:sldMk cId="965025025" sldId="296"/>
            <ac:spMk id="39" creationId="{C14A33AC-0481-4B3C-914D-7750D1E4E79A}"/>
          </ac:spMkLst>
        </pc:spChg>
        <pc:spChg chg="add mod">
          <ac:chgData name="Xavi Villacis" userId="f84f76f717a8a093" providerId="LiveId" clId="{AF36A78F-47B8-4482-80A2-056C52E7AEEA}" dt="2020-08-31T23:26:47.776" v="1646" actId="404"/>
          <ac:spMkLst>
            <pc:docMk/>
            <pc:sldMk cId="965025025" sldId="296"/>
            <ac:spMk id="40" creationId="{3E851914-149B-4752-9783-C5E161283F9F}"/>
          </ac:spMkLst>
        </pc:spChg>
        <pc:picChg chg="del">
          <ac:chgData name="Xavi Villacis" userId="f84f76f717a8a093" providerId="LiveId" clId="{AF36A78F-47B8-4482-80A2-056C52E7AEEA}" dt="2020-08-31T23:26:40.154" v="1643" actId="478"/>
          <ac:picMkLst>
            <pc:docMk/>
            <pc:sldMk cId="965025025" sldId="296"/>
            <ac:picMk id="7" creationId="{8B873ADD-FB1B-45DF-BFDB-6DBDA9CF9E98}"/>
          </ac:picMkLst>
        </pc:picChg>
        <pc:picChg chg="del">
          <ac:chgData name="Xavi Villacis" userId="f84f76f717a8a093" providerId="LiveId" clId="{AF36A78F-47B8-4482-80A2-056C52E7AEEA}" dt="2020-08-31T23:26:40.154" v="1643" actId="478"/>
          <ac:picMkLst>
            <pc:docMk/>
            <pc:sldMk cId="965025025" sldId="296"/>
            <ac:picMk id="10" creationId="{65DBAC6B-898C-48EE-89D8-EE6CCF05DCC7}"/>
          </ac:picMkLst>
        </pc:picChg>
        <pc:picChg chg="del">
          <ac:chgData name="Xavi Villacis" userId="f84f76f717a8a093" providerId="LiveId" clId="{AF36A78F-47B8-4482-80A2-056C52E7AEEA}" dt="2020-08-31T23:26:40.154" v="1643" actId="478"/>
          <ac:picMkLst>
            <pc:docMk/>
            <pc:sldMk cId="965025025" sldId="296"/>
            <ac:picMk id="11" creationId="{1191DB3E-D1CB-4D1C-AC63-B3B0456CB9D6}"/>
          </ac:picMkLst>
        </pc:picChg>
        <pc:picChg chg="del">
          <ac:chgData name="Xavi Villacis" userId="f84f76f717a8a093" providerId="LiveId" clId="{AF36A78F-47B8-4482-80A2-056C52E7AEEA}" dt="2020-08-31T23:26:36.736" v="1642" actId="478"/>
          <ac:picMkLst>
            <pc:docMk/>
            <pc:sldMk cId="965025025" sldId="296"/>
            <ac:picMk id="12" creationId="{05CF599C-F74D-4DC5-8E97-B26774417427}"/>
          </ac:picMkLst>
        </pc:picChg>
        <pc:picChg chg="del">
          <ac:chgData name="Xavi Villacis" userId="f84f76f717a8a093" providerId="LiveId" clId="{AF36A78F-47B8-4482-80A2-056C52E7AEEA}" dt="2020-08-31T23:26:36.736" v="1642" actId="478"/>
          <ac:picMkLst>
            <pc:docMk/>
            <pc:sldMk cId="965025025" sldId="296"/>
            <ac:picMk id="13" creationId="{3183D089-DE3D-4BCC-9B1C-4951879434C9}"/>
          </ac:picMkLst>
        </pc:picChg>
        <pc:picChg chg="del">
          <ac:chgData name="Xavi Villacis" userId="f84f76f717a8a093" providerId="LiveId" clId="{AF36A78F-47B8-4482-80A2-056C52E7AEEA}" dt="2020-08-31T23:26:36.736" v="1642" actId="478"/>
          <ac:picMkLst>
            <pc:docMk/>
            <pc:sldMk cId="965025025" sldId="296"/>
            <ac:picMk id="14" creationId="{4546A0F9-CD0A-4FD1-B63A-04E4D0751307}"/>
          </ac:picMkLst>
        </pc:picChg>
        <pc:picChg chg="del">
          <ac:chgData name="Xavi Villacis" userId="f84f76f717a8a093" providerId="LiveId" clId="{AF36A78F-47B8-4482-80A2-056C52E7AEEA}" dt="2020-08-31T23:26:36.736" v="1642" actId="478"/>
          <ac:picMkLst>
            <pc:docMk/>
            <pc:sldMk cId="965025025" sldId="296"/>
            <ac:picMk id="15" creationId="{3F4C9FCA-DAE5-40B9-B10E-22F0F420E82A}"/>
          </ac:picMkLst>
        </pc:picChg>
        <pc:picChg chg="del">
          <ac:chgData name="Xavi Villacis" userId="f84f76f717a8a093" providerId="LiveId" clId="{AF36A78F-47B8-4482-80A2-056C52E7AEEA}" dt="2020-08-31T23:26:40.154" v="1643" actId="478"/>
          <ac:picMkLst>
            <pc:docMk/>
            <pc:sldMk cId="965025025" sldId="296"/>
            <ac:picMk id="24" creationId="{B8070A6B-C0CB-4CCD-AF28-FBC1A305558B}"/>
          </ac:picMkLst>
        </pc:picChg>
        <pc:picChg chg="add mod">
          <ac:chgData name="Xavi Villacis" userId="f84f76f717a8a093" providerId="LiveId" clId="{AF36A78F-47B8-4482-80A2-056C52E7AEEA}" dt="2020-08-31T23:26:41.936" v="1644"/>
          <ac:picMkLst>
            <pc:docMk/>
            <pc:sldMk cId="965025025" sldId="296"/>
            <ac:picMk id="26" creationId="{E534C8A6-88F6-4E7B-8020-0ABB9BBDBB16}"/>
          </ac:picMkLst>
        </pc:picChg>
        <pc:picChg chg="add mod">
          <ac:chgData name="Xavi Villacis" userId="f84f76f717a8a093" providerId="LiveId" clId="{AF36A78F-47B8-4482-80A2-056C52E7AEEA}" dt="2020-08-31T23:26:41.936" v="1644"/>
          <ac:picMkLst>
            <pc:docMk/>
            <pc:sldMk cId="965025025" sldId="296"/>
            <ac:picMk id="28" creationId="{02E0E38C-1C31-4DA1-A937-54601CF827C5}"/>
          </ac:picMkLst>
        </pc:picChg>
        <pc:picChg chg="add mod">
          <ac:chgData name="Xavi Villacis" userId="f84f76f717a8a093" providerId="LiveId" clId="{AF36A78F-47B8-4482-80A2-056C52E7AEEA}" dt="2020-08-31T23:26:41.936" v="1644"/>
          <ac:picMkLst>
            <pc:docMk/>
            <pc:sldMk cId="965025025" sldId="296"/>
            <ac:picMk id="29" creationId="{23E75CF6-AF53-4FE6-84C7-4A971F4B2301}"/>
          </ac:picMkLst>
        </pc:picChg>
        <pc:picChg chg="add mod">
          <ac:chgData name="Xavi Villacis" userId="f84f76f717a8a093" providerId="LiveId" clId="{AF36A78F-47B8-4482-80A2-056C52E7AEEA}" dt="2020-08-31T23:26:41.936" v="1644"/>
          <ac:picMkLst>
            <pc:docMk/>
            <pc:sldMk cId="965025025" sldId="296"/>
            <ac:picMk id="30" creationId="{A2598901-F7A1-4716-ADCE-A2F3E51FC572}"/>
          </ac:picMkLst>
        </pc:picChg>
        <pc:picChg chg="add mod">
          <ac:chgData name="Xavi Villacis" userId="f84f76f717a8a093" providerId="LiveId" clId="{AF36A78F-47B8-4482-80A2-056C52E7AEEA}" dt="2020-08-31T23:26:41.936" v="1644"/>
          <ac:picMkLst>
            <pc:docMk/>
            <pc:sldMk cId="965025025" sldId="296"/>
            <ac:picMk id="31" creationId="{8BA645CD-3A9B-4FCC-966F-54EC5A47E03F}"/>
          </ac:picMkLst>
        </pc:picChg>
        <pc:picChg chg="add mod">
          <ac:chgData name="Xavi Villacis" userId="f84f76f717a8a093" providerId="LiveId" clId="{AF36A78F-47B8-4482-80A2-056C52E7AEEA}" dt="2020-08-31T23:26:41.936" v="1644"/>
          <ac:picMkLst>
            <pc:docMk/>
            <pc:sldMk cId="965025025" sldId="296"/>
            <ac:picMk id="32" creationId="{24AD882C-2515-41DB-9C41-BB334E684B19}"/>
          </ac:picMkLst>
        </pc:picChg>
        <pc:picChg chg="add mod">
          <ac:chgData name="Xavi Villacis" userId="f84f76f717a8a093" providerId="LiveId" clId="{AF36A78F-47B8-4482-80A2-056C52E7AEEA}" dt="2020-08-31T23:26:41.936" v="1644"/>
          <ac:picMkLst>
            <pc:docMk/>
            <pc:sldMk cId="965025025" sldId="296"/>
            <ac:picMk id="33" creationId="{99A170F9-7E5C-4409-BD26-09C61BB83DEB}"/>
          </ac:picMkLst>
        </pc:picChg>
      </pc:sldChg>
      <pc:sldChg chg="modSp add del mod setBg">
        <pc:chgData name="Xavi Villacis" userId="f84f76f717a8a093" providerId="LiveId" clId="{AF36A78F-47B8-4482-80A2-056C52E7AEEA}" dt="2020-08-31T23:18:18.822" v="1545"/>
        <pc:sldMkLst>
          <pc:docMk/>
          <pc:sldMk cId="2809540081" sldId="297"/>
        </pc:sldMkLst>
        <pc:spChg chg="mod">
          <ac:chgData name="Xavi Villacis" userId="f84f76f717a8a093" providerId="LiveId" clId="{AF36A78F-47B8-4482-80A2-056C52E7AEEA}" dt="2020-08-31T23:18:18.395" v="1544" actId="404"/>
          <ac:spMkLst>
            <pc:docMk/>
            <pc:sldMk cId="2809540081" sldId="297"/>
            <ac:spMk id="17" creationId="{6C5E19FA-9A6C-4A62-9324-A9957368AADD}"/>
          </ac:spMkLst>
        </pc:spChg>
        <pc:spChg chg="mod">
          <ac:chgData name="Xavi Villacis" userId="f84f76f717a8a093" providerId="LiveId" clId="{AF36A78F-47B8-4482-80A2-056C52E7AEEA}" dt="2020-08-31T23:18:17.323" v="1542" actId="113"/>
          <ac:spMkLst>
            <pc:docMk/>
            <pc:sldMk cId="2809540081" sldId="297"/>
            <ac:spMk id="19" creationId="{F5158C50-9346-451F-B9D4-9374BD144709}"/>
          </ac:spMkLst>
        </pc:spChg>
      </pc:sldChg>
      <pc:sldChg chg="addSp delSp modSp mod">
        <pc:chgData name="Xavi Villacis" userId="f84f76f717a8a093" providerId="LiveId" clId="{AF36A78F-47B8-4482-80A2-056C52E7AEEA}" dt="2020-08-31T23:26:23.518" v="1641" actId="403"/>
        <pc:sldMkLst>
          <pc:docMk/>
          <pc:sldMk cId="3113722330" sldId="297"/>
        </pc:sldMkLst>
        <pc:spChg chg="del mod">
          <ac:chgData name="Xavi Villacis" userId="f84f76f717a8a093" providerId="LiveId" clId="{AF36A78F-47B8-4482-80A2-056C52E7AEEA}" dt="2020-08-31T23:26:04.974" v="1634" actId="478"/>
          <ac:spMkLst>
            <pc:docMk/>
            <pc:sldMk cId="3113722330" sldId="297"/>
            <ac:spMk id="17" creationId="{6C5E19FA-9A6C-4A62-9324-A9957368AADD}"/>
          </ac:spMkLst>
        </pc:spChg>
        <pc:spChg chg="del">
          <ac:chgData name="Xavi Villacis" userId="f84f76f717a8a093" providerId="LiveId" clId="{AF36A78F-47B8-4482-80A2-056C52E7AEEA}" dt="2020-08-31T23:26:04.974" v="1634" actId="478"/>
          <ac:spMkLst>
            <pc:docMk/>
            <pc:sldMk cId="3113722330" sldId="297"/>
            <ac:spMk id="18" creationId="{6AD3E4B5-E020-4FB1-8548-1A121133A531}"/>
          </ac:spMkLst>
        </pc:spChg>
        <pc:spChg chg="del mod">
          <ac:chgData name="Xavi Villacis" userId="f84f76f717a8a093" providerId="LiveId" clId="{AF36A78F-47B8-4482-80A2-056C52E7AEEA}" dt="2020-08-31T23:26:04.974" v="1634" actId="478"/>
          <ac:spMkLst>
            <pc:docMk/>
            <pc:sldMk cId="3113722330" sldId="297"/>
            <ac:spMk id="19" creationId="{F5158C50-9346-451F-B9D4-9374BD144709}"/>
          </ac:spMkLst>
        </pc:spChg>
        <pc:spChg chg="del">
          <ac:chgData name="Xavi Villacis" userId="f84f76f717a8a093" providerId="LiveId" clId="{AF36A78F-47B8-4482-80A2-056C52E7AEEA}" dt="2020-08-31T23:26:04.974" v="1634" actId="478"/>
          <ac:spMkLst>
            <pc:docMk/>
            <pc:sldMk cId="3113722330" sldId="297"/>
            <ac:spMk id="20" creationId="{A81DB926-2AA6-4624-92E4-4174DA8DCBB7}"/>
          </ac:spMkLst>
        </pc:spChg>
        <pc:spChg chg="del">
          <ac:chgData name="Xavi Villacis" userId="f84f76f717a8a093" providerId="LiveId" clId="{AF36A78F-47B8-4482-80A2-056C52E7AEEA}" dt="2020-08-31T23:26:04.974" v="1634" actId="478"/>
          <ac:spMkLst>
            <pc:docMk/>
            <pc:sldMk cId="3113722330" sldId="297"/>
            <ac:spMk id="21" creationId="{9B6824F7-6F63-4274-A8B6-767739357620}"/>
          </ac:spMkLst>
        </pc:spChg>
        <pc:spChg chg="del">
          <ac:chgData name="Xavi Villacis" userId="f84f76f717a8a093" providerId="LiveId" clId="{AF36A78F-47B8-4482-80A2-056C52E7AEEA}" dt="2020-08-31T23:26:04.974" v="1634" actId="478"/>
          <ac:spMkLst>
            <pc:docMk/>
            <pc:sldMk cId="3113722330" sldId="297"/>
            <ac:spMk id="22" creationId="{1E33B14F-85D7-4EE0-950E-034C4BF0556B}"/>
          </ac:spMkLst>
        </pc:spChg>
        <pc:spChg chg="del">
          <ac:chgData name="Xavi Villacis" userId="f84f76f717a8a093" providerId="LiveId" clId="{AF36A78F-47B8-4482-80A2-056C52E7AEEA}" dt="2020-08-31T23:26:04.974" v="1634" actId="478"/>
          <ac:spMkLst>
            <pc:docMk/>
            <pc:sldMk cId="3113722330" sldId="297"/>
            <ac:spMk id="23" creationId="{71429E95-F8AA-4963-8353-AA4826DEBE3E}"/>
          </ac:spMkLst>
        </pc:spChg>
        <pc:spChg chg="del">
          <ac:chgData name="Xavi Villacis" userId="f84f76f717a8a093" providerId="LiveId" clId="{AF36A78F-47B8-4482-80A2-056C52E7AEEA}" dt="2020-08-31T23:26:04.974" v="1634" actId="478"/>
          <ac:spMkLst>
            <pc:docMk/>
            <pc:sldMk cId="3113722330" sldId="297"/>
            <ac:spMk id="25" creationId="{58AC4043-7D95-4E5D-897F-D8A4820C50A7}"/>
          </ac:spMkLst>
        </pc:spChg>
        <pc:spChg chg="add mod">
          <ac:chgData name="Xavi Villacis" userId="f84f76f717a8a093" providerId="LiveId" clId="{AF36A78F-47B8-4482-80A2-056C52E7AEEA}" dt="2020-08-31T23:26:10.557" v="1637"/>
          <ac:spMkLst>
            <pc:docMk/>
            <pc:sldMk cId="3113722330" sldId="297"/>
            <ac:spMk id="34" creationId="{65E77599-843A-4B0A-ABF1-C243857CBBC2}"/>
          </ac:spMkLst>
        </pc:spChg>
        <pc:spChg chg="add mod">
          <ac:chgData name="Xavi Villacis" userId="f84f76f717a8a093" providerId="LiveId" clId="{AF36A78F-47B8-4482-80A2-056C52E7AEEA}" dt="2020-08-31T23:26:10.557" v="1637"/>
          <ac:spMkLst>
            <pc:docMk/>
            <pc:sldMk cId="3113722330" sldId="297"/>
            <ac:spMk id="35" creationId="{513EDEB2-02E1-40E8-8D41-98D8B1648EA2}"/>
          </ac:spMkLst>
        </pc:spChg>
        <pc:spChg chg="add mod">
          <ac:chgData name="Xavi Villacis" userId="f84f76f717a8a093" providerId="LiveId" clId="{AF36A78F-47B8-4482-80A2-056C52E7AEEA}" dt="2020-08-31T23:26:23.518" v="1641" actId="403"/>
          <ac:spMkLst>
            <pc:docMk/>
            <pc:sldMk cId="3113722330" sldId="297"/>
            <ac:spMk id="36" creationId="{FEBAD70A-E7A4-4AA6-B408-C7307DBDA632}"/>
          </ac:spMkLst>
        </pc:spChg>
        <pc:spChg chg="add mod">
          <ac:chgData name="Xavi Villacis" userId="f84f76f717a8a093" providerId="LiveId" clId="{AF36A78F-47B8-4482-80A2-056C52E7AEEA}" dt="2020-08-31T23:26:10.557" v="1637"/>
          <ac:spMkLst>
            <pc:docMk/>
            <pc:sldMk cId="3113722330" sldId="297"/>
            <ac:spMk id="37" creationId="{F92B1F9B-5BFE-411C-8137-6D195353BACB}"/>
          </ac:spMkLst>
        </pc:spChg>
        <pc:spChg chg="add mod">
          <ac:chgData name="Xavi Villacis" userId="f84f76f717a8a093" providerId="LiveId" clId="{AF36A78F-47B8-4482-80A2-056C52E7AEEA}" dt="2020-08-31T23:26:10.557" v="1637"/>
          <ac:spMkLst>
            <pc:docMk/>
            <pc:sldMk cId="3113722330" sldId="297"/>
            <ac:spMk id="38" creationId="{74EC5642-663D-4391-ACFE-D88F2BEC10BB}"/>
          </ac:spMkLst>
        </pc:spChg>
        <pc:spChg chg="add mod">
          <ac:chgData name="Xavi Villacis" userId="f84f76f717a8a093" providerId="LiveId" clId="{AF36A78F-47B8-4482-80A2-056C52E7AEEA}" dt="2020-08-31T23:26:10.557" v="1637"/>
          <ac:spMkLst>
            <pc:docMk/>
            <pc:sldMk cId="3113722330" sldId="297"/>
            <ac:spMk id="39" creationId="{C1A9C4E0-CAD5-487F-ABB4-0BDFF6B62EBA}"/>
          </ac:spMkLst>
        </pc:spChg>
        <pc:spChg chg="add mod">
          <ac:chgData name="Xavi Villacis" userId="f84f76f717a8a093" providerId="LiveId" clId="{AF36A78F-47B8-4482-80A2-056C52E7AEEA}" dt="2020-08-31T23:26:17.529" v="1639" actId="404"/>
          <ac:spMkLst>
            <pc:docMk/>
            <pc:sldMk cId="3113722330" sldId="297"/>
            <ac:spMk id="40" creationId="{9BB8FD3B-2D84-4106-B275-9A357F54D8BE}"/>
          </ac:spMkLst>
        </pc:spChg>
        <pc:picChg chg="del">
          <ac:chgData name="Xavi Villacis" userId="f84f76f717a8a093" providerId="LiveId" clId="{AF36A78F-47B8-4482-80A2-056C52E7AEEA}" dt="2020-08-31T23:26:07.662" v="1635" actId="478"/>
          <ac:picMkLst>
            <pc:docMk/>
            <pc:sldMk cId="3113722330" sldId="297"/>
            <ac:picMk id="7" creationId="{8B873ADD-FB1B-45DF-BFDB-6DBDA9CF9E98}"/>
          </ac:picMkLst>
        </pc:picChg>
        <pc:picChg chg="del">
          <ac:chgData name="Xavi Villacis" userId="f84f76f717a8a093" providerId="LiveId" clId="{AF36A78F-47B8-4482-80A2-056C52E7AEEA}" dt="2020-08-31T23:26:04.974" v="1634" actId="478"/>
          <ac:picMkLst>
            <pc:docMk/>
            <pc:sldMk cId="3113722330" sldId="297"/>
            <ac:picMk id="10" creationId="{65DBAC6B-898C-48EE-89D8-EE6CCF05DCC7}"/>
          </ac:picMkLst>
        </pc:picChg>
        <pc:picChg chg="del">
          <ac:chgData name="Xavi Villacis" userId="f84f76f717a8a093" providerId="LiveId" clId="{AF36A78F-47B8-4482-80A2-056C52E7AEEA}" dt="2020-08-31T23:26:04.974" v="1634" actId="478"/>
          <ac:picMkLst>
            <pc:docMk/>
            <pc:sldMk cId="3113722330" sldId="297"/>
            <ac:picMk id="11" creationId="{1191DB3E-D1CB-4D1C-AC63-B3B0456CB9D6}"/>
          </ac:picMkLst>
        </pc:picChg>
        <pc:picChg chg="del">
          <ac:chgData name="Xavi Villacis" userId="f84f76f717a8a093" providerId="LiveId" clId="{AF36A78F-47B8-4482-80A2-056C52E7AEEA}" dt="2020-08-31T23:26:04.974" v="1634" actId="478"/>
          <ac:picMkLst>
            <pc:docMk/>
            <pc:sldMk cId="3113722330" sldId="297"/>
            <ac:picMk id="12" creationId="{05CF599C-F74D-4DC5-8E97-B26774417427}"/>
          </ac:picMkLst>
        </pc:picChg>
        <pc:picChg chg="del">
          <ac:chgData name="Xavi Villacis" userId="f84f76f717a8a093" providerId="LiveId" clId="{AF36A78F-47B8-4482-80A2-056C52E7AEEA}" dt="2020-08-31T23:26:04.974" v="1634" actId="478"/>
          <ac:picMkLst>
            <pc:docMk/>
            <pc:sldMk cId="3113722330" sldId="297"/>
            <ac:picMk id="13" creationId="{3183D089-DE3D-4BCC-9B1C-4951879434C9}"/>
          </ac:picMkLst>
        </pc:picChg>
        <pc:picChg chg="del">
          <ac:chgData name="Xavi Villacis" userId="f84f76f717a8a093" providerId="LiveId" clId="{AF36A78F-47B8-4482-80A2-056C52E7AEEA}" dt="2020-08-31T23:26:04.974" v="1634" actId="478"/>
          <ac:picMkLst>
            <pc:docMk/>
            <pc:sldMk cId="3113722330" sldId="297"/>
            <ac:picMk id="14" creationId="{4546A0F9-CD0A-4FD1-B63A-04E4D0751307}"/>
          </ac:picMkLst>
        </pc:picChg>
        <pc:picChg chg="del">
          <ac:chgData name="Xavi Villacis" userId="f84f76f717a8a093" providerId="LiveId" clId="{AF36A78F-47B8-4482-80A2-056C52E7AEEA}" dt="2020-08-31T23:26:04.974" v="1634" actId="478"/>
          <ac:picMkLst>
            <pc:docMk/>
            <pc:sldMk cId="3113722330" sldId="297"/>
            <ac:picMk id="15" creationId="{3F4C9FCA-DAE5-40B9-B10E-22F0F420E82A}"/>
          </ac:picMkLst>
        </pc:picChg>
        <pc:picChg chg="del">
          <ac:chgData name="Xavi Villacis" userId="f84f76f717a8a093" providerId="LiveId" clId="{AF36A78F-47B8-4482-80A2-056C52E7AEEA}" dt="2020-08-31T23:26:09.470" v="1636" actId="478"/>
          <ac:picMkLst>
            <pc:docMk/>
            <pc:sldMk cId="3113722330" sldId="297"/>
            <ac:picMk id="24" creationId="{B8070A6B-C0CB-4CCD-AF28-FBC1A305558B}"/>
          </ac:picMkLst>
        </pc:picChg>
        <pc:picChg chg="add mod">
          <ac:chgData name="Xavi Villacis" userId="f84f76f717a8a093" providerId="LiveId" clId="{AF36A78F-47B8-4482-80A2-056C52E7AEEA}" dt="2020-08-31T23:26:10.557" v="1637"/>
          <ac:picMkLst>
            <pc:docMk/>
            <pc:sldMk cId="3113722330" sldId="297"/>
            <ac:picMk id="26" creationId="{A6A053EE-8578-4234-B924-12A77C4C0E99}"/>
          </ac:picMkLst>
        </pc:picChg>
        <pc:picChg chg="add mod">
          <ac:chgData name="Xavi Villacis" userId="f84f76f717a8a093" providerId="LiveId" clId="{AF36A78F-47B8-4482-80A2-056C52E7AEEA}" dt="2020-08-31T23:26:10.557" v="1637"/>
          <ac:picMkLst>
            <pc:docMk/>
            <pc:sldMk cId="3113722330" sldId="297"/>
            <ac:picMk id="28" creationId="{E86DB430-4881-4D10-83AD-506F8469A00E}"/>
          </ac:picMkLst>
        </pc:picChg>
        <pc:picChg chg="add mod">
          <ac:chgData name="Xavi Villacis" userId="f84f76f717a8a093" providerId="LiveId" clId="{AF36A78F-47B8-4482-80A2-056C52E7AEEA}" dt="2020-08-31T23:26:10.557" v="1637"/>
          <ac:picMkLst>
            <pc:docMk/>
            <pc:sldMk cId="3113722330" sldId="297"/>
            <ac:picMk id="29" creationId="{C50F5EF3-347B-4D8B-B226-948145CA73F0}"/>
          </ac:picMkLst>
        </pc:picChg>
        <pc:picChg chg="add mod">
          <ac:chgData name="Xavi Villacis" userId="f84f76f717a8a093" providerId="LiveId" clId="{AF36A78F-47B8-4482-80A2-056C52E7AEEA}" dt="2020-08-31T23:26:10.557" v="1637"/>
          <ac:picMkLst>
            <pc:docMk/>
            <pc:sldMk cId="3113722330" sldId="297"/>
            <ac:picMk id="30" creationId="{E2578A55-D8AB-4198-910F-5A92182E8673}"/>
          </ac:picMkLst>
        </pc:picChg>
        <pc:picChg chg="add mod">
          <ac:chgData name="Xavi Villacis" userId="f84f76f717a8a093" providerId="LiveId" clId="{AF36A78F-47B8-4482-80A2-056C52E7AEEA}" dt="2020-08-31T23:26:10.557" v="1637"/>
          <ac:picMkLst>
            <pc:docMk/>
            <pc:sldMk cId="3113722330" sldId="297"/>
            <ac:picMk id="31" creationId="{429E0D63-EAFA-4E21-8461-A5B7F36CD206}"/>
          </ac:picMkLst>
        </pc:picChg>
        <pc:picChg chg="add mod">
          <ac:chgData name="Xavi Villacis" userId="f84f76f717a8a093" providerId="LiveId" clId="{AF36A78F-47B8-4482-80A2-056C52E7AEEA}" dt="2020-08-31T23:26:10.557" v="1637"/>
          <ac:picMkLst>
            <pc:docMk/>
            <pc:sldMk cId="3113722330" sldId="297"/>
            <ac:picMk id="32" creationId="{031E7420-61B1-4B57-9C44-227E2F5117A9}"/>
          </ac:picMkLst>
        </pc:picChg>
        <pc:picChg chg="add mod">
          <ac:chgData name="Xavi Villacis" userId="f84f76f717a8a093" providerId="LiveId" clId="{AF36A78F-47B8-4482-80A2-056C52E7AEEA}" dt="2020-08-31T23:26:10.557" v="1637"/>
          <ac:picMkLst>
            <pc:docMk/>
            <pc:sldMk cId="3113722330" sldId="297"/>
            <ac:picMk id="33" creationId="{4E0B48DF-85E2-48A4-85F2-113D0CF35F9D}"/>
          </ac:picMkLst>
        </pc:picChg>
      </pc:sldChg>
      <pc:sldChg chg="delSp new mod">
        <pc:chgData name="Xavi Villacis" userId="f84f76f717a8a093" providerId="LiveId" clId="{AF36A78F-47B8-4482-80A2-056C52E7AEEA}" dt="2020-08-31T23:19:53.793" v="1555" actId="478"/>
        <pc:sldMkLst>
          <pc:docMk/>
          <pc:sldMk cId="2444789210" sldId="298"/>
        </pc:sldMkLst>
        <pc:spChg chg="del">
          <ac:chgData name="Xavi Villacis" userId="f84f76f717a8a093" providerId="LiveId" clId="{AF36A78F-47B8-4482-80A2-056C52E7AEEA}" dt="2020-08-31T23:19:53.793" v="1555" actId="478"/>
          <ac:spMkLst>
            <pc:docMk/>
            <pc:sldMk cId="2444789210" sldId="298"/>
            <ac:spMk id="2" creationId="{3B0D0939-389C-46D3-950E-8F6AE7E50190}"/>
          </ac:spMkLst>
        </pc:spChg>
        <pc:spChg chg="del">
          <ac:chgData name="Xavi Villacis" userId="f84f76f717a8a093" providerId="LiveId" clId="{AF36A78F-47B8-4482-80A2-056C52E7AEEA}" dt="2020-08-31T23:19:52.105" v="1554" actId="478"/>
          <ac:spMkLst>
            <pc:docMk/>
            <pc:sldMk cId="2444789210" sldId="298"/>
            <ac:spMk id="3" creationId="{D9E4574B-4377-44BB-9045-CC10EE36BFF1}"/>
          </ac:spMkLst>
        </pc:spChg>
      </pc:sldChg>
      <pc:sldChg chg="addSp delSp modSp mod">
        <pc:chgData name="Xavi Villacis" userId="f84f76f717a8a093" providerId="LiveId" clId="{AF36A78F-47B8-4482-80A2-056C52E7AEEA}" dt="2020-09-01T02:35:51.884" v="1890" actId="1076"/>
        <pc:sldMkLst>
          <pc:docMk/>
          <pc:sldMk cId="1197994504" sldId="299"/>
        </pc:sldMkLst>
        <pc:spChg chg="mod">
          <ac:chgData name="Xavi Villacis" userId="f84f76f717a8a093" providerId="LiveId" clId="{AF36A78F-47B8-4482-80A2-056C52E7AEEA}" dt="2020-08-31T23:21:27.524" v="1569" actId="404"/>
          <ac:spMkLst>
            <pc:docMk/>
            <pc:sldMk cId="1197994504" sldId="299"/>
            <ac:spMk id="19" creationId="{F5158C50-9346-451F-B9D4-9374BD144709}"/>
          </ac:spMkLst>
        </pc:spChg>
        <pc:spChg chg="del">
          <ac:chgData name="Xavi Villacis" userId="f84f76f717a8a093" providerId="LiveId" clId="{AF36A78F-47B8-4482-80A2-056C52E7AEEA}" dt="2020-08-31T23:20:59.846" v="1560" actId="478"/>
          <ac:spMkLst>
            <pc:docMk/>
            <pc:sldMk cId="1197994504" sldId="299"/>
            <ac:spMk id="20" creationId="{A81DB926-2AA6-4624-92E4-4174DA8DCBB7}"/>
          </ac:spMkLst>
        </pc:spChg>
        <pc:spChg chg="del">
          <ac:chgData name="Xavi Villacis" userId="f84f76f717a8a093" providerId="LiveId" clId="{AF36A78F-47B8-4482-80A2-056C52E7AEEA}" dt="2020-08-31T23:20:52.505" v="1558" actId="21"/>
          <ac:spMkLst>
            <pc:docMk/>
            <pc:sldMk cId="1197994504" sldId="299"/>
            <ac:spMk id="21" creationId="{9B6824F7-6F63-4274-A8B6-767739357620}"/>
          </ac:spMkLst>
        </pc:spChg>
        <pc:spChg chg="del">
          <ac:chgData name="Xavi Villacis" userId="f84f76f717a8a093" providerId="LiveId" clId="{AF36A78F-47B8-4482-80A2-056C52E7AEEA}" dt="2020-08-31T23:22:01.880" v="1573" actId="21"/>
          <ac:spMkLst>
            <pc:docMk/>
            <pc:sldMk cId="1197994504" sldId="299"/>
            <ac:spMk id="22" creationId="{1E33B14F-85D7-4EE0-950E-034C4BF0556B}"/>
          </ac:spMkLst>
        </pc:spChg>
        <pc:spChg chg="add del mod">
          <ac:chgData name="Xavi Villacis" userId="f84f76f717a8a093" providerId="LiveId" clId="{AF36A78F-47B8-4482-80A2-056C52E7AEEA}" dt="2020-09-01T02:35:48.421" v="1883"/>
          <ac:spMkLst>
            <pc:docMk/>
            <pc:sldMk cId="1197994504" sldId="299"/>
            <ac:spMk id="22" creationId="{9578885B-2284-4706-AB63-6739F833D67A}"/>
          </ac:spMkLst>
        </pc:spChg>
        <pc:spChg chg="mod">
          <ac:chgData name="Xavi Villacis" userId="f84f76f717a8a093" providerId="LiveId" clId="{AF36A78F-47B8-4482-80A2-056C52E7AEEA}" dt="2020-09-01T02:35:51.884" v="1890" actId="1076"/>
          <ac:spMkLst>
            <pc:docMk/>
            <pc:sldMk cId="1197994504" sldId="299"/>
            <ac:spMk id="23" creationId="{71429E95-F8AA-4963-8353-AA4826DEBE3E}"/>
          </ac:spMkLst>
        </pc:spChg>
        <pc:spChg chg="del">
          <ac:chgData name="Xavi Villacis" userId="f84f76f717a8a093" providerId="LiveId" clId="{AF36A78F-47B8-4482-80A2-056C52E7AEEA}" dt="2020-08-31T23:21:47.492" v="1571" actId="478"/>
          <ac:spMkLst>
            <pc:docMk/>
            <pc:sldMk cId="1197994504" sldId="299"/>
            <ac:spMk id="25" creationId="{58AC4043-7D95-4E5D-897F-D8A4820C50A7}"/>
          </ac:spMkLst>
        </pc:spChg>
        <pc:spChg chg="add del mod">
          <ac:chgData name="Xavi Villacis" userId="f84f76f717a8a093" providerId="LiveId" clId="{AF36A78F-47B8-4482-80A2-056C52E7AEEA}" dt="2020-08-31T23:21:58.651" v="1572" actId="478"/>
          <ac:spMkLst>
            <pc:docMk/>
            <pc:sldMk cId="1197994504" sldId="299"/>
            <ac:spMk id="26" creationId="{876B4728-54C6-4898-BDB9-702C3B3993B2}"/>
          </ac:spMkLst>
        </pc:spChg>
        <pc:spChg chg="add mod">
          <ac:chgData name="Xavi Villacis" userId="f84f76f717a8a093" providerId="LiveId" clId="{AF36A78F-47B8-4482-80A2-056C52E7AEEA}" dt="2020-08-31T23:21:21.085" v="1566" actId="14100"/>
          <ac:spMkLst>
            <pc:docMk/>
            <pc:sldMk cId="1197994504" sldId="299"/>
            <ac:spMk id="28" creationId="{01FE877A-011A-4D29-8C3E-E155EFAB9DAF}"/>
          </ac:spMkLst>
        </pc:spChg>
        <pc:spChg chg="add mod">
          <ac:chgData name="Xavi Villacis" userId="f84f76f717a8a093" providerId="LiveId" clId="{AF36A78F-47B8-4482-80A2-056C52E7AEEA}" dt="2020-09-01T02:35:51.884" v="1890" actId="1076"/>
          <ac:spMkLst>
            <pc:docMk/>
            <pc:sldMk cId="1197994504" sldId="299"/>
            <ac:spMk id="29" creationId="{D5075457-E9A0-4909-A752-2CC9D7E31FBB}"/>
          </ac:spMkLst>
        </pc:spChg>
        <pc:spChg chg="add mod">
          <ac:chgData name="Xavi Villacis" userId="f84f76f717a8a093" providerId="LiveId" clId="{AF36A78F-47B8-4482-80A2-056C52E7AEEA}" dt="2020-09-01T02:35:51.884" v="1890" actId="1076"/>
          <ac:spMkLst>
            <pc:docMk/>
            <pc:sldMk cId="1197994504" sldId="299"/>
            <ac:spMk id="30" creationId="{A298359A-C98D-4A91-99ED-96C3FD67DD1D}"/>
          </ac:spMkLst>
        </pc:spChg>
        <pc:picChg chg="mod">
          <ac:chgData name="Xavi Villacis" userId="f84f76f717a8a093" providerId="LiveId" clId="{AF36A78F-47B8-4482-80A2-056C52E7AEEA}" dt="2020-09-01T02:35:51.884" v="1890" actId="1076"/>
          <ac:picMkLst>
            <pc:docMk/>
            <pc:sldMk cId="1197994504" sldId="299"/>
            <ac:picMk id="13" creationId="{3183D089-DE3D-4BCC-9B1C-4951879434C9}"/>
          </ac:picMkLst>
        </pc:picChg>
        <pc:picChg chg="mod">
          <ac:chgData name="Xavi Villacis" userId="f84f76f717a8a093" providerId="LiveId" clId="{AF36A78F-47B8-4482-80A2-056C52E7AEEA}" dt="2020-09-01T02:35:51.884" v="1890" actId="1076"/>
          <ac:picMkLst>
            <pc:docMk/>
            <pc:sldMk cId="1197994504" sldId="299"/>
            <ac:picMk id="14" creationId="{4546A0F9-CD0A-4FD1-B63A-04E4D0751307}"/>
          </ac:picMkLst>
        </pc:picChg>
        <pc:picChg chg="mod">
          <ac:chgData name="Xavi Villacis" userId="f84f76f717a8a093" providerId="LiveId" clId="{AF36A78F-47B8-4482-80A2-056C52E7AEEA}" dt="2020-09-01T02:35:51.884" v="1890" actId="1076"/>
          <ac:picMkLst>
            <pc:docMk/>
            <pc:sldMk cId="1197994504" sldId="299"/>
            <ac:picMk id="15" creationId="{3F4C9FCA-DAE5-40B9-B10E-22F0F420E82A}"/>
          </ac:picMkLst>
        </pc:picChg>
        <pc:picChg chg="add del mod">
          <ac:chgData name="Xavi Villacis" userId="f84f76f717a8a093" providerId="LiveId" clId="{AF36A78F-47B8-4482-80A2-056C52E7AEEA}" dt="2020-09-01T02:35:51.410" v="1889"/>
          <ac:picMkLst>
            <pc:docMk/>
            <pc:sldMk cId="1197994504" sldId="299"/>
            <ac:picMk id="20" creationId="{2507BFD0-7E0A-4C2E-972F-987BE950BE4A}"/>
          </ac:picMkLst>
        </pc:picChg>
        <pc:picChg chg="add del mod">
          <ac:chgData name="Xavi Villacis" userId="f84f76f717a8a093" providerId="LiveId" clId="{AF36A78F-47B8-4482-80A2-056C52E7AEEA}" dt="2020-09-01T02:35:49.664" v="1886"/>
          <ac:picMkLst>
            <pc:docMk/>
            <pc:sldMk cId="1197994504" sldId="299"/>
            <ac:picMk id="21" creationId="{139FB9AA-905C-4152-B187-FAEF57F29316}"/>
          </ac:picMkLst>
        </pc:picChg>
        <pc:picChg chg="del">
          <ac:chgData name="Xavi Villacis" userId="f84f76f717a8a093" providerId="LiveId" clId="{AF36A78F-47B8-4482-80A2-056C52E7AEEA}" dt="2020-08-31T23:21:43.362" v="1570" actId="478"/>
          <ac:picMkLst>
            <pc:docMk/>
            <pc:sldMk cId="1197994504" sldId="299"/>
            <ac:picMk id="24" creationId="{B8070A6B-C0CB-4CCD-AF28-FBC1A305558B}"/>
          </ac:picMkLst>
        </pc:picChg>
      </pc:sldChg>
      <pc:sldChg chg="add del setBg">
        <pc:chgData name="Xavi Villacis" userId="f84f76f717a8a093" providerId="LiveId" clId="{AF36A78F-47B8-4482-80A2-056C52E7AEEA}" dt="2020-08-31T23:20:41.478" v="1557"/>
        <pc:sldMkLst>
          <pc:docMk/>
          <pc:sldMk cId="1353763844" sldId="299"/>
        </pc:sldMkLst>
      </pc:sldChg>
      <pc:sldChg chg="modSp mod">
        <pc:chgData name="Xavi Villacis" userId="f84f76f717a8a093" providerId="LiveId" clId="{AF36A78F-47B8-4482-80A2-056C52E7AEEA}" dt="2020-08-31T23:23:54.665" v="1618" actId="403"/>
        <pc:sldMkLst>
          <pc:docMk/>
          <pc:sldMk cId="4141637293" sldId="300"/>
        </pc:sldMkLst>
        <pc:spChg chg="mod">
          <ac:chgData name="Xavi Villacis" userId="f84f76f717a8a093" providerId="LiveId" clId="{AF36A78F-47B8-4482-80A2-056C52E7AEEA}" dt="2020-08-31T23:23:47.939" v="1616" actId="404"/>
          <ac:spMkLst>
            <pc:docMk/>
            <pc:sldMk cId="4141637293" sldId="300"/>
            <ac:spMk id="28" creationId="{01FE877A-011A-4D29-8C3E-E155EFAB9DAF}"/>
          </ac:spMkLst>
        </pc:spChg>
        <pc:spChg chg="mod">
          <ac:chgData name="Xavi Villacis" userId="f84f76f717a8a093" providerId="LiveId" clId="{AF36A78F-47B8-4482-80A2-056C52E7AEEA}" dt="2020-08-31T23:23:54.665" v="1618" actId="403"/>
          <ac:spMkLst>
            <pc:docMk/>
            <pc:sldMk cId="4141637293" sldId="300"/>
            <ac:spMk id="29" creationId="{D5075457-E9A0-4909-A752-2CC9D7E31FBB}"/>
          </ac:spMkLst>
        </pc:spChg>
      </pc:sldChg>
      <pc:sldChg chg="modSp mod">
        <pc:chgData name="Xavi Villacis" userId="f84f76f717a8a093" providerId="LiveId" clId="{AF36A78F-47B8-4482-80A2-056C52E7AEEA}" dt="2020-08-31T23:24:22.868" v="1624" actId="113"/>
        <pc:sldMkLst>
          <pc:docMk/>
          <pc:sldMk cId="3396580053" sldId="301"/>
        </pc:sldMkLst>
        <pc:spChg chg="mod">
          <ac:chgData name="Xavi Villacis" userId="f84f76f717a8a093" providerId="LiveId" clId="{AF36A78F-47B8-4482-80A2-056C52E7AEEA}" dt="2020-08-31T23:24:22.868" v="1624" actId="113"/>
          <ac:spMkLst>
            <pc:docMk/>
            <pc:sldMk cId="3396580053" sldId="301"/>
            <ac:spMk id="23" creationId="{71429E95-F8AA-4963-8353-AA4826DEBE3E}"/>
          </ac:spMkLst>
        </pc:spChg>
        <pc:spChg chg="mod">
          <ac:chgData name="Xavi Villacis" userId="f84f76f717a8a093" providerId="LiveId" clId="{AF36A78F-47B8-4482-80A2-056C52E7AEEA}" dt="2020-08-31T23:24:14.949" v="1620" actId="404"/>
          <ac:spMkLst>
            <pc:docMk/>
            <pc:sldMk cId="3396580053" sldId="301"/>
            <ac:spMk id="28" creationId="{01FE877A-011A-4D29-8C3E-E155EFAB9DAF}"/>
          </ac:spMkLst>
        </pc:spChg>
      </pc:sldChg>
      <pc:sldChg chg="modSp mod">
        <pc:chgData name="Xavi Villacis" userId="f84f76f717a8a093" providerId="LiveId" clId="{AF36A78F-47B8-4482-80A2-056C52E7AEEA}" dt="2020-08-31T23:24:56.058" v="1628" actId="403"/>
        <pc:sldMkLst>
          <pc:docMk/>
          <pc:sldMk cId="3115289887" sldId="302"/>
        </pc:sldMkLst>
        <pc:spChg chg="mod">
          <ac:chgData name="Xavi Villacis" userId="f84f76f717a8a093" providerId="LiveId" clId="{AF36A78F-47B8-4482-80A2-056C52E7AEEA}" dt="2020-08-31T23:24:50.356" v="1626" actId="404"/>
          <ac:spMkLst>
            <pc:docMk/>
            <pc:sldMk cId="3115289887" sldId="302"/>
            <ac:spMk id="28" creationId="{01FE877A-011A-4D29-8C3E-E155EFAB9DAF}"/>
          </ac:spMkLst>
        </pc:spChg>
        <pc:spChg chg="mod">
          <ac:chgData name="Xavi Villacis" userId="f84f76f717a8a093" providerId="LiveId" clId="{AF36A78F-47B8-4482-80A2-056C52E7AEEA}" dt="2020-08-31T23:24:56.058" v="1628" actId="403"/>
          <ac:spMkLst>
            <pc:docMk/>
            <pc:sldMk cId="3115289887" sldId="302"/>
            <ac:spMk id="30" creationId="{A298359A-C98D-4A91-99ED-96C3FD67DD1D}"/>
          </ac:spMkLst>
        </pc:spChg>
      </pc:sldChg>
      <pc:sldChg chg="addSp delSp modSp new mod setBg">
        <pc:chgData name="Xavi Villacis" userId="f84f76f717a8a093" providerId="LiveId" clId="{AF36A78F-47B8-4482-80A2-056C52E7AEEA}" dt="2020-09-01T00:34:30.251" v="1848"/>
        <pc:sldMkLst>
          <pc:docMk/>
          <pc:sldMk cId="4202216178" sldId="303"/>
        </pc:sldMkLst>
        <pc:spChg chg="del">
          <ac:chgData name="Xavi Villacis" userId="f84f76f717a8a093" providerId="LiveId" clId="{AF36A78F-47B8-4482-80A2-056C52E7AEEA}" dt="2020-08-31T23:41:52.782" v="1725" actId="478"/>
          <ac:spMkLst>
            <pc:docMk/>
            <pc:sldMk cId="4202216178" sldId="303"/>
            <ac:spMk id="2" creationId="{FE3E98FA-961E-4C2E-86DF-1F207D857755}"/>
          </ac:spMkLst>
        </pc:spChg>
        <pc:spChg chg="del">
          <ac:chgData name="Xavi Villacis" userId="f84f76f717a8a093" providerId="LiveId" clId="{AF36A78F-47B8-4482-80A2-056C52E7AEEA}" dt="2020-08-31T23:41:54.887" v="1726" actId="478"/>
          <ac:spMkLst>
            <pc:docMk/>
            <pc:sldMk cId="4202216178" sldId="303"/>
            <ac:spMk id="3" creationId="{861842DD-36FF-40E6-89F1-496A4C5614D0}"/>
          </ac:spMkLst>
        </pc:spChg>
        <pc:spChg chg="add mod">
          <ac:chgData name="Xavi Villacis" userId="f84f76f717a8a093" providerId="LiveId" clId="{AF36A78F-47B8-4482-80A2-056C52E7AEEA}" dt="2020-09-01T00:26:12.025" v="1810" actId="1076"/>
          <ac:spMkLst>
            <pc:docMk/>
            <pc:sldMk cId="4202216178" sldId="303"/>
            <ac:spMk id="5" creationId="{48A4DFE9-6A12-4CD3-806E-74D9797A16A4}"/>
          </ac:spMkLst>
        </pc:spChg>
        <pc:spChg chg="add mod">
          <ac:chgData name="Xavi Villacis" userId="f84f76f717a8a093" providerId="LiveId" clId="{AF36A78F-47B8-4482-80A2-056C52E7AEEA}" dt="2020-09-01T00:32:22.270" v="1846" actId="1036"/>
          <ac:spMkLst>
            <pc:docMk/>
            <pc:sldMk cId="4202216178" sldId="303"/>
            <ac:spMk id="8" creationId="{E9BA2D18-1B3D-44A7-933F-15B30549FD27}"/>
          </ac:spMkLst>
        </pc:spChg>
        <pc:spChg chg="add mod">
          <ac:chgData name="Xavi Villacis" userId="f84f76f717a8a093" providerId="LiveId" clId="{AF36A78F-47B8-4482-80A2-056C52E7AEEA}" dt="2020-09-01T00:32:26.408" v="1847" actId="1036"/>
          <ac:spMkLst>
            <pc:docMk/>
            <pc:sldMk cId="4202216178" sldId="303"/>
            <ac:spMk id="9" creationId="{C36B28A8-140D-479E-A1F7-10992137CA70}"/>
          </ac:spMkLst>
        </pc:spChg>
        <pc:spChg chg="add del mod">
          <ac:chgData name="Xavi Villacis" userId="f84f76f717a8a093" providerId="LiveId" clId="{AF36A78F-47B8-4482-80A2-056C52E7AEEA}" dt="2020-09-01T00:32:07" v="1831" actId="478"/>
          <ac:spMkLst>
            <pc:docMk/>
            <pc:sldMk cId="4202216178" sldId="303"/>
            <ac:spMk id="10" creationId="{41E6D0F9-5126-486E-9EBE-1DED80044A73}"/>
          </ac:spMkLst>
        </pc:spChg>
        <pc:picChg chg="add mod">
          <ac:chgData name="Xavi Villacis" userId="f84f76f717a8a093" providerId="LiveId" clId="{AF36A78F-47B8-4482-80A2-056C52E7AEEA}" dt="2020-09-01T00:26:08.614" v="1809" actId="1076"/>
          <ac:picMkLst>
            <pc:docMk/>
            <pc:sldMk cId="4202216178" sldId="303"/>
            <ac:picMk id="4" creationId="{550C7932-E337-4EA3-9637-4AB57F82B3D7}"/>
          </ac:picMkLst>
        </pc:picChg>
        <pc:picChg chg="add mod ord">
          <ac:chgData name="Xavi Villacis" userId="f84f76f717a8a093" providerId="LiveId" clId="{AF36A78F-47B8-4482-80A2-056C52E7AEEA}" dt="2020-09-01T00:34:30.251" v="1848"/>
          <ac:picMkLst>
            <pc:docMk/>
            <pc:sldMk cId="4202216178" sldId="303"/>
            <ac:picMk id="7" creationId="{C59316D3-5D15-41B5-9D3A-675F6A53BBB6}"/>
          </ac:picMkLst>
        </pc:picChg>
      </pc:sldChg>
      <pc:sldChg chg="addSp delSp modSp new del mod setBg">
        <pc:chgData name="Xavi Villacis" userId="f84f76f717a8a093" providerId="LiveId" clId="{AF36A78F-47B8-4482-80A2-056C52E7AEEA}" dt="2020-09-01T00:25:24.589" v="1806" actId="47"/>
        <pc:sldMkLst>
          <pc:docMk/>
          <pc:sldMk cId="428862497" sldId="304"/>
        </pc:sldMkLst>
        <pc:spChg chg="del">
          <ac:chgData name="Xavi Villacis" userId="f84f76f717a8a093" providerId="LiveId" clId="{AF36A78F-47B8-4482-80A2-056C52E7AEEA}" dt="2020-08-31T23:42:08.968" v="1728" actId="478"/>
          <ac:spMkLst>
            <pc:docMk/>
            <pc:sldMk cId="428862497" sldId="304"/>
            <ac:spMk id="2" creationId="{F4EB4179-5C09-4FE8-ACAF-9AD5C8565A72}"/>
          </ac:spMkLst>
        </pc:spChg>
        <pc:spChg chg="del">
          <ac:chgData name="Xavi Villacis" userId="f84f76f717a8a093" providerId="LiveId" clId="{AF36A78F-47B8-4482-80A2-056C52E7AEEA}" dt="2020-08-31T23:42:10.391" v="1729" actId="478"/>
          <ac:spMkLst>
            <pc:docMk/>
            <pc:sldMk cId="428862497" sldId="304"/>
            <ac:spMk id="3" creationId="{74C01E27-48A3-4CC9-B25F-54C5E6D96940}"/>
          </ac:spMkLst>
        </pc:spChg>
        <pc:spChg chg="add del mod">
          <ac:chgData name="Xavi Villacis" userId="f84f76f717a8a093" providerId="LiveId" clId="{AF36A78F-47B8-4482-80A2-056C52E7AEEA}" dt="2020-08-31T23:47:00.300" v="1803" actId="2711"/>
          <ac:spMkLst>
            <pc:docMk/>
            <pc:sldMk cId="428862497" sldId="304"/>
            <ac:spMk id="5" creationId="{44D02A95-6DB1-44C0-95BB-B83C60EB55A5}"/>
          </ac:spMkLst>
        </pc:spChg>
        <pc:spChg chg="add del">
          <ac:chgData name="Xavi Villacis" userId="f84f76f717a8a093" providerId="LiveId" clId="{AF36A78F-47B8-4482-80A2-056C52E7AEEA}" dt="2020-08-31T23:48:37.309" v="1805" actId="478"/>
          <ac:spMkLst>
            <pc:docMk/>
            <pc:sldMk cId="428862497" sldId="304"/>
            <ac:spMk id="6" creationId="{B9B4822E-8B91-4A2C-A73F-72745B08A9BC}"/>
          </ac:spMkLst>
        </pc:spChg>
        <pc:picChg chg="add mod">
          <ac:chgData name="Xavi Villacis" userId="f84f76f717a8a093" providerId="LiveId" clId="{AF36A78F-47B8-4482-80A2-056C52E7AEEA}" dt="2020-08-31T23:46:22.350" v="1766"/>
          <ac:picMkLst>
            <pc:docMk/>
            <pc:sldMk cId="428862497" sldId="304"/>
            <ac:picMk id="4" creationId="{9D366314-4379-4E03-B46A-985A7AD7039B}"/>
          </ac:picMkLst>
        </pc:picChg>
      </pc:sldChg>
      <pc:sldChg chg="del">
        <pc:chgData name="Xavi Villacis" userId="f84f76f717a8a093" providerId="LiveId" clId="{AF36A78F-47B8-4482-80A2-056C52E7AEEA}" dt="2020-09-01T02:31:17.025" v="1849" actId="47"/>
        <pc:sldMkLst>
          <pc:docMk/>
          <pc:sldMk cId="2220701395" sldId="304"/>
        </pc:sldMkLst>
      </pc:sldChg>
      <pc:sldChg chg="addSp modSp mod setBg">
        <pc:chgData name="Xavi Villacis" userId="f84f76f717a8a093" providerId="LiveId" clId="{AF36A78F-47B8-4482-80A2-056C52E7AEEA}" dt="2020-09-01T03:41:47.919" v="2198" actId="14100"/>
        <pc:sldMkLst>
          <pc:docMk/>
          <pc:sldMk cId="1236813864" sldId="305"/>
        </pc:sldMkLst>
        <pc:spChg chg="mod">
          <ac:chgData name="Xavi Villacis" userId="f84f76f717a8a093" providerId="LiveId" clId="{AF36A78F-47B8-4482-80A2-056C52E7AEEA}" dt="2020-09-01T03:41:34.394" v="2196" actId="113"/>
          <ac:spMkLst>
            <pc:docMk/>
            <pc:sldMk cId="1236813864" sldId="305"/>
            <ac:spMk id="2" creationId="{A098B2F1-FCCD-B741-8AF2-1C36D36BE586}"/>
          </ac:spMkLst>
        </pc:spChg>
        <pc:graphicFrameChg chg="mod">
          <ac:chgData name="Xavi Villacis" userId="f84f76f717a8a093" providerId="LiveId" clId="{AF36A78F-47B8-4482-80A2-056C52E7AEEA}" dt="2020-09-01T03:41:47.919" v="2198" actId="14100"/>
          <ac:graphicFrameMkLst>
            <pc:docMk/>
            <pc:sldMk cId="1236813864" sldId="305"/>
            <ac:graphicFrameMk id="9" creationId="{8A44014F-F0E5-CC40-B4E3-4632372CF922}"/>
          </ac:graphicFrameMkLst>
        </pc:graphicFrameChg>
        <pc:picChg chg="add mod ord">
          <ac:chgData name="Xavi Villacis" userId="f84f76f717a8a093" providerId="LiveId" clId="{AF36A78F-47B8-4482-80A2-056C52E7AEEA}" dt="2020-09-01T03:41:30.323" v="2195" actId="167"/>
          <ac:picMkLst>
            <pc:docMk/>
            <pc:sldMk cId="1236813864" sldId="305"/>
            <ac:picMk id="6" creationId="{E31836E6-C393-44EC-973D-E960E7A2C7F8}"/>
          </ac:picMkLst>
        </pc:picChg>
      </pc:sldChg>
      <pc:sldChg chg="addSp modSp mod setBg">
        <pc:chgData name="Xavi Villacis" userId="f84f76f717a8a093" providerId="LiveId" clId="{AF36A78F-47B8-4482-80A2-056C52E7AEEA}" dt="2020-09-01T03:44:49.818" v="2228" actId="1076"/>
        <pc:sldMkLst>
          <pc:docMk/>
          <pc:sldMk cId="3105792654" sldId="306"/>
        </pc:sldMkLst>
        <pc:spChg chg="mod">
          <ac:chgData name="Xavi Villacis" userId="f84f76f717a8a093" providerId="LiveId" clId="{AF36A78F-47B8-4482-80A2-056C52E7AEEA}" dt="2020-09-01T03:44:08.269" v="2224" actId="1076"/>
          <ac:spMkLst>
            <pc:docMk/>
            <pc:sldMk cId="3105792654" sldId="306"/>
            <ac:spMk id="9" creationId="{22CF5864-E736-4E48-8AAF-CE64D59A80BF}"/>
          </ac:spMkLst>
        </pc:spChg>
        <pc:spChg chg="add mod">
          <ac:chgData name="Xavi Villacis" userId="f84f76f717a8a093" providerId="LiveId" clId="{AF36A78F-47B8-4482-80A2-056C52E7AEEA}" dt="2020-09-01T03:44:17.790" v="2225" actId="1076"/>
          <ac:spMkLst>
            <pc:docMk/>
            <pc:sldMk cId="3105792654" sldId="306"/>
            <ac:spMk id="13" creationId="{F46C5968-25A9-4AB5-9273-83C3451E6666}"/>
          </ac:spMkLst>
        </pc:spChg>
        <pc:graphicFrameChg chg="mod">
          <ac:chgData name="Xavi Villacis" userId="f84f76f717a8a093" providerId="LiveId" clId="{AF36A78F-47B8-4482-80A2-056C52E7AEEA}" dt="2020-09-01T03:44:34.635" v="2227" actId="1076"/>
          <ac:graphicFrameMkLst>
            <pc:docMk/>
            <pc:sldMk cId="3105792654" sldId="306"/>
            <ac:graphicFrameMk id="6" creationId="{B741C0B0-F376-9847-8D2C-6C1CD14A8391}"/>
          </ac:graphicFrameMkLst>
        </pc:graphicFrameChg>
        <pc:graphicFrameChg chg="mod">
          <ac:chgData name="Xavi Villacis" userId="f84f76f717a8a093" providerId="LiveId" clId="{AF36A78F-47B8-4482-80A2-056C52E7AEEA}" dt="2020-09-01T03:44:49.818" v="2228" actId="1076"/>
          <ac:graphicFrameMkLst>
            <pc:docMk/>
            <pc:sldMk cId="3105792654" sldId="306"/>
            <ac:graphicFrameMk id="8" creationId="{6CABE4FA-CFAA-0F4E-A6CC-05A57B42246B}"/>
          </ac:graphicFrameMkLst>
        </pc:graphicFrameChg>
        <pc:picChg chg="add mod ord">
          <ac:chgData name="Xavi Villacis" userId="f84f76f717a8a093" providerId="LiveId" clId="{AF36A78F-47B8-4482-80A2-056C52E7AEEA}" dt="2020-09-01T03:44:23.192" v="2226" actId="167"/>
          <ac:picMkLst>
            <pc:docMk/>
            <pc:sldMk cId="3105792654" sldId="306"/>
            <ac:picMk id="10" creationId="{670F7DC1-7D61-41AA-BE1F-A0213FC41971}"/>
          </ac:picMkLst>
        </pc:picChg>
        <pc:picChg chg="add mod">
          <ac:chgData name="Xavi Villacis" userId="f84f76f717a8a093" providerId="LiveId" clId="{AF36A78F-47B8-4482-80A2-056C52E7AEEA}" dt="2020-09-01T03:42:50.220" v="2209" actId="1076"/>
          <ac:picMkLst>
            <pc:docMk/>
            <pc:sldMk cId="3105792654" sldId="306"/>
            <ac:picMk id="12" creationId="{56CF74B6-DE9A-4391-A86A-B02F335C3A96}"/>
          </ac:picMkLst>
        </pc:picChg>
      </pc:sldChg>
      <pc:sldChg chg="modSp mod setBg">
        <pc:chgData name="Xavi Villacis" userId="f84f76f717a8a093" providerId="LiveId" clId="{AF36A78F-47B8-4482-80A2-056C52E7AEEA}" dt="2020-09-01T04:35:01.203" v="2885" actId="113"/>
        <pc:sldMkLst>
          <pc:docMk/>
          <pc:sldMk cId="2402704329" sldId="307"/>
        </pc:sldMkLst>
        <pc:spChg chg="mod">
          <ac:chgData name="Xavi Villacis" userId="f84f76f717a8a093" providerId="LiveId" clId="{AF36A78F-47B8-4482-80A2-056C52E7AEEA}" dt="2020-09-01T03:45:55.279" v="2243" actId="1036"/>
          <ac:spMkLst>
            <pc:docMk/>
            <pc:sldMk cId="2402704329" sldId="307"/>
            <ac:spMk id="6" creationId="{81B7DBBE-3F85-7247-87D1-C8E47A9A1D72}"/>
          </ac:spMkLst>
        </pc:spChg>
        <pc:graphicFrameChg chg="mod modGraphic">
          <ac:chgData name="Xavi Villacis" userId="f84f76f717a8a093" providerId="LiveId" clId="{AF36A78F-47B8-4482-80A2-056C52E7AEEA}" dt="2020-09-01T04:35:01.203" v="2885" actId="113"/>
          <ac:graphicFrameMkLst>
            <pc:docMk/>
            <pc:sldMk cId="2402704329" sldId="307"/>
            <ac:graphicFrameMk id="5" creationId="{D83E539F-49E4-AA4C-B6B9-2BBE9FAD5720}"/>
          </ac:graphicFrameMkLst>
        </pc:graphicFrameChg>
        <pc:graphicFrameChg chg="mod">
          <ac:chgData name="Xavi Villacis" userId="f84f76f717a8a093" providerId="LiveId" clId="{AF36A78F-47B8-4482-80A2-056C52E7AEEA}" dt="2020-09-01T04:28:02.057" v="2848" actId="404"/>
          <ac:graphicFrameMkLst>
            <pc:docMk/>
            <pc:sldMk cId="2402704329" sldId="307"/>
            <ac:graphicFrameMk id="8" creationId="{40A1FA3E-E9F5-9D42-AF9E-CB0DC87ACCA5}"/>
          </ac:graphicFrameMkLst>
        </pc:graphicFrameChg>
        <pc:picChg chg="mod">
          <ac:chgData name="Xavi Villacis" userId="f84f76f717a8a093" providerId="LiveId" clId="{AF36A78F-47B8-4482-80A2-056C52E7AEEA}" dt="2020-09-01T03:45:55.279" v="2243" actId="1036"/>
          <ac:picMkLst>
            <pc:docMk/>
            <pc:sldMk cId="2402704329" sldId="307"/>
            <ac:picMk id="9" creationId="{4FEA48E8-D6F9-9847-9043-6E194011F5F4}"/>
          </ac:picMkLst>
        </pc:picChg>
      </pc:sldChg>
      <pc:sldChg chg="modSp mod setBg">
        <pc:chgData name="Xavi Villacis" userId="f84f76f717a8a093" providerId="LiveId" clId="{AF36A78F-47B8-4482-80A2-056C52E7AEEA}" dt="2020-09-01T04:28:18.988" v="2849" actId="2711"/>
        <pc:sldMkLst>
          <pc:docMk/>
          <pc:sldMk cId="1027035857" sldId="308"/>
        </pc:sldMkLst>
        <pc:spChg chg="mod">
          <ac:chgData name="Xavi Villacis" userId="f84f76f717a8a093" providerId="LiveId" clId="{AF36A78F-47B8-4482-80A2-056C52E7AEEA}" dt="2020-09-01T03:46:05.479" v="2256" actId="1035"/>
          <ac:spMkLst>
            <pc:docMk/>
            <pc:sldMk cId="1027035857" sldId="308"/>
            <ac:spMk id="2" creationId="{7D873E8F-32E6-7846-88F1-65C25B10F446}"/>
          </ac:spMkLst>
        </pc:spChg>
        <pc:graphicFrameChg chg="mod">
          <ac:chgData name="Xavi Villacis" userId="f84f76f717a8a093" providerId="LiveId" clId="{AF36A78F-47B8-4482-80A2-056C52E7AEEA}" dt="2020-09-01T04:28:18.988" v="2849" actId="2711"/>
          <ac:graphicFrameMkLst>
            <pc:docMk/>
            <pc:sldMk cId="1027035857" sldId="308"/>
            <ac:graphicFrameMk id="3" creationId="{088FDDCA-E7BC-E841-B440-215116D13088}"/>
          </ac:graphicFrameMkLst>
        </pc:graphicFrameChg>
        <pc:picChg chg="mod">
          <ac:chgData name="Xavi Villacis" userId="f84f76f717a8a093" providerId="LiveId" clId="{AF36A78F-47B8-4482-80A2-056C52E7AEEA}" dt="2020-09-01T03:46:05.479" v="2256" actId="1035"/>
          <ac:picMkLst>
            <pc:docMk/>
            <pc:sldMk cId="1027035857" sldId="308"/>
            <ac:picMk id="6" creationId="{9660DBDB-C167-2F45-BF50-D98BB5958CD0}"/>
          </ac:picMkLst>
        </pc:picChg>
      </pc:sldChg>
      <pc:sldChg chg="modSp mod setBg">
        <pc:chgData name="Xavi Villacis" userId="f84f76f717a8a093" providerId="LiveId" clId="{AF36A78F-47B8-4482-80A2-056C52E7AEEA}" dt="2020-09-01T04:34:17.563" v="2877" actId="113"/>
        <pc:sldMkLst>
          <pc:docMk/>
          <pc:sldMk cId="3529767946" sldId="309"/>
        </pc:sldMkLst>
        <pc:spChg chg="mod">
          <ac:chgData name="Xavi Villacis" userId="f84f76f717a8a093" providerId="LiveId" clId="{AF36A78F-47B8-4482-80A2-056C52E7AEEA}" dt="2020-09-01T03:47:57.801" v="2282" actId="1036"/>
          <ac:spMkLst>
            <pc:docMk/>
            <pc:sldMk cId="3529767946" sldId="309"/>
            <ac:spMk id="2" creationId="{DE4CCB58-0030-4C43-A63D-38ACAB299B03}"/>
          </ac:spMkLst>
        </pc:spChg>
        <pc:spChg chg="mod">
          <ac:chgData name="Xavi Villacis" userId="f84f76f717a8a093" providerId="LiveId" clId="{AF36A78F-47B8-4482-80A2-056C52E7AEEA}" dt="2020-09-01T04:28:44.929" v="2851" actId="2711"/>
          <ac:spMkLst>
            <pc:docMk/>
            <pc:sldMk cId="3529767946" sldId="309"/>
            <ac:spMk id="11" creationId="{1C7E1039-67E4-4643-BE5E-3C987FE90AC6}"/>
          </ac:spMkLst>
        </pc:spChg>
        <pc:graphicFrameChg chg="modGraphic">
          <ac:chgData name="Xavi Villacis" userId="f84f76f717a8a093" providerId="LiveId" clId="{AF36A78F-47B8-4482-80A2-056C52E7AEEA}" dt="2020-09-01T04:34:17.563" v="2877" actId="113"/>
          <ac:graphicFrameMkLst>
            <pc:docMk/>
            <pc:sldMk cId="3529767946" sldId="309"/>
            <ac:graphicFrameMk id="10" creationId="{95BEABDF-573C-5D41-AA5F-321D90CB9D40}"/>
          </ac:graphicFrameMkLst>
        </pc:graphicFrameChg>
        <pc:picChg chg="mod">
          <ac:chgData name="Xavi Villacis" userId="f84f76f717a8a093" providerId="LiveId" clId="{AF36A78F-47B8-4482-80A2-056C52E7AEEA}" dt="2020-09-01T03:47:57.801" v="2282" actId="1036"/>
          <ac:picMkLst>
            <pc:docMk/>
            <pc:sldMk cId="3529767946" sldId="309"/>
            <ac:picMk id="12" creationId="{91921503-B554-6E41-95A9-C2A13E915643}"/>
          </ac:picMkLst>
        </pc:picChg>
      </pc:sldChg>
      <pc:sldChg chg="modSp mod setBg">
        <pc:chgData name="Xavi Villacis" userId="f84f76f717a8a093" providerId="LiveId" clId="{AF36A78F-47B8-4482-80A2-056C52E7AEEA}" dt="2020-09-01T04:29:54.890" v="2857" actId="403"/>
        <pc:sldMkLst>
          <pc:docMk/>
          <pc:sldMk cId="2325916273" sldId="310"/>
        </pc:sldMkLst>
        <pc:spChg chg="mod">
          <ac:chgData name="Xavi Villacis" userId="f84f76f717a8a093" providerId="LiveId" clId="{AF36A78F-47B8-4482-80A2-056C52E7AEEA}" dt="2020-09-01T03:49:38.532" v="2343" actId="1035"/>
          <ac:spMkLst>
            <pc:docMk/>
            <pc:sldMk cId="2325916273" sldId="310"/>
            <ac:spMk id="2" creationId="{88FDF141-CEBA-4C46-998B-0D4CE799819E}"/>
          </ac:spMkLst>
        </pc:spChg>
        <pc:graphicFrameChg chg="mod">
          <ac:chgData name="Xavi Villacis" userId="f84f76f717a8a093" providerId="LiveId" clId="{AF36A78F-47B8-4482-80A2-056C52E7AEEA}" dt="2020-09-01T04:29:54.890" v="2857" actId="403"/>
          <ac:graphicFrameMkLst>
            <pc:docMk/>
            <pc:sldMk cId="2325916273" sldId="310"/>
            <ac:graphicFrameMk id="3" creationId="{E89F0B89-674F-4F42-9036-9B7DB767B13A}"/>
          </ac:graphicFrameMkLst>
        </pc:graphicFrameChg>
        <pc:picChg chg="mod">
          <ac:chgData name="Xavi Villacis" userId="f84f76f717a8a093" providerId="LiveId" clId="{AF36A78F-47B8-4482-80A2-056C52E7AEEA}" dt="2020-09-01T03:49:38.532" v="2343" actId="1035"/>
          <ac:picMkLst>
            <pc:docMk/>
            <pc:sldMk cId="2325916273" sldId="310"/>
            <ac:picMk id="5" creationId="{C2C3E27E-DEC0-1B40-92F5-E2DEA5C77754}"/>
          </ac:picMkLst>
        </pc:picChg>
      </pc:sldChg>
      <pc:sldChg chg="modSp mod setBg">
        <pc:chgData name="Xavi Villacis" userId="f84f76f717a8a093" providerId="LiveId" clId="{AF36A78F-47B8-4482-80A2-056C52E7AEEA}" dt="2020-09-01T04:30:30.542" v="2860" actId="2711"/>
        <pc:sldMkLst>
          <pc:docMk/>
          <pc:sldMk cId="4216073707" sldId="311"/>
        </pc:sldMkLst>
        <pc:spChg chg="mod">
          <ac:chgData name="Xavi Villacis" userId="f84f76f717a8a093" providerId="LiveId" clId="{AF36A78F-47B8-4482-80A2-056C52E7AEEA}" dt="2020-09-01T03:50:36.481" v="2377" actId="1035"/>
          <ac:spMkLst>
            <pc:docMk/>
            <pc:sldMk cId="4216073707" sldId="311"/>
            <ac:spMk id="6" creationId="{5A59BE4E-1B9C-A248-B826-747D64AB4048}"/>
          </ac:spMkLst>
        </pc:spChg>
        <pc:spChg chg="mod">
          <ac:chgData name="Xavi Villacis" userId="f84f76f717a8a093" providerId="LiveId" clId="{AF36A78F-47B8-4482-80A2-056C52E7AEEA}" dt="2020-09-01T04:30:30.542" v="2860" actId="2711"/>
          <ac:spMkLst>
            <pc:docMk/>
            <pc:sldMk cId="4216073707" sldId="311"/>
            <ac:spMk id="7" creationId="{206BCC51-C29B-4849-92D0-0B6526C947B7}"/>
          </ac:spMkLst>
        </pc:spChg>
        <pc:picChg chg="mod">
          <ac:chgData name="Xavi Villacis" userId="f84f76f717a8a093" providerId="LiveId" clId="{AF36A78F-47B8-4482-80A2-056C52E7AEEA}" dt="2020-09-01T03:50:36.481" v="2377" actId="1035"/>
          <ac:picMkLst>
            <pc:docMk/>
            <pc:sldMk cId="4216073707" sldId="311"/>
            <ac:picMk id="8" creationId="{126056D0-C018-674F-8346-2A4BE6A0C753}"/>
          </ac:picMkLst>
        </pc:picChg>
      </pc:sldChg>
      <pc:sldChg chg="modSp mod setBg">
        <pc:chgData name="Xavi Villacis" userId="f84f76f717a8a093" providerId="LiveId" clId="{AF36A78F-47B8-4482-80A2-056C52E7AEEA}" dt="2020-09-01T04:54:08.838" v="3037" actId="20577"/>
        <pc:sldMkLst>
          <pc:docMk/>
          <pc:sldMk cId="1518245563" sldId="312"/>
        </pc:sldMkLst>
        <pc:spChg chg="mod">
          <ac:chgData name="Xavi Villacis" userId="f84f76f717a8a093" providerId="LiveId" clId="{AF36A78F-47B8-4482-80A2-056C52E7AEEA}" dt="2020-09-01T03:52:05.224" v="2403" actId="1036"/>
          <ac:spMkLst>
            <pc:docMk/>
            <pc:sldMk cId="1518245563" sldId="312"/>
            <ac:spMk id="2" creationId="{BAFB8E0A-0A65-F947-B005-FAF9891134FD}"/>
          </ac:spMkLst>
        </pc:spChg>
        <pc:spChg chg="mod">
          <ac:chgData name="Xavi Villacis" userId="f84f76f717a8a093" providerId="LiveId" clId="{AF36A78F-47B8-4482-80A2-056C52E7AEEA}" dt="2020-09-01T04:54:08.838" v="3037" actId="20577"/>
          <ac:spMkLst>
            <pc:docMk/>
            <pc:sldMk cId="1518245563" sldId="312"/>
            <ac:spMk id="5" creationId="{AF837900-D855-C944-AE6A-441083AF2E59}"/>
          </ac:spMkLst>
        </pc:spChg>
        <pc:picChg chg="mod">
          <ac:chgData name="Xavi Villacis" userId="f84f76f717a8a093" providerId="LiveId" clId="{AF36A78F-47B8-4482-80A2-056C52E7AEEA}" dt="2020-09-01T03:03:40.062" v="2106" actId="14100"/>
          <ac:picMkLst>
            <pc:docMk/>
            <pc:sldMk cId="1518245563" sldId="312"/>
            <ac:picMk id="4" creationId="{45E12CE2-4E67-7248-9706-51D5724C52A3}"/>
          </ac:picMkLst>
        </pc:picChg>
        <pc:picChg chg="mod">
          <ac:chgData name="Xavi Villacis" userId="f84f76f717a8a093" providerId="LiveId" clId="{AF36A78F-47B8-4482-80A2-056C52E7AEEA}" dt="2020-09-01T03:52:05.224" v="2403" actId="1036"/>
          <ac:picMkLst>
            <pc:docMk/>
            <pc:sldMk cId="1518245563" sldId="312"/>
            <ac:picMk id="7" creationId="{090B9D6E-F072-884B-A54B-8FEC181C66D5}"/>
          </ac:picMkLst>
        </pc:picChg>
      </pc:sldChg>
      <pc:sldChg chg="modSp mod setBg">
        <pc:chgData name="Xavi Villacis" userId="f84f76f717a8a093" providerId="LiveId" clId="{AF36A78F-47B8-4482-80A2-056C52E7AEEA}" dt="2020-09-01T04:31:22.787" v="2864" actId="2711"/>
        <pc:sldMkLst>
          <pc:docMk/>
          <pc:sldMk cId="1794567135" sldId="313"/>
        </pc:sldMkLst>
        <pc:spChg chg="mod">
          <ac:chgData name="Xavi Villacis" userId="f84f76f717a8a093" providerId="LiveId" clId="{AF36A78F-47B8-4482-80A2-056C52E7AEEA}" dt="2020-09-01T03:54:53.510" v="2455" actId="1035"/>
          <ac:spMkLst>
            <pc:docMk/>
            <pc:sldMk cId="1794567135" sldId="313"/>
            <ac:spMk id="2" creationId="{E1B0BB4D-84AD-694D-B1A0-D150A1C6D37B}"/>
          </ac:spMkLst>
        </pc:spChg>
        <pc:spChg chg="mod">
          <ac:chgData name="Xavi Villacis" userId="f84f76f717a8a093" providerId="LiveId" clId="{AF36A78F-47B8-4482-80A2-056C52E7AEEA}" dt="2020-09-01T04:31:22.787" v="2864" actId="2711"/>
          <ac:spMkLst>
            <pc:docMk/>
            <pc:sldMk cId="1794567135" sldId="313"/>
            <ac:spMk id="3" creationId="{5551D3E9-BB3E-9E47-ABF1-3EDD3C1533E3}"/>
          </ac:spMkLst>
        </pc:spChg>
        <pc:picChg chg="mod">
          <ac:chgData name="Xavi Villacis" userId="f84f76f717a8a093" providerId="LiveId" clId="{AF36A78F-47B8-4482-80A2-056C52E7AEEA}" dt="2020-09-01T03:54:53.510" v="2455" actId="1035"/>
          <ac:picMkLst>
            <pc:docMk/>
            <pc:sldMk cId="1794567135" sldId="313"/>
            <ac:picMk id="4" creationId="{E499EED2-FB9C-D040-A99A-9762A4C82184}"/>
          </ac:picMkLst>
        </pc:picChg>
      </pc:sldChg>
      <pc:sldChg chg="modSp mod setBg">
        <pc:chgData name="Xavi Villacis" userId="f84f76f717a8a093" providerId="LiveId" clId="{AF36A78F-47B8-4482-80A2-056C52E7AEEA}" dt="2020-09-01T03:55:29.100" v="2474" actId="1036"/>
        <pc:sldMkLst>
          <pc:docMk/>
          <pc:sldMk cId="4116797933" sldId="314"/>
        </pc:sldMkLst>
        <pc:spChg chg="mod">
          <ac:chgData name="Xavi Villacis" userId="f84f76f717a8a093" providerId="LiveId" clId="{AF36A78F-47B8-4482-80A2-056C52E7AEEA}" dt="2020-09-01T03:55:29.100" v="2474" actId="1036"/>
          <ac:spMkLst>
            <pc:docMk/>
            <pc:sldMk cId="4116797933" sldId="314"/>
            <ac:spMk id="2" creationId="{6FA0671B-3128-5945-A5E3-F8F89B9D4553}"/>
          </ac:spMkLst>
        </pc:spChg>
        <pc:picChg chg="mod">
          <ac:chgData name="Xavi Villacis" userId="f84f76f717a8a093" providerId="LiveId" clId="{AF36A78F-47B8-4482-80A2-056C52E7AEEA}" dt="2020-09-01T03:55:29.100" v="2474" actId="1036"/>
          <ac:picMkLst>
            <pc:docMk/>
            <pc:sldMk cId="4116797933" sldId="314"/>
            <ac:picMk id="4" creationId="{6E71037C-241D-E042-BCA5-665FCAAF80E8}"/>
          </ac:picMkLst>
        </pc:picChg>
      </pc:sldChg>
      <pc:sldChg chg="modSp mod setBg">
        <pc:chgData name="Xavi Villacis" userId="f84f76f717a8a093" providerId="LiveId" clId="{AF36A78F-47B8-4482-80A2-056C52E7AEEA}" dt="2020-09-01T04:55:03.248" v="3039" actId="20577"/>
        <pc:sldMkLst>
          <pc:docMk/>
          <pc:sldMk cId="1227512063" sldId="315"/>
        </pc:sldMkLst>
        <pc:spChg chg="mod">
          <ac:chgData name="Xavi Villacis" userId="f84f76f717a8a093" providerId="LiveId" clId="{AF36A78F-47B8-4482-80A2-056C52E7AEEA}" dt="2020-09-01T04:55:03.248" v="3039" actId="20577"/>
          <ac:spMkLst>
            <pc:docMk/>
            <pc:sldMk cId="1227512063" sldId="315"/>
            <ac:spMk id="5" creationId="{91F81E9C-480F-3042-B96C-E0050065F286}"/>
          </ac:spMkLst>
        </pc:spChg>
        <pc:picChg chg="mod">
          <ac:chgData name="Xavi Villacis" userId="f84f76f717a8a093" providerId="LiveId" clId="{AF36A78F-47B8-4482-80A2-056C52E7AEEA}" dt="2020-09-01T03:37:21.955" v="2160" actId="1076"/>
          <ac:picMkLst>
            <pc:docMk/>
            <pc:sldMk cId="1227512063" sldId="315"/>
            <ac:picMk id="4" creationId="{0F93FEF2-1A25-D74B-ABEF-C79A0B7D4B6C}"/>
          </ac:picMkLst>
        </pc:picChg>
        <pc:picChg chg="mod">
          <ac:chgData name="Xavi Villacis" userId="f84f76f717a8a093" providerId="LiveId" clId="{AF36A78F-47B8-4482-80A2-056C52E7AEEA}" dt="2020-09-01T03:56:46.738" v="2488" actId="1076"/>
          <ac:picMkLst>
            <pc:docMk/>
            <pc:sldMk cId="1227512063" sldId="315"/>
            <ac:picMk id="7" creationId="{6BCAF745-1F18-954D-A0F2-0BE6606B64A3}"/>
          </ac:picMkLst>
        </pc:picChg>
      </pc:sldChg>
      <pc:sldChg chg="setBg">
        <pc:chgData name="Xavi Villacis" userId="f84f76f717a8a093" providerId="LiveId" clId="{AF36A78F-47B8-4482-80A2-056C52E7AEEA}" dt="2020-09-01T02:32:55.176" v="1854"/>
        <pc:sldMkLst>
          <pc:docMk/>
          <pc:sldMk cId="4240702705" sldId="316"/>
        </pc:sldMkLst>
      </pc:sldChg>
      <pc:sldChg chg="addSp delSp modSp mod setBg">
        <pc:chgData name="Xavi Villacis" userId="f84f76f717a8a093" providerId="LiveId" clId="{AF36A78F-47B8-4482-80A2-056C52E7AEEA}" dt="2020-09-01T04:19:22.600" v="2682" actId="478"/>
        <pc:sldMkLst>
          <pc:docMk/>
          <pc:sldMk cId="2535287454" sldId="317"/>
        </pc:sldMkLst>
        <pc:spChg chg="mod">
          <ac:chgData name="Xavi Villacis" userId="f84f76f717a8a093" providerId="LiveId" clId="{AF36A78F-47B8-4482-80A2-056C52E7AEEA}" dt="2020-09-01T04:01:55.935" v="2518" actId="1035"/>
          <ac:spMkLst>
            <pc:docMk/>
            <pc:sldMk cId="2535287454" sldId="317"/>
            <ac:spMk id="2" creationId="{8BF6AB1B-3D5D-3341-86A9-73C96420ED2B}"/>
          </ac:spMkLst>
        </pc:spChg>
        <pc:picChg chg="add mod ord">
          <ac:chgData name="Xavi Villacis" userId="f84f76f717a8a093" providerId="LiveId" clId="{AF36A78F-47B8-4482-80A2-056C52E7AEEA}" dt="2020-09-01T04:00:12.401" v="2499" actId="167"/>
          <ac:picMkLst>
            <pc:docMk/>
            <pc:sldMk cId="2535287454" sldId="317"/>
            <ac:picMk id="5" creationId="{0351BD51-D6FF-4ED8-AF8A-DA309B94C20A}"/>
          </ac:picMkLst>
        </pc:picChg>
        <pc:picChg chg="del">
          <ac:chgData name="Xavi Villacis" userId="f84f76f717a8a093" providerId="LiveId" clId="{AF36A78F-47B8-4482-80A2-056C52E7AEEA}" dt="2020-09-01T04:19:22.600" v="2682" actId="478"/>
          <ac:picMkLst>
            <pc:docMk/>
            <pc:sldMk cId="2535287454" sldId="317"/>
            <ac:picMk id="5" creationId="{E4346D9F-E5B8-BC4E-9B51-C6C5329E16EF}"/>
          </ac:picMkLst>
        </pc:picChg>
      </pc:sldChg>
      <pc:sldChg chg="addSp delSp modSp mod setBg">
        <pc:chgData name="Xavi Villacis" userId="f84f76f717a8a093" providerId="LiveId" clId="{AF36A78F-47B8-4482-80A2-056C52E7AEEA}" dt="2020-09-01T04:32:29.182" v="2868"/>
        <pc:sldMkLst>
          <pc:docMk/>
          <pc:sldMk cId="687631101" sldId="318"/>
        </pc:sldMkLst>
        <pc:spChg chg="mod">
          <ac:chgData name="Xavi Villacis" userId="f84f76f717a8a093" providerId="LiveId" clId="{AF36A78F-47B8-4482-80A2-056C52E7AEEA}" dt="2020-09-01T04:01:27.255" v="2515" actId="1076"/>
          <ac:spMkLst>
            <pc:docMk/>
            <pc:sldMk cId="687631101" sldId="318"/>
            <ac:spMk id="2" creationId="{A155CAD2-2B2C-CB40-AFC4-84B675AE187C}"/>
          </ac:spMkLst>
        </pc:spChg>
        <pc:graphicFrameChg chg="mod">
          <ac:chgData name="Xavi Villacis" userId="f84f76f717a8a093" providerId="LiveId" clId="{AF36A78F-47B8-4482-80A2-056C52E7AEEA}" dt="2020-09-01T04:32:29.182" v="2868"/>
          <ac:graphicFrameMkLst>
            <pc:docMk/>
            <pc:sldMk cId="687631101" sldId="318"/>
            <ac:graphicFrameMk id="6" creationId="{6014A7FB-31CB-AE4D-9CAA-17F7B2BB19D6}"/>
          </ac:graphicFrameMkLst>
        </pc:graphicFrameChg>
        <pc:picChg chg="del">
          <ac:chgData name="Xavi Villacis" userId="f84f76f717a8a093" providerId="LiveId" clId="{AF36A78F-47B8-4482-80A2-056C52E7AEEA}" dt="2020-09-01T04:19:26.931" v="2683" actId="478"/>
          <ac:picMkLst>
            <pc:docMk/>
            <pc:sldMk cId="687631101" sldId="318"/>
            <ac:picMk id="5" creationId="{04E12DF0-CB4C-5444-860B-951995716B04}"/>
          </ac:picMkLst>
        </pc:picChg>
        <pc:picChg chg="add mod ord">
          <ac:chgData name="Xavi Villacis" userId="f84f76f717a8a093" providerId="LiveId" clId="{AF36A78F-47B8-4482-80A2-056C52E7AEEA}" dt="2020-09-01T04:01:23.937" v="2514" actId="14100"/>
          <ac:picMkLst>
            <pc:docMk/>
            <pc:sldMk cId="687631101" sldId="318"/>
            <ac:picMk id="5" creationId="{43A3D4FE-90CE-45F5-B8FC-5D67D4965EF1}"/>
          </ac:picMkLst>
        </pc:picChg>
      </pc:sldChg>
      <pc:sldChg chg="addSp delSp modSp mod setBg">
        <pc:chgData name="Xavi Villacis" userId="f84f76f717a8a093" providerId="LiveId" clId="{AF36A78F-47B8-4482-80A2-056C52E7AEEA}" dt="2020-09-01T04:32:48.113" v="2869" actId="2711"/>
        <pc:sldMkLst>
          <pc:docMk/>
          <pc:sldMk cId="3321477022" sldId="319"/>
        </pc:sldMkLst>
        <pc:spChg chg="mod">
          <ac:chgData name="Xavi Villacis" userId="f84f76f717a8a093" providerId="LiveId" clId="{AF36A78F-47B8-4482-80A2-056C52E7AEEA}" dt="2020-09-01T04:03:21.190" v="2535" actId="113"/>
          <ac:spMkLst>
            <pc:docMk/>
            <pc:sldMk cId="3321477022" sldId="319"/>
            <ac:spMk id="2" creationId="{BC92D2A2-C7C5-294F-977C-90B53853A519}"/>
          </ac:spMkLst>
        </pc:spChg>
        <pc:spChg chg="add mod">
          <ac:chgData name="Xavi Villacis" userId="f84f76f717a8a093" providerId="LiveId" clId="{AF36A78F-47B8-4482-80A2-056C52E7AEEA}" dt="2020-09-01T03:24:47.677" v="2123" actId="403"/>
          <ac:spMkLst>
            <pc:docMk/>
            <pc:sldMk cId="3321477022" sldId="319"/>
            <ac:spMk id="6" creationId="{3F68A3FF-8119-4357-A180-46D11EF760C9}"/>
          </ac:spMkLst>
        </pc:spChg>
        <pc:graphicFrameChg chg="mod">
          <ac:chgData name="Xavi Villacis" userId="f84f76f717a8a093" providerId="LiveId" clId="{AF36A78F-47B8-4482-80A2-056C52E7AEEA}" dt="2020-09-01T04:32:48.113" v="2869" actId="2711"/>
          <ac:graphicFrameMkLst>
            <pc:docMk/>
            <pc:sldMk cId="3321477022" sldId="319"/>
            <ac:graphicFrameMk id="8" creationId="{BCD1A3E6-61FA-F843-8789-05C6FB963826}"/>
          </ac:graphicFrameMkLst>
        </pc:graphicFrameChg>
        <pc:picChg chg="add del mod">
          <ac:chgData name="Xavi Villacis" userId="f84f76f717a8a093" providerId="LiveId" clId="{AF36A78F-47B8-4482-80A2-056C52E7AEEA}" dt="2020-09-01T03:30:05.809" v="2157" actId="478"/>
          <ac:picMkLst>
            <pc:docMk/>
            <pc:sldMk cId="3321477022" sldId="319"/>
            <ac:picMk id="3" creationId="{20B38250-F1B1-4FB7-8CA7-E72B1665808B}"/>
          </ac:picMkLst>
        </pc:picChg>
        <pc:picChg chg="del">
          <ac:chgData name="Xavi Villacis" userId="f84f76f717a8a093" providerId="LiveId" clId="{AF36A78F-47B8-4482-80A2-056C52E7AEEA}" dt="2020-09-01T04:19:34.930" v="2684" actId="478"/>
          <ac:picMkLst>
            <pc:docMk/>
            <pc:sldMk cId="3321477022" sldId="319"/>
            <ac:picMk id="7" creationId="{75A9846B-2F43-DC40-BFDF-C03E78C06050}"/>
          </ac:picMkLst>
        </pc:picChg>
        <pc:picChg chg="add mod ord">
          <ac:chgData name="Xavi Villacis" userId="f84f76f717a8a093" providerId="LiveId" clId="{AF36A78F-47B8-4482-80A2-056C52E7AEEA}" dt="2020-09-01T04:02:18.771" v="2526" actId="1036"/>
          <ac:picMkLst>
            <pc:docMk/>
            <pc:sldMk cId="3321477022" sldId="319"/>
            <ac:picMk id="7" creationId="{802102E1-993C-4025-9E1B-219B77E055BF}"/>
          </ac:picMkLst>
        </pc:picChg>
      </pc:sldChg>
      <pc:sldChg chg="addSp delSp modSp mod setBg">
        <pc:chgData name="Xavi Villacis" userId="f84f76f717a8a093" providerId="LiveId" clId="{AF36A78F-47B8-4482-80A2-056C52E7AEEA}" dt="2020-09-01T04:33:12.416" v="2871" actId="403"/>
        <pc:sldMkLst>
          <pc:docMk/>
          <pc:sldMk cId="105084564" sldId="320"/>
        </pc:sldMkLst>
        <pc:spChg chg="mod">
          <ac:chgData name="Xavi Villacis" userId="f84f76f717a8a093" providerId="LiveId" clId="{AF36A78F-47B8-4482-80A2-056C52E7AEEA}" dt="2020-09-01T04:04:08.107" v="2547" actId="1076"/>
          <ac:spMkLst>
            <pc:docMk/>
            <pc:sldMk cId="105084564" sldId="320"/>
            <ac:spMk id="2" creationId="{8871DD54-203F-1542-8F26-4508715F55CF}"/>
          </ac:spMkLst>
        </pc:spChg>
        <pc:spChg chg="add mod">
          <ac:chgData name="Xavi Villacis" userId="f84f76f717a8a093" providerId="LiveId" clId="{AF36A78F-47B8-4482-80A2-056C52E7AEEA}" dt="2020-09-01T03:25:52.987" v="2136" actId="404"/>
          <ac:spMkLst>
            <pc:docMk/>
            <pc:sldMk cId="105084564" sldId="320"/>
            <ac:spMk id="5" creationId="{B30CF4A8-B36D-46F6-9AB7-C097616F98AA}"/>
          </ac:spMkLst>
        </pc:spChg>
        <pc:graphicFrameChg chg="mod">
          <ac:chgData name="Xavi Villacis" userId="f84f76f717a8a093" providerId="LiveId" clId="{AF36A78F-47B8-4482-80A2-056C52E7AEEA}" dt="2020-09-01T04:33:12.416" v="2871" actId="403"/>
          <ac:graphicFrameMkLst>
            <pc:docMk/>
            <pc:sldMk cId="105084564" sldId="320"/>
            <ac:graphicFrameMk id="11" creationId="{2A6A48C7-8037-4C4B-B49C-21FAA3484B13}"/>
          </ac:graphicFrameMkLst>
        </pc:graphicFrameChg>
        <pc:picChg chg="add mod ord">
          <ac:chgData name="Xavi Villacis" userId="f84f76f717a8a093" providerId="LiveId" clId="{AF36A78F-47B8-4482-80A2-056C52E7AEEA}" dt="2020-09-01T04:04:20.461" v="2548" actId="167"/>
          <ac:picMkLst>
            <pc:docMk/>
            <pc:sldMk cId="105084564" sldId="320"/>
            <ac:picMk id="6" creationId="{A8D00787-367A-4E87-83EC-73F66F370CEF}"/>
          </ac:picMkLst>
        </pc:picChg>
        <pc:picChg chg="del">
          <ac:chgData name="Xavi Villacis" userId="f84f76f717a8a093" providerId="LiveId" clId="{AF36A78F-47B8-4482-80A2-056C52E7AEEA}" dt="2020-09-01T04:19:38.441" v="2685" actId="478"/>
          <ac:picMkLst>
            <pc:docMk/>
            <pc:sldMk cId="105084564" sldId="320"/>
            <ac:picMk id="6" creationId="{AE145C5A-C628-1645-94EE-887141FF4B28}"/>
          </ac:picMkLst>
        </pc:picChg>
      </pc:sldChg>
      <pc:sldChg chg="addSp delSp modSp mod setBg">
        <pc:chgData name="Xavi Villacis" userId="f84f76f717a8a093" providerId="LiveId" clId="{AF36A78F-47B8-4482-80A2-056C52E7AEEA}" dt="2020-09-01T04:34:03.582" v="2876" actId="113"/>
        <pc:sldMkLst>
          <pc:docMk/>
          <pc:sldMk cId="454262562" sldId="321"/>
        </pc:sldMkLst>
        <pc:spChg chg="add del mod">
          <ac:chgData name="Xavi Villacis" userId="f84f76f717a8a093" providerId="LiveId" clId="{AF36A78F-47B8-4482-80A2-056C52E7AEEA}" dt="2020-09-01T04:05:19.606" v="2582" actId="478"/>
          <ac:spMkLst>
            <pc:docMk/>
            <pc:sldMk cId="454262562" sldId="321"/>
            <ac:spMk id="3" creationId="{2B51710C-8B3D-4A2D-966E-8AD7892563D4}"/>
          </ac:spMkLst>
        </pc:spChg>
        <pc:spChg chg="del mod">
          <ac:chgData name="Xavi Villacis" userId="f84f76f717a8a093" providerId="LiveId" clId="{AF36A78F-47B8-4482-80A2-056C52E7AEEA}" dt="2020-09-01T04:05:16.840" v="2581" actId="478"/>
          <ac:spMkLst>
            <pc:docMk/>
            <pc:sldMk cId="454262562" sldId="321"/>
            <ac:spMk id="6" creationId="{383D61EF-A6A9-DC46-A345-3735175D2862}"/>
          </ac:spMkLst>
        </pc:spChg>
        <pc:spChg chg="add mod">
          <ac:chgData name="Xavi Villacis" userId="f84f76f717a8a093" providerId="LiveId" clId="{AF36A78F-47B8-4482-80A2-056C52E7AEEA}" dt="2020-09-01T04:05:33.990" v="2585" actId="14100"/>
          <ac:spMkLst>
            <pc:docMk/>
            <pc:sldMk cId="454262562" sldId="321"/>
            <ac:spMk id="14" creationId="{F2498FC9-FFB7-4DC3-AF75-FC57B54C5B85}"/>
          </ac:spMkLst>
        </pc:spChg>
        <pc:graphicFrameChg chg="modGraphic">
          <ac:chgData name="Xavi Villacis" userId="f84f76f717a8a093" providerId="LiveId" clId="{AF36A78F-47B8-4482-80A2-056C52E7AEEA}" dt="2020-09-01T04:34:03.582" v="2876" actId="113"/>
          <ac:graphicFrameMkLst>
            <pc:docMk/>
            <pc:sldMk cId="454262562" sldId="321"/>
            <ac:graphicFrameMk id="5" creationId="{DBCFC4F8-33EE-704E-A996-712A9526FAA7}"/>
          </ac:graphicFrameMkLst>
        </pc:graphicFrameChg>
        <pc:picChg chg="add mod">
          <ac:chgData name="Xavi Villacis" userId="f84f76f717a8a093" providerId="LiveId" clId="{AF36A78F-47B8-4482-80A2-056C52E7AEEA}" dt="2020-09-01T04:04:47.033" v="2551" actId="1036"/>
          <ac:picMkLst>
            <pc:docMk/>
            <pc:sldMk cId="454262562" sldId="321"/>
            <ac:picMk id="13" creationId="{283F3B98-0CEE-4603-BB50-25939127D627}"/>
          </ac:picMkLst>
        </pc:picChg>
        <pc:picChg chg="del">
          <ac:chgData name="Xavi Villacis" userId="f84f76f717a8a093" providerId="LiveId" clId="{AF36A78F-47B8-4482-80A2-056C52E7AEEA}" dt="2020-09-01T04:19:41.328" v="2686" actId="478"/>
          <ac:picMkLst>
            <pc:docMk/>
            <pc:sldMk cId="454262562" sldId="321"/>
            <ac:picMk id="13" creationId="{3DCF8F2A-9541-394D-BC35-F159365EA5C4}"/>
          </ac:picMkLst>
        </pc:picChg>
      </pc:sldChg>
      <pc:sldChg chg="addSp delSp modSp mod setBg">
        <pc:chgData name="Xavi Villacis" userId="f84f76f717a8a093" providerId="LiveId" clId="{AF36A78F-47B8-4482-80A2-056C52E7AEEA}" dt="2020-09-01T04:33:55.249" v="2875" actId="113"/>
        <pc:sldMkLst>
          <pc:docMk/>
          <pc:sldMk cId="2551464970" sldId="322"/>
        </pc:sldMkLst>
        <pc:spChg chg="mod">
          <ac:chgData name="Xavi Villacis" userId="f84f76f717a8a093" providerId="LiveId" clId="{AF36A78F-47B8-4482-80A2-056C52E7AEEA}" dt="2020-09-01T04:06:32.850" v="2596" actId="1076"/>
          <ac:spMkLst>
            <pc:docMk/>
            <pc:sldMk cId="2551464970" sldId="322"/>
            <ac:spMk id="2" creationId="{69C53C7E-FED0-084A-B6F0-5EA8D9FF82F2}"/>
          </ac:spMkLst>
        </pc:spChg>
        <pc:spChg chg="add mod">
          <ac:chgData name="Xavi Villacis" userId="f84f76f717a8a093" providerId="LiveId" clId="{AF36A78F-47B8-4482-80A2-056C52E7AEEA}" dt="2020-09-01T03:26:05.871" v="2137"/>
          <ac:spMkLst>
            <pc:docMk/>
            <pc:sldMk cId="2551464970" sldId="322"/>
            <ac:spMk id="10" creationId="{B7B94D0E-228F-423F-87CB-1BE05D089629}"/>
          </ac:spMkLst>
        </pc:spChg>
        <pc:graphicFrameChg chg="modGraphic">
          <ac:chgData name="Xavi Villacis" userId="f84f76f717a8a093" providerId="LiveId" clId="{AF36A78F-47B8-4482-80A2-056C52E7AEEA}" dt="2020-09-01T04:33:55.249" v="2875" actId="113"/>
          <ac:graphicFrameMkLst>
            <pc:docMk/>
            <pc:sldMk cId="2551464970" sldId="322"/>
            <ac:graphicFrameMk id="6" creationId="{73EC096D-D7CD-614A-AEB5-651A5814765B}"/>
          </ac:graphicFrameMkLst>
        </pc:graphicFrameChg>
        <pc:picChg chg="del">
          <ac:chgData name="Xavi Villacis" userId="f84f76f717a8a093" providerId="LiveId" clId="{AF36A78F-47B8-4482-80A2-056C52E7AEEA}" dt="2020-09-01T04:19:45.338" v="2687" actId="478"/>
          <ac:picMkLst>
            <pc:docMk/>
            <pc:sldMk cId="2551464970" sldId="322"/>
            <ac:picMk id="11" creationId="{8D03956B-34CE-5742-86BB-C8D80CC2B65A}"/>
          </ac:picMkLst>
        </pc:picChg>
        <pc:picChg chg="add mod ord">
          <ac:chgData name="Xavi Villacis" userId="f84f76f717a8a093" providerId="LiveId" clId="{AF36A78F-47B8-4482-80A2-056C52E7AEEA}" dt="2020-09-01T04:06:39.542" v="2597" actId="167"/>
          <ac:picMkLst>
            <pc:docMk/>
            <pc:sldMk cId="2551464970" sldId="322"/>
            <ac:picMk id="11" creationId="{955EFB6A-506E-471B-9AB2-4BD99E07CC36}"/>
          </ac:picMkLst>
        </pc:picChg>
      </pc:sldChg>
      <pc:sldChg chg="addSp delSp modSp mod setBg">
        <pc:chgData name="Xavi Villacis" userId="f84f76f717a8a093" providerId="LiveId" clId="{AF36A78F-47B8-4482-80A2-056C52E7AEEA}" dt="2020-09-01T04:36:15.711" v="2892" actId="404"/>
        <pc:sldMkLst>
          <pc:docMk/>
          <pc:sldMk cId="3973615856" sldId="323"/>
        </pc:sldMkLst>
        <pc:spChg chg="mod">
          <ac:chgData name="Xavi Villacis" userId="f84f76f717a8a093" providerId="LiveId" clId="{AF36A78F-47B8-4482-80A2-056C52E7AEEA}" dt="2020-09-01T04:07:54.084" v="2613" actId="1076"/>
          <ac:spMkLst>
            <pc:docMk/>
            <pc:sldMk cId="3973615856" sldId="323"/>
            <ac:spMk id="2" creationId="{97EB9F13-D6B8-4641-979F-1002E3527446}"/>
          </ac:spMkLst>
        </pc:spChg>
        <pc:spChg chg="add mod">
          <ac:chgData name="Xavi Villacis" userId="f84f76f717a8a093" providerId="LiveId" clId="{AF36A78F-47B8-4482-80A2-056C52E7AEEA}" dt="2020-09-01T03:26:20.473" v="2138"/>
          <ac:spMkLst>
            <pc:docMk/>
            <pc:sldMk cId="3973615856" sldId="323"/>
            <ac:spMk id="9" creationId="{5060BFBB-904C-4E92-8EEF-107F66F0AE3F}"/>
          </ac:spMkLst>
        </pc:spChg>
        <pc:graphicFrameChg chg="modGraphic">
          <ac:chgData name="Xavi Villacis" userId="f84f76f717a8a093" providerId="LiveId" clId="{AF36A78F-47B8-4482-80A2-056C52E7AEEA}" dt="2020-09-01T04:35:57.827" v="2889" actId="255"/>
          <ac:graphicFrameMkLst>
            <pc:docMk/>
            <pc:sldMk cId="3973615856" sldId="323"/>
            <ac:graphicFrameMk id="6" creationId="{CFA1D801-0308-E742-B123-2027C49F7164}"/>
          </ac:graphicFrameMkLst>
        </pc:graphicFrameChg>
        <pc:graphicFrameChg chg="mod">
          <ac:chgData name="Xavi Villacis" userId="f84f76f717a8a093" providerId="LiveId" clId="{AF36A78F-47B8-4482-80A2-056C52E7AEEA}" dt="2020-09-01T04:36:15.711" v="2892" actId="404"/>
          <ac:graphicFrameMkLst>
            <pc:docMk/>
            <pc:sldMk cId="3973615856" sldId="323"/>
            <ac:graphicFrameMk id="8" creationId="{1656D1B4-8739-F243-AC9B-52316260A7C3}"/>
          </ac:graphicFrameMkLst>
        </pc:graphicFrameChg>
        <pc:picChg chg="del">
          <ac:chgData name="Xavi Villacis" userId="f84f76f717a8a093" providerId="LiveId" clId="{AF36A78F-47B8-4482-80A2-056C52E7AEEA}" dt="2020-09-01T04:19:49.929" v="2688" actId="478"/>
          <ac:picMkLst>
            <pc:docMk/>
            <pc:sldMk cId="3973615856" sldId="323"/>
            <ac:picMk id="10" creationId="{048F497A-7F42-8E4B-8877-9D7BB02D7C85}"/>
          </ac:picMkLst>
        </pc:picChg>
        <pc:picChg chg="add mod ord">
          <ac:chgData name="Xavi Villacis" userId="f84f76f717a8a093" providerId="LiveId" clId="{AF36A78F-47B8-4482-80A2-056C52E7AEEA}" dt="2020-09-01T04:08:10.222" v="2615" actId="167"/>
          <ac:picMkLst>
            <pc:docMk/>
            <pc:sldMk cId="3973615856" sldId="323"/>
            <ac:picMk id="10" creationId="{1E4428F2-827E-49A8-B8F6-DD926CCE1FFA}"/>
          </ac:picMkLst>
        </pc:picChg>
      </pc:sldChg>
      <pc:sldChg chg="addSp modSp mod setBg">
        <pc:chgData name="Xavi Villacis" userId="f84f76f717a8a093" providerId="LiveId" clId="{AF36A78F-47B8-4482-80A2-056C52E7AEEA}" dt="2020-09-01T04:09:46.643" v="2630" actId="167"/>
        <pc:sldMkLst>
          <pc:docMk/>
          <pc:sldMk cId="3288273149" sldId="324"/>
        </pc:sldMkLst>
        <pc:spChg chg="mod">
          <ac:chgData name="Xavi Villacis" userId="f84f76f717a8a093" providerId="LiveId" clId="{AF36A78F-47B8-4482-80A2-056C52E7AEEA}" dt="2020-09-01T04:09:34.221" v="2628" actId="114"/>
          <ac:spMkLst>
            <pc:docMk/>
            <pc:sldMk cId="3288273149" sldId="324"/>
            <ac:spMk id="2" creationId="{B91204C9-7201-D04B-B108-15370D01DC36}"/>
          </ac:spMkLst>
        </pc:spChg>
        <pc:spChg chg="add mod">
          <ac:chgData name="Xavi Villacis" userId="f84f76f717a8a093" providerId="LiveId" clId="{AF36A78F-47B8-4482-80A2-056C52E7AEEA}" dt="2020-09-01T03:26:28.260" v="2139"/>
          <ac:spMkLst>
            <pc:docMk/>
            <pc:sldMk cId="3288273149" sldId="324"/>
            <ac:spMk id="4" creationId="{42107406-A182-4ECA-A8AA-2B166D010FE8}"/>
          </ac:spMkLst>
        </pc:spChg>
        <pc:picChg chg="add mod ord">
          <ac:chgData name="Xavi Villacis" userId="f84f76f717a8a093" providerId="LiveId" clId="{AF36A78F-47B8-4482-80A2-056C52E7AEEA}" dt="2020-09-01T04:09:46.643" v="2630" actId="167"/>
          <ac:picMkLst>
            <pc:docMk/>
            <pc:sldMk cId="3288273149" sldId="324"/>
            <ac:picMk id="6" creationId="{CB80BAB1-36AD-4A9F-9D35-9993D99209BF}"/>
          </ac:picMkLst>
        </pc:picChg>
      </pc:sldChg>
      <pc:sldChg chg="addSp delSp modSp mod setBg">
        <pc:chgData name="Xavi Villacis" userId="f84f76f717a8a093" providerId="LiveId" clId="{AF36A78F-47B8-4482-80A2-056C52E7AEEA}" dt="2020-09-01T04:56:19.738" v="3040" actId="114"/>
        <pc:sldMkLst>
          <pc:docMk/>
          <pc:sldMk cId="3621752882" sldId="325"/>
        </pc:sldMkLst>
        <pc:spChg chg="mod">
          <ac:chgData name="Xavi Villacis" userId="f84f76f717a8a093" providerId="LiveId" clId="{AF36A78F-47B8-4482-80A2-056C52E7AEEA}" dt="2020-09-01T04:56:19.738" v="3040" actId="114"/>
          <ac:spMkLst>
            <pc:docMk/>
            <pc:sldMk cId="3621752882" sldId="325"/>
            <ac:spMk id="2" creationId="{3346402E-08AF-B34C-851C-216AD8F841EE}"/>
          </ac:spMkLst>
        </pc:spChg>
        <pc:spChg chg="mod">
          <ac:chgData name="Xavi Villacis" userId="f84f76f717a8a093" providerId="LiveId" clId="{AF36A78F-47B8-4482-80A2-056C52E7AEEA}" dt="2020-09-01T03:26:46.897" v="2144" actId="1038"/>
          <ac:spMkLst>
            <pc:docMk/>
            <pc:sldMk cId="3621752882" sldId="325"/>
            <ac:spMk id="8" creationId="{7F49CA39-8ED4-C042-9B36-E7D6DBEA4335}"/>
          </ac:spMkLst>
        </pc:spChg>
        <pc:picChg chg="mod">
          <ac:chgData name="Xavi Villacis" userId="f84f76f717a8a093" providerId="LiveId" clId="{AF36A78F-47B8-4482-80A2-056C52E7AEEA}" dt="2020-09-01T03:26:41.766" v="2142" actId="1076"/>
          <ac:picMkLst>
            <pc:docMk/>
            <pc:sldMk cId="3621752882" sldId="325"/>
            <ac:picMk id="9" creationId="{BCC1EA5A-FBF3-704E-AB3B-605DBE385F33}"/>
          </ac:picMkLst>
        </pc:picChg>
        <pc:picChg chg="add mod ord">
          <ac:chgData name="Xavi Villacis" userId="f84f76f717a8a093" providerId="LiveId" clId="{AF36A78F-47B8-4482-80A2-056C52E7AEEA}" dt="2020-09-01T04:11:17.193" v="2645" actId="167"/>
          <ac:picMkLst>
            <pc:docMk/>
            <pc:sldMk cId="3621752882" sldId="325"/>
            <ac:picMk id="16" creationId="{9D772839-6430-4EBF-B3DA-CCC2E68191BA}"/>
          </ac:picMkLst>
        </pc:picChg>
        <pc:picChg chg="del">
          <ac:chgData name="Xavi Villacis" userId="f84f76f717a8a093" providerId="LiveId" clId="{AF36A78F-47B8-4482-80A2-056C52E7AEEA}" dt="2020-09-01T04:19:57.169" v="2689" actId="478"/>
          <ac:picMkLst>
            <pc:docMk/>
            <pc:sldMk cId="3621752882" sldId="325"/>
            <ac:picMk id="16" creationId="{F70642D4-5D2F-0943-9D70-B125FA4374AD}"/>
          </ac:picMkLst>
        </pc:picChg>
      </pc:sldChg>
      <pc:sldChg chg="addSp delSp modSp mod setBg">
        <pc:chgData name="Xavi Villacis" userId="f84f76f717a8a093" providerId="LiveId" clId="{AF36A78F-47B8-4482-80A2-056C52E7AEEA}" dt="2020-09-01T04:36:32.167" v="2893" actId="2711"/>
        <pc:sldMkLst>
          <pc:docMk/>
          <pc:sldMk cId="3094024285" sldId="326"/>
        </pc:sldMkLst>
        <pc:spChg chg="mod">
          <ac:chgData name="Xavi Villacis" userId="f84f76f717a8a093" providerId="LiveId" clId="{AF36A78F-47B8-4482-80A2-056C52E7AEEA}" dt="2020-09-01T04:14:00.667" v="2674" actId="1076"/>
          <ac:spMkLst>
            <pc:docMk/>
            <pc:sldMk cId="3094024285" sldId="326"/>
            <ac:spMk id="2" creationId="{9F6F787B-3466-4643-B5CC-131017643796}"/>
          </ac:spMkLst>
        </pc:spChg>
        <pc:spChg chg="add mod">
          <ac:chgData name="Xavi Villacis" userId="f84f76f717a8a093" providerId="LiveId" clId="{AF36A78F-47B8-4482-80A2-056C52E7AEEA}" dt="2020-09-01T03:26:55.515" v="2145"/>
          <ac:spMkLst>
            <pc:docMk/>
            <pc:sldMk cId="3094024285" sldId="326"/>
            <ac:spMk id="7" creationId="{0A4A94DB-A71B-4749-B0D7-8BC0CCD72586}"/>
          </ac:spMkLst>
        </pc:spChg>
        <pc:graphicFrameChg chg="mod">
          <ac:chgData name="Xavi Villacis" userId="f84f76f717a8a093" providerId="LiveId" clId="{AF36A78F-47B8-4482-80A2-056C52E7AEEA}" dt="2020-09-01T04:36:32.167" v="2893" actId="2711"/>
          <ac:graphicFrameMkLst>
            <pc:docMk/>
            <pc:sldMk cId="3094024285" sldId="326"/>
            <ac:graphicFrameMk id="6" creationId="{DDAFCB6E-F8FC-F147-A90D-A0412A5384B6}"/>
          </ac:graphicFrameMkLst>
        </pc:graphicFrameChg>
        <pc:picChg chg="del">
          <ac:chgData name="Xavi Villacis" userId="f84f76f717a8a093" providerId="LiveId" clId="{AF36A78F-47B8-4482-80A2-056C52E7AEEA}" dt="2020-09-01T04:15:44.693" v="2676" actId="478"/>
          <ac:picMkLst>
            <pc:docMk/>
            <pc:sldMk cId="3094024285" sldId="326"/>
            <ac:picMk id="8" creationId="{05E11844-F890-1943-A033-BEC8A0FCCCAD}"/>
          </ac:picMkLst>
        </pc:picChg>
        <pc:picChg chg="add mod ord">
          <ac:chgData name="Xavi Villacis" userId="f84f76f717a8a093" providerId="LiveId" clId="{AF36A78F-47B8-4482-80A2-056C52E7AEEA}" dt="2020-09-01T04:14:04.263" v="2675" actId="167"/>
          <ac:picMkLst>
            <pc:docMk/>
            <pc:sldMk cId="3094024285" sldId="326"/>
            <ac:picMk id="8" creationId="{9743E806-4B21-4FA4-9F86-46FD30DCB54D}"/>
          </ac:picMkLst>
        </pc:picChg>
      </pc:sldChg>
      <pc:sldChg chg="addSp modSp mod setBg">
        <pc:chgData name="Xavi Villacis" userId="f84f76f717a8a093" providerId="LiveId" clId="{AF36A78F-47B8-4482-80A2-056C52E7AEEA}" dt="2020-09-01T04:37:51.654" v="2904" actId="14100"/>
        <pc:sldMkLst>
          <pc:docMk/>
          <pc:sldMk cId="2578135717" sldId="327"/>
        </pc:sldMkLst>
        <pc:spChg chg="mod">
          <ac:chgData name="Xavi Villacis" userId="f84f76f717a8a093" providerId="LiveId" clId="{AF36A78F-47B8-4482-80A2-056C52E7AEEA}" dt="2020-09-01T04:20:25.332" v="2706" actId="1035"/>
          <ac:spMkLst>
            <pc:docMk/>
            <pc:sldMk cId="2578135717" sldId="327"/>
            <ac:spMk id="2" creationId="{C956F5C6-4F9E-B948-BA82-0AC00B2C7407}"/>
          </ac:spMkLst>
        </pc:spChg>
        <pc:spChg chg="add mod">
          <ac:chgData name="Xavi Villacis" userId="f84f76f717a8a093" providerId="LiveId" clId="{AF36A78F-47B8-4482-80A2-056C52E7AEEA}" dt="2020-09-01T03:27:00.823" v="2146"/>
          <ac:spMkLst>
            <pc:docMk/>
            <pc:sldMk cId="2578135717" sldId="327"/>
            <ac:spMk id="6" creationId="{D941E1C5-53A0-4073-9698-7A72C340572D}"/>
          </ac:spMkLst>
        </pc:spChg>
        <pc:graphicFrameChg chg="mod">
          <ac:chgData name="Xavi Villacis" userId="f84f76f717a8a093" providerId="LiveId" clId="{AF36A78F-47B8-4482-80A2-056C52E7AEEA}" dt="2020-09-01T04:37:27.508" v="2899" actId="14100"/>
          <ac:graphicFrameMkLst>
            <pc:docMk/>
            <pc:sldMk cId="2578135717" sldId="327"/>
            <ac:graphicFrameMk id="8" creationId="{6C4DE7A6-D01E-F448-AB28-924C266DA2F8}"/>
          </ac:graphicFrameMkLst>
        </pc:graphicFrameChg>
        <pc:graphicFrameChg chg="mod">
          <ac:chgData name="Xavi Villacis" userId="f84f76f717a8a093" providerId="LiveId" clId="{AF36A78F-47B8-4482-80A2-056C52E7AEEA}" dt="2020-09-01T04:37:51.654" v="2904" actId="14100"/>
          <ac:graphicFrameMkLst>
            <pc:docMk/>
            <pc:sldMk cId="2578135717" sldId="327"/>
            <ac:graphicFrameMk id="9" creationId="{2DC9FDF9-DC61-0749-86F4-8C2EA83EA470}"/>
          </ac:graphicFrameMkLst>
        </pc:graphicFrameChg>
        <pc:picChg chg="mod">
          <ac:chgData name="Xavi Villacis" userId="f84f76f717a8a093" providerId="LiveId" clId="{AF36A78F-47B8-4482-80A2-056C52E7AEEA}" dt="2020-09-01T04:37:13.627" v="2897" actId="1076"/>
          <ac:picMkLst>
            <pc:docMk/>
            <pc:sldMk cId="2578135717" sldId="327"/>
            <ac:picMk id="5" creationId="{F4988125-55E0-1244-B7D6-421A1BCB9841}"/>
          </ac:picMkLst>
        </pc:picChg>
        <pc:picChg chg="mod">
          <ac:chgData name="Xavi Villacis" userId="f84f76f717a8a093" providerId="LiveId" clId="{AF36A78F-47B8-4482-80A2-056C52E7AEEA}" dt="2020-09-01T04:20:25.332" v="2706" actId="1035"/>
          <ac:picMkLst>
            <pc:docMk/>
            <pc:sldMk cId="2578135717" sldId="327"/>
            <ac:picMk id="7" creationId="{13328727-E3F2-2041-9EC6-69683E027C6C}"/>
          </ac:picMkLst>
        </pc:picChg>
      </pc:sldChg>
      <pc:sldChg chg="addSp modSp mod setBg">
        <pc:chgData name="Xavi Villacis" userId="f84f76f717a8a093" providerId="LiveId" clId="{AF36A78F-47B8-4482-80A2-056C52E7AEEA}" dt="2020-09-01T04:38:13.568" v="2905" actId="2711"/>
        <pc:sldMkLst>
          <pc:docMk/>
          <pc:sldMk cId="3569858153" sldId="328"/>
        </pc:sldMkLst>
        <pc:spChg chg="mod">
          <ac:chgData name="Xavi Villacis" userId="f84f76f717a8a093" providerId="LiveId" clId="{AF36A78F-47B8-4482-80A2-056C52E7AEEA}" dt="2020-09-01T04:20:52.499" v="2720" actId="1035"/>
          <ac:spMkLst>
            <pc:docMk/>
            <pc:sldMk cId="3569858153" sldId="328"/>
            <ac:spMk id="2" creationId="{1A0FE2DA-0843-6847-B07A-61C1D6873173}"/>
          </ac:spMkLst>
        </pc:spChg>
        <pc:spChg chg="add mod">
          <ac:chgData name="Xavi Villacis" userId="f84f76f717a8a093" providerId="LiveId" clId="{AF36A78F-47B8-4482-80A2-056C52E7AEEA}" dt="2020-09-01T03:27:05.423" v="2147"/>
          <ac:spMkLst>
            <pc:docMk/>
            <pc:sldMk cId="3569858153" sldId="328"/>
            <ac:spMk id="7" creationId="{AD319CD8-7598-42AD-A4DE-5987833926EB}"/>
          </ac:spMkLst>
        </pc:spChg>
        <pc:graphicFrameChg chg="mod">
          <ac:chgData name="Xavi Villacis" userId="f84f76f717a8a093" providerId="LiveId" clId="{AF36A78F-47B8-4482-80A2-056C52E7AEEA}" dt="2020-09-01T04:38:13.568" v="2905" actId="2711"/>
          <ac:graphicFrameMkLst>
            <pc:docMk/>
            <pc:sldMk cId="3569858153" sldId="328"/>
            <ac:graphicFrameMk id="6" creationId="{4DF0EAE9-A068-F946-92DC-1C4B97FC62B1}"/>
          </ac:graphicFrameMkLst>
        </pc:graphicFrameChg>
        <pc:picChg chg="mod">
          <ac:chgData name="Xavi Villacis" userId="f84f76f717a8a093" providerId="LiveId" clId="{AF36A78F-47B8-4482-80A2-056C52E7AEEA}" dt="2020-09-01T04:20:52.499" v="2720" actId="1035"/>
          <ac:picMkLst>
            <pc:docMk/>
            <pc:sldMk cId="3569858153" sldId="328"/>
            <ac:picMk id="8" creationId="{C83C2C67-6339-6247-BD7E-30C66F71AF97}"/>
          </ac:picMkLst>
        </pc:picChg>
      </pc:sldChg>
      <pc:sldChg chg="addSp modSp mod setBg">
        <pc:chgData name="Xavi Villacis" userId="f84f76f717a8a093" providerId="LiveId" clId="{AF36A78F-47B8-4482-80A2-056C52E7AEEA}" dt="2020-09-01T04:57:55.372" v="3045" actId="14100"/>
        <pc:sldMkLst>
          <pc:docMk/>
          <pc:sldMk cId="1561552799" sldId="329"/>
        </pc:sldMkLst>
        <pc:spChg chg="mod">
          <ac:chgData name="Xavi Villacis" userId="f84f76f717a8a093" providerId="LiveId" clId="{AF36A78F-47B8-4482-80A2-056C52E7AEEA}" dt="2020-09-01T04:21:26.717" v="2745" actId="1035"/>
          <ac:spMkLst>
            <pc:docMk/>
            <pc:sldMk cId="1561552799" sldId="329"/>
            <ac:spMk id="2" creationId="{98914062-1B62-A244-B796-BB6899BD9878}"/>
          </ac:spMkLst>
        </pc:spChg>
        <pc:spChg chg="mod">
          <ac:chgData name="Xavi Villacis" userId="f84f76f717a8a093" providerId="LiveId" clId="{AF36A78F-47B8-4482-80A2-056C52E7AEEA}" dt="2020-09-01T04:57:55.372" v="3045" actId="14100"/>
          <ac:spMkLst>
            <pc:docMk/>
            <pc:sldMk cId="1561552799" sldId="329"/>
            <ac:spMk id="4" creationId="{C473A753-EEAA-EE4C-9DE9-A1D5062DDAC5}"/>
          </ac:spMkLst>
        </pc:spChg>
        <pc:spChg chg="add mod">
          <ac:chgData name="Xavi Villacis" userId="f84f76f717a8a093" providerId="LiveId" clId="{AF36A78F-47B8-4482-80A2-056C52E7AEEA}" dt="2020-09-01T03:27:09.159" v="2148"/>
          <ac:spMkLst>
            <pc:docMk/>
            <pc:sldMk cId="1561552799" sldId="329"/>
            <ac:spMk id="6" creationId="{9D798705-574F-47A6-A93F-2D89E7F8661F}"/>
          </ac:spMkLst>
        </pc:spChg>
        <pc:picChg chg="mod">
          <ac:chgData name="Xavi Villacis" userId="f84f76f717a8a093" providerId="LiveId" clId="{AF36A78F-47B8-4482-80A2-056C52E7AEEA}" dt="2020-09-01T04:21:26.717" v="2745" actId="1035"/>
          <ac:picMkLst>
            <pc:docMk/>
            <pc:sldMk cId="1561552799" sldId="329"/>
            <ac:picMk id="7" creationId="{61591C18-B0CC-F942-B0E8-710D062B88CA}"/>
          </ac:picMkLst>
        </pc:picChg>
      </pc:sldChg>
      <pc:sldChg chg="addSp modSp mod setBg">
        <pc:chgData name="Xavi Villacis" userId="f84f76f717a8a093" providerId="LiveId" clId="{AF36A78F-47B8-4482-80A2-056C52E7AEEA}" dt="2020-09-01T04:38:36.233" v="2907" actId="113"/>
        <pc:sldMkLst>
          <pc:docMk/>
          <pc:sldMk cId="3341346116" sldId="330"/>
        </pc:sldMkLst>
        <pc:spChg chg="mod">
          <ac:chgData name="Xavi Villacis" userId="f84f76f717a8a093" providerId="LiveId" clId="{AF36A78F-47B8-4482-80A2-056C52E7AEEA}" dt="2020-09-01T04:21:46.300" v="2762" actId="114"/>
          <ac:spMkLst>
            <pc:docMk/>
            <pc:sldMk cId="3341346116" sldId="330"/>
            <ac:spMk id="2" creationId="{DF297493-86BE-014E-B85C-CC3149A5E0EF}"/>
          </ac:spMkLst>
        </pc:spChg>
        <pc:spChg chg="add mod">
          <ac:chgData name="Xavi Villacis" userId="f84f76f717a8a093" providerId="LiveId" clId="{AF36A78F-47B8-4482-80A2-056C52E7AEEA}" dt="2020-09-01T03:27:13.362" v="2149"/>
          <ac:spMkLst>
            <pc:docMk/>
            <pc:sldMk cId="3341346116" sldId="330"/>
            <ac:spMk id="7" creationId="{F7ECD5D9-73CD-4F9B-B393-A948174A2612}"/>
          </ac:spMkLst>
        </pc:spChg>
        <pc:graphicFrameChg chg="modGraphic">
          <ac:chgData name="Xavi Villacis" userId="f84f76f717a8a093" providerId="LiveId" clId="{AF36A78F-47B8-4482-80A2-056C52E7AEEA}" dt="2020-09-01T04:38:36.233" v="2907" actId="113"/>
          <ac:graphicFrameMkLst>
            <pc:docMk/>
            <pc:sldMk cId="3341346116" sldId="330"/>
            <ac:graphicFrameMk id="6" creationId="{9C5CD570-48D1-9146-8730-A6D03089169E}"/>
          </ac:graphicFrameMkLst>
        </pc:graphicFrameChg>
        <pc:picChg chg="mod">
          <ac:chgData name="Xavi Villacis" userId="f84f76f717a8a093" providerId="LiveId" clId="{AF36A78F-47B8-4482-80A2-056C52E7AEEA}" dt="2020-09-01T04:21:42.842" v="2761" actId="1035"/>
          <ac:picMkLst>
            <pc:docMk/>
            <pc:sldMk cId="3341346116" sldId="330"/>
            <ac:picMk id="8" creationId="{83949BDE-B64A-E944-8489-45C90B767308}"/>
          </ac:picMkLst>
        </pc:picChg>
      </pc:sldChg>
      <pc:sldChg chg="addSp modSp mod setBg">
        <pc:chgData name="Xavi Villacis" userId="f84f76f717a8a093" providerId="LiveId" clId="{AF36A78F-47B8-4482-80A2-056C52E7AEEA}" dt="2020-09-01T04:22:03.658" v="2779" actId="1035"/>
        <pc:sldMkLst>
          <pc:docMk/>
          <pc:sldMk cId="3740633669" sldId="331"/>
        </pc:sldMkLst>
        <pc:spChg chg="mod">
          <ac:chgData name="Xavi Villacis" userId="f84f76f717a8a093" providerId="LiveId" clId="{AF36A78F-47B8-4482-80A2-056C52E7AEEA}" dt="2020-09-01T04:22:03.658" v="2779" actId="1035"/>
          <ac:spMkLst>
            <pc:docMk/>
            <pc:sldMk cId="3740633669" sldId="331"/>
            <ac:spMk id="2" creationId="{FB298BC0-4FDF-AC4C-A7CA-5FCC4891D2AF}"/>
          </ac:spMkLst>
        </pc:spChg>
        <pc:spChg chg="add mod">
          <ac:chgData name="Xavi Villacis" userId="f84f76f717a8a093" providerId="LiveId" clId="{AF36A78F-47B8-4482-80A2-056C52E7AEEA}" dt="2020-09-01T03:27:17.817" v="2150"/>
          <ac:spMkLst>
            <pc:docMk/>
            <pc:sldMk cId="3740633669" sldId="331"/>
            <ac:spMk id="7" creationId="{A5F62172-1322-41ED-87FB-A503241F6419}"/>
          </ac:spMkLst>
        </pc:spChg>
        <pc:picChg chg="mod">
          <ac:chgData name="Xavi Villacis" userId="f84f76f717a8a093" providerId="LiveId" clId="{AF36A78F-47B8-4482-80A2-056C52E7AEEA}" dt="2020-09-01T04:22:03.658" v="2779" actId="1035"/>
          <ac:picMkLst>
            <pc:docMk/>
            <pc:sldMk cId="3740633669" sldId="331"/>
            <ac:picMk id="8" creationId="{0B2AD888-418F-FB4C-B525-92980358D489}"/>
          </ac:picMkLst>
        </pc:picChg>
      </pc:sldChg>
      <pc:sldChg chg="addSp modSp mod setBg">
        <pc:chgData name="Xavi Villacis" userId="f84f76f717a8a093" providerId="LiveId" clId="{AF36A78F-47B8-4482-80A2-056C52E7AEEA}" dt="2020-09-01T04:58:30.495" v="3046" actId="1076"/>
        <pc:sldMkLst>
          <pc:docMk/>
          <pc:sldMk cId="355282373" sldId="332"/>
        </pc:sldMkLst>
        <pc:spChg chg="mod">
          <ac:chgData name="Xavi Villacis" userId="f84f76f717a8a093" providerId="LiveId" clId="{AF36A78F-47B8-4482-80A2-056C52E7AEEA}" dt="2020-09-01T04:22:28.223" v="2794" actId="1035"/>
          <ac:spMkLst>
            <pc:docMk/>
            <pc:sldMk cId="355282373" sldId="332"/>
            <ac:spMk id="2" creationId="{268F72D9-B117-0E4B-AF0C-AA799FA2F3F0}"/>
          </ac:spMkLst>
        </pc:spChg>
        <pc:spChg chg="add mod">
          <ac:chgData name="Xavi Villacis" userId="f84f76f717a8a093" providerId="LiveId" clId="{AF36A78F-47B8-4482-80A2-056C52E7AEEA}" dt="2020-09-01T04:58:30.495" v="3046" actId="1076"/>
          <ac:spMkLst>
            <pc:docMk/>
            <pc:sldMk cId="355282373" sldId="332"/>
            <ac:spMk id="4" creationId="{F6A606A4-824C-4276-98A1-A9D4792CB48A}"/>
          </ac:spMkLst>
        </pc:spChg>
        <pc:picChg chg="mod">
          <ac:chgData name="Xavi Villacis" userId="f84f76f717a8a093" providerId="LiveId" clId="{AF36A78F-47B8-4482-80A2-056C52E7AEEA}" dt="2020-09-01T04:58:30.495" v="3046" actId="1076"/>
          <ac:picMkLst>
            <pc:docMk/>
            <pc:sldMk cId="355282373" sldId="332"/>
            <ac:picMk id="5" creationId="{D7DCD0CA-AC2A-C543-ADE8-76D0F894C8E8}"/>
          </ac:picMkLst>
        </pc:picChg>
        <pc:picChg chg="mod">
          <ac:chgData name="Xavi Villacis" userId="f84f76f717a8a093" providerId="LiveId" clId="{AF36A78F-47B8-4482-80A2-056C52E7AEEA}" dt="2020-09-01T04:22:28.223" v="2794" actId="1035"/>
          <ac:picMkLst>
            <pc:docMk/>
            <pc:sldMk cId="355282373" sldId="332"/>
            <ac:picMk id="6" creationId="{43C709BC-9C89-3843-ADC1-EEE41C745718}"/>
          </ac:picMkLst>
        </pc:picChg>
      </pc:sldChg>
      <pc:sldChg chg="modSp mod setBg">
        <pc:chgData name="Xavi Villacis" userId="f84f76f717a8a093" providerId="LiveId" clId="{AF36A78F-47B8-4482-80A2-056C52E7AEEA}" dt="2020-09-01T04:59:24.228" v="3087" actId="14100"/>
        <pc:sldMkLst>
          <pc:docMk/>
          <pc:sldMk cId="1256340900" sldId="334"/>
        </pc:sldMkLst>
        <pc:spChg chg="mod">
          <ac:chgData name="Xavi Villacis" userId="f84f76f717a8a093" providerId="LiveId" clId="{AF36A78F-47B8-4482-80A2-056C52E7AEEA}" dt="2020-09-01T04:25:31.776" v="2825" actId="1037"/>
          <ac:spMkLst>
            <pc:docMk/>
            <pc:sldMk cId="1256340900" sldId="334"/>
            <ac:spMk id="2" creationId="{005C10DE-71C6-E044-BBF5-72F757401E35}"/>
          </ac:spMkLst>
        </pc:spChg>
        <pc:graphicFrameChg chg="mod">
          <ac:chgData name="Xavi Villacis" userId="f84f76f717a8a093" providerId="LiveId" clId="{AF36A78F-47B8-4482-80A2-056C52E7AEEA}" dt="2020-09-01T04:59:24.228" v="3087" actId="14100"/>
          <ac:graphicFrameMkLst>
            <pc:docMk/>
            <pc:sldMk cId="1256340900" sldId="334"/>
            <ac:graphicFrameMk id="18" creationId="{47A0050F-43AC-FF47-B8CB-13B2B6F5D62C}"/>
          </ac:graphicFrameMkLst>
        </pc:graphicFrameChg>
        <pc:picChg chg="mod ord">
          <ac:chgData name="Xavi Villacis" userId="f84f76f717a8a093" providerId="LiveId" clId="{AF36A78F-47B8-4482-80A2-056C52E7AEEA}" dt="2020-09-01T04:23:03.735" v="2813" actId="1035"/>
          <ac:picMkLst>
            <pc:docMk/>
            <pc:sldMk cId="1256340900" sldId="334"/>
            <ac:picMk id="13" creationId="{FA4C16DC-C7D0-E246-9B0B-78340D4F5B77}"/>
          </ac:picMkLst>
        </pc:picChg>
      </pc:sldChg>
      <pc:sldChg chg="modSp mod setBg">
        <pc:chgData name="Xavi Villacis" userId="f84f76f717a8a093" providerId="LiveId" clId="{AF36A78F-47B8-4482-80A2-056C52E7AEEA}" dt="2020-09-01T04:49:39.096" v="3026" actId="1076"/>
        <pc:sldMkLst>
          <pc:docMk/>
          <pc:sldMk cId="3663691508" sldId="335"/>
        </pc:sldMkLst>
        <pc:spChg chg="mod">
          <ac:chgData name="Xavi Villacis" userId="f84f76f717a8a093" providerId="LiveId" clId="{AF36A78F-47B8-4482-80A2-056C52E7AEEA}" dt="2020-09-01T04:40:46.971" v="2930" actId="1035"/>
          <ac:spMkLst>
            <pc:docMk/>
            <pc:sldMk cId="3663691508" sldId="335"/>
            <ac:spMk id="5" creationId="{FFC56EC7-D3E6-0440-AB98-699C5C193E60}"/>
          </ac:spMkLst>
        </pc:spChg>
        <pc:graphicFrameChg chg="mod modGraphic">
          <ac:chgData name="Xavi Villacis" userId="f84f76f717a8a093" providerId="LiveId" clId="{AF36A78F-47B8-4482-80A2-056C52E7AEEA}" dt="2020-09-01T04:49:39.096" v="3026" actId="1076"/>
          <ac:graphicFrameMkLst>
            <pc:docMk/>
            <pc:sldMk cId="3663691508" sldId="335"/>
            <ac:graphicFrameMk id="7" creationId="{352EF410-0FFF-F140-AE6A-A7D48EE5732C}"/>
          </ac:graphicFrameMkLst>
        </pc:graphicFrameChg>
        <pc:picChg chg="mod">
          <ac:chgData name="Xavi Villacis" userId="f84f76f717a8a093" providerId="LiveId" clId="{AF36A78F-47B8-4482-80A2-056C52E7AEEA}" dt="2020-09-01T04:40:46.971" v="2930" actId="1035"/>
          <ac:picMkLst>
            <pc:docMk/>
            <pc:sldMk cId="3663691508" sldId="335"/>
            <ac:picMk id="8" creationId="{0D0455A2-FF8B-EF4E-AA18-A0CC6E69F5BF}"/>
          </ac:picMkLst>
        </pc:picChg>
      </pc:sldChg>
      <pc:sldChg chg="modSp mod setBg">
        <pc:chgData name="Xavi Villacis" userId="f84f76f717a8a093" providerId="LiveId" clId="{AF36A78F-47B8-4482-80A2-056C52E7AEEA}" dt="2020-09-01T04:47:20.975" v="3022" actId="2711"/>
        <pc:sldMkLst>
          <pc:docMk/>
          <pc:sldMk cId="237216366" sldId="336"/>
        </pc:sldMkLst>
        <pc:spChg chg="mod">
          <ac:chgData name="Xavi Villacis" userId="f84f76f717a8a093" providerId="LiveId" clId="{AF36A78F-47B8-4482-80A2-056C52E7AEEA}" dt="2020-09-01T04:41:49.276" v="2969" actId="2711"/>
          <ac:spMkLst>
            <pc:docMk/>
            <pc:sldMk cId="237216366" sldId="336"/>
            <ac:spMk id="2" creationId="{E0ECEAB8-84E3-FB4A-BC6B-B22441602C0F}"/>
          </ac:spMkLst>
        </pc:spChg>
        <pc:graphicFrameChg chg="mod">
          <ac:chgData name="Xavi Villacis" userId="f84f76f717a8a093" providerId="LiveId" clId="{AF36A78F-47B8-4482-80A2-056C52E7AEEA}" dt="2020-09-01T04:47:20.975" v="3022" actId="2711"/>
          <ac:graphicFrameMkLst>
            <pc:docMk/>
            <pc:sldMk cId="237216366" sldId="336"/>
            <ac:graphicFrameMk id="4" creationId="{F627AF6D-8C8A-204E-9F29-B8B0E247F3FE}"/>
          </ac:graphicFrameMkLst>
        </pc:graphicFrameChg>
        <pc:picChg chg="mod">
          <ac:chgData name="Xavi Villacis" userId="f84f76f717a8a093" providerId="LiveId" clId="{AF36A78F-47B8-4482-80A2-056C52E7AEEA}" dt="2020-09-01T04:41:18.703" v="2950" actId="1035"/>
          <ac:picMkLst>
            <pc:docMk/>
            <pc:sldMk cId="237216366" sldId="336"/>
            <ac:picMk id="6" creationId="{4E68D97C-6907-AE46-A3AC-5BA810347255}"/>
          </ac:picMkLst>
        </pc:picChg>
      </pc:sldChg>
      <pc:sldChg chg="modSp mod setBg">
        <pc:chgData name="Xavi Villacis" userId="f84f76f717a8a093" providerId="LiveId" clId="{AF36A78F-47B8-4482-80A2-056C52E7AEEA}" dt="2020-09-01T04:41:36.296" v="2968" actId="1035"/>
        <pc:sldMkLst>
          <pc:docMk/>
          <pc:sldMk cId="503059892" sldId="337"/>
        </pc:sldMkLst>
        <pc:spChg chg="mod">
          <ac:chgData name="Xavi Villacis" userId="f84f76f717a8a093" providerId="LiveId" clId="{AF36A78F-47B8-4482-80A2-056C52E7AEEA}" dt="2020-09-01T04:41:36.296" v="2968" actId="1035"/>
          <ac:spMkLst>
            <pc:docMk/>
            <pc:sldMk cId="503059892" sldId="337"/>
            <ac:spMk id="2" creationId="{2BE6E874-1446-7645-87B8-2B2BF4653557}"/>
          </ac:spMkLst>
        </pc:spChg>
        <pc:picChg chg="mod">
          <ac:chgData name="Xavi Villacis" userId="f84f76f717a8a093" providerId="LiveId" clId="{AF36A78F-47B8-4482-80A2-056C52E7AEEA}" dt="2020-09-01T04:41:36.296" v="2968" actId="1035"/>
          <ac:picMkLst>
            <pc:docMk/>
            <pc:sldMk cId="503059892" sldId="337"/>
            <ac:picMk id="8" creationId="{22B03737-5B35-F646-BF61-43D434026928}"/>
          </ac:picMkLst>
        </pc:picChg>
      </pc:sldChg>
      <pc:sldChg chg="modSp mod setBg">
        <pc:chgData name="Xavi Villacis" userId="f84f76f717a8a093" providerId="LiveId" clId="{AF36A78F-47B8-4482-80A2-056C52E7AEEA}" dt="2020-09-01T04:43:06.495" v="3001" actId="14100"/>
        <pc:sldMkLst>
          <pc:docMk/>
          <pc:sldMk cId="1876492563" sldId="338"/>
        </pc:sldMkLst>
        <pc:spChg chg="mod">
          <ac:chgData name="Xavi Villacis" userId="f84f76f717a8a093" providerId="LiveId" clId="{AF36A78F-47B8-4482-80A2-056C52E7AEEA}" dt="2020-09-01T04:42:25.596" v="2988" actId="1076"/>
          <ac:spMkLst>
            <pc:docMk/>
            <pc:sldMk cId="1876492563" sldId="338"/>
            <ac:spMk id="8" creationId="{F5159252-731B-E542-9C91-1F59B380F80F}"/>
          </ac:spMkLst>
        </pc:spChg>
        <pc:picChg chg="mod">
          <ac:chgData name="Xavi Villacis" userId="f84f76f717a8a093" providerId="LiveId" clId="{AF36A78F-47B8-4482-80A2-056C52E7AEEA}" dt="2020-09-01T04:43:06.495" v="3001" actId="14100"/>
          <ac:picMkLst>
            <pc:docMk/>
            <pc:sldMk cId="1876492563" sldId="338"/>
            <ac:picMk id="6" creationId="{412ED9B1-9A75-AA4D-99BE-931CCCF891B8}"/>
          </ac:picMkLst>
        </pc:picChg>
      </pc:sldChg>
      <pc:sldChg chg="modSp mod setBg">
        <pc:chgData name="Xavi Villacis" userId="f84f76f717a8a093" providerId="LiveId" clId="{AF36A78F-47B8-4482-80A2-056C52E7AEEA}" dt="2020-09-01T04:46:58.759" v="3021" actId="2711"/>
        <pc:sldMkLst>
          <pc:docMk/>
          <pc:sldMk cId="3280518361" sldId="339"/>
        </pc:sldMkLst>
        <pc:spChg chg="mod">
          <ac:chgData name="Xavi Villacis" userId="f84f76f717a8a093" providerId="LiveId" clId="{AF36A78F-47B8-4482-80A2-056C52E7AEEA}" dt="2020-09-01T04:42:52.166" v="3000" actId="1076"/>
          <ac:spMkLst>
            <pc:docMk/>
            <pc:sldMk cId="3280518361" sldId="339"/>
            <ac:spMk id="8" creationId="{0B40E07A-032B-8D42-A1FA-7963BF53CBEE}"/>
          </ac:spMkLst>
        </pc:spChg>
        <pc:graphicFrameChg chg="mod">
          <ac:chgData name="Xavi Villacis" userId="f84f76f717a8a093" providerId="LiveId" clId="{AF36A78F-47B8-4482-80A2-056C52E7AEEA}" dt="2020-09-01T04:46:58.759" v="3021" actId="2711"/>
          <ac:graphicFrameMkLst>
            <pc:docMk/>
            <pc:sldMk cId="3280518361" sldId="339"/>
            <ac:graphicFrameMk id="9" creationId="{85F5A4DD-96BE-3044-B785-927AAFA82726}"/>
          </ac:graphicFrameMkLst>
        </pc:graphicFrameChg>
        <pc:picChg chg="mod">
          <ac:chgData name="Xavi Villacis" userId="f84f76f717a8a093" providerId="LiveId" clId="{AF36A78F-47B8-4482-80A2-056C52E7AEEA}" dt="2020-09-01T04:42:45.040" v="2999" actId="14100"/>
          <ac:picMkLst>
            <pc:docMk/>
            <pc:sldMk cId="3280518361" sldId="339"/>
            <ac:picMk id="6" creationId="{A317284F-1A7B-7B45-B259-4FB797F5FEED}"/>
          </ac:picMkLst>
        </pc:picChg>
      </pc:sldChg>
      <pc:sldChg chg="modSp mod setBg">
        <pc:chgData name="Xavi Villacis" userId="f84f76f717a8a093" providerId="LiveId" clId="{AF36A78F-47B8-4482-80A2-056C52E7AEEA}" dt="2020-09-01T04:46:39.793" v="3020" actId="2711"/>
        <pc:sldMkLst>
          <pc:docMk/>
          <pc:sldMk cId="3142559490" sldId="340"/>
        </pc:sldMkLst>
        <pc:spChg chg="mod">
          <ac:chgData name="Xavi Villacis" userId="f84f76f717a8a093" providerId="LiveId" clId="{AF36A78F-47B8-4482-80A2-056C52E7AEEA}" dt="2020-09-01T04:43:35.738" v="3019" actId="1035"/>
          <ac:spMkLst>
            <pc:docMk/>
            <pc:sldMk cId="3142559490" sldId="340"/>
            <ac:spMk id="11" creationId="{23DF71C3-06F5-0D4E-BFBC-10205B14DFD3}"/>
          </ac:spMkLst>
        </pc:spChg>
        <pc:graphicFrameChg chg="mod">
          <ac:chgData name="Xavi Villacis" userId="f84f76f717a8a093" providerId="LiveId" clId="{AF36A78F-47B8-4482-80A2-056C52E7AEEA}" dt="2020-09-01T04:46:39.793" v="3020" actId="2711"/>
          <ac:graphicFrameMkLst>
            <pc:docMk/>
            <pc:sldMk cId="3142559490" sldId="340"/>
            <ac:graphicFrameMk id="12" creationId="{5B5E0E0A-9984-DE4D-8916-D94519ADD0A6}"/>
          </ac:graphicFrameMkLst>
        </pc:graphicFrameChg>
        <pc:picChg chg="mod">
          <ac:chgData name="Xavi Villacis" userId="f84f76f717a8a093" providerId="LiveId" clId="{AF36A78F-47B8-4482-80A2-056C52E7AEEA}" dt="2020-09-01T04:43:35.738" v="3019" actId="1035"/>
          <ac:picMkLst>
            <pc:docMk/>
            <pc:sldMk cId="3142559490" sldId="340"/>
            <ac:picMk id="10" creationId="{9512E97C-692D-F64E-947C-E836605D4B9E}"/>
          </ac:picMkLst>
        </pc:picChg>
      </pc:sldChg>
      <pc:sldChg chg="add del setBg">
        <pc:chgData name="Xavi Villacis" userId="f84f76f717a8a093" providerId="LiveId" clId="{AF36A78F-47B8-4482-80A2-056C52E7AEEA}" dt="2020-09-01T04:13:08.639" v="2662"/>
        <pc:sldMkLst>
          <pc:docMk/>
          <pc:sldMk cId="2393065617" sldId="341"/>
        </pc:sldMkLst>
      </pc:sldChg>
      <pc:sldChg chg="add del setBg">
        <pc:chgData name="Xavi Villacis" userId="f84f76f717a8a093" providerId="LiveId" clId="{AF36A78F-47B8-4482-80A2-056C52E7AEEA}" dt="2020-09-01T04:13:12.672" v="2664"/>
        <pc:sldMkLst>
          <pc:docMk/>
          <pc:sldMk cId="3033891281" sldId="341"/>
        </pc:sldMkLst>
      </pc:sldChg>
    </pc:docChg>
  </pc:docChgLst>
  <pc:docChgLst>
    <pc:chgData name="Andrés Quiroz" userId="acd8193e5f0f9709" providerId="LiveId" clId="{F30B99F7-18A5-3A45-BBE3-C2E36EF6ED30}"/>
    <pc:docChg chg="undo custSel addSld delSld modSld addSection modSection">
      <pc:chgData name="Andrés Quiroz" userId="acd8193e5f0f9709" providerId="LiveId" clId="{F30B99F7-18A5-3A45-BBE3-C2E36EF6ED30}" dt="2020-09-01T04:49:40.298" v="1343" actId="1076"/>
      <pc:docMkLst>
        <pc:docMk/>
      </pc:docMkLst>
      <pc:sldChg chg="addSp modSp add mod">
        <pc:chgData name="Andrés Quiroz" userId="acd8193e5f0f9709" providerId="LiveId" clId="{F30B99F7-18A5-3A45-BBE3-C2E36EF6ED30}" dt="2020-09-01T03:06:40.188" v="220" actId="167"/>
        <pc:sldMkLst>
          <pc:docMk/>
          <pc:sldMk cId="2383731028" sldId="260"/>
        </pc:sldMkLst>
        <pc:spChg chg="mod">
          <ac:chgData name="Andrés Quiroz" userId="acd8193e5f0f9709" providerId="LiveId" clId="{F30B99F7-18A5-3A45-BBE3-C2E36EF6ED30}" dt="2020-09-01T03:06:33.102" v="218" actId="404"/>
          <ac:spMkLst>
            <pc:docMk/>
            <pc:sldMk cId="2383731028" sldId="260"/>
            <ac:spMk id="2" creationId="{8F37FFAD-A071-CE48-8A89-38DE8BC186D5}"/>
          </ac:spMkLst>
        </pc:spChg>
        <pc:picChg chg="add mod">
          <ac:chgData name="Andrés Quiroz" userId="acd8193e5f0f9709" providerId="LiveId" clId="{F30B99F7-18A5-3A45-BBE3-C2E36EF6ED30}" dt="2020-09-01T03:06:40.188" v="220" actId="167"/>
          <ac:picMkLst>
            <pc:docMk/>
            <pc:sldMk cId="2383731028" sldId="260"/>
            <ac:picMk id="4" creationId="{936E6ABF-D76D-1646-94B2-73E760BB6570}"/>
          </ac:picMkLst>
        </pc:picChg>
      </pc:sldChg>
      <pc:sldChg chg="modSp mod">
        <pc:chgData name="Andrés Quiroz" userId="acd8193e5f0f9709" providerId="LiveId" clId="{F30B99F7-18A5-3A45-BBE3-C2E36EF6ED30}" dt="2020-09-01T02:39:24.302" v="28" actId="14100"/>
        <pc:sldMkLst>
          <pc:docMk/>
          <pc:sldMk cId="290737615" sldId="263"/>
        </pc:sldMkLst>
        <pc:graphicFrameChg chg="modGraphic">
          <ac:chgData name="Andrés Quiroz" userId="acd8193e5f0f9709" providerId="LiveId" clId="{F30B99F7-18A5-3A45-BBE3-C2E36EF6ED30}" dt="2020-09-01T02:39:24.302" v="28" actId="14100"/>
          <ac:graphicFrameMkLst>
            <pc:docMk/>
            <pc:sldMk cId="290737615" sldId="263"/>
            <ac:graphicFrameMk id="5" creationId="{94D9F6D1-2F39-4D57-952E-1ECDE4FF0008}"/>
          </ac:graphicFrameMkLst>
        </pc:graphicFrameChg>
      </pc:sldChg>
      <pc:sldChg chg="modSp mod">
        <pc:chgData name="Andrés Quiroz" userId="acd8193e5f0f9709" providerId="LiveId" clId="{F30B99F7-18A5-3A45-BBE3-C2E36EF6ED30}" dt="2020-09-01T02:39:35.046" v="29" actId="1076"/>
        <pc:sldMkLst>
          <pc:docMk/>
          <pc:sldMk cId="1235300762" sldId="265"/>
        </pc:sldMkLst>
        <pc:graphicFrameChg chg="mod">
          <ac:chgData name="Andrés Quiroz" userId="acd8193e5f0f9709" providerId="LiveId" clId="{F30B99F7-18A5-3A45-BBE3-C2E36EF6ED30}" dt="2020-09-01T02:39:35.046" v="29" actId="1076"/>
          <ac:graphicFrameMkLst>
            <pc:docMk/>
            <pc:sldMk cId="1235300762" sldId="265"/>
            <ac:graphicFrameMk id="4" creationId="{D08AA81C-96DA-4DA4-8876-6FFF4E5E3E08}"/>
          </ac:graphicFrameMkLst>
        </pc:graphicFrameChg>
      </pc:sldChg>
      <pc:sldChg chg="modSp mod">
        <pc:chgData name="Andrés Quiroz" userId="acd8193e5f0f9709" providerId="LiveId" clId="{F30B99F7-18A5-3A45-BBE3-C2E36EF6ED30}" dt="2020-09-01T02:39:44.782" v="30" actId="14100"/>
        <pc:sldMkLst>
          <pc:docMk/>
          <pc:sldMk cId="2901455754" sldId="267"/>
        </pc:sldMkLst>
        <pc:graphicFrameChg chg="modGraphic">
          <ac:chgData name="Andrés Quiroz" userId="acd8193e5f0f9709" providerId="LiveId" clId="{F30B99F7-18A5-3A45-BBE3-C2E36EF6ED30}" dt="2020-09-01T02:39:44.782" v="30" actId="14100"/>
          <ac:graphicFrameMkLst>
            <pc:docMk/>
            <pc:sldMk cId="2901455754" sldId="267"/>
            <ac:graphicFrameMk id="4" creationId="{6D4F566B-8629-44D9-B075-8D1B520642FC}"/>
          </ac:graphicFrameMkLst>
        </pc:graphicFrameChg>
      </pc:sldChg>
      <pc:sldChg chg="addSp modSp add mod">
        <pc:chgData name="Andrés Quiroz" userId="acd8193e5f0f9709" providerId="LiveId" clId="{F30B99F7-18A5-3A45-BBE3-C2E36EF6ED30}" dt="2020-09-01T02:57:16.424" v="157" actId="167"/>
        <pc:sldMkLst>
          <pc:docMk/>
          <pc:sldMk cId="2724819815" sldId="292"/>
        </pc:sldMkLst>
        <pc:spChg chg="mod">
          <ac:chgData name="Andrés Quiroz" userId="acd8193e5f0f9709" providerId="LiveId" clId="{F30B99F7-18A5-3A45-BBE3-C2E36EF6ED30}" dt="2020-09-01T02:57:12.112" v="156" actId="167"/>
          <ac:spMkLst>
            <pc:docMk/>
            <pc:sldMk cId="2724819815" sldId="292"/>
            <ac:spMk id="10" creationId="{2961FDF6-F80E-5840-925B-DD5ECC67AFF3}"/>
          </ac:spMkLst>
        </pc:spChg>
        <pc:graphicFrameChg chg="mod">
          <ac:chgData name="Andrés Quiroz" userId="acd8193e5f0f9709" providerId="LiveId" clId="{F30B99F7-18A5-3A45-BBE3-C2E36EF6ED30}" dt="2020-09-01T02:55:32.409" v="136" actId="12100"/>
          <ac:graphicFrameMkLst>
            <pc:docMk/>
            <pc:sldMk cId="2724819815" sldId="292"/>
            <ac:graphicFrameMk id="12" creationId="{28A1B171-83FD-054F-B547-941B7B499073}"/>
          </ac:graphicFrameMkLst>
        </pc:graphicFrameChg>
        <pc:picChg chg="add mod">
          <ac:chgData name="Andrés Quiroz" userId="acd8193e5f0f9709" providerId="LiveId" clId="{F30B99F7-18A5-3A45-BBE3-C2E36EF6ED30}" dt="2020-09-01T02:57:16.424" v="157" actId="167"/>
          <ac:picMkLst>
            <pc:docMk/>
            <pc:sldMk cId="2724819815" sldId="292"/>
            <ac:picMk id="8" creationId="{50950B52-0A3B-4546-B3D7-EDC043241B37}"/>
          </ac:picMkLst>
        </pc:picChg>
      </pc:sldChg>
      <pc:sldChg chg="addSp modSp add mod">
        <pc:chgData name="Andrés Quiroz" userId="acd8193e5f0f9709" providerId="LiveId" clId="{F30B99F7-18A5-3A45-BBE3-C2E36EF6ED30}" dt="2020-09-01T04:03:43.928" v="746" actId="1035"/>
        <pc:sldMkLst>
          <pc:docMk/>
          <pc:sldMk cId="3387600186" sldId="293"/>
        </pc:sldMkLst>
        <pc:spChg chg="mod">
          <ac:chgData name="Andrés Quiroz" userId="acd8193e5f0f9709" providerId="LiveId" clId="{F30B99F7-18A5-3A45-BBE3-C2E36EF6ED30}" dt="2020-09-01T04:02:52.526" v="702" actId="27636"/>
          <ac:spMkLst>
            <pc:docMk/>
            <pc:sldMk cId="3387600186" sldId="293"/>
            <ac:spMk id="6" creationId="{1A28A3E3-86A7-534B-BF18-CD5720EDFA01}"/>
          </ac:spMkLst>
        </pc:spChg>
        <pc:graphicFrameChg chg="mod modGraphic">
          <ac:chgData name="Andrés Quiroz" userId="acd8193e5f0f9709" providerId="LiveId" clId="{F30B99F7-18A5-3A45-BBE3-C2E36EF6ED30}" dt="2020-09-01T04:03:31.486" v="740" actId="14734"/>
          <ac:graphicFrameMkLst>
            <pc:docMk/>
            <pc:sldMk cId="3387600186" sldId="293"/>
            <ac:graphicFrameMk id="5" creationId="{59ACBEBE-6991-8F4F-B2B6-442B2AEA463C}"/>
          </ac:graphicFrameMkLst>
        </pc:graphicFrameChg>
        <pc:picChg chg="add mod">
          <ac:chgData name="Andrés Quiroz" userId="acd8193e5f0f9709" providerId="LiveId" clId="{F30B99F7-18A5-3A45-BBE3-C2E36EF6ED30}" dt="2020-09-01T04:02:58.285" v="703" actId="14100"/>
          <ac:picMkLst>
            <pc:docMk/>
            <pc:sldMk cId="3387600186" sldId="293"/>
            <ac:picMk id="12" creationId="{4468E941-1995-4D4C-9352-A1F5E03E3A86}"/>
          </ac:picMkLst>
        </pc:picChg>
        <pc:picChg chg="mod">
          <ac:chgData name="Andrés Quiroz" userId="acd8193e5f0f9709" providerId="LiveId" clId="{F30B99F7-18A5-3A45-BBE3-C2E36EF6ED30}" dt="2020-09-01T04:03:43.928" v="746" actId="1035"/>
          <ac:picMkLst>
            <pc:docMk/>
            <pc:sldMk cId="3387600186" sldId="293"/>
            <ac:picMk id="13313" creationId="{ACA270D2-D145-A144-85F7-813FF9319222}"/>
          </ac:picMkLst>
        </pc:picChg>
        <pc:picChg chg="mod">
          <ac:chgData name="Andrés Quiroz" userId="acd8193e5f0f9709" providerId="LiveId" clId="{F30B99F7-18A5-3A45-BBE3-C2E36EF6ED30}" dt="2020-09-01T04:03:43.928" v="746" actId="1035"/>
          <ac:picMkLst>
            <pc:docMk/>
            <pc:sldMk cId="3387600186" sldId="293"/>
            <ac:picMk id="13314" creationId="{64EFAABC-38F6-F547-B071-DDE28333A300}"/>
          </ac:picMkLst>
        </pc:picChg>
        <pc:picChg chg="mod">
          <ac:chgData name="Andrés Quiroz" userId="acd8193e5f0f9709" providerId="LiveId" clId="{F30B99F7-18A5-3A45-BBE3-C2E36EF6ED30}" dt="2020-09-01T04:03:43.928" v="746" actId="1035"/>
          <ac:picMkLst>
            <pc:docMk/>
            <pc:sldMk cId="3387600186" sldId="293"/>
            <ac:picMk id="13315" creationId="{61881C69-490C-F241-A98F-12B2AE8DA2CF}"/>
          </ac:picMkLst>
        </pc:picChg>
        <pc:picChg chg="mod">
          <ac:chgData name="Andrés Quiroz" userId="acd8193e5f0f9709" providerId="LiveId" clId="{F30B99F7-18A5-3A45-BBE3-C2E36EF6ED30}" dt="2020-09-01T04:03:43.928" v="746" actId="1035"/>
          <ac:picMkLst>
            <pc:docMk/>
            <pc:sldMk cId="3387600186" sldId="293"/>
            <ac:picMk id="13316" creationId="{4AFFAABF-94C1-9949-9C08-2BE011C64D84}"/>
          </ac:picMkLst>
        </pc:picChg>
        <pc:picChg chg="mod">
          <ac:chgData name="Andrés Quiroz" userId="acd8193e5f0f9709" providerId="LiveId" clId="{F30B99F7-18A5-3A45-BBE3-C2E36EF6ED30}" dt="2020-09-01T04:03:43.928" v="746" actId="1035"/>
          <ac:picMkLst>
            <pc:docMk/>
            <pc:sldMk cId="3387600186" sldId="293"/>
            <ac:picMk id="13317" creationId="{B4048A7D-2CC0-7045-B422-1BA37FB6DD2F}"/>
          </ac:picMkLst>
        </pc:picChg>
        <pc:picChg chg="mod">
          <ac:chgData name="Andrés Quiroz" userId="acd8193e5f0f9709" providerId="LiveId" clId="{F30B99F7-18A5-3A45-BBE3-C2E36EF6ED30}" dt="2020-09-01T04:03:39.968" v="744" actId="1035"/>
          <ac:picMkLst>
            <pc:docMk/>
            <pc:sldMk cId="3387600186" sldId="293"/>
            <ac:picMk id="13318" creationId="{C8B2A12D-9DBA-6C4E-8CE8-C19693AC06C1}"/>
          </ac:picMkLst>
        </pc:picChg>
        <pc:picChg chg="mod">
          <ac:chgData name="Andrés Quiroz" userId="acd8193e5f0f9709" providerId="LiveId" clId="{F30B99F7-18A5-3A45-BBE3-C2E36EF6ED30}" dt="2020-09-01T04:03:35.956" v="742" actId="1035"/>
          <ac:picMkLst>
            <pc:docMk/>
            <pc:sldMk cId="3387600186" sldId="293"/>
            <ac:picMk id="13319" creationId="{D7B7FA96-4F95-D747-BFAD-2E3CE5146305}"/>
          </ac:picMkLst>
        </pc:picChg>
        <pc:picChg chg="mod">
          <ac:chgData name="Andrés Quiroz" userId="acd8193e5f0f9709" providerId="LiveId" clId="{F30B99F7-18A5-3A45-BBE3-C2E36EF6ED30}" dt="2020-09-01T04:03:22.364" v="739" actId="1035"/>
          <ac:picMkLst>
            <pc:docMk/>
            <pc:sldMk cId="3387600186" sldId="293"/>
            <ac:picMk id="13320" creationId="{39A71F87-DFCC-0D42-8215-59F1E7090051}"/>
          </ac:picMkLst>
        </pc:picChg>
      </pc:sldChg>
      <pc:sldChg chg="del">
        <pc:chgData name="Andrés Quiroz" userId="acd8193e5f0f9709" providerId="LiveId" clId="{F30B99F7-18A5-3A45-BBE3-C2E36EF6ED30}" dt="2020-09-01T02:27:38.818" v="1" actId="2696"/>
        <pc:sldMkLst>
          <pc:docMk/>
          <pc:sldMk cId="2444789210" sldId="298"/>
        </pc:sldMkLst>
      </pc:sldChg>
      <pc:sldChg chg="add del">
        <pc:chgData name="Andrés Quiroz" userId="acd8193e5f0f9709" providerId="LiveId" clId="{F30B99F7-18A5-3A45-BBE3-C2E36EF6ED30}" dt="2020-09-01T02:36:23.916" v="8" actId="2696"/>
        <pc:sldMkLst>
          <pc:docMk/>
          <pc:sldMk cId="2220701395" sldId="304"/>
        </pc:sldMkLst>
      </pc:sldChg>
      <pc:sldChg chg="addSp delSp modSp add mod">
        <pc:chgData name="Andrés Quiroz" userId="acd8193e5f0f9709" providerId="LiveId" clId="{F30B99F7-18A5-3A45-BBE3-C2E36EF6ED30}" dt="2020-09-01T03:13:27.811" v="269" actId="478"/>
        <pc:sldMkLst>
          <pc:docMk/>
          <pc:sldMk cId="1236813864" sldId="305"/>
        </pc:sldMkLst>
        <pc:spChg chg="add del mod">
          <ac:chgData name="Andrés Quiroz" userId="acd8193e5f0f9709" providerId="LiveId" clId="{F30B99F7-18A5-3A45-BBE3-C2E36EF6ED30}" dt="2020-09-01T03:13:27.811" v="269" actId="478"/>
          <ac:spMkLst>
            <pc:docMk/>
            <pc:sldMk cId="1236813864" sldId="305"/>
            <ac:spMk id="5" creationId="{98B15017-7223-9941-87DB-1339600B7B67}"/>
          </ac:spMkLst>
        </pc:spChg>
        <pc:spChg chg="del">
          <ac:chgData name="Andrés Quiroz" userId="acd8193e5f0f9709" providerId="LiveId" clId="{F30B99F7-18A5-3A45-BBE3-C2E36EF6ED30}" dt="2020-09-01T03:13:26.247" v="268" actId="478"/>
          <ac:spMkLst>
            <pc:docMk/>
            <pc:sldMk cId="1236813864" sldId="305"/>
            <ac:spMk id="8" creationId="{86144C2A-9E95-C04B-8E86-2FD189FE36C9}"/>
          </ac:spMkLst>
        </pc:spChg>
      </pc:sldChg>
      <pc:sldChg chg="delSp add mod">
        <pc:chgData name="Andrés Quiroz" userId="acd8193e5f0f9709" providerId="LiveId" clId="{F30B99F7-18A5-3A45-BBE3-C2E36EF6ED30}" dt="2020-09-01T03:13:38.649" v="270" actId="478"/>
        <pc:sldMkLst>
          <pc:docMk/>
          <pc:sldMk cId="3105792654" sldId="306"/>
        </pc:sldMkLst>
        <pc:spChg chg="del">
          <ac:chgData name="Andrés Quiroz" userId="acd8193e5f0f9709" providerId="LiveId" clId="{F30B99F7-18A5-3A45-BBE3-C2E36EF6ED30}" dt="2020-09-01T03:13:38.649" v="270" actId="478"/>
          <ac:spMkLst>
            <pc:docMk/>
            <pc:sldMk cId="3105792654" sldId="306"/>
            <ac:spMk id="11" creationId="{72CA2FDB-B63B-7643-9452-096E13DD1C5A}"/>
          </ac:spMkLst>
        </pc:spChg>
      </pc:sldChg>
      <pc:sldChg chg="addSp delSp modSp add mod">
        <pc:chgData name="Andrés Quiroz" userId="acd8193e5f0f9709" providerId="LiveId" clId="{F30B99F7-18A5-3A45-BBE3-C2E36EF6ED30}" dt="2020-09-01T02:55:59.547" v="139" actId="167"/>
        <pc:sldMkLst>
          <pc:docMk/>
          <pc:sldMk cId="2402704329" sldId="307"/>
        </pc:sldMkLst>
        <pc:spChg chg="mod">
          <ac:chgData name="Andrés Quiroz" userId="acd8193e5f0f9709" providerId="LiveId" clId="{F30B99F7-18A5-3A45-BBE3-C2E36EF6ED30}" dt="2020-09-01T02:43:08.226" v="59" actId="14100"/>
          <ac:spMkLst>
            <pc:docMk/>
            <pc:sldMk cId="2402704329" sldId="307"/>
            <ac:spMk id="6" creationId="{81B7DBBE-3F85-7247-87D1-C8E47A9A1D72}"/>
          </ac:spMkLst>
        </pc:spChg>
        <pc:spChg chg="del">
          <ac:chgData name="Andrés Quiroz" userId="acd8193e5f0f9709" providerId="LiveId" clId="{F30B99F7-18A5-3A45-BBE3-C2E36EF6ED30}" dt="2020-09-01T02:42:22.617" v="57" actId="12084"/>
          <ac:spMkLst>
            <pc:docMk/>
            <pc:sldMk cId="2402704329" sldId="307"/>
            <ac:spMk id="7" creationId="{2CF1C1FF-83F8-644C-A4DD-FA0C00CF5810}"/>
          </ac:spMkLst>
        </pc:spChg>
        <pc:graphicFrameChg chg="add del mod">
          <ac:chgData name="Andrés Quiroz" userId="acd8193e5f0f9709" providerId="LiveId" clId="{F30B99F7-18A5-3A45-BBE3-C2E36EF6ED30}" dt="2020-09-01T02:40:49.886" v="36"/>
          <ac:graphicFrameMkLst>
            <pc:docMk/>
            <pc:sldMk cId="2402704329" sldId="307"/>
            <ac:graphicFrameMk id="2" creationId="{F09AEE6C-02AA-4942-B504-D7654E992C7A}"/>
          </ac:graphicFrameMkLst>
        </pc:graphicFrameChg>
        <pc:graphicFrameChg chg="add del mod">
          <ac:chgData name="Andrés Quiroz" userId="acd8193e5f0f9709" providerId="LiveId" clId="{F30B99F7-18A5-3A45-BBE3-C2E36EF6ED30}" dt="2020-09-01T02:40:55.998" v="39"/>
          <ac:graphicFrameMkLst>
            <pc:docMk/>
            <pc:sldMk cId="2402704329" sldId="307"/>
            <ac:graphicFrameMk id="3" creationId="{7454C42A-29E2-734B-AD5B-B7A647C46962}"/>
          </ac:graphicFrameMkLst>
        </pc:graphicFrameChg>
        <pc:graphicFrameChg chg="add del mod">
          <ac:chgData name="Andrés Quiroz" userId="acd8193e5f0f9709" providerId="LiveId" clId="{F30B99F7-18A5-3A45-BBE3-C2E36EF6ED30}" dt="2020-09-01T02:41:08.380" v="43"/>
          <ac:graphicFrameMkLst>
            <pc:docMk/>
            <pc:sldMk cId="2402704329" sldId="307"/>
            <ac:graphicFrameMk id="4" creationId="{D90FF235-ACF9-464F-B2E9-D4057BCAD047}"/>
          </ac:graphicFrameMkLst>
        </pc:graphicFrameChg>
        <pc:graphicFrameChg chg="mod modGraphic">
          <ac:chgData name="Andrés Quiroz" userId="acd8193e5f0f9709" providerId="LiveId" clId="{F30B99F7-18A5-3A45-BBE3-C2E36EF6ED30}" dt="2020-09-01T02:53:24.075" v="122" actId="14100"/>
          <ac:graphicFrameMkLst>
            <pc:docMk/>
            <pc:sldMk cId="2402704329" sldId="307"/>
            <ac:graphicFrameMk id="5" creationId="{D83E539F-49E4-AA4C-B6B9-2BBE9FAD5720}"/>
          </ac:graphicFrameMkLst>
        </pc:graphicFrameChg>
        <pc:graphicFrameChg chg="add mod">
          <ac:chgData name="Andrés Quiroz" userId="acd8193e5f0f9709" providerId="LiveId" clId="{F30B99F7-18A5-3A45-BBE3-C2E36EF6ED30}" dt="2020-09-01T02:46:51.426" v="108" actId="12100"/>
          <ac:graphicFrameMkLst>
            <pc:docMk/>
            <pc:sldMk cId="2402704329" sldId="307"/>
            <ac:graphicFrameMk id="8" creationId="{40A1FA3E-E9F5-9D42-AF9E-CB0DC87ACCA5}"/>
          </ac:graphicFrameMkLst>
        </pc:graphicFrameChg>
        <pc:picChg chg="add mod">
          <ac:chgData name="Andrés Quiroz" userId="acd8193e5f0f9709" providerId="LiveId" clId="{F30B99F7-18A5-3A45-BBE3-C2E36EF6ED30}" dt="2020-09-01T02:55:59.547" v="139" actId="167"/>
          <ac:picMkLst>
            <pc:docMk/>
            <pc:sldMk cId="2402704329" sldId="307"/>
            <ac:picMk id="9" creationId="{4FEA48E8-D6F9-9847-9043-6E194011F5F4}"/>
          </ac:picMkLst>
        </pc:picChg>
      </pc:sldChg>
      <pc:sldChg chg="addSp delSp modSp add mod">
        <pc:chgData name="Andrés Quiroz" userId="acd8193e5f0f9709" providerId="LiveId" clId="{F30B99F7-18A5-3A45-BBE3-C2E36EF6ED30}" dt="2020-09-01T02:56:33.472" v="144" actId="404"/>
        <pc:sldMkLst>
          <pc:docMk/>
          <pc:sldMk cId="1027035857" sldId="308"/>
        </pc:sldMkLst>
        <pc:spChg chg="mod">
          <ac:chgData name="Andrés Quiroz" userId="acd8193e5f0f9709" providerId="LiveId" clId="{F30B99F7-18A5-3A45-BBE3-C2E36EF6ED30}" dt="2020-09-01T02:56:33.472" v="144" actId="404"/>
          <ac:spMkLst>
            <pc:docMk/>
            <pc:sldMk cId="1027035857" sldId="308"/>
            <ac:spMk id="2" creationId="{7D873E8F-32E6-7846-88F1-65C25B10F446}"/>
          </ac:spMkLst>
        </pc:spChg>
        <pc:spChg chg="del mod">
          <ac:chgData name="Andrés Quiroz" userId="acd8193e5f0f9709" providerId="LiveId" clId="{F30B99F7-18A5-3A45-BBE3-C2E36EF6ED30}" dt="2020-09-01T02:43:56.323" v="68" actId="12084"/>
          <ac:spMkLst>
            <pc:docMk/>
            <pc:sldMk cId="1027035857" sldId="308"/>
            <ac:spMk id="4" creationId="{90746B5B-EC8F-0A40-9F9F-63D0957D2D74}"/>
          </ac:spMkLst>
        </pc:spChg>
        <pc:graphicFrameChg chg="add mod">
          <ac:chgData name="Andrés Quiroz" userId="acd8193e5f0f9709" providerId="LiveId" clId="{F30B99F7-18A5-3A45-BBE3-C2E36EF6ED30}" dt="2020-09-01T02:47:52.401" v="109" actId="12100"/>
          <ac:graphicFrameMkLst>
            <pc:docMk/>
            <pc:sldMk cId="1027035857" sldId="308"/>
            <ac:graphicFrameMk id="3" creationId="{088FDDCA-E7BC-E841-B440-215116D13088}"/>
          </ac:graphicFrameMkLst>
        </pc:graphicFrameChg>
        <pc:picChg chg="add mod">
          <ac:chgData name="Andrés Quiroz" userId="acd8193e5f0f9709" providerId="LiveId" clId="{F30B99F7-18A5-3A45-BBE3-C2E36EF6ED30}" dt="2020-09-01T02:56:13.270" v="141" actId="167"/>
          <ac:picMkLst>
            <pc:docMk/>
            <pc:sldMk cId="1027035857" sldId="308"/>
            <ac:picMk id="6" creationId="{9660DBDB-C167-2F45-BF50-D98BB5958CD0}"/>
          </ac:picMkLst>
        </pc:picChg>
        <pc:picChg chg="mod">
          <ac:chgData name="Andrés Quiroz" userId="acd8193e5f0f9709" providerId="LiveId" clId="{F30B99F7-18A5-3A45-BBE3-C2E36EF6ED30}" dt="2020-09-01T02:54:02.834" v="123" actId="1076"/>
          <ac:picMkLst>
            <pc:docMk/>
            <pc:sldMk cId="1027035857" sldId="308"/>
            <ac:picMk id="8196" creationId="{189F9F78-3FC8-7348-92B9-2F047244A2FB}"/>
          </ac:picMkLst>
        </pc:picChg>
      </pc:sldChg>
      <pc:sldChg chg="addSp delSp modSp add mod">
        <pc:chgData name="Andrés Quiroz" userId="acd8193e5f0f9709" providerId="LiveId" clId="{F30B99F7-18A5-3A45-BBE3-C2E36EF6ED30}" dt="2020-09-01T02:56:58.617" v="152" actId="167"/>
        <pc:sldMkLst>
          <pc:docMk/>
          <pc:sldMk cId="3529767946" sldId="309"/>
        </pc:sldMkLst>
        <pc:spChg chg="mod">
          <ac:chgData name="Andrés Quiroz" userId="acd8193e5f0f9709" providerId="LiveId" clId="{F30B99F7-18A5-3A45-BBE3-C2E36EF6ED30}" dt="2020-09-01T02:56:52.508" v="151" actId="403"/>
          <ac:spMkLst>
            <pc:docMk/>
            <pc:sldMk cId="3529767946" sldId="309"/>
            <ac:spMk id="2" creationId="{DE4CCB58-0030-4C43-A63D-38ACAB299B03}"/>
          </ac:spMkLst>
        </pc:spChg>
        <pc:graphicFrameChg chg="add del mod">
          <ac:chgData name="Andrés Quiroz" userId="acd8193e5f0f9709" providerId="LiveId" clId="{F30B99F7-18A5-3A45-BBE3-C2E36EF6ED30}" dt="2020-09-01T02:45:46.953" v="97"/>
          <ac:graphicFrameMkLst>
            <pc:docMk/>
            <pc:sldMk cId="3529767946" sldId="309"/>
            <ac:graphicFrameMk id="3" creationId="{156173FE-263E-C24C-8489-129D92341148}"/>
          </ac:graphicFrameMkLst>
        </pc:graphicFrameChg>
        <pc:graphicFrameChg chg="add del mod">
          <ac:chgData name="Andrés Quiroz" userId="acd8193e5f0f9709" providerId="LiveId" clId="{F30B99F7-18A5-3A45-BBE3-C2E36EF6ED30}" dt="2020-09-01T02:45:52.867" v="100"/>
          <ac:graphicFrameMkLst>
            <pc:docMk/>
            <pc:sldMk cId="3529767946" sldId="309"/>
            <ac:graphicFrameMk id="4" creationId="{472635CA-52A6-A348-BED9-226887F29633}"/>
          </ac:graphicFrameMkLst>
        </pc:graphicFrameChg>
        <pc:graphicFrameChg chg="add del mod">
          <ac:chgData name="Andrés Quiroz" userId="acd8193e5f0f9709" providerId="LiveId" clId="{F30B99F7-18A5-3A45-BBE3-C2E36EF6ED30}" dt="2020-09-01T02:46:00.616" v="103"/>
          <ac:graphicFrameMkLst>
            <pc:docMk/>
            <pc:sldMk cId="3529767946" sldId="309"/>
            <ac:graphicFrameMk id="6" creationId="{23244216-EF00-4A46-9B08-5AD030A5FBC9}"/>
          </ac:graphicFrameMkLst>
        </pc:graphicFrameChg>
        <pc:graphicFrameChg chg="add del mod">
          <ac:chgData name="Andrés Quiroz" userId="acd8193e5f0f9709" providerId="LiveId" clId="{F30B99F7-18A5-3A45-BBE3-C2E36EF6ED30}" dt="2020-09-01T02:55:02.170" v="133"/>
          <ac:graphicFrameMkLst>
            <pc:docMk/>
            <pc:sldMk cId="3529767946" sldId="309"/>
            <ac:graphicFrameMk id="7" creationId="{FC9E84AF-906A-4041-8D05-09901FDF45F1}"/>
          </ac:graphicFrameMkLst>
        </pc:graphicFrameChg>
        <pc:graphicFrameChg chg="mod">
          <ac:chgData name="Andrés Quiroz" userId="acd8193e5f0f9709" providerId="LiveId" clId="{F30B99F7-18A5-3A45-BBE3-C2E36EF6ED30}" dt="2020-09-01T02:55:11.234" v="134"/>
          <ac:graphicFrameMkLst>
            <pc:docMk/>
            <pc:sldMk cId="3529767946" sldId="309"/>
            <ac:graphicFrameMk id="10" creationId="{95BEABDF-573C-5D41-AA5F-321D90CB9D40}"/>
          </ac:graphicFrameMkLst>
        </pc:graphicFrameChg>
        <pc:picChg chg="add mod">
          <ac:chgData name="Andrés Quiroz" userId="acd8193e5f0f9709" providerId="LiveId" clId="{F30B99F7-18A5-3A45-BBE3-C2E36EF6ED30}" dt="2020-09-01T02:56:58.617" v="152" actId="167"/>
          <ac:picMkLst>
            <pc:docMk/>
            <pc:sldMk cId="3529767946" sldId="309"/>
            <ac:picMk id="12" creationId="{91921503-B554-6E41-95A9-C2A13E915643}"/>
          </ac:picMkLst>
        </pc:picChg>
      </pc:sldChg>
      <pc:sldChg chg="addSp delSp modSp add mod">
        <pc:chgData name="Andrés Quiroz" userId="acd8193e5f0f9709" providerId="LiveId" clId="{F30B99F7-18A5-3A45-BBE3-C2E36EF6ED30}" dt="2020-09-01T03:01:01.187" v="184" actId="1076"/>
        <pc:sldMkLst>
          <pc:docMk/>
          <pc:sldMk cId="2325916273" sldId="310"/>
        </pc:sldMkLst>
        <pc:spChg chg="mod">
          <ac:chgData name="Andrés Quiroz" userId="acd8193e5f0f9709" providerId="LiveId" clId="{F30B99F7-18A5-3A45-BBE3-C2E36EF6ED30}" dt="2020-09-01T02:57:34.690" v="160" actId="14100"/>
          <ac:spMkLst>
            <pc:docMk/>
            <pc:sldMk cId="2325916273" sldId="310"/>
            <ac:spMk id="2" creationId="{88FDF141-CEBA-4C46-998B-0D4CE799819E}"/>
          </ac:spMkLst>
        </pc:spChg>
        <pc:spChg chg="del mod">
          <ac:chgData name="Andrés Quiroz" userId="acd8193e5f0f9709" providerId="LiveId" clId="{F30B99F7-18A5-3A45-BBE3-C2E36EF6ED30}" dt="2020-09-01T02:59:01.332" v="176" actId="12084"/>
          <ac:spMkLst>
            <pc:docMk/>
            <pc:sldMk cId="2325916273" sldId="310"/>
            <ac:spMk id="6" creationId="{139C342D-4D9F-324D-BD56-8960D1F407D7}"/>
          </ac:spMkLst>
        </pc:spChg>
        <pc:graphicFrameChg chg="add mod">
          <ac:chgData name="Andrés Quiroz" userId="acd8193e5f0f9709" providerId="LiveId" clId="{F30B99F7-18A5-3A45-BBE3-C2E36EF6ED30}" dt="2020-09-01T03:00:42.597" v="183" actId="13782"/>
          <ac:graphicFrameMkLst>
            <pc:docMk/>
            <pc:sldMk cId="2325916273" sldId="310"/>
            <ac:graphicFrameMk id="3" creationId="{E89F0B89-674F-4F42-9036-9B7DB767B13A}"/>
          </ac:graphicFrameMkLst>
        </pc:graphicFrameChg>
        <pc:picChg chg="add mod">
          <ac:chgData name="Andrés Quiroz" userId="acd8193e5f0f9709" providerId="LiveId" clId="{F30B99F7-18A5-3A45-BBE3-C2E36EF6ED30}" dt="2020-09-01T02:57:44.751" v="162" actId="167"/>
          <ac:picMkLst>
            <pc:docMk/>
            <pc:sldMk cId="2325916273" sldId="310"/>
            <ac:picMk id="5" creationId="{C2C3E27E-DEC0-1B40-92F5-E2DEA5C77754}"/>
          </ac:picMkLst>
        </pc:picChg>
        <pc:picChg chg="mod">
          <ac:chgData name="Andrés Quiroz" userId="acd8193e5f0f9709" providerId="LiveId" clId="{F30B99F7-18A5-3A45-BBE3-C2E36EF6ED30}" dt="2020-09-01T03:01:01.187" v="184" actId="1076"/>
          <ac:picMkLst>
            <pc:docMk/>
            <pc:sldMk cId="2325916273" sldId="310"/>
            <ac:picMk id="7" creationId="{ABF1F63E-69EC-7741-B27B-7AB1C516C60A}"/>
          </ac:picMkLst>
        </pc:picChg>
      </pc:sldChg>
      <pc:sldChg chg="addSp modSp add mod">
        <pc:chgData name="Andrés Quiroz" userId="acd8193e5f0f9709" providerId="LiveId" clId="{F30B99F7-18A5-3A45-BBE3-C2E36EF6ED30}" dt="2020-09-01T03:01:32.821" v="192" actId="167"/>
        <pc:sldMkLst>
          <pc:docMk/>
          <pc:sldMk cId="4216073707" sldId="311"/>
        </pc:sldMkLst>
        <pc:spChg chg="mod">
          <ac:chgData name="Andrés Quiroz" userId="acd8193e5f0f9709" providerId="LiveId" clId="{F30B99F7-18A5-3A45-BBE3-C2E36EF6ED30}" dt="2020-09-01T03:01:28.838" v="191" actId="27636"/>
          <ac:spMkLst>
            <pc:docMk/>
            <pc:sldMk cId="4216073707" sldId="311"/>
            <ac:spMk id="6" creationId="{5A59BE4E-1B9C-A248-B826-747D64AB4048}"/>
          </ac:spMkLst>
        </pc:spChg>
        <pc:spChg chg="mod">
          <ac:chgData name="Andrés Quiroz" userId="acd8193e5f0f9709" providerId="LiveId" clId="{F30B99F7-18A5-3A45-BBE3-C2E36EF6ED30}" dt="2020-09-01T03:01:10.547" v="186" actId="403"/>
          <ac:spMkLst>
            <pc:docMk/>
            <pc:sldMk cId="4216073707" sldId="311"/>
            <ac:spMk id="7" creationId="{206BCC51-C29B-4849-92D0-0B6526C947B7}"/>
          </ac:spMkLst>
        </pc:spChg>
        <pc:picChg chg="add mod">
          <ac:chgData name="Andrés Quiroz" userId="acd8193e5f0f9709" providerId="LiveId" clId="{F30B99F7-18A5-3A45-BBE3-C2E36EF6ED30}" dt="2020-09-01T03:01:32.821" v="192" actId="167"/>
          <ac:picMkLst>
            <pc:docMk/>
            <pc:sldMk cId="4216073707" sldId="311"/>
            <ac:picMk id="8" creationId="{126056D0-C018-674F-8346-2A4BE6A0C753}"/>
          </ac:picMkLst>
        </pc:picChg>
      </pc:sldChg>
      <pc:sldChg chg="addSp modSp add mod">
        <pc:chgData name="Andrés Quiroz" userId="acd8193e5f0f9709" providerId="LiveId" clId="{F30B99F7-18A5-3A45-BBE3-C2E36EF6ED30}" dt="2020-09-01T03:05:12.388" v="213" actId="1076"/>
        <pc:sldMkLst>
          <pc:docMk/>
          <pc:sldMk cId="1518245563" sldId="312"/>
        </pc:sldMkLst>
        <pc:spChg chg="mod">
          <ac:chgData name="Andrés Quiroz" userId="acd8193e5f0f9709" providerId="LiveId" clId="{F30B99F7-18A5-3A45-BBE3-C2E36EF6ED30}" dt="2020-09-01T03:04:12.404" v="198" actId="27636"/>
          <ac:spMkLst>
            <pc:docMk/>
            <pc:sldMk cId="1518245563" sldId="312"/>
            <ac:spMk id="2" creationId="{BAFB8E0A-0A65-F947-B005-FAF9891134FD}"/>
          </ac:spMkLst>
        </pc:spChg>
        <pc:spChg chg="mod">
          <ac:chgData name="Andrés Quiroz" userId="acd8193e5f0f9709" providerId="LiveId" clId="{F30B99F7-18A5-3A45-BBE3-C2E36EF6ED30}" dt="2020-09-01T03:05:00.190" v="211" actId="20577"/>
          <ac:spMkLst>
            <pc:docMk/>
            <pc:sldMk cId="1518245563" sldId="312"/>
            <ac:spMk id="5" creationId="{AF837900-D855-C944-AE6A-441083AF2E59}"/>
          </ac:spMkLst>
        </pc:spChg>
        <pc:picChg chg="mod">
          <ac:chgData name="Andrés Quiroz" userId="acd8193e5f0f9709" providerId="LiveId" clId="{F30B99F7-18A5-3A45-BBE3-C2E36EF6ED30}" dt="2020-09-01T03:04:04.933" v="196" actId="14100"/>
          <ac:picMkLst>
            <pc:docMk/>
            <pc:sldMk cId="1518245563" sldId="312"/>
            <ac:picMk id="4" creationId="{45E12CE2-4E67-7248-9706-51D5724C52A3}"/>
          </ac:picMkLst>
        </pc:picChg>
        <pc:picChg chg="add mod">
          <ac:chgData name="Andrés Quiroz" userId="acd8193e5f0f9709" providerId="LiveId" clId="{F30B99F7-18A5-3A45-BBE3-C2E36EF6ED30}" dt="2020-09-01T03:04:24.149" v="201" actId="14100"/>
          <ac:picMkLst>
            <pc:docMk/>
            <pc:sldMk cId="1518245563" sldId="312"/>
            <ac:picMk id="7" creationId="{090B9D6E-F072-884B-A54B-8FEC181C66D5}"/>
          </ac:picMkLst>
        </pc:picChg>
        <pc:picChg chg="mod">
          <ac:chgData name="Andrés Quiroz" userId="acd8193e5f0f9709" providerId="LiveId" clId="{F30B99F7-18A5-3A45-BBE3-C2E36EF6ED30}" dt="2020-09-01T03:05:12.388" v="213" actId="1076"/>
          <ac:picMkLst>
            <pc:docMk/>
            <pc:sldMk cId="1518245563" sldId="312"/>
            <ac:picMk id="22530" creationId="{87AF96A0-B3CA-F146-A67E-9E5039066A44}"/>
          </ac:picMkLst>
        </pc:picChg>
        <pc:picChg chg="mod">
          <ac:chgData name="Andrés Quiroz" userId="acd8193e5f0f9709" providerId="LiveId" clId="{F30B99F7-18A5-3A45-BBE3-C2E36EF6ED30}" dt="2020-09-01T03:05:06.135" v="212" actId="1076"/>
          <ac:picMkLst>
            <pc:docMk/>
            <pc:sldMk cId="1518245563" sldId="312"/>
            <ac:picMk id="22532" creationId="{47042050-9201-ED49-93CB-953F7F464756}"/>
          </ac:picMkLst>
        </pc:picChg>
      </pc:sldChg>
      <pc:sldChg chg="addSp modSp add mod">
        <pc:chgData name="Andrés Quiroz" userId="acd8193e5f0f9709" providerId="LiveId" clId="{F30B99F7-18A5-3A45-BBE3-C2E36EF6ED30}" dt="2020-09-01T03:33:04.053" v="302" actId="20577"/>
        <pc:sldMkLst>
          <pc:docMk/>
          <pc:sldMk cId="1794567135" sldId="313"/>
        </pc:sldMkLst>
        <pc:spChg chg="mod">
          <ac:chgData name="Andrés Quiroz" userId="acd8193e5f0f9709" providerId="LiveId" clId="{F30B99F7-18A5-3A45-BBE3-C2E36EF6ED30}" dt="2020-09-01T03:07:04.937" v="225" actId="14100"/>
          <ac:spMkLst>
            <pc:docMk/>
            <pc:sldMk cId="1794567135" sldId="313"/>
            <ac:spMk id="2" creationId="{E1B0BB4D-84AD-694D-B1A0-D150A1C6D37B}"/>
          </ac:spMkLst>
        </pc:spChg>
        <pc:spChg chg="mod">
          <ac:chgData name="Andrés Quiroz" userId="acd8193e5f0f9709" providerId="LiveId" clId="{F30B99F7-18A5-3A45-BBE3-C2E36EF6ED30}" dt="2020-09-01T03:33:04.053" v="302" actId="20577"/>
          <ac:spMkLst>
            <pc:docMk/>
            <pc:sldMk cId="1794567135" sldId="313"/>
            <ac:spMk id="3" creationId="{5551D3E9-BB3E-9E47-ABF1-3EDD3C1533E3}"/>
          </ac:spMkLst>
        </pc:spChg>
        <pc:picChg chg="add mod">
          <ac:chgData name="Andrés Quiroz" userId="acd8193e5f0f9709" providerId="LiveId" clId="{F30B99F7-18A5-3A45-BBE3-C2E36EF6ED30}" dt="2020-09-01T03:07:15.820" v="228" actId="167"/>
          <ac:picMkLst>
            <pc:docMk/>
            <pc:sldMk cId="1794567135" sldId="313"/>
            <ac:picMk id="4" creationId="{E499EED2-FB9C-D040-A99A-9762A4C82184}"/>
          </ac:picMkLst>
        </pc:picChg>
      </pc:sldChg>
      <pc:sldChg chg="addSp modSp add mod">
        <pc:chgData name="Andrés Quiroz" userId="acd8193e5f0f9709" providerId="LiveId" clId="{F30B99F7-18A5-3A45-BBE3-C2E36EF6ED30}" dt="2020-09-01T03:35:05.155" v="323" actId="14100"/>
        <pc:sldMkLst>
          <pc:docMk/>
          <pc:sldMk cId="4116797933" sldId="314"/>
        </pc:sldMkLst>
        <pc:spChg chg="mod">
          <ac:chgData name="Andrés Quiroz" userId="acd8193e5f0f9709" providerId="LiveId" clId="{F30B99F7-18A5-3A45-BBE3-C2E36EF6ED30}" dt="2020-09-01T03:33:40.403" v="310" actId="14100"/>
          <ac:spMkLst>
            <pc:docMk/>
            <pc:sldMk cId="4116797933" sldId="314"/>
            <ac:spMk id="2" creationId="{6FA0671B-3128-5945-A5E3-F8F89B9D4553}"/>
          </ac:spMkLst>
        </pc:spChg>
        <pc:spChg chg="mod">
          <ac:chgData name="Andrés Quiroz" userId="acd8193e5f0f9709" providerId="LiveId" clId="{F30B99F7-18A5-3A45-BBE3-C2E36EF6ED30}" dt="2020-09-01T03:35:05.155" v="323" actId="14100"/>
          <ac:spMkLst>
            <pc:docMk/>
            <pc:sldMk cId="4116797933" sldId="314"/>
            <ac:spMk id="3" creationId="{761F01D8-0C6B-D84F-B3F8-F53263472258}"/>
          </ac:spMkLst>
        </pc:spChg>
        <pc:picChg chg="add mod">
          <ac:chgData name="Andrés Quiroz" userId="acd8193e5f0f9709" providerId="LiveId" clId="{F30B99F7-18A5-3A45-BBE3-C2E36EF6ED30}" dt="2020-09-01T03:33:47.030" v="312" actId="167"/>
          <ac:picMkLst>
            <pc:docMk/>
            <pc:sldMk cId="4116797933" sldId="314"/>
            <ac:picMk id="4" creationId="{6E71037C-241D-E042-BCA5-665FCAAF80E8}"/>
          </ac:picMkLst>
        </pc:picChg>
      </pc:sldChg>
      <pc:sldChg chg="addSp delSp modSp add mod">
        <pc:chgData name="Andrés Quiroz" userId="acd8193e5f0f9709" providerId="LiveId" clId="{F30B99F7-18A5-3A45-BBE3-C2E36EF6ED30}" dt="2020-09-01T03:38:44.424" v="369" actId="1076"/>
        <pc:sldMkLst>
          <pc:docMk/>
          <pc:sldMk cId="1227512063" sldId="315"/>
        </pc:sldMkLst>
        <pc:spChg chg="add del mod">
          <ac:chgData name="Andrés Quiroz" userId="acd8193e5f0f9709" providerId="LiveId" clId="{F30B99F7-18A5-3A45-BBE3-C2E36EF6ED30}" dt="2020-09-01T03:37:17.168" v="343" actId="478"/>
          <ac:spMkLst>
            <pc:docMk/>
            <pc:sldMk cId="1227512063" sldId="315"/>
            <ac:spMk id="3" creationId="{9AF26399-2642-864C-BFA5-C5998FF7C08D}"/>
          </ac:spMkLst>
        </pc:spChg>
        <pc:spChg chg="mod">
          <ac:chgData name="Andrés Quiroz" userId="acd8193e5f0f9709" providerId="LiveId" clId="{F30B99F7-18A5-3A45-BBE3-C2E36EF6ED30}" dt="2020-09-01T03:37:41.708" v="354" actId="14100"/>
          <ac:spMkLst>
            <pc:docMk/>
            <pc:sldMk cId="1227512063" sldId="315"/>
            <ac:spMk id="5" creationId="{91F81E9C-480F-3042-B96C-E0050065F286}"/>
          </ac:spMkLst>
        </pc:spChg>
        <pc:spChg chg="add del mod">
          <ac:chgData name="Andrés Quiroz" userId="acd8193e5f0f9709" providerId="LiveId" clId="{F30B99F7-18A5-3A45-BBE3-C2E36EF6ED30}" dt="2020-09-01T03:37:23.918" v="347" actId="478"/>
          <ac:spMkLst>
            <pc:docMk/>
            <pc:sldMk cId="1227512063" sldId="315"/>
            <ac:spMk id="6" creationId="{846CB986-8756-6A43-A773-CA112021B647}"/>
          </ac:spMkLst>
        </pc:spChg>
        <pc:picChg chg="mod modCrop">
          <ac:chgData name="Andrés Quiroz" userId="acd8193e5f0f9709" providerId="LiveId" clId="{F30B99F7-18A5-3A45-BBE3-C2E36EF6ED30}" dt="2020-09-01T03:38:44.424" v="369" actId="1076"/>
          <ac:picMkLst>
            <pc:docMk/>
            <pc:sldMk cId="1227512063" sldId="315"/>
            <ac:picMk id="4" creationId="{0F93FEF2-1A25-D74B-ABEF-C79A0B7D4B6C}"/>
          </ac:picMkLst>
        </pc:picChg>
        <pc:picChg chg="add mod">
          <ac:chgData name="Andrés Quiroz" userId="acd8193e5f0f9709" providerId="LiveId" clId="{F30B99F7-18A5-3A45-BBE3-C2E36EF6ED30}" dt="2020-09-01T03:38:12.161" v="364" actId="167"/>
          <ac:picMkLst>
            <pc:docMk/>
            <pc:sldMk cId="1227512063" sldId="315"/>
            <ac:picMk id="7" creationId="{6BCAF745-1F18-954D-A0F2-0BE6606B64A3}"/>
          </ac:picMkLst>
        </pc:picChg>
      </pc:sldChg>
      <pc:sldChg chg="add del">
        <pc:chgData name="Andrés Quiroz" userId="acd8193e5f0f9709" providerId="LiveId" clId="{F30B99F7-18A5-3A45-BBE3-C2E36EF6ED30}" dt="2020-09-01T03:02:44.476" v="193" actId="2696"/>
        <pc:sldMkLst>
          <pc:docMk/>
          <pc:sldMk cId="4240702705" sldId="316"/>
        </pc:sldMkLst>
      </pc:sldChg>
      <pc:sldChg chg="addSp modSp add mod">
        <pc:chgData name="Andrés Quiroz" userId="acd8193e5f0f9709" providerId="LiveId" clId="{F30B99F7-18A5-3A45-BBE3-C2E36EF6ED30}" dt="2020-09-01T03:42:21.513" v="388" actId="14100"/>
        <pc:sldMkLst>
          <pc:docMk/>
          <pc:sldMk cId="2535287454" sldId="317"/>
        </pc:sldMkLst>
        <pc:spChg chg="mod">
          <ac:chgData name="Andrés Quiroz" userId="acd8193e5f0f9709" providerId="LiveId" clId="{F30B99F7-18A5-3A45-BBE3-C2E36EF6ED30}" dt="2020-09-01T03:41:19.862" v="378" actId="404"/>
          <ac:spMkLst>
            <pc:docMk/>
            <pc:sldMk cId="2535287454" sldId="317"/>
            <ac:spMk id="2" creationId="{8BF6AB1B-3D5D-3341-86A9-73C96420ED2B}"/>
          </ac:spMkLst>
        </pc:spChg>
        <pc:picChg chg="add mod">
          <ac:chgData name="Andrés Quiroz" userId="acd8193e5f0f9709" providerId="LiveId" clId="{F30B99F7-18A5-3A45-BBE3-C2E36EF6ED30}" dt="2020-09-01T03:42:21.513" v="388" actId="14100"/>
          <ac:picMkLst>
            <pc:docMk/>
            <pc:sldMk cId="2535287454" sldId="317"/>
            <ac:picMk id="5" creationId="{E4346D9F-E5B8-BC4E-9B51-C6C5329E16EF}"/>
          </ac:picMkLst>
        </pc:picChg>
      </pc:sldChg>
      <pc:sldChg chg="addSp modSp add mod">
        <pc:chgData name="Andrés Quiroz" userId="acd8193e5f0f9709" providerId="LiveId" clId="{F30B99F7-18A5-3A45-BBE3-C2E36EF6ED30}" dt="2020-09-01T03:42:27.877" v="389" actId="14100"/>
        <pc:sldMkLst>
          <pc:docMk/>
          <pc:sldMk cId="687631101" sldId="318"/>
        </pc:sldMkLst>
        <pc:spChg chg="mod">
          <ac:chgData name="Andrés Quiroz" userId="acd8193e5f0f9709" providerId="LiveId" clId="{F30B99F7-18A5-3A45-BBE3-C2E36EF6ED30}" dt="2020-09-01T03:41:49.469" v="384" actId="14100"/>
          <ac:spMkLst>
            <pc:docMk/>
            <pc:sldMk cId="687631101" sldId="318"/>
            <ac:spMk id="2" creationId="{A155CAD2-2B2C-CB40-AFC4-84B675AE187C}"/>
          </ac:spMkLst>
        </pc:spChg>
        <pc:graphicFrameChg chg="mod">
          <ac:chgData name="Andrés Quiroz" userId="acd8193e5f0f9709" providerId="LiveId" clId="{F30B99F7-18A5-3A45-BBE3-C2E36EF6ED30}" dt="2020-09-01T03:42:06.988" v="386" actId="12100"/>
          <ac:graphicFrameMkLst>
            <pc:docMk/>
            <pc:sldMk cId="687631101" sldId="318"/>
            <ac:graphicFrameMk id="6" creationId="{6014A7FB-31CB-AE4D-9CAA-17F7B2BB19D6}"/>
          </ac:graphicFrameMkLst>
        </pc:graphicFrameChg>
        <pc:picChg chg="add mod">
          <ac:chgData name="Andrés Quiroz" userId="acd8193e5f0f9709" providerId="LiveId" clId="{F30B99F7-18A5-3A45-BBE3-C2E36EF6ED30}" dt="2020-09-01T03:42:27.877" v="389" actId="14100"/>
          <ac:picMkLst>
            <pc:docMk/>
            <pc:sldMk cId="687631101" sldId="318"/>
            <ac:picMk id="5" creationId="{04E12DF0-CB4C-5444-860B-951995716B04}"/>
          </ac:picMkLst>
        </pc:picChg>
      </pc:sldChg>
      <pc:sldChg chg="addSp modSp add mod">
        <pc:chgData name="Andrés Quiroz" userId="acd8193e5f0f9709" providerId="LiveId" clId="{F30B99F7-18A5-3A45-BBE3-C2E36EF6ED30}" dt="2020-09-01T03:45:13.074" v="422" actId="12100"/>
        <pc:sldMkLst>
          <pc:docMk/>
          <pc:sldMk cId="3321477022" sldId="319"/>
        </pc:sldMkLst>
        <pc:spChg chg="mod">
          <ac:chgData name="Andrés Quiroz" userId="acd8193e5f0f9709" providerId="LiveId" clId="{F30B99F7-18A5-3A45-BBE3-C2E36EF6ED30}" dt="2020-09-01T03:42:46.713" v="394" actId="14100"/>
          <ac:spMkLst>
            <pc:docMk/>
            <pc:sldMk cId="3321477022" sldId="319"/>
            <ac:spMk id="2" creationId="{BC92D2A2-C7C5-294F-977C-90B53853A519}"/>
          </ac:spMkLst>
        </pc:spChg>
        <pc:graphicFrameChg chg="mod">
          <ac:chgData name="Andrés Quiroz" userId="acd8193e5f0f9709" providerId="LiveId" clId="{F30B99F7-18A5-3A45-BBE3-C2E36EF6ED30}" dt="2020-09-01T03:45:13.074" v="422" actId="12100"/>
          <ac:graphicFrameMkLst>
            <pc:docMk/>
            <pc:sldMk cId="3321477022" sldId="319"/>
            <ac:graphicFrameMk id="8" creationId="{BCD1A3E6-61FA-F843-8789-05C6FB963826}"/>
          </ac:graphicFrameMkLst>
        </pc:graphicFrameChg>
        <pc:picChg chg="mod">
          <ac:chgData name="Andrés Quiroz" userId="acd8193e5f0f9709" providerId="LiveId" clId="{F30B99F7-18A5-3A45-BBE3-C2E36EF6ED30}" dt="2020-09-01T03:44:32.127" v="416" actId="1076"/>
          <ac:picMkLst>
            <pc:docMk/>
            <pc:sldMk cId="3321477022" sldId="319"/>
            <ac:picMk id="5" creationId="{491CA133-1987-A64D-8193-1FAD3D35D15C}"/>
          </ac:picMkLst>
        </pc:picChg>
        <pc:picChg chg="add mod">
          <ac:chgData name="Andrés Quiroz" userId="acd8193e5f0f9709" providerId="LiveId" clId="{F30B99F7-18A5-3A45-BBE3-C2E36EF6ED30}" dt="2020-09-01T03:42:52.964" v="396" actId="167"/>
          <ac:picMkLst>
            <pc:docMk/>
            <pc:sldMk cId="3321477022" sldId="319"/>
            <ac:picMk id="7" creationId="{75A9846B-2F43-DC40-BFDF-C03E78C06050}"/>
          </ac:picMkLst>
        </pc:picChg>
      </pc:sldChg>
      <pc:sldChg chg="addSp modSp add mod">
        <pc:chgData name="Andrés Quiroz" userId="acd8193e5f0f9709" providerId="LiveId" clId="{F30B99F7-18A5-3A45-BBE3-C2E36EF6ED30}" dt="2020-09-01T03:44:19.589" v="414" actId="12100"/>
        <pc:sldMkLst>
          <pc:docMk/>
          <pc:sldMk cId="105084564" sldId="320"/>
        </pc:sldMkLst>
        <pc:spChg chg="mod">
          <ac:chgData name="Andrés Quiroz" userId="acd8193e5f0f9709" providerId="LiveId" clId="{F30B99F7-18A5-3A45-BBE3-C2E36EF6ED30}" dt="2020-09-01T03:43:44.715" v="410" actId="1076"/>
          <ac:spMkLst>
            <pc:docMk/>
            <pc:sldMk cId="105084564" sldId="320"/>
            <ac:spMk id="2" creationId="{8871DD54-203F-1542-8F26-4508715F55CF}"/>
          </ac:spMkLst>
        </pc:spChg>
        <pc:graphicFrameChg chg="mod">
          <ac:chgData name="Andrés Quiroz" userId="acd8193e5f0f9709" providerId="LiveId" clId="{F30B99F7-18A5-3A45-BBE3-C2E36EF6ED30}" dt="2020-09-01T03:44:19.589" v="414" actId="12100"/>
          <ac:graphicFrameMkLst>
            <pc:docMk/>
            <pc:sldMk cId="105084564" sldId="320"/>
            <ac:graphicFrameMk id="11" creationId="{2A6A48C7-8037-4C4B-B49C-21FAA3484B13}"/>
          </ac:graphicFrameMkLst>
        </pc:graphicFrameChg>
        <pc:picChg chg="add mod">
          <ac:chgData name="Andrés Quiroz" userId="acd8193e5f0f9709" providerId="LiveId" clId="{F30B99F7-18A5-3A45-BBE3-C2E36EF6ED30}" dt="2020-09-01T03:43:50.167" v="411" actId="14100"/>
          <ac:picMkLst>
            <pc:docMk/>
            <pc:sldMk cId="105084564" sldId="320"/>
            <ac:picMk id="6" creationId="{AE145C5A-C628-1645-94EE-887141FF4B28}"/>
          </ac:picMkLst>
        </pc:picChg>
      </pc:sldChg>
      <pc:sldChg chg="addSp modSp add mod">
        <pc:chgData name="Andrés Quiroz" userId="acd8193e5f0f9709" providerId="LiveId" clId="{F30B99F7-18A5-3A45-BBE3-C2E36EF6ED30}" dt="2020-09-01T03:49:49.830" v="555" actId="2711"/>
        <pc:sldMkLst>
          <pc:docMk/>
          <pc:sldMk cId="454262562" sldId="321"/>
        </pc:sldMkLst>
        <pc:spChg chg="mod">
          <ac:chgData name="Andrés Quiroz" userId="acd8193e5f0f9709" providerId="LiveId" clId="{F30B99F7-18A5-3A45-BBE3-C2E36EF6ED30}" dt="2020-09-01T03:48:55.433" v="543" actId="1076"/>
          <ac:spMkLst>
            <pc:docMk/>
            <pc:sldMk cId="454262562" sldId="321"/>
            <ac:spMk id="6" creationId="{383D61EF-A6A9-DC46-A345-3735175D2862}"/>
          </ac:spMkLst>
        </pc:spChg>
        <pc:graphicFrameChg chg="mod modGraphic">
          <ac:chgData name="Andrés Quiroz" userId="acd8193e5f0f9709" providerId="LiveId" clId="{F30B99F7-18A5-3A45-BBE3-C2E36EF6ED30}" dt="2020-09-01T03:49:49.830" v="555" actId="2711"/>
          <ac:graphicFrameMkLst>
            <pc:docMk/>
            <pc:sldMk cId="454262562" sldId="321"/>
            <ac:graphicFrameMk id="5" creationId="{DBCFC4F8-33EE-704E-A996-712A9526FAA7}"/>
          </ac:graphicFrameMkLst>
        </pc:graphicFrameChg>
        <pc:picChg chg="add mod">
          <ac:chgData name="Andrés Quiroz" userId="acd8193e5f0f9709" providerId="LiveId" clId="{F30B99F7-18A5-3A45-BBE3-C2E36EF6ED30}" dt="2020-09-01T03:48:59.321" v="544" actId="14100"/>
          <ac:picMkLst>
            <pc:docMk/>
            <pc:sldMk cId="454262562" sldId="321"/>
            <ac:picMk id="13" creationId="{3DCF8F2A-9541-394D-BC35-F159365EA5C4}"/>
          </ac:picMkLst>
        </pc:picChg>
        <pc:picChg chg="mod">
          <ac:chgData name="Andrés Quiroz" userId="acd8193e5f0f9709" providerId="LiveId" clId="{F30B99F7-18A5-3A45-BBE3-C2E36EF6ED30}" dt="2020-09-01T03:48:14.097" v="534" actId="1038"/>
          <ac:picMkLst>
            <pc:docMk/>
            <pc:sldMk cId="454262562" sldId="321"/>
            <ac:picMk id="14337" creationId="{F192326D-9614-A347-8FBC-8BD633059101}"/>
          </ac:picMkLst>
        </pc:picChg>
        <pc:picChg chg="mod">
          <ac:chgData name="Andrés Quiroz" userId="acd8193e5f0f9709" providerId="LiveId" clId="{F30B99F7-18A5-3A45-BBE3-C2E36EF6ED30}" dt="2020-09-01T03:47:53.463" v="519" actId="1035"/>
          <ac:picMkLst>
            <pc:docMk/>
            <pc:sldMk cId="454262562" sldId="321"/>
            <ac:picMk id="14338" creationId="{69995868-7959-D74E-81CF-DF1BD68B01C4}"/>
          </ac:picMkLst>
        </pc:picChg>
        <pc:picChg chg="mod">
          <ac:chgData name="Andrés Quiroz" userId="acd8193e5f0f9709" providerId="LiveId" clId="{F30B99F7-18A5-3A45-BBE3-C2E36EF6ED30}" dt="2020-09-01T03:47:55.695" v="522" actId="1035"/>
          <ac:picMkLst>
            <pc:docMk/>
            <pc:sldMk cId="454262562" sldId="321"/>
            <ac:picMk id="14339" creationId="{C749C883-240B-654A-852D-7348A58B7496}"/>
          </ac:picMkLst>
        </pc:picChg>
        <pc:picChg chg="mod">
          <ac:chgData name="Andrés Quiroz" userId="acd8193e5f0f9709" providerId="LiveId" clId="{F30B99F7-18A5-3A45-BBE3-C2E36EF6ED30}" dt="2020-09-01T03:48:01.800" v="524" actId="1036"/>
          <ac:picMkLst>
            <pc:docMk/>
            <pc:sldMk cId="454262562" sldId="321"/>
            <ac:picMk id="14340" creationId="{CFA01944-0543-6442-838E-343F2D37356A}"/>
          </ac:picMkLst>
        </pc:picChg>
        <pc:picChg chg="mod">
          <ac:chgData name="Andrés Quiroz" userId="acd8193e5f0f9709" providerId="LiveId" clId="{F30B99F7-18A5-3A45-BBE3-C2E36EF6ED30}" dt="2020-09-01T03:47:43.725" v="507" actId="1035"/>
          <ac:picMkLst>
            <pc:docMk/>
            <pc:sldMk cId="454262562" sldId="321"/>
            <ac:picMk id="14341" creationId="{7D45594D-208C-9241-9B41-5790D043C83E}"/>
          </ac:picMkLst>
        </pc:picChg>
        <pc:picChg chg="mod">
          <ac:chgData name="Andrés Quiroz" userId="acd8193e5f0f9709" providerId="LiveId" clId="{F30B99F7-18A5-3A45-BBE3-C2E36EF6ED30}" dt="2020-09-01T03:48:05.530" v="528" actId="1036"/>
          <ac:picMkLst>
            <pc:docMk/>
            <pc:sldMk cId="454262562" sldId="321"/>
            <ac:picMk id="14342" creationId="{11891A8D-D960-AB49-99AB-8B630AC33839}"/>
          </ac:picMkLst>
        </pc:picChg>
        <pc:picChg chg="mod">
          <ac:chgData name="Andrés Quiroz" userId="acd8193e5f0f9709" providerId="LiveId" clId="{F30B99F7-18A5-3A45-BBE3-C2E36EF6ED30}" dt="2020-09-01T03:48:07.750" v="531" actId="1036"/>
          <ac:picMkLst>
            <pc:docMk/>
            <pc:sldMk cId="454262562" sldId="321"/>
            <ac:picMk id="14343" creationId="{325863DB-5045-3342-918F-CE3F58470C6E}"/>
          </ac:picMkLst>
        </pc:picChg>
        <pc:picChg chg="mod">
          <ac:chgData name="Andrés Quiroz" userId="acd8193e5f0f9709" providerId="LiveId" clId="{F30B99F7-18A5-3A45-BBE3-C2E36EF6ED30}" dt="2020-09-01T03:48:10.025" v="533" actId="1036"/>
          <ac:picMkLst>
            <pc:docMk/>
            <pc:sldMk cId="454262562" sldId="321"/>
            <ac:picMk id="14344" creationId="{15FD6BD6-A5CE-C443-B927-E8B2B3836340}"/>
          </ac:picMkLst>
        </pc:picChg>
        <pc:picChg chg="mod">
          <ac:chgData name="Andrés Quiroz" userId="acd8193e5f0f9709" providerId="LiveId" clId="{F30B99F7-18A5-3A45-BBE3-C2E36EF6ED30}" dt="2020-09-01T03:47:02.096" v="472" actId="1035"/>
          <ac:picMkLst>
            <pc:docMk/>
            <pc:sldMk cId="454262562" sldId="321"/>
            <ac:picMk id="14345" creationId="{D4CDC9BC-ABBA-8B49-B76F-058204B0F760}"/>
          </ac:picMkLst>
        </pc:picChg>
      </pc:sldChg>
      <pc:sldChg chg="addSp modSp add mod">
        <pc:chgData name="Andrés Quiroz" userId="acd8193e5f0f9709" providerId="LiveId" clId="{F30B99F7-18A5-3A45-BBE3-C2E36EF6ED30}" dt="2020-09-01T03:52:23.836" v="580" actId="1036"/>
        <pc:sldMkLst>
          <pc:docMk/>
          <pc:sldMk cId="2551464970" sldId="322"/>
        </pc:sldMkLst>
        <pc:spChg chg="mod">
          <ac:chgData name="Andrés Quiroz" userId="acd8193e5f0f9709" providerId="LiveId" clId="{F30B99F7-18A5-3A45-BBE3-C2E36EF6ED30}" dt="2020-09-01T03:52:23.836" v="580" actId="1036"/>
          <ac:spMkLst>
            <pc:docMk/>
            <pc:sldMk cId="2551464970" sldId="322"/>
            <ac:spMk id="2" creationId="{69C53C7E-FED0-084A-B6F0-5EA8D9FF82F2}"/>
          </ac:spMkLst>
        </pc:spChg>
        <pc:graphicFrameChg chg="mod modGraphic">
          <ac:chgData name="Andrés Quiroz" userId="acd8193e5f0f9709" providerId="LiveId" clId="{F30B99F7-18A5-3A45-BBE3-C2E36EF6ED30}" dt="2020-09-01T03:51:20.527" v="564" actId="255"/>
          <ac:graphicFrameMkLst>
            <pc:docMk/>
            <pc:sldMk cId="2551464970" sldId="322"/>
            <ac:graphicFrameMk id="6" creationId="{73EC096D-D7CD-614A-AEB5-651A5814765B}"/>
          </ac:graphicFrameMkLst>
        </pc:graphicFrameChg>
        <pc:picChg chg="add mod">
          <ac:chgData name="Andrés Quiroz" userId="acd8193e5f0f9709" providerId="LiveId" clId="{F30B99F7-18A5-3A45-BBE3-C2E36EF6ED30}" dt="2020-09-01T03:49:27.671" v="553" actId="14100"/>
          <ac:picMkLst>
            <pc:docMk/>
            <pc:sldMk cId="2551464970" sldId="322"/>
            <ac:picMk id="11" creationId="{8D03956B-34CE-5742-86BB-C8D80CC2B65A}"/>
          </ac:picMkLst>
        </pc:picChg>
      </pc:sldChg>
      <pc:sldChg chg="addSp modSp add mod">
        <pc:chgData name="Andrés Quiroz" userId="acd8193e5f0f9709" providerId="LiveId" clId="{F30B99F7-18A5-3A45-BBE3-C2E36EF6ED30}" dt="2020-09-01T03:54:12.648" v="627" actId="12100"/>
        <pc:sldMkLst>
          <pc:docMk/>
          <pc:sldMk cId="3973615856" sldId="323"/>
        </pc:sldMkLst>
        <pc:spChg chg="mod">
          <ac:chgData name="Andrés Quiroz" userId="acd8193e5f0f9709" providerId="LiveId" clId="{F30B99F7-18A5-3A45-BBE3-C2E36EF6ED30}" dt="2020-09-01T03:52:35.374" v="585" actId="1036"/>
          <ac:spMkLst>
            <pc:docMk/>
            <pc:sldMk cId="3973615856" sldId="323"/>
            <ac:spMk id="2" creationId="{97EB9F13-D6B8-4641-979F-1002E3527446}"/>
          </ac:spMkLst>
        </pc:spChg>
        <pc:graphicFrameChg chg="mod modGraphic">
          <ac:chgData name="Andrés Quiroz" userId="acd8193e5f0f9709" providerId="LiveId" clId="{F30B99F7-18A5-3A45-BBE3-C2E36EF6ED30}" dt="2020-09-01T03:53:55.025" v="622" actId="14100"/>
          <ac:graphicFrameMkLst>
            <pc:docMk/>
            <pc:sldMk cId="3973615856" sldId="323"/>
            <ac:graphicFrameMk id="6" creationId="{CFA1D801-0308-E742-B123-2027C49F7164}"/>
          </ac:graphicFrameMkLst>
        </pc:graphicFrameChg>
        <pc:graphicFrameChg chg="mod">
          <ac:chgData name="Andrés Quiroz" userId="acd8193e5f0f9709" providerId="LiveId" clId="{F30B99F7-18A5-3A45-BBE3-C2E36EF6ED30}" dt="2020-09-01T03:54:12.648" v="627" actId="12100"/>
          <ac:graphicFrameMkLst>
            <pc:docMk/>
            <pc:sldMk cId="3973615856" sldId="323"/>
            <ac:graphicFrameMk id="8" creationId="{1656D1B4-8739-F243-AC9B-52316260A7C3}"/>
          </ac:graphicFrameMkLst>
        </pc:graphicFrameChg>
        <pc:picChg chg="add mod">
          <ac:chgData name="Andrés Quiroz" userId="acd8193e5f0f9709" providerId="LiveId" clId="{F30B99F7-18A5-3A45-BBE3-C2E36EF6ED30}" dt="2020-09-01T03:52:31.872" v="584" actId="1035"/>
          <ac:picMkLst>
            <pc:docMk/>
            <pc:sldMk cId="3973615856" sldId="323"/>
            <ac:picMk id="10" creationId="{048F497A-7F42-8E4B-8877-9D7BB02D7C85}"/>
          </ac:picMkLst>
        </pc:picChg>
        <pc:picChg chg="mod">
          <ac:chgData name="Andrés Quiroz" userId="acd8193e5f0f9709" providerId="LiveId" clId="{F30B99F7-18A5-3A45-BBE3-C2E36EF6ED30}" dt="2020-09-01T03:53:47.411" v="621" actId="1035"/>
          <ac:picMkLst>
            <pc:docMk/>
            <pc:sldMk cId="3973615856" sldId="323"/>
            <ac:picMk id="16385" creationId="{B74DDD7B-C3A8-4641-9C4C-8F7D5F19E887}"/>
          </ac:picMkLst>
        </pc:picChg>
        <pc:picChg chg="mod">
          <ac:chgData name="Andrés Quiroz" userId="acd8193e5f0f9709" providerId="LiveId" clId="{F30B99F7-18A5-3A45-BBE3-C2E36EF6ED30}" dt="2020-09-01T03:53:57.518" v="625" actId="1036"/>
          <ac:picMkLst>
            <pc:docMk/>
            <pc:sldMk cId="3973615856" sldId="323"/>
            <ac:picMk id="16386" creationId="{0B5E6CFA-FAA8-FA46-94E0-A04854F70360}"/>
          </ac:picMkLst>
        </pc:picChg>
      </pc:sldChg>
      <pc:sldChg chg="add del">
        <pc:chgData name="Andrés Quiroz" userId="acd8193e5f0f9709" providerId="LiveId" clId="{F30B99F7-18A5-3A45-BBE3-C2E36EF6ED30}" dt="2020-09-01T03:54:29.302" v="628" actId="2696"/>
        <pc:sldMkLst>
          <pc:docMk/>
          <pc:sldMk cId="3288273149" sldId="324"/>
        </pc:sldMkLst>
      </pc:sldChg>
      <pc:sldChg chg="addSp modSp add mod">
        <pc:chgData name="Andrés Quiroz" userId="acd8193e5f0f9709" providerId="LiveId" clId="{F30B99F7-18A5-3A45-BBE3-C2E36EF6ED30}" dt="2020-09-01T04:01:32.431" v="672" actId="14100"/>
        <pc:sldMkLst>
          <pc:docMk/>
          <pc:sldMk cId="3621752882" sldId="325"/>
        </pc:sldMkLst>
        <pc:spChg chg="mod">
          <ac:chgData name="Andrés Quiroz" userId="acd8193e5f0f9709" providerId="LiveId" clId="{F30B99F7-18A5-3A45-BBE3-C2E36EF6ED30}" dt="2020-09-01T03:59:41.882" v="642" actId="242"/>
          <ac:spMkLst>
            <pc:docMk/>
            <pc:sldMk cId="3621752882" sldId="325"/>
            <ac:spMk id="2" creationId="{3346402E-08AF-B34C-851C-216AD8F841EE}"/>
          </ac:spMkLst>
        </pc:spChg>
        <pc:graphicFrameChg chg="mod modGraphic">
          <ac:chgData name="Andrés Quiroz" userId="acd8193e5f0f9709" providerId="LiveId" clId="{F30B99F7-18A5-3A45-BBE3-C2E36EF6ED30}" dt="2020-09-01T04:01:09.599" v="670" actId="403"/>
          <ac:graphicFrameMkLst>
            <pc:docMk/>
            <pc:sldMk cId="3621752882" sldId="325"/>
            <ac:graphicFrameMk id="10" creationId="{B604CDB1-358A-E248-A5F1-684BA829680A}"/>
          </ac:graphicFrameMkLst>
        </pc:graphicFrameChg>
        <pc:picChg chg="add mod">
          <ac:chgData name="Andrés Quiroz" userId="acd8193e5f0f9709" providerId="LiveId" clId="{F30B99F7-18A5-3A45-BBE3-C2E36EF6ED30}" dt="2020-09-01T03:59:48.532" v="643" actId="14100"/>
          <ac:picMkLst>
            <pc:docMk/>
            <pc:sldMk cId="3621752882" sldId="325"/>
            <ac:picMk id="16" creationId="{F70642D4-5D2F-0943-9D70-B125FA4374AD}"/>
          </ac:picMkLst>
        </pc:picChg>
        <pc:picChg chg="mod">
          <ac:chgData name="Andrés Quiroz" userId="acd8193e5f0f9709" providerId="LiveId" clId="{F30B99F7-18A5-3A45-BBE3-C2E36EF6ED30}" dt="2020-09-01T04:01:32.431" v="672" actId="14100"/>
          <ac:picMkLst>
            <pc:docMk/>
            <pc:sldMk cId="3621752882" sldId="325"/>
            <ac:picMk id="12289" creationId="{512AFC12-EB89-8243-A7B8-409D14799FC7}"/>
          </ac:picMkLst>
        </pc:picChg>
        <pc:picChg chg="mod">
          <ac:chgData name="Andrés Quiroz" userId="acd8193e5f0f9709" providerId="LiveId" clId="{F30B99F7-18A5-3A45-BBE3-C2E36EF6ED30}" dt="2020-09-01T04:01:32.431" v="672" actId="14100"/>
          <ac:picMkLst>
            <pc:docMk/>
            <pc:sldMk cId="3621752882" sldId="325"/>
            <ac:picMk id="12290" creationId="{DD2605A0-8936-E246-B77C-D6FBB3E4C3E5}"/>
          </ac:picMkLst>
        </pc:picChg>
        <pc:picChg chg="mod">
          <ac:chgData name="Andrés Quiroz" userId="acd8193e5f0f9709" providerId="LiveId" clId="{F30B99F7-18A5-3A45-BBE3-C2E36EF6ED30}" dt="2020-09-01T04:01:32.431" v="672" actId="14100"/>
          <ac:picMkLst>
            <pc:docMk/>
            <pc:sldMk cId="3621752882" sldId="325"/>
            <ac:picMk id="12291" creationId="{8F0A2A3E-7032-7842-846F-F07B616647B3}"/>
          </ac:picMkLst>
        </pc:picChg>
        <pc:picChg chg="mod">
          <ac:chgData name="Andrés Quiroz" userId="acd8193e5f0f9709" providerId="LiveId" clId="{F30B99F7-18A5-3A45-BBE3-C2E36EF6ED30}" dt="2020-09-01T04:01:32.431" v="672" actId="14100"/>
          <ac:picMkLst>
            <pc:docMk/>
            <pc:sldMk cId="3621752882" sldId="325"/>
            <ac:picMk id="12292" creationId="{8A069E87-6E1C-2B4D-82B0-1A5ABEFC3E6E}"/>
          </ac:picMkLst>
        </pc:picChg>
        <pc:picChg chg="mod">
          <ac:chgData name="Andrés Quiroz" userId="acd8193e5f0f9709" providerId="LiveId" clId="{F30B99F7-18A5-3A45-BBE3-C2E36EF6ED30}" dt="2020-09-01T04:01:32.431" v="672" actId="14100"/>
          <ac:picMkLst>
            <pc:docMk/>
            <pc:sldMk cId="3621752882" sldId="325"/>
            <ac:picMk id="12293" creationId="{60894536-542B-2848-BC87-A942EFCB25B7}"/>
          </ac:picMkLst>
        </pc:picChg>
        <pc:picChg chg="mod">
          <ac:chgData name="Andrés Quiroz" userId="acd8193e5f0f9709" providerId="LiveId" clId="{F30B99F7-18A5-3A45-BBE3-C2E36EF6ED30}" dt="2020-09-01T04:01:32.431" v="672" actId="14100"/>
          <ac:picMkLst>
            <pc:docMk/>
            <pc:sldMk cId="3621752882" sldId="325"/>
            <ac:picMk id="12294" creationId="{B8AB0CB9-4F46-3145-B0FD-D6D54B749691}"/>
          </ac:picMkLst>
        </pc:picChg>
        <pc:picChg chg="mod">
          <ac:chgData name="Andrés Quiroz" userId="acd8193e5f0f9709" providerId="LiveId" clId="{F30B99F7-18A5-3A45-BBE3-C2E36EF6ED30}" dt="2020-09-01T04:01:32.431" v="672" actId="14100"/>
          <ac:picMkLst>
            <pc:docMk/>
            <pc:sldMk cId="3621752882" sldId="325"/>
            <ac:picMk id="12295" creationId="{4F373D02-2F0B-6C44-9702-0A40525DBF33}"/>
          </ac:picMkLst>
        </pc:picChg>
      </pc:sldChg>
      <pc:sldChg chg="addSp modSp add mod">
        <pc:chgData name="Andrés Quiroz" userId="acd8193e5f0f9709" providerId="LiveId" clId="{F30B99F7-18A5-3A45-BBE3-C2E36EF6ED30}" dt="2020-09-01T04:05:13.834" v="762" actId="12100"/>
        <pc:sldMkLst>
          <pc:docMk/>
          <pc:sldMk cId="3094024285" sldId="326"/>
        </pc:sldMkLst>
        <pc:spChg chg="mod">
          <ac:chgData name="Andrés Quiroz" userId="acd8193e5f0f9709" providerId="LiveId" clId="{F30B99F7-18A5-3A45-BBE3-C2E36EF6ED30}" dt="2020-09-01T04:04:18.844" v="755" actId="2711"/>
          <ac:spMkLst>
            <pc:docMk/>
            <pc:sldMk cId="3094024285" sldId="326"/>
            <ac:spMk id="2" creationId="{9F6F787B-3466-4643-B5CC-131017643796}"/>
          </ac:spMkLst>
        </pc:spChg>
        <pc:graphicFrameChg chg="mod">
          <ac:chgData name="Andrés Quiroz" userId="acd8193e5f0f9709" providerId="LiveId" clId="{F30B99F7-18A5-3A45-BBE3-C2E36EF6ED30}" dt="2020-09-01T04:05:13.834" v="762" actId="12100"/>
          <ac:graphicFrameMkLst>
            <pc:docMk/>
            <pc:sldMk cId="3094024285" sldId="326"/>
            <ac:graphicFrameMk id="6" creationId="{DDAFCB6E-F8FC-F147-A90D-A0412A5384B6}"/>
          </ac:graphicFrameMkLst>
        </pc:graphicFrameChg>
        <pc:picChg chg="add mod">
          <ac:chgData name="Andrés Quiroz" userId="acd8193e5f0f9709" providerId="LiveId" clId="{F30B99F7-18A5-3A45-BBE3-C2E36EF6ED30}" dt="2020-09-01T04:04:56.575" v="758" actId="167"/>
          <ac:picMkLst>
            <pc:docMk/>
            <pc:sldMk cId="3094024285" sldId="326"/>
            <ac:picMk id="8" creationId="{05E11844-F890-1943-A033-BEC8A0FCCCAD}"/>
          </ac:picMkLst>
        </pc:picChg>
      </pc:sldChg>
      <pc:sldChg chg="addSp modSp add mod">
        <pc:chgData name="Andrés Quiroz" userId="acd8193e5f0f9709" providerId="LiveId" clId="{F30B99F7-18A5-3A45-BBE3-C2E36EF6ED30}" dt="2020-09-01T04:06:47.600" v="784" actId="12100"/>
        <pc:sldMkLst>
          <pc:docMk/>
          <pc:sldMk cId="2578135717" sldId="327"/>
        </pc:sldMkLst>
        <pc:spChg chg="mod">
          <ac:chgData name="Andrés Quiroz" userId="acd8193e5f0f9709" providerId="LiveId" clId="{F30B99F7-18A5-3A45-BBE3-C2E36EF6ED30}" dt="2020-09-01T04:06:10.639" v="779" actId="1035"/>
          <ac:spMkLst>
            <pc:docMk/>
            <pc:sldMk cId="2578135717" sldId="327"/>
            <ac:spMk id="2" creationId="{C956F5C6-4F9E-B948-BA82-0AC00B2C7407}"/>
          </ac:spMkLst>
        </pc:spChg>
        <pc:graphicFrameChg chg="mod">
          <ac:chgData name="Andrés Quiroz" userId="acd8193e5f0f9709" providerId="LiveId" clId="{F30B99F7-18A5-3A45-BBE3-C2E36EF6ED30}" dt="2020-09-01T04:06:42.007" v="783" actId="12100"/>
          <ac:graphicFrameMkLst>
            <pc:docMk/>
            <pc:sldMk cId="2578135717" sldId="327"/>
            <ac:graphicFrameMk id="8" creationId="{6C4DE7A6-D01E-F448-AB28-924C266DA2F8}"/>
          </ac:graphicFrameMkLst>
        </pc:graphicFrameChg>
        <pc:graphicFrameChg chg="mod">
          <ac:chgData name="Andrés Quiroz" userId="acd8193e5f0f9709" providerId="LiveId" clId="{F30B99F7-18A5-3A45-BBE3-C2E36EF6ED30}" dt="2020-09-01T04:06:47.600" v="784" actId="12100"/>
          <ac:graphicFrameMkLst>
            <pc:docMk/>
            <pc:sldMk cId="2578135717" sldId="327"/>
            <ac:graphicFrameMk id="9" creationId="{2DC9FDF9-DC61-0749-86F4-8C2EA83EA470}"/>
          </ac:graphicFrameMkLst>
        </pc:graphicFrameChg>
        <pc:picChg chg="add mod">
          <ac:chgData name="Andrés Quiroz" userId="acd8193e5f0f9709" providerId="LiveId" clId="{F30B99F7-18A5-3A45-BBE3-C2E36EF6ED30}" dt="2020-09-01T04:06:01.840" v="775" actId="14100"/>
          <ac:picMkLst>
            <pc:docMk/>
            <pc:sldMk cId="2578135717" sldId="327"/>
            <ac:picMk id="7" creationId="{13328727-E3F2-2041-9EC6-69683E027C6C}"/>
          </ac:picMkLst>
        </pc:picChg>
      </pc:sldChg>
      <pc:sldChg chg="addSp modSp add mod">
        <pc:chgData name="Andrés Quiroz" userId="acd8193e5f0f9709" providerId="LiveId" clId="{F30B99F7-18A5-3A45-BBE3-C2E36EF6ED30}" dt="2020-09-01T04:07:46.024" v="801" actId="12100"/>
        <pc:sldMkLst>
          <pc:docMk/>
          <pc:sldMk cId="3569858153" sldId="328"/>
        </pc:sldMkLst>
        <pc:spChg chg="mod">
          <ac:chgData name="Andrés Quiroz" userId="acd8193e5f0f9709" providerId="LiveId" clId="{F30B99F7-18A5-3A45-BBE3-C2E36EF6ED30}" dt="2020-09-01T04:07:26.992" v="796" actId="242"/>
          <ac:spMkLst>
            <pc:docMk/>
            <pc:sldMk cId="3569858153" sldId="328"/>
            <ac:spMk id="2" creationId="{1A0FE2DA-0843-6847-B07A-61C1D6873173}"/>
          </ac:spMkLst>
        </pc:spChg>
        <pc:graphicFrameChg chg="mod">
          <ac:chgData name="Andrés Quiroz" userId="acd8193e5f0f9709" providerId="LiveId" clId="{F30B99F7-18A5-3A45-BBE3-C2E36EF6ED30}" dt="2020-09-01T04:07:46.024" v="801" actId="12100"/>
          <ac:graphicFrameMkLst>
            <pc:docMk/>
            <pc:sldMk cId="3569858153" sldId="328"/>
            <ac:graphicFrameMk id="6" creationId="{4DF0EAE9-A068-F946-92DC-1C4B97FC62B1}"/>
          </ac:graphicFrameMkLst>
        </pc:graphicFrameChg>
        <pc:picChg chg="add mod">
          <ac:chgData name="Andrés Quiroz" userId="acd8193e5f0f9709" providerId="LiveId" clId="{F30B99F7-18A5-3A45-BBE3-C2E36EF6ED30}" dt="2020-09-01T04:07:30.841" v="797" actId="14100"/>
          <ac:picMkLst>
            <pc:docMk/>
            <pc:sldMk cId="3569858153" sldId="328"/>
            <ac:picMk id="8" creationId="{C83C2C67-6339-6247-BD7E-30C66F71AF97}"/>
          </ac:picMkLst>
        </pc:picChg>
      </pc:sldChg>
      <pc:sldChg chg="addSp modSp add mod">
        <pc:chgData name="Andrés Quiroz" userId="acd8193e5f0f9709" providerId="LiveId" clId="{F30B99F7-18A5-3A45-BBE3-C2E36EF6ED30}" dt="2020-09-01T04:08:54.397" v="822" actId="1076"/>
        <pc:sldMkLst>
          <pc:docMk/>
          <pc:sldMk cId="1561552799" sldId="329"/>
        </pc:sldMkLst>
        <pc:spChg chg="mod">
          <ac:chgData name="Andrés Quiroz" userId="acd8193e5f0f9709" providerId="LiveId" clId="{F30B99F7-18A5-3A45-BBE3-C2E36EF6ED30}" dt="2020-09-01T04:08:24.558" v="815" actId="242"/>
          <ac:spMkLst>
            <pc:docMk/>
            <pc:sldMk cId="1561552799" sldId="329"/>
            <ac:spMk id="2" creationId="{98914062-1B62-A244-B796-BB6899BD9878}"/>
          </ac:spMkLst>
        </pc:spChg>
        <pc:spChg chg="mod">
          <ac:chgData name="Andrés Quiroz" userId="acd8193e5f0f9709" providerId="LiveId" clId="{F30B99F7-18A5-3A45-BBE3-C2E36EF6ED30}" dt="2020-09-01T04:08:54.397" v="822" actId="1076"/>
          <ac:spMkLst>
            <pc:docMk/>
            <pc:sldMk cId="1561552799" sldId="329"/>
            <ac:spMk id="4" creationId="{C473A753-EEAA-EE4C-9DE9-A1D5062DDAC5}"/>
          </ac:spMkLst>
        </pc:spChg>
        <pc:picChg chg="add mod">
          <ac:chgData name="Andrés Quiroz" userId="acd8193e5f0f9709" providerId="LiveId" clId="{F30B99F7-18A5-3A45-BBE3-C2E36EF6ED30}" dt="2020-09-01T04:08:31.342" v="816" actId="14100"/>
          <ac:picMkLst>
            <pc:docMk/>
            <pc:sldMk cId="1561552799" sldId="329"/>
            <ac:picMk id="7" creationId="{61591C18-B0CC-F942-B0E8-710D062B88CA}"/>
          </ac:picMkLst>
        </pc:picChg>
      </pc:sldChg>
      <pc:sldChg chg="addSp modSp add mod">
        <pc:chgData name="Andrés Quiroz" userId="acd8193e5f0f9709" providerId="LiveId" clId="{F30B99F7-18A5-3A45-BBE3-C2E36EF6ED30}" dt="2020-09-01T04:10:09.430" v="842" actId="572"/>
        <pc:sldMkLst>
          <pc:docMk/>
          <pc:sldMk cId="3341346116" sldId="330"/>
        </pc:sldMkLst>
        <pc:spChg chg="mod">
          <ac:chgData name="Andrés Quiroz" userId="acd8193e5f0f9709" providerId="LiveId" clId="{F30B99F7-18A5-3A45-BBE3-C2E36EF6ED30}" dt="2020-09-01T04:09:23.108" v="831" actId="242"/>
          <ac:spMkLst>
            <pc:docMk/>
            <pc:sldMk cId="3341346116" sldId="330"/>
            <ac:spMk id="2" creationId="{DF297493-86BE-014E-B85C-CC3149A5E0EF}"/>
          </ac:spMkLst>
        </pc:spChg>
        <pc:graphicFrameChg chg="mod modGraphic">
          <ac:chgData name="Andrés Quiroz" userId="acd8193e5f0f9709" providerId="LiveId" clId="{F30B99F7-18A5-3A45-BBE3-C2E36EF6ED30}" dt="2020-09-01T04:10:09.430" v="842" actId="572"/>
          <ac:graphicFrameMkLst>
            <pc:docMk/>
            <pc:sldMk cId="3341346116" sldId="330"/>
            <ac:graphicFrameMk id="6" creationId="{9C5CD570-48D1-9146-8730-A6D03089169E}"/>
          </ac:graphicFrameMkLst>
        </pc:graphicFrameChg>
        <pc:picChg chg="add mod">
          <ac:chgData name="Andrés Quiroz" userId="acd8193e5f0f9709" providerId="LiveId" clId="{F30B99F7-18A5-3A45-BBE3-C2E36EF6ED30}" dt="2020-09-01T04:09:09.126" v="826" actId="167"/>
          <ac:picMkLst>
            <pc:docMk/>
            <pc:sldMk cId="3341346116" sldId="330"/>
            <ac:picMk id="8" creationId="{83949BDE-B64A-E944-8489-45C90B767308}"/>
          </ac:picMkLst>
        </pc:picChg>
      </pc:sldChg>
      <pc:sldChg chg="addSp modSp add mod">
        <pc:chgData name="Andrés Quiroz" userId="acd8193e5f0f9709" providerId="LiveId" clId="{F30B99F7-18A5-3A45-BBE3-C2E36EF6ED30}" dt="2020-09-01T04:11:09.988" v="858" actId="2711"/>
        <pc:sldMkLst>
          <pc:docMk/>
          <pc:sldMk cId="3740633669" sldId="331"/>
        </pc:sldMkLst>
        <pc:spChg chg="mod">
          <ac:chgData name="Andrés Quiroz" userId="acd8193e5f0f9709" providerId="LiveId" clId="{F30B99F7-18A5-3A45-BBE3-C2E36EF6ED30}" dt="2020-09-01T04:10:31.465" v="851"/>
          <ac:spMkLst>
            <pc:docMk/>
            <pc:sldMk cId="3740633669" sldId="331"/>
            <ac:spMk id="2" creationId="{FB298BC0-4FDF-AC4C-A7CA-5FCC4891D2AF}"/>
          </ac:spMkLst>
        </pc:spChg>
        <pc:graphicFrameChg chg="mod">
          <ac:chgData name="Andrés Quiroz" userId="acd8193e5f0f9709" providerId="LiveId" clId="{F30B99F7-18A5-3A45-BBE3-C2E36EF6ED30}" dt="2020-09-01T04:11:09.988" v="858" actId="2711"/>
          <ac:graphicFrameMkLst>
            <pc:docMk/>
            <pc:sldMk cId="3740633669" sldId="331"/>
            <ac:graphicFrameMk id="6" creationId="{EE83956D-555B-E041-937C-4916F07A0F47}"/>
          </ac:graphicFrameMkLst>
        </pc:graphicFrameChg>
        <pc:picChg chg="add mod">
          <ac:chgData name="Andrés Quiroz" userId="acd8193e5f0f9709" providerId="LiveId" clId="{F30B99F7-18A5-3A45-BBE3-C2E36EF6ED30}" dt="2020-09-01T04:10:38.163" v="853" actId="167"/>
          <ac:picMkLst>
            <pc:docMk/>
            <pc:sldMk cId="3740633669" sldId="331"/>
            <ac:picMk id="8" creationId="{0B2AD888-418F-FB4C-B525-92980358D489}"/>
          </ac:picMkLst>
        </pc:picChg>
      </pc:sldChg>
      <pc:sldChg chg="addSp modSp add mod">
        <pc:chgData name="Andrés Quiroz" userId="acd8193e5f0f9709" providerId="LiveId" clId="{F30B99F7-18A5-3A45-BBE3-C2E36EF6ED30}" dt="2020-09-01T04:11:55.095" v="873" actId="113"/>
        <pc:sldMkLst>
          <pc:docMk/>
          <pc:sldMk cId="355282373" sldId="332"/>
        </pc:sldMkLst>
        <pc:spChg chg="mod">
          <ac:chgData name="Andrés Quiroz" userId="acd8193e5f0f9709" providerId="LiveId" clId="{F30B99F7-18A5-3A45-BBE3-C2E36EF6ED30}" dt="2020-09-01T04:11:55.095" v="873" actId="113"/>
          <ac:spMkLst>
            <pc:docMk/>
            <pc:sldMk cId="355282373" sldId="332"/>
            <ac:spMk id="2" creationId="{268F72D9-B117-0E4B-AF0C-AA799FA2F3F0}"/>
          </ac:spMkLst>
        </pc:spChg>
        <pc:picChg chg="add mod">
          <ac:chgData name="Andrés Quiroz" userId="acd8193e5f0f9709" providerId="LiveId" clId="{F30B99F7-18A5-3A45-BBE3-C2E36EF6ED30}" dt="2020-09-01T04:11:47.464" v="872" actId="167"/>
          <ac:picMkLst>
            <pc:docMk/>
            <pc:sldMk cId="355282373" sldId="332"/>
            <ac:picMk id="6" creationId="{43C709BC-9C89-3843-ADC1-EEE41C745718}"/>
          </ac:picMkLst>
        </pc:picChg>
      </pc:sldChg>
      <pc:sldChg chg="add del">
        <pc:chgData name="Andrés Quiroz" userId="acd8193e5f0f9709" providerId="LiveId" clId="{F30B99F7-18A5-3A45-BBE3-C2E36EF6ED30}" dt="2020-09-01T02:28:43.847" v="5"/>
        <pc:sldMkLst>
          <pc:docMk/>
          <pc:sldMk cId="352265749" sldId="333"/>
        </pc:sldMkLst>
      </pc:sldChg>
      <pc:sldChg chg="add del">
        <pc:chgData name="Andrés Quiroz" userId="acd8193e5f0f9709" providerId="LiveId" clId="{F30B99F7-18A5-3A45-BBE3-C2E36EF6ED30}" dt="2020-09-01T04:12:09.717" v="874" actId="2696"/>
        <pc:sldMkLst>
          <pc:docMk/>
          <pc:sldMk cId="2385757680" sldId="333"/>
        </pc:sldMkLst>
      </pc:sldChg>
      <pc:sldChg chg="addSp delSp modSp add mod">
        <pc:chgData name="Andrés Quiroz" userId="acd8193e5f0f9709" providerId="LiveId" clId="{F30B99F7-18A5-3A45-BBE3-C2E36EF6ED30}" dt="2020-09-01T04:18:23.119" v="918" actId="20577"/>
        <pc:sldMkLst>
          <pc:docMk/>
          <pc:sldMk cId="1256340900" sldId="334"/>
        </pc:sldMkLst>
        <pc:spChg chg="mod">
          <ac:chgData name="Andrés Quiroz" userId="acd8193e5f0f9709" providerId="LiveId" clId="{F30B99F7-18A5-3A45-BBE3-C2E36EF6ED30}" dt="2020-09-01T04:13:33.312" v="910" actId="1076"/>
          <ac:spMkLst>
            <pc:docMk/>
            <pc:sldMk cId="1256340900" sldId="334"/>
            <ac:spMk id="2" creationId="{005C10DE-71C6-E044-BBF5-72F757401E35}"/>
          </ac:spMkLst>
        </pc:spChg>
        <pc:spChg chg="del">
          <ac:chgData name="Andrés Quiroz" userId="acd8193e5f0f9709" providerId="LiveId" clId="{F30B99F7-18A5-3A45-BBE3-C2E36EF6ED30}" dt="2020-09-01T04:12:28.403" v="899" actId="478"/>
          <ac:spMkLst>
            <pc:docMk/>
            <pc:sldMk cId="1256340900" sldId="334"/>
            <ac:spMk id="6" creationId="{1B2C8116-3F29-CC41-AC7A-3B01CF5C5F1B}"/>
          </ac:spMkLst>
        </pc:spChg>
        <pc:graphicFrameChg chg="mod">
          <ac:chgData name="Andrés Quiroz" userId="acd8193e5f0f9709" providerId="LiveId" clId="{F30B99F7-18A5-3A45-BBE3-C2E36EF6ED30}" dt="2020-09-01T04:18:23.119" v="918" actId="20577"/>
          <ac:graphicFrameMkLst>
            <pc:docMk/>
            <pc:sldMk cId="1256340900" sldId="334"/>
            <ac:graphicFrameMk id="18" creationId="{47A0050F-43AC-FF47-B8CB-13B2B6F5D62C}"/>
          </ac:graphicFrameMkLst>
        </pc:graphicFrameChg>
        <pc:picChg chg="add mod">
          <ac:chgData name="Andrés Quiroz" userId="acd8193e5f0f9709" providerId="LiveId" clId="{F30B99F7-18A5-3A45-BBE3-C2E36EF6ED30}" dt="2020-09-01T04:17:33.860" v="913" actId="167"/>
          <ac:picMkLst>
            <pc:docMk/>
            <pc:sldMk cId="1256340900" sldId="334"/>
            <ac:picMk id="13" creationId="{FA4C16DC-C7D0-E246-9B0B-78340D4F5B77}"/>
          </ac:picMkLst>
        </pc:picChg>
      </pc:sldChg>
      <pc:sldChg chg="add del">
        <pc:chgData name="Andrés Quiroz" userId="acd8193e5f0f9709" providerId="LiveId" clId="{F30B99F7-18A5-3A45-BBE3-C2E36EF6ED30}" dt="2020-09-01T02:28:43.847" v="5"/>
        <pc:sldMkLst>
          <pc:docMk/>
          <pc:sldMk cId="4203981760" sldId="334"/>
        </pc:sldMkLst>
      </pc:sldChg>
      <pc:sldChg chg="add del">
        <pc:chgData name="Andrés Quiroz" userId="acd8193e5f0f9709" providerId="LiveId" clId="{F30B99F7-18A5-3A45-BBE3-C2E36EF6ED30}" dt="2020-09-01T02:28:43.847" v="5"/>
        <pc:sldMkLst>
          <pc:docMk/>
          <pc:sldMk cId="790523595" sldId="335"/>
        </pc:sldMkLst>
      </pc:sldChg>
      <pc:sldChg chg="addSp delSp modSp add mod">
        <pc:chgData name="Andrés Quiroz" userId="acd8193e5f0f9709" providerId="LiveId" clId="{F30B99F7-18A5-3A45-BBE3-C2E36EF6ED30}" dt="2020-09-01T04:49:40.298" v="1343" actId="1076"/>
        <pc:sldMkLst>
          <pc:docMk/>
          <pc:sldMk cId="3663691508" sldId="335"/>
        </pc:sldMkLst>
        <pc:spChg chg="mod">
          <ac:chgData name="Andrés Quiroz" userId="acd8193e5f0f9709" providerId="LiveId" clId="{F30B99F7-18A5-3A45-BBE3-C2E36EF6ED30}" dt="2020-09-01T04:20:20.305" v="963" actId="242"/>
          <ac:spMkLst>
            <pc:docMk/>
            <pc:sldMk cId="3663691508" sldId="335"/>
            <ac:spMk id="5" creationId="{FFC56EC7-D3E6-0440-AB98-699C5C193E60}"/>
          </ac:spMkLst>
        </pc:spChg>
        <pc:spChg chg="del">
          <ac:chgData name="Andrés Quiroz" userId="acd8193e5f0f9709" providerId="LiveId" clId="{F30B99F7-18A5-3A45-BBE3-C2E36EF6ED30}" dt="2020-09-01T04:20:24.457" v="964" actId="478"/>
          <ac:spMkLst>
            <pc:docMk/>
            <pc:sldMk cId="3663691508" sldId="335"/>
            <ac:spMk id="6" creationId="{CC32AAC5-71CC-3D4E-AD82-705FC8E37AD3}"/>
          </ac:spMkLst>
        </pc:spChg>
        <pc:graphicFrameChg chg="mod modGraphic">
          <ac:chgData name="Andrés Quiroz" userId="acd8193e5f0f9709" providerId="LiveId" clId="{F30B99F7-18A5-3A45-BBE3-C2E36EF6ED30}" dt="2020-09-01T04:49:40.298" v="1343" actId="1076"/>
          <ac:graphicFrameMkLst>
            <pc:docMk/>
            <pc:sldMk cId="3663691508" sldId="335"/>
            <ac:graphicFrameMk id="7" creationId="{352EF410-0FFF-F140-AE6A-A7D48EE5732C}"/>
          </ac:graphicFrameMkLst>
        </pc:graphicFrameChg>
        <pc:picChg chg="mod">
          <ac:chgData name="Andrés Quiroz" userId="acd8193e5f0f9709" providerId="LiveId" clId="{F30B99F7-18A5-3A45-BBE3-C2E36EF6ED30}" dt="2020-09-01T04:37:37.644" v="1341" actId="1076"/>
          <ac:picMkLst>
            <pc:docMk/>
            <pc:sldMk cId="3663691508" sldId="335"/>
            <ac:picMk id="4" creationId="{3DD34438-5A0E-0941-83F1-42DFEE717007}"/>
          </ac:picMkLst>
        </pc:picChg>
        <pc:picChg chg="add mod">
          <ac:chgData name="Andrés Quiroz" userId="acd8193e5f0f9709" providerId="LiveId" clId="{F30B99F7-18A5-3A45-BBE3-C2E36EF6ED30}" dt="2020-09-01T04:20:05.955" v="957" actId="14100"/>
          <ac:picMkLst>
            <pc:docMk/>
            <pc:sldMk cId="3663691508" sldId="335"/>
            <ac:picMk id="8" creationId="{0D0455A2-FF8B-EF4E-AA18-A0CC6E69F5BF}"/>
          </ac:picMkLst>
        </pc:picChg>
      </pc:sldChg>
      <pc:sldChg chg="addSp delSp modSp add mod">
        <pc:chgData name="Andrés Quiroz" userId="acd8193e5f0f9709" providerId="LiveId" clId="{F30B99F7-18A5-3A45-BBE3-C2E36EF6ED30}" dt="2020-09-01T04:28:20.246" v="1123" actId="1076"/>
        <pc:sldMkLst>
          <pc:docMk/>
          <pc:sldMk cId="237216366" sldId="336"/>
        </pc:sldMkLst>
        <pc:spChg chg="mod">
          <ac:chgData name="Andrés Quiroz" userId="acd8193e5f0f9709" providerId="LiveId" clId="{F30B99F7-18A5-3A45-BBE3-C2E36EF6ED30}" dt="2020-09-01T04:23:41.658" v="995" actId="242"/>
          <ac:spMkLst>
            <pc:docMk/>
            <pc:sldMk cId="237216366" sldId="336"/>
            <ac:spMk id="2" creationId="{E0ECEAB8-84E3-FB4A-BC6B-B22441602C0F}"/>
          </ac:spMkLst>
        </pc:spChg>
        <pc:spChg chg="add del mod">
          <ac:chgData name="Andrés Quiroz" userId="acd8193e5f0f9709" providerId="LiveId" clId="{F30B99F7-18A5-3A45-BBE3-C2E36EF6ED30}" dt="2020-09-01T04:27:36.214" v="1114" actId="12084"/>
          <ac:spMkLst>
            <pc:docMk/>
            <pc:sldMk cId="237216366" sldId="336"/>
            <ac:spMk id="3" creationId="{A851A85E-7A3B-1D4C-A0F9-4AE96040456C}"/>
          </ac:spMkLst>
        </pc:spChg>
        <pc:spChg chg="del">
          <ac:chgData name="Andrés Quiroz" userId="acd8193e5f0f9709" providerId="LiveId" clId="{F30B99F7-18A5-3A45-BBE3-C2E36EF6ED30}" dt="2020-09-01T04:26:27.678" v="999" actId="478"/>
          <ac:spMkLst>
            <pc:docMk/>
            <pc:sldMk cId="237216366" sldId="336"/>
            <ac:spMk id="5" creationId="{D6A87717-2490-9E46-BFAB-ACDAC04ED921}"/>
          </ac:spMkLst>
        </pc:spChg>
        <pc:graphicFrameChg chg="add mod">
          <ac:chgData name="Andrés Quiroz" userId="acd8193e5f0f9709" providerId="LiveId" clId="{F30B99F7-18A5-3A45-BBE3-C2E36EF6ED30}" dt="2020-09-01T04:28:09.590" v="1122" actId="14100"/>
          <ac:graphicFrameMkLst>
            <pc:docMk/>
            <pc:sldMk cId="237216366" sldId="336"/>
            <ac:graphicFrameMk id="4" creationId="{F627AF6D-8C8A-204E-9F29-B8B0E247F3FE}"/>
          </ac:graphicFrameMkLst>
        </pc:graphicFrameChg>
        <pc:picChg chg="add mod">
          <ac:chgData name="Andrés Quiroz" userId="acd8193e5f0f9709" providerId="LiveId" clId="{F30B99F7-18A5-3A45-BBE3-C2E36EF6ED30}" dt="2020-09-01T04:23:50.606" v="998" actId="167"/>
          <ac:picMkLst>
            <pc:docMk/>
            <pc:sldMk cId="237216366" sldId="336"/>
            <ac:picMk id="6" creationId="{4E68D97C-6907-AE46-A3AC-5BA810347255}"/>
          </ac:picMkLst>
        </pc:picChg>
        <pc:picChg chg="mod">
          <ac:chgData name="Andrés Quiroz" userId="acd8193e5f0f9709" providerId="LiveId" clId="{F30B99F7-18A5-3A45-BBE3-C2E36EF6ED30}" dt="2020-09-01T04:28:20.246" v="1123" actId="1076"/>
          <ac:picMkLst>
            <pc:docMk/>
            <pc:sldMk cId="237216366" sldId="336"/>
            <ac:picMk id="16" creationId="{787DEC4D-53B0-DE42-9BA9-DF61E424CF69}"/>
          </ac:picMkLst>
        </pc:picChg>
      </pc:sldChg>
      <pc:sldChg chg="add del">
        <pc:chgData name="Andrés Quiroz" userId="acd8193e5f0f9709" providerId="LiveId" clId="{F30B99F7-18A5-3A45-BBE3-C2E36EF6ED30}" dt="2020-09-01T02:28:43.847" v="5"/>
        <pc:sldMkLst>
          <pc:docMk/>
          <pc:sldMk cId="1988477040" sldId="336"/>
        </pc:sldMkLst>
      </pc:sldChg>
      <pc:sldChg chg="addSp delSp modSp add mod">
        <pc:chgData name="Andrés Quiroz" userId="acd8193e5f0f9709" providerId="LiveId" clId="{F30B99F7-18A5-3A45-BBE3-C2E36EF6ED30}" dt="2020-09-01T04:31:33.629" v="1195" actId="1076"/>
        <pc:sldMkLst>
          <pc:docMk/>
          <pc:sldMk cId="503059892" sldId="337"/>
        </pc:sldMkLst>
        <pc:spChg chg="mod">
          <ac:chgData name="Andrés Quiroz" userId="acd8193e5f0f9709" providerId="LiveId" clId="{F30B99F7-18A5-3A45-BBE3-C2E36EF6ED30}" dt="2020-09-01T04:29:16.785" v="1149" actId="242"/>
          <ac:spMkLst>
            <pc:docMk/>
            <pc:sldMk cId="503059892" sldId="337"/>
            <ac:spMk id="2" creationId="{2BE6E874-1446-7645-87B8-2B2BF4653557}"/>
          </ac:spMkLst>
        </pc:spChg>
        <pc:spChg chg="del">
          <ac:chgData name="Andrés Quiroz" userId="acd8193e5f0f9709" providerId="LiveId" clId="{F30B99F7-18A5-3A45-BBE3-C2E36EF6ED30}" dt="2020-09-01T04:29:27.189" v="1152" actId="478"/>
          <ac:spMkLst>
            <pc:docMk/>
            <pc:sldMk cId="503059892" sldId="337"/>
            <ac:spMk id="4" creationId="{CF86B6D2-14B5-CE41-B719-5605E1998ADD}"/>
          </ac:spMkLst>
        </pc:spChg>
        <pc:graphicFrameChg chg="add mod">
          <ac:chgData name="Andrés Quiroz" userId="acd8193e5f0f9709" providerId="LiveId" clId="{F30B99F7-18A5-3A45-BBE3-C2E36EF6ED30}" dt="2020-09-01T04:31:18.679" v="1194" actId="20577"/>
          <ac:graphicFrameMkLst>
            <pc:docMk/>
            <pc:sldMk cId="503059892" sldId="337"/>
            <ac:graphicFrameMk id="10" creationId="{7EB1E0D4-3E14-9042-B436-60CE09971CBE}"/>
          </ac:graphicFrameMkLst>
        </pc:graphicFrameChg>
        <pc:picChg chg="add mod">
          <ac:chgData name="Andrés Quiroz" userId="acd8193e5f0f9709" providerId="LiveId" clId="{F30B99F7-18A5-3A45-BBE3-C2E36EF6ED30}" dt="2020-09-01T04:29:23.820" v="1151" actId="167"/>
          <ac:picMkLst>
            <pc:docMk/>
            <pc:sldMk cId="503059892" sldId="337"/>
            <ac:picMk id="8" creationId="{22B03737-5B35-F646-BF61-43D434026928}"/>
          </ac:picMkLst>
        </pc:picChg>
        <pc:picChg chg="mod">
          <ac:chgData name="Andrés Quiroz" userId="acd8193e5f0f9709" providerId="LiveId" clId="{F30B99F7-18A5-3A45-BBE3-C2E36EF6ED30}" dt="2020-09-01T04:31:33.629" v="1195" actId="1076"/>
          <ac:picMkLst>
            <pc:docMk/>
            <pc:sldMk cId="503059892" sldId="337"/>
            <ac:picMk id="9" creationId="{3C263486-13A0-3544-9301-010678D2F476}"/>
          </ac:picMkLst>
        </pc:picChg>
      </pc:sldChg>
      <pc:sldChg chg="add del">
        <pc:chgData name="Andrés Quiroz" userId="acd8193e5f0f9709" providerId="LiveId" clId="{F30B99F7-18A5-3A45-BBE3-C2E36EF6ED30}" dt="2020-09-01T02:28:43.847" v="5"/>
        <pc:sldMkLst>
          <pc:docMk/>
          <pc:sldMk cId="1939525263" sldId="337"/>
        </pc:sldMkLst>
      </pc:sldChg>
      <pc:sldChg chg="add del">
        <pc:chgData name="Andrés Quiroz" userId="acd8193e5f0f9709" providerId="LiveId" clId="{F30B99F7-18A5-3A45-BBE3-C2E36EF6ED30}" dt="2020-09-01T02:28:43.847" v="5"/>
        <pc:sldMkLst>
          <pc:docMk/>
          <pc:sldMk cId="695524185" sldId="338"/>
        </pc:sldMkLst>
      </pc:sldChg>
      <pc:sldChg chg="addSp delSp modSp add mod">
        <pc:chgData name="Andrés Quiroz" userId="acd8193e5f0f9709" providerId="LiveId" clId="{F30B99F7-18A5-3A45-BBE3-C2E36EF6ED30}" dt="2020-09-01T04:34:28.095" v="1257" actId="20577"/>
        <pc:sldMkLst>
          <pc:docMk/>
          <pc:sldMk cId="1876492563" sldId="338"/>
        </pc:sldMkLst>
        <pc:spChg chg="del">
          <ac:chgData name="Andrés Quiroz" userId="acd8193e5f0f9709" providerId="LiveId" clId="{F30B99F7-18A5-3A45-BBE3-C2E36EF6ED30}" dt="2020-09-01T04:32:17.441" v="1197"/>
          <ac:spMkLst>
            <pc:docMk/>
            <pc:sldMk cId="1876492563" sldId="338"/>
            <ac:spMk id="2" creationId="{9CB04341-8C6E-ED42-9199-86D4BFA303FD}"/>
          </ac:spMkLst>
        </pc:spChg>
        <pc:spChg chg="add del mod">
          <ac:chgData name="Andrés Quiroz" userId="acd8193e5f0f9709" providerId="LiveId" clId="{F30B99F7-18A5-3A45-BBE3-C2E36EF6ED30}" dt="2020-09-01T04:32:52.554" v="1226"/>
          <ac:spMkLst>
            <pc:docMk/>
            <pc:sldMk cId="1876492563" sldId="338"/>
            <ac:spMk id="3" creationId="{2BD2D9F4-C32D-2545-881C-B49AFE163C75}"/>
          </ac:spMkLst>
        </pc:spChg>
        <pc:spChg chg="del">
          <ac:chgData name="Andrés Quiroz" userId="acd8193e5f0f9709" providerId="LiveId" clId="{F30B99F7-18A5-3A45-BBE3-C2E36EF6ED30}" dt="2020-09-01T04:32:52.192" v="1224" actId="478"/>
          <ac:spMkLst>
            <pc:docMk/>
            <pc:sldMk cId="1876492563" sldId="338"/>
            <ac:spMk id="4" creationId="{AF059CE9-A97F-924F-BFFD-F360384E32C8}"/>
          </ac:spMkLst>
        </pc:spChg>
        <pc:spChg chg="add mod">
          <ac:chgData name="Andrés Quiroz" userId="acd8193e5f0f9709" providerId="LiveId" clId="{F30B99F7-18A5-3A45-BBE3-C2E36EF6ED30}" dt="2020-09-01T04:32:36.424" v="1221"/>
          <ac:spMkLst>
            <pc:docMk/>
            <pc:sldMk cId="1876492563" sldId="338"/>
            <ac:spMk id="8" creationId="{F5159252-731B-E542-9C91-1F59B380F80F}"/>
          </ac:spMkLst>
        </pc:spChg>
        <pc:graphicFrameChg chg="add mod">
          <ac:chgData name="Andrés Quiroz" userId="acd8193e5f0f9709" providerId="LiveId" clId="{F30B99F7-18A5-3A45-BBE3-C2E36EF6ED30}" dt="2020-09-01T04:34:28.095" v="1257" actId="20577"/>
          <ac:graphicFrameMkLst>
            <pc:docMk/>
            <pc:sldMk cId="1876492563" sldId="338"/>
            <ac:graphicFrameMk id="9" creationId="{0BC7F951-049A-1949-AAC0-2CFA9F76FCDA}"/>
          </ac:graphicFrameMkLst>
        </pc:graphicFrameChg>
        <pc:picChg chg="add mod">
          <ac:chgData name="Andrés Quiroz" userId="acd8193e5f0f9709" providerId="LiveId" clId="{F30B99F7-18A5-3A45-BBE3-C2E36EF6ED30}" dt="2020-09-01T04:32:42.287" v="1222" actId="14100"/>
          <ac:picMkLst>
            <pc:docMk/>
            <pc:sldMk cId="1876492563" sldId="338"/>
            <ac:picMk id="6" creationId="{412ED9B1-9A75-AA4D-99BE-931CCCF891B8}"/>
          </ac:picMkLst>
        </pc:picChg>
      </pc:sldChg>
      <pc:sldChg chg="addSp delSp modSp add mod">
        <pc:chgData name="Andrés Quiroz" userId="acd8193e5f0f9709" providerId="LiveId" clId="{F30B99F7-18A5-3A45-BBE3-C2E36EF6ED30}" dt="2020-09-01T04:35:28.500" v="1308" actId="313"/>
        <pc:sldMkLst>
          <pc:docMk/>
          <pc:sldMk cId="3280518361" sldId="339"/>
        </pc:sldMkLst>
        <pc:spChg chg="del">
          <ac:chgData name="Andrés Quiroz" userId="acd8193e5f0f9709" providerId="LiveId" clId="{F30B99F7-18A5-3A45-BBE3-C2E36EF6ED30}" dt="2020-09-01T04:34:44.841" v="1259" actId="478"/>
          <ac:spMkLst>
            <pc:docMk/>
            <pc:sldMk cId="3280518361" sldId="339"/>
            <ac:spMk id="2" creationId="{CA74430E-C9B4-DD41-940E-1DF53569EF56}"/>
          </ac:spMkLst>
        </pc:spChg>
        <pc:spChg chg="del">
          <ac:chgData name="Andrés Quiroz" userId="acd8193e5f0f9709" providerId="LiveId" clId="{F30B99F7-18A5-3A45-BBE3-C2E36EF6ED30}" dt="2020-09-01T04:34:46.556" v="1260" actId="478"/>
          <ac:spMkLst>
            <pc:docMk/>
            <pc:sldMk cId="3280518361" sldId="339"/>
            <ac:spMk id="4" creationId="{BE659D69-B282-8D4D-98A6-7B1C578981DA}"/>
          </ac:spMkLst>
        </pc:spChg>
        <pc:spChg chg="add mod">
          <ac:chgData name="Andrés Quiroz" userId="acd8193e5f0f9709" providerId="LiveId" clId="{F30B99F7-18A5-3A45-BBE3-C2E36EF6ED30}" dt="2020-09-01T04:34:41.409" v="1258"/>
          <ac:spMkLst>
            <pc:docMk/>
            <pc:sldMk cId="3280518361" sldId="339"/>
            <ac:spMk id="8" creationId="{0B40E07A-032B-8D42-A1FA-7963BF53CBEE}"/>
          </ac:spMkLst>
        </pc:spChg>
        <pc:graphicFrameChg chg="add mod">
          <ac:chgData name="Andrés Quiroz" userId="acd8193e5f0f9709" providerId="LiveId" clId="{F30B99F7-18A5-3A45-BBE3-C2E36EF6ED30}" dt="2020-09-01T04:35:28.500" v="1308" actId="313"/>
          <ac:graphicFrameMkLst>
            <pc:docMk/>
            <pc:sldMk cId="3280518361" sldId="339"/>
            <ac:graphicFrameMk id="9" creationId="{85F5A4DD-96BE-3044-B785-927AAFA82726}"/>
          </ac:graphicFrameMkLst>
        </pc:graphicFrameChg>
        <pc:picChg chg="add mod">
          <ac:chgData name="Andrés Quiroz" userId="acd8193e5f0f9709" providerId="LiveId" clId="{F30B99F7-18A5-3A45-BBE3-C2E36EF6ED30}" dt="2020-09-01T04:34:41.409" v="1258"/>
          <ac:picMkLst>
            <pc:docMk/>
            <pc:sldMk cId="3280518361" sldId="339"/>
            <ac:picMk id="6" creationId="{A317284F-1A7B-7B45-B259-4FB797F5FEED}"/>
          </ac:picMkLst>
        </pc:picChg>
      </pc:sldChg>
      <pc:sldChg chg="add del">
        <pc:chgData name="Andrés Quiroz" userId="acd8193e5f0f9709" providerId="LiveId" clId="{F30B99F7-18A5-3A45-BBE3-C2E36EF6ED30}" dt="2020-09-01T02:28:43.847" v="5"/>
        <pc:sldMkLst>
          <pc:docMk/>
          <pc:sldMk cId="3999040504" sldId="339"/>
        </pc:sldMkLst>
      </pc:sldChg>
      <pc:sldChg chg="add del">
        <pc:chgData name="Andrés Quiroz" userId="acd8193e5f0f9709" providerId="LiveId" clId="{F30B99F7-18A5-3A45-BBE3-C2E36EF6ED30}" dt="2020-09-01T02:28:43.847" v="5"/>
        <pc:sldMkLst>
          <pc:docMk/>
          <pc:sldMk cId="2018059458" sldId="340"/>
        </pc:sldMkLst>
      </pc:sldChg>
      <pc:sldChg chg="addSp delSp modSp add mod modClrScheme chgLayout">
        <pc:chgData name="Andrés Quiroz" userId="acd8193e5f0f9709" providerId="LiveId" clId="{F30B99F7-18A5-3A45-BBE3-C2E36EF6ED30}" dt="2020-09-01T04:37:04.591" v="1336" actId="14100"/>
        <pc:sldMkLst>
          <pc:docMk/>
          <pc:sldMk cId="3142559490" sldId="340"/>
        </pc:sldMkLst>
        <pc:spChg chg="add del mod ord">
          <ac:chgData name="Andrés Quiroz" userId="acd8193e5f0f9709" providerId="LiveId" clId="{F30B99F7-18A5-3A45-BBE3-C2E36EF6ED30}" dt="2020-09-01T04:35:55.441" v="1312" actId="478"/>
          <ac:spMkLst>
            <pc:docMk/>
            <pc:sldMk cId="3142559490" sldId="340"/>
            <ac:spMk id="2" creationId="{74C40B61-A4DF-E44A-9876-27CA93D6115B}"/>
          </ac:spMkLst>
        </pc:spChg>
        <pc:spChg chg="add del mod ord">
          <ac:chgData name="Andrés Quiroz" userId="acd8193e5f0f9709" providerId="LiveId" clId="{F30B99F7-18A5-3A45-BBE3-C2E36EF6ED30}" dt="2020-09-01T04:35:55.441" v="1312" actId="478"/>
          <ac:spMkLst>
            <pc:docMk/>
            <pc:sldMk cId="3142559490" sldId="340"/>
            <ac:spMk id="3" creationId="{326993C2-2513-694A-8966-8B71327CF86E}"/>
          </ac:spMkLst>
        </pc:spChg>
        <pc:spChg chg="del mod ord">
          <ac:chgData name="Andrés Quiroz" userId="acd8193e5f0f9709" providerId="LiveId" clId="{F30B99F7-18A5-3A45-BBE3-C2E36EF6ED30}" dt="2020-09-01T04:35:46.396" v="1309" actId="700"/>
          <ac:spMkLst>
            <pc:docMk/>
            <pc:sldMk cId="3142559490" sldId="340"/>
            <ac:spMk id="5" creationId="{93CCA336-EF60-7C46-A169-4B3700B4B0FF}"/>
          </ac:spMkLst>
        </pc:spChg>
        <pc:spChg chg="add del mod">
          <ac:chgData name="Andrés Quiroz" userId="acd8193e5f0f9709" providerId="LiveId" clId="{F30B99F7-18A5-3A45-BBE3-C2E36EF6ED30}" dt="2020-09-01T04:35:53.491" v="1311"/>
          <ac:spMkLst>
            <pc:docMk/>
            <pc:sldMk cId="3142559490" sldId="340"/>
            <ac:spMk id="8" creationId="{353AA626-038A-9941-944B-FB27C69650AE}"/>
          </ac:spMkLst>
        </pc:spChg>
        <pc:spChg chg="add mod">
          <ac:chgData name="Andrés Quiroz" userId="acd8193e5f0f9709" providerId="LiveId" clId="{F30B99F7-18A5-3A45-BBE3-C2E36EF6ED30}" dt="2020-09-01T04:36:59.367" v="1335" actId="20577"/>
          <ac:spMkLst>
            <pc:docMk/>
            <pc:sldMk cId="3142559490" sldId="340"/>
            <ac:spMk id="11" creationId="{23DF71C3-06F5-0D4E-BFBC-10205B14DFD3}"/>
          </ac:spMkLst>
        </pc:spChg>
        <pc:graphicFrameChg chg="add del mod">
          <ac:chgData name="Andrés Quiroz" userId="acd8193e5f0f9709" providerId="LiveId" clId="{F30B99F7-18A5-3A45-BBE3-C2E36EF6ED30}" dt="2020-09-01T04:35:53.491" v="1311"/>
          <ac:graphicFrameMkLst>
            <pc:docMk/>
            <pc:sldMk cId="3142559490" sldId="340"/>
            <ac:graphicFrameMk id="9" creationId="{7D385D26-6B3A-304D-9E6D-A5C16B601D2F}"/>
          </ac:graphicFrameMkLst>
        </pc:graphicFrameChg>
        <pc:graphicFrameChg chg="add mod">
          <ac:chgData name="Andrés Quiroz" userId="acd8193e5f0f9709" providerId="LiveId" clId="{F30B99F7-18A5-3A45-BBE3-C2E36EF6ED30}" dt="2020-09-01T04:35:56.499" v="1313"/>
          <ac:graphicFrameMkLst>
            <pc:docMk/>
            <pc:sldMk cId="3142559490" sldId="340"/>
            <ac:graphicFrameMk id="12" creationId="{5B5E0E0A-9984-DE4D-8916-D94519ADD0A6}"/>
          </ac:graphicFrameMkLst>
        </pc:graphicFrameChg>
        <pc:picChg chg="add del mod">
          <ac:chgData name="Andrés Quiroz" userId="acd8193e5f0f9709" providerId="LiveId" clId="{F30B99F7-18A5-3A45-BBE3-C2E36EF6ED30}" dt="2020-09-01T04:35:53.491" v="1311"/>
          <ac:picMkLst>
            <pc:docMk/>
            <pc:sldMk cId="3142559490" sldId="340"/>
            <ac:picMk id="6" creationId="{1DA33BE3-F9F1-FC41-BDCC-C135F8A641CC}"/>
          </ac:picMkLst>
        </pc:picChg>
        <pc:picChg chg="mod ord modCrop">
          <ac:chgData name="Andrés Quiroz" userId="acd8193e5f0f9709" providerId="LiveId" clId="{F30B99F7-18A5-3A45-BBE3-C2E36EF6ED30}" dt="2020-09-01T04:36:26.090" v="1319" actId="1076"/>
          <ac:picMkLst>
            <pc:docMk/>
            <pc:sldMk cId="3142559490" sldId="340"/>
            <ac:picMk id="7" creationId="{46B8D207-C212-1C40-814C-99DEF27973E1}"/>
          </ac:picMkLst>
        </pc:picChg>
        <pc:picChg chg="add mod">
          <ac:chgData name="Andrés Quiroz" userId="acd8193e5f0f9709" providerId="LiveId" clId="{F30B99F7-18A5-3A45-BBE3-C2E36EF6ED30}" dt="2020-09-01T04:37:04.591" v="1336" actId="14100"/>
          <ac:picMkLst>
            <pc:docMk/>
            <pc:sldMk cId="3142559490" sldId="340"/>
            <ac:picMk id="10" creationId="{9512E97C-692D-F64E-947C-E836605D4B9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f84f76f717a8a093/TESIS/Calibracion%20Senso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2007052020\Desktop\cooltrack%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2007052020\Desktop\cooltrack%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2007052020\Desktop\cooltrack%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2007052020\Desktop\cooltrack%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2007052020\Desktop\cooltrack%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2007052020\Desktop\prueba%20jamon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2007052020\Desktop\prueba%20chuleta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71659023537701E-2"/>
          <c:y val="4.7670448278761025E-2"/>
          <c:w val="0.89646538153699262"/>
          <c:h val="0.76968618085749718"/>
        </c:manualLayout>
      </c:layout>
      <c:lineChart>
        <c:grouping val="standard"/>
        <c:varyColors val="0"/>
        <c:ser>
          <c:idx val="0"/>
          <c:order val="0"/>
          <c:tx>
            <c:v>termometro</c:v>
          </c:tx>
          <c:spPr>
            <a:ln w="22225" cap="rnd">
              <a:solidFill>
                <a:schemeClr val="accent1"/>
              </a:solidFill>
              <a:round/>
            </a:ln>
            <a:effectLst/>
          </c:spPr>
          <c:marker>
            <c:symbol val="none"/>
          </c:marker>
          <c:trendline>
            <c:spPr>
              <a:ln w="19050" cap="rnd">
                <a:solidFill>
                  <a:schemeClr val="accent1"/>
                </a:solidFill>
                <a:prstDash val="sysDash"/>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trendlineLbl>
          </c:trendline>
          <c:val>
            <c:numRef>
              <c:f>Sheet1!$B$2:$B$39</c:f>
              <c:numCache>
                <c:formatCode>General</c:formatCode>
                <c:ptCount val="38"/>
                <c:pt idx="0">
                  <c:v>44.5</c:v>
                </c:pt>
                <c:pt idx="1">
                  <c:v>46.6</c:v>
                </c:pt>
                <c:pt idx="2">
                  <c:v>46.9</c:v>
                </c:pt>
                <c:pt idx="3">
                  <c:v>46.3</c:v>
                </c:pt>
                <c:pt idx="4">
                  <c:v>45.8</c:v>
                </c:pt>
                <c:pt idx="5">
                  <c:v>45.6</c:v>
                </c:pt>
                <c:pt idx="6">
                  <c:v>45</c:v>
                </c:pt>
                <c:pt idx="7">
                  <c:v>45.2</c:v>
                </c:pt>
                <c:pt idx="8">
                  <c:v>44.8</c:v>
                </c:pt>
                <c:pt idx="9">
                  <c:v>51.8</c:v>
                </c:pt>
                <c:pt idx="10">
                  <c:v>51</c:v>
                </c:pt>
                <c:pt idx="11">
                  <c:v>51.7</c:v>
                </c:pt>
                <c:pt idx="12">
                  <c:v>52.2</c:v>
                </c:pt>
                <c:pt idx="13">
                  <c:v>60</c:v>
                </c:pt>
                <c:pt idx="14">
                  <c:v>58.2</c:v>
                </c:pt>
                <c:pt idx="15">
                  <c:v>59</c:v>
                </c:pt>
                <c:pt idx="16">
                  <c:v>58.6</c:v>
                </c:pt>
                <c:pt idx="17">
                  <c:v>58.5</c:v>
                </c:pt>
                <c:pt idx="18">
                  <c:v>66</c:v>
                </c:pt>
                <c:pt idx="19">
                  <c:v>69.7</c:v>
                </c:pt>
                <c:pt idx="20">
                  <c:v>70</c:v>
                </c:pt>
                <c:pt idx="21">
                  <c:v>69.5</c:v>
                </c:pt>
                <c:pt idx="22">
                  <c:v>67.5</c:v>
                </c:pt>
                <c:pt idx="23">
                  <c:v>76.599999999999994</c:v>
                </c:pt>
                <c:pt idx="24">
                  <c:v>79.3</c:v>
                </c:pt>
                <c:pt idx="25">
                  <c:v>78.599999999999994</c:v>
                </c:pt>
                <c:pt idx="26">
                  <c:v>79.099999999999994</c:v>
                </c:pt>
                <c:pt idx="27">
                  <c:v>80.900000000000006</c:v>
                </c:pt>
                <c:pt idx="28">
                  <c:v>86.1</c:v>
                </c:pt>
                <c:pt idx="29">
                  <c:v>89</c:v>
                </c:pt>
                <c:pt idx="30">
                  <c:v>90.4</c:v>
                </c:pt>
                <c:pt idx="31">
                  <c:v>91</c:v>
                </c:pt>
                <c:pt idx="32">
                  <c:v>91.1</c:v>
                </c:pt>
                <c:pt idx="33">
                  <c:v>91.5</c:v>
                </c:pt>
                <c:pt idx="34">
                  <c:v>91.7</c:v>
                </c:pt>
                <c:pt idx="35">
                  <c:v>91.9</c:v>
                </c:pt>
                <c:pt idx="36">
                  <c:v>91.9</c:v>
                </c:pt>
                <c:pt idx="37">
                  <c:v>92</c:v>
                </c:pt>
              </c:numCache>
            </c:numRef>
          </c:val>
          <c:smooth val="0"/>
          <c:extLst>
            <c:ext xmlns:c16="http://schemas.microsoft.com/office/drawing/2014/chart" uri="{C3380CC4-5D6E-409C-BE32-E72D297353CC}">
              <c16:uniqueId val="{00000001-1C44-4E41-8D05-343B421F9645}"/>
            </c:ext>
          </c:extLst>
        </c:ser>
        <c:ser>
          <c:idx val="1"/>
          <c:order val="1"/>
          <c:tx>
            <c:v>pt100_seco</c:v>
          </c:tx>
          <c:spPr>
            <a:ln w="22225" cap="rnd">
              <a:solidFill>
                <a:schemeClr val="accent2"/>
              </a:solidFill>
              <a:round/>
            </a:ln>
            <a:effectLst/>
          </c:spPr>
          <c:marker>
            <c:symbol val="none"/>
          </c:marker>
          <c:trendline>
            <c:spPr>
              <a:ln w="19050" cap="rnd">
                <a:solidFill>
                  <a:schemeClr val="accent2"/>
                </a:solidFill>
                <a:prstDash val="sysDash"/>
              </a:ln>
              <a:effectLst/>
            </c:spPr>
            <c:trendlineType val="linear"/>
            <c:dispRSqr val="0"/>
            <c:dispEq val="1"/>
            <c:trendlineLbl>
              <c:layout>
                <c:manualLayout>
                  <c:x val="2.4730129887610204E-2"/>
                  <c:y val="7.245034669173816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trendlineLbl>
          </c:trendline>
          <c:val>
            <c:numRef>
              <c:f>Sheet1!$C$2:$C$39</c:f>
              <c:numCache>
                <c:formatCode>General</c:formatCode>
                <c:ptCount val="38"/>
                <c:pt idx="0">
                  <c:v>44</c:v>
                </c:pt>
                <c:pt idx="1">
                  <c:v>46.5</c:v>
                </c:pt>
                <c:pt idx="2">
                  <c:v>44</c:v>
                </c:pt>
                <c:pt idx="3">
                  <c:v>43.2</c:v>
                </c:pt>
                <c:pt idx="4">
                  <c:v>42.2</c:v>
                </c:pt>
                <c:pt idx="5">
                  <c:v>42.3</c:v>
                </c:pt>
                <c:pt idx="6">
                  <c:v>42.3</c:v>
                </c:pt>
                <c:pt idx="7">
                  <c:v>42.2</c:v>
                </c:pt>
                <c:pt idx="8">
                  <c:v>42</c:v>
                </c:pt>
                <c:pt idx="9">
                  <c:v>48.3</c:v>
                </c:pt>
                <c:pt idx="10">
                  <c:v>49.7</c:v>
                </c:pt>
                <c:pt idx="11">
                  <c:v>48.7</c:v>
                </c:pt>
                <c:pt idx="12">
                  <c:v>50.9</c:v>
                </c:pt>
                <c:pt idx="13">
                  <c:v>57</c:v>
                </c:pt>
                <c:pt idx="14">
                  <c:v>57.2</c:v>
                </c:pt>
                <c:pt idx="15">
                  <c:v>59.6</c:v>
                </c:pt>
                <c:pt idx="16">
                  <c:v>57.1</c:v>
                </c:pt>
                <c:pt idx="17">
                  <c:v>57.7</c:v>
                </c:pt>
                <c:pt idx="18">
                  <c:v>63.2</c:v>
                </c:pt>
                <c:pt idx="19">
                  <c:v>68.8</c:v>
                </c:pt>
                <c:pt idx="20">
                  <c:v>68.599999999999994</c:v>
                </c:pt>
                <c:pt idx="21">
                  <c:v>68.099999999999994</c:v>
                </c:pt>
                <c:pt idx="22">
                  <c:v>68.2</c:v>
                </c:pt>
                <c:pt idx="23">
                  <c:v>73.5</c:v>
                </c:pt>
                <c:pt idx="24">
                  <c:v>79.5</c:v>
                </c:pt>
                <c:pt idx="25">
                  <c:v>79.900000000000006</c:v>
                </c:pt>
                <c:pt idx="26">
                  <c:v>78.5</c:v>
                </c:pt>
                <c:pt idx="27">
                  <c:v>77.5</c:v>
                </c:pt>
                <c:pt idx="28">
                  <c:v>81.599999999999994</c:v>
                </c:pt>
                <c:pt idx="29">
                  <c:v>85.2</c:v>
                </c:pt>
                <c:pt idx="30">
                  <c:v>87.2</c:v>
                </c:pt>
                <c:pt idx="31">
                  <c:v>88.3</c:v>
                </c:pt>
                <c:pt idx="32">
                  <c:v>90</c:v>
                </c:pt>
                <c:pt idx="33">
                  <c:v>88.9</c:v>
                </c:pt>
                <c:pt idx="34">
                  <c:v>87.7</c:v>
                </c:pt>
                <c:pt idx="35">
                  <c:v>88.3</c:v>
                </c:pt>
                <c:pt idx="36">
                  <c:v>88.5</c:v>
                </c:pt>
                <c:pt idx="37">
                  <c:v>88.5</c:v>
                </c:pt>
              </c:numCache>
            </c:numRef>
          </c:val>
          <c:smooth val="0"/>
          <c:extLst>
            <c:ext xmlns:c16="http://schemas.microsoft.com/office/drawing/2014/chart" uri="{C3380CC4-5D6E-409C-BE32-E72D297353CC}">
              <c16:uniqueId val="{00000003-1C44-4E41-8D05-343B421F9645}"/>
            </c:ext>
          </c:extLst>
        </c:ser>
        <c:ser>
          <c:idx val="2"/>
          <c:order val="2"/>
          <c:tx>
            <c:v>pt100_hum</c:v>
          </c:tx>
          <c:spPr>
            <a:ln w="22225" cap="rnd">
              <a:solidFill>
                <a:schemeClr val="accent3"/>
              </a:solidFill>
              <a:round/>
            </a:ln>
            <a:effectLst/>
          </c:spPr>
          <c:marker>
            <c:symbol val="none"/>
          </c:marker>
          <c:trendline>
            <c:spPr>
              <a:ln w="19050" cap="rnd">
                <a:solidFill>
                  <a:schemeClr val="accent3"/>
                </a:solidFill>
                <a:prstDash val="sysDash"/>
              </a:ln>
              <a:effectLst/>
            </c:spPr>
            <c:trendlineType val="linear"/>
            <c:dispRSqr val="0"/>
            <c:dispEq val="1"/>
            <c:trendlineLbl>
              <c:layout>
                <c:manualLayout>
                  <c:x val="-3.2195330003083706E-3"/>
                  <c:y val="5.7913889075282849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trendlineLbl>
          </c:trendline>
          <c:val>
            <c:numRef>
              <c:f>Sheet1!$D$2:$D$39</c:f>
              <c:numCache>
                <c:formatCode>General</c:formatCode>
                <c:ptCount val="38"/>
                <c:pt idx="0">
                  <c:v>44</c:v>
                </c:pt>
                <c:pt idx="1">
                  <c:v>49</c:v>
                </c:pt>
                <c:pt idx="2">
                  <c:v>47</c:v>
                </c:pt>
                <c:pt idx="3">
                  <c:v>49.7</c:v>
                </c:pt>
                <c:pt idx="4">
                  <c:v>48.7</c:v>
                </c:pt>
                <c:pt idx="5">
                  <c:v>49</c:v>
                </c:pt>
                <c:pt idx="6">
                  <c:v>50.7</c:v>
                </c:pt>
                <c:pt idx="7">
                  <c:v>52.2</c:v>
                </c:pt>
                <c:pt idx="8">
                  <c:v>52.9</c:v>
                </c:pt>
                <c:pt idx="9">
                  <c:v>63.6</c:v>
                </c:pt>
                <c:pt idx="10">
                  <c:v>67.900000000000006</c:v>
                </c:pt>
                <c:pt idx="11">
                  <c:v>64.599999999999994</c:v>
                </c:pt>
                <c:pt idx="12">
                  <c:v>66.599999999999994</c:v>
                </c:pt>
                <c:pt idx="13">
                  <c:v>72.3</c:v>
                </c:pt>
                <c:pt idx="14">
                  <c:v>74.7</c:v>
                </c:pt>
                <c:pt idx="15">
                  <c:v>73.8</c:v>
                </c:pt>
                <c:pt idx="16">
                  <c:v>71.900000000000006</c:v>
                </c:pt>
                <c:pt idx="17">
                  <c:v>71.400000000000006</c:v>
                </c:pt>
                <c:pt idx="18">
                  <c:v>77.2</c:v>
                </c:pt>
                <c:pt idx="19">
                  <c:v>83</c:v>
                </c:pt>
                <c:pt idx="20">
                  <c:v>84</c:v>
                </c:pt>
                <c:pt idx="21">
                  <c:v>84.3</c:v>
                </c:pt>
                <c:pt idx="22">
                  <c:v>83.9</c:v>
                </c:pt>
                <c:pt idx="23">
                  <c:v>90.8</c:v>
                </c:pt>
                <c:pt idx="24">
                  <c:v>94</c:v>
                </c:pt>
                <c:pt idx="25">
                  <c:v>95.3</c:v>
                </c:pt>
                <c:pt idx="26">
                  <c:v>96</c:v>
                </c:pt>
                <c:pt idx="27">
                  <c:v>94</c:v>
                </c:pt>
                <c:pt idx="28">
                  <c:v>98.7</c:v>
                </c:pt>
                <c:pt idx="29">
                  <c:v>101</c:v>
                </c:pt>
                <c:pt idx="30">
                  <c:v>103.8</c:v>
                </c:pt>
                <c:pt idx="31">
                  <c:v>102.9</c:v>
                </c:pt>
                <c:pt idx="32">
                  <c:v>104.3</c:v>
                </c:pt>
                <c:pt idx="33">
                  <c:v>104.9</c:v>
                </c:pt>
                <c:pt idx="34">
                  <c:v>104.4</c:v>
                </c:pt>
                <c:pt idx="35">
                  <c:v>105.4</c:v>
                </c:pt>
                <c:pt idx="36">
                  <c:v>106.2</c:v>
                </c:pt>
                <c:pt idx="37">
                  <c:v>105.9</c:v>
                </c:pt>
              </c:numCache>
            </c:numRef>
          </c:val>
          <c:smooth val="0"/>
          <c:extLst>
            <c:ext xmlns:c16="http://schemas.microsoft.com/office/drawing/2014/chart" uri="{C3380CC4-5D6E-409C-BE32-E72D297353CC}">
              <c16:uniqueId val="{00000005-1C44-4E41-8D05-343B421F9645}"/>
            </c:ext>
          </c:extLst>
        </c:ser>
        <c:dLbls>
          <c:showLegendKey val="0"/>
          <c:showVal val="0"/>
          <c:showCatName val="0"/>
          <c:showSerName val="0"/>
          <c:showPercent val="0"/>
          <c:showBubbleSize val="0"/>
        </c:dLbls>
        <c:smooth val="0"/>
        <c:axId val="1264090175"/>
        <c:axId val="1264432159"/>
      </c:lineChart>
      <c:catAx>
        <c:axId val="1264090175"/>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a:solidFill>
                      <a:schemeClr val="tx1">
                        <a:lumMod val="65000"/>
                        <a:lumOff val="35000"/>
                      </a:schemeClr>
                    </a:solidFill>
                  </a:rPr>
                  <a:t>N° de muestras</a:t>
                </a:r>
              </a:p>
            </c:rich>
          </c:tx>
          <c:layout>
            <c:manualLayout>
              <c:xMode val="edge"/>
              <c:yMode val="edge"/>
              <c:x val="0.46258212554525396"/>
              <c:y val="0.853137007831641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cap="none" spc="0" normalizeH="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crossAx val="1264432159"/>
        <c:crosses val="autoZero"/>
        <c:auto val="1"/>
        <c:lblAlgn val="ctr"/>
        <c:lblOffset val="100"/>
        <c:tickLblSkip val="2"/>
        <c:tickMarkSkip val="1"/>
        <c:noMultiLvlLbl val="0"/>
      </c:catAx>
      <c:valAx>
        <c:axId val="1264432159"/>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600">
                    <a:solidFill>
                      <a:schemeClr val="tx1">
                        <a:lumMod val="65000"/>
                        <a:lumOff val="35000"/>
                      </a:schemeClr>
                    </a:solidFill>
                  </a:rPr>
                  <a:t>Temperatura</a:t>
                </a:r>
                <a:r>
                  <a:rPr lang="en-US" sz="1600">
                    <a:solidFill>
                      <a:schemeClr val="tx1">
                        <a:lumMod val="65000"/>
                        <a:lumOff val="35000"/>
                      </a:schemeClr>
                    </a:solidFill>
                  </a:rPr>
                  <a:t> [</a:t>
                </a:r>
                <a:r>
                  <a:rPr lang="es-EC" sz="1600">
                    <a:solidFill>
                      <a:schemeClr val="tx1">
                        <a:lumMod val="65000"/>
                        <a:lumOff val="35000"/>
                      </a:schemeClr>
                    </a:solidFill>
                  </a:rPr>
                  <a:t>°C</a:t>
                </a:r>
                <a:r>
                  <a:rPr lang="en-US" sz="1600">
                    <a:solidFill>
                      <a:schemeClr val="tx1">
                        <a:lumMod val="65000"/>
                        <a:lumOff val="35000"/>
                      </a:schemeClr>
                    </a:solidFill>
                  </a:rPr>
                  <a:t>]</a:t>
                </a:r>
                <a:endParaRPr lang="es-EC" sz="1600">
                  <a:solidFill>
                    <a:schemeClr val="tx1">
                      <a:lumMod val="65000"/>
                      <a:lumOff val="35000"/>
                    </a:schemeClr>
                  </a:solidFill>
                </a:endParaRPr>
              </a:p>
            </c:rich>
          </c:tx>
          <c:layout>
            <c:manualLayout>
              <c:xMode val="edge"/>
              <c:yMode val="edge"/>
              <c:x val="2.3936333334198864E-2"/>
              <c:y val="0.2445639429089046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crossAx val="126409017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98073196225252E-2"/>
          <c:y val="6.9182083663647365E-2"/>
          <c:w val="0.90317616190536409"/>
          <c:h val="0.78480635180332958"/>
        </c:manualLayout>
      </c:layout>
      <c:scatterChart>
        <c:scatterStyle val="lineMarker"/>
        <c:varyColors val="0"/>
        <c:ser>
          <c:idx val="0"/>
          <c:order val="0"/>
          <c:tx>
            <c:strRef>
              <c:f>'prueba jamones'!$C$1</c:f>
              <c:strCache>
                <c:ptCount val="1"/>
                <c:pt idx="0">
                  <c:v>SET</c:v>
                </c:pt>
              </c:strCache>
            </c:strRef>
          </c:tx>
          <c:spPr>
            <a:ln w="15875" cap="rnd">
              <a:solidFill>
                <a:schemeClr val="accent1"/>
              </a:solidFill>
              <a:prstDash val="sysDot"/>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jamones'!$C$2:$C$51</c:f>
              <c:numCache>
                <c:formatCode>General</c:formatCode>
                <c:ptCount val="50"/>
                <c:pt idx="0">
                  <c:v>82</c:v>
                </c:pt>
                <c:pt idx="1">
                  <c:v>82</c:v>
                </c:pt>
                <c:pt idx="2">
                  <c:v>82</c:v>
                </c:pt>
                <c:pt idx="3">
                  <c:v>82</c:v>
                </c:pt>
                <c:pt idx="4">
                  <c:v>82</c:v>
                </c:pt>
                <c:pt idx="5">
                  <c:v>82</c:v>
                </c:pt>
                <c:pt idx="6">
                  <c:v>82</c:v>
                </c:pt>
                <c:pt idx="7">
                  <c:v>82</c:v>
                </c:pt>
                <c:pt idx="8">
                  <c:v>82</c:v>
                </c:pt>
                <c:pt idx="9">
                  <c:v>82</c:v>
                </c:pt>
                <c:pt idx="10">
                  <c:v>82</c:v>
                </c:pt>
                <c:pt idx="11">
                  <c:v>82</c:v>
                </c:pt>
                <c:pt idx="12">
                  <c:v>82</c:v>
                </c:pt>
                <c:pt idx="13">
                  <c:v>82</c:v>
                </c:pt>
                <c:pt idx="14">
                  <c:v>82</c:v>
                </c:pt>
                <c:pt idx="15">
                  <c:v>82</c:v>
                </c:pt>
                <c:pt idx="16">
                  <c:v>82</c:v>
                </c:pt>
                <c:pt idx="17">
                  <c:v>82</c:v>
                </c:pt>
                <c:pt idx="18">
                  <c:v>82</c:v>
                </c:pt>
                <c:pt idx="19">
                  <c:v>82</c:v>
                </c:pt>
                <c:pt idx="20">
                  <c:v>82</c:v>
                </c:pt>
                <c:pt idx="21">
                  <c:v>82</c:v>
                </c:pt>
                <c:pt idx="22">
                  <c:v>82</c:v>
                </c:pt>
                <c:pt idx="23">
                  <c:v>82</c:v>
                </c:pt>
                <c:pt idx="24">
                  <c:v>82</c:v>
                </c:pt>
                <c:pt idx="25">
                  <c:v>82</c:v>
                </c:pt>
                <c:pt idx="26">
                  <c:v>82</c:v>
                </c:pt>
                <c:pt idx="27">
                  <c:v>82</c:v>
                </c:pt>
                <c:pt idx="28">
                  <c:v>82</c:v>
                </c:pt>
                <c:pt idx="29">
                  <c:v>82</c:v>
                </c:pt>
                <c:pt idx="30">
                  <c:v>82</c:v>
                </c:pt>
                <c:pt idx="31">
                  <c:v>82</c:v>
                </c:pt>
                <c:pt idx="32">
                  <c:v>82</c:v>
                </c:pt>
                <c:pt idx="33">
                  <c:v>82</c:v>
                </c:pt>
                <c:pt idx="34">
                  <c:v>82</c:v>
                </c:pt>
                <c:pt idx="35">
                  <c:v>82</c:v>
                </c:pt>
                <c:pt idx="36">
                  <c:v>82</c:v>
                </c:pt>
                <c:pt idx="37">
                  <c:v>82</c:v>
                </c:pt>
                <c:pt idx="38">
                  <c:v>82</c:v>
                </c:pt>
                <c:pt idx="39">
                  <c:v>82</c:v>
                </c:pt>
                <c:pt idx="40">
                  <c:v>82</c:v>
                </c:pt>
                <c:pt idx="41">
                  <c:v>82</c:v>
                </c:pt>
                <c:pt idx="42">
                  <c:v>82</c:v>
                </c:pt>
                <c:pt idx="43">
                  <c:v>82</c:v>
                </c:pt>
                <c:pt idx="44">
                  <c:v>82</c:v>
                </c:pt>
                <c:pt idx="45">
                  <c:v>82</c:v>
                </c:pt>
                <c:pt idx="46">
                  <c:v>82</c:v>
                </c:pt>
                <c:pt idx="47">
                  <c:v>82</c:v>
                </c:pt>
                <c:pt idx="48">
                  <c:v>82</c:v>
                </c:pt>
                <c:pt idx="49">
                  <c:v>82</c:v>
                </c:pt>
              </c:numCache>
            </c:numRef>
          </c:yVal>
          <c:smooth val="0"/>
          <c:extLst>
            <c:ext xmlns:c16="http://schemas.microsoft.com/office/drawing/2014/chart" uri="{C3380CC4-5D6E-409C-BE32-E72D297353CC}">
              <c16:uniqueId val="{00000000-5B01-482D-BFC6-B906CC7B77ED}"/>
            </c:ext>
          </c:extLst>
        </c:ser>
        <c:ser>
          <c:idx val="1"/>
          <c:order val="1"/>
          <c:tx>
            <c:strRef>
              <c:f>'prueba jamones'!$D$1</c:f>
              <c:strCache>
                <c:ptCount val="1"/>
                <c:pt idx="0">
                  <c:v>Temp_REAL</c:v>
                </c:pt>
              </c:strCache>
            </c:strRef>
          </c:tx>
          <c:spPr>
            <a:ln w="19050" cap="rnd">
              <a:solidFill>
                <a:schemeClr val="accent2"/>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jamones'!$D$2:$D$51</c:f>
              <c:numCache>
                <c:formatCode>General</c:formatCode>
                <c:ptCount val="50"/>
                <c:pt idx="0">
                  <c:v>30.475000000000001</c:v>
                </c:pt>
                <c:pt idx="1">
                  <c:v>32.085000000000001</c:v>
                </c:pt>
                <c:pt idx="2">
                  <c:v>37.392000000000003</c:v>
                </c:pt>
                <c:pt idx="3">
                  <c:v>41.947000000000003</c:v>
                </c:pt>
                <c:pt idx="4">
                  <c:v>55.499000000000002</c:v>
                </c:pt>
                <c:pt idx="5">
                  <c:v>69.625</c:v>
                </c:pt>
                <c:pt idx="6">
                  <c:v>74.123000000000005</c:v>
                </c:pt>
                <c:pt idx="7">
                  <c:v>80.655000000000001</c:v>
                </c:pt>
                <c:pt idx="8">
                  <c:v>82.233000000000004</c:v>
                </c:pt>
                <c:pt idx="9">
                  <c:v>83.543000000000006</c:v>
                </c:pt>
                <c:pt idx="10">
                  <c:v>82.927999999999997</c:v>
                </c:pt>
                <c:pt idx="11">
                  <c:v>82.840999999999994</c:v>
                </c:pt>
                <c:pt idx="12">
                  <c:v>81.748000000000005</c:v>
                </c:pt>
                <c:pt idx="13">
                  <c:v>80.926000000000002</c:v>
                </c:pt>
                <c:pt idx="14">
                  <c:v>81.789000000000001</c:v>
                </c:pt>
                <c:pt idx="15">
                  <c:v>82.614999999999995</c:v>
                </c:pt>
                <c:pt idx="16">
                  <c:v>82.811000000000007</c:v>
                </c:pt>
                <c:pt idx="17">
                  <c:v>83.35</c:v>
                </c:pt>
                <c:pt idx="18">
                  <c:v>82.822000000000003</c:v>
                </c:pt>
                <c:pt idx="19">
                  <c:v>82.730999999999995</c:v>
                </c:pt>
                <c:pt idx="20">
                  <c:v>82.093999999999994</c:v>
                </c:pt>
                <c:pt idx="21">
                  <c:v>81.974000000000004</c:v>
                </c:pt>
                <c:pt idx="22">
                  <c:v>81.543999999999997</c:v>
                </c:pt>
                <c:pt idx="23">
                  <c:v>81.531999999999996</c:v>
                </c:pt>
                <c:pt idx="24">
                  <c:v>81.013000000000005</c:v>
                </c:pt>
                <c:pt idx="25">
                  <c:v>81.022000000000006</c:v>
                </c:pt>
                <c:pt idx="26">
                  <c:v>80.673000000000002</c:v>
                </c:pt>
                <c:pt idx="27">
                  <c:v>81.370999999999995</c:v>
                </c:pt>
                <c:pt idx="28">
                  <c:v>81.96</c:v>
                </c:pt>
                <c:pt idx="29">
                  <c:v>82.641000000000005</c:v>
                </c:pt>
                <c:pt idx="30">
                  <c:v>82.811999999999998</c:v>
                </c:pt>
                <c:pt idx="31">
                  <c:v>82.971999999999994</c:v>
                </c:pt>
                <c:pt idx="32">
                  <c:v>82.515000000000001</c:v>
                </c:pt>
                <c:pt idx="33">
                  <c:v>82.120999999999995</c:v>
                </c:pt>
                <c:pt idx="34">
                  <c:v>81.245000000000005</c:v>
                </c:pt>
                <c:pt idx="35">
                  <c:v>81.061000000000007</c:v>
                </c:pt>
                <c:pt idx="36">
                  <c:v>80.885999999999996</c:v>
                </c:pt>
                <c:pt idx="37">
                  <c:v>80.313999999999993</c:v>
                </c:pt>
                <c:pt idx="38">
                  <c:v>81.864000000000004</c:v>
                </c:pt>
                <c:pt idx="39">
                  <c:v>81.998000000000005</c:v>
                </c:pt>
                <c:pt idx="40">
                  <c:v>82.143000000000001</c:v>
                </c:pt>
                <c:pt idx="41">
                  <c:v>82.251999999999995</c:v>
                </c:pt>
                <c:pt idx="42">
                  <c:v>82.728999999999999</c:v>
                </c:pt>
                <c:pt idx="43">
                  <c:v>83.091999999999999</c:v>
                </c:pt>
                <c:pt idx="44">
                  <c:v>83.447999999999993</c:v>
                </c:pt>
                <c:pt idx="45">
                  <c:v>82.510999999999996</c:v>
                </c:pt>
                <c:pt idx="46">
                  <c:v>82.027000000000001</c:v>
                </c:pt>
                <c:pt idx="47">
                  <c:v>81.981999999999999</c:v>
                </c:pt>
                <c:pt idx="48">
                  <c:v>81.831000000000003</c:v>
                </c:pt>
                <c:pt idx="49">
                  <c:v>80.661000000000001</c:v>
                </c:pt>
              </c:numCache>
            </c:numRef>
          </c:yVal>
          <c:smooth val="0"/>
          <c:extLst>
            <c:ext xmlns:c16="http://schemas.microsoft.com/office/drawing/2014/chart" uri="{C3380CC4-5D6E-409C-BE32-E72D297353CC}">
              <c16:uniqueId val="{00000001-5B01-482D-BFC6-B906CC7B77ED}"/>
            </c:ext>
          </c:extLst>
        </c:ser>
        <c:ser>
          <c:idx val="2"/>
          <c:order val="2"/>
          <c:tx>
            <c:strRef>
              <c:f>'prueba jamones'!$E$1</c:f>
              <c:strCache>
                <c:ptCount val="1"/>
                <c:pt idx="0">
                  <c:v>1</c:v>
                </c:pt>
              </c:strCache>
            </c:strRef>
          </c:tx>
          <c:spPr>
            <a:ln w="12700" cap="rnd">
              <a:solidFill>
                <a:schemeClr val="accent3"/>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jamones'!$E$2:$E$51</c:f>
              <c:numCache>
                <c:formatCode>General</c:formatCode>
                <c:ptCount val="50"/>
                <c:pt idx="0">
                  <c:v>31.573</c:v>
                </c:pt>
                <c:pt idx="1">
                  <c:v>33.930999999999997</c:v>
                </c:pt>
                <c:pt idx="2">
                  <c:v>38.646999999999998</c:v>
                </c:pt>
                <c:pt idx="3">
                  <c:v>42.354999999999997</c:v>
                </c:pt>
                <c:pt idx="4">
                  <c:v>57.747</c:v>
                </c:pt>
                <c:pt idx="5">
                  <c:v>70.248999999999995</c:v>
                </c:pt>
                <c:pt idx="6">
                  <c:v>75.977999999999994</c:v>
                </c:pt>
                <c:pt idx="7">
                  <c:v>79.563999999999993</c:v>
                </c:pt>
                <c:pt idx="8">
                  <c:v>81.138000000000005</c:v>
                </c:pt>
                <c:pt idx="9">
                  <c:v>83.102999999999994</c:v>
                </c:pt>
                <c:pt idx="10">
                  <c:v>83.805999999999997</c:v>
                </c:pt>
                <c:pt idx="11">
                  <c:v>83.475999999999999</c:v>
                </c:pt>
                <c:pt idx="12">
                  <c:v>81.623999999999995</c:v>
                </c:pt>
                <c:pt idx="13">
                  <c:v>81.653000000000006</c:v>
                </c:pt>
                <c:pt idx="14">
                  <c:v>82.307000000000002</c:v>
                </c:pt>
                <c:pt idx="15">
                  <c:v>83.498000000000005</c:v>
                </c:pt>
                <c:pt idx="16">
                  <c:v>83.001999999999995</c:v>
                </c:pt>
                <c:pt idx="17">
                  <c:v>83.31</c:v>
                </c:pt>
                <c:pt idx="18">
                  <c:v>82.25</c:v>
                </c:pt>
                <c:pt idx="19">
                  <c:v>82.846000000000004</c:v>
                </c:pt>
                <c:pt idx="20">
                  <c:v>82.334999999999994</c:v>
                </c:pt>
                <c:pt idx="21">
                  <c:v>81.150999999999996</c:v>
                </c:pt>
                <c:pt idx="22">
                  <c:v>81.7</c:v>
                </c:pt>
                <c:pt idx="23">
                  <c:v>81.95</c:v>
                </c:pt>
                <c:pt idx="24">
                  <c:v>81.826999999999998</c:v>
                </c:pt>
                <c:pt idx="25">
                  <c:v>81.233999999999995</c:v>
                </c:pt>
                <c:pt idx="26">
                  <c:v>80.283000000000001</c:v>
                </c:pt>
                <c:pt idx="27">
                  <c:v>81.91</c:v>
                </c:pt>
                <c:pt idx="28">
                  <c:v>81.975999999999999</c:v>
                </c:pt>
                <c:pt idx="29">
                  <c:v>82.850999999999999</c:v>
                </c:pt>
                <c:pt idx="30">
                  <c:v>82.873000000000005</c:v>
                </c:pt>
                <c:pt idx="31">
                  <c:v>82.771000000000001</c:v>
                </c:pt>
                <c:pt idx="32">
                  <c:v>82.546000000000006</c:v>
                </c:pt>
                <c:pt idx="33">
                  <c:v>82.855000000000004</c:v>
                </c:pt>
                <c:pt idx="34">
                  <c:v>81.408000000000001</c:v>
                </c:pt>
                <c:pt idx="35">
                  <c:v>81.763999999999996</c:v>
                </c:pt>
                <c:pt idx="36">
                  <c:v>80.691000000000003</c:v>
                </c:pt>
                <c:pt idx="37">
                  <c:v>80.625</c:v>
                </c:pt>
                <c:pt idx="38">
                  <c:v>81.650999999999996</c:v>
                </c:pt>
                <c:pt idx="39">
                  <c:v>81.114000000000004</c:v>
                </c:pt>
                <c:pt idx="40">
                  <c:v>82.356999999999999</c:v>
                </c:pt>
                <c:pt idx="41">
                  <c:v>82.132000000000005</c:v>
                </c:pt>
                <c:pt idx="42">
                  <c:v>82.341999999999999</c:v>
                </c:pt>
                <c:pt idx="43">
                  <c:v>83.106999999999999</c:v>
                </c:pt>
                <c:pt idx="44">
                  <c:v>83.545000000000002</c:v>
                </c:pt>
                <c:pt idx="45">
                  <c:v>82.703000000000003</c:v>
                </c:pt>
                <c:pt idx="46">
                  <c:v>82.301000000000002</c:v>
                </c:pt>
                <c:pt idx="47">
                  <c:v>81.433999999999997</c:v>
                </c:pt>
                <c:pt idx="48">
                  <c:v>81.725999999999999</c:v>
                </c:pt>
                <c:pt idx="49">
                  <c:v>80.515000000000001</c:v>
                </c:pt>
              </c:numCache>
            </c:numRef>
          </c:yVal>
          <c:smooth val="0"/>
          <c:extLst>
            <c:ext xmlns:c16="http://schemas.microsoft.com/office/drawing/2014/chart" uri="{C3380CC4-5D6E-409C-BE32-E72D297353CC}">
              <c16:uniqueId val="{00000002-5B01-482D-BFC6-B906CC7B77ED}"/>
            </c:ext>
          </c:extLst>
        </c:ser>
        <c:ser>
          <c:idx val="3"/>
          <c:order val="3"/>
          <c:tx>
            <c:strRef>
              <c:f>'prueba jamones'!$F$1</c:f>
              <c:strCache>
                <c:ptCount val="1"/>
                <c:pt idx="0">
                  <c:v>2</c:v>
                </c:pt>
              </c:strCache>
            </c:strRef>
          </c:tx>
          <c:spPr>
            <a:ln w="12700" cap="rnd">
              <a:solidFill>
                <a:schemeClr val="accent4"/>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jamones'!$F$2:$F$51</c:f>
              <c:numCache>
                <c:formatCode>General</c:formatCode>
                <c:ptCount val="50"/>
                <c:pt idx="0">
                  <c:v>30.751000000000001</c:v>
                </c:pt>
                <c:pt idx="1">
                  <c:v>31.164000000000001</c:v>
                </c:pt>
                <c:pt idx="2">
                  <c:v>36.411000000000001</c:v>
                </c:pt>
                <c:pt idx="3">
                  <c:v>40.235999999999997</c:v>
                </c:pt>
                <c:pt idx="4">
                  <c:v>55.704999999999998</c:v>
                </c:pt>
                <c:pt idx="5">
                  <c:v>68.308999999999997</c:v>
                </c:pt>
                <c:pt idx="6">
                  <c:v>73.165000000000006</c:v>
                </c:pt>
                <c:pt idx="7">
                  <c:v>79.521000000000001</c:v>
                </c:pt>
                <c:pt idx="8">
                  <c:v>80.3</c:v>
                </c:pt>
                <c:pt idx="9">
                  <c:v>82.866</c:v>
                </c:pt>
                <c:pt idx="10">
                  <c:v>82.025999999999996</c:v>
                </c:pt>
                <c:pt idx="11">
                  <c:v>82.614999999999995</c:v>
                </c:pt>
                <c:pt idx="12">
                  <c:v>81.626000000000005</c:v>
                </c:pt>
                <c:pt idx="13">
                  <c:v>81.052999999999997</c:v>
                </c:pt>
                <c:pt idx="14">
                  <c:v>80.424999999999997</c:v>
                </c:pt>
                <c:pt idx="15">
                  <c:v>81.412999999999997</c:v>
                </c:pt>
                <c:pt idx="16">
                  <c:v>81.257000000000005</c:v>
                </c:pt>
                <c:pt idx="17">
                  <c:v>82.620999999999995</c:v>
                </c:pt>
                <c:pt idx="18">
                  <c:v>82.501999999999995</c:v>
                </c:pt>
                <c:pt idx="19">
                  <c:v>82.701999999999998</c:v>
                </c:pt>
                <c:pt idx="20">
                  <c:v>82.376999999999995</c:v>
                </c:pt>
                <c:pt idx="21">
                  <c:v>81.421999999999997</c:v>
                </c:pt>
                <c:pt idx="22">
                  <c:v>81.209000000000003</c:v>
                </c:pt>
                <c:pt idx="23">
                  <c:v>81.462999999999994</c:v>
                </c:pt>
                <c:pt idx="24">
                  <c:v>81.200999999999993</c:v>
                </c:pt>
                <c:pt idx="25">
                  <c:v>81.44</c:v>
                </c:pt>
                <c:pt idx="26">
                  <c:v>80.147000000000006</c:v>
                </c:pt>
                <c:pt idx="27">
                  <c:v>81.852999999999994</c:v>
                </c:pt>
                <c:pt idx="28">
                  <c:v>81.369</c:v>
                </c:pt>
                <c:pt idx="29">
                  <c:v>82.688000000000002</c:v>
                </c:pt>
                <c:pt idx="30">
                  <c:v>82.531999999999996</c:v>
                </c:pt>
                <c:pt idx="31">
                  <c:v>82.396000000000001</c:v>
                </c:pt>
                <c:pt idx="32">
                  <c:v>82.037999999999997</c:v>
                </c:pt>
                <c:pt idx="33">
                  <c:v>82.040999999999997</c:v>
                </c:pt>
                <c:pt idx="34">
                  <c:v>81.933000000000007</c:v>
                </c:pt>
                <c:pt idx="35">
                  <c:v>81.64</c:v>
                </c:pt>
                <c:pt idx="36">
                  <c:v>80.584999999999994</c:v>
                </c:pt>
                <c:pt idx="37">
                  <c:v>80.927999999999997</c:v>
                </c:pt>
                <c:pt idx="38">
                  <c:v>81.227000000000004</c:v>
                </c:pt>
                <c:pt idx="39">
                  <c:v>81.36</c:v>
                </c:pt>
                <c:pt idx="40">
                  <c:v>82.751000000000005</c:v>
                </c:pt>
                <c:pt idx="41">
                  <c:v>82.594999999999999</c:v>
                </c:pt>
                <c:pt idx="42">
                  <c:v>82.228999999999999</c:v>
                </c:pt>
                <c:pt idx="43">
                  <c:v>83.96</c:v>
                </c:pt>
                <c:pt idx="44">
                  <c:v>83.566000000000003</c:v>
                </c:pt>
                <c:pt idx="45">
                  <c:v>82.129000000000005</c:v>
                </c:pt>
                <c:pt idx="46">
                  <c:v>82.677999999999997</c:v>
                </c:pt>
                <c:pt idx="47">
                  <c:v>81.600999999999999</c:v>
                </c:pt>
                <c:pt idx="48">
                  <c:v>81.759</c:v>
                </c:pt>
                <c:pt idx="49">
                  <c:v>80.212999999999994</c:v>
                </c:pt>
              </c:numCache>
            </c:numRef>
          </c:yVal>
          <c:smooth val="0"/>
          <c:extLst>
            <c:ext xmlns:c16="http://schemas.microsoft.com/office/drawing/2014/chart" uri="{C3380CC4-5D6E-409C-BE32-E72D297353CC}">
              <c16:uniqueId val="{00000003-5B01-482D-BFC6-B906CC7B77ED}"/>
            </c:ext>
          </c:extLst>
        </c:ser>
        <c:ser>
          <c:idx val="4"/>
          <c:order val="4"/>
          <c:tx>
            <c:strRef>
              <c:f>'prueba jamones'!$G$1</c:f>
              <c:strCache>
                <c:ptCount val="1"/>
                <c:pt idx="0">
                  <c:v>3</c:v>
                </c:pt>
              </c:strCache>
            </c:strRef>
          </c:tx>
          <c:spPr>
            <a:ln w="12700" cap="rnd">
              <a:solidFill>
                <a:schemeClr val="accent5"/>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jamones'!$G$2:$G$51</c:f>
              <c:numCache>
                <c:formatCode>General</c:formatCode>
                <c:ptCount val="50"/>
                <c:pt idx="0">
                  <c:v>31.497</c:v>
                </c:pt>
                <c:pt idx="1">
                  <c:v>33.393000000000001</c:v>
                </c:pt>
                <c:pt idx="2">
                  <c:v>37.055999999999997</c:v>
                </c:pt>
                <c:pt idx="3">
                  <c:v>41.612000000000002</c:v>
                </c:pt>
                <c:pt idx="4">
                  <c:v>56.179000000000002</c:v>
                </c:pt>
                <c:pt idx="5">
                  <c:v>69.906999999999996</c:v>
                </c:pt>
                <c:pt idx="6">
                  <c:v>74.667000000000002</c:v>
                </c:pt>
                <c:pt idx="7">
                  <c:v>79.114000000000004</c:v>
                </c:pt>
                <c:pt idx="8">
                  <c:v>81.965999999999994</c:v>
                </c:pt>
                <c:pt idx="9">
                  <c:v>83.856999999999999</c:v>
                </c:pt>
                <c:pt idx="10">
                  <c:v>82.98</c:v>
                </c:pt>
                <c:pt idx="11">
                  <c:v>83.016000000000005</c:v>
                </c:pt>
                <c:pt idx="12">
                  <c:v>81.994</c:v>
                </c:pt>
                <c:pt idx="13">
                  <c:v>81.793000000000006</c:v>
                </c:pt>
                <c:pt idx="14">
                  <c:v>82.302000000000007</c:v>
                </c:pt>
                <c:pt idx="15">
                  <c:v>81.478999999999999</c:v>
                </c:pt>
                <c:pt idx="16">
                  <c:v>81.569000000000003</c:v>
                </c:pt>
                <c:pt idx="17">
                  <c:v>82.027000000000001</c:v>
                </c:pt>
                <c:pt idx="18">
                  <c:v>82.847999999999999</c:v>
                </c:pt>
                <c:pt idx="19">
                  <c:v>82.44</c:v>
                </c:pt>
                <c:pt idx="20">
                  <c:v>82.991</c:v>
                </c:pt>
                <c:pt idx="21">
                  <c:v>81.747</c:v>
                </c:pt>
                <c:pt idx="22">
                  <c:v>81.061999999999998</c:v>
                </c:pt>
                <c:pt idx="23">
                  <c:v>81.281000000000006</c:v>
                </c:pt>
                <c:pt idx="24">
                  <c:v>81.370999999999995</c:v>
                </c:pt>
                <c:pt idx="25">
                  <c:v>81.355000000000004</c:v>
                </c:pt>
                <c:pt idx="26">
                  <c:v>80.381</c:v>
                </c:pt>
                <c:pt idx="27">
                  <c:v>81.733000000000004</c:v>
                </c:pt>
                <c:pt idx="28">
                  <c:v>81.370999999999995</c:v>
                </c:pt>
                <c:pt idx="29">
                  <c:v>82.594999999999999</c:v>
                </c:pt>
                <c:pt idx="30">
                  <c:v>82.71</c:v>
                </c:pt>
                <c:pt idx="31">
                  <c:v>82.65</c:v>
                </c:pt>
                <c:pt idx="32">
                  <c:v>82.423000000000002</c:v>
                </c:pt>
                <c:pt idx="33">
                  <c:v>82.271000000000001</c:v>
                </c:pt>
                <c:pt idx="34">
                  <c:v>81.834999999999994</c:v>
                </c:pt>
                <c:pt idx="35">
                  <c:v>81.222999999999999</c:v>
                </c:pt>
                <c:pt idx="36">
                  <c:v>80.033000000000001</c:v>
                </c:pt>
                <c:pt idx="37">
                  <c:v>80.501000000000005</c:v>
                </c:pt>
                <c:pt idx="38">
                  <c:v>81.906999999999996</c:v>
                </c:pt>
                <c:pt idx="39">
                  <c:v>81.301000000000002</c:v>
                </c:pt>
                <c:pt idx="40">
                  <c:v>82.653000000000006</c:v>
                </c:pt>
                <c:pt idx="41">
                  <c:v>82.570999999999998</c:v>
                </c:pt>
                <c:pt idx="42">
                  <c:v>82.852999999999994</c:v>
                </c:pt>
                <c:pt idx="43">
                  <c:v>83.534000000000006</c:v>
                </c:pt>
                <c:pt idx="44">
                  <c:v>83.320999999999998</c:v>
                </c:pt>
                <c:pt idx="45">
                  <c:v>82.421999999999997</c:v>
                </c:pt>
                <c:pt idx="46">
                  <c:v>82.34</c:v>
                </c:pt>
                <c:pt idx="47">
                  <c:v>81.542000000000002</c:v>
                </c:pt>
                <c:pt idx="48">
                  <c:v>81.138999999999996</c:v>
                </c:pt>
                <c:pt idx="49">
                  <c:v>80.748000000000005</c:v>
                </c:pt>
              </c:numCache>
            </c:numRef>
          </c:yVal>
          <c:smooth val="0"/>
          <c:extLst>
            <c:ext xmlns:c16="http://schemas.microsoft.com/office/drawing/2014/chart" uri="{C3380CC4-5D6E-409C-BE32-E72D297353CC}">
              <c16:uniqueId val="{00000004-5B01-482D-BFC6-B906CC7B77ED}"/>
            </c:ext>
          </c:extLst>
        </c:ser>
        <c:ser>
          <c:idx val="5"/>
          <c:order val="5"/>
          <c:tx>
            <c:strRef>
              <c:f>'prueba jamones'!$H$1</c:f>
              <c:strCache>
                <c:ptCount val="1"/>
                <c:pt idx="0">
                  <c:v>4</c:v>
                </c:pt>
              </c:strCache>
            </c:strRef>
          </c:tx>
          <c:spPr>
            <a:ln w="12700" cap="rnd">
              <a:solidFill>
                <a:schemeClr val="accent6"/>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jamones'!$H$2:$H$51</c:f>
              <c:numCache>
                <c:formatCode>General</c:formatCode>
                <c:ptCount val="50"/>
                <c:pt idx="0">
                  <c:v>29.594000000000001</c:v>
                </c:pt>
                <c:pt idx="1">
                  <c:v>31.858000000000001</c:v>
                </c:pt>
                <c:pt idx="2">
                  <c:v>36.121000000000002</c:v>
                </c:pt>
                <c:pt idx="3">
                  <c:v>40.026000000000003</c:v>
                </c:pt>
                <c:pt idx="4">
                  <c:v>54.283000000000001</c:v>
                </c:pt>
                <c:pt idx="5">
                  <c:v>68.31</c:v>
                </c:pt>
                <c:pt idx="6">
                  <c:v>73.86</c:v>
                </c:pt>
                <c:pt idx="7">
                  <c:v>79.245999999999995</c:v>
                </c:pt>
                <c:pt idx="8">
                  <c:v>80.486000000000004</c:v>
                </c:pt>
                <c:pt idx="9">
                  <c:v>82.718999999999994</c:v>
                </c:pt>
                <c:pt idx="10">
                  <c:v>82.472999999999999</c:v>
                </c:pt>
                <c:pt idx="11">
                  <c:v>82.680999999999997</c:v>
                </c:pt>
                <c:pt idx="12">
                  <c:v>81.831999999999994</c:v>
                </c:pt>
                <c:pt idx="13">
                  <c:v>81.156000000000006</c:v>
                </c:pt>
                <c:pt idx="14">
                  <c:v>80.709999999999994</c:v>
                </c:pt>
                <c:pt idx="15">
                  <c:v>81.468000000000004</c:v>
                </c:pt>
                <c:pt idx="16">
                  <c:v>81.986000000000004</c:v>
                </c:pt>
                <c:pt idx="17">
                  <c:v>82.415999999999997</c:v>
                </c:pt>
                <c:pt idx="18">
                  <c:v>82.97</c:v>
                </c:pt>
                <c:pt idx="19">
                  <c:v>82.765000000000001</c:v>
                </c:pt>
                <c:pt idx="20">
                  <c:v>82.27</c:v>
                </c:pt>
                <c:pt idx="21">
                  <c:v>81.695999999999998</c:v>
                </c:pt>
                <c:pt idx="22">
                  <c:v>81.489999999999995</c:v>
                </c:pt>
                <c:pt idx="23">
                  <c:v>81.99</c:v>
                </c:pt>
                <c:pt idx="24">
                  <c:v>81.590999999999994</c:v>
                </c:pt>
                <c:pt idx="25">
                  <c:v>81.286000000000001</c:v>
                </c:pt>
                <c:pt idx="26">
                  <c:v>80.817999999999998</c:v>
                </c:pt>
                <c:pt idx="27">
                  <c:v>81.117999999999995</c:v>
                </c:pt>
                <c:pt idx="28">
                  <c:v>81.004999999999995</c:v>
                </c:pt>
                <c:pt idx="29">
                  <c:v>82.576999999999998</c:v>
                </c:pt>
                <c:pt idx="30">
                  <c:v>82.56</c:v>
                </c:pt>
                <c:pt idx="31">
                  <c:v>82.74</c:v>
                </c:pt>
                <c:pt idx="32">
                  <c:v>82.555000000000007</c:v>
                </c:pt>
                <c:pt idx="33">
                  <c:v>82.962000000000003</c:v>
                </c:pt>
                <c:pt idx="34">
                  <c:v>81.075999999999993</c:v>
                </c:pt>
                <c:pt idx="35">
                  <c:v>81.965999999999994</c:v>
                </c:pt>
                <c:pt idx="36">
                  <c:v>80.070999999999998</c:v>
                </c:pt>
                <c:pt idx="37">
                  <c:v>80.013000000000005</c:v>
                </c:pt>
                <c:pt idx="38">
                  <c:v>81.096000000000004</c:v>
                </c:pt>
                <c:pt idx="39">
                  <c:v>81.185000000000002</c:v>
                </c:pt>
                <c:pt idx="40">
                  <c:v>82.247</c:v>
                </c:pt>
                <c:pt idx="41">
                  <c:v>82.441999999999993</c:v>
                </c:pt>
                <c:pt idx="42">
                  <c:v>82.721999999999994</c:v>
                </c:pt>
                <c:pt idx="43">
                  <c:v>83.739000000000004</c:v>
                </c:pt>
                <c:pt idx="44">
                  <c:v>83.596000000000004</c:v>
                </c:pt>
                <c:pt idx="45">
                  <c:v>82.623000000000005</c:v>
                </c:pt>
                <c:pt idx="46">
                  <c:v>82.429000000000002</c:v>
                </c:pt>
                <c:pt idx="47">
                  <c:v>81.628</c:v>
                </c:pt>
                <c:pt idx="48">
                  <c:v>81.834999999999994</c:v>
                </c:pt>
                <c:pt idx="49">
                  <c:v>80.363</c:v>
                </c:pt>
              </c:numCache>
            </c:numRef>
          </c:yVal>
          <c:smooth val="0"/>
          <c:extLst>
            <c:ext xmlns:c16="http://schemas.microsoft.com/office/drawing/2014/chart" uri="{C3380CC4-5D6E-409C-BE32-E72D297353CC}">
              <c16:uniqueId val="{00000005-5B01-482D-BFC6-B906CC7B77ED}"/>
            </c:ext>
          </c:extLst>
        </c:ser>
        <c:dLbls>
          <c:showLegendKey val="0"/>
          <c:showVal val="0"/>
          <c:showCatName val="0"/>
          <c:showSerName val="0"/>
          <c:showPercent val="0"/>
          <c:showBubbleSize val="0"/>
        </c:dLbls>
        <c:axId val="1035278528"/>
        <c:axId val="1035280160"/>
      </c:scatterChart>
      <c:valAx>
        <c:axId val="1035278528"/>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a:t>N°</a:t>
                </a:r>
                <a:r>
                  <a:rPr lang="es-EC" sz="1400" baseline="0"/>
                  <a:t> de muestras</a:t>
                </a:r>
                <a:endParaRPr lang="es-EC" sz="1400"/>
              </a:p>
            </c:rich>
          </c:tx>
          <c:layout>
            <c:manualLayout>
              <c:xMode val="edge"/>
              <c:yMode val="edge"/>
              <c:x val="0.46461663459755254"/>
              <c:y val="0.8923271183532887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80160"/>
        <c:crosses val="autoZero"/>
        <c:crossBetween val="midCat"/>
      </c:valAx>
      <c:valAx>
        <c:axId val="1035280160"/>
        <c:scaling>
          <c:orientation val="minMax"/>
          <c:max val="85"/>
          <c:min val="2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1" i="0" baseline="0" dirty="0">
                    <a:effectLst/>
                  </a:rPr>
                  <a:t>Temperatura </a:t>
                </a:r>
                <a:r>
                  <a:rPr lang="en-US" sz="1400" b="1" i="0" baseline="0" dirty="0">
                    <a:effectLst/>
                  </a:rPr>
                  <a:t>[</a:t>
                </a:r>
                <a:r>
                  <a:rPr lang="es-EC" sz="1400" b="1" i="0" baseline="0" dirty="0">
                    <a:effectLst/>
                  </a:rPr>
                  <a:t>°C]</a:t>
                </a:r>
                <a:endParaRPr lang="es-EC" sz="1400" dirty="0">
                  <a:effectLst/>
                </a:endParaRPr>
              </a:p>
            </c:rich>
          </c:tx>
          <c:layout>
            <c:manualLayout>
              <c:xMode val="edge"/>
              <c:yMode val="edge"/>
              <c:x val="1.4294800977536746E-2"/>
              <c:y val="0.3013105816870975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78528"/>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07954470029603E-2"/>
          <c:y val="7.4244092586390198E-2"/>
          <c:w val="0.90386629177879085"/>
          <c:h val="0.75793942670925152"/>
        </c:manualLayout>
      </c:layout>
      <c:scatterChart>
        <c:scatterStyle val="lineMarker"/>
        <c:varyColors val="0"/>
        <c:ser>
          <c:idx val="0"/>
          <c:order val="0"/>
          <c:tx>
            <c:strRef>
              <c:f>'prueba jamones'!$C$1</c:f>
              <c:strCache>
                <c:ptCount val="1"/>
                <c:pt idx="0">
                  <c:v>SET</c:v>
                </c:pt>
              </c:strCache>
            </c:strRef>
          </c:tx>
          <c:spPr>
            <a:ln w="15875" cap="rnd">
              <a:solidFill>
                <a:schemeClr val="accent1"/>
              </a:solidFill>
              <a:prstDash val="sysDot"/>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jamones'!$C$2:$C$51</c:f>
              <c:numCache>
                <c:formatCode>General</c:formatCode>
                <c:ptCount val="50"/>
                <c:pt idx="0">
                  <c:v>82</c:v>
                </c:pt>
                <c:pt idx="1">
                  <c:v>82</c:v>
                </c:pt>
                <c:pt idx="2">
                  <c:v>82</c:v>
                </c:pt>
                <c:pt idx="3">
                  <c:v>82</c:v>
                </c:pt>
                <c:pt idx="4">
                  <c:v>82</c:v>
                </c:pt>
                <c:pt idx="5">
                  <c:v>82</c:v>
                </c:pt>
                <c:pt idx="6">
                  <c:v>82</c:v>
                </c:pt>
                <c:pt idx="7">
                  <c:v>82</c:v>
                </c:pt>
                <c:pt idx="8">
                  <c:v>82</c:v>
                </c:pt>
                <c:pt idx="9">
                  <c:v>82</c:v>
                </c:pt>
                <c:pt idx="10">
                  <c:v>82</c:v>
                </c:pt>
                <c:pt idx="11">
                  <c:v>82</c:v>
                </c:pt>
                <c:pt idx="12">
                  <c:v>82</c:v>
                </c:pt>
                <c:pt idx="13">
                  <c:v>82</c:v>
                </c:pt>
                <c:pt idx="14">
                  <c:v>82</c:v>
                </c:pt>
                <c:pt idx="15">
                  <c:v>82</c:v>
                </c:pt>
                <c:pt idx="16">
                  <c:v>82</c:v>
                </c:pt>
                <c:pt idx="17">
                  <c:v>82</c:v>
                </c:pt>
                <c:pt idx="18">
                  <c:v>82</c:v>
                </c:pt>
                <c:pt idx="19">
                  <c:v>82</c:v>
                </c:pt>
                <c:pt idx="20">
                  <c:v>82</c:v>
                </c:pt>
                <c:pt idx="21">
                  <c:v>82</c:v>
                </c:pt>
                <c:pt idx="22">
                  <c:v>82</c:v>
                </c:pt>
                <c:pt idx="23">
                  <c:v>82</c:v>
                </c:pt>
                <c:pt idx="24">
                  <c:v>82</c:v>
                </c:pt>
                <c:pt idx="25">
                  <c:v>82</c:v>
                </c:pt>
                <c:pt idx="26">
                  <c:v>82</c:v>
                </c:pt>
                <c:pt idx="27">
                  <c:v>82</c:v>
                </c:pt>
                <c:pt idx="28">
                  <c:v>82</c:v>
                </c:pt>
                <c:pt idx="29">
                  <c:v>82</c:v>
                </c:pt>
                <c:pt idx="30">
                  <c:v>82</c:v>
                </c:pt>
                <c:pt idx="31">
                  <c:v>82</c:v>
                </c:pt>
                <c:pt idx="32">
                  <c:v>82</c:v>
                </c:pt>
                <c:pt idx="33">
                  <c:v>82</c:v>
                </c:pt>
                <c:pt idx="34">
                  <c:v>82</c:v>
                </c:pt>
                <c:pt idx="35">
                  <c:v>82</c:v>
                </c:pt>
                <c:pt idx="36">
                  <c:v>82</c:v>
                </c:pt>
                <c:pt idx="37">
                  <c:v>82</c:v>
                </c:pt>
                <c:pt idx="38">
                  <c:v>82</c:v>
                </c:pt>
                <c:pt idx="39">
                  <c:v>82</c:v>
                </c:pt>
                <c:pt idx="40">
                  <c:v>82</c:v>
                </c:pt>
                <c:pt idx="41">
                  <c:v>82</c:v>
                </c:pt>
                <c:pt idx="42">
                  <c:v>82</c:v>
                </c:pt>
                <c:pt idx="43">
                  <c:v>82</c:v>
                </c:pt>
                <c:pt idx="44">
                  <c:v>82</c:v>
                </c:pt>
                <c:pt idx="45">
                  <c:v>82</c:v>
                </c:pt>
                <c:pt idx="46">
                  <c:v>82</c:v>
                </c:pt>
                <c:pt idx="47">
                  <c:v>82</c:v>
                </c:pt>
                <c:pt idx="48">
                  <c:v>82</c:v>
                </c:pt>
                <c:pt idx="49">
                  <c:v>82</c:v>
                </c:pt>
              </c:numCache>
            </c:numRef>
          </c:yVal>
          <c:smooth val="0"/>
          <c:extLst>
            <c:ext xmlns:c16="http://schemas.microsoft.com/office/drawing/2014/chart" uri="{C3380CC4-5D6E-409C-BE32-E72D297353CC}">
              <c16:uniqueId val="{00000000-7C75-421B-831F-FD6F13EDD141}"/>
            </c:ext>
          </c:extLst>
        </c:ser>
        <c:ser>
          <c:idx val="1"/>
          <c:order val="1"/>
          <c:tx>
            <c:strRef>
              <c:f>'prueba jamones'!$D$1</c:f>
              <c:strCache>
                <c:ptCount val="1"/>
                <c:pt idx="0">
                  <c:v>Temp_REAL</c:v>
                </c:pt>
              </c:strCache>
            </c:strRef>
          </c:tx>
          <c:spPr>
            <a:ln w="19050" cap="rnd">
              <a:solidFill>
                <a:schemeClr val="accent2"/>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jamones'!$D$2:$D$51</c:f>
              <c:numCache>
                <c:formatCode>General</c:formatCode>
                <c:ptCount val="50"/>
                <c:pt idx="0">
                  <c:v>30.475000000000001</c:v>
                </c:pt>
                <c:pt idx="1">
                  <c:v>32.085000000000001</c:v>
                </c:pt>
                <c:pt idx="2">
                  <c:v>37.392000000000003</c:v>
                </c:pt>
                <c:pt idx="3">
                  <c:v>41.947000000000003</c:v>
                </c:pt>
                <c:pt idx="4">
                  <c:v>55.499000000000002</c:v>
                </c:pt>
                <c:pt idx="5">
                  <c:v>69.625</c:v>
                </c:pt>
                <c:pt idx="6">
                  <c:v>74.123000000000005</c:v>
                </c:pt>
                <c:pt idx="7">
                  <c:v>80.655000000000001</c:v>
                </c:pt>
                <c:pt idx="8">
                  <c:v>82.233000000000004</c:v>
                </c:pt>
                <c:pt idx="9">
                  <c:v>83.543000000000006</c:v>
                </c:pt>
                <c:pt idx="10">
                  <c:v>82.927999999999997</c:v>
                </c:pt>
                <c:pt idx="11">
                  <c:v>82.840999999999994</c:v>
                </c:pt>
                <c:pt idx="12">
                  <c:v>81.748000000000005</c:v>
                </c:pt>
                <c:pt idx="13">
                  <c:v>80.926000000000002</c:v>
                </c:pt>
                <c:pt idx="14">
                  <c:v>81.789000000000001</c:v>
                </c:pt>
                <c:pt idx="15">
                  <c:v>82.614999999999995</c:v>
                </c:pt>
                <c:pt idx="16">
                  <c:v>82.811000000000007</c:v>
                </c:pt>
                <c:pt idx="17">
                  <c:v>83.35</c:v>
                </c:pt>
                <c:pt idx="18">
                  <c:v>82.822000000000003</c:v>
                </c:pt>
                <c:pt idx="19">
                  <c:v>82.730999999999995</c:v>
                </c:pt>
                <c:pt idx="20">
                  <c:v>82.093999999999994</c:v>
                </c:pt>
                <c:pt idx="21">
                  <c:v>81.974000000000004</c:v>
                </c:pt>
                <c:pt idx="22">
                  <c:v>81.543999999999997</c:v>
                </c:pt>
                <c:pt idx="23">
                  <c:v>81.531999999999996</c:v>
                </c:pt>
                <c:pt idx="24">
                  <c:v>81.013000000000005</c:v>
                </c:pt>
                <c:pt idx="25">
                  <c:v>81.022000000000006</c:v>
                </c:pt>
                <c:pt idx="26">
                  <c:v>80.673000000000002</c:v>
                </c:pt>
                <c:pt idx="27">
                  <c:v>81.370999999999995</c:v>
                </c:pt>
                <c:pt idx="28">
                  <c:v>81.96</c:v>
                </c:pt>
                <c:pt idx="29">
                  <c:v>82.641000000000005</c:v>
                </c:pt>
                <c:pt idx="30">
                  <c:v>82.811999999999998</c:v>
                </c:pt>
                <c:pt idx="31">
                  <c:v>82.971999999999994</c:v>
                </c:pt>
                <c:pt idx="32">
                  <c:v>82.515000000000001</c:v>
                </c:pt>
                <c:pt idx="33">
                  <c:v>82.120999999999995</c:v>
                </c:pt>
                <c:pt idx="34">
                  <c:v>81.245000000000005</c:v>
                </c:pt>
                <c:pt idx="35">
                  <c:v>81.061000000000007</c:v>
                </c:pt>
                <c:pt idx="36">
                  <c:v>80.885999999999996</c:v>
                </c:pt>
                <c:pt idx="37">
                  <c:v>80.313999999999993</c:v>
                </c:pt>
                <c:pt idx="38">
                  <c:v>81.864000000000004</c:v>
                </c:pt>
                <c:pt idx="39">
                  <c:v>81.998000000000005</c:v>
                </c:pt>
                <c:pt idx="40">
                  <c:v>82.143000000000001</c:v>
                </c:pt>
                <c:pt idx="41">
                  <c:v>82.251999999999995</c:v>
                </c:pt>
                <c:pt idx="42">
                  <c:v>82.728999999999999</c:v>
                </c:pt>
                <c:pt idx="43">
                  <c:v>83.091999999999999</c:v>
                </c:pt>
                <c:pt idx="44">
                  <c:v>83.447999999999993</c:v>
                </c:pt>
                <c:pt idx="45">
                  <c:v>82.510999999999996</c:v>
                </c:pt>
                <c:pt idx="46">
                  <c:v>82.027000000000001</c:v>
                </c:pt>
                <c:pt idx="47">
                  <c:v>81.981999999999999</c:v>
                </c:pt>
                <c:pt idx="48">
                  <c:v>81.831000000000003</c:v>
                </c:pt>
                <c:pt idx="49">
                  <c:v>80.661000000000001</c:v>
                </c:pt>
              </c:numCache>
            </c:numRef>
          </c:yVal>
          <c:smooth val="0"/>
          <c:extLst>
            <c:ext xmlns:c16="http://schemas.microsoft.com/office/drawing/2014/chart" uri="{C3380CC4-5D6E-409C-BE32-E72D297353CC}">
              <c16:uniqueId val="{00000001-7C75-421B-831F-FD6F13EDD141}"/>
            </c:ext>
          </c:extLst>
        </c:ser>
        <c:ser>
          <c:idx val="2"/>
          <c:order val="2"/>
          <c:tx>
            <c:strRef>
              <c:f>'prueba jamones'!$E$1</c:f>
              <c:strCache>
                <c:ptCount val="1"/>
                <c:pt idx="0">
                  <c:v>1</c:v>
                </c:pt>
              </c:strCache>
            </c:strRef>
          </c:tx>
          <c:spPr>
            <a:ln w="12700" cap="rnd">
              <a:solidFill>
                <a:schemeClr val="accent3"/>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jamones'!$E$2:$E$51</c:f>
              <c:numCache>
                <c:formatCode>General</c:formatCode>
                <c:ptCount val="50"/>
                <c:pt idx="0">
                  <c:v>31.573</c:v>
                </c:pt>
                <c:pt idx="1">
                  <c:v>33.930999999999997</c:v>
                </c:pt>
                <c:pt idx="2">
                  <c:v>38.646999999999998</c:v>
                </c:pt>
                <c:pt idx="3">
                  <c:v>42.354999999999997</c:v>
                </c:pt>
                <c:pt idx="4">
                  <c:v>57.747</c:v>
                </c:pt>
                <c:pt idx="5">
                  <c:v>70.248999999999995</c:v>
                </c:pt>
                <c:pt idx="6">
                  <c:v>75.977999999999994</c:v>
                </c:pt>
                <c:pt idx="7">
                  <c:v>79.563999999999993</c:v>
                </c:pt>
                <c:pt idx="8">
                  <c:v>81.138000000000005</c:v>
                </c:pt>
                <c:pt idx="9">
                  <c:v>83.102999999999994</c:v>
                </c:pt>
                <c:pt idx="10">
                  <c:v>83.805999999999997</c:v>
                </c:pt>
                <c:pt idx="11">
                  <c:v>83.475999999999999</c:v>
                </c:pt>
                <c:pt idx="12">
                  <c:v>81.623999999999995</c:v>
                </c:pt>
                <c:pt idx="13">
                  <c:v>81.653000000000006</c:v>
                </c:pt>
                <c:pt idx="14">
                  <c:v>82.307000000000002</c:v>
                </c:pt>
                <c:pt idx="15">
                  <c:v>83.498000000000005</c:v>
                </c:pt>
                <c:pt idx="16">
                  <c:v>83.001999999999995</c:v>
                </c:pt>
                <c:pt idx="17">
                  <c:v>83.31</c:v>
                </c:pt>
                <c:pt idx="18">
                  <c:v>82.25</c:v>
                </c:pt>
                <c:pt idx="19">
                  <c:v>82.846000000000004</c:v>
                </c:pt>
                <c:pt idx="20">
                  <c:v>82.334999999999994</c:v>
                </c:pt>
                <c:pt idx="21">
                  <c:v>81.150999999999996</c:v>
                </c:pt>
                <c:pt idx="22">
                  <c:v>81.7</c:v>
                </c:pt>
                <c:pt idx="23">
                  <c:v>81.95</c:v>
                </c:pt>
                <c:pt idx="24">
                  <c:v>81.826999999999998</c:v>
                </c:pt>
                <c:pt idx="25">
                  <c:v>81.233999999999995</c:v>
                </c:pt>
                <c:pt idx="26">
                  <c:v>80.283000000000001</c:v>
                </c:pt>
                <c:pt idx="27">
                  <c:v>81.91</c:v>
                </c:pt>
                <c:pt idx="28">
                  <c:v>81.975999999999999</c:v>
                </c:pt>
                <c:pt idx="29">
                  <c:v>82.850999999999999</c:v>
                </c:pt>
                <c:pt idx="30">
                  <c:v>82.873000000000005</c:v>
                </c:pt>
                <c:pt idx="31">
                  <c:v>82.771000000000001</c:v>
                </c:pt>
                <c:pt idx="32">
                  <c:v>82.546000000000006</c:v>
                </c:pt>
                <c:pt idx="33">
                  <c:v>82.855000000000004</c:v>
                </c:pt>
                <c:pt idx="34">
                  <c:v>81.408000000000001</c:v>
                </c:pt>
                <c:pt idx="35">
                  <c:v>81.763999999999996</c:v>
                </c:pt>
                <c:pt idx="36">
                  <c:v>80.691000000000003</c:v>
                </c:pt>
                <c:pt idx="37">
                  <c:v>80.625</c:v>
                </c:pt>
                <c:pt idx="38">
                  <c:v>81.650999999999996</c:v>
                </c:pt>
                <c:pt idx="39">
                  <c:v>81.114000000000004</c:v>
                </c:pt>
                <c:pt idx="40">
                  <c:v>82.356999999999999</c:v>
                </c:pt>
                <c:pt idx="41">
                  <c:v>82.132000000000005</c:v>
                </c:pt>
                <c:pt idx="42">
                  <c:v>82.341999999999999</c:v>
                </c:pt>
                <c:pt idx="43">
                  <c:v>83.106999999999999</c:v>
                </c:pt>
                <c:pt idx="44">
                  <c:v>83.545000000000002</c:v>
                </c:pt>
                <c:pt idx="45">
                  <c:v>82.703000000000003</c:v>
                </c:pt>
                <c:pt idx="46">
                  <c:v>82.301000000000002</c:v>
                </c:pt>
                <c:pt idx="47">
                  <c:v>81.433999999999997</c:v>
                </c:pt>
                <c:pt idx="48">
                  <c:v>81.725999999999999</c:v>
                </c:pt>
                <c:pt idx="49">
                  <c:v>80.515000000000001</c:v>
                </c:pt>
              </c:numCache>
            </c:numRef>
          </c:yVal>
          <c:smooth val="0"/>
          <c:extLst>
            <c:ext xmlns:c16="http://schemas.microsoft.com/office/drawing/2014/chart" uri="{C3380CC4-5D6E-409C-BE32-E72D297353CC}">
              <c16:uniqueId val="{00000002-7C75-421B-831F-FD6F13EDD141}"/>
            </c:ext>
          </c:extLst>
        </c:ser>
        <c:dLbls>
          <c:showLegendKey val="0"/>
          <c:showVal val="0"/>
          <c:showCatName val="0"/>
          <c:showSerName val="0"/>
          <c:showPercent val="0"/>
          <c:showBubbleSize val="0"/>
        </c:dLbls>
        <c:axId val="1035278528"/>
        <c:axId val="1035280160"/>
        <c:extLst>
          <c:ext xmlns:c15="http://schemas.microsoft.com/office/drawing/2012/chart" uri="{02D57815-91ED-43cb-92C2-25804820EDAC}">
            <c15:filteredScatterSeries>
              <c15:ser>
                <c:idx val="3"/>
                <c:order val="3"/>
                <c:tx>
                  <c:strRef>
                    <c:extLst>
                      <c:ext uri="{02D57815-91ED-43cb-92C2-25804820EDAC}">
                        <c15:formulaRef>
                          <c15:sqref>'prueba jamones'!$F$1</c15:sqref>
                        </c15:formulaRef>
                      </c:ext>
                    </c:extLst>
                    <c:strCache>
                      <c:ptCount val="1"/>
                      <c:pt idx="0">
                        <c:v>2</c:v>
                      </c:pt>
                    </c:strCache>
                  </c:strRef>
                </c:tx>
                <c:spPr>
                  <a:ln w="12700" cap="rnd">
                    <a:solidFill>
                      <a:schemeClr val="accent4"/>
                    </a:solidFill>
                    <a:round/>
                  </a:ln>
                  <a:effectLst/>
                </c:spPr>
                <c:marker>
                  <c:symbol val="none"/>
                </c:marker>
                <c:xVal>
                  <c:numRef>
                    <c:extLst>
                      <c:ex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c:ext uri="{02D57815-91ED-43cb-92C2-25804820EDAC}">
                        <c15:formulaRef>
                          <c15:sqref>'prueba jamones'!$F$2:$F$51</c15:sqref>
                        </c15:formulaRef>
                      </c:ext>
                    </c:extLst>
                    <c:numCache>
                      <c:formatCode>General</c:formatCode>
                      <c:ptCount val="50"/>
                      <c:pt idx="0">
                        <c:v>30.751000000000001</c:v>
                      </c:pt>
                      <c:pt idx="1">
                        <c:v>31.164000000000001</c:v>
                      </c:pt>
                      <c:pt idx="2">
                        <c:v>36.411000000000001</c:v>
                      </c:pt>
                      <c:pt idx="3">
                        <c:v>40.235999999999997</c:v>
                      </c:pt>
                      <c:pt idx="4">
                        <c:v>55.704999999999998</c:v>
                      </c:pt>
                      <c:pt idx="5">
                        <c:v>68.308999999999997</c:v>
                      </c:pt>
                      <c:pt idx="6">
                        <c:v>73.165000000000006</c:v>
                      </c:pt>
                      <c:pt idx="7">
                        <c:v>79.521000000000001</c:v>
                      </c:pt>
                      <c:pt idx="8">
                        <c:v>80.3</c:v>
                      </c:pt>
                      <c:pt idx="9">
                        <c:v>82.866</c:v>
                      </c:pt>
                      <c:pt idx="10">
                        <c:v>82.025999999999996</c:v>
                      </c:pt>
                      <c:pt idx="11">
                        <c:v>82.614999999999995</c:v>
                      </c:pt>
                      <c:pt idx="12">
                        <c:v>81.626000000000005</c:v>
                      </c:pt>
                      <c:pt idx="13">
                        <c:v>81.052999999999997</c:v>
                      </c:pt>
                      <c:pt idx="14">
                        <c:v>80.424999999999997</c:v>
                      </c:pt>
                      <c:pt idx="15">
                        <c:v>81.412999999999997</c:v>
                      </c:pt>
                      <c:pt idx="16">
                        <c:v>81.257000000000005</c:v>
                      </c:pt>
                      <c:pt idx="17">
                        <c:v>82.620999999999995</c:v>
                      </c:pt>
                      <c:pt idx="18">
                        <c:v>82.501999999999995</c:v>
                      </c:pt>
                      <c:pt idx="19">
                        <c:v>82.701999999999998</c:v>
                      </c:pt>
                      <c:pt idx="20">
                        <c:v>82.376999999999995</c:v>
                      </c:pt>
                      <c:pt idx="21">
                        <c:v>81.421999999999997</c:v>
                      </c:pt>
                      <c:pt idx="22">
                        <c:v>81.209000000000003</c:v>
                      </c:pt>
                      <c:pt idx="23">
                        <c:v>81.462999999999994</c:v>
                      </c:pt>
                      <c:pt idx="24">
                        <c:v>81.200999999999993</c:v>
                      </c:pt>
                      <c:pt idx="25">
                        <c:v>81.44</c:v>
                      </c:pt>
                      <c:pt idx="26">
                        <c:v>80.147000000000006</c:v>
                      </c:pt>
                      <c:pt idx="27">
                        <c:v>81.852999999999994</c:v>
                      </c:pt>
                      <c:pt idx="28">
                        <c:v>81.369</c:v>
                      </c:pt>
                      <c:pt idx="29">
                        <c:v>82.688000000000002</c:v>
                      </c:pt>
                      <c:pt idx="30">
                        <c:v>82.531999999999996</c:v>
                      </c:pt>
                      <c:pt idx="31">
                        <c:v>82.396000000000001</c:v>
                      </c:pt>
                      <c:pt idx="32">
                        <c:v>82.037999999999997</c:v>
                      </c:pt>
                      <c:pt idx="33">
                        <c:v>82.040999999999997</c:v>
                      </c:pt>
                      <c:pt idx="34">
                        <c:v>81.933000000000007</c:v>
                      </c:pt>
                      <c:pt idx="35">
                        <c:v>81.64</c:v>
                      </c:pt>
                      <c:pt idx="36">
                        <c:v>80.584999999999994</c:v>
                      </c:pt>
                      <c:pt idx="37">
                        <c:v>80.927999999999997</c:v>
                      </c:pt>
                      <c:pt idx="38">
                        <c:v>81.227000000000004</c:v>
                      </c:pt>
                      <c:pt idx="39">
                        <c:v>81.36</c:v>
                      </c:pt>
                      <c:pt idx="40">
                        <c:v>82.751000000000005</c:v>
                      </c:pt>
                      <c:pt idx="41">
                        <c:v>82.594999999999999</c:v>
                      </c:pt>
                      <c:pt idx="42">
                        <c:v>82.228999999999999</c:v>
                      </c:pt>
                      <c:pt idx="43">
                        <c:v>83.96</c:v>
                      </c:pt>
                      <c:pt idx="44">
                        <c:v>83.566000000000003</c:v>
                      </c:pt>
                      <c:pt idx="45">
                        <c:v>82.129000000000005</c:v>
                      </c:pt>
                      <c:pt idx="46">
                        <c:v>82.677999999999997</c:v>
                      </c:pt>
                      <c:pt idx="47">
                        <c:v>81.600999999999999</c:v>
                      </c:pt>
                      <c:pt idx="48">
                        <c:v>81.759</c:v>
                      </c:pt>
                      <c:pt idx="49">
                        <c:v>80.212999999999994</c:v>
                      </c:pt>
                    </c:numCache>
                  </c:numRef>
                </c:yVal>
                <c:smooth val="0"/>
                <c:extLst>
                  <c:ext xmlns:c16="http://schemas.microsoft.com/office/drawing/2014/chart" uri="{C3380CC4-5D6E-409C-BE32-E72D297353CC}">
                    <c16:uniqueId val="{00000003-7C75-421B-831F-FD6F13EDD141}"/>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'prueba jamones'!$G$1</c15:sqref>
                        </c15:formulaRef>
                      </c:ext>
                    </c:extLst>
                    <c:strCache>
                      <c:ptCount val="1"/>
                      <c:pt idx="0">
                        <c:v>3</c:v>
                      </c:pt>
                    </c:strCache>
                  </c:strRef>
                </c:tx>
                <c:spPr>
                  <a:ln w="1270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xmlns:c15="http://schemas.microsoft.com/office/drawing/2012/chart">
                      <c:ext xmlns:c15="http://schemas.microsoft.com/office/drawing/2012/chart" uri="{02D57815-91ED-43cb-92C2-25804820EDAC}">
                        <c15:formulaRef>
                          <c15:sqref>'prueba jamones'!$G$2:$G$51</c15:sqref>
                        </c15:formulaRef>
                      </c:ext>
                    </c:extLst>
                    <c:numCache>
                      <c:formatCode>General</c:formatCode>
                      <c:ptCount val="50"/>
                      <c:pt idx="0">
                        <c:v>31.497</c:v>
                      </c:pt>
                      <c:pt idx="1">
                        <c:v>33.393000000000001</c:v>
                      </c:pt>
                      <c:pt idx="2">
                        <c:v>37.055999999999997</c:v>
                      </c:pt>
                      <c:pt idx="3">
                        <c:v>41.612000000000002</c:v>
                      </c:pt>
                      <c:pt idx="4">
                        <c:v>56.179000000000002</c:v>
                      </c:pt>
                      <c:pt idx="5">
                        <c:v>69.906999999999996</c:v>
                      </c:pt>
                      <c:pt idx="6">
                        <c:v>74.667000000000002</c:v>
                      </c:pt>
                      <c:pt idx="7">
                        <c:v>79.114000000000004</c:v>
                      </c:pt>
                      <c:pt idx="8">
                        <c:v>81.965999999999994</c:v>
                      </c:pt>
                      <c:pt idx="9">
                        <c:v>83.856999999999999</c:v>
                      </c:pt>
                      <c:pt idx="10">
                        <c:v>82.98</c:v>
                      </c:pt>
                      <c:pt idx="11">
                        <c:v>83.016000000000005</c:v>
                      </c:pt>
                      <c:pt idx="12">
                        <c:v>81.994</c:v>
                      </c:pt>
                      <c:pt idx="13">
                        <c:v>81.793000000000006</c:v>
                      </c:pt>
                      <c:pt idx="14">
                        <c:v>82.302000000000007</c:v>
                      </c:pt>
                      <c:pt idx="15">
                        <c:v>81.478999999999999</c:v>
                      </c:pt>
                      <c:pt idx="16">
                        <c:v>81.569000000000003</c:v>
                      </c:pt>
                      <c:pt idx="17">
                        <c:v>82.027000000000001</c:v>
                      </c:pt>
                      <c:pt idx="18">
                        <c:v>82.847999999999999</c:v>
                      </c:pt>
                      <c:pt idx="19">
                        <c:v>82.44</c:v>
                      </c:pt>
                      <c:pt idx="20">
                        <c:v>82.991</c:v>
                      </c:pt>
                      <c:pt idx="21">
                        <c:v>81.747</c:v>
                      </c:pt>
                      <c:pt idx="22">
                        <c:v>81.061999999999998</c:v>
                      </c:pt>
                      <c:pt idx="23">
                        <c:v>81.281000000000006</c:v>
                      </c:pt>
                      <c:pt idx="24">
                        <c:v>81.370999999999995</c:v>
                      </c:pt>
                      <c:pt idx="25">
                        <c:v>81.355000000000004</c:v>
                      </c:pt>
                      <c:pt idx="26">
                        <c:v>80.381</c:v>
                      </c:pt>
                      <c:pt idx="27">
                        <c:v>81.733000000000004</c:v>
                      </c:pt>
                      <c:pt idx="28">
                        <c:v>81.370999999999995</c:v>
                      </c:pt>
                      <c:pt idx="29">
                        <c:v>82.594999999999999</c:v>
                      </c:pt>
                      <c:pt idx="30">
                        <c:v>82.71</c:v>
                      </c:pt>
                      <c:pt idx="31">
                        <c:v>82.65</c:v>
                      </c:pt>
                      <c:pt idx="32">
                        <c:v>82.423000000000002</c:v>
                      </c:pt>
                      <c:pt idx="33">
                        <c:v>82.271000000000001</c:v>
                      </c:pt>
                      <c:pt idx="34">
                        <c:v>81.834999999999994</c:v>
                      </c:pt>
                      <c:pt idx="35">
                        <c:v>81.222999999999999</c:v>
                      </c:pt>
                      <c:pt idx="36">
                        <c:v>80.033000000000001</c:v>
                      </c:pt>
                      <c:pt idx="37">
                        <c:v>80.501000000000005</c:v>
                      </c:pt>
                      <c:pt idx="38">
                        <c:v>81.906999999999996</c:v>
                      </c:pt>
                      <c:pt idx="39">
                        <c:v>81.301000000000002</c:v>
                      </c:pt>
                      <c:pt idx="40">
                        <c:v>82.653000000000006</c:v>
                      </c:pt>
                      <c:pt idx="41">
                        <c:v>82.570999999999998</c:v>
                      </c:pt>
                      <c:pt idx="42">
                        <c:v>82.852999999999994</c:v>
                      </c:pt>
                      <c:pt idx="43">
                        <c:v>83.534000000000006</c:v>
                      </c:pt>
                      <c:pt idx="44">
                        <c:v>83.320999999999998</c:v>
                      </c:pt>
                      <c:pt idx="45">
                        <c:v>82.421999999999997</c:v>
                      </c:pt>
                      <c:pt idx="46">
                        <c:v>82.34</c:v>
                      </c:pt>
                      <c:pt idx="47">
                        <c:v>81.542000000000002</c:v>
                      </c:pt>
                      <c:pt idx="48">
                        <c:v>81.138999999999996</c:v>
                      </c:pt>
                      <c:pt idx="49">
                        <c:v>80.748000000000005</c:v>
                      </c:pt>
                    </c:numCache>
                  </c:numRef>
                </c:yVal>
                <c:smooth val="0"/>
                <c:extLst xmlns:c15="http://schemas.microsoft.com/office/drawing/2012/chart">
                  <c:ext xmlns:c16="http://schemas.microsoft.com/office/drawing/2014/chart" uri="{C3380CC4-5D6E-409C-BE32-E72D297353CC}">
                    <c16:uniqueId val="{00000004-7C75-421B-831F-FD6F13EDD141}"/>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'prueba jamones'!$H$1</c15:sqref>
                        </c15:formulaRef>
                      </c:ext>
                    </c:extLst>
                    <c:strCache>
                      <c:ptCount val="1"/>
                      <c:pt idx="0">
                        <c:v>4</c:v>
                      </c:pt>
                    </c:strCache>
                  </c:strRef>
                </c:tx>
                <c:spPr>
                  <a:ln w="12700" cap="rnd">
                    <a:solidFill>
                      <a:schemeClr val="accent6"/>
                    </a:solidFill>
                    <a:round/>
                  </a:ln>
                  <a:effectLst/>
                </c:spPr>
                <c:marker>
                  <c:symbol val="none"/>
                </c:marker>
                <c:xVal>
                  <c:numRef>
                    <c:extLst xmlns:c15="http://schemas.microsoft.com/office/drawing/2012/chart">
                      <c:ext xmlns:c15="http://schemas.microsoft.com/office/drawing/2012/char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xmlns:c15="http://schemas.microsoft.com/office/drawing/2012/chart">
                      <c:ext xmlns:c15="http://schemas.microsoft.com/office/drawing/2012/chart" uri="{02D57815-91ED-43cb-92C2-25804820EDAC}">
                        <c15:formulaRef>
                          <c15:sqref>'prueba jamones'!$H$2:$H$51</c15:sqref>
                        </c15:formulaRef>
                      </c:ext>
                    </c:extLst>
                    <c:numCache>
                      <c:formatCode>General</c:formatCode>
                      <c:ptCount val="50"/>
                      <c:pt idx="0">
                        <c:v>29.594000000000001</c:v>
                      </c:pt>
                      <c:pt idx="1">
                        <c:v>31.858000000000001</c:v>
                      </c:pt>
                      <c:pt idx="2">
                        <c:v>36.121000000000002</c:v>
                      </c:pt>
                      <c:pt idx="3">
                        <c:v>40.026000000000003</c:v>
                      </c:pt>
                      <c:pt idx="4">
                        <c:v>54.283000000000001</c:v>
                      </c:pt>
                      <c:pt idx="5">
                        <c:v>68.31</c:v>
                      </c:pt>
                      <c:pt idx="6">
                        <c:v>73.86</c:v>
                      </c:pt>
                      <c:pt idx="7">
                        <c:v>79.245999999999995</c:v>
                      </c:pt>
                      <c:pt idx="8">
                        <c:v>80.486000000000004</c:v>
                      </c:pt>
                      <c:pt idx="9">
                        <c:v>82.718999999999994</c:v>
                      </c:pt>
                      <c:pt idx="10">
                        <c:v>82.472999999999999</c:v>
                      </c:pt>
                      <c:pt idx="11">
                        <c:v>82.680999999999997</c:v>
                      </c:pt>
                      <c:pt idx="12">
                        <c:v>81.831999999999994</c:v>
                      </c:pt>
                      <c:pt idx="13">
                        <c:v>81.156000000000006</c:v>
                      </c:pt>
                      <c:pt idx="14">
                        <c:v>80.709999999999994</c:v>
                      </c:pt>
                      <c:pt idx="15">
                        <c:v>81.468000000000004</c:v>
                      </c:pt>
                      <c:pt idx="16">
                        <c:v>81.986000000000004</c:v>
                      </c:pt>
                      <c:pt idx="17">
                        <c:v>82.415999999999997</c:v>
                      </c:pt>
                      <c:pt idx="18">
                        <c:v>82.97</c:v>
                      </c:pt>
                      <c:pt idx="19">
                        <c:v>82.765000000000001</c:v>
                      </c:pt>
                      <c:pt idx="20">
                        <c:v>82.27</c:v>
                      </c:pt>
                      <c:pt idx="21">
                        <c:v>81.695999999999998</c:v>
                      </c:pt>
                      <c:pt idx="22">
                        <c:v>81.489999999999995</c:v>
                      </c:pt>
                      <c:pt idx="23">
                        <c:v>81.99</c:v>
                      </c:pt>
                      <c:pt idx="24">
                        <c:v>81.590999999999994</c:v>
                      </c:pt>
                      <c:pt idx="25">
                        <c:v>81.286000000000001</c:v>
                      </c:pt>
                      <c:pt idx="26">
                        <c:v>80.817999999999998</c:v>
                      </c:pt>
                      <c:pt idx="27">
                        <c:v>81.117999999999995</c:v>
                      </c:pt>
                      <c:pt idx="28">
                        <c:v>81.004999999999995</c:v>
                      </c:pt>
                      <c:pt idx="29">
                        <c:v>82.576999999999998</c:v>
                      </c:pt>
                      <c:pt idx="30">
                        <c:v>82.56</c:v>
                      </c:pt>
                      <c:pt idx="31">
                        <c:v>82.74</c:v>
                      </c:pt>
                      <c:pt idx="32">
                        <c:v>82.555000000000007</c:v>
                      </c:pt>
                      <c:pt idx="33">
                        <c:v>82.962000000000003</c:v>
                      </c:pt>
                      <c:pt idx="34">
                        <c:v>81.075999999999993</c:v>
                      </c:pt>
                      <c:pt idx="35">
                        <c:v>81.965999999999994</c:v>
                      </c:pt>
                      <c:pt idx="36">
                        <c:v>80.070999999999998</c:v>
                      </c:pt>
                      <c:pt idx="37">
                        <c:v>80.013000000000005</c:v>
                      </c:pt>
                      <c:pt idx="38">
                        <c:v>81.096000000000004</c:v>
                      </c:pt>
                      <c:pt idx="39">
                        <c:v>81.185000000000002</c:v>
                      </c:pt>
                      <c:pt idx="40">
                        <c:v>82.247</c:v>
                      </c:pt>
                      <c:pt idx="41">
                        <c:v>82.441999999999993</c:v>
                      </c:pt>
                      <c:pt idx="42">
                        <c:v>82.721999999999994</c:v>
                      </c:pt>
                      <c:pt idx="43">
                        <c:v>83.739000000000004</c:v>
                      </c:pt>
                      <c:pt idx="44">
                        <c:v>83.596000000000004</c:v>
                      </c:pt>
                      <c:pt idx="45">
                        <c:v>82.623000000000005</c:v>
                      </c:pt>
                      <c:pt idx="46">
                        <c:v>82.429000000000002</c:v>
                      </c:pt>
                      <c:pt idx="47">
                        <c:v>81.628</c:v>
                      </c:pt>
                      <c:pt idx="48">
                        <c:v>81.834999999999994</c:v>
                      </c:pt>
                      <c:pt idx="49">
                        <c:v>80.363</c:v>
                      </c:pt>
                    </c:numCache>
                  </c:numRef>
                </c:yVal>
                <c:smooth val="0"/>
                <c:extLst xmlns:c15="http://schemas.microsoft.com/office/drawing/2012/chart">
                  <c:ext xmlns:c16="http://schemas.microsoft.com/office/drawing/2014/chart" uri="{C3380CC4-5D6E-409C-BE32-E72D297353CC}">
                    <c16:uniqueId val="{00000005-7C75-421B-831F-FD6F13EDD141}"/>
                  </c:ext>
                </c:extLst>
              </c15:ser>
            </c15:filteredScatterSeries>
          </c:ext>
        </c:extLst>
      </c:scatterChart>
      <c:valAx>
        <c:axId val="1035278528"/>
        <c:scaling>
          <c:orientation val="minMax"/>
          <c:max val="50"/>
          <c:min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a:t>N°</a:t>
                </a:r>
                <a:r>
                  <a:rPr lang="es-EC" sz="1400" baseline="0"/>
                  <a:t> de muestras</a:t>
                </a:r>
                <a:endParaRPr lang="es-EC" sz="1400"/>
              </a:p>
            </c:rich>
          </c:tx>
          <c:layout>
            <c:manualLayout>
              <c:xMode val="edge"/>
              <c:yMode val="edge"/>
              <c:x val="0.45804590334672818"/>
              <c:y val="0.8751443880391613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80160"/>
        <c:crosses val="autoZero"/>
        <c:crossBetween val="midCat"/>
      </c:valAx>
      <c:valAx>
        <c:axId val="1035280160"/>
        <c:scaling>
          <c:orientation val="minMax"/>
          <c:max val="85"/>
          <c:min val="6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1" i="0" baseline="0">
                    <a:effectLst/>
                  </a:rPr>
                  <a:t>Temperatura </a:t>
                </a:r>
                <a:r>
                  <a:rPr lang="en-US" sz="1400" b="1" i="0" baseline="0">
                    <a:effectLst/>
                  </a:rPr>
                  <a:t>[</a:t>
                </a:r>
                <a:r>
                  <a:rPr lang="es-EC" sz="1400" b="1" i="0" baseline="0">
                    <a:effectLst/>
                  </a:rPr>
                  <a:t>°C]</a:t>
                </a:r>
                <a:endParaRPr lang="es-EC" sz="1400">
                  <a:effectLst/>
                </a:endParaRPr>
              </a:p>
            </c:rich>
          </c:tx>
          <c:layout>
            <c:manualLayout>
              <c:xMode val="edge"/>
              <c:yMode val="edge"/>
              <c:x val="2.1068426789257948E-2"/>
              <c:y val="0.3789552107025558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78528"/>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80759572687419E-2"/>
          <c:y val="5.7004531434924829E-2"/>
          <c:w val="0.90039350130540496"/>
          <c:h val="0.7756754065794933"/>
        </c:manualLayout>
      </c:layout>
      <c:scatterChart>
        <c:scatterStyle val="lineMarker"/>
        <c:varyColors val="0"/>
        <c:ser>
          <c:idx val="0"/>
          <c:order val="0"/>
          <c:tx>
            <c:strRef>
              <c:f>'prueba jamones'!$C$1</c:f>
              <c:strCache>
                <c:ptCount val="1"/>
                <c:pt idx="0">
                  <c:v>SET</c:v>
                </c:pt>
              </c:strCache>
            </c:strRef>
          </c:tx>
          <c:spPr>
            <a:ln w="15875" cap="rnd">
              <a:solidFill>
                <a:schemeClr val="accent1"/>
              </a:solidFill>
              <a:prstDash val="sysDot"/>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jamones'!$C$2:$C$51</c:f>
              <c:numCache>
                <c:formatCode>General</c:formatCode>
                <c:ptCount val="50"/>
                <c:pt idx="0">
                  <c:v>82</c:v>
                </c:pt>
                <c:pt idx="1">
                  <c:v>82</c:v>
                </c:pt>
                <c:pt idx="2">
                  <c:v>82</c:v>
                </c:pt>
                <c:pt idx="3">
                  <c:v>82</c:v>
                </c:pt>
                <c:pt idx="4">
                  <c:v>82</c:v>
                </c:pt>
                <c:pt idx="5">
                  <c:v>82</c:v>
                </c:pt>
                <c:pt idx="6">
                  <c:v>82</c:v>
                </c:pt>
                <c:pt idx="7">
                  <c:v>82</c:v>
                </c:pt>
                <c:pt idx="8">
                  <c:v>82</c:v>
                </c:pt>
                <c:pt idx="9">
                  <c:v>82</c:v>
                </c:pt>
                <c:pt idx="10">
                  <c:v>82</c:v>
                </c:pt>
                <c:pt idx="11">
                  <c:v>82</c:v>
                </c:pt>
                <c:pt idx="12">
                  <c:v>82</c:v>
                </c:pt>
                <c:pt idx="13">
                  <c:v>82</c:v>
                </c:pt>
                <c:pt idx="14">
                  <c:v>82</c:v>
                </c:pt>
                <c:pt idx="15">
                  <c:v>82</c:v>
                </c:pt>
                <c:pt idx="16">
                  <c:v>82</c:v>
                </c:pt>
                <c:pt idx="17">
                  <c:v>82</c:v>
                </c:pt>
                <c:pt idx="18">
                  <c:v>82</c:v>
                </c:pt>
                <c:pt idx="19">
                  <c:v>82</c:v>
                </c:pt>
                <c:pt idx="20">
                  <c:v>82</c:v>
                </c:pt>
                <c:pt idx="21">
                  <c:v>82</c:v>
                </c:pt>
                <c:pt idx="22">
                  <c:v>82</c:v>
                </c:pt>
                <c:pt idx="23">
                  <c:v>82</c:v>
                </c:pt>
                <c:pt idx="24">
                  <c:v>82</c:v>
                </c:pt>
                <c:pt idx="25">
                  <c:v>82</c:v>
                </c:pt>
                <c:pt idx="26">
                  <c:v>82</c:v>
                </c:pt>
                <c:pt idx="27">
                  <c:v>82</c:v>
                </c:pt>
                <c:pt idx="28">
                  <c:v>82</c:v>
                </c:pt>
                <c:pt idx="29">
                  <c:v>82</c:v>
                </c:pt>
                <c:pt idx="30">
                  <c:v>82</c:v>
                </c:pt>
                <c:pt idx="31">
                  <c:v>82</c:v>
                </c:pt>
                <c:pt idx="32">
                  <c:v>82</c:v>
                </c:pt>
                <c:pt idx="33">
                  <c:v>82</c:v>
                </c:pt>
                <c:pt idx="34">
                  <c:v>82</c:v>
                </c:pt>
                <c:pt idx="35">
                  <c:v>82</c:v>
                </c:pt>
                <c:pt idx="36">
                  <c:v>82</c:v>
                </c:pt>
                <c:pt idx="37">
                  <c:v>82</c:v>
                </c:pt>
                <c:pt idx="38">
                  <c:v>82</c:v>
                </c:pt>
                <c:pt idx="39">
                  <c:v>82</c:v>
                </c:pt>
                <c:pt idx="40">
                  <c:v>82</c:v>
                </c:pt>
                <c:pt idx="41">
                  <c:v>82</c:v>
                </c:pt>
                <c:pt idx="42">
                  <c:v>82</c:v>
                </c:pt>
                <c:pt idx="43">
                  <c:v>82</c:v>
                </c:pt>
                <c:pt idx="44">
                  <c:v>82</c:v>
                </c:pt>
                <c:pt idx="45">
                  <c:v>82</c:v>
                </c:pt>
                <c:pt idx="46">
                  <c:v>82</c:v>
                </c:pt>
                <c:pt idx="47">
                  <c:v>82</c:v>
                </c:pt>
                <c:pt idx="48">
                  <c:v>82</c:v>
                </c:pt>
                <c:pt idx="49">
                  <c:v>82</c:v>
                </c:pt>
              </c:numCache>
            </c:numRef>
          </c:yVal>
          <c:smooth val="0"/>
          <c:extLst>
            <c:ext xmlns:c16="http://schemas.microsoft.com/office/drawing/2014/chart" uri="{C3380CC4-5D6E-409C-BE32-E72D297353CC}">
              <c16:uniqueId val="{00000000-752F-435C-9407-9688C1D5D55D}"/>
            </c:ext>
          </c:extLst>
        </c:ser>
        <c:ser>
          <c:idx val="1"/>
          <c:order val="1"/>
          <c:tx>
            <c:strRef>
              <c:f>'prueba jamones'!$D$1</c:f>
              <c:strCache>
                <c:ptCount val="1"/>
                <c:pt idx="0">
                  <c:v>Temp_REAL</c:v>
                </c:pt>
              </c:strCache>
            </c:strRef>
          </c:tx>
          <c:spPr>
            <a:ln w="19050" cap="rnd">
              <a:solidFill>
                <a:schemeClr val="accent2"/>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jamones'!$D$2:$D$51</c:f>
              <c:numCache>
                <c:formatCode>General</c:formatCode>
                <c:ptCount val="50"/>
                <c:pt idx="0">
                  <c:v>30.475000000000001</c:v>
                </c:pt>
                <c:pt idx="1">
                  <c:v>32.085000000000001</c:v>
                </c:pt>
                <c:pt idx="2">
                  <c:v>37.392000000000003</c:v>
                </c:pt>
                <c:pt idx="3">
                  <c:v>41.947000000000003</c:v>
                </c:pt>
                <c:pt idx="4">
                  <c:v>55.499000000000002</c:v>
                </c:pt>
                <c:pt idx="5">
                  <c:v>69.625</c:v>
                </c:pt>
                <c:pt idx="6">
                  <c:v>74.123000000000005</c:v>
                </c:pt>
                <c:pt idx="7">
                  <c:v>80.655000000000001</c:v>
                </c:pt>
                <c:pt idx="8">
                  <c:v>82.233000000000004</c:v>
                </c:pt>
                <c:pt idx="9">
                  <c:v>83.543000000000006</c:v>
                </c:pt>
                <c:pt idx="10">
                  <c:v>82.927999999999997</c:v>
                </c:pt>
                <c:pt idx="11">
                  <c:v>82.840999999999994</c:v>
                </c:pt>
                <c:pt idx="12">
                  <c:v>81.748000000000005</c:v>
                </c:pt>
                <c:pt idx="13">
                  <c:v>80.926000000000002</c:v>
                </c:pt>
                <c:pt idx="14">
                  <c:v>81.789000000000001</c:v>
                </c:pt>
                <c:pt idx="15">
                  <c:v>82.614999999999995</c:v>
                </c:pt>
                <c:pt idx="16">
                  <c:v>82.811000000000007</c:v>
                </c:pt>
                <c:pt idx="17">
                  <c:v>83.35</c:v>
                </c:pt>
                <c:pt idx="18">
                  <c:v>82.822000000000003</c:v>
                </c:pt>
                <c:pt idx="19">
                  <c:v>82.730999999999995</c:v>
                </c:pt>
                <c:pt idx="20">
                  <c:v>82.093999999999994</c:v>
                </c:pt>
                <c:pt idx="21">
                  <c:v>81.974000000000004</c:v>
                </c:pt>
                <c:pt idx="22">
                  <c:v>81.543999999999997</c:v>
                </c:pt>
                <c:pt idx="23">
                  <c:v>81.531999999999996</c:v>
                </c:pt>
                <c:pt idx="24">
                  <c:v>81.013000000000005</c:v>
                </c:pt>
                <c:pt idx="25">
                  <c:v>81.022000000000006</c:v>
                </c:pt>
                <c:pt idx="26">
                  <c:v>80.673000000000002</c:v>
                </c:pt>
                <c:pt idx="27">
                  <c:v>81.370999999999995</c:v>
                </c:pt>
                <c:pt idx="28">
                  <c:v>81.96</c:v>
                </c:pt>
                <c:pt idx="29">
                  <c:v>82.641000000000005</c:v>
                </c:pt>
                <c:pt idx="30">
                  <c:v>82.811999999999998</c:v>
                </c:pt>
                <c:pt idx="31">
                  <c:v>82.971999999999994</c:v>
                </c:pt>
                <c:pt idx="32">
                  <c:v>82.515000000000001</c:v>
                </c:pt>
                <c:pt idx="33">
                  <c:v>82.120999999999995</c:v>
                </c:pt>
                <c:pt idx="34">
                  <c:v>81.245000000000005</c:v>
                </c:pt>
                <c:pt idx="35">
                  <c:v>81.061000000000007</c:v>
                </c:pt>
                <c:pt idx="36">
                  <c:v>80.885999999999996</c:v>
                </c:pt>
                <c:pt idx="37">
                  <c:v>80.313999999999993</c:v>
                </c:pt>
                <c:pt idx="38">
                  <c:v>81.864000000000004</c:v>
                </c:pt>
                <c:pt idx="39">
                  <c:v>81.998000000000005</c:v>
                </c:pt>
                <c:pt idx="40">
                  <c:v>82.143000000000001</c:v>
                </c:pt>
                <c:pt idx="41">
                  <c:v>82.251999999999995</c:v>
                </c:pt>
                <c:pt idx="42">
                  <c:v>82.728999999999999</c:v>
                </c:pt>
                <c:pt idx="43">
                  <c:v>83.091999999999999</c:v>
                </c:pt>
                <c:pt idx="44">
                  <c:v>83.447999999999993</c:v>
                </c:pt>
                <c:pt idx="45">
                  <c:v>82.510999999999996</c:v>
                </c:pt>
                <c:pt idx="46">
                  <c:v>82.027000000000001</c:v>
                </c:pt>
                <c:pt idx="47">
                  <c:v>81.981999999999999</c:v>
                </c:pt>
                <c:pt idx="48">
                  <c:v>81.831000000000003</c:v>
                </c:pt>
                <c:pt idx="49">
                  <c:v>80.661000000000001</c:v>
                </c:pt>
              </c:numCache>
            </c:numRef>
          </c:yVal>
          <c:smooth val="0"/>
          <c:extLst>
            <c:ext xmlns:c16="http://schemas.microsoft.com/office/drawing/2014/chart" uri="{C3380CC4-5D6E-409C-BE32-E72D297353CC}">
              <c16:uniqueId val="{00000001-752F-435C-9407-9688C1D5D55D}"/>
            </c:ext>
          </c:extLst>
        </c:ser>
        <c:ser>
          <c:idx val="3"/>
          <c:order val="3"/>
          <c:tx>
            <c:strRef>
              <c:f>'prueba jamones'!$F$1</c:f>
              <c:strCache>
                <c:ptCount val="1"/>
                <c:pt idx="0">
                  <c:v>2</c:v>
                </c:pt>
              </c:strCache>
              <c:extLst xmlns:c15="http://schemas.microsoft.com/office/drawing/2012/chart"/>
            </c:strRef>
          </c:tx>
          <c:spPr>
            <a:ln w="12700" cap="rnd">
              <a:solidFill>
                <a:schemeClr val="accent4"/>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extLst xmlns:c15="http://schemas.microsoft.com/office/drawing/2012/chart"/>
            </c:numRef>
          </c:xVal>
          <c:yVal>
            <c:numRef>
              <c:f>'prueba jamones'!$F$2:$F$51</c:f>
              <c:numCache>
                <c:formatCode>General</c:formatCode>
                <c:ptCount val="50"/>
                <c:pt idx="0">
                  <c:v>30.751000000000001</c:v>
                </c:pt>
                <c:pt idx="1">
                  <c:v>31.164000000000001</c:v>
                </c:pt>
                <c:pt idx="2">
                  <c:v>36.411000000000001</c:v>
                </c:pt>
                <c:pt idx="3">
                  <c:v>40.235999999999997</c:v>
                </c:pt>
                <c:pt idx="4">
                  <c:v>55.704999999999998</c:v>
                </c:pt>
                <c:pt idx="5">
                  <c:v>68.308999999999997</c:v>
                </c:pt>
                <c:pt idx="6">
                  <c:v>73.165000000000006</c:v>
                </c:pt>
                <c:pt idx="7">
                  <c:v>79.521000000000001</c:v>
                </c:pt>
                <c:pt idx="8">
                  <c:v>80.3</c:v>
                </c:pt>
                <c:pt idx="9">
                  <c:v>82.866</c:v>
                </c:pt>
                <c:pt idx="10">
                  <c:v>82.025999999999996</c:v>
                </c:pt>
                <c:pt idx="11">
                  <c:v>82.614999999999995</c:v>
                </c:pt>
                <c:pt idx="12">
                  <c:v>81.626000000000005</c:v>
                </c:pt>
                <c:pt idx="13">
                  <c:v>81.052999999999997</c:v>
                </c:pt>
                <c:pt idx="14">
                  <c:v>80.424999999999997</c:v>
                </c:pt>
                <c:pt idx="15">
                  <c:v>81.412999999999997</c:v>
                </c:pt>
                <c:pt idx="16">
                  <c:v>81.257000000000005</c:v>
                </c:pt>
                <c:pt idx="17">
                  <c:v>82.620999999999995</c:v>
                </c:pt>
                <c:pt idx="18">
                  <c:v>82.501999999999995</c:v>
                </c:pt>
                <c:pt idx="19">
                  <c:v>82.701999999999998</c:v>
                </c:pt>
                <c:pt idx="20">
                  <c:v>82.376999999999995</c:v>
                </c:pt>
                <c:pt idx="21">
                  <c:v>81.421999999999997</c:v>
                </c:pt>
                <c:pt idx="22">
                  <c:v>81.209000000000003</c:v>
                </c:pt>
                <c:pt idx="23">
                  <c:v>81.462999999999994</c:v>
                </c:pt>
                <c:pt idx="24">
                  <c:v>81.200999999999993</c:v>
                </c:pt>
                <c:pt idx="25">
                  <c:v>81.44</c:v>
                </c:pt>
                <c:pt idx="26">
                  <c:v>80.147000000000006</c:v>
                </c:pt>
                <c:pt idx="27">
                  <c:v>81.852999999999994</c:v>
                </c:pt>
                <c:pt idx="28">
                  <c:v>81.369</c:v>
                </c:pt>
                <c:pt idx="29">
                  <c:v>82.688000000000002</c:v>
                </c:pt>
                <c:pt idx="30">
                  <c:v>82.531999999999996</c:v>
                </c:pt>
                <c:pt idx="31">
                  <c:v>82.396000000000001</c:v>
                </c:pt>
                <c:pt idx="32">
                  <c:v>82.037999999999997</c:v>
                </c:pt>
                <c:pt idx="33">
                  <c:v>82.040999999999997</c:v>
                </c:pt>
                <c:pt idx="34">
                  <c:v>81.933000000000007</c:v>
                </c:pt>
                <c:pt idx="35">
                  <c:v>81.64</c:v>
                </c:pt>
                <c:pt idx="36">
                  <c:v>80.584999999999994</c:v>
                </c:pt>
                <c:pt idx="37">
                  <c:v>80.927999999999997</c:v>
                </c:pt>
                <c:pt idx="38">
                  <c:v>81.227000000000004</c:v>
                </c:pt>
                <c:pt idx="39">
                  <c:v>81.36</c:v>
                </c:pt>
                <c:pt idx="40">
                  <c:v>82.751000000000005</c:v>
                </c:pt>
                <c:pt idx="41">
                  <c:v>82.594999999999999</c:v>
                </c:pt>
                <c:pt idx="42">
                  <c:v>82.228999999999999</c:v>
                </c:pt>
                <c:pt idx="43">
                  <c:v>83.96</c:v>
                </c:pt>
                <c:pt idx="44">
                  <c:v>83.566000000000003</c:v>
                </c:pt>
                <c:pt idx="45">
                  <c:v>82.129000000000005</c:v>
                </c:pt>
                <c:pt idx="46">
                  <c:v>82.677999999999997</c:v>
                </c:pt>
                <c:pt idx="47">
                  <c:v>81.600999999999999</c:v>
                </c:pt>
                <c:pt idx="48">
                  <c:v>81.759</c:v>
                </c:pt>
                <c:pt idx="49">
                  <c:v>80.212999999999994</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752F-435C-9407-9688C1D5D55D}"/>
            </c:ext>
          </c:extLst>
        </c:ser>
        <c:dLbls>
          <c:showLegendKey val="0"/>
          <c:showVal val="0"/>
          <c:showCatName val="0"/>
          <c:showSerName val="0"/>
          <c:showPercent val="0"/>
          <c:showBubbleSize val="0"/>
        </c:dLbls>
        <c:axId val="1035278528"/>
        <c:axId val="1035280160"/>
        <c:extLst>
          <c:ext xmlns:c15="http://schemas.microsoft.com/office/drawing/2012/chart" uri="{02D57815-91ED-43cb-92C2-25804820EDAC}">
            <c15:filteredScatterSeries>
              <c15:ser>
                <c:idx val="2"/>
                <c:order val="2"/>
                <c:tx>
                  <c:strRef>
                    <c:extLst>
                      <c:ext uri="{02D57815-91ED-43cb-92C2-25804820EDAC}">
                        <c15:formulaRef>
                          <c15:sqref>'prueba jamones'!$E$1</c15:sqref>
                        </c15:formulaRef>
                      </c:ext>
                    </c:extLst>
                    <c:strCache>
                      <c:ptCount val="1"/>
                      <c:pt idx="0">
                        <c:v>1</c:v>
                      </c:pt>
                    </c:strCache>
                  </c:strRef>
                </c:tx>
                <c:spPr>
                  <a:ln w="12700" cap="rnd">
                    <a:solidFill>
                      <a:schemeClr val="accent3"/>
                    </a:solidFill>
                    <a:round/>
                  </a:ln>
                  <a:effectLst/>
                </c:spPr>
                <c:marker>
                  <c:symbol val="none"/>
                </c:marker>
                <c:xVal>
                  <c:numRef>
                    <c:extLst>
                      <c:ex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c:ext uri="{02D57815-91ED-43cb-92C2-25804820EDAC}">
                        <c15:formulaRef>
                          <c15:sqref>'prueba jamones'!$E$2:$E$51</c15:sqref>
                        </c15:formulaRef>
                      </c:ext>
                    </c:extLst>
                    <c:numCache>
                      <c:formatCode>General</c:formatCode>
                      <c:ptCount val="50"/>
                      <c:pt idx="0">
                        <c:v>31.573</c:v>
                      </c:pt>
                      <c:pt idx="1">
                        <c:v>33.930999999999997</c:v>
                      </c:pt>
                      <c:pt idx="2">
                        <c:v>38.646999999999998</c:v>
                      </c:pt>
                      <c:pt idx="3">
                        <c:v>42.354999999999997</c:v>
                      </c:pt>
                      <c:pt idx="4">
                        <c:v>57.747</c:v>
                      </c:pt>
                      <c:pt idx="5">
                        <c:v>70.248999999999995</c:v>
                      </c:pt>
                      <c:pt idx="6">
                        <c:v>75.977999999999994</c:v>
                      </c:pt>
                      <c:pt idx="7">
                        <c:v>79.563999999999993</c:v>
                      </c:pt>
                      <c:pt idx="8">
                        <c:v>81.138000000000005</c:v>
                      </c:pt>
                      <c:pt idx="9">
                        <c:v>83.102999999999994</c:v>
                      </c:pt>
                      <c:pt idx="10">
                        <c:v>83.805999999999997</c:v>
                      </c:pt>
                      <c:pt idx="11">
                        <c:v>83.475999999999999</c:v>
                      </c:pt>
                      <c:pt idx="12">
                        <c:v>81.623999999999995</c:v>
                      </c:pt>
                      <c:pt idx="13">
                        <c:v>81.653000000000006</c:v>
                      </c:pt>
                      <c:pt idx="14">
                        <c:v>82.307000000000002</c:v>
                      </c:pt>
                      <c:pt idx="15">
                        <c:v>83.498000000000005</c:v>
                      </c:pt>
                      <c:pt idx="16">
                        <c:v>83.001999999999995</c:v>
                      </c:pt>
                      <c:pt idx="17">
                        <c:v>83.31</c:v>
                      </c:pt>
                      <c:pt idx="18">
                        <c:v>82.25</c:v>
                      </c:pt>
                      <c:pt idx="19">
                        <c:v>82.846000000000004</c:v>
                      </c:pt>
                      <c:pt idx="20">
                        <c:v>82.334999999999994</c:v>
                      </c:pt>
                      <c:pt idx="21">
                        <c:v>81.150999999999996</c:v>
                      </c:pt>
                      <c:pt idx="22">
                        <c:v>81.7</c:v>
                      </c:pt>
                      <c:pt idx="23">
                        <c:v>81.95</c:v>
                      </c:pt>
                      <c:pt idx="24">
                        <c:v>81.826999999999998</c:v>
                      </c:pt>
                      <c:pt idx="25">
                        <c:v>81.233999999999995</c:v>
                      </c:pt>
                      <c:pt idx="26">
                        <c:v>80.283000000000001</c:v>
                      </c:pt>
                      <c:pt idx="27">
                        <c:v>81.91</c:v>
                      </c:pt>
                      <c:pt idx="28">
                        <c:v>81.975999999999999</c:v>
                      </c:pt>
                      <c:pt idx="29">
                        <c:v>82.850999999999999</c:v>
                      </c:pt>
                      <c:pt idx="30">
                        <c:v>82.873000000000005</c:v>
                      </c:pt>
                      <c:pt idx="31">
                        <c:v>82.771000000000001</c:v>
                      </c:pt>
                      <c:pt idx="32">
                        <c:v>82.546000000000006</c:v>
                      </c:pt>
                      <c:pt idx="33">
                        <c:v>82.855000000000004</c:v>
                      </c:pt>
                      <c:pt idx="34">
                        <c:v>81.408000000000001</c:v>
                      </c:pt>
                      <c:pt idx="35">
                        <c:v>81.763999999999996</c:v>
                      </c:pt>
                      <c:pt idx="36">
                        <c:v>80.691000000000003</c:v>
                      </c:pt>
                      <c:pt idx="37">
                        <c:v>80.625</c:v>
                      </c:pt>
                      <c:pt idx="38">
                        <c:v>81.650999999999996</c:v>
                      </c:pt>
                      <c:pt idx="39">
                        <c:v>81.114000000000004</c:v>
                      </c:pt>
                      <c:pt idx="40">
                        <c:v>82.356999999999999</c:v>
                      </c:pt>
                      <c:pt idx="41">
                        <c:v>82.132000000000005</c:v>
                      </c:pt>
                      <c:pt idx="42">
                        <c:v>82.341999999999999</c:v>
                      </c:pt>
                      <c:pt idx="43">
                        <c:v>83.106999999999999</c:v>
                      </c:pt>
                      <c:pt idx="44">
                        <c:v>83.545000000000002</c:v>
                      </c:pt>
                      <c:pt idx="45">
                        <c:v>82.703000000000003</c:v>
                      </c:pt>
                      <c:pt idx="46">
                        <c:v>82.301000000000002</c:v>
                      </c:pt>
                      <c:pt idx="47">
                        <c:v>81.433999999999997</c:v>
                      </c:pt>
                      <c:pt idx="48">
                        <c:v>81.725999999999999</c:v>
                      </c:pt>
                      <c:pt idx="49">
                        <c:v>80.515000000000001</c:v>
                      </c:pt>
                    </c:numCache>
                  </c:numRef>
                </c:yVal>
                <c:smooth val="0"/>
                <c:extLst>
                  <c:ext xmlns:c16="http://schemas.microsoft.com/office/drawing/2014/chart" uri="{C3380CC4-5D6E-409C-BE32-E72D297353CC}">
                    <c16:uniqueId val="{00000003-752F-435C-9407-9688C1D5D55D}"/>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'prueba jamones'!$G$1</c15:sqref>
                        </c15:formulaRef>
                      </c:ext>
                    </c:extLst>
                    <c:strCache>
                      <c:ptCount val="1"/>
                      <c:pt idx="0">
                        <c:v>3</c:v>
                      </c:pt>
                    </c:strCache>
                  </c:strRef>
                </c:tx>
                <c:spPr>
                  <a:ln w="1270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xmlns:c15="http://schemas.microsoft.com/office/drawing/2012/chart">
                      <c:ext xmlns:c15="http://schemas.microsoft.com/office/drawing/2012/chart" uri="{02D57815-91ED-43cb-92C2-25804820EDAC}">
                        <c15:formulaRef>
                          <c15:sqref>'prueba jamones'!$G$2:$G$51</c15:sqref>
                        </c15:formulaRef>
                      </c:ext>
                    </c:extLst>
                    <c:numCache>
                      <c:formatCode>General</c:formatCode>
                      <c:ptCount val="50"/>
                      <c:pt idx="0">
                        <c:v>31.497</c:v>
                      </c:pt>
                      <c:pt idx="1">
                        <c:v>33.393000000000001</c:v>
                      </c:pt>
                      <c:pt idx="2">
                        <c:v>37.055999999999997</c:v>
                      </c:pt>
                      <c:pt idx="3">
                        <c:v>41.612000000000002</c:v>
                      </c:pt>
                      <c:pt idx="4">
                        <c:v>56.179000000000002</c:v>
                      </c:pt>
                      <c:pt idx="5">
                        <c:v>69.906999999999996</c:v>
                      </c:pt>
                      <c:pt idx="6">
                        <c:v>74.667000000000002</c:v>
                      </c:pt>
                      <c:pt idx="7">
                        <c:v>79.114000000000004</c:v>
                      </c:pt>
                      <c:pt idx="8">
                        <c:v>81.965999999999994</c:v>
                      </c:pt>
                      <c:pt idx="9">
                        <c:v>83.856999999999999</c:v>
                      </c:pt>
                      <c:pt idx="10">
                        <c:v>82.98</c:v>
                      </c:pt>
                      <c:pt idx="11">
                        <c:v>83.016000000000005</c:v>
                      </c:pt>
                      <c:pt idx="12">
                        <c:v>81.994</c:v>
                      </c:pt>
                      <c:pt idx="13">
                        <c:v>81.793000000000006</c:v>
                      </c:pt>
                      <c:pt idx="14">
                        <c:v>82.302000000000007</c:v>
                      </c:pt>
                      <c:pt idx="15">
                        <c:v>81.478999999999999</c:v>
                      </c:pt>
                      <c:pt idx="16">
                        <c:v>81.569000000000003</c:v>
                      </c:pt>
                      <c:pt idx="17">
                        <c:v>82.027000000000001</c:v>
                      </c:pt>
                      <c:pt idx="18">
                        <c:v>82.847999999999999</c:v>
                      </c:pt>
                      <c:pt idx="19">
                        <c:v>82.44</c:v>
                      </c:pt>
                      <c:pt idx="20">
                        <c:v>82.991</c:v>
                      </c:pt>
                      <c:pt idx="21">
                        <c:v>81.747</c:v>
                      </c:pt>
                      <c:pt idx="22">
                        <c:v>81.061999999999998</c:v>
                      </c:pt>
                      <c:pt idx="23">
                        <c:v>81.281000000000006</c:v>
                      </c:pt>
                      <c:pt idx="24">
                        <c:v>81.370999999999995</c:v>
                      </c:pt>
                      <c:pt idx="25">
                        <c:v>81.355000000000004</c:v>
                      </c:pt>
                      <c:pt idx="26">
                        <c:v>80.381</c:v>
                      </c:pt>
                      <c:pt idx="27">
                        <c:v>81.733000000000004</c:v>
                      </c:pt>
                      <c:pt idx="28">
                        <c:v>81.370999999999995</c:v>
                      </c:pt>
                      <c:pt idx="29">
                        <c:v>82.594999999999999</c:v>
                      </c:pt>
                      <c:pt idx="30">
                        <c:v>82.71</c:v>
                      </c:pt>
                      <c:pt idx="31">
                        <c:v>82.65</c:v>
                      </c:pt>
                      <c:pt idx="32">
                        <c:v>82.423000000000002</c:v>
                      </c:pt>
                      <c:pt idx="33">
                        <c:v>82.271000000000001</c:v>
                      </c:pt>
                      <c:pt idx="34">
                        <c:v>81.834999999999994</c:v>
                      </c:pt>
                      <c:pt idx="35">
                        <c:v>81.222999999999999</c:v>
                      </c:pt>
                      <c:pt idx="36">
                        <c:v>80.033000000000001</c:v>
                      </c:pt>
                      <c:pt idx="37">
                        <c:v>80.501000000000005</c:v>
                      </c:pt>
                      <c:pt idx="38">
                        <c:v>81.906999999999996</c:v>
                      </c:pt>
                      <c:pt idx="39">
                        <c:v>81.301000000000002</c:v>
                      </c:pt>
                      <c:pt idx="40">
                        <c:v>82.653000000000006</c:v>
                      </c:pt>
                      <c:pt idx="41">
                        <c:v>82.570999999999998</c:v>
                      </c:pt>
                      <c:pt idx="42">
                        <c:v>82.852999999999994</c:v>
                      </c:pt>
                      <c:pt idx="43">
                        <c:v>83.534000000000006</c:v>
                      </c:pt>
                      <c:pt idx="44">
                        <c:v>83.320999999999998</c:v>
                      </c:pt>
                      <c:pt idx="45">
                        <c:v>82.421999999999997</c:v>
                      </c:pt>
                      <c:pt idx="46">
                        <c:v>82.34</c:v>
                      </c:pt>
                      <c:pt idx="47">
                        <c:v>81.542000000000002</c:v>
                      </c:pt>
                      <c:pt idx="48">
                        <c:v>81.138999999999996</c:v>
                      </c:pt>
                      <c:pt idx="49">
                        <c:v>80.748000000000005</c:v>
                      </c:pt>
                    </c:numCache>
                  </c:numRef>
                </c:yVal>
                <c:smooth val="0"/>
                <c:extLst xmlns:c15="http://schemas.microsoft.com/office/drawing/2012/chart">
                  <c:ext xmlns:c16="http://schemas.microsoft.com/office/drawing/2014/chart" uri="{C3380CC4-5D6E-409C-BE32-E72D297353CC}">
                    <c16:uniqueId val="{00000004-752F-435C-9407-9688C1D5D55D}"/>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'prueba jamones'!$H$1</c15:sqref>
                        </c15:formulaRef>
                      </c:ext>
                    </c:extLst>
                    <c:strCache>
                      <c:ptCount val="1"/>
                      <c:pt idx="0">
                        <c:v>4</c:v>
                      </c:pt>
                    </c:strCache>
                  </c:strRef>
                </c:tx>
                <c:spPr>
                  <a:ln w="12700" cap="rnd">
                    <a:solidFill>
                      <a:schemeClr val="accent6"/>
                    </a:solidFill>
                    <a:round/>
                  </a:ln>
                  <a:effectLst/>
                </c:spPr>
                <c:marker>
                  <c:symbol val="none"/>
                </c:marker>
                <c:xVal>
                  <c:numRef>
                    <c:extLst xmlns:c15="http://schemas.microsoft.com/office/drawing/2012/chart">
                      <c:ext xmlns:c15="http://schemas.microsoft.com/office/drawing/2012/char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xmlns:c15="http://schemas.microsoft.com/office/drawing/2012/chart">
                      <c:ext xmlns:c15="http://schemas.microsoft.com/office/drawing/2012/chart" uri="{02D57815-91ED-43cb-92C2-25804820EDAC}">
                        <c15:formulaRef>
                          <c15:sqref>'prueba jamones'!$H$2:$H$51</c15:sqref>
                        </c15:formulaRef>
                      </c:ext>
                    </c:extLst>
                    <c:numCache>
                      <c:formatCode>General</c:formatCode>
                      <c:ptCount val="50"/>
                      <c:pt idx="0">
                        <c:v>29.594000000000001</c:v>
                      </c:pt>
                      <c:pt idx="1">
                        <c:v>31.858000000000001</c:v>
                      </c:pt>
                      <c:pt idx="2">
                        <c:v>36.121000000000002</c:v>
                      </c:pt>
                      <c:pt idx="3">
                        <c:v>40.026000000000003</c:v>
                      </c:pt>
                      <c:pt idx="4">
                        <c:v>54.283000000000001</c:v>
                      </c:pt>
                      <c:pt idx="5">
                        <c:v>68.31</c:v>
                      </c:pt>
                      <c:pt idx="6">
                        <c:v>73.86</c:v>
                      </c:pt>
                      <c:pt idx="7">
                        <c:v>79.245999999999995</c:v>
                      </c:pt>
                      <c:pt idx="8">
                        <c:v>80.486000000000004</c:v>
                      </c:pt>
                      <c:pt idx="9">
                        <c:v>82.718999999999994</c:v>
                      </c:pt>
                      <c:pt idx="10">
                        <c:v>82.472999999999999</c:v>
                      </c:pt>
                      <c:pt idx="11">
                        <c:v>82.680999999999997</c:v>
                      </c:pt>
                      <c:pt idx="12">
                        <c:v>81.831999999999994</c:v>
                      </c:pt>
                      <c:pt idx="13">
                        <c:v>81.156000000000006</c:v>
                      </c:pt>
                      <c:pt idx="14">
                        <c:v>80.709999999999994</c:v>
                      </c:pt>
                      <c:pt idx="15">
                        <c:v>81.468000000000004</c:v>
                      </c:pt>
                      <c:pt idx="16">
                        <c:v>81.986000000000004</c:v>
                      </c:pt>
                      <c:pt idx="17">
                        <c:v>82.415999999999997</c:v>
                      </c:pt>
                      <c:pt idx="18">
                        <c:v>82.97</c:v>
                      </c:pt>
                      <c:pt idx="19">
                        <c:v>82.765000000000001</c:v>
                      </c:pt>
                      <c:pt idx="20">
                        <c:v>82.27</c:v>
                      </c:pt>
                      <c:pt idx="21">
                        <c:v>81.695999999999998</c:v>
                      </c:pt>
                      <c:pt idx="22">
                        <c:v>81.489999999999995</c:v>
                      </c:pt>
                      <c:pt idx="23">
                        <c:v>81.99</c:v>
                      </c:pt>
                      <c:pt idx="24">
                        <c:v>81.590999999999994</c:v>
                      </c:pt>
                      <c:pt idx="25">
                        <c:v>81.286000000000001</c:v>
                      </c:pt>
                      <c:pt idx="26">
                        <c:v>80.817999999999998</c:v>
                      </c:pt>
                      <c:pt idx="27">
                        <c:v>81.117999999999995</c:v>
                      </c:pt>
                      <c:pt idx="28">
                        <c:v>81.004999999999995</c:v>
                      </c:pt>
                      <c:pt idx="29">
                        <c:v>82.576999999999998</c:v>
                      </c:pt>
                      <c:pt idx="30">
                        <c:v>82.56</c:v>
                      </c:pt>
                      <c:pt idx="31">
                        <c:v>82.74</c:v>
                      </c:pt>
                      <c:pt idx="32">
                        <c:v>82.555000000000007</c:v>
                      </c:pt>
                      <c:pt idx="33">
                        <c:v>82.962000000000003</c:v>
                      </c:pt>
                      <c:pt idx="34">
                        <c:v>81.075999999999993</c:v>
                      </c:pt>
                      <c:pt idx="35">
                        <c:v>81.965999999999994</c:v>
                      </c:pt>
                      <c:pt idx="36">
                        <c:v>80.070999999999998</c:v>
                      </c:pt>
                      <c:pt idx="37">
                        <c:v>80.013000000000005</c:v>
                      </c:pt>
                      <c:pt idx="38">
                        <c:v>81.096000000000004</c:v>
                      </c:pt>
                      <c:pt idx="39">
                        <c:v>81.185000000000002</c:v>
                      </c:pt>
                      <c:pt idx="40">
                        <c:v>82.247</c:v>
                      </c:pt>
                      <c:pt idx="41">
                        <c:v>82.441999999999993</c:v>
                      </c:pt>
                      <c:pt idx="42">
                        <c:v>82.721999999999994</c:v>
                      </c:pt>
                      <c:pt idx="43">
                        <c:v>83.739000000000004</c:v>
                      </c:pt>
                      <c:pt idx="44">
                        <c:v>83.596000000000004</c:v>
                      </c:pt>
                      <c:pt idx="45">
                        <c:v>82.623000000000005</c:v>
                      </c:pt>
                      <c:pt idx="46">
                        <c:v>82.429000000000002</c:v>
                      </c:pt>
                      <c:pt idx="47">
                        <c:v>81.628</c:v>
                      </c:pt>
                      <c:pt idx="48">
                        <c:v>81.834999999999994</c:v>
                      </c:pt>
                      <c:pt idx="49">
                        <c:v>80.363</c:v>
                      </c:pt>
                    </c:numCache>
                  </c:numRef>
                </c:yVal>
                <c:smooth val="0"/>
                <c:extLst xmlns:c15="http://schemas.microsoft.com/office/drawing/2012/chart">
                  <c:ext xmlns:c16="http://schemas.microsoft.com/office/drawing/2014/chart" uri="{C3380CC4-5D6E-409C-BE32-E72D297353CC}">
                    <c16:uniqueId val="{00000005-752F-435C-9407-9688C1D5D55D}"/>
                  </c:ext>
                </c:extLst>
              </c15:ser>
            </c15:filteredScatterSeries>
          </c:ext>
        </c:extLst>
      </c:scatterChart>
      <c:valAx>
        <c:axId val="1035278528"/>
        <c:scaling>
          <c:orientation val="minMax"/>
          <c:max val="50"/>
          <c:min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a:t>N°</a:t>
                </a:r>
                <a:r>
                  <a:rPr lang="es-EC" sz="1400" baseline="0"/>
                  <a:t> de muestras</a:t>
                </a:r>
                <a:endParaRPr lang="es-EC" sz="1400"/>
              </a:p>
            </c:rich>
          </c:tx>
          <c:layout>
            <c:manualLayout>
              <c:xMode val="edge"/>
              <c:yMode val="edge"/>
              <c:x val="0.46149377914475098"/>
              <c:y val="0.8808743003854981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80160"/>
        <c:crosses val="autoZero"/>
        <c:crossBetween val="midCat"/>
      </c:valAx>
      <c:valAx>
        <c:axId val="1035280160"/>
        <c:scaling>
          <c:orientation val="minMax"/>
          <c:max val="85"/>
          <c:min val="6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1" i="0" baseline="0">
                    <a:effectLst/>
                  </a:rPr>
                  <a:t>Temperatura </a:t>
                </a:r>
                <a:r>
                  <a:rPr lang="en-US" sz="1400" b="1" i="0" baseline="0">
                    <a:effectLst/>
                  </a:rPr>
                  <a:t>[</a:t>
                </a:r>
                <a:r>
                  <a:rPr lang="es-EC" sz="1400" b="1" i="0" baseline="0">
                    <a:effectLst/>
                  </a:rPr>
                  <a:t>°C]</a:t>
                </a:r>
                <a:endParaRPr lang="es-EC" sz="1400">
                  <a:effectLst/>
                </a:endParaRPr>
              </a:p>
            </c:rich>
          </c:tx>
          <c:layout>
            <c:manualLayout>
              <c:xMode val="edge"/>
              <c:yMode val="edge"/>
              <c:x val="1.5509258856935286E-2"/>
              <c:y val="0.315015728222521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78528"/>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64419964260483E-2"/>
          <c:y val="4.9731377102266154E-2"/>
          <c:w val="0.90080980198304084"/>
          <c:h val="0.77447165630877679"/>
        </c:manualLayout>
      </c:layout>
      <c:scatterChart>
        <c:scatterStyle val="lineMarker"/>
        <c:varyColors val="0"/>
        <c:ser>
          <c:idx val="0"/>
          <c:order val="0"/>
          <c:tx>
            <c:strRef>
              <c:f>'prueba jamones'!$C$1</c:f>
              <c:strCache>
                <c:ptCount val="1"/>
                <c:pt idx="0">
                  <c:v>SET</c:v>
                </c:pt>
              </c:strCache>
            </c:strRef>
          </c:tx>
          <c:spPr>
            <a:ln w="15875" cap="rnd">
              <a:solidFill>
                <a:schemeClr val="accent1"/>
              </a:solidFill>
              <a:prstDash val="sysDot"/>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jamones'!$C$2:$C$51</c:f>
              <c:numCache>
                <c:formatCode>General</c:formatCode>
                <c:ptCount val="50"/>
                <c:pt idx="0">
                  <c:v>82</c:v>
                </c:pt>
                <c:pt idx="1">
                  <c:v>82</c:v>
                </c:pt>
                <c:pt idx="2">
                  <c:v>82</c:v>
                </c:pt>
                <c:pt idx="3">
                  <c:v>82</c:v>
                </c:pt>
                <c:pt idx="4">
                  <c:v>82</c:v>
                </c:pt>
                <c:pt idx="5">
                  <c:v>82</c:v>
                </c:pt>
                <c:pt idx="6">
                  <c:v>82</c:v>
                </c:pt>
                <c:pt idx="7">
                  <c:v>82</c:v>
                </c:pt>
                <c:pt idx="8">
                  <c:v>82</c:v>
                </c:pt>
                <c:pt idx="9">
                  <c:v>82</c:v>
                </c:pt>
                <c:pt idx="10">
                  <c:v>82</c:v>
                </c:pt>
                <c:pt idx="11">
                  <c:v>82</c:v>
                </c:pt>
                <c:pt idx="12">
                  <c:v>82</c:v>
                </c:pt>
                <c:pt idx="13">
                  <c:v>82</c:v>
                </c:pt>
                <c:pt idx="14">
                  <c:v>82</c:v>
                </c:pt>
                <c:pt idx="15">
                  <c:v>82</c:v>
                </c:pt>
                <c:pt idx="16">
                  <c:v>82</c:v>
                </c:pt>
                <c:pt idx="17">
                  <c:v>82</c:v>
                </c:pt>
                <c:pt idx="18">
                  <c:v>82</c:v>
                </c:pt>
                <c:pt idx="19">
                  <c:v>82</c:v>
                </c:pt>
                <c:pt idx="20">
                  <c:v>82</c:v>
                </c:pt>
                <c:pt idx="21">
                  <c:v>82</c:v>
                </c:pt>
                <c:pt idx="22">
                  <c:v>82</c:v>
                </c:pt>
                <c:pt idx="23">
                  <c:v>82</c:v>
                </c:pt>
                <c:pt idx="24">
                  <c:v>82</c:v>
                </c:pt>
                <c:pt idx="25">
                  <c:v>82</c:v>
                </c:pt>
                <c:pt idx="26">
                  <c:v>82</c:v>
                </c:pt>
                <c:pt idx="27">
                  <c:v>82</c:v>
                </c:pt>
                <c:pt idx="28">
                  <c:v>82</c:v>
                </c:pt>
                <c:pt idx="29">
                  <c:v>82</c:v>
                </c:pt>
                <c:pt idx="30">
                  <c:v>82</c:v>
                </c:pt>
                <c:pt idx="31">
                  <c:v>82</c:v>
                </c:pt>
                <c:pt idx="32">
                  <c:v>82</c:v>
                </c:pt>
                <c:pt idx="33">
                  <c:v>82</c:v>
                </c:pt>
                <c:pt idx="34">
                  <c:v>82</c:v>
                </c:pt>
                <c:pt idx="35">
                  <c:v>82</c:v>
                </c:pt>
                <c:pt idx="36">
                  <c:v>82</c:v>
                </c:pt>
                <c:pt idx="37">
                  <c:v>82</c:v>
                </c:pt>
                <c:pt idx="38">
                  <c:v>82</c:v>
                </c:pt>
                <c:pt idx="39">
                  <c:v>82</c:v>
                </c:pt>
                <c:pt idx="40">
                  <c:v>82</c:v>
                </c:pt>
                <c:pt idx="41">
                  <c:v>82</c:v>
                </c:pt>
                <c:pt idx="42">
                  <c:v>82</c:v>
                </c:pt>
                <c:pt idx="43">
                  <c:v>82</c:v>
                </c:pt>
                <c:pt idx="44">
                  <c:v>82</c:v>
                </c:pt>
                <c:pt idx="45">
                  <c:v>82</c:v>
                </c:pt>
                <c:pt idx="46">
                  <c:v>82</c:v>
                </c:pt>
                <c:pt idx="47">
                  <c:v>82</c:v>
                </c:pt>
                <c:pt idx="48">
                  <c:v>82</c:v>
                </c:pt>
                <c:pt idx="49">
                  <c:v>82</c:v>
                </c:pt>
              </c:numCache>
            </c:numRef>
          </c:yVal>
          <c:smooth val="0"/>
          <c:extLst>
            <c:ext xmlns:c16="http://schemas.microsoft.com/office/drawing/2014/chart" uri="{C3380CC4-5D6E-409C-BE32-E72D297353CC}">
              <c16:uniqueId val="{00000000-3746-4994-BC99-47ED413D4644}"/>
            </c:ext>
          </c:extLst>
        </c:ser>
        <c:ser>
          <c:idx val="1"/>
          <c:order val="1"/>
          <c:tx>
            <c:strRef>
              <c:f>'prueba jamones'!$D$1</c:f>
              <c:strCache>
                <c:ptCount val="1"/>
                <c:pt idx="0">
                  <c:v>Temp_REAL</c:v>
                </c:pt>
              </c:strCache>
            </c:strRef>
          </c:tx>
          <c:spPr>
            <a:ln w="19050" cap="rnd">
              <a:solidFill>
                <a:schemeClr val="accent2"/>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jamones'!$D$2:$D$51</c:f>
              <c:numCache>
                <c:formatCode>General</c:formatCode>
                <c:ptCount val="50"/>
                <c:pt idx="0">
                  <c:v>30.475000000000001</c:v>
                </c:pt>
                <c:pt idx="1">
                  <c:v>32.085000000000001</c:v>
                </c:pt>
                <c:pt idx="2">
                  <c:v>37.392000000000003</c:v>
                </c:pt>
                <c:pt idx="3">
                  <c:v>41.947000000000003</c:v>
                </c:pt>
                <c:pt idx="4">
                  <c:v>55.499000000000002</c:v>
                </c:pt>
                <c:pt idx="5">
                  <c:v>69.625</c:v>
                </c:pt>
                <c:pt idx="6">
                  <c:v>74.123000000000005</c:v>
                </c:pt>
                <c:pt idx="7">
                  <c:v>80.655000000000001</c:v>
                </c:pt>
                <c:pt idx="8">
                  <c:v>82.233000000000004</c:v>
                </c:pt>
                <c:pt idx="9">
                  <c:v>83.543000000000006</c:v>
                </c:pt>
                <c:pt idx="10">
                  <c:v>82.927999999999997</c:v>
                </c:pt>
                <c:pt idx="11">
                  <c:v>82.840999999999994</c:v>
                </c:pt>
                <c:pt idx="12">
                  <c:v>81.748000000000005</c:v>
                </c:pt>
                <c:pt idx="13">
                  <c:v>80.926000000000002</c:v>
                </c:pt>
                <c:pt idx="14">
                  <c:v>81.789000000000001</c:v>
                </c:pt>
                <c:pt idx="15">
                  <c:v>82.614999999999995</c:v>
                </c:pt>
                <c:pt idx="16">
                  <c:v>82.811000000000007</c:v>
                </c:pt>
                <c:pt idx="17">
                  <c:v>83.35</c:v>
                </c:pt>
                <c:pt idx="18">
                  <c:v>82.822000000000003</c:v>
                </c:pt>
                <c:pt idx="19">
                  <c:v>82.730999999999995</c:v>
                </c:pt>
                <c:pt idx="20">
                  <c:v>82.093999999999994</c:v>
                </c:pt>
                <c:pt idx="21">
                  <c:v>81.974000000000004</c:v>
                </c:pt>
                <c:pt idx="22">
                  <c:v>81.543999999999997</c:v>
                </c:pt>
                <c:pt idx="23">
                  <c:v>81.531999999999996</c:v>
                </c:pt>
                <c:pt idx="24">
                  <c:v>81.013000000000005</c:v>
                </c:pt>
                <c:pt idx="25">
                  <c:v>81.022000000000006</c:v>
                </c:pt>
                <c:pt idx="26">
                  <c:v>80.673000000000002</c:v>
                </c:pt>
                <c:pt idx="27">
                  <c:v>81.370999999999995</c:v>
                </c:pt>
                <c:pt idx="28">
                  <c:v>81.96</c:v>
                </c:pt>
                <c:pt idx="29">
                  <c:v>82.641000000000005</c:v>
                </c:pt>
                <c:pt idx="30">
                  <c:v>82.811999999999998</c:v>
                </c:pt>
                <c:pt idx="31">
                  <c:v>82.971999999999994</c:v>
                </c:pt>
                <c:pt idx="32">
                  <c:v>82.515000000000001</c:v>
                </c:pt>
                <c:pt idx="33">
                  <c:v>82.120999999999995</c:v>
                </c:pt>
                <c:pt idx="34">
                  <c:v>81.245000000000005</c:v>
                </c:pt>
                <c:pt idx="35">
                  <c:v>81.061000000000007</c:v>
                </c:pt>
                <c:pt idx="36">
                  <c:v>80.885999999999996</c:v>
                </c:pt>
                <c:pt idx="37">
                  <c:v>80.313999999999993</c:v>
                </c:pt>
                <c:pt idx="38">
                  <c:v>81.864000000000004</c:v>
                </c:pt>
                <c:pt idx="39">
                  <c:v>81.998000000000005</c:v>
                </c:pt>
                <c:pt idx="40">
                  <c:v>82.143000000000001</c:v>
                </c:pt>
                <c:pt idx="41">
                  <c:v>82.251999999999995</c:v>
                </c:pt>
                <c:pt idx="42">
                  <c:v>82.728999999999999</c:v>
                </c:pt>
                <c:pt idx="43">
                  <c:v>83.091999999999999</c:v>
                </c:pt>
                <c:pt idx="44">
                  <c:v>83.447999999999993</c:v>
                </c:pt>
                <c:pt idx="45">
                  <c:v>82.510999999999996</c:v>
                </c:pt>
                <c:pt idx="46">
                  <c:v>82.027000000000001</c:v>
                </c:pt>
                <c:pt idx="47">
                  <c:v>81.981999999999999</c:v>
                </c:pt>
                <c:pt idx="48">
                  <c:v>81.831000000000003</c:v>
                </c:pt>
                <c:pt idx="49">
                  <c:v>80.661000000000001</c:v>
                </c:pt>
              </c:numCache>
            </c:numRef>
          </c:yVal>
          <c:smooth val="0"/>
          <c:extLst>
            <c:ext xmlns:c16="http://schemas.microsoft.com/office/drawing/2014/chart" uri="{C3380CC4-5D6E-409C-BE32-E72D297353CC}">
              <c16:uniqueId val="{00000001-3746-4994-BC99-47ED413D4644}"/>
            </c:ext>
          </c:extLst>
        </c:ser>
        <c:ser>
          <c:idx val="4"/>
          <c:order val="4"/>
          <c:tx>
            <c:strRef>
              <c:f>'prueba jamones'!$G$1</c:f>
              <c:strCache>
                <c:ptCount val="1"/>
                <c:pt idx="0">
                  <c:v>3</c:v>
                </c:pt>
              </c:strCache>
              <c:extLst xmlns:c15="http://schemas.microsoft.com/office/drawing/2012/chart"/>
            </c:strRef>
          </c:tx>
          <c:spPr>
            <a:ln w="12700" cap="rnd">
              <a:solidFill>
                <a:schemeClr val="accent5"/>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extLst xmlns:c15="http://schemas.microsoft.com/office/drawing/2012/chart"/>
            </c:numRef>
          </c:xVal>
          <c:yVal>
            <c:numRef>
              <c:f>'prueba jamones'!$G$2:$G$51</c:f>
              <c:numCache>
                <c:formatCode>General</c:formatCode>
                <c:ptCount val="50"/>
                <c:pt idx="0">
                  <c:v>31.497</c:v>
                </c:pt>
                <c:pt idx="1">
                  <c:v>33.393000000000001</c:v>
                </c:pt>
                <c:pt idx="2">
                  <c:v>37.055999999999997</c:v>
                </c:pt>
                <c:pt idx="3">
                  <c:v>41.612000000000002</c:v>
                </c:pt>
                <c:pt idx="4">
                  <c:v>56.179000000000002</c:v>
                </c:pt>
                <c:pt idx="5">
                  <c:v>69.906999999999996</c:v>
                </c:pt>
                <c:pt idx="6">
                  <c:v>74.667000000000002</c:v>
                </c:pt>
                <c:pt idx="7">
                  <c:v>79.114000000000004</c:v>
                </c:pt>
                <c:pt idx="8">
                  <c:v>81.965999999999994</c:v>
                </c:pt>
                <c:pt idx="9">
                  <c:v>83.856999999999999</c:v>
                </c:pt>
                <c:pt idx="10">
                  <c:v>82.98</c:v>
                </c:pt>
                <c:pt idx="11">
                  <c:v>83.016000000000005</c:v>
                </c:pt>
                <c:pt idx="12">
                  <c:v>81.994</c:v>
                </c:pt>
                <c:pt idx="13">
                  <c:v>81.793000000000006</c:v>
                </c:pt>
                <c:pt idx="14">
                  <c:v>82.302000000000007</c:v>
                </c:pt>
                <c:pt idx="15">
                  <c:v>81.478999999999999</c:v>
                </c:pt>
                <c:pt idx="16">
                  <c:v>81.569000000000003</c:v>
                </c:pt>
                <c:pt idx="17">
                  <c:v>82.027000000000001</c:v>
                </c:pt>
                <c:pt idx="18">
                  <c:v>82.847999999999999</c:v>
                </c:pt>
                <c:pt idx="19">
                  <c:v>82.44</c:v>
                </c:pt>
                <c:pt idx="20">
                  <c:v>82.991</c:v>
                </c:pt>
                <c:pt idx="21">
                  <c:v>81.747</c:v>
                </c:pt>
                <c:pt idx="22">
                  <c:v>81.061999999999998</c:v>
                </c:pt>
                <c:pt idx="23">
                  <c:v>81.281000000000006</c:v>
                </c:pt>
                <c:pt idx="24">
                  <c:v>81.370999999999995</c:v>
                </c:pt>
                <c:pt idx="25">
                  <c:v>81.355000000000004</c:v>
                </c:pt>
                <c:pt idx="26">
                  <c:v>80.381</c:v>
                </c:pt>
                <c:pt idx="27">
                  <c:v>81.733000000000004</c:v>
                </c:pt>
                <c:pt idx="28">
                  <c:v>81.370999999999995</c:v>
                </c:pt>
                <c:pt idx="29">
                  <c:v>82.594999999999999</c:v>
                </c:pt>
                <c:pt idx="30">
                  <c:v>82.71</c:v>
                </c:pt>
                <c:pt idx="31">
                  <c:v>82.65</c:v>
                </c:pt>
                <c:pt idx="32">
                  <c:v>82.423000000000002</c:v>
                </c:pt>
                <c:pt idx="33">
                  <c:v>82.271000000000001</c:v>
                </c:pt>
                <c:pt idx="34">
                  <c:v>81.834999999999994</c:v>
                </c:pt>
                <c:pt idx="35">
                  <c:v>81.222999999999999</c:v>
                </c:pt>
                <c:pt idx="36">
                  <c:v>80.033000000000001</c:v>
                </c:pt>
                <c:pt idx="37">
                  <c:v>80.501000000000005</c:v>
                </c:pt>
                <c:pt idx="38">
                  <c:v>81.906999999999996</c:v>
                </c:pt>
                <c:pt idx="39">
                  <c:v>81.301000000000002</c:v>
                </c:pt>
                <c:pt idx="40">
                  <c:v>82.653000000000006</c:v>
                </c:pt>
                <c:pt idx="41">
                  <c:v>82.570999999999998</c:v>
                </c:pt>
                <c:pt idx="42">
                  <c:v>82.852999999999994</c:v>
                </c:pt>
                <c:pt idx="43">
                  <c:v>83.534000000000006</c:v>
                </c:pt>
                <c:pt idx="44">
                  <c:v>83.320999999999998</c:v>
                </c:pt>
                <c:pt idx="45">
                  <c:v>82.421999999999997</c:v>
                </c:pt>
                <c:pt idx="46">
                  <c:v>82.34</c:v>
                </c:pt>
                <c:pt idx="47">
                  <c:v>81.542000000000002</c:v>
                </c:pt>
                <c:pt idx="48">
                  <c:v>81.138999999999996</c:v>
                </c:pt>
                <c:pt idx="49">
                  <c:v>80.748000000000005</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3746-4994-BC99-47ED413D4644}"/>
            </c:ext>
          </c:extLst>
        </c:ser>
        <c:dLbls>
          <c:showLegendKey val="0"/>
          <c:showVal val="0"/>
          <c:showCatName val="0"/>
          <c:showSerName val="0"/>
          <c:showPercent val="0"/>
          <c:showBubbleSize val="0"/>
        </c:dLbls>
        <c:axId val="1035278528"/>
        <c:axId val="1035280160"/>
        <c:extLst>
          <c:ext xmlns:c15="http://schemas.microsoft.com/office/drawing/2012/chart" uri="{02D57815-91ED-43cb-92C2-25804820EDAC}">
            <c15:filteredScatterSeries>
              <c15:ser>
                <c:idx val="2"/>
                <c:order val="2"/>
                <c:tx>
                  <c:strRef>
                    <c:extLst>
                      <c:ext uri="{02D57815-91ED-43cb-92C2-25804820EDAC}">
                        <c15:formulaRef>
                          <c15:sqref>'prueba jamones'!$E$1</c15:sqref>
                        </c15:formulaRef>
                      </c:ext>
                    </c:extLst>
                    <c:strCache>
                      <c:ptCount val="1"/>
                      <c:pt idx="0">
                        <c:v>1</c:v>
                      </c:pt>
                    </c:strCache>
                  </c:strRef>
                </c:tx>
                <c:spPr>
                  <a:ln w="12700" cap="rnd">
                    <a:solidFill>
                      <a:schemeClr val="accent3"/>
                    </a:solidFill>
                    <a:round/>
                  </a:ln>
                  <a:effectLst/>
                </c:spPr>
                <c:marker>
                  <c:symbol val="none"/>
                </c:marker>
                <c:xVal>
                  <c:numRef>
                    <c:extLst>
                      <c:ex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c:ext uri="{02D57815-91ED-43cb-92C2-25804820EDAC}">
                        <c15:formulaRef>
                          <c15:sqref>'prueba jamones'!$E$2:$E$51</c15:sqref>
                        </c15:formulaRef>
                      </c:ext>
                    </c:extLst>
                    <c:numCache>
                      <c:formatCode>General</c:formatCode>
                      <c:ptCount val="50"/>
                      <c:pt idx="0">
                        <c:v>31.573</c:v>
                      </c:pt>
                      <c:pt idx="1">
                        <c:v>33.930999999999997</c:v>
                      </c:pt>
                      <c:pt idx="2">
                        <c:v>38.646999999999998</c:v>
                      </c:pt>
                      <c:pt idx="3">
                        <c:v>42.354999999999997</c:v>
                      </c:pt>
                      <c:pt idx="4">
                        <c:v>57.747</c:v>
                      </c:pt>
                      <c:pt idx="5">
                        <c:v>70.248999999999995</c:v>
                      </c:pt>
                      <c:pt idx="6">
                        <c:v>75.977999999999994</c:v>
                      </c:pt>
                      <c:pt idx="7">
                        <c:v>79.563999999999993</c:v>
                      </c:pt>
                      <c:pt idx="8">
                        <c:v>81.138000000000005</c:v>
                      </c:pt>
                      <c:pt idx="9">
                        <c:v>83.102999999999994</c:v>
                      </c:pt>
                      <c:pt idx="10">
                        <c:v>83.805999999999997</c:v>
                      </c:pt>
                      <c:pt idx="11">
                        <c:v>83.475999999999999</c:v>
                      </c:pt>
                      <c:pt idx="12">
                        <c:v>81.623999999999995</c:v>
                      </c:pt>
                      <c:pt idx="13">
                        <c:v>81.653000000000006</c:v>
                      </c:pt>
                      <c:pt idx="14">
                        <c:v>82.307000000000002</c:v>
                      </c:pt>
                      <c:pt idx="15">
                        <c:v>83.498000000000005</c:v>
                      </c:pt>
                      <c:pt idx="16">
                        <c:v>83.001999999999995</c:v>
                      </c:pt>
                      <c:pt idx="17">
                        <c:v>83.31</c:v>
                      </c:pt>
                      <c:pt idx="18">
                        <c:v>82.25</c:v>
                      </c:pt>
                      <c:pt idx="19">
                        <c:v>82.846000000000004</c:v>
                      </c:pt>
                      <c:pt idx="20">
                        <c:v>82.334999999999994</c:v>
                      </c:pt>
                      <c:pt idx="21">
                        <c:v>81.150999999999996</c:v>
                      </c:pt>
                      <c:pt idx="22">
                        <c:v>81.7</c:v>
                      </c:pt>
                      <c:pt idx="23">
                        <c:v>81.95</c:v>
                      </c:pt>
                      <c:pt idx="24">
                        <c:v>81.826999999999998</c:v>
                      </c:pt>
                      <c:pt idx="25">
                        <c:v>81.233999999999995</c:v>
                      </c:pt>
                      <c:pt idx="26">
                        <c:v>80.283000000000001</c:v>
                      </c:pt>
                      <c:pt idx="27">
                        <c:v>81.91</c:v>
                      </c:pt>
                      <c:pt idx="28">
                        <c:v>81.975999999999999</c:v>
                      </c:pt>
                      <c:pt idx="29">
                        <c:v>82.850999999999999</c:v>
                      </c:pt>
                      <c:pt idx="30">
                        <c:v>82.873000000000005</c:v>
                      </c:pt>
                      <c:pt idx="31">
                        <c:v>82.771000000000001</c:v>
                      </c:pt>
                      <c:pt idx="32">
                        <c:v>82.546000000000006</c:v>
                      </c:pt>
                      <c:pt idx="33">
                        <c:v>82.855000000000004</c:v>
                      </c:pt>
                      <c:pt idx="34">
                        <c:v>81.408000000000001</c:v>
                      </c:pt>
                      <c:pt idx="35">
                        <c:v>81.763999999999996</c:v>
                      </c:pt>
                      <c:pt idx="36">
                        <c:v>80.691000000000003</c:v>
                      </c:pt>
                      <c:pt idx="37">
                        <c:v>80.625</c:v>
                      </c:pt>
                      <c:pt idx="38">
                        <c:v>81.650999999999996</c:v>
                      </c:pt>
                      <c:pt idx="39">
                        <c:v>81.114000000000004</c:v>
                      </c:pt>
                      <c:pt idx="40">
                        <c:v>82.356999999999999</c:v>
                      </c:pt>
                      <c:pt idx="41">
                        <c:v>82.132000000000005</c:v>
                      </c:pt>
                      <c:pt idx="42">
                        <c:v>82.341999999999999</c:v>
                      </c:pt>
                      <c:pt idx="43">
                        <c:v>83.106999999999999</c:v>
                      </c:pt>
                      <c:pt idx="44">
                        <c:v>83.545000000000002</c:v>
                      </c:pt>
                      <c:pt idx="45">
                        <c:v>82.703000000000003</c:v>
                      </c:pt>
                      <c:pt idx="46">
                        <c:v>82.301000000000002</c:v>
                      </c:pt>
                      <c:pt idx="47">
                        <c:v>81.433999999999997</c:v>
                      </c:pt>
                      <c:pt idx="48">
                        <c:v>81.725999999999999</c:v>
                      </c:pt>
                      <c:pt idx="49">
                        <c:v>80.515000000000001</c:v>
                      </c:pt>
                    </c:numCache>
                  </c:numRef>
                </c:yVal>
                <c:smooth val="0"/>
                <c:extLst>
                  <c:ext xmlns:c16="http://schemas.microsoft.com/office/drawing/2014/chart" uri="{C3380CC4-5D6E-409C-BE32-E72D297353CC}">
                    <c16:uniqueId val="{00000003-3746-4994-BC99-47ED413D4644}"/>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'prueba jamones'!$F$1</c15:sqref>
                        </c15:formulaRef>
                      </c:ext>
                    </c:extLst>
                    <c:strCache>
                      <c:ptCount val="1"/>
                      <c:pt idx="0">
                        <c:v>2</c:v>
                      </c:pt>
                    </c:strCache>
                  </c:strRef>
                </c:tx>
                <c:spPr>
                  <a:ln w="1270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xmlns:c15="http://schemas.microsoft.com/office/drawing/2012/chart">
                      <c:ext xmlns:c15="http://schemas.microsoft.com/office/drawing/2012/chart" uri="{02D57815-91ED-43cb-92C2-25804820EDAC}">
                        <c15:formulaRef>
                          <c15:sqref>'prueba jamones'!$F$2:$F$51</c15:sqref>
                        </c15:formulaRef>
                      </c:ext>
                    </c:extLst>
                    <c:numCache>
                      <c:formatCode>General</c:formatCode>
                      <c:ptCount val="50"/>
                      <c:pt idx="0">
                        <c:v>30.751000000000001</c:v>
                      </c:pt>
                      <c:pt idx="1">
                        <c:v>31.164000000000001</c:v>
                      </c:pt>
                      <c:pt idx="2">
                        <c:v>36.411000000000001</c:v>
                      </c:pt>
                      <c:pt idx="3">
                        <c:v>40.235999999999997</c:v>
                      </c:pt>
                      <c:pt idx="4">
                        <c:v>55.704999999999998</c:v>
                      </c:pt>
                      <c:pt idx="5">
                        <c:v>68.308999999999997</c:v>
                      </c:pt>
                      <c:pt idx="6">
                        <c:v>73.165000000000006</c:v>
                      </c:pt>
                      <c:pt idx="7">
                        <c:v>79.521000000000001</c:v>
                      </c:pt>
                      <c:pt idx="8">
                        <c:v>80.3</c:v>
                      </c:pt>
                      <c:pt idx="9">
                        <c:v>82.866</c:v>
                      </c:pt>
                      <c:pt idx="10">
                        <c:v>82.025999999999996</c:v>
                      </c:pt>
                      <c:pt idx="11">
                        <c:v>82.614999999999995</c:v>
                      </c:pt>
                      <c:pt idx="12">
                        <c:v>81.626000000000005</c:v>
                      </c:pt>
                      <c:pt idx="13">
                        <c:v>81.052999999999997</c:v>
                      </c:pt>
                      <c:pt idx="14">
                        <c:v>80.424999999999997</c:v>
                      </c:pt>
                      <c:pt idx="15">
                        <c:v>81.412999999999997</c:v>
                      </c:pt>
                      <c:pt idx="16">
                        <c:v>81.257000000000005</c:v>
                      </c:pt>
                      <c:pt idx="17">
                        <c:v>82.620999999999995</c:v>
                      </c:pt>
                      <c:pt idx="18">
                        <c:v>82.501999999999995</c:v>
                      </c:pt>
                      <c:pt idx="19">
                        <c:v>82.701999999999998</c:v>
                      </c:pt>
                      <c:pt idx="20">
                        <c:v>82.376999999999995</c:v>
                      </c:pt>
                      <c:pt idx="21">
                        <c:v>81.421999999999997</c:v>
                      </c:pt>
                      <c:pt idx="22">
                        <c:v>81.209000000000003</c:v>
                      </c:pt>
                      <c:pt idx="23">
                        <c:v>81.462999999999994</c:v>
                      </c:pt>
                      <c:pt idx="24">
                        <c:v>81.200999999999993</c:v>
                      </c:pt>
                      <c:pt idx="25">
                        <c:v>81.44</c:v>
                      </c:pt>
                      <c:pt idx="26">
                        <c:v>80.147000000000006</c:v>
                      </c:pt>
                      <c:pt idx="27">
                        <c:v>81.852999999999994</c:v>
                      </c:pt>
                      <c:pt idx="28">
                        <c:v>81.369</c:v>
                      </c:pt>
                      <c:pt idx="29">
                        <c:v>82.688000000000002</c:v>
                      </c:pt>
                      <c:pt idx="30">
                        <c:v>82.531999999999996</c:v>
                      </c:pt>
                      <c:pt idx="31">
                        <c:v>82.396000000000001</c:v>
                      </c:pt>
                      <c:pt idx="32">
                        <c:v>82.037999999999997</c:v>
                      </c:pt>
                      <c:pt idx="33">
                        <c:v>82.040999999999997</c:v>
                      </c:pt>
                      <c:pt idx="34">
                        <c:v>81.933000000000007</c:v>
                      </c:pt>
                      <c:pt idx="35">
                        <c:v>81.64</c:v>
                      </c:pt>
                      <c:pt idx="36">
                        <c:v>80.584999999999994</c:v>
                      </c:pt>
                      <c:pt idx="37">
                        <c:v>80.927999999999997</c:v>
                      </c:pt>
                      <c:pt idx="38">
                        <c:v>81.227000000000004</c:v>
                      </c:pt>
                      <c:pt idx="39">
                        <c:v>81.36</c:v>
                      </c:pt>
                      <c:pt idx="40">
                        <c:v>82.751000000000005</c:v>
                      </c:pt>
                      <c:pt idx="41">
                        <c:v>82.594999999999999</c:v>
                      </c:pt>
                      <c:pt idx="42">
                        <c:v>82.228999999999999</c:v>
                      </c:pt>
                      <c:pt idx="43">
                        <c:v>83.96</c:v>
                      </c:pt>
                      <c:pt idx="44">
                        <c:v>83.566000000000003</c:v>
                      </c:pt>
                      <c:pt idx="45">
                        <c:v>82.129000000000005</c:v>
                      </c:pt>
                      <c:pt idx="46">
                        <c:v>82.677999999999997</c:v>
                      </c:pt>
                      <c:pt idx="47">
                        <c:v>81.600999999999999</c:v>
                      </c:pt>
                      <c:pt idx="48">
                        <c:v>81.759</c:v>
                      </c:pt>
                      <c:pt idx="49">
                        <c:v>80.212999999999994</c:v>
                      </c:pt>
                    </c:numCache>
                  </c:numRef>
                </c:yVal>
                <c:smooth val="0"/>
                <c:extLst xmlns:c15="http://schemas.microsoft.com/office/drawing/2012/chart">
                  <c:ext xmlns:c16="http://schemas.microsoft.com/office/drawing/2014/chart" uri="{C3380CC4-5D6E-409C-BE32-E72D297353CC}">
                    <c16:uniqueId val="{00000004-3746-4994-BC99-47ED413D4644}"/>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'prueba jamones'!$H$1</c15:sqref>
                        </c15:formulaRef>
                      </c:ext>
                    </c:extLst>
                    <c:strCache>
                      <c:ptCount val="1"/>
                      <c:pt idx="0">
                        <c:v>4</c:v>
                      </c:pt>
                    </c:strCache>
                  </c:strRef>
                </c:tx>
                <c:spPr>
                  <a:ln w="12700" cap="rnd">
                    <a:solidFill>
                      <a:schemeClr val="accent6"/>
                    </a:solidFill>
                    <a:round/>
                  </a:ln>
                  <a:effectLst/>
                </c:spPr>
                <c:marker>
                  <c:symbol val="none"/>
                </c:marker>
                <c:xVal>
                  <c:numRef>
                    <c:extLst xmlns:c15="http://schemas.microsoft.com/office/drawing/2012/chart">
                      <c:ext xmlns:c15="http://schemas.microsoft.com/office/drawing/2012/char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xmlns:c15="http://schemas.microsoft.com/office/drawing/2012/chart">
                      <c:ext xmlns:c15="http://schemas.microsoft.com/office/drawing/2012/chart" uri="{02D57815-91ED-43cb-92C2-25804820EDAC}">
                        <c15:formulaRef>
                          <c15:sqref>'prueba jamones'!$H$2:$H$51</c15:sqref>
                        </c15:formulaRef>
                      </c:ext>
                    </c:extLst>
                    <c:numCache>
                      <c:formatCode>General</c:formatCode>
                      <c:ptCount val="50"/>
                      <c:pt idx="0">
                        <c:v>29.594000000000001</c:v>
                      </c:pt>
                      <c:pt idx="1">
                        <c:v>31.858000000000001</c:v>
                      </c:pt>
                      <c:pt idx="2">
                        <c:v>36.121000000000002</c:v>
                      </c:pt>
                      <c:pt idx="3">
                        <c:v>40.026000000000003</c:v>
                      </c:pt>
                      <c:pt idx="4">
                        <c:v>54.283000000000001</c:v>
                      </c:pt>
                      <c:pt idx="5">
                        <c:v>68.31</c:v>
                      </c:pt>
                      <c:pt idx="6">
                        <c:v>73.86</c:v>
                      </c:pt>
                      <c:pt idx="7">
                        <c:v>79.245999999999995</c:v>
                      </c:pt>
                      <c:pt idx="8">
                        <c:v>80.486000000000004</c:v>
                      </c:pt>
                      <c:pt idx="9">
                        <c:v>82.718999999999994</c:v>
                      </c:pt>
                      <c:pt idx="10">
                        <c:v>82.472999999999999</c:v>
                      </c:pt>
                      <c:pt idx="11">
                        <c:v>82.680999999999997</c:v>
                      </c:pt>
                      <c:pt idx="12">
                        <c:v>81.831999999999994</c:v>
                      </c:pt>
                      <c:pt idx="13">
                        <c:v>81.156000000000006</c:v>
                      </c:pt>
                      <c:pt idx="14">
                        <c:v>80.709999999999994</c:v>
                      </c:pt>
                      <c:pt idx="15">
                        <c:v>81.468000000000004</c:v>
                      </c:pt>
                      <c:pt idx="16">
                        <c:v>81.986000000000004</c:v>
                      </c:pt>
                      <c:pt idx="17">
                        <c:v>82.415999999999997</c:v>
                      </c:pt>
                      <c:pt idx="18">
                        <c:v>82.97</c:v>
                      </c:pt>
                      <c:pt idx="19">
                        <c:v>82.765000000000001</c:v>
                      </c:pt>
                      <c:pt idx="20">
                        <c:v>82.27</c:v>
                      </c:pt>
                      <c:pt idx="21">
                        <c:v>81.695999999999998</c:v>
                      </c:pt>
                      <c:pt idx="22">
                        <c:v>81.489999999999995</c:v>
                      </c:pt>
                      <c:pt idx="23">
                        <c:v>81.99</c:v>
                      </c:pt>
                      <c:pt idx="24">
                        <c:v>81.590999999999994</c:v>
                      </c:pt>
                      <c:pt idx="25">
                        <c:v>81.286000000000001</c:v>
                      </c:pt>
                      <c:pt idx="26">
                        <c:v>80.817999999999998</c:v>
                      </c:pt>
                      <c:pt idx="27">
                        <c:v>81.117999999999995</c:v>
                      </c:pt>
                      <c:pt idx="28">
                        <c:v>81.004999999999995</c:v>
                      </c:pt>
                      <c:pt idx="29">
                        <c:v>82.576999999999998</c:v>
                      </c:pt>
                      <c:pt idx="30">
                        <c:v>82.56</c:v>
                      </c:pt>
                      <c:pt idx="31">
                        <c:v>82.74</c:v>
                      </c:pt>
                      <c:pt idx="32">
                        <c:v>82.555000000000007</c:v>
                      </c:pt>
                      <c:pt idx="33">
                        <c:v>82.962000000000003</c:v>
                      </c:pt>
                      <c:pt idx="34">
                        <c:v>81.075999999999993</c:v>
                      </c:pt>
                      <c:pt idx="35">
                        <c:v>81.965999999999994</c:v>
                      </c:pt>
                      <c:pt idx="36">
                        <c:v>80.070999999999998</c:v>
                      </c:pt>
                      <c:pt idx="37">
                        <c:v>80.013000000000005</c:v>
                      </c:pt>
                      <c:pt idx="38">
                        <c:v>81.096000000000004</c:v>
                      </c:pt>
                      <c:pt idx="39">
                        <c:v>81.185000000000002</c:v>
                      </c:pt>
                      <c:pt idx="40">
                        <c:v>82.247</c:v>
                      </c:pt>
                      <c:pt idx="41">
                        <c:v>82.441999999999993</c:v>
                      </c:pt>
                      <c:pt idx="42">
                        <c:v>82.721999999999994</c:v>
                      </c:pt>
                      <c:pt idx="43">
                        <c:v>83.739000000000004</c:v>
                      </c:pt>
                      <c:pt idx="44">
                        <c:v>83.596000000000004</c:v>
                      </c:pt>
                      <c:pt idx="45">
                        <c:v>82.623000000000005</c:v>
                      </c:pt>
                      <c:pt idx="46">
                        <c:v>82.429000000000002</c:v>
                      </c:pt>
                      <c:pt idx="47">
                        <c:v>81.628</c:v>
                      </c:pt>
                      <c:pt idx="48">
                        <c:v>81.834999999999994</c:v>
                      </c:pt>
                      <c:pt idx="49">
                        <c:v>80.363</c:v>
                      </c:pt>
                    </c:numCache>
                  </c:numRef>
                </c:yVal>
                <c:smooth val="0"/>
                <c:extLst xmlns:c15="http://schemas.microsoft.com/office/drawing/2012/chart">
                  <c:ext xmlns:c16="http://schemas.microsoft.com/office/drawing/2014/chart" uri="{C3380CC4-5D6E-409C-BE32-E72D297353CC}">
                    <c16:uniqueId val="{00000005-3746-4994-BC99-47ED413D4644}"/>
                  </c:ext>
                </c:extLst>
              </c15:ser>
            </c15:filteredScatterSeries>
          </c:ext>
        </c:extLst>
      </c:scatterChart>
      <c:valAx>
        <c:axId val="1035278528"/>
        <c:scaling>
          <c:orientation val="minMax"/>
          <c:max val="50"/>
          <c:min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a:t>N°</a:t>
                </a:r>
                <a:r>
                  <a:rPr lang="es-EC" sz="1400" baseline="0"/>
                  <a:t> de muestras</a:t>
                </a:r>
                <a:endParaRPr lang="es-EC" sz="1400"/>
              </a:p>
            </c:rich>
          </c:tx>
          <c:layout>
            <c:manualLayout>
              <c:xMode val="edge"/>
              <c:yMode val="edge"/>
              <c:x val="0.4541488334622259"/>
              <c:y val="0.883493520485491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80160"/>
        <c:crosses val="autoZero"/>
        <c:crossBetween val="midCat"/>
      </c:valAx>
      <c:valAx>
        <c:axId val="1035280160"/>
        <c:scaling>
          <c:orientation val="minMax"/>
          <c:max val="85"/>
          <c:min val="6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1" i="0" baseline="0">
                    <a:effectLst/>
                  </a:rPr>
                  <a:t>Temperatura </a:t>
                </a:r>
                <a:r>
                  <a:rPr lang="en-US" sz="1400" b="1" i="0" baseline="0">
                    <a:effectLst/>
                  </a:rPr>
                  <a:t>[</a:t>
                </a:r>
                <a:r>
                  <a:rPr lang="es-EC" sz="1400" b="1" i="0" baseline="0">
                    <a:effectLst/>
                  </a:rPr>
                  <a:t>°C]</a:t>
                </a:r>
                <a:endParaRPr lang="es-EC" sz="1400">
                  <a:effectLst/>
                </a:endParaRPr>
              </a:p>
            </c:rich>
          </c:tx>
          <c:layout>
            <c:manualLayout>
              <c:xMode val="edge"/>
              <c:yMode val="edge"/>
              <c:x val="1.5177088478163911E-2"/>
              <c:y val="0.3105272708735322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78528"/>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57507389719304E-2"/>
          <c:y val="4.284936704474579E-2"/>
          <c:w val="0.90041672585677746"/>
          <c:h val="0.81183315189771077"/>
        </c:manualLayout>
      </c:layout>
      <c:scatterChart>
        <c:scatterStyle val="lineMarker"/>
        <c:varyColors val="0"/>
        <c:ser>
          <c:idx val="0"/>
          <c:order val="0"/>
          <c:tx>
            <c:strRef>
              <c:f>'prueba jamones'!$C$1</c:f>
              <c:strCache>
                <c:ptCount val="1"/>
                <c:pt idx="0">
                  <c:v>SET</c:v>
                </c:pt>
              </c:strCache>
            </c:strRef>
          </c:tx>
          <c:spPr>
            <a:ln w="15875" cap="rnd">
              <a:solidFill>
                <a:schemeClr val="accent1"/>
              </a:solidFill>
              <a:prstDash val="sysDot"/>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jamones'!$C$2:$C$51</c:f>
              <c:numCache>
                <c:formatCode>General</c:formatCode>
                <c:ptCount val="50"/>
                <c:pt idx="0">
                  <c:v>82</c:v>
                </c:pt>
                <c:pt idx="1">
                  <c:v>82</c:v>
                </c:pt>
                <c:pt idx="2">
                  <c:v>82</c:v>
                </c:pt>
                <c:pt idx="3">
                  <c:v>82</c:v>
                </c:pt>
                <c:pt idx="4">
                  <c:v>82</c:v>
                </c:pt>
                <c:pt idx="5">
                  <c:v>82</c:v>
                </c:pt>
                <c:pt idx="6">
                  <c:v>82</c:v>
                </c:pt>
                <c:pt idx="7">
                  <c:v>82</c:v>
                </c:pt>
                <c:pt idx="8">
                  <c:v>82</c:v>
                </c:pt>
                <c:pt idx="9">
                  <c:v>82</c:v>
                </c:pt>
                <c:pt idx="10">
                  <c:v>82</c:v>
                </c:pt>
                <c:pt idx="11">
                  <c:v>82</c:v>
                </c:pt>
                <c:pt idx="12">
                  <c:v>82</c:v>
                </c:pt>
                <c:pt idx="13">
                  <c:v>82</c:v>
                </c:pt>
                <c:pt idx="14">
                  <c:v>82</c:v>
                </c:pt>
                <c:pt idx="15">
                  <c:v>82</c:v>
                </c:pt>
                <c:pt idx="16">
                  <c:v>82</c:v>
                </c:pt>
                <c:pt idx="17">
                  <c:v>82</c:v>
                </c:pt>
                <c:pt idx="18">
                  <c:v>82</c:v>
                </c:pt>
                <c:pt idx="19">
                  <c:v>82</c:v>
                </c:pt>
                <c:pt idx="20">
                  <c:v>82</c:v>
                </c:pt>
                <c:pt idx="21">
                  <c:v>82</c:v>
                </c:pt>
                <c:pt idx="22">
                  <c:v>82</c:v>
                </c:pt>
                <c:pt idx="23">
                  <c:v>82</c:v>
                </c:pt>
                <c:pt idx="24">
                  <c:v>82</c:v>
                </c:pt>
                <c:pt idx="25">
                  <c:v>82</c:v>
                </c:pt>
                <c:pt idx="26">
                  <c:v>82</c:v>
                </c:pt>
                <c:pt idx="27">
                  <c:v>82</c:v>
                </c:pt>
                <c:pt idx="28">
                  <c:v>82</c:v>
                </c:pt>
                <c:pt idx="29">
                  <c:v>82</c:v>
                </c:pt>
                <c:pt idx="30">
                  <c:v>82</c:v>
                </c:pt>
                <c:pt idx="31">
                  <c:v>82</c:v>
                </c:pt>
                <c:pt idx="32">
                  <c:v>82</c:v>
                </c:pt>
                <c:pt idx="33">
                  <c:v>82</c:v>
                </c:pt>
                <c:pt idx="34">
                  <c:v>82</c:v>
                </c:pt>
                <c:pt idx="35">
                  <c:v>82</c:v>
                </c:pt>
                <c:pt idx="36">
                  <c:v>82</c:v>
                </c:pt>
                <c:pt idx="37">
                  <c:v>82</c:v>
                </c:pt>
                <c:pt idx="38">
                  <c:v>82</c:v>
                </c:pt>
                <c:pt idx="39">
                  <c:v>82</c:v>
                </c:pt>
                <c:pt idx="40">
                  <c:v>82</c:v>
                </c:pt>
                <c:pt idx="41">
                  <c:v>82</c:v>
                </c:pt>
                <c:pt idx="42">
                  <c:v>82</c:v>
                </c:pt>
                <c:pt idx="43">
                  <c:v>82</c:v>
                </c:pt>
                <c:pt idx="44">
                  <c:v>82</c:v>
                </c:pt>
                <c:pt idx="45">
                  <c:v>82</c:v>
                </c:pt>
                <c:pt idx="46">
                  <c:v>82</c:v>
                </c:pt>
                <c:pt idx="47">
                  <c:v>82</c:v>
                </c:pt>
                <c:pt idx="48">
                  <c:v>82</c:v>
                </c:pt>
                <c:pt idx="49">
                  <c:v>82</c:v>
                </c:pt>
              </c:numCache>
            </c:numRef>
          </c:yVal>
          <c:smooth val="0"/>
          <c:extLst>
            <c:ext xmlns:c16="http://schemas.microsoft.com/office/drawing/2014/chart" uri="{C3380CC4-5D6E-409C-BE32-E72D297353CC}">
              <c16:uniqueId val="{00000000-84A1-4D6E-ADC5-725D838416C8}"/>
            </c:ext>
          </c:extLst>
        </c:ser>
        <c:ser>
          <c:idx val="1"/>
          <c:order val="1"/>
          <c:tx>
            <c:strRef>
              <c:f>'prueba jamones'!$D$1</c:f>
              <c:strCache>
                <c:ptCount val="1"/>
                <c:pt idx="0">
                  <c:v>Temp_REAL</c:v>
                </c:pt>
              </c:strCache>
            </c:strRef>
          </c:tx>
          <c:spPr>
            <a:ln w="19050" cap="rnd">
              <a:solidFill>
                <a:schemeClr val="accent2"/>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'prueba jamones'!$D$2:$D$51</c:f>
              <c:numCache>
                <c:formatCode>General</c:formatCode>
                <c:ptCount val="50"/>
                <c:pt idx="0">
                  <c:v>30.475000000000001</c:v>
                </c:pt>
                <c:pt idx="1">
                  <c:v>32.085000000000001</c:v>
                </c:pt>
                <c:pt idx="2">
                  <c:v>37.392000000000003</c:v>
                </c:pt>
                <c:pt idx="3">
                  <c:v>41.947000000000003</c:v>
                </c:pt>
                <c:pt idx="4">
                  <c:v>55.499000000000002</c:v>
                </c:pt>
                <c:pt idx="5">
                  <c:v>69.625</c:v>
                </c:pt>
                <c:pt idx="6">
                  <c:v>74.123000000000005</c:v>
                </c:pt>
                <c:pt idx="7">
                  <c:v>80.655000000000001</c:v>
                </c:pt>
                <c:pt idx="8">
                  <c:v>82.233000000000004</c:v>
                </c:pt>
                <c:pt idx="9">
                  <c:v>83.543000000000006</c:v>
                </c:pt>
                <c:pt idx="10">
                  <c:v>82.927999999999997</c:v>
                </c:pt>
                <c:pt idx="11">
                  <c:v>82.840999999999994</c:v>
                </c:pt>
                <c:pt idx="12">
                  <c:v>81.748000000000005</c:v>
                </c:pt>
                <c:pt idx="13">
                  <c:v>80.926000000000002</c:v>
                </c:pt>
                <c:pt idx="14">
                  <c:v>81.789000000000001</c:v>
                </c:pt>
                <c:pt idx="15">
                  <c:v>82.614999999999995</c:v>
                </c:pt>
                <c:pt idx="16">
                  <c:v>82.811000000000007</c:v>
                </c:pt>
                <c:pt idx="17">
                  <c:v>83.35</c:v>
                </c:pt>
                <c:pt idx="18">
                  <c:v>82.822000000000003</c:v>
                </c:pt>
                <c:pt idx="19">
                  <c:v>82.730999999999995</c:v>
                </c:pt>
                <c:pt idx="20">
                  <c:v>82.093999999999994</c:v>
                </c:pt>
                <c:pt idx="21">
                  <c:v>81.974000000000004</c:v>
                </c:pt>
                <c:pt idx="22">
                  <c:v>81.543999999999997</c:v>
                </c:pt>
                <c:pt idx="23">
                  <c:v>81.531999999999996</c:v>
                </c:pt>
                <c:pt idx="24">
                  <c:v>81.013000000000005</c:v>
                </c:pt>
                <c:pt idx="25">
                  <c:v>81.022000000000006</c:v>
                </c:pt>
                <c:pt idx="26">
                  <c:v>80.673000000000002</c:v>
                </c:pt>
                <c:pt idx="27">
                  <c:v>81.370999999999995</c:v>
                </c:pt>
                <c:pt idx="28">
                  <c:v>81.96</c:v>
                </c:pt>
                <c:pt idx="29">
                  <c:v>82.641000000000005</c:v>
                </c:pt>
                <c:pt idx="30">
                  <c:v>82.811999999999998</c:v>
                </c:pt>
                <c:pt idx="31">
                  <c:v>82.971999999999994</c:v>
                </c:pt>
                <c:pt idx="32">
                  <c:v>82.515000000000001</c:v>
                </c:pt>
                <c:pt idx="33">
                  <c:v>82.120999999999995</c:v>
                </c:pt>
                <c:pt idx="34">
                  <c:v>81.245000000000005</c:v>
                </c:pt>
                <c:pt idx="35">
                  <c:v>81.061000000000007</c:v>
                </c:pt>
                <c:pt idx="36">
                  <c:v>80.885999999999996</c:v>
                </c:pt>
                <c:pt idx="37">
                  <c:v>80.313999999999993</c:v>
                </c:pt>
                <c:pt idx="38">
                  <c:v>81.864000000000004</c:v>
                </c:pt>
                <c:pt idx="39">
                  <c:v>81.998000000000005</c:v>
                </c:pt>
                <c:pt idx="40">
                  <c:v>82.143000000000001</c:v>
                </c:pt>
                <c:pt idx="41">
                  <c:v>82.251999999999995</c:v>
                </c:pt>
                <c:pt idx="42">
                  <c:v>82.728999999999999</c:v>
                </c:pt>
                <c:pt idx="43">
                  <c:v>83.091999999999999</c:v>
                </c:pt>
                <c:pt idx="44">
                  <c:v>83.447999999999993</c:v>
                </c:pt>
                <c:pt idx="45">
                  <c:v>82.510999999999996</c:v>
                </c:pt>
                <c:pt idx="46">
                  <c:v>82.027000000000001</c:v>
                </c:pt>
                <c:pt idx="47">
                  <c:v>81.981999999999999</c:v>
                </c:pt>
                <c:pt idx="48">
                  <c:v>81.831000000000003</c:v>
                </c:pt>
                <c:pt idx="49">
                  <c:v>80.661000000000001</c:v>
                </c:pt>
              </c:numCache>
            </c:numRef>
          </c:yVal>
          <c:smooth val="0"/>
          <c:extLst>
            <c:ext xmlns:c16="http://schemas.microsoft.com/office/drawing/2014/chart" uri="{C3380CC4-5D6E-409C-BE32-E72D297353CC}">
              <c16:uniqueId val="{00000001-84A1-4D6E-ADC5-725D838416C8}"/>
            </c:ext>
          </c:extLst>
        </c:ser>
        <c:ser>
          <c:idx val="5"/>
          <c:order val="5"/>
          <c:tx>
            <c:strRef>
              <c:f>'prueba jamones'!$H$1</c:f>
              <c:strCache>
                <c:ptCount val="1"/>
                <c:pt idx="0">
                  <c:v>4</c:v>
                </c:pt>
              </c:strCache>
              <c:extLst xmlns:c15="http://schemas.microsoft.com/office/drawing/2012/chart"/>
            </c:strRef>
          </c:tx>
          <c:spPr>
            <a:ln w="12700" cap="rnd">
              <a:solidFill>
                <a:schemeClr val="accent6"/>
              </a:solidFill>
              <a:round/>
            </a:ln>
            <a:effectLst/>
          </c:spPr>
          <c:marker>
            <c:symbol val="none"/>
          </c:marker>
          <c:xVal>
            <c:numRef>
              <c:f>'prueba jamones'!$A$2:$A$51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extLst xmlns:c15="http://schemas.microsoft.com/office/drawing/2012/chart"/>
            </c:numRef>
          </c:xVal>
          <c:yVal>
            <c:numRef>
              <c:f>'prueba jamones'!$H$2:$H$51</c:f>
              <c:numCache>
                <c:formatCode>General</c:formatCode>
                <c:ptCount val="50"/>
                <c:pt idx="0">
                  <c:v>29.594000000000001</c:v>
                </c:pt>
                <c:pt idx="1">
                  <c:v>31.858000000000001</c:v>
                </c:pt>
                <c:pt idx="2">
                  <c:v>36.121000000000002</c:v>
                </c:pt>
                <c:pt idx="3">
                  <c:v>40.026000000000003</c:v>
                </c:pt>
                <c:pt idx="4">
                  <c:v>54.283000000000001</c:v>
                </c:pt>
                <c:pt idx="5">
                  <c:v>68.31</c:v>
                </c:pt>
                <c:pt idx="6">
                  <c:v>73.86</c:v>
                </c:pt>
                <c:pt idx="7">
                  <c:v>79.245999999999995</c:v>
                </c:pt>
                <c:pt idx="8">
                  <c:v>80.486000000000004</c:v>
                </c:pt>
                <c:pt idx="9">
                  <c:v>82.718999999999994</c:v>
                </c:pt>
                <c:pt idx="10">
                  <c:v>82.472999999999999</c:v>
                </c:pt>
                <c:pt idx="11">
                  <c:v>82.680999999999997</c:v>
                </c:pt>
                <c:pt idx="12">
                  <c:v>81.831999999999994</c:v>
                </c:pt>
                <c:pt idx="13">
                  <c:v>81.156000000000006</c:v>
                </c:pt>
                <c:pt idx="14">
                  <c:v>80.709999999999994</c:v>
                </c:pt>
                <c:pt idx="15">
                  <c:v>81.468000000000004</c:v>
                </c:pt>
                <c:pt idx="16">
                  <c:v>81.986000000000004</c:v>
                </c:pt>
                <c:pt idx="17">
                  <c:v>82.415999999999997</c:v>
                </c:pt>
                <c:pt idx="18">
                  <c:v>82.97</c:v>
                </c:pt>
                <c:pt idx="19">
                  <c:v>82.765000000000001</c:v>
                </c:pt>
                <c:pt idx="20">
                  <c:v>82.27</c:v>
                </c:pt>
                <c:pt idx="21">
                  <c:v>81.695999999999998</c:v>
                </c:pt>
                <c:pt idx="22">
                  <c:v>81.489999999999995</c:v>
                </c:pt>
                <c:pt idx="23">
                  <c:v>81.99</c:v>
                </c:pt>
                <c:pt idx="24">
                  <c:v>81.590999999999994</c:v>
                </c:pt>
                <c:pt idx="25">
                  <c:v>81.286000000000001</c:v>
                </c:pt>
                <c:pt idx="26">
                  <c:v>80.817999999999998</c:v>
                </c:pt>
                <c:pt idx="27">
                  <c:v>81.117999999999995</c:v>
                </c:pt>
                <c:pt idx="28">
                  <c:v>81.004999999999995</c:v>
                </c:pt>
                <c:pt idx="29">
                  <c:v>82.576999999999998</c:v>
                </c:pt>
                <c:pt idx="30">
                  <c:v>82.56</c:v>
                </c:pt>
                <c:pt idx="31">
                  <c:v>82.74</c:v>
                </c:pt>
                <c:pt idx="32">
                  <c:v>82.555000000000007</c:v>
                </c:pt>
                <c:pt idx="33">
                  <c:v>82.962000000000003</c:v>
                </c:pt>
                <c:pt idx="34">
                  <c:v>81.075999999999993</c:v>
                </c:pt>
                <c:pt idx="35">
                  <c:v>81.965999999999994</c:v>
                </c:pt>
                <c:pt idx="36">
                  <c:v>80.070999999999998</c:v>
                </c:pt>
                <c:pt idx="37">
                  <c:v>80.013000000000005</c:v>
                </c:pt>
                <c:pt idx="38">
                  <c:v>81.096000000000004</c:v>
                </c:pt>
                <c:pt idx="39">
                  <c:v>81.185000000000002</c:v>
                </c:pt>
                <c:pt idx="40">
                  <c:v>82.247</c:v>
                </c:pt>
                <c:pt idx="41">
                  <c:v>82.441999999999993</c:v>
                </c:pt>
                <c:pt idx="42">
                  <c:v>82.721999999999994</c:v>
                </c:pt>
                <c:pt idx="43">
                  <c:v>83.739000000000004</c:v>
                </c:pt>
                <c:pt idx="44">
                  <c:v>83.596000000000004</c:v>
                </c:pt>
                <c:pt idx="45">
                  <c:v>82.623000000000005</c:v>
                </c:pt>
                <c:pt idx="46">
                  <c:v>82.429000000000002</c:v>
                </c:pt>
                <c:pt idx="47">
                  <c:v>81.628</c:v>
                </c:pt>
                <c:pt idx="48">
                  <c:v>81.834999999999994</c:v>
                </c:pt>
                <c:pt idx="49">
                  <c:v>80.363</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84A1-4D6E-ADC5-725D838416C8}"/>
            </c:ext>
          </c:extLst>
        </c:ser>
        <c:dLbls>
          <c:showLegendKey val="0"/>
          <c:showVal val="0"/>
          <c:showCatName val="0"/>
          <c:showSerName val="0"/>
          <c:showPercent val="0"/>
          <c:showBubbleSize val="0"/>
        </c:dLbls>
        <c:axId val="1035278528"/>
        <c:axId val="1035280160"/>
        <c:extLst>
          <c:ext xmlns:c15="http://schemas.microsoft.com/office/drawing/2012/chart" uri="{02D57815-91ED-43cb-92C2-25804820EDAC}">
            <c15:filteredScatterSeries>
              <c15:ser>
                <c:idx val="2"/>
                <c:order val="2"/>
                <c:tx>
                  <c:strRef>
                    <c:extLst>
                      <c:ext uri="{02D57815-91ED-43cb-92C2-25804820EDAC}">
                        <c15:formulaRef>
                          <c15:sqref>'prueba jamones'!$E$1</c15:sqref>
                        </c15:formulaRef>
                      </c:ext>
                    </c:extLst>
                    <c:strCache>
                      <c:ptCount val="1"/>
                      <c:pt idx="0">
                        <c:v>1</c:v>
                      </c:pt>
                    </c:strCache>
                  </c:strRef>
                </c:tx>
                <c:spPr>
                  <a:ln w="12700" cap="rnd">
                    <a:solidFill>
                      <a:schemeClr val="accent3"/>
                    </a:solidFill>
                    <a:round/>
                  </a:ln>
                  <a:effectLst/>
                </c:spPr>
                <c:marker>
                  <c:symbol val="none"/>
                </c:marker>
                <c:xVal>
                  <c:numRef>
                    <c:extLst>
                      <c:ex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c:ext uri="{02D57815-91ED-43cb-92C2-25804820EDAC}">
                        <c15:formulaRef>
                          <c15:sqref>'prueba jamones'!$E$2:$E$51</c15:sqref>
                        </c15:formulaRef>
                      </c:ext>
                    </c:extLst>
                    <c:numCache>
                      <c:formatCode>General</c:formatCode>
                      <c:ptCount val="50"/>
                      <c:pt idx="0">
                        <c:v>31.573</c:v>
                      </c:pt>
                      <c:pt idx="1">
                        <c:v>33.930999999999997</c:v>
                      </c:pt>
                      <c:pt idx="2">
                        <c:v>38.646999999999998</c:v>
                      </c:pt>
                      <c:pt idx="3">
                        <c:v>42.354999999999997</c:v>
                      </c:pt>
                      <c:pt idx="4">
                        <c:v>57.747</c:v>
                      </c:pt>
                      <c:pt idx="5">
                        <c:v>70.248999999999995</c:v>
                      </c:pt>
                      <c:pt idx="6">
                        <c:v>75.977999999999994</c:v>
                      </c:pt>
                      <c:pt idx="7">
                        <c:v>79.563999999999993</c:v>
                      </c:pt>
                      <c:pt idx="8">
                        <c:v>81.138000000000005</c:v>
                      </c:pt>
                      <c:pt idx="9">
                        <c:v>83.102999999999994</c:v>
                      </c:pt>
                      <c:pt idx="10">
                        <c:v>83.805999999999997</c:v>
                      </c:pt>
                      <c:pt idx="11">
                        <c:v>83.475999999999999</c:v>
                      </c:pt>
                      <c:pt idx="12">
                        <c:v>81.623999999999995</c:v>
                      </c:pt>
                      <c:pt idx="13">
                        <c:v>81.653000000000006</c:v>
                      </c:pt>
                      <c:pt idx="14">
                        <c:v>82.307000000000002</c:v>
                      </c:pt>
                      <c:pt idx="15">
                        <c:v>83.498000000000005</c:v>
                      </c:pt>
                      <c:pt idx="16">
                        <c:v>83.001999999999995</c:v>
                      </c:pt>
                      <c:pt idx="17">
                        <c:v>83.31</c:v>
                      </c:pt>
                      <c:pt idx="18">
                        <c:v>82.25</c:v>
                      </c:pt>
                      <c:pt idx="19">
                        <c:v>82.846000000000004</c:v>
                      </c:pt>
                      <c:pt idx="20">
                        <c:v>82.334999999999994</c:v>
                      </c:pt>
                      <c:pt idx="21">
                        <c:v>81.150999999999996</c:v>
                      </c:pt>
                      <c:pt idx="22">
                        <c:v>81.7</c:v>
                      </c:pt>
                      <c:pt idx="23">
                        <c:v>81.95</c:v>
                      </c:pt>
                      <c:pt idx="24">
                        <c:v>81.826999999999998</c:v>
                      </c:pt>
                      <c:pt idx="25">
                        <c:v>81.233999999999995</c:v>
                      </c:pt>
                      <c:pt idx="26">
                        <c:v>80.283000000000001</c:v>
                      </c:pt>
                      <c:pt idx="27">
                        <c:v>81.91</c:v>
                      </c:pt>
                      <c:pt idx="28">
                        <c:v>81.975999999999999</c:v>
                      </c:pt>
                      <c:pt idx="29">
                        <c:v>82.850999999999999</c:v>
                      </c:pt>
                      <c:pt idx="30">
                        <c:v>82.873000000000005</c:v>
                      </c:pt>
                      <c:pt idx="31">
                        <c:v>82.771000000000001</c:v>
                      </c:pt>
                      <c:pt idx="32">
                        <c:v>82.546000000000006</c:v>
                      </c:pt>
                      <c:pt idx="33">
                        <c:v>82.855000000000004</c:v>
                      </c:pt>
                      <c:pt idx="34">
                        <c:v>81.408000000000001</c:v>
                      </c:pt>
                      <c:pt idx="35">
                        <c:v>81.763999999999996</c:v>
                      </c:pt>
                      <c:pt idx="36">
                        <c:v>80.691000000000003</c:v>
                      </c:pt>
                      <c:pt idx="37">
                        <c:v>80.625</c:v>
                      </c:pt>
                      <c:pt idx="38">
                        <c:v>81.650999999999996</c:v>
                      </c:pt>
                      <c:pt idx="39">
                        <c:v>81.114000000000004</c:v>
                      </c:pt>
                      <c:pt idx="40">
                        <c:v>82.356999999999999</c:v>
                      </c:pt>
                      <c:pt idx="41">
                        <c:v>82.132000000000005</c:v>
                      </c:pt>
                      <c:pt idx="42">
                        <c:v>82.341999999999999</c:v>
                      </c:pt>
                      <c:pt idx="43">
                        <c:v>83.106999999999999</c:v>
                      </c:pt>
                      <c:pt idx="44">
                        <c:v>83.545000000000002</c:v>
                      </c:pt>
                      <c:pt idx="45">
                        <c:v>82.703000000000003</c:v>
                      </c:pt>
                      <c:pt idx="46">
                        <c:v>82.301000000000002</c:v>
                      </c:pt>
                      <c:pt idx="47">
                        <c:v>81.433999999999997</c:v>
                      </c:pt>
                      <c:pt idx="48">
                        <c:v>81.725999999999999</c:v>
                      </c:pt>
                      <c:pt idx="49">
                        <c:v>80.515000000000001</c:v>
                      </c:pt>
                    </c:numCache>
                  </c:numRef>
                </c:yVal>
                <c:smooth val="0"/>
                <c:extLst>
                  <c:ext xmlns:c16="http://schemas.microsoft.com/office/drawing/2014/chart" uri="{C3380CC4-5D6E-409C-BE32-E72D297353CC}">
                    <c16:uniqueId val="{00000003-84A1-4D6E-ADC5-725D838416C8}"/>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'prueba jamones'!$F$1</c15:sqref>
                        </c15:formulaRef>
                      </c:ext>
                    </c:extLst>
                    <c:strCache>
                      <c:ptCount val="1"/>
                      <c:pt idx="0">
                        <c:v>2</c:v>
                      </c:pt>
                    </c:strCache>
                  </c:strRef>
                </c:tx>
                <c:spPr>
                  <a:ln w="1270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xmlns:c15="http://schemas.microsoft.com/office/drawing/2012/chart">
                      <c:ext xmlns:c15="http://schemas.microsoft.com/office/drawing/2012/chart" uri="{02D57815-91ED-43cb-92C2-25804820EDAC}">
                        <c15:formulaRef>
                          <c15:sqref>'prueba jamones'!$F$2:$F$51</c15:sqref>
                        </c15:formulaRef>
                      </c:ext>
                    </c:extLst>
                    <c:numCache>
                      <c:formatCode>General</c:formatCode>
                      <c:ptCount val="50"/>
                      <c:pt idx="0">
                        <c:v>30.751000000000001</c:v>
                      </c:pt>
                      <c:pt idx="1">
                        <c:v>31.164000000000001</c:v>
                      </c:pt>
                      <c:pt idx="2">
                        <c:v>36.411000000000001</c:v>
                      </c:pt>
                      <c:pt idx="3">
                        <c:v>40.235999999999997</c:v>
                      </c:pt>
                      <c:pt idx="4">
                        <c:v>55.704999999999998</c:v>
                      </c:pt>
                      <c:pt idx="5">
                        <c:v>68.308999999999997</c:v>
                      </c:pt>
                      <c:pt idx="6">
                        <c:v>73.165000000000006</c:v>
                      </c:pt>
                      <c:pt idx="7">
                        <c:v>79.521000000000001</c:v>
                      </c:pt>
                      <c:pt idx="8">
                        <c:v>80.3</c:v>
                      </c:pt>
                      <c:pt idx="9">
                        <c:v>82.866</c:v>
                      </c:pt>
                      <c:pt idx="10">
                        <c:v>82.025999999999996</c:v>
                      </c:pt>
                      <c:pt idx="11">
                        <c:v>82.614999999999995</c:v>
                      </c:pt>
                      <c:pt idx="12">
                        <c:v>81.626000000000005</c:v>
                      </c:pt>
                      <c:pt idx="13">
                        <c:v>81.052999999999997</c:v>
                      </c:pt>
                      <c:pt idx="14">
                        <c:v>80.424999999999997</c:v>
                      </c:pt>
                      <c:pt idx="15">
                        <c:v>81.412999999999997</c:v>
                      </c:pt>
                      <c:pt idx="16">
                        <c:v>81.257000000000005</c:v>
                      </c:pt>
                      <c:pt idx="17">
                        <c:v>82.620999999999995</c:v>
                      </c:pt>
                      <c:pt idx="18">
                        <c:v>82.501999999999995</c:v>
                      </c:pt>
                      <c:pt idx="19">
                        <c:v>82.701999999999998</c:v>
                      </c:pt>
                      <c:pt idx="20">
                        <c:v>82.376999999999995</c:v>
                      </c:pt>
                      <c:pt idx="21">
                        <c:v>81.421999999999997</c:v>
                      </c:pt>
                      <c:pt idx="22">
                        <c:v>81.209000000000003</c:v>
                      </c:pt>
                      <c:pt idx="23">
                        <c:v>81.462999999999994</c:v>
                      </c:pt>
                      <c:pt idx="24">
                        <c:v>81.200999999999993</c:v>
                      </c:pt>
                      <c:pt idx="25">
                        <c:v>81.44</c:v>
                      </c:pt>
                      <c:pt idx="26">
                        <c:v>80.147000000000006</c:v>
                      </c:pt>
                      <c:pt idx="27">
                        <c:v>81.852999999999994</c:v>
                      </c:pt>
                      <c:pt idx="28">
                        <c:v>81.369</c:v>
                      </c:pt>
                      <c:pt idx="29">
                        <c:v>82.688000000000002</c:v>
                      </c:pt>
                      <c:pt idx="30">
                        <c:v>82.531999999999996</c:v>
                      </c:pt>
                      <c:pt idx="31">
                        <c:v>82.396000000000001</c:v>
                      </c:pt>
                      <c:pt idx="32">
                        <c:v>82.037999999999997</c:v>
                      </c:pt>
                      <c:pt idx="33">
                        <c:v>82.040999999999997</c:v>
                      </c:pt>
                      <c:pt idx="34">
                        <c:v>81.933000000000007</c:v>
                      </c:pt>
                      <c:pt idx="35">
                        <c:v>81.64</c:v>
                      </c:pt>
                      <c:pt idx="36">
                        <c:v>80.584999999999994</c:v>
                      </c:pt>
                      <c:pt idx="37">
                        <c:v>80.927999999999997</c:v>
                      </c:pt>
                      <c:pt idx="38">
                        <c:v>81.227000000000004</c:v>
                      </c:pt>
                      <c:pt idx="39">
                        <c:v>81.36</c:v>
                      </c:pt>
                      <c:pt idx="40">
                        <c:v>82.751000000000005</c:v>
                      </c:pt>
                      <c:pt idx="41">
                        <c:v>82.594999999999999</c:v>
                      </c:pt>
                      <c:pt idx="42">
                        <c:v>82.228999999999999</c:v>
                      </c:pt>
                      <c:pt idx="43">
                        <c:v>83.96</c:v>
                      </c:pt>
                      <c:pt idx="44">
                        <c:v>83.566000000000003</c:v>
                      </c:pt>
                      <c:pt idx="45">
                        <c:v>82.129000000000005</c:v>
                      </c:pt>
                      <c:pt idx="46">
                        <c:v>82.677999999999997</c:v>
                      </c:pt>
                      <c:pt idx="47">
                        <c:v>81.600999999999999</c:v>
                      </c:pt>
                      <c:pt idx="48">
                        <c:v>81.759</c:v>
                      </c:pt>
                      <c:pt idx="49">
                        <c:v>80.212999999999994</c:v>
                      </c:pt>
                    </c:numCache>
                  </c:numRef>
                </c:yVal>
                <c:smooth val="0"/>
                <c:extLst xmlns:c15="http://schemas.microsoft.com/office/drawing/2012/chart">
                  <c:ext xmlns:c16="http://schemas.microsoft.com/office/drawing/2014/chart" uri="{C3380CC4-5D6E-409C-BE32-E72D297353CC}">
                    <c16:uniqueId val="{00000004-84A1-4D6E-ADC5-725D838416C8}"/>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'prueba jamones'!$G$1</c15:sqref>
                        </c15:formulaRef>
                      </c:ext>
                    </c:extLst>
                    <c:strCache>
                      <c:ptCount val="1"/>
                      <c:pt idx="0">
                        <c:v>3</c:v>
                      </c:pt>
                    </c:strCache>
                  </c:strRef>
                </c:tx>
                <c:spPr>
                  <a:ln w="1270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'prueba jamones'!$A$2:$A$51</c15:sqref>
                        </c15:formulaRef>
                      </c:ext>
                    </c:extLst>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extLst xmlns:c15="http://schemas.microsoft.com/office/drawing/2012/chart">
                      <c:ext xmlns:c15="http://schemas.microsoft.com/office/drawing/2012/chart" uri="{02D57815-91ED-43cb-92C2-25804820EDAC}">
                        <c15:formulaRef>
                          <c15:sqref>'prueba jamones'!$G$2:$G$51</c15:sqref>
                        </c15:formulaRef>
                      </c:ext>
                    </c:extLst>
                    <c:numCache>
                      <c:formatCode>General</c:formatCode>
                      <c:ptCount val="50"/>
                      <c:pt idx="0">
                        <c:v>31.497</c:v>
                      </c:pt>
                      <c:pt idx="1">
                        <c:v>33.393000000000001</c:v>
                      </c:pt>
                      <c:pt idx="2">
                        <c:v>37.055999999999997</c:v>
                      </c:pt>
                      <c:pt idx="3">
                        <c:v>41.612000000000002</c:v>
                      </c:pt>
                      <c:pt idx="4">
                        <c:v>56.179000000000002</c:v>
                      </c:pt>
                      <c:pt idx="5">
                        <c:v>69.906999999999996</c:v>
                      </c:pt>
                      <c:pt idx="6">
                        <c:v>74.667000000000002</c:v>
                      </c:pt>
                      <c:pt idx="7">
                        <c:v>79.114000000000004</c:v>
                      </c:pt>
                      <c:pt idx="8">
                        <c:v>81.965999999999994</c:v>
                      </c:pt>
                      <c:pt idx="9">
                        <c:v>83.856999999999999</c:v>
                      </c:pt>
                      <c:pt idx="10">
                        <c:v>82.98</c:v>
                      </c:pt>
                      <c:pt idx="11">
                        <c:v>83.016000000000005</c:v>
                      </c:pt>
                      <c:pt idx="12">
                        <c:v>81.994</c:v>
                      </c:pt>
                      <c:pt idx="13">
                        <c:v>81.793000000000006</c:v>
                      </c:pt>
                      <c:pt idx="14">
                        <c:v>82.302000000000007</c:v>
                      </c:pt>
                      <c:pt idx="15">
                        <c:v>81.478999999999999</c:v>
                      </c:pt>
                      <c:pt idx="16">
                        <c:v>81.569000000000003</c:v>
                      </c:pt>
                      <c:pt idx="17">
                        <c:v>82.027000000000001</c:v>
                      </c:pt>
                      <c:pt idx="18">
                        <c:v>82.847999999999999</c:v>
                      </c:pt>
                      <c:pt idx="19">
                        <c:v>82.44</c:v>
                      </c:pt>
                      <c:pt idx="20">
                        <c:v>82.991</c:v>
                      </c:pt>
                      <c:pt idx="21">
                        <c:v>81.747</c:v>
                      </c:pt>
                      <c:pt idx="22">
                        <c:v>81.061999999999998</c:v>
                      </c:pt>
                      <c:pt idx="23">
                        <c:v>81.281000000000006</c:v>
                      </c:pt>
                      <c:pt idx="24">
                        <c:v>81.370999999999995</c:v>
                      </c:pt>
                      <c:pt idx="25">
                        <c:v>81.355000000000004</c:v>
                      </c:pt>
                      <c:pt idx="26">
                        <c:v>80.381</c:v>
                      </c:pt>
                      <c:pt idx="27">
                        <c:v>81.733000000000004</c:v>
                      </c:pt>
                      <c:pt idx="28">
                        <c:v>81.370999999999995</c:v>
                      </c:pt>
                      <c:pt idx="29">
                        <c:v>82.594999999999999</c:v>
                      </c:pt>
                      <c:pt idx="30">
                        <c:v>82.71</c:v>
                      </c:pt>
                      <c:pt idx="31">
                        <c:v>82.65</c:v>
                      </c:pt>
                      <c:pt idx="32">
                        <c:v>82.423000000000002</c:v>
                      </c:pt>
                      <c:pt idx="33">
                        <c:v>82.271000000000001</c:v>
                      </c:pt>
                      <c:pt idx="34">
                        <c:v>81.834999999999994</c:v>
                      </c:pt>
                      <c:pt idx="35">
                        <c:v>81.222999999999999</c:v>
                      </c:pt>
                      <c:pt idx="36">
                        <c:v>80.033000000000001</c:v>
                      </c:pt>
                      <c:pt idx="37">
                        <c:v>80.501000000000005</c:v>
                      </c:pt>
                      <c:pt idx="38">
                        <c:v>81.906999999999996</c:v>
                      </c:pt>
                      <c:pt idx="39">
                        <c:v>81.301000000000002</c:v>
                      </c:pt>
                      <c:pt idx="40">
                        <c:v>82.653000000000006</c:v>
                      </c:pt>
                      <c:pt idx="41">
                        <c:v>82.570999999999998</c:v>
                      </c:pt>
                      <c:pt idx="42">
                        <c:v>82.852999999999994</c:v>
                      </c:pt>
                      <c:pt idx="43">
                        <c:v>83.534000000000006</c:v>
                      </c:pt>
                      <c:pt idx="44">
                        <c:v>83.320999999999998</c:v>
                      </c:pt>
                      <c:pt idx="45">
                        <c:v>82.421999999999997</c:v>
                      </c:pt>
                      <c:pt idx="46">
                        <c:v>82.34</c:v>
                      </c:pt>
                      <c:pt idx="47">
                        <c:v>81.542000000000002</c:v>
                      </c:pt>
                      <c:pt idx="48">
                        <c:v>81.138999999999996</c:v>
                      </c:pt>
                      <c:pt idx="49">
                        <c:v>80.748000000000005</c:v>
                      </c:pt>
                    </c:numCache>
                  </c:numRef>
                </c:yVal>
                <c:smooth val="0"/>
                <c:extLst xmlns:c15="http://schemas.microsoft.com/office/drawing/2012/chart">
                  <c:ext xmlns:c16="http://schemas.microsoft.com/office/drawing/2014/chart" uri="{C3380CC4-5D6E-409C-BE32-E72D297353CC}">
                    <c16:uniqueId val="{00000005-84A1-4D6E-ADC5-725D838416C8}"/>
                  </c:ext>
                </c:extLst>
              </c15:ser>
            </c15:filteredScatterSeries>
          </c:ext>
        </c:extLst>
      </c:scatterChart>
      <c:valAx>
        <c:axId val="1035278528"/>
        <c:scaling>
          <c:orientation val="minMax"/>
          <c:max val="50"/>
          <c:min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a:t>N°</a:t>
                </a:r>
                <a:r>
                  <a:rPr lang="es-EC" sz="1400" baseline="0"/>
                  <a:t> de muestras</a:t>
                </a:r>
                <a:endParaRPr lang="es-EC" sz="1400"/>
              </a:p>
            </c:rich>
          </c:tx>
          <c:layout>
            <c:manualLayout>
              <c:xMode val="edge"/>
              <c:yMode val="edge"/>
              <c:x val="0.46257843204869958"/>
              <c:y val="0.88343206415024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80160"/>
        <c:crosses val="autoZero"/>
        <c:crossBetween val="midCat"/>
      </c:valAx>
      <c:valAx>
        <c:axId val="1035280160"/>
        <c:scaling>
          <c:orientation val="minMax"/>
          <c:max val="85"/>
          <c:min val="6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1" i="0" baseline="0">
                    <a:effectLst/>
                  </a:rPr>
                  <a:t>Temperatura </a:t>
                </a:r>
                <a:r>
                  <a:rPr lang="en-US" sz="1400" b="1" i="0" baseline="0">
                    <a:effectLst/>
                  </a:rPr>
                  <a:t>[</a:t>
                </a:r>
                <a:r>
                  <a:rPr lang="es-EC" sz="1400" b="1" i="0" baseline="0">
                    <a:effectLst/>
                  </a:rPr>
                  <a:t>°C]</a:t>
                </a:r>
                <a:endParaRPr lang="es-EC" sz="1400">
                  <a:effectLst/>
                </a:endParaRPr>
              </a:p>
            </c:rich>
          </c:tx>
          <c:layout>
            <c:manualLayout>
              <c:xMode val="edge"/>
              <c:yMode val="edge"/>
              <c:x val="2.0955359986239503E-2"/>
              <c:y val="0.3753013900760008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5278528"/>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26666662431907E-2"/>
          <c:y val="4.5017193883469427E-2"/>
          <c:w val="0.8987169862411799"/>
          <c:h val="0.77778214593346062"/>
        </c:manualLayout>
      </c:layout>
      <c:lineChart>
        <c:grouping val="standard"/>
        <c:varyColors val="0"/>
        <c:ser>
          <c:idx val="0"/>
          <c:order val="0"/>
          <c:tx>
            <c:strRef>
              <c:f>'prueba jamones'!$D$1</c:f>
              <c:strCache>
                <c:ptCount val="1"/>
                <c:pt idx="0">
                  <c:v>Temp_Seco_SET</c:v>
                </c:pt>
              </c:strCache>
            </c:strRef>
          </c:tx>
          <c:spPr>
            <a:ln w="22225" cap="rnd">
              <a:solidFill>
                <a:schemeClr val="accent1"/>
              </a:solidFill>
              <a:prstDash val="dash"/>
              <a:round/>
            </a:ln>
            <a:effectLst/>
          </c:spPr>
          <c:marker>
            <c:symbol val="none"/>
          </c:marker>
          <c:cat>
            <c:numRef>
              <c:f>'prueba jamones'!$C$2:$C$48</c:f>
              <c:numCache>
                <c:formatCode>h:mm:ss</c:formatCode>
                <c:ptCount val="47"/>
                <c:pt idx="0">
                  <c:v>0.5879861111111111</c:v>
                </c:pt>
                <c:pt idx="1">
                  <c:v>0.59145833333333331</c:v>
                </c:pt>
                <c:pt idx="2">
                  <c:v>0.59493055555555552</c:v>
                </c:pt>
                <c:pt idx="3">
                  <c:v>0.59840277777777773</c:v>
                </c:pt>
                <c:pt idx="4">
                  <c:v>0.60187500000000005</c:v>
                </c:pt>
                <c:pt idx="5">
                  <c:v>0.60465277777777782</c:v>
                </c:pt>
                <c:pt idx="6">
                  <c:v>0.60534722222222215</c:v>
                </c:pt>
                <c:pt idx="7">
                  <c:v>0.60881944444444447</c:v>
                </c:pt>
                <c:pt idx="8">
                  <c:v>0.61229166666666668</c:v>
                </c:pt>
                <c:pt idx="9">
                  <c:v>0.61576388888888889</c:v>
                </c:pt>
                <c:pt idx="10">
                  <c:v>0.6192361111111111</c:v>
                </c:pt>
                <c:pt idx="11">
                  <c:v>0.62270833333333331</c:v>
                </c:pt>
                <c:pt idx="12">
                  <c:v>0.62618055555555563</c:v>
                </c:pt>
                <c:pt idx="13">
                  <c:v>0.62965277777777773</c:v>
                </c:pt>
                <c:pt idx="14">
                  <c:v>0.63312500000000005</c:v>
                </c:pt>
                <c:pt idx="15">
                  <c:v>0.63659722222222215</c:v>
                </c:pt>
                <c:pt idx="16">
                  <c:v>0.64006944444444447</c:v>
                </c:pt>
                <c:pt idx="17">
                  <c:v>0.64354166666666668</c:v>
                </c:pt>
                <c:pt idx="18">
                  <c:v>0.64631944444444445</c:v>
                </c:pt>
                <c:pt idx="19">
                  <c:v>0.64701388888888889</c:v>
                </c:pt>
                <c:pt idx="20">
                  <c:v>0.6504861111111111</c:v>
                </c:pt>
                <c:pt idx="21">
                  <c:v>0.65395833333333331</c:v>
                </c:pt>
                <c:pt idx="22">
                  <c:v>0.65743055555555563</c:v>
                </c:pt>
                <c:pt idx="23">
                  <c:v>0.66090277777777773</c:v>
                </c:pt>
                <c:pt idx="24">
                  <c:v>0.66437500000000005</c:v>
                </c:pt>
                <c:pt idx="25">
                  <c:v>0.66784722222222215</c:v>
                </c:pt>
                <c:pt idx="26">
                  <c:v>0.67131944444444447</c:v>
                </c:pt>
                <c:pt idx="27">
                  <c:v>0.67479166666666668</c:v>
                </c:pt>
                <c:pt idx="28">
                  <c:v>0.67826388888888889</c:v>
                </c:pt>
                <c:pt idx="29">
                  <c:v>0.68173611111111121</c:v>
                </c:pt>
                <c:pt idx="30">
                  <c:v>0.68622685185185184</c:v>
                </c:pt>
                <c:pt idx="31">
                  <c:v>0.68969907407407405</c:v>
                </c:pt>
                <c:pt idx="32">
                  <c:v>0.69317129629629637</c:v>
                </c:pt>
                <c:pt idx="33">
                  <c:v>0.69664351851851858</c:v>
                </c:pt>
                <c:pt idx="34">
                  <c:v>0.70064814814814813</c:v>
                </c:pt>
                <c:pt idx="35">
                  <c:v>0.70412037037037034</c:v>
                </c:pt>
                <c:pt idx="36">
                  <c:v>0.70759259259259266</c:v>
                </c:pt>
                <c:pt idx="37">
                  <c:v>0.71106481481481476</c:v>
                </c:pt>
                <c:pt idx="38">
                  <c:v>0.71453703703703697</c:v>
                </c:pt>
                <c:pt idx="39">
                  <c:v>0.71800925925925929</c:v>
                </c:pt>
                <c:pt idx="40">
                  <c:v>0.7214814814814815</c:v>
                </c:pt>
                <c:pt idx="41">
                  <c:v>0.7249537037037036</c:v>
                </c:pt>
                <c:pt idx="42">
                  <c:v>0.72842592592592592</c:v>
                </c:pt>
                <c:pt idx="43">
                  <c:v>0.73189814814814813</c:v>
                </c:pt>
                <c:pt idx="44">
                  <c:v>0.73537037037037034</c:v>
                </c:pt>
                <c:pt idx="45">
                  <c:v>0.73884259259259266</c:v>
                </c:pt>
                <c:pt idx="46">
                  <c:v>0.74231481481481476</c:v>
                </c:pt>
              </c:numCache>
            </c:numRef>
          </c:cat>
          <c:val>
            <c:numRef>
              <c:f>'prueba jamones'!$D$2:$D$48</c:f>
              <c:numCache>
                <c:formatCode>General</c:formatCode>
                <c:ptCount val="47"/>
                <c:pt idx="0">
                  <c:v>83</c:v>
                </c:pt>
                <c:pt idx="1">
                  <c:v>83</c:v>
                </c:pt>
                <c:pt idx="2">
                  <c:v>83</c:v>
                </c:pt>
                <c:pt idx="3">
                  <c:v>83</c:v>
                </c:pt>
                <c:pt idx="4">
                  <c:v>83</c:v>
                </c:pt>
                <c:pt idx="5">
                  <c:v>83</c:v>
                </c:pt>
                <c:pt idx="6">
                  <c:v>83</c:v>
                </c:pt>
                <c:pt idx="7">
                  <c:v>83</c:v>
                </c:pt>
                <c:pt idx="8">
                  <c:v>83</c:v>
                </c:pt>
                <c:pt idx="9">
                  <c:v>83</c:v>
                </c:pt>
                <c:pt idx="10">
                  <c:v>83</c:v>
                </c:pt>
                <c:pt idx="11">
                  <c:v>83</c:v>
                </c:pt>
                <c:pt idx="12">
                  <c:v>83</c:v>
                </c:pt>
                <c:pt idx="13">
                  <c:v>83</c:v>
                </c:pt>
                <c:pt idx="14">
                  <c:v>83</c:v>
                </c:pt>
                <c:pt idx="15">
                  <c:v>83</c:v>
                </c:pt>
                <c:pt idx="16">
                  <c:v>83</c:v>
                </c:pt>
                <c:pt idx="17">
                  <c:v>83</c:v>
                </c:pt>
                <c:pt idx="18">
                  <c:v>83</c:v>
                </c:pt>
                <c:pt idx="19">
                  <c:v>83</c:v>
                </c:pt>
                <c:pt idx="20">
                  <c:v>83</c:v>
                </c:pt>
                <c:pt idx="21">
                  <c:v>83</c:v>
                </c:pt>
                <c:pt idx="22">
                  <c:v>83</c:v>
                </c:pt>
                <c:pt idx="23">
                  <c:v>83</c:v>
                </c:pt>
                <c:pt idx="24">
                  <c:v>83</c:v>
                </c:pt>
                <c:pt idx="25">
                  <c:v>83</c:v>
                </c:pt>
                <c:pt idx="26">
                  <c:v>83</c:v>
                </c:pt>
                <c:pt idx="27">
                  <c:v>83</c:v>
                </c:pt>
                <c:pt idx="28">
                  <c:v>83</c:v>
                </c:pt>
                <c:pt idx="29">
                  <c:v>83</c:v>
                </c:pt>
                <c:pt idx="30">
                  <c:v>83</c:v>
                </c:pt>
                <c:pt idx="31">
                  <c:v>83</c:v>
                </c:pt>
                <c:pt idx="32">
                  <c:v>83</c:v>
                </c:pt>
                <c:pt idx="33">
                  <c:v>83</c:v>
                </c:pt>
                <c:pt idx="34">
                  <c:v>83</c:v>
                </c:pt>
                <c:pt idx="35">
                  <c:v>83</c:v>
                </c:pt>
                <c:pt idx="36">
                  <c:v>83</c:v>
                </c:pt>
                <c:pt idx="37">
                  <c:v>83</c:v>
                </c:pt>
                <c:pt idx="38">
                  <c:v>83</c:v>
                </c:pt>
                <c:pt idx="39">
                  <c:v>83</c:v>
                </c:pt>
                <c:pt idx="40">
                  <c:v>83</c:v>
                </c:pt>
                <c:pt idx="41">
                  <c:v>83</c:v>
                </c:pt>
                <c:pt idx="42">
                  <c:v>83</c:v>
                </c:pt>
                <c:pt idx="43">
                  <c:v>83</c:v>
                </c:pt>
                <c:pt idx="44">
                  <c:v>83</c:v>
                </c:pt>
                <c:pt idx="45">
                  <c:v>83</c:v>
                </c:pt>
                <c:pt idx="46">
                  <c:v>83</c:v>
                </c:pt>
              </c:numCache>
            </c:numRef>
          </c:val>
          <c:smooth val="0"/>
          <c:extLst>
            <c:ext xmlns:c16="http://schemas.microsoft.com/office/drawing/2014/chart" uri="{C3380CC4-5D6E-409C-BE32-E72D297353CC}">
              <c16:uniqueId val="{00000000-402D-435D-BF51-D8B9CFC6E62E}"/>
            </c:ext>
          </c:extLst>
        </c:ser>
        <c:ser>
          <c:idx val="1"/>
          <c:order val="1"/>
          <c:tx>
            <c:strRef>
              <c:f>'prueba jamones'!$E$1</c:f>
              <c:strCache>
                <c:ptCount val="1"/>
                <c:pt idx="0">
                  <c:v>Temp_Seco_REAL</c:v>
                </c:pt>
              </c:strCache>
            </c:strRef>
          </c:tx>
          <c:spPr>
            <a:ln w="22225" cap="rnd">
              <a:solidFill>
                <a:schemeClr val="accent2"/>
              </a:solidFill>
              <a:round/>
            </a:ln>
            <a:effectLst/>
          </c:spPr>
          <c:marker>
            <c:symbol val="none"/>
          </c:marker>
          <c:cat>
            <c:numRef>
              <c:f>'prueba jamones'!$C$2:$C$48</c:f>
              <c:numCache>
                <c:formatCode>h:mm:ss</c:formatCode>
                <c:ptCount val="47"/>
                <c:pt idx="0">
                  <c:v>0.5879861111111111</c:v>
                </c:pt>
                <c:pt idx="1">
                  <c:v>0.59145833333333331</c:v>
                </c:pt>
                <c:pt idx="2">
                  <c:v>0.59493055555555552</c:v>
                </c:pt>
                <c:pt idx="3">
                  <c:v>0.59840277777777773</c:v>
                </c:pt>
                <c:pt idx="4">
                  <c:v>0.60187500000000005</c:v>
                </c:pt>
                <c:pt idx="5">
                  <c:v>0.60465277777777782</c:v>
                </c:pt>
                <c:pt idx="6">
                  <c:v>0.60534722222222215</c:v>
                </c:pt>
                <c:pt idx="7">
                  <c:v>0.60881944444444447</c:v>
                </c:pt>
                <c:pt idx="8">
                  <c:v>0.61229166666666668</c:v>
                </c:pt>
                <c:pt idx="9">
                  <c:v>0.61576388888888889</c:v>
                </c:pt>
                <c:pt idx="10">
                  <c:v>0.6192361111111111</c:v>
                </c:pt>
                <c:pt idx="11">
                  <c:v>0.62270833333333331</c:v>
                </c:pt>
                <c:pt idx="12">
                  <c:v>0.62618055555555563</c:v>
                </c:pt>
                <c:pt idx="13">
                  <c:v>0.62965277777777773</c:v>
                </c:pt>
                <c:pt idx="14">
                  <c:v>0.63312500000000005</c:v>
                </c:pt>
                <c:pt idx="15">
                  <c:v>0.63659722222222215</c:v>
                </c:pt>
                <c:pt idx="16">
                  <c:v>0.64006944444444447</c:v>
                </c:pt>
                <c:pt idx="17">
                  <c:v>0.64354166666666668</c:v>
                </c:pt>
                <c:pt idx="18">
                  <c:v>0.64631944444444445</c:v>
                </c:pt>
                <c:pt idx="19">
                  <c:v>0.64701388888888889</c:v>
                </c:pt>
                <c:pt idx="20">
                  <c:v>0.6504861111111111</c:v>
                </c:pt>
                <c:pt idx="21">
                  <c:v>0.65395833333333331</c:v>
                </c:pt>
                <c:pt idx="22">
                  <c:v>0.65743055555555563</c:v>
                </c:pt>
                <c:pt idx="23">
                  <c:v>0.66090277777777773</c:v>
                </c:pt>
                <c:pt idx="24">
                  <c:v>0.66437500000000005</c:v>
                </c:pt>
                <c:pt idx="25">
                  <c:v>0.66784722222222215</c:v>
                </c:pt>
                <c:pt idx="26">
                  <c:v>0.67131944444444447</c:v>
                </c:pt>
                <c:pt idx="27">
                  <c:v>0.67479166666666668</c:v>
                </c:pt>
                <c:pt idx="28">
                  <c:v>0.67826388888888889</c:v>
                </c:pt>
                <c:pt idx="29">
                  <c:v>0.68173611111111121</c:v>
                </c:pt>
                <c:pt idx="30">
                  <c:v>0.68622685185185184</c:v>
                </c:pt>
                <c:pt idx="31">
                  <c:v>0.68969907407407405</c:v>
                </c:pt>
                <c:pt idx="32">
                  <c:v>0.69317129629629637</c:v>
                </c:pt>
                <c:pt idx="33">
                  <c:v>0.69664351851851858</c:v>
                </c:pt>
                <c:pt idx="34">
                  <c:v>0.70064814814814813</c:v>
                </c:pt>
                <c:pt idx="35">
                  <c:v>0.70412037037037034</c:v>
                </c:pt>
                <c:pt idx="36">
                  <c:v>0.70759259259259266</c:v>
                </c:pt>
                <c:pt idx="37">
                  <c:v>0.71106481481481476</c:v>
                </c:pt>
                <c:pt idx="38">
                  <c:v>0.71453703703703697</c:v>
                </c:pt>
                <c:pt idx="39">
                  <c:v>0.71800925925925929</c:v>
                </c:pt>
                <c:pt idx="40">
                  <c:v>0.7214814814814815</c:v>
                </c:pt>
                <c:pt idx="41">
                  <c:v>0.7249537037037036</c:v>
                </c:pt>
                <c:pt idx="42">
                  <c:v>0.72842592592592592</c:v>
                </c:pt>
                <c:pt idx="43">
                  <c:v>0.73189814814814813</c:v>
                </c:pt>
                <c:pt idx="44">
                  <c:v>0.73537037037037034</c:v>
                </c:pt>
                <c:pt idx="45">
                  <c:v>0.73884259259259266</c:v>
                </c:pt>
                <c:pt idx="46">
                  <c:v>0.74231481481481476</c:v>
                </c:pt>
              </c:numCache>
            </c:numRef>
          </c:cat>
          <c:val>
            <c:numRef>
              <c:f>'prueba jamones'!$E$2:$E$48</c:f>
              <c:numCache>
                <c:formatCode>General</c:formatCode>
                <c:ptCount val="47"/>
                <c:pt idx="0">
                  <c:v>45.703470000000003</c:v>
                </c:pt>
                <c:pt idx="1">
                  <c:v>56.976619999999997</c:v>
                </c:pt>
                <c:pt idx="2">
                  <c:v>64.123609999999999</c:v>
                </c:pt>
                <c:pt idx="3">
                  <c:v>73.232410000000002</c:v>
                </c:pt>
                <c:pt idx="4">
                  <c:v>74.318100000000001</c:v>
                </c:pt>
                <c:pt idx="5">
                  <c:v>76.313890000000001</c:v>
                </c:pt>
                <c:pt idx="6">
                  <c:v>78.180790000000002</c:v>
                </c:pt>
                <c:pt idx="7">
                  <c:v>79.287959999999998</c:v>
                </c:pt>
                <c:pt idx="8">
                  <c:v>81.658339999999995</c:v>
                </c:pt>
                <c:pt idx="9">
                  <c:v>82.404899999999998</c:v>
                </c:pt>
                <c:pt idx="10">
                  <c:v>83.100459999999998</c:v>
                </c:pt>
                <c:pt idx="11">
                  <c:v>84.197680000000005</c:v>
                </c:pt>
                <c:pt idx="12">
                  <c:v>83.991659999999996</c:v>
                </c:pt>
                <c:pt idx="13">
                  <c:v>83.227779999999996</c:v>
                </c:pt>
                <c:pt idx="14">
                  <c:v>82.491900000000001</c:v>
                </c:pt>
                <c:pt idx="15">
                  <c:v>82.918980000000005</c:v>
                </c:pt>
                <c:pt idx="16">
                  <c:v>81.817130000000006</c:v>
                </c:pt>
                <c:pt idx="17">
                  <c:v>80.317130000000006</c:v>
                </c:pt>
                <c:pt idx="18">
                  <c:v>81.216440000000006</c:v>
                </c:pt>
                <c:pt idx="19">
                  <c:v>82.927080000000004</c:v>
                </c:pt>
                <c:pt idx="20">
                  <c:v>83.476849999999999</c:v>
                </c:pt>
                <c:pt idx="21">
                  <c:v>83.984949999999998</c:v>
                </c:pt>
                <c:pt idx="22">
                  <c:v>84.166669999999996</c:v>
                </c:pt>
                <c:pt idx="23">
                  <c:v>83.932869999999994</c:v>
                </c:pt>
                <c:pt idx="24">
                  <c:v>83.064800000000005</c:v>
                </c:pt>
                <c:pt idx="25">
                  <c:v>82.832170000000005</c:v>
                </c:pt>
                <c:pt idx="26">
                  <c:v>82.657409999999999</c:v>
                </c:pt>
                <c:pt idx="27">
                  <c:v>82.659719999999993</c:v>
                </c:pt>
                <c:pt idx="28">
                  <c:v>81.820599999999999</c:v>
                </c:pt>
                <c:pt idx="29">
                  <c:v>80.210650000000001</c:v>
                </c:pt>
                <c:pt idx="30">
                  <c:v>80.369209999999995</c:v>
                </c:pt>
                <c:pt idx="31">
                  <c:v>81.010419999999996</c:v>
                </c:pt>
                <c:pt idx="32">
                  <c:v>81.670140000000004</c:v>
                </c:pt>
                <c:pt idx="33">
                  <c:v>82.921300000000002</c:v>
                </c:pt>
                <c:pt idx="34">
                  <c:v>83.090280000000007</c:v>
                </c:pt>
                <c:pt idx="35">
                  <c:v>83.210650000000001</c:v>
                </c:pt>
                <c:pt idx="36">
                  <c:v>84.600700000000003</c:v>
                </c:pt>
                <c:pt idx="37">
                  <c:v>83.002319999999997</c:v>
                </c:pt>
                <c:pt idx="38">
                  <c:v>82.719909999999999</c:v>
                </c:pt>
                <c:pt idx="39">
                  <c:v>82.752313999999998</c:v>
                </c:pt>
                <c:pt idx="40">
                  <c:v>82.145831999999999</c:v>
                </c:pt>
                <c:pt idx="41">
                  <c:v>81.722223</c:v>
                </c:pt>
                <c:pt idx="42">
                  <c:v>81.083330000000004</c:v>
                </c:pt>
                <c:pt idx="43">
                  <c:v>80.573610000000002</c:v>
                </c:pt>
                <c:pt idx="44">
                  <c:v>81.162040000000005</c:v>
                </c:pt>
                <c:pt idx="45">
                  <c:v>82.901619999999994</c:v>
                </c:pt>
                <c:pt idx="46">
                  <c:v>82.988420000000005</c:v>
                </c:pt>
              </c:numCache>
            </c:numRef>
          </c:val>
          <c:smooth val="0"/>
          <c:extLst>
            <c:ext xmlns:c16="http://schemas.microsoft.com/office/drawing/2014/chart" uri="{C3380CC4-5D6E-409C-BE32-E72D297353CC}">
              <c16:uniqueId val="{00000001-402D-435D-BF51-D8B9CFC6E62E}"/>
            </c:ext>
          </c:extLst>
        </c:ser>
        <c:ser>
          <c:idx val="2"/>
          <c:order val="2"/>
          <c:tx>
            <c:strRef>
              <c:f>'prueba jamones'!$K$1</c:f>
              <c:strCache>
                <c:ptCount val="1"/>
                <c:pt idx="0">
                  <c:v>lim_sup</c:v>
                </c:pt>
              </c:strCache>
            </c:strRef>
          </c:tx>
          <c:spPr>
            <a:ln w="15875" cap="rnd">
              <a:solidFill>
                <a:schemeClr val="accent1">
                  <a:lumMod val="75000"/>
                </a:schemeClr>
              </a:solidFill>
              <a:prstDash val="sysDot"/>
              <a:round/>
            </a:ln>
            <a:effectLst/>
          </c:spPr>
          <c:marker>
            <c:symbol val="none"/>
          </c:marker>
          <c:cat>
            <c:numRef>
              <c:f>'prueba jamones'!$C$2:$C$48</c:f>
              <c:numCache>
                <c:formatCode>h:mm:ss</c:formatCode>
                <c:ptCount val="47"/>
                <c:pt idx="0">
                  <c:v>0.5879861111111111</c:v>
                </c:pt>
                <c:pt idx="1">
                  <c:v>0.59145833333333331</c:v>
                </c:pt>
                <c:pt idx="2">
                  <c:v>0.59493055555555552</c:v>
                </c:pt>
                <c:pt idx="3">
                  <c:v>0.59840277777777773</c:v>
                </c:pt>
                <c:pt idx="4">
                  <c:v>0.60187500000000005</c:v>
                </c:pt>
                <c:pt idx="5">
                  <c:v>0.60465277777777782</c:v>
                </c:pt>
                <c:pt idx="6">
                  <c:v>0.60534722222222215</c:v>
                </c:pt>
                <c:pt idx="7">
                  <c:v>0.60881944444444447</c:v>
                </c:pt>
                <c:pt idx="8">
                  <c:v>0.61229166666666668</c:v>
                </c:pt>
                <c:pt idx="9">
                  <c:v>0.61576388888888889</c:v>
                </c:pt>
                <c:pt idx="10">
                  <c:v>0.6192361111111111</c:v>
                </c:pt>
                <c:pt idx="11">
                  <c:v>0.62270833333333331</c:v>
                </c:pt>
                <c:pt idx="12">
                  <c:v>0.62618055555555563</c:v>
                </c:pt>
                <c:pt idx="13">
                  <c:v>0.62965277777777773</c:v>
                </c:pt>
                <c:pt idx="14">
                  <c:v>0.63312500000000005</c:v>
                </c:pt>
                <c:pt idx="15">
                  <c:v>0.63659722222222215</c:v>
                </c:pt>
                <c:pt idx="16">
                  <c:v>0.64006944444444447</c:v>
                </c:pt>
                <c:pt idx="17">
                  <c:v>0.64354166666666668</c:v>
                </c:pt>
                <c:pt idx="18">
                  <c:v>0.64631944444444445</c:v>
                </c:pt>
                <c:pt idx="19">
                  <c:v>0.64701388888888889</c:v>
                </c:pt>
                <c:pt idx="20">
                  <c:v>0.6504861111111111</c:v>
                </c:pt>
                <c:pt idx="21">
                  <c:v>0.65395833333333331</c:v>
                </c:pt>
                <c:pt idx="22">
                  <c:v>0.65743055555555563</c:v>
                </c:pt>
                <c:pt idx="23">
                  <c:v>0.66090277777777773</c:v>
                </c:pt>
                <c:pt idx="24">
                  <c:v>0.66437500000000005</c:v>
                </c:pt>
                <c:pt idx="25">
                  <c:v>0.66784722222222215</c:v>
                </c:pt>
                <c:pt idx="26">
                  <c:v>0.67131944444444447</c:v>
                </c:pt>
                <c:pt idx="27">
                  <c:v>0.67479166666666668</c:v>
                </c:pt>
                <c:pt idx="28">
                  <c:v>0.67826388888888889</c:v>
                </c:pt>
                <c:pt idx="29">
                  <c:v>0.68173611111111121</c:v>
                </c:pt>
                <c:pt idx="30">
                  <c:v>0.68622685185185184</c:v>
                </c:pt>
                <c:pt idx="31">
                  <c:v>0.68969907407407405</c:v>
                </c:pt>
                <c:pt idx="32">
                  <c:v>0.69317129629629637</c:v>
                </c:pt>
                <c:pt idx="33">
                  <c:v>0.69664351851851858</c:v>
                </c:pt>
                <c:pt idx="34">
                  <c:v>0.70064814814814813</c:v>
                </c:pt>
                <c:pt idx="35">
                  <c:v>0.70412037037037034</c:v>
                </c:pt>
                <c:pt idx="36">
                  <c:v>0.70759259259259266</c:v>
                </c:pt>
                <c:pt idx="37">
                  <c:v>0.71106481481481476</c:v>
                </c:pt>
                <c:pt idx="38">
                  <c:v>0.71453703703703697</c:v>
                </c:pt>
                <c:pt idx="39">
                  <c:v>0.71800925925925929</c:v>
                </c:pt>
                <c:pt idx="40">
                  <c:v>0.7214814814814815</c:v>
                </c:pt>
                <c:pt idx="41">
                  <c:v>0.7249537037037036</c:v>
                </c:pt>
                <c:pt idx="42">
                  <c:v>0.72842592592592592</c:v>
                </c:pt>
                <c:pt idx="43">
                  <c:v>0.73189814814814813</c:v>
                </c:pt>
                <c:pt idx="44">
                  <c:v>0.73537037037037034</c:v>
                </c:pt>
                <c:pt idx="45">
                  <c:v>0.73884259259259266</c:v>
                </c:pt>
                <c:pt idx="46">
                  <c:v>0.74231481481481476</c:v>
                </c:pt>
              </c:numCache>
            </c:numRef>
          </c:cat>
          <c:val>
            <c:numRef>
              <c:f>'prueba jamones'!$K$2:$K$48</c:f>
              <c:numCache>
                <c:formatCode>General</c:formatCode>
                <c:ptCount val="47"/>
                <c:pt idx="0">
                  <c:v>86</c:v>
                </c:pt>
                <c:pt idx="1">
                  <c:v>86</c:v>
                </c:pt>
                <c:pt idx="2">
                  <c:v>86</c:v>
                </c:pt>
                <c:pt idx="3">
                  <c:v>86</c:v>
                </c:pt>
                <c:pt idx="4">
                  <c:v>86</c:v>
                </c:pt>
                <c:pt idx="5">
                  <c:v>86</c:v>
                </c:pt>
                <c:pt idx="6">
                  <c:v>86</c:v>
                </c:pt>
                <c:pt idx="7">
                  <c:v>86</c:v>
                </c:pt>
                <c:pt idx="8">
                  <c:v>86</c:v>
                </c:pt>
                <c:pt idx="9">
                  <c:v>86</c:v>
                </c:pt>
                <c:pt idx="10">
                  <c:v>86</c:v>
                </c:pt>
                <c:pt idx="11">
                  <c:v>86</c:v>
                </c:pt>
                <c:pt idx="12">
                  <c:v>86</c:v>
                </c:pt>
                <c:pt idx="13">
                  <c:v>86</c:v>
                </c:pt>
                <c:pt idx="14">
                  <c:v>86</c:v>
                </c:pt>
                <c:pt idx="15">
                  <c:v>86</c:v>
                </c:pt>
                <c:pt idx="16">
                  <c:v>86</c:v>
                </c:pt>
                <c:pt idx="17">
                  <c:v>86</c:v>
                </c:pt>
                <c:pt idx="18">
                  <c:v>86</c:v>
                </c:pt>
                <c:pt idx="19">
                  <c:v>86</c:v>
                </c:pt>
                <c:pt idx="20">
                  <c:v>86</c:v>
                </c:pt>
                <c:pt idx="21">
                  <c:v>86</c:v>
                </c:pt>
                <c:pt idx="22">
                  <c:v>86</c:v>
                </c:pt>
                <c:pt idx="23">
                  <c:v>86</c:v>
                </c:pt>
                <c:pt idx="24">
                  <c:v>86</c:v>
                </c:pt>
                <c:pt idx="25">
                  <c:v>86</c:v>
                </c:pt>
                <c:pt idx="26">
                  <c:v>86</c:v>
                </c:pt>
                <c:pt idx="27">
                  <c:v>86</c:v>
                </c:pt>
                <c:pt idx="28">
                  <c:v>86</c:v>
                </c:pt>
                <c:pt idx="29">
                  <c:v>86</c:v>
                </c:pt>
                <c:pt idx="30">
                  <c:v>86</c:v>
                </c:pt>
                <c:pt idx="31">
                  <c:v>86</c:v>
                </c:pt>
                <c:pt idx="32">
                  <c:v>86</c:v>
                </c:pt>
                <c:pt idx="33">
                  <c:v>86</c:v>
                </c:pt>
                <c:pt idx="34">
                  <c:v>86</c:v>
                </c:pt>
                <c:pt idx="35">
                  <c:v>86</c:v>
                </c:pt>
                <c:pt idx="36">
                  <c:v>86</c:v>
                </c:pt>
                <c:pt idx="37">
                  <c:v>86</c:v>
                </c:pt>
                <c:pt idx="38">
                  <c:v>86</c:v>
                </c:pt>
                <c:pt idx="39">
                  <c:v>86</c:v>
                </c:pt>
                <c:pt idx="40">
                  <c:v>86</c:v>
                </c:pt>
                <c:pt idx="41">
                  <c:v>86</c:v>
                </c:pt>
                <c:pt idx="42">
                  <c:v>86</c:v>
                </c:pt>
                <c:pt idx="43">
                  <c:v>86</c:v>
                </c:pt>
                <c:pt idx="44">
                  <c:v>86</c:v>
                </c:pt>
                <c:pt idx="45">
                  <c:v>86</c:v>
                </c:pt>
                <c:pt idx="46">
                  <c:v>86</c:v>
                </c:pt>
              </c:numCache>
            </c:numRef>
          </c:val>
          <c:smooth val="0"/>
          <c:extLst>
            <c:ext xmlns:c16="http://schemas.microsoft.com/office/drawing/2014/chart" uri="{C3380CC4-5D6E-409C-BE32-E72D297353CC}">
              <c16:uniqueId val="{00000002-402D-435D-BF51-D8B9CFC6E62E}"/>
            </c:ext>
          </c:extLst>
        </c:ser>
        <c:ser>
          <c:idx val="3"/>
          <c:order val="3"/>
          <c:tx>
            <c:strRef>
              <c:f>'prueba jamones'!$L$1</c:f>
              <c:strCache>
                <c:ptCount val="1"/>
                <c:pt idx="0">
                  <c:v>lim_in</c:v>
                </c:pt>
              </c:strCache>
            </c:strRef>
          </c:tx>
          <c:spPr>
            <a:ln w="15875" cap="rnd">
              <a:solidFill>
                <a:schemeClr val="accent1">
                  <a:lumMod val="75000"/>
                </a:schemeClr>
              </a:solidFill>
              <a:prstDash val="sysDot"/>
              <a:round/>
            </a:ln>
            <a:effectLst/>
          </c:spPr>
          <c:marker>
            <c:symbol val="none"/>
          </c:marker>
          <c:cat>
            <c:numRef>
              <c:f>'prueba jamones'!$C$2:$C$48</c:f>
              <c:numCache>
                <c:formatCode>h:mm:ss</c:formatCode>
                <c:ptCount val="47"/>
                <c:pt idx="0">
                  <c:v>0.5879861111111111</c:v>
                </c:pt>
                <c:pt idx="1">
                  <c:v>0.59145833333333331</c:v>
                </c:pt>
                <c:pt idx="2">
                  <c:v>0.59493055555555552</c:v>
                </c:pt>
                <c:pt idx="3">
                  <c:v>0.59840277777777773</c:v>
                </c:pt>
                <c:pt idx="4">
                  <c:v>0.60187500000000005</c:v>
                </c:pt>
                <c:pt idx="5">
                  <c:v>0.60465277777777782</c:v>
                </c:pt>
                <c:pt idx="6">
                  <c:v>0.60534722222222215</c:v>
                </c:pt>
                <c:pt idx="7">
                  <c:v>0.60881944444444447</c:v>
                </c:pt>
                <c:pt idx="8">
                  <c:v>0.61229166666666668</c:v>
                </c:pt>
                <c:pt idx="9">
                  <c:v>0.61576388888888889</c:v>
                </c:pt>
                <c:pt idx="10">
                  <c:v>0.6192361111111111</c:v>
                </c:pt>
                <c:pt idx="11">
                  <c:v>0.62270833333333331</c:v>
                </c:pt>
                <c:pt idx="12">
                  <c:v>0.62618055555555563</c:v>
                </c:pt>
                <c:pt idx="13">
                  <c:v>0.62965277777777773</c:v>
                </c:pt>
                <c:pt idx="14">
                  <c:v>0.63312500000000005</c:v>
                </c:pt>
                <c:pt idx="15">
                  <c:v>0.63659722222222215</c:v>
                </c:pt>
                <c:pt idx="16">
                  <c:v>0.64006944444444447</c:v>
                </c:pt>
                <c:pt idx="17">
                  <c:v>0.64354166666666668</c:v>
                </c:pt>
                <c:pt idx="18">
                  <c:v>0.64631944444444445</c:v>
                </c:pt>
                <c:pt idx="19">
                  <c:v>0.64701388888888889</c:v>
                </c:pt>
                <c:pt idx="20">
                  <c:v>0.6504861111111111</c:v>
                </c:pt>
                <c:pt idx="21">
                  <c:v>0.65395833333333331</c:v>
                </c:pt>
                <c:pt idx="22">
                  <c:v>0.65743055555555563</c:v>
                </c:pt>
                <c:pt idx="23">
                  <c:v>0.66090277777777773</c:v>
                </c:pt>
                <c:pt idx="24">
                  <c:v>0.66437500000000005</c:v>
                </c:pt>
                <c:pt idx="25">
                  <c:v>0.66784722222222215</c:v>
                </c:pt>
                <c:pt idx="26">
                  <c:v>0.67131944444444447</c:v>
                </c:pt>
                <c:pt idx="27">
                  <c:v>0.67479166666666668</c:v>
                </c:pt>
                <c:pt idx="28">
                  <c:v>0.67826388888888889</c:v>
                </c:pt>
                <c:pt idx="29">
                  <c:v>0.68173611111111121</c:v>
                </c:pt>
                <c:pt idx="30">
                  <c:v>0.68622685185185184</c:v>
                </c:pt>
                <c:pt idx="31">
                  <c:v>0.68969907407407405</c:v>
                </c:pt>
                <c:pt idx="32">
                  <c:v>0.69317129629629637</c:v>
                </c:pt>
                <c:pt idx="33">
                  <c:v>0.69664351851851858</c:v>
                </c:pt>
                <c:pt idx="34">
                  <c:v>0.70064814814814813</c:v>
                </c:pt>
                <c:pt idx="35">
                  <c:v>0.70412037037037034</c:v>
                </c:pt>
                <c:pt idx="36">
                  <c:v>0.70759259259259266</c:v>
                </c:pt>
                <c:pt idx="37">
                  <c:v>0.71106481481481476</c:v>
                </c:pt>
                <c:pt idx="38">
                  <c:v>0.71453703703703697</c:v>
                </c:pt>
                <c:pt idx="39">
                  <c:v>0.71800925925925929</c:v>
                </c:pt>
                <c:pt idx="40">
                  <c:v>0.7214814814814815</c:v>
                </c:pt>
                <c:pt idx="41">
                  <c:v>0.7249537037037036</c:v>
                </c:pt>
                <c:pt idx="42">
                  <c:v>0.72842592592592592</c:v>
                </c:pt>
                <c:pt idx="43">
                  <c:v>0.73189814814814813</c:v>
                </c:pt>
                <c:pt idx="44">
                  <c:v>0.73537037037037034</c:v>
                </c:pt>
                <c:pt idx="45">
                  <c:v>0.73884259259259266</c:v>
                </c:pt>
                <c:pt idx="46">
                  <c:v>0.74231481481481476</c:v>
                </c:pt>
              </c:numCache>
            </c:numRef>
          </c:cat>
          <c:val>
            <c:numRef>
              <c:f>'prueba jamones'!$L$2:$L$48</c:f>
              <c:numCache>
                <c:formatCode>General</c:formatCode>
                <c:ptCount val="47"/>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28">
                  <c:v>80</c:v>
                </c:pt>
                <c:pt idx="29">
                  <c:v>80</c:v>
                </c:pt>
                <c:pt idx="30">
                  <c:v>80</c:v>
                </c:pt>
                <c:pt idx="31">
                  <c:v>80</c:v>
                </c:pt>
                <c:pt idx="32">
                  <c:v>80</c:v>
                </c:pt>
                <c:pt idx="33">
                  <c:v>80</c:v>
                </c:pt>
                <c:pt idx="34">
                  <c:v>80</c:v>
                </c:pt>
                <c:pt idx="35">
                  <c:v>80</c:v>
                </c:pt>
                <c:pt idx="36">
                  <c:v>80</c:v>
                </c:pt>
                <c:pt idx="37">
                  <c:v>80</c:v>
                </c:pt>
                <c:pt idx="38">
                  <c:v>80</c:v>
                </c:pt>
                <c:pt idx="39">
                  <c:v>80</c:v>
                </c:pt>
                <c:pt idx="40">
                  <c:v>80</c:v>
                </c:pt>
                <c:pt idx="41">
                  <c:v>80</c:v>
                </c:pt>
                <c:pt idx="42">
                  <c:v>80</c:v>
                </c:pt>
                <c:pt idx="43">
                  <c:v>80</c:v>
                </c:pt>
                <c:pt idx="44">
                  <c:v>80</c:v>
                </c:pt>
                <c:pt idx="45">
                  <c:v>80</c:v>
                </c:pt>
                <c:pt idx="46">
                  <c:v>80</c:v>
                </c:pt>
              </c:numCache>
            </c:numRef>
          </c:val>
          <c:smooth val="0"/>
          <c:extLst>
            <c:ext xmlns:c16="http://schemas.microsoft.com/office/drawing/2014/chart" uri="{C3380CC4-5D6E-409C-BE32-E72D297353CC}">
              <c16:uniqueId val="{00000003-402D-435D-BF51-D8B9CFC6E62E}"/>
            </c:ext>
          </c:extLst>
        </c:ser>
        <c:dLbls>
          <c:showLegendKey val="0"/>
          <c:showVal val="0"/>
          <c:showCatName val="0"/>
          <c:showSerName val="0"/>
          <c:showPercent val="0"/>
          <c:showBubbleSize val="0"/>
        </c:dLbls>
        <c:smooth val="0"/>
        <c:axId val="2084815728"/>
        <c:axId val="2089849344"/>
      </c:lineChart>
      <c:catAx>
        <c:axId val="20848157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s-EC" sz="1400"/>
                  <a:t>Tiempo</a:t>
                </a:r>
              </a:p>
            </c:rich>
          </c:tx>
          <c:layout>
            <c:manualLayout>
              <c:xMode val="edge"/>
              <c:yMode val="edge"/>
              <c:x val="0.50205514326655754"/>
              <c:y val="0.8799564414567042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h:mm:ss"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cap="none" spc="0" normalizeH="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crossAx val="2089849344"/>
        <c:crosses val="autoZero"/>
        <c:auto val="1"/>
        <c:lblAlgn val="ctr"/>
        <c:lblOffset val="100"/>
        <c:noMultiLvlLbl val="0"/>
      </c:catAx>
      <c:valAx>
        <c:axId val="2089849344"/>
        <c:scaling>
          <c:orientation val="minMax"/>
          <c:max val="90"/>
          <c:min val="2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s-EC" sz="1400"/>
                  <a:t>Temperatura </a:t>
                </a:r>
                <a:r>
                  <a:rPr lang="en-US" sz="1400"/>
                  <a:t>[</a:t>
                </a:r>
                <a:r>
                  <a:rPr lang="es-EC" sz="1400"/>
                  <a:t>°C</a:t>
                </a:r>
                <a:r>
                  <a:rPr lang="en-US" sz="1400"/>
                  <a:t>]</a:t>
                </a:r>
                <a:endParaRPr lang="es-EC" sz="1400"/>
              </a:p>
            </c:rich>
          </c:tx>
          <c:layout>
            <c:manualLayout>
              <c:xMode val="edge"/>
              <c:yMode val="edge"/>
              <c:x val="2.1981661742701598E-2"/>
              <c:y val="0.2876168427777756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crossAx val="2084815728"/>
        <c:crosses val="autoZero"/>
        <c:crossBetween val="between"/>
        <c:majorUnit val="20"/>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'prueba jamones'!$D$1</c:f>
              <c:strCache>
                <c:ptCount val="1"/>
                <c:pt idx="0">
                  <c:v>Temp_Seco_SET</c:v>
                </c:pt>
              </c:strCache>
            </c:strRef>
          </c:tx>
          <c:spPr>
            <a:ln w="22225" cap="rnd">
              <a:solidFill>
                <a:schemeClr val="accent1"/>
              </a:solidFill>
              <a:prstDash val="dash"/>
              <a:round/>
            </a:ln>
            <a:effectLst/>
          </c:spPr>
          <c:marker>
            <c:symbol val="none"/>
          </c:marker>
          <c:cat>
            <c:numRef>
              <c:f>'prueba jamones'!$C$2:$C$48</c:f>
              <c:numCache>
                <c:formatCode>h:mm:ss</c:formatCode>
                <c:ptCount val="47"/>
                <c:pt idx="0">
                  <c:v>0.48312500000000003</c:v>
                </c:pt>
                <c:pt idx="1">
                  <c:v>0.48659722222222218</c:v>
                </c:pt>
                <c:pt idx="2">
                  <c:v>0.49006944444444445</c:v>
                </c:pt>
                <c:pt idx="3">
                  <c:v>0.49354166666666671</c:v>
                </c:pt>
                <c:pt idx="4">
                  <c:v>0.49701388888888887</c:v>
                </c:pt>
                <c:pt idx="5">
                  <c:v>0.50048611111111108</c:v>
                </c:pt>
                <c:pt idx="6">
                  <c:v>0.5039583333333334</c:v>
                </c:pt>
                <c:pt idx="7">
                  <c:v>0.5074305555555555</c:v>
                </c:pt>
                <c:pt idx="8">
                  <c:v>0.51090277777777782</c:v>
                </c:pt>
                <c:pt idx="9">
                  <c:v>0.51437500000000003</c:v>
                </c:pt>
                <c:pt idx="10">
                  <c:v>0.51784722222222224</c:v>
                </c:pt>
                <c:pt idx="11">
                  <c:v>0.52131944444444445</c:v>
                </c:pt>
                <c:pt idx="12">
                  <c:v>0.52479166666666666</c:v>
                </c:pt>
                <c:pt idx="13">
                  <c:v>0.52826388888888887</c:v>
                </c:pt>
                <c:pt idx="14">
                  <c:v>0.53173611111111108</c:v>
                </c:pt>
                <c:pt idx="15">
                  <c:v>0.5352083333333334</c:v>
                </c:pt>
                <c:pt idx="16">
                  <c:v>0.5386805555555555</c:v>
                </c:pt>
                <c:pt idx="17">
                  <c:v>0.54215277777777782</c:v>
                </c:pt>
                <c:pt idx="18">
                  <c:v>0.54562500000000003</c:v>
                </c:pt>
                <c:pt idx="19">
                  <c:v>0.54909722222222224</c:v>
                </c:pt>
                <c:pt idx="20">
                  <c:v>0.55256944444444445</c:v>
                </c:pt>
                <c:pt idx="21">
                  <c:v>0.55604166666666666</c:v>
                </c:pt>
                <c:pt idx="22">
                  <c:v>0.55951388888888887</c:v>
                </c:pt>
                <c:pt idx="23">
                  <c:v>0.56298611111111108</c:v>
                </c:pt>
                <c:pt idx="24">
                  <c:v>0.5664583333333334</c:v>
                </c:pt>
                <c:pt idx="25">
                  <c:v>0.5699305555555555</c:v>
                </c:pt>
                <c:pt idx="26">
                  <c:v>0.57340277777777782</c:v>
                </c:pt>
                <c:pt idx="27">
                  <c:v>0.57687500000000003</c:v>
                </c:pt>
                <c:pt idx="28">
                  <c:v>0.58034722222222224</c:v>
                </c:pt>
                <c:pt idx="29">
                  <c:v>0.58381944444444445</c:v>
                </c:pt>
                <c:pt idx="30">
                  <c:v>0.58729166666666666</c:v>
                </c:pt>
                <c:pt idx="31">
                  <c:v>0.59076388888888887</c:v>
                </c:pt>
                <c:pt idx="32">
                  <c:v>0.59423611111111108</c:v>
                </c:pt>
                <c:pt idx="33">
                  <c:v>0.5977083333333334</c:v>
                </c:pt>
                <c:pt idx="34">
                  <c:v>0.6011805555555555</c:v>
                </c:pt>
                <c:pt idx="35">
                  <c:v>0.60465277777777782</c:v>
                </c:pt>
                <c:pt idx="36">
                  <c:v>0.60812500000000003</c:v>
                </c:pt>
                <c:pt idx="37">
                  <c:v>0.61159722222222224</c:v>
                </c:pt>
                <c:pt idx="38">
                  <c:v>0.61506944444444445</c:v>
                </c:pt>
                <c:pt idx="39">
                  <c:v>0.61854166666666666</c:v>
                </c:pt>
                <c:pt idx="40">
                  <c:v>0.62201388888888887</c:v>
                </c:pt>
                <c:pt idx="41">
                  <c:v>0.62564814814814818</c:v>
                </c:pt>
                <c:pt idx="42">
                  <c:v>0.6325925925925926</c:v>
                </c:pt>
                <c:pt idx="43">
                  <c:v>0.63606481481481481</c:v>
                </c:pt>
                <c:pt idx="44">
                  <c:v>0.63953703703703701</c:v>
                </c:pt>
                <c:pt idx="45">
                  <c:v>0.64300925925925922</c:v>
                </c:pt>
                <c:pt idx="46">
                  <c:v>0.64648148148148155</c:v>
                </c:pt>
              </c:numCache>
            </c:numRef>
          </c:cat>
          <c:val>
            <c:numRef>
              <c:f>'prueba jamones'!$D$2:$D$48</c:f>
              <c:numCache>
                <c:formatCode>General</c:formatCode>
                <c:ptCount val="47"/>
                <c:pt idx="0">
                  <c:v>83</c:v>
                </c:pt>
                <c:pt idx="1">
                  <c:v>83</c:v>
                </c:pt>
                <c:pt idx="2">
                  <c:v>83</c:v>
                </c:pt>
                <c:pt idx="3">
                  <c:v>83</c:v>
                </c:pt>
                <c:pt idx="4">
                  <c:v>83</c:v>
                </c:pt>
                <c:pt idx="5">
                  <c:v>83</c:v>
                </c:pt>
                <c:pt idx="6">
                  <c:v>83</c:v>
                </c:pt>
                <c:pt idx="7">
                  <c:v>83</c:v>
                </c:pt>
                <c:pt idx="8">
                  <c:v>83</c:v>
                </c:pt>
                <c:pt idx="9">
                  <c:v>83</c:v>
                </c:pt>
                <c:pt idx="10">
                  <c:v>83</c:v>
                </c:pt>
                <c:pt idx="11">
                  <c:v>83</c:v>
                </c:pt>
                <c:pt idx="12">
                  <c:v>83</c:v>
                </c:pt>
                <c:pt idx="13">
                  <c:v>83</c:v>
                </c:pt>
                <c:pt idx="14">
                  <c:v>83</c:v>
                </c:pt>
                <c:pt idx="15">
                  <c:v>83</c:v>
                </c:pt>
                <c:pt idx="16">
                  <c:v>83</c:v>
                </c:pt>
                <c:pt idx="17">
                  <c:v>83</c:v>
                </c:pt>
                <c:pt idx="18">
                  <c:v>83</c:v>
                </c:pt>
                <c:pt idx="19">
                  <c:v>83</c:v>
                </c:pt>
                <c:pt idx="20">
                  <c:v>83</c:v>
                </c:pt>
                <c:pt idx="21">
                  <c:v>83</c:v>
                </c:pt>
                <c:pt idx="22">
                  <c:v>83</c:v>
                </c:pt>
                <c:pt idx="23">
                  <c:v>83</c:v>
                </c:pt>
                <c:pt idx="24">
                  <c:v>83</c:v>
                </c:pt>
                <c:pt idx="25">
                  <c:v>83</c:v>
                </c:pt>
                <c:pt idx="26">
                  <c:v>83</c:v>
                </c:pt>
                <c:pt idx="27">
                  <c:v>83</c:v>
                </c:pt>
                <c:pt idx="28">
                  <c:v>83</c:v>
                </c:pt>
                <c:pt idx="29">
                  <c:v>83</c:v>
                </c:pt>
                <c:pt idx="30">
                  <c:v>83</c:v>
                </c:pt>
                <c:pt idx="31">
                  <c:v>83</c:v>
                </c:pt>
                <c:pt idx="32">
                  <c:v>83</c:v>
                </c:pt>
                <c:pt idx="33">
                  <c:v>83</c:v>
                </c:pt>
                <c:pt idx="34">
                  <c:v>83</c:v>
                </c:pt>
                <c:pt idx="35">
                  <c:v>83</c:v>
                </c:pt>
                <c:pt idx="36">
                  <c:v>83</c:v>
                </c:pt>
                <c:pt idx="37">
                  <c:v>83</c:v>
                </c:pt>
                <c:pt idx="38">
                  <c:v>83</c:v>
                </c:pt>
                <c:pt idx="39">
                  <c:v>83</c:v>
                </c:pt>
                <c:pt idx="40">
                  <c:v>83</c:v>
                </c:pt>
                <c:pt idx="41">
                  <c:v>83</c:v>
                </c:pt>
                <c:pt idx="42">
                  <c:v>83</c:v>
                </c:pt>
                <c:pt idx="43">
                  <c:v>83</c:v>
                </c:pt>
                <c:pt idx="44">
                  <c:v>83</c:v>
                </c:pt>
                <c:pt idx="45">
                  <c:v>83</c:v>
                </c:pt>
                <c:pt idx="46">
                  <c:v>83</c:v>
                </c:pt>
              </c:numCache>
            </c:numRef>
          </c:val>
          <c:smooth val="0"/>
          <c:extLst>
            <c:ext xmlns:c16="http://schemas.microsoft.com/office/drawing/2014/chart" uri="{C3380CC4-5D6E-409C-BE32-E72D297353CC}">
              <c16:uniqueId val="{00000000-59F0-4A8D-8ED3-6CD91F180687}"/>
            </c:ext>
          </c:extLst>
        </c:ser>
        <c:ser>
          <c:idx val="1"/>
          <c:order val="1"/>
          <c:tx>
            <c:strRef>
              <c:f>'prueba jamones'!$E$1</c:f>
              <c:strCache>
                <c:ptCount val="1"/>
                <c:pt idx="0">
                  <c:v>Temp_Seco_REAL</c:v>
                </c:pt>
              </c:strCache>
            </c:strRef>
          </c:tx>
          <c:spPr>
            <a:ln w="22225" cap="rnd">
              <a:solidFill>
                <a:schemeClr val="accent2"/>
              </a:solidFill>
              <a:round/>
            </a:ln>
            <a:effectLst/>
          </c:spPr>
          <c:marker>
            <c:symbol val="none"/>
          </c:marker>
          <c:cat>
            <c:numRef>
              <c:f>'prueba jamones'!$C$2:$C$48</c:f>
              <c:numCache>
                <c:formatCode>h:mm:ss</c:formatCode>
                <c:ptCount val="47"/>
                <c:pt idx="0">
                  <c:v>0.48312500000000003</c:v>
                </c:pt>
                <c:pt idx="1">
                  <c:v>0.48659722222222218</c:v>
                </c:pt>
                <c:pt idx="2">
                  <c:v>0.49006944444444445</c:v>
                </c:pt>
                <c:pt idx="3">
                  <c:v>0.49354166666666671</c:v>
                </c:pt>
                <c:pt idx="4">
                  <c:v>0.49701388888888887</c:v>
                </c:pt>
                <c:pt idx="5">
                  <c:v>0.50048611111111108</c:v>
                </c:pt>
                <c:pt idx="6">
                  <c:v>0.5039583333333334</c:v>
                </c:pt>
                <c:pt idx="7">
                  <c:v>0.5074305555555555</c:v>
                </c:pt>
                <c:pt idx="8">
                  <c:v>0.51090277777777782</c:v>
                </c:pt>
                <c:pt idx="9">
                  <c:v>0.51437500000000003</c:v>
                </c:pt>
                <c:pt idx="10">
                  <c:v>0.51784722222222224</c:v>
                </c:pt>
                <c:pt idx="11">
                  <c:v>0.52131944444444445</c:v>
                </c:pt>
                <c:pt idx="12">
                  <c:v>0.52479166666666666</c:v>
                </c:pt>
                <c:pt idx="13">
                  <c:v>0.52826388888888887</c:v>
                </c:pt>
                <c:pt idx="14">
                  <c:v>0.53173611111111108</c:v>
                </c:pt>
                <c:pt idx="15">
                  <c:v>0.5352083333333334</c:v>
                </c:pt>
                <c:pt idx="16">
                  <c:v>0.5386805555555555</c:v>
                </c:pt>
                <c:pt idx="17">
                  <c:v>0.54215277777777782</c:v>
                </c:pt>
                <c:pt idx="18">
                  <c:v>0.54562500000000003</c:v>
                </c:pt>
                <c:pt idx="19">
                  <c:v>0.54909722222222224</c:v>
                </c:pt>
                <c:pt idx="20">
                  <c:v>0.55256944444444445</c:v>
                </c:pt>
                <c:pt idx="21">
                  <c:v>0.55604166666666666</c:v>
                </c:pt>
                <c:pt idx="22">
                  <c:v>0.55951388888888887</c:v>
                </c:pt>
                <c:pt idx="23">
                  <c:v>0.56298611111111108</c:v>
                </c:pt>
                <c:pt idx="24">
                  <c:v>0.5664583333333334</c:v>
                </c:pt>
                <c:pt idx="25">
                  <c:v>0.5699305555555555</c:v>
                </c:pt>
                <c:pt idx="26">
                  <c:v>0.57340277777777782</c:v>
                </c:pt>
                <c:pt idx="27">
                  <c:v>0.57687500000000003</c:v>
                </c:pt>
                <c:pt idx="28">
                  <c:v>0.58034722222222224</c:v>
                </c:pt>
                <c:pt idx="29">
                  <c:v>0.58381944444444445</c:v>
                </c:pt>
                <c:pt idx="30">
                  <c:v>0.58729166666666666</c:v>
                </c:pt>
                <c:pt idx="31">
                  <c:v>0.59076388888888887</c:v>
                </c:pt>
                <c:pt idx="32">
                  <c:v>0.59423611111111108</c:v>
                </c:pt>
                <c:pt idx="33">
                  <c:v>0.5977083333333334</c:v>
                </c:pt>
                <c:pt idx="34">
                  <c:v>0.6011805555555555</c:v>
                </c:pt>
                <c:pt idx="35">
                  <c:v>0.60465277777777782</c:v>
                </c:pt>
                <c:pt idx="36">
                  <c:v>0.60812500000000003</c:v>
                </c:pt>
                <c:pt idx="37">
                  <c:v>0.61159722222222224</c:v>
                </c:pt>
                <c:pt idx="38">
                  <c:v>0.61506944444444445</c:v>
                </c:pt>
                <c:pt idx="39">
                  <c:v>0.61854166666666666</c:v>
                </c:pt>
                <c:pt idx="40">
                  <c:v>0.62201388888888887</c:v>
                </c:pt>
                <c:pt idx="41">
                  <c:v>0.62564814814814818</c:v>
                </c:pt>
                <c:pt idx="42">
                  <c:v>0.6325925925925926</c:v>
                </c:pt>
                <c:pt idx="43">
                  <c:v>0.63606481481481481</c:v>
                </c:pt>
                <c:pt idx="44">
                  <c:v>0.63953703703703701</c:v>
                </c:pt>
                <c:pt idx="45">
                  <c:v>0.64300925925925922</c:v>
                </c:pt>
                <c:pt idx="46">
                  <c:v>0.64648148148148155</c:v>
                </c:pt>
              </c:numCache>
            </c:numRef>
          </c:cat>
          <c:val>
            <c:numRef>
              <c:f>'prueba jamones'!$E$2:$E$48</c:f>
              <c:numCache>
                <c:formatCode>General</c:formatCode>
                <c:ptCount val="47"/>
                <c:pt idx="0">
                  <c:v>35.234630000000003</c:v>
                </c:pt>
                <c:pt idx="1">
                  <c:v>36.975679999999997</c:v>
                </c:pt>
                <c:pt idx="2">
                  <c:v>38.83943</c:v>
                </c:pt>
                <c:pt idx="3">
                  <c:v>42.272030000000001</c:v>
                </c:pt>
                <c:pt idx="4">
                  <c:v>49.827390000000001</c:v>
                </c:pt>
                <c:pt idx="5">
                  <c:v>56.27393</c:v>
                </c:pt>
                <c:pt idx="6">
                  <c:v>61.182729999999999</c:v>
                </c:pt>
                <c:pt idx="7">
                  <c:v>67.957269999999994</c:v>
                </c:pt>
                <c:pt idx="8">
                  <c:v>71.59384</c:v>
                </c:pt>
                <c:pt idx="9">
                  <c:v>78.027479999999997</c:v>
                </c:pt>
                <c:pt idx="10">
                  <c:v>80.382930000000002</c:v>
                </c:pt>
                <c:pt idx="11">
                  <c:v>80.926370000000006</c:v>
                </c:pt>
                <c:pt idx="12">
                  <c:v>81.039209999999997</c:v>
                </c:pt>
                <c:pt idx="13">
                  <c:v>82.227779999999996</c:v>
                </c:pt>
                <c:pt idx="14">
                  <c:v>82.938130000000001</c:v>
                </c:pt>
                <c:pt idx="15">
                  <c:v>83.102689999999996</c:v>
                </c:pt>
                <c:pt idx="16">
                  <c:v>82.75864</c:v>
                </c:pt>
                <c:pt idx="17">
                  <c:v>81.845879999999994</c:v>
                </c:pt>
                <c:pt idx="18">
                  <c:v>81.369540000000001</c:v>
                </c:pt>
                <c:pt idx="19">
                  <c:v>81.043220000000005</c:v>
                </c:pt>
                <c:pt idx="20">
                  <c:v>80.748559999999998</c:v>
                </c:pt>
                <c:pt idx="21">
                  <c:v>80.053870000000003</c:v>
                </c:pt>
                <c:pt idx="22">
                  <c:v>81.958430000000007</c:v>
                </c:pt>
                <c:pt idx="23">
                  <c:v>81.936750000000004</c:v>
                </c:pt>
                <c:pt idx="24">
                  <c:v>82.26473</c:v>
                </c:pt>
                <c:pt idx="25">
                  <c:v>83.475679999999997</c:v>
                </c:pt>
                <c:pt idx="26">
                  <c:v>82.956739999999996</c:v>
                </c:pt>
                <c:pt idx="27">
                  <c:v>81.980639999999994</c:v>
                </c:pt>
                <c:pt idx="28">
                  <c:v>81.953649999999996</c:v>
                </c:pt>
                <c:pt idx="29">
                  <c:v>80.846779999999995</c:v>
                </c:pt>
                <c:pt idx="30">
                  <c:v>80.273449999999997</c:v>
                </c:pt>
                <c:pt idx="31">
                  <c:v>81.385980000000004</c:v>
                </c:pt>
                <c:pt idx="32">
                  <c:v>81.563469999999995</c:v>
                </c:pt>
                <c:pt idx="33">
                  <c:v>82.464569999999995</c:v>
                </c:pt>
                <c:pt idx="34">
                  <c:v>83.078639999999993</c:v>
                </c:pt>
                <c:pt idx="35">
                  <c:v>82.985640000000004</c:v>
                </c:pt>
                <c:pt idx="36">
                  <c:v>81.876559999999998</c:v>
                </c:pt>
                <c:pt idx="37">
                  <c:v>81.563569999999999</c:v>
                </c:pt>
                <c:pt idx="38">
                  <c:v>80.96575</c:v>
                </c:pt>
                <c:pt idx="39">
                  <c:v>80.357650000000007</c:v>
                </c:pt>
                <c:pt idx="40">
                  <c:v>80.954669999999993</c:v>
                </c:pt>
                <c:pt idx="41">
                  <c:v>81.46987</c:v>
                </c:pt>
                <c:pt idx="42">
                  <c:v>81.957840000000004</c:v>
                </c:pt>
                <c:pt idx="43">
                  <c:v>82.24785</c:v>
                </c:pt>
                <c:pt idx="44">
                  <c:v>82.456339999999997</c:v>
                </c:pt>
                <c:pt idx="45">
                  <c:v>82.957849999999993</c:v>
                </c:pt>
                <c:pt idx="46">
                  <c:v>82.485849999999999</c:v>
                </c:pt>
              </c:numCache>
            </c:numRef>
          </c:val>
          <c:smooth val="0"/>
          <c:extLst>
            <c:ext xmlns:c16="http://schemas.microsoft.com/office/drawing/2014/chart" uri="{C3380CC4-5D6E-409C-BE32-E72D297353CC}">
              <c16:uniqueId val="{00000001-59F0-4A8D-8ED3-6CD91F180687}"/>
            </c:ext>
          </c:extLst>
        </c:ser>
        <c:ser>
          <c:idx val="2"/>
          <c:order val="2"/>
          <c:tx>
            <c:strRef>
              <c:f>'prueba jamones'!$K$1</c:f>
              <c:strCache>
                <c:ptCount val="1"/>
                <c:pt idx="0">
                  <c:v>lim_sup</c:v>
                </c:pt>
              </c:strCache>
            </c:strRef>
          </c:tx>
          <c:spPr>
            <a:ln w="15875" cap="rnd">
              <a:solidFill>
                <a:schemeClr val="accent1">
                  <a:lumMod val="75000"/>
                </a:schemeClr>
              </a:solidFill>
              <a:prstDash val="sysDot"/>
              <a:round/>
            </a:ln>
            <a:effectLst/>
          </c:spPr>
          <c:marker>
            <c:symbol val="none"/>
          </c:marker>
          <c:cat>
            <c:numRef>
              <c:f>'prueba jamones'!$C$2:$C$48</c:f>
              <c:numCache>
                <c:formatCode>h:mm:ss</c:formatCode>
                <c:ptCount val="47"/>
                <c:pt idx="0">
                  <c:v>0.48312500000000003</c:v>
                </c:pt>
                <c:pt idx="1">
                  <c:v>0.48659722222222218</c:v>
                </c:pt>
                <c:pt idx="2">
                  <c:v>0.49006944444444445</c:v>
                </c:pt>
                <c:pt idx="3">
                  <c:v>0.49354166666666671</c:v>
                </c:pt>
                <c:pt idx="4">
                  <c:v>0.49701388888888887</c:v>
                </c:pt>
                <c:pt idx="5">
                  <c:v>0.50048611111111108</c:v>
                </c:pt>
                <c:pt idx="6">
                  <c:v>0.5039583333333334</c:v>
                </c:pt>
                <c:pt idx="7">
                  <c:v>0.5074305555555555</c:v>
                </c:pt>
                <c:pt idx="8">
                  <c:v>0.51090277777777782</c:v>
                </c:pt>
                <c:pt idx="9">
                  <c:v>0.51437500000000003</c:v>
                </c:pt>
                <c:pt idx="10">
                  <c:v>0.51784722222222224</c:v>
                </c:pt>
                <c:pt idx="11">
                  <c:v>0.52131944444444445</c:v>
                </c:pt>
                <c:pt idx="12">
                  <c:v>0.52479166666666666</c:v>
                </c:pt>
                <c:pt idx="13">
                  <c:v>0.52826388888888887</c:v>
                </c:pt>
                <c:pt idx="14">
                  <c:v>0.53173611111111108</c:v>
                </c:pt>
                <c:pt idx="15">
                  <c:v>0.5352083333333334</c:v>
                </c:pt>
                <c:pt idx="16">
                  <c:v>0.5386805555555555</c:v>
                </c:pt>
                <c:pt idx="17">
                  <c:v>0.54215277777777782</c:v>
                </c:pt>
                <c:pt idx="18">
                  <c:v>0.54562500000000003</c:v>
                </c:pt>
                <c:pt idx="19">
                  <c:v>0.54909722222222224</c:v>
                </c:pt>
                <c:pt idx="20">
                  <c:v>0.55256944444444445</c:v>
                </c:pt>
                <c:pt idx="21">
                  <c:v>0.55604166666666666</c:v>
                </c:pt>
                <c:pt idx="22">
                  <c:v>0.55951388888888887</c:v>
                </c:pt>
                <c:pt idx="23">
                  <c:v>0.56298611111111108</c:v>
                </c:pt>
                <c:pt idx="24">
                  <c:v>0.5664583333333334</c:v>
                </c:pt>
                <c:pt idx="25">
                  <c:v>0.5699305555555555</c:v>
                </c:pt>
                <c:pt idx="26">
                  <c:v>0.57340277777777782</c:v>
                </c:pt>
                <c:pt idx="27">
                  <c:v>0.57687500000000003</c:v>
                </c:pt>
                <c:pt idx="28">
                  <c:v>0.58034722222222224</c:v>
                </c:pt>
                <c:pt idx="29">
                  <c:v>0.58381944444444445</c:v>
                </c:pt>
                <c:pt idx="30">
                  <c:v>0.58729166666666666</c:v>
                </c:pt>
                <c:pt idx="31">
                  <c:v>0.59076388888888887</c:v>
                </c:pt>
                <c:pt idx="32">
                  <c:v>0.59423611111111108</c:v>
                </c:pt>
                <c:pt idx="33">
                  <c:v>0.5977083333333334</c:v>
                </c:pt>
                <c:pt idx="34">
                  <c:v>0.6011805555555555</c:v>
                </c:pt>
                <c:pt idx="35">
                  <c:v>0.60465277777777782</c:v>
                </c:pt>
                <c:pt idx="36">
                  <c:v>0.60812500000000003</c:v>
                </c:pt>
                <c:pt idx="37">
                  <c:v>0.61159722222222224</c:v>
                </c:pt>
                <c:pt idx="38">
                  <c:v>0.61506944444444445</c:v>
                </c:pt>
                <c:pt idx="39">
                  <c:v>0.61854166666666666</c:v>
                </c:pt>
                <c:pt idx="40">
                  <c:v>0.62201388888888887</c:v>
                </c:pt>
                <c:pt idx="41">
                  <c:v>0.62564814814814818</c:v>
                </c:pt>
                <c:pt idx="42">
                  <c:v>0.6325925925925926</c:v>
                </c:pt>
                <c:pt idx="43">
                  <c:v>0.63606481481481481</c:v>
                </c:pt>
                <c:pt idx="44">
                  <c:v>0.63953703703703701</c:v>
                </c:pt>
                <c:pt idx="45">
                  <c:v>0.64300925925925922</c:v>
                </c:pt>
                <c:pt idx="46">
                  <c:v>0.64648148148148155</c:v>
                </c:pt>
              </c:numCache>
            </c:numRef>
          </c:cat>
          <c:val>
            <c:numRef>
              <c:f>'prueba jamones'!$K$2:$K$48</c:f>
              <c:numCache>
                <c:formatCode>General</c:formatCode>
                <c:ptCount val="47"/>
                <c:pt idx="0">
                  <c:v>86</c:v>
                </c:pt>
                <c:pt idx="1">
                  <c:v>86</c:v>
                </c:pt>
                <c:pt idx="2">
                  <c:v>86</c:v>
                </c:pt>
                <c:pt idx="3">
                  <c:v>86</c:v>
                </c:pt>
                <c:pt idx="4">
                  <c:v>86</c:v>
                </c:pt>
                <c:pt idx="5">
                  <c:v>86</c:v>
                </c:pt>
                <c:pt idx="6">
                  <c:v>86</c:v>
                </c:pt>
                <c:pt idx="7">
                  <c:v>86</c:v>
                </c:pt>
                <c:pt idx="8">
                  <c:v>86</c:v>
                </c:pt>
                <c:pt idx="9">
                  <c:v>86</c:v>
                </c:pt>
                <c:pt idx="10">
                  <c:v>86</c:v>
                </c:pt>
                <c:pt idx="11">
                  <c:v>86</c:v>
                </c:pt>
                <c:pt idx="12">
                  <c:v>86</c:v>
                </c:pt>
                <c:pt idx="13">
                  <c:v>86</c:v>
                </c:pt>
                <c:pt idx="14">
                  <c:v>86</c:v>
                </c:pt>
                <c:pt idx="15">
                  <c:v>86</c:v>
                </c:pt>
                <c:pt idx="16">
                  <c:v>86</c:v>
                </c:pt>
                <c:pt idx="17">
                  <c:v>86</c:v>
                </c:pt>
                <c:pt idx="18">
                  <c:v>86</c:v>
                </c:pt>
                <c:pt idx="19">
                  <c:v>86</c:v>
                </c:pt>
                <c:pt idx="20">
                  <c:v>86</c:v>
                </c:pt>
                <c:pt idx="21">
                  <c:v>86</c:v>
                </c:pt>
                <c:pt idx="22">
                  <c:v>86</c:v>
                </c:pt>
                <c:pt idx="23">
                  <c:v>86</c:v>
                </c:pt>
                <c:pt idx="24">
                  <c:v>86</c:v>
                </c:pt>
                <c:pt idx="25">
                  <c:v>86</c:v>
                </c:pt>
                <c:pt idx="26">
                  <c:v>86</c:v>
                </c:pt>
                <c:pt idx="27">
                  <c:v>86</c:v>
                </c:pt>
                <c:pt idx="28">
                  <c:v>86</c:v>
                </c:pt>
                <c:pt idx="29">
                  <c:v>86</c:v>
                </c:pt>
                <c:pt idx="30">
                  <c:v>86</c:v>
                </c:pt>
                <c:pt idx="31">
                  <c:v>86</c:v>
                </c:pt>
                <c:pt idx="32">
                  <c:v>86</c:v>
                </c:pt>
                <c:pt idx="33">
                  <c:v>86</c:v>
                </c:pt>
                <c:pt idx="34">
                  <c:v>86</c:v>
                </c:pt>
                <c:pt idx="35">
                  <c:v>86</c:v>
                </c:pt>
                <c:pt idx="36">
                  <c:v>86</c:v>
                </c:pt>
                <c:pt idx="37">
                  <c:v>86</c:v>
                </c:pt>
                <c:pt idx="38">
                  <c:v>86</c:v>
                </c:pt>
                <c:pt idx="39">
                  <c:v>86</c:v>
                </c:pt>
                <c:pt idx="40">
                  <c:v>86</c:v>
                </c:pt>
                <c:pt idx="41">
                  <c:v>86</c:v>
                </c:pt>
                <c:pt idx="42">
                  <c:v>86</c:v>
                </c:pt>
                <c:pt idx="43">
                  <c:v>86</c:v>
                </c:pt>
                <c:pt idx="44">
                  <c:v>86</c:v>
                </c:pt>
                <c:pt idx="45">
                  <c:v>86</c:v>
                </c:pt>
                <c:pt idx="46">
                  <c:v>86</c:v>
                </c:pt>
              </c:numCache>
            </c:numRef>
          </c:val>
          <c:smooth val="0"/>
          <c:extLst>
            <c:ext xmlns:c16="http://schemas.microsoft.com/office/drawing/2014/chart" uri="{C3380CC4-5D6E-409C-BE32-E72D297353CC}">
              <c16:uniqueId val="{00000002-59F0-4A8D-8ED3-6CD91F180687}"/>
            </c:ext>
          </c:extLst>
        </c:ser>
        <c:ser>
          <c:idx val="3"/>
          <c:order val="3"/>
          <c:tx>
            <c:strRef>
              <c:f>'prueba jamones'!$L$1</c:f>
              <c:strCache>
                <c:ptCount val="1"/>
                <c:pt idx="0">
                  <c:v>lim_inf</c:v>
                </c:pt>
              </c:strCache>
            </c:strRef>
          </c:tx>
          <c:spPr>
            <a:ln w="15875" cap="rnd">
              <a:solidFill>
                <a:schemeClr val="accent1">
                  <a:lumMod val="75000"/>
                </a:schemeClr>
              </a:solidFill>
              <a:prstDash val="sysDot"/>
              <a:round/>
            </a:ln>
            <a:effectLst/>
          </c:spPr>
          <c:marker>
            <c:symbol val="none"/>
          </c:marker>
          <c:cat>
            <c:numRef>
              <c:f>'prueba jamones'!$C$2:$C$48</c:f>
              <c:numCache>
                <c:formatCode>h:mm:ss</c:formatCode>
                <c:ptCount val="47"/>
                <c:pt idx="0">
                  <c:v>0.48312500000000003</c:v>
                </c:pt>
                <c:pt idx="1">
                  <c:v>0.48659722222222218</c:v>
                </c:pt>
                <c:pt idx="2">
                  <c:v>0.49006944444444445</c:v>
                </c:pt>
                <c:pt idx="3">
                  <c:v>0.49354166666666671</c:v>
                </c:pt>
                <c:pt idx="4">
                  <c:v>0.49701388888888887</c:v>
                </c:pt>
                <c:pt idx="5">
                  <c:v>0.50048611111111108</c:v>
                </c:pt>
                <c:pt idx="6">
                  <c:v>0.5039583333333334</c:v>
                </c:pt>
                <c:pt idx="7">
                  <c:v>0.5074305555555555</c:v>
                </c:pt>
                <c:pt idx="8">
                  <c:v>0.51090277777777782</c:v>
                </c:pt>
                <c:pt idx="9">
                  <c:v>0.51437500000000003</c:v>
                </c:pt>
                <c:pt idx="10">
                  <c:v>0.51784722222222224</c:v>
                </c:pt>
                <c:pt idx="11">
                  <c:v>0.52131944444444445</c:v>
                </c:pt>
                <c:pt idx="12">
                  <c:v>0.52479166666666666</c:v>
                </c:pt>
                <c:pt idx="13">
                  <c:v>0.52826388888888887</c:v>
                </c:pt>
                <c:pt idx="14">
                  <c:v>0.53173611111111108</c:v>
                </c:pt>
                <c:pt idx="15">
                  <c:v>0.5352083333333334</c:v>
                </c:pt>
                <c:pt idx="16">
                  <c:v>0.5386805555555555</c:v>
                </c:pt>
                <c:pt idx="17">
                  <c:v>0.54215277777777782</c:v>
                </c:pt>
                <c:pt idx="18">
                  <c:v>0.54562500000000003</c:v>
                </c:pt>
                <c:pt idx="19">
                  <c:v>0.54909722222222224</c:v>
                </c:pt>
                <c:pt idx="20">
                  <c:v>0.55256944444444445</c:v>
                </c:pt>
                <c:pt idx="21">
                  <c:v>0.55604166666666666</c:v>
                </c:pt>
                <c:pt idx="22">
                  <c:v>0.55951388888888887</c:v>
                </c:pt>
                <c:pt idx="23">
                  <c:v>0.56298611111111108</c:v>
                </c:pt>
                <c:pt idx="24">
                  <c:v>0.5664583333333334</c:v>
                </c:pt>
                <c:pt idx="25">
                  <c:v>0.5699305555555555</c:v>
                </c:pt>
                <c:pt idx="26">
                  <c:v>0.57340277777777782</c:v>
                </c:pt>
                <c:pt idx="27">
                  <c:v>0.57687500000000003</c:v>
                </c:pt>
                <c:pt idx="28">
                  <c:v>0.58034722222222224</c:v>
                </c:pt>
                <c:pt idx="29">
                  <c:v>0.58381944444444445</c:v>
                </c:pt>
                <c:pt idx="30">
                  <c:v>0.58729166666666666</c:v>
                </c:pt>
                <c:pt idx="31">
                  <c:v>0.59076388888888887</c:v>
                </c:pt>
                <c:pt idx="32">
                  <c:v>0.59423611111111108</c:v>
                </c:pt>
                <c:pt idx="33">
                  <c:v>0.5977083333333334</c:v>
                </c:pt>
                <c:pt idx="34">
                  <c:v>0.6011805555555555</c:v>
                </c:pt>
                <c:pt idx="35">
                  <c:v>0.60465277777777782</c:v>
                </c:pt>
                <c:pt idx="36">
                  <c:v>0.60812500000000003</c:v>
                </c:pt>
                <c:pt idx="37">
                  <c:v>0.61159722222222224</c:v>
                </c:pt>
                <c:pt idx="38">
                  <c:v>0.61506944444444445</c:v>
                </c:pt>
                <c:pt idx="39">
                  <c:v>0.61854166666666666</c:v>
                </c:pt>
                <c:pt idx="40">
                  <c:v>0.62201388888888887</c:v>
                </c:pt>
                <c:pt idx="41">
                  <c:v>0.62564814814814818</c:v>
                </c:pt>
                <c:pt idx="42">
                  <c:v>0.6325925925925926</c:v>
                </c:pt>
                <c:pt idx="43">
                  <c:v>0.63606481481481481</c:v>
                </c:pt>
                <c:pt idx="44">
                  <c:v>0.63953703703703701</c:v>
                </c:pt>
                <c:pt idx="45">
                  <c:v>0.64300925925925922</c:v>
                </c:pt>
                <c:pt idx="46">
                  <c:v>0.64648148148148155</c:v>
                </c:pt>
              </c:numCache>
            </c:numRef>
          </c:cat>
          <c:val>
            <c:numRef>
              <c:f>'prueba jamones'!$L$2:$L$48</c:f>
              <c:numCache>
                <c:formatCode>General</c:formatCode>
                <c:ptCount val="47"/>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28">
                  <c:v>80</c:v>
                </c:pt>
                <c:pt idx="29">
                  <c:v>80</c:v>
                </c:pt>
                <c:pt idx="30">
                  <c:v>80</c:v>
                </c:pt>
                <c:pt idx="31">
                  <c:v>80</c:v>
                </c:pt>
                <c:pt idx="32">
                  <c:v>80</c:v>
                </c:pt>
                <c:pt idx="33">
                  <c:v>80</c:v>
                </c:pt>
                <c:pt idx="34">
                  <c:v>80</c:v>
                </c:pt>
                <c:pt idx="35">
                  <c:v>80</c:v>
                </c:pt>
                <c:pt idx="36">
                  <c:v>80</c:v>
                </c:pt>
                <c:pt idx="37">
                  <c:v>80</c:v>
                </c:pt>
                <c:pt idx="38">
                  <c:v>80</c:v>
                </c:pt>
                <c:pt idx="39">
                  <c:v>80</c:v>
                </c:pt>
                <c:pt idx="40">
                  <c:v>80</c:v>
                </c:pt>
                <c:pt idx="41">
                  <c:v>80</c:v>
                </c:pt>
                <c:pt idx="42">
                  <c:v>80</c:v>
                </c:pt>
                <c:pt idx="43">
                  <c:v>80</c:v>
                </c:pt>
                <c:pt idx="44">
                  <c:v>80</c:v>
                </c:pt>
                <c:pt idx="45">
                  <c:v>80</c:v>
                </c:pt>
                <c:pt idx="46">
                  <c:v>80</c:v>
                </c:pt>
              </c:numCache>
            </c:numRef>
          </c:val>
          <c:smooth val="0"/>
          <c:extLst>
            <c:ext xmlns:c16="http://schemas.microsoft.com/office/drawing/2014/chart" uri="{C3380CC4-5D6E-409C-BE32-E72D297353CC}">
              <c16:uniqueId val="{00000003-59F0-4A8D-8ED3-6CD91F180687}"/>
            </c:ext>
          </c:extLst>
        </c:ser>
        <c:dLbls>
          <c:showLegendKey val="0"/>
          <c:showVal val="0"/>
          <c:showCatName val="0"/>
          <c:showSerName val="0"/>
          <c:showPercent val="0"/>
          <c:showBubbleSize val="0"/>
        </c:dLbls>
        <c:smooth val="0"/>
        <c:axId val="2084794128"/>
        <c:axId val="2123165376"/>
      </c:lineChart>
      <c:catAx>
        <c:axId val="20847941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s-EC" sz="1400"/>
                  <a:t>Tiempo</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h:mm:ss"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cap="none" spc="0" normalizeH="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crossAx val="2123165376"/>
        <c:crosses val="autoZero"/>
        <c:auto val="1"/>
        <c:lblAlgn val="ctr"/>
        <c:lblOffset val="100"/>
        <c:noMultiLvlLbl val="0"/>
      </c:catAx>
      <c:valAx>
        <c:axId val="2123165376"/>
        <c:scaling>
          <c:orientation val="minMax"/>
          <c:max val="90"/>
          <c:min val="2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s-EC" sz="1400"/>
                  <a:t>Temperatura</a:t>
                </a:r>
                <a:r>
                  <a:rPr lang="es-EC" sz="1400" baseline="0"/>
                  <a:t> </a:t>
                </a:r>
                <a:r>
                  <a:rPr lang="en-US" sz="1400" baseline="0"/>
                  <a:t>[</a:t>
                </a:r>
                <a:r>
                  <a:rPr lang="es-EC" sz="1400" baseline="0"/>
                  <a:t>°C</a:t>
                </a:r>
                <a:r>
                  <a:rPr lang="en-US" sz="1400" baseline="0"/>
                  <a:t>]</a:t>
                </a:r>
                <a:endParaRPr lang="es-EC" sz="140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crossAx val="2084794128"/>
        <c:crosses val="autoZero"/>
        <c:crossBetween val="between"/>
        <c:majorUnit val="20"/>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900">
          <a:latin typeface="Arial" panose="020B0604020202020204" pitchFamily="34" charset="0"/>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 Id="rId4" Type="http://schemas.openxmlformats.org/officeDocument/2006/relationships/image" Target="../media/image5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 Id="rId4"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443E8-2328-47BD-80CE-A7BDB7CF16E8}" type="doc">
      <dgm:prSet loTypeId="urn:microsoft.com/office/officeart/2009/3/layout/RandomtoResultProcess" loCatId="process" qsTypeId="urn:microsoft.com/office/officeart/2005/8/quickstyle/simple1" qsCatId="simple" csTypeId="urn:microsoft.com/office/officeart/2005/8/colors/accent6_1" csCatId="accent6" phldr="1"/>
      <dgm:spPr/>
      <dgm:t>
        <a:bodyPr/>
        <a:lstStyle/>
        <a:p>
          <a:endParaRPr lang="es-EC"/>
        </a:p>
      </dgm:t>
    </dgm:pt>
    <dgm:pt modelId="{008563D7-0474-4FE9-B6B8-3CD0686D1CC2}">
      <dgm:prSet phldrT="[Texto]"/>
      <dgm:spPr/>
      <dgm:t>
        <a:bodyPr/>
        <a:lstStyle/>
        <a:p>
          <a:r>
            <a:rPr lang="es-EC" dirty="0">
              <a:latin typeface="Arial" panose="020B0604020202020204" pitchFamily="34" charset="0"/>
              <a:cs typeface="Arial" panose="020B0604020202020204" pitchFamily="34" charset="0"/>
            </a:rPr>
            <a:t>Los embutidos, surgen empíricamente como consecuencia de la necesidad de conservar los alimentos. </a:t>
          </a:r>
          <a:endParaRPr lang="es-EC" dirty="0"/>
        </a:p>
      </dgm:t>
    </dgm:pt>
    <dgm:pt modelId="{06442317-B6BB-4E3F-9C6B-C17B9F41725B}" type="parTrans" cxnId="{683B625B-126C-40B9-9851-3C59AC5C8B51}">
      <dgm:prSet/>
      <dgm:spPr/>
      <dgm:t>
        <a:bodyPr/>
        <a:lstStyle/>
        <a:p>
          <a:endParaRPr lang="es-EC"/>
        </a:p>
      </dgm:t>
    </dgm:pt>
    <dgm:pt modelId="{949B2066-46CF-4AEF-8FEA-CCBD42FD320F}" type="sibTrans" cxnId="{683B625B-126C-40B9-9851-3C59AC5C8B51}">
      <dgm:prSet/>
      <dgm:spPr/>
      <dgm:t>
        <a:bodyPr/>
        <a:lstStyle/>
        <a:p>
          <a:endParaRPr lang="es-EC"/>
        </a:p>
      </dgm:t>
    </dgm:pt>
    <dgm:pt modelId="{6050A222-B351-45B3-A8D1-059ED9BB3F17}">
      <dgm:prSet phldrT="[Texto]"/>
      <dgm:spPr/>
      <dgm:t>
        <a:bodyPr/>
        <a:lstStyle/>
        <a:p>
          <a:r>
            <a:rPr lang="es-EC" dirty="0">
              <a:latin typeface="Arial" panose="020B0604020202020204" pitchFamily="34" charset="0"/>
              <a:cs typeface="Arial" panose="020B0604020202020204" pitchFamily="34" charset="0"/>
            </a:rPr>
            <a:t>Uno de los procesos más importantes en la elaboración de embutidos es el tratamiento térmico que reciben los productos.</a:t>
          </a:r>
          <a:endParaRPr lang="es-EC" dirty="0"/>
        </a:p>
      </dgm:t>
    </dgm:pt>
    <dgm:pt modelId="{973D3528-E6FE-4F19-8CA5-870A76A51FFE}" type="parTrans" cxnId="{88FD56A7-3527-4590-95EE-4754914943DE}">
      <dgm:prSet/>
      <dgm:spPr/>
      <dgm:t>
        <a:bodyPr/>
        <a:lstStyle/>
        <a:p>
          <a:endParaRPr lang="es-EC"/>
        </a:p>
      </dgm:t>
    </dgm:pt>
    <dgm:pt modelId="{5B46F6F1-685E-45E9-8954-863BD0CF5CA1}" type="sibTrans" cxnId="{88FD56A7-3527-4590-95EE-4754914943DE}">
      <dgm:prSet/>
      <dgm:spPr/>
      <dgm:t>
        <a:bodyPr/>
        <a:lstStyle/>
        <a:p>
          <a:endParaRPr lang="es-EC"/>
        </a:p>
      </dgm:t>
    </dgm:pt>
    <dgm:pt modelId="{E5F60C2D-6952-4144-8C68-F6850F4183A8}">
      <dgm:prSet phldrT="[Texto]"/>
      <dgm:spPr/>
      <dgm:t>
        <a:bodyPr/>
        <a:lstStyle/>
        <a:p>
          <a:r>
            <a:rPr lang="es-EC" dirty="0">
              <a:latin typeface="Arial" panose="020B0604020202020204" pitchFamily="34" charset="0"/>
              <a:cs typeface="Arial" panose="020B0604020202020204" pitchFamily="34" charset="0"/>
            </a:rPr>
            <a:t>Existen ciertas categorías de productos cárnicos tratados por el calor.</a:t>
          </a:r>
          <a:endParaRPr lang="es-EC" dirty="0"/>
        </a:p>
      </dgm:t>
    </dgm:pt>
    <dgm:pt modelId="{E3501978-A945-429B-973E-110700591424}" type="parTrans" cxnId="{238D4704-848C-4067-A1E9-58BEFC9C3E99}">
      <dgm:prSet/>
      <dgm:spPr/>
      <dgm:t>
        <a:bodyPr/>
        <a:lstStyle/>
        <a:p>
          <a:endParaRPr lang="es-EC"/>
        </a:p>
      </dgm:t>
    </dgm:pt>
    <dgm:pt modelId="{603106CF-8FBB-4C8F-A690-5AA785606890}" type="sibTrans" cxnId="{238D4704-848C-4067-A1E9-58BEFC9C3E99}">
      <dgm:prSet/>
      <dgm:spPr/>
      <dgm:t>
        <a:bodyPr/>
        <a:lstStyle/>
        <a:p>
          <a:endParaRPr lang="es-EC"/>
        </a:p>
      </dgm:t>
    </dgm:pt>
    <dgm:pt modelId="{6197E628-F152-4AC6-9E1F-C112D726ABA2}" type="pres">
      <dgm:prSet presAssocID="{9A6443E8-2328-47BD-80CE-A7BDB7CF16E8}" presName="Name0" presStyleCnt="0">
        <dgm:presLayoutVars>
          <dgm:dir/>
          <dgm:animOne val="branch"/>
          <dgm:animLvl val="lvl"/>
        </dgm:presLayoutVars>
      </dgm:prSet>
      <dgm:spPr/>
    </dgm:pt>
    <dgm:pt modelId="{AEFE1504-E85B-4C97-993D-A64655A9493A}" type="pres">
      <dgm:prSet presAssocID="{008563D7-0474-4FE9-B6B8-3CD0686D1CC2}" presName="chaos" presStyleCnt="0"/>
      <dgm:spPr/>
    </dgm:pt>
    <dgm:pt modelId="{5B40377F-23A6-46A7-89F2-40E196100120}" type="pres">
      <dgm:prSet presAssocID="{008563D7-0474-4FE9-B6B8-3CD0686D1CC2}" presName="parTx1" presStyleLbl="revTx" presStyleIdx="0" presStyleCnt="2" custScaleY="152957"/>
      <dgm:spPr/>
    </dgm:pt>
    <dgm:pt modelId="{40D93E64-F10C-4387-B83A-785F8DAC0CB0}" type="pres">
      <dgm:prSet presAssocID="{008563D7-0474-4FE9-B6B8-3CD0686D1CC2}" presName="c1" presStyleLbl="node1" presStyleIdx="0" presStyleCnt="19" custLinFactNeighborX="-75670" custLinFactNeighborY="-22701"/>
      <dgm:spPr/>
    </dgm:pt>
    <dgm:pt modelId="{43DEA909-FD9C-4C6C-9CD2-A5E895D8CE85}" type="pres">
      <dgm:prSet presAssocID="{008563D7-0474-4FE9-B6B8-3CD0686D1CC2}" presName="c2" presStyleLbl="node1" presStyleIdx="1" presStyleCnt="19"/>
      <dgm:spPr/>
    </dgm:pt>
    <dgm:pt modelId="{D495EB97-5B4D-4613-B5C6-14267EB077BA}" type="pres">
      <dgm:prSet presAssocID="{008563D7-0474-4FE9-B6B8-3CD0686D1CC2}" presName="c3" presStyleLbl="node1" presStyleIdx="2" presStyleCnt="19"/>
      <dgm:spPr/>
    </dgm:pt>
    <dgm:pt modelId="{F466AE25-92F1-4663-9A2F-744F0B5E46FA}" type="pres">
      <dgm:prSet presAssocID="{008563D7-0474-4FE9-B6B8-3CD0686D1CC2}" presName="c4" presStyleLbl="node1" presStyleIdx="3" presStyleCnt="19"/>
      <dgm:spPr/>
    </dgm:pt>
    <dgm:pt modelId="{F9FF6E9B-DF07-42FD-8AA5-D038949B2E55}" type="pres">
      <dgm:prSet presAssocID="{008563D7-0474-4FE9-B6B8-3CD0686D1CC2}" presName="c5" presStyleLbl="node1" presStyleIdx="4" presStyleCnt="19"/>
      <dgm:spPr/>
    </dgm:pt>
    <dgm:pt modelId="{488810C3-B6CD-4990-94D6-45B1E8C19D1B}" type="pres">
      <dgm:prSet presAssocID="{008563D7-0474-4FE9-B6B8-3CD0686D1CC2}" presName="c6" presStyleLbl="node1" presStyleIdx="5" presStyleCnt="19"/>
      <dgm:spPr/>
    </dgm:pt>
    <dgm:pt modelId="{3C1C75F1-3862-411D-A489-D9D8043715DB}" type="pres">
      <dgm:prSet presAssocID="{008563D7-0474-4FE9-B6B8-3CD0686D1CC2}" presName="c7" presStyleLbl="node1" presStyleIdx="6" presStyleCnt="19"/>
      <dgm:spPr/>
    </dgm:pt>
    <dgm:pt modelId="{37A0E229-35E7-4269-B6D9-7169D3C420AC}" type="pres">
      <dgm:prSet presAssocID="{008563D7-0474-4FE9-B6B8-3CD0686D1CC2}" presName="c8" presStyleLbl="node1" presStyleIdx="7" presStyleCnt="19" custLinFactNeighborY="-76545"/>
      <dgm:spPr/>
    </dgm:pt>
    <dgm:pt modelId="{7C39EFDE-529B-4945-8FAF-11B0FCA6A989}" type="pres">
      <dgm:prSet presAssocID="{008563D7-0474-4FE9-B6B8-3CD0686D1CC2}" presName="c9" presStyleLbl="node1" presStyleIdx="8" presStyleCnt="19"/>
      <dgm:spPr/>
    </dgm:pt>
    <dgm:pt modelId="{7215B054-3364-47AB-8E7D-7C95DC90A8C3}" type="pres">
      <dgm:prSet presAssocID="{008563D7-0474-4FE9-B6B8-3CD0686D1CC2}" presName="c10" presStyleLbl="node1" presStyleIdx="9" presStyleCnt="19" custScaleX="35009" custScaleY="44575" custLinFactNeighborY="-25805"/>
      <dgm:spPr/>
    </dgm:pt>
    <dgm:pt modelId="{D37DCD0E-16B2-4A81-8F34-CBDA62E58275}" type="pres">
      <dgm:prSet presAssocID="{008563D7-0474-4FE9-B6B8-3CD0686D1CC2}" presName="c11" presStyleLbl="node1" presStyleIdx="10" presStyleCnt="19" custLinFactNeighborX="-20152" custLinFactNeighborY="23096"/>
      <dgm:spPr/>
    </dgm:pt>
    <dgm:pt modelId="{1631E31D-2C32-4647-8AAE-BF7A9548CBA5}" type="pres">
      <dgm:prSet presAssocID="{008563D7-0474-4FE9-B6B8-3CD0686D1CC2}" presName="c12" presStyleLbl="node1" presStyleIdx="11" presStyleCnt="19"/>
      <dgm:spPr/>
    </dgm:pt>
    <dgm:pt modelId="{54F05155-3BBD-4E4A-8E65-88A33AAB0F4E}" type="pres">
      <dgm:prSet presAssocID="{008563D7-0474-4FE9-B6B8-3CD0686D1CC2}" presName="c13" presStyleLbl="node1" presStyleIdx="12" presStyleCnt="19"/>
      <dgm:spPr/>
    </dgm:pt>
    <dgm:pt modelId="{E5ED8FDD-0170-4C08-A05B-29C05C49F405}" type="pres">
      <dgm:prSet presAssocID="{008563D7-0474-4FE9-B6B8-3CD0686D1CC2}" presName="c14" presStyleLbl="node1" presStyleIdx="13" presStyleCnt="19"/>
      <dgm:spPr/>
    </dgm:pt>
    <dgm:pt modelId="{A1C1AE43-0B9A-45AE-8D2F-9E6584B00E07}" type="pres">
      <dgm:prSet presAssocID="{008563D7-0474-4FE9-B6B8-3CD0686D1CC2}" presName="c15" presStyleLbl="node1" presStyleIdx="14" presStyleCnt="19"/>
      <dgm:spPr/>
    </dgm:pt>
    <dgm:pt modelId="{EC50D970-C694-4532-9B25-6D237E522F6B}" type="pres">
      <dgm:prSet presAssocID="{008563D7-0474-4FE9-B6B8-3CD0686D1CC2}" presName="c16" presStyleLbl="node1" presStyleIdx="15" presStyleCnt="19"/>
      <dgm:spPr/>
    </dgm:pt>
    <dgm:pt modelId="{BA8655FD-FC80-417A-80FD-66EEA18E82F8}" type="pres">
      <dgm:prSet presAssocID="{008563D7-0474-4FE9-B6B8-3CD0686D1CC2}" presName="c17" presStyleLbl="node1" presStyleIdx="16" presStyleCnt="19"/>
      <dgm:spPr/>
    </dgm:pt>
    <dgm:pt modelId="{02D42D23-E1E9-42CE-A9F0-FB5B3443149F}" type="pres">
      <dgm:prSet presAssocID="{008563D7-0474-4FE9-B6B8-3CD0686D1CC2}" presName="c18" presStyleLbl="node1" presStyleIdx="17" presStyleCnt="19"/>
      <dgm:spPr/>
    </dgm:pt>
    <dgm:pt modelId="{D93C417F-A1A0-47BE-8C9C-BD880859F52A}" type="pres">
      <dgm:prSet presAssocID="{949B2066-46CF-4AEF-8FEA-CCBD42FD320F}" presName="chevronComposite1" presStyleCnt="0"/>
      <dgm:spPr/>
    </dgm:pt>
    <dgm:pt modelId="{AE8F7A0C-3905-4B15-9D06-3C4C15C63B17}" type="pres">
      <dgm:prSet presAssocID="{949B2066-46CF-4AEF-8FEA-CCBD42FD320F}" presName="chevron1" presStyleLbl="sibTrans2D1" presStyleIdx="0" presStyleCnt="2"/>
      <dgm:spPr/>
    </dgm:pt>
    <dgm:pt modelId="{62E38F4E-08BE-4206-918B-F53595AD869B}" type="pres">
      <dgm:prSet presAssocID="{949B2066-46CF-4AEF-8FEA-CCBD42FD320F}" presName="spChevron1" presStyleCnt="0"/>
      <dgm:spPr/>
    </dgm:pt>
    <dgm:pt modelId="{9CE7F340-E61A-4346-B2CD-9F87D5F2BD45}" type="pres">
      <dgm:prSet presAssocID="{6050A222-B351-45B3-A8D1-059ED9BB3F17}" presName="middle" presStyleCnt="0"/>
      <dgm:spPr/>
    </dgm:pt>
    <dgm:pt modelId="{A8A751A2-4F3F-451E-BB49-7EEFD705B2C3}" type="pres">
      <dgm:prSet presAssocID="{6050A222-B351-45B3-A8D1-059ED9BB3F17}" presName="parTxMid" presStyleLbl="revTx" presStyleIdx="1" presStyleCnt="2"/>
      <dgm:spPr/>
    </dgm:pt>
    <dgm:pt modelId="{1DB755B4-C4A2-43C5-B0E5-16741801ECD7}" type="pres">
      <dgm:prSet presAssocID="{6050A222-B351-45B3-A8D1-059ED9BB3F17}" presName="spMid" presStyleCnt="0"/>
      <dgm:spPr/>
    </dgm:pt>
    <dgm:pt modelId="{6A6FCE07-8B80-4052-A191-2D3AC1E4D081}" type="pres">
      <dgm:prSet presAssocID="{5B46F6F1-685E-45E9-8954-863BD0CF5CA1}" presName="chevronComposite1" presStyleCnt="0"/>
      <dgm:spPr/>
    </dgm:pt>
    <dgm:pt modelId="{894EE400-58D8-45F4-9230-FA7265A0DB1F}" type="pres">
      <dgm:prSet presAssocID="{5B46F6F1-685E-45E9-8954-863BD0CF5CA1}" presName="chevron1" presStyleLbl="sibTrans2D1" presStyleIdx="1" presStyleCnt="2"/>
      <dgm:spPr/>
    </dgm:pt>
    <dgm:pt modelId="{3D831077-2447-463F-A6F9-F4D4148992FE}" type="pres">
      <dgm:prSet presAssocID="{5B46F6F1-685E-45E9-8954-863BD0CF5CA1}" presName="spChevron1" presStyleCnt="0"/>
      <dgm:spPr/>
    </dgm:pt>
    <dgm:pt modelId="{69275448-A815-489A-91CF-68ED28FCC2AE}" type="pres">
      <dgm:prSet presAssocID="{E5F60C2D-6952-4144-8C68-F6850F4183A8}" presName="last" presStyleCnt="0"/>
      <dgm:spPr/>
    </dgm:pt>
    <dgm:pt modelId="{97184836-1845-4585-B179-EFD0C9D31B3E}" type="pres">
      <dgm:prSet presAssocID="{E5F60C2D-6952-4144-8C68-F6850F4183A8}" presName="circleTx" presStyleLbl="node1" presStyleIdx="18" presStyleCnt="19"/>
      <dgm:spPr/>
    </dgm:pt>
    <dgm:pt modelId="{C117F52C-B9EB-4A36-B5F0-1A3953CCD726}" type="pres">
      <dgm:prSet presAssocID="{E5F60C2D-6952-4144-8C68-F6850F4183A8}" presName="spN" presStyleCnt="0"/>
      <dgm:spPr/>
    </dgm:pt>
  </dgm:ptLst>
  <dgm:cxnLst>
    <dgm:cxn modelId="{238D4704-848C-4067-A1E9-58BEFC9C3E99}" srcId="{9A6443E8-2328-47BD-80CE-A7BDB7CF16E8}" destId="{E5F60C2D-6952-4144-8C68-F6850F4183A8}" srcOrd="2" destOrd="0" parTransId="{E3501978-A945-429B-973E-110700591424}" sibTransId="{603106CF-8FBB-4C8F-A690-5AA785606890}"/>
    <dgm:cxn modelId="{683B625B-126C-40B9-9851-3C59AC5C8B51}" srcId="{9A6443E8-2328-47BD-80CE-A7BDB7CF16E8}" destId="{008563D7-0474-4FE9-B6B8-3CD0686D1CC2}" srcOrd="0" destOrd="0" parTransId="{06442317-B6BB-4E3F-9C6B-C17B9F41725B}" sibTransId="{949B2066-46CF-4AEF-8FEA-CCBD42FD320F}"/>
    <dgm:cxn modelId="{CFB5BA6E-9276-48C4-817D-3A1B6E613D0B}" type="presOf" srcId="{9A6443E8-2328-47BD-80CE-A7BDB7CF16E8}" destId="{6197E628-F152-4AC6-9E1F-C112D726ABA2}" srcOrd="0" destOrd="0" presId="urn:microsoft.com/office/officeart/2009/3/layout/RandomtoResultProcess"/>
    <dgm:cxn modelId="{88FD56A7-3527-4590-95EE-4754914943DE}" srcId="{9A6443E8-2328-47BD-80CE-A7BDB7CF16E8}" destId="{6050A222-B351-45B3-A8D1-059ED9BB3F17}" srcOrd="1" destOrd="0" parTransId="{973D3528-E6FE-4F19-8CA5-870A76A51FFE}" sibTransId="{5B46F6F1-685E-45E9-8954-863BD0CF5CA1}"/>
    <dgm:cxn modelId="{3112F7C7-097D-4A2B-81D8-67AB27A42CF6}" type="presOf" srcId="{008563D7-0474-4FE9-B6B8-3CD0686D1CC2}" destId="{5B40377F-23A6-46A7-89F2-40E196100120}" srcOrd="0" destOrd="0" presId="urn:microsoft.com/office/officeart/2009/3/layout/RandomtoResultProcess"/>
    <dgm:cxn modelId="{BB3F47D1-2DA4-4748-8787-D85CA2D39649}" type="presOf" srcId="{E5F60C2D-6952-4144-8C68-F6850F4183A8}" destId="{97184836-1845-4585-B179-EFD0C9D31B3E}" srcOrd="0" destOrd="0" presId="urn:microsoft.com/office/officeart/2009/3/layout/RandomtoResultProcess"/>
    <dgm:cxn modelId="{DE154BED-8CB7-4FDF-84A8-C4CBA0648ACF}" type="presOf" srcId="{6050A222-B351-45B3-A8D1-059ED9BB3F17}" destId="{A8A751A2-4F3F-451E-BB49-7EEFD705B2C3}" srcOrd="0" destOrd="0" presId="urn:microsoft.com/office/officeart/2009/3/layout/RandomtoResultProcess"/>
    <dgm:cxn modelId="{147A10BD-4930-4069-84D4-A10A29B62D9F}" type="presParOf" srcId="{6197E628-F152-4AC6-9E1F-C112D726ABA2}" destId="{AEFE1504-E85B-4C97-993D-A64655A9493A}" srcOrd="0" destOrd="0" presId="urn:microsoft.com/office/officeart/2009/3/layout/RandomtoResultProcess"/>
    <dgm:cxn modelId="{A203BE26-AD9C-4C2E-98FE-BBABE9B31F77}" type="presParOf" srcId="{AEFE1504-E85B-4C97-993D-A64655A9493A}" destId="{5B40377F-23A6-46A7-89F2-40E196100120}" srcOrd="0" destOrd="0" presId="urn:microsoft.com/office/officeart/2009/3/layout/RandomtoResultProcess"/>
    <dgm:cxn modelId="{CB4E2CF1-7C58-4692-A527-EDD32F9DE69A}" type="presParOf" srcId="{AEFE1504-E85B-4C97-993D-A64655A9493A}" destId="{40D93E64-F10C-4387-B83A-785F8DAC0CB0}" srcOrd="1" destOrd="0" presId="urn:microsoft.com/office/officeart/2009/3/layout/RandomtoResultProcess"/>
    <dgm:cxn modelId="{C4B3F513-B893-401A-8148-36D297CD0336}" type="presParOf" srcId="{AEFE1504-E85B-4C97-993D-A64655A9493A}" destId="{43DEA909-FD9C-4C6C-9CD2-A5E895D8CE85}" srcOrd="2" destOrd="0" presId="urn:microsoft.com/office/officeart/2009/3/layout/RandomtoResultProcess"/>
    <dgm:cxn modelId="{F94AAA88-2580-4B1A-AECD-1F7BF22C8C99}" type="presParOf" srcId="{AEFE1504-E85B-4C97-993D-A64655A9493A}" destId="{D495EB97-5B4D-4613-B5C6-14267EB077BA}" srcOrd="3" destOrd="0" presId="urn:microsoft.com/office/officeart/2009/3/layout/RandomtoResultProcess"/>
    <dgm:cxn modelId="{8E1FF187-D41D-4AE4-AFEA-F9E1D6E79005}" type="presParOf" srcId="{AEFE1504-E85B-4C97-993D-A64655A9493A}" destId="{F466AE25-92F1-4663-9A2F-744F0B5E46FA}" srcOrd="4" destOrd="0" presId="urn:microsoft.com/office/officeart/2009/3/layout/RandomtoResultProcess"/>
    <dgm:cxn modelId="{4D86E300-B0A2-492C-B13B-370496938AEE}" type="presParOf" srcId="{AEFE1504-E85B-4C97-993D-A64655A9493A}" destId="{F9FF6E9B-DF07-42FD-8AA5-D038949B2E55}" srcOrd="5" destOrd="0" presId="urn:microsoft.com/office/officeart/2009/3/layout/RandomtoResultProcess"/>
    <dgm:cxn modelId="{48CB023E-74E2-4018-B10C-5F9ADC9601D3}" type="presParOf" srcId="{AEFE1504-E85B-4C97-993D-A64655A9493A}" destId="{488810C3-B6CD-4990-94D6-45B1E8C19D1B}" srcOrd="6" destOrd="0" presId="urn:microsoft.com/office/officeart/2009/3/layout/RandomtoResultProcess"/>
    <dgm:cxn modelId="{8EBC2F52-1234-4239-9336-6CA981335DBD}" type="presParOf" srcId="{AEFE1504-E85B-4C97-993D-A64655A9493A}" destId="{3C1C75F1-3862-411D-A489-D9D8043715DB}" srcOrd="7" destOrd="0" presId="urn:microsoft.com/office/officeart/2009/3/layout/RandomtoResultProcess"/>
    <dgm:cxn modelId="{8139C4B6-BAB4-4449-898C-7A2160BF799F}" type="presParOf" srcId="{AEFE1504-E85B-4C97-993D-A64655A9493A}" destId="{37A0E229-35E7-4269-B6D9-7169D3C420AC}" srcOrd="8" destOrd="0" presId="urn:microsoft.com/office/officeart/2009/3/layout/RandomtoResultProcess"/>
    <dgm:cxn modelId="{1A505B79-D181-41B8-8FF1-3EA0064EFFB4}" type="presParOf" srcId="{AEFE1504-E85B-4C97-993D-A64655A9493A}" destId="{7C39EFDE-529B-4945-8FAF-11B0FCA6A989}" srcOrd="9" destOrd="0" presId="urn:microsoft.com/office/officeart/2009/3/layout/RandomtoResultProcess"/>
    <dgm:cxn modelId="{AC4B4064-0C15-4D16-BEDE-9156A79751C4}" type="presParOf" srcId="{AEFE1504-E85B-4C97-993D-A64655A9493A}" destId="{7215B054-3364-47AB-8E7D-7C95DC90A8C3}" srcOrd="10" destOrd="0" presId="urn:microsoft.com/office/officeart/2009/3/layout/RandomtoResultProcess"/>
    <dgm:cxn modelId="{23497786-F93E-484C-8082-1FBF4D4AAA7E}" type="presParOf" srcId="{AEFE1504-E85B-4C97-993D-A64655A9493A}" destId="{D37DCD0E-16B2-4A81-8F34-CBDA62E58275}" srcOrd="11" destOrd="0" presId="urn:microsoft.com/office/officeart/2009/3/layout/RandomtoResultProcess"/>
    <dgm:cxn modelId="{D6924D8E-ADBB-4913-A1CB-6F4108E75C2B}" type="presParOf" srcId="{AEFE1504-E85B-4C97-993D-A64655A9493A}" destId="{1631E31D-2C32-4647-8AAE-BF7A9548CBA5}" srcOrd="12" destOrd="0" presId="urn:microsoft.com/office/officeart/2009/3/layout/RandomtoResultProcess"/>
    <dgm:cxn modelId="{25F774D6-ACE3-4804-8FC7-77E9C82D9503}" type="presParOf" srcId="{AEFE1504-E85B-4C97-993D-A64655A9493A}" destId="{54F05155-3BBD-4E4A-8E65-88A33AAB0F4E}" srcOrd="13" destOrd="0" presId="urn:microsoft.com/office/officeart/2009/3/layout/RandomtoResultProcess"/>
    <dgm:cxn modelId="{ABDD76F0-ED8C-45F8-8AAF-9B352C8A7717}" type="presParOf" srcId="{AEFE1504-E85B-4C97-993D-A64655A9493A}" destId="{E5ED8FDD-0170-4C08-A05B-29C05C49F405}" srcOrd="14" destOrd="0" presId="urn:microsoft.com/office/officeart/2009/3/layout/RandomtoResultProcess"/>
    <dgm:cxn modelId="{27999660-705F-4177-AD9C-51B14DDEC553}" type="presParOf" srcId="{AEFE1504-E85B-4C97-993D-A64655A9493A}" destId="{A1C1AE43-0B9A-45AE-8D2F-9E6584B00E07}" srcOrd="15" destOrd="0" presId="urn:microsoft.com/office/officeart/2009/3/layout/RandomtoResultProcess"/>
    <dgm:cxn modelId="{B90C8B57-A664-433F-AB05-7AAC8EFEE98F}" type="presParOf" srcId="{AEFE1504-E85B-4C97-993D-A64655A9493A}" destId="{EC50D970-C694-4532-9B25-6D237E522F6B}" srcOrd="16" destOrd="0" presId="urn:microsoft.com/office/officeart/2009/3/layout/RandomtoResultProcess"/>
    <dgm:cxn modelId="{CFAEEDB3-343D-4192-AD40-4492FC2BE102}" type="presParOf" srcId="{AEFE1504-E85B-4C97-993D-A64655A9493A}" destId="{BA8655FD-FC80-417A-80FD-66EEA18E82F8}" srcOrd="17" destOrd="0" presId="urn:microsoft.com/office/officeart/2009/3/layout/RandomtoResultProcess"/>
    <dgm:cxn modelId="{A375C567-D7DA-4B0A-8433-25F8B10E427C}" type="presParOf" srcId="{AEFE1504-E85B-4C97-993D-A64655A9493A}" destId="{02D42D23-E1E9-42CE-A9F0-FB5B3443149F}" srcOrd="18" destOrd="0" presId="urn:microsoft.com/office/officeart/2009/3/layout/RandomtoResultProcess"/>
    <dgm:cxn modelId="{4C977F72-FE58-42AD-AA07-804A26D1584A}" type="presParOf" srcId="{6197E628-F152-4AC6-9E1F-C112D726ABA2}" destId="{D93C417F-A1A0-47BE-8C9C-BD880859F52A}" srcOrd="1" destOrd="0" presId="urn:microsoft.com/office/officeart/2009/3/layout/RandomtoResultProcess"/>
    <dgm:cxn modelId="{E6CA16B5-4F83-4FA6-981A-89DD6826BF1D}" type="presParOf" srcId="{D93C417F-A1A0-47BE-8C9C-BD880859F52A}" destId="{AE8F7A0C-3905-4B15-9D06-3C4C15C63B17}" srcOrd="0" destOrd="0" presId="urn:microsoft.com/office/officeart/2009/3/layout/RandomtoResultProcess"/>
    <dgm:cxn modelId="{4DE6651A-27A1-4456-9B6F-3E23561C5995}" type="presParOf" srcId="{D93C417F-A1A0-47BE-8C9C-BD880859F52A}" destId="{62E38F4E-08BE-4206-918B-F53595AD869B}" srcOrd="1" destOrd="0" presId="urn:microsoft.com/office/officeart/2009/3/layout/RandomtoResultProcess"/>
    <dgm:cxn modelId="{0401D3C3-0132-4186-ACC0-1F25B5B46F84}" type="presParOf" srcId="{6197E628-F152-4AC6-9E1F-C112D726ABA2}" destId="{9CE7F340-E61A-4346-B2CD-9F87D5F2BD45}" srcOrd="2" destOrd="0" presId="urn:microsoft.com/office/officeart/2009/3/layout/RandomtoResultProcess"/>
    <dgm:cxn modelId="{7BC6F893-EF4D-40C9-B2F3-5B00FBC42050}" type="presParOf" srcId="{9CE7F340-E61A-4346-B2CD-9F87D5F2BD45}" destId="{A8A751A2-4F3F-451E-BB49-7EEFD705B2C3}" srcOrd="0" destOrd="0" presId="urn:microsoft.com/office/officeart/2009/3/layout/RandomtoResultProcess"/>
    <dgm:cxn modelId="{2A2FFA3D-8E55-4C95-803D-B1EBC82A50BF}" type="presParOf" srcId="{9CE7F340-E61A-4346-B2CD-9F87D5F2BD45}" destId="{1DB755B4-C4A2-43C5-B0E5-16741801ECD7}" srcOrd="1" destOrd="0" presId="urn:microsoft.com/office/officeart/2009/3/layout/RandomtoResultProcess"/>
    <dgm:cxn modelId="{D9F140E9-E4F9-445D-86F1-2820F3F63303}" type="presParOf" srcId="{6197E628-F152-4AC6-9E1F-C112D726ABA2}" destId="{6A6FCE07-8B80-4052-A191-2D3AC1E4D081}" srcOrd="3" destOrd="0" presId="urn:microsoft.com/office/officeart/2009/3/layout/RandomtoResultProcess"/>
    <dgm:cxn modelId="{92330ACF-2888-4A40-B33A-FE4E86D2A6A1}" type="presParOf" srcId="{6A6FCE07-8B80-4052-A191-2D3AC1E4D081}" destId="{894EE400-58D8-45F4-9230-FA7265A0DB1F}" srcOrd="0" destOrd="0" presId="urn:microsoft.com/office/officeart/2009/3/layout/RandomtoResultProcess"/>
    <dgm:cxn modelId="{BDD57E99-EE6D-4240-B7A2-9A1B5FCF3644}" type="presParOf" srcId="{6A6FCE07-8B80-4052-A191-2D3AC1E4D081}" destId="{3D831077-2447-463F-A6F9-F4D4148992FE}" srcOrd="1" destOrd="0" presId="urn:microsoft.com/office/officeart/2009/3/layout/RandomtoResultProcess"/>
    <dgm:cxn modelId="{C17FBBFC-5512-4DD2-9509-6B287A42FFC9}" type="presParOf" srcId="{6197E628-F152-4AC6-9E1F-C112D726ABA2}" destId="{69275448-A815-489A-91CF-68ED28FCC2AE}" srcOrd="4" destOrd="0" presId="urn:microsoft.com/office/officeart/2009/3/layout/RandomtoResultProcess"/>
    <dgm:cxn modelId="{BA819DFD-567C-46C7-882C-4D24381AE46C}" type="presParOf" srcId="{69275448-A815-489A-91CF-68ED28FCC2AE}" destId="{97184836-1845-4585-B179-EFD0C9D31B3E}" srcOrd="0" destOrd="0" presId="urn:microsoft.com/office/officeart/2009/3/layout/RandomtoResultProcess"/>
    <dgm:cxn modelId="{7F004CE6-2274-45BC-A001-5C89E1955C36}" type="presParOf" srcId="{69275448-A815-489A-91CF-68ED28FCC2AE}" destId="{C117F52C-B9EB-4A36-B5F0-1A3953CCD726}" srcOrd="1" destOrd="0" presId="urn:microsoft.com/office/officeart/2009/3/layout/RandomtoResult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C37780-3FC2-EA41-81E4-B1B55AFFE4EE}"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CC061756-9034-0641-BC36-0287BFC0B558}">
      <dgm:prSet custT="1"/>
      <dgm:spPr/>
      <dgm:t>
        <a:bodyPr/>
        <a:lstStyle/>
        <a:p>
          <a:r>
            <a:rPr lang="es-ES_tradnl" sz="1800" dirty="0">
              <a:latin typeface="Arial" panose="020B0604020202020204" pitchFamily="34" charset="0"/>
              <a:cs typeface="Arial" panose="020B0604020202020204" pitchFamily="34" charset="0"/>
            </a:rPr>
            <a:t>Activar, pausar o detener el Modo Automático</a:t>
          </a:r>
          <a:endParaRPr lang="en-EC" sz="1800" dirty="0">
            <a:latin typeface="Arial" panose="020B0604020202020204" pitchFamily="34" charset="0"/>
            <a:cs typeface="Arial" panose="020B0604020202020204" pitchFamily="34" charset="0"/>
          </a:endParaRPr>
        </a:p>
      </dgm:t>
    </dgm:pt>
    <dgm:pt modelId="{B191245C-92EF-9E49-863C-E4B7ED3D5BC7}" type="parTrans" cxnId="{16EFDBFD-72F3-BB49-A517-AE3EEB99629C}">
      <dgm:prSet/>
      <dgm:spPr/>
      <dgm:t>
        <a:bodyPr/>
        <a:lstStyle/>
        <a:p>
          <a:endParaRPr lang="en-US"/>
        </a:p>
      </dgm:t>
    </dgm:pt>
    <dgm:pt modelId="{171E14D9-FE88-5245-8464-8172F337EF8F}" type="sibTrans" cxnId="{16EFDBFD-72F3-BB49-A517-AE3EEB99629C}">
      <dgm:prSet/>
      <dgm:spPr/>
      <dgm:t>
        <a:bodyPr/>
        <a:lstStyle/>
        <a:p>
          <a:endParaRPr lang="en-US"/>
        </a:p>
      </dgm:t>
    </dgm:pt>
    <dgm:pt modelId="{EB2952B9-E73D-044B-9AC8-68A57AE2A5DE}">
      <dgm:prSet custT="1"/>
      <dgm:spPr/>
      <dgm:t>
        <a:bodyPr/>
        <a:lstStyle/>
        <a:p>
          <a:r>
            <a:rPr lang="es-ES_tradnl" sz="1800" dirty="0">
              <a:latin typeface="Arial" panose="020B0604020202020204" pitchFamily="34" charset="0"/>
              <a:cs typeface="Arial" panose="020B0604020202020204" pitchFamily="34" charset="0"/>
            </a:rPr>
            <a:t>Observar el proceso</a:t>
          </a:r>
          <a:endParaRPr lang="en-EC" sz="1800" dirty="0">
            <a:latin typeface="Arial" panose="020B0604020202020204" pitchFamily="34" charset="0"/>
            <a:cs typeface="Arial" panose="020B0604020202020204" pitchFamily="34" charset="0"/>
          </a:endParaRPr>
        </a:p>
      </dgm:t>
    </dgm:pt>
    <dgm:pt modelId="{8BAD9D01-4AB4-B445-B35A-3DB4AEED15D1}" type="parTrans" cxnId="{1215F3FD-AAEC-894E-A60F-0124296FF802}">
      <dgm:prSet/>
      <dgm:spPr/>
      <dgm:t>
        <a:bodyPr/>
        <a:lstStyle/>
        <a:p>
          <a:endParaRPr lang="en-US"/>
        </a:p>
      </dgm:t>
    </dgm:pt>
    <dgm:pt modelId="{D096D467-EA29-CF4A-A798-AD4ACA9DEDFB}" type="sibTrans" cxnId="{1215F3FD-AAEC-894E-A60F-0124296FF802}">
      <dgm:prSet/>
      <dgm:spPr/>
      <dgm:t>
        <a:bodyPr/>
        <a:lstStyle/>
        <a:p>
          <a:endParaRPr lang="en-US"/>
        </a:p>
      </dgm:t>
    </dgm:pt>
    <dgm:pt modelId="{6FDEC45A-DD5A-D640-A6AB-3FFCD5EAF98A}">
      <dgm:prSet custT="1"/>
      <dgm:spPr/>
      <dgm:t>
        <a:bodyPr/>
        <a:lstStyle/>
        <a:p>
          <a:r>
            <a:rPr lang="es-ES_tradnl" sz="1800" dirty="0">
              <a:latin typeface="Arial" panose="020B0604020202020204" pitchFamily="34" charset="0"/>
              <a:cs typeface="Arial" panose="020B0604020202020204" pitchFamily="34" charset="0"/>
            </a:rPr>
            <a:t>Información del producto y el estado de las variables</a:t>
          </a:r>
          <a:endParaRPr lang="en-EC" sz="1800" dirty="0">
            <a:latin typeface="Arial" panose="020B0604020202020204" pitchFamily="34" charset="0"/>
            <a:cs typeface="Arial" panose="020B0604020202020204" pitchFamily="34" charset="0"/>
          </a:endParaRPr>
        </a:p>
      </dgm:t>
    </dgm:pt>
    <dgm:pt modelId="{D3F16505-F355-4441-81A6-DA7D51F946E1}" type="parTrans" cxnId="{62D36448-E797-9F45-897E-E04ECDDA1CFE}">
      <dgm:prSet/>
      <dgm:spPr/>
      <dgm:t>
        <a:bodyPr/>
        <a:lstStyle/>
        <a:p>
          <a:endParaRPr lang="en-US"/>
        </a:p>
      </dgm:t>
    </dgm:pt>
    <dgm:pt modelId="{E435FF61-37B2-1347-80B7-653380C66495}" type="sibTrans" cxnId="{62D36448-E797-9F45-897E-E04ECDDA1CFE}">
      <dgm:prSet/>
      <dgm:spPr/>
      <dgm:t>
        <a:bodyPr/>
        <a:lstStyle/>
        <a:p>
          <a:endParaRPr lang="en-US"/>
        </a:p>
      </dgm:t>
    </dgm:pt>
    <dgm:pt modelId="{2AD44C97-451C-504A-AC65-6136C6B3D571}">
      <dgm:prSet custT="1"/>
      <dgm:spPr/>
      <dgm:t>
        <a:bodyPr/>
        <a:lstStyle/>
        <a:p>
          <a:r>
            <a:rPr lang="es-ES_tradnl" sz="1800" dirty="0">
              <a:latin typeface="Arial" panose="020B0604020202020204" pitchFamily="34" charset="0"/>
              <a:cs typeface="Arial" panose="020B0604020202020204" pitchFamily="34" charset="0"/>
            </a:rPr>
            <a:t>Dirigirse a las ventanas de Recetas, Graficas o Alarmas </a:t>
          </a:r>
          <a:endParaRPr lang="en-EC" sz="1800" dirty="0">
            <a:latin typeface="Arial" panose="020B0604020202020204" pitchFamily="34" charset="0"/>
            <a:cs typeface="Arial" panose="020B0604020202020204" pitchFamily="34" charset="0"/>
          </a:endParaRPr>
        </a:p>
      </dgm:t>
    </dgm:pt>
    <dgm:pt modelId="{2D4BF27B-465E-CD41-9108-D5AB7D701431}" type="parTrans" cxnId="{8AE85F88-91CE-A94F-97DD-D334220EC304}">
      <dgm:prSet/>
      <dgm:spPr/>
      <dgm:t>
        <a:bodyPr/>
        <a:lstStyle/>
        <a:p>
          <a:endParaRPr lang="en-US"/>
        </a:p>
      </dgm:t>
    </dgm:pt>
    <dgm:pt modelId="{D9A5D99D-05C5-5140-A453-257384B4C5DB}" type="sibTrans" cxnId="{8AE85F88-91CE-A94F-97DD-D334220EC304}">
      <dgm:prSet/>
      <dgm:spPr/>
      <dgm:t>
        <a:bodyPr/>
        <a:lstStyle/>
        <a:p>
          <a:endParaRPr lang="en-US"/>
        </a:p>
      </dgm:t>
    </dgm:pt>
    <dgm:pt modelId="{EC1E75B6-CD9C-3049-8E66-4068C45BA9D1}">
      <dgm:prSet/>
      <dgm:spPr/>
      <dgm:t>
        <a:bodyPr/>
        <a:lstStyle/>
        <a:p>
          <a:endParaRPr lang="en-EC"/>
        </a:p>
      </dgm:t>
    </dgm:pt>
    <dgm:pt modelId="{E706B852-C189-AE46-B67F-2561390FE2FC}" type="parTrans" cxnId="{0C0A2606-FB4A-6F43-99F9-9B1CF6DF622C}">
      <dgm:prSet/>
      <dgm:spPr/>
      <dgm:t>
        <a:bodyPr/>
        <a:lstStyle/>
        <a:p>
          <a:endParaRPr lang="en-US"/>
        </a:p>
      </dgm:t>
    </dgm:pt>
    <dgm:pt modelId="{4B054C86-7F85-2745-8DA1-70F5701E158E}" type="sibTrans" cxnId="{0C0A2606-FB4A-6F43-99F9-9B1CF6DF622C}">
      <dgm:prSet/>
      <dgm:spPr/>
      <dgm:t>
        <a:bodyPr/>
        <a:lstStyle/>
        <a:p>
          <a:endParaRPr lang="en-US"/>
        </a:p>
      </dgm:t>
    </dgm:pt>
    <dgm:pt modelId="{A8E6CD6C-F589-1747-8E40-D98E8515E3FA}">
      <dgm:prSet custT="1"/>
      <dgm:spPr/>
      <dgm:t>
        <a:bodyPr/>
        <a:lstStyle/>
        <a:p>
          <a:endParaRPr lang="en-EC" sz="6000" dirty="0">
            <a:latin typeface="Arial" panose="020B0604020202020204" pitchFamily="34" charset="0"/>
            <a:cs typeface="Arial" panose="020B0604020202020204" pitchFamily="34" charset="0"/>
          </a:endParaRPr>
        </a:p>
      </dgm:t>
    </dgm:pt>
    <dgm:pt modelId="{45D171AA-D566-8845-8A5F-BA92763AEA0E}" type="parTrans" cxnId="{A5088ADE-ABB8-3E45-AF21-2F16FE2F953E}">
      <dgm:prSet/>
      <dgm:spPr/>
      <dgm:t>
        <a:bodyPr/>
        <a:lstStyle/>
        <a:p>
          <a:endParaRPr lang="en-US"/>
        </a:p>
      </dgm:t>
    </dgm:pt>
    <dgm:pt modelId="{0845DA4B-DE77-514C-ABAE-951D175D1315}" type="sibTrans" cxnId="{A5088ADE-ABB8-3E45-AF21-2F16FE2F953E}">
      <dgm:prSet/>
      <dgm:spPr/>
      <dgm:t>
        <a:bodyPr/>
        <a:lstStyle/>
        <a:p>
          <a:endParaRPr lang="en-US"/>
        </a:p>
      </dgm:t>
    </dgm:pt>
    <dgm:pt modelId="{57E1A01C-D872-ED4A-9160-9C570C6036CA}">
      <dgm:prSet custT="1"/>
      <dgm:spPr/>
      <dgm:t>
        <a:bodyPr/>
        <a:lstStyle/>
        <a:p>
          <a:endParaRPr lang="en-EC" sz="6000" dirty="0">
            <a:latin typeface="Arial" panose="020B0604020202020204" pitchFamily="34" charset="0"/>
            <a:cs typeface="Arial" panose="020B0604020202020204" pitchFamily="34" charset="0"/>
          </a:endParaRPr>
        </a:p>
      </dgm:t>
    </dgm:pt>
    <dgm:pt modelId="{907401BD-D534-9845-93CD-705BC457717F}" type="parTrans" cxnId="{5373BCCC-4213-AA45-9A26-C484B8DD09ED}">
      <dgm:prSet/>
      <dgm:spPr/>
      <dgm:t>
        <a:bodyPr/>
        <a:lstStyle/>
        <a:p>
          <a:endParaRPr lang="en-US"/>
        </a:p>
      </dgm:t>
    </dgm:pt>
    <dgm:pt modelId="{EE5905F5-D172-C741-9DF4-EB7404BE5E1F}" type="sibTrans" cxnId="{5373BCCC-4213-AA45-9A26-C484B8DD09ED}">
      <dgm:prSet/>
      <dgm:spPr/>
      <dgm:t>
        <a:bodyPr/>
        <a:lstStyle/>
        <a:p>
          <a:endParaRPr lang="en-US"/>
        </a:p>
      </dgm:t>
    </dgm:pt>
    <dgm:pt modelId="{5890C20B-67FF-9849-AC5F-6488E3C7A694}">
      <dgm:prSet custT="1"/>
      <dgm:spPr/>
      <dgm:t>
        <a:bodyPr/>
        <a:lstStyle/>
        <a:p>
          <a:endParaRPr lang="en-EC" sz="6000" dirty="0">
            <a:latin typeface="Arial" panose="020B0604020202020204" pitchFamily="34" charset="0"/>
            <a:cs typeface="Arial" panose="020B0604020202020204" pitchFamily="34" charset="0"/>
          </a:endParaRPr>
        </a:p>
      </dgm:t>
    </dgm:pt>
    <dgm:pt modelId="{5682BB24-DFB0-F84B-99D8-3409B0AA4CAA}" type="parTrans" cxnId="{93678CBB-01F4-D643-B788-364B97EBEEA0}">
      <dgm:prSet/>
      <dgm:spPr/>
      <dgm:t>
        <a:bodyPr/>
        <a:lstStyle/>
        <a:p>
          <a:endParaRPr lang="en-US"/>
        </a:p>
      </dgm:t>
    </dgm:pt>
    <dgm:pt modelId="{C4680250-4F36-3048-A9A4-84120A601C4A}" type="sibTrans" cxnId="{93678CBB-01F4-D643-B788-364B97EBEEA0}">
      <dgm:prSet/>
      <dgm:spPr/>
      <dgm:t>
        <a:bodyPr/>
        <a:lstStyle/>
        <a:p>
          <a:endParaRPr lang="en-US"/>
        </a:p>
      </dgm:t>
    </dgm:pt>
    <dgm:pt modelId="{4A7C1F31-78F2-6941-B5C4-C0EDADA1EF9D}" type="pres">
      <dgm:prSet presAssocID="{B3C37780-3FC2-EA41-81E4-B1B55AFFE4EE}" presName="Name0" presStyleCnt="0">
        <dgm:presLayoutVars>
          <dgm:chPref val="3"/>
          <dgm:dir/>
          <dgm:animLvl val="lvl"/>
          <dgm:resizeHandles/>
        </dgm:presLayoutVars>
      </dgm:prSet>
      <dgm:spPr/>
    </dgm:pt>
    <dgm:pt modelId="{F025D8A0-2FF2-DF48-ABCB-B5EB16BDCEF2}" type="pres">
      <dgm:prSet presAssocID="{EC1E75B6-CD9C-3049-8E66-4068C45BA9D1}" presName="horFlow" presStyleCnt="0"/>
      <dgm:spPr/>
    </dgm:pt>
    <dgm:pt modelId="{5714B28D-CD0E-2747-8B96-D3B344391317}" type="pres">
      <dgm:prSet presAssocID="{EC1E75B6-CD9C-3049-8E66-4068C45BA9D1}" presName="bigChev" presStyleLbl="node1" presStyleIdx="0" presStyleCnt="4" custScaleX="38212"/>
      <dgm:spPr/>
    </dgm:pt>
    <dgm:pt modelId="{D6C1AB5A-DDF1-C84F-B658-086BD78994B7}" type="pres">
      <dgm:prSet presAssocID="{B191245C-92EF-9E49-863C-E4B7ED3D5BC7}" presName="parTrans" presStyleCnt="0"/>
      <dgm:spPr/>
    </dgm:pt>
    <dgm:pt modelId="{39219DAA-136C-D74C-8857-674CE7665ED3}" type="pres">
      <dgm:prSet presAssocID="{CC061756-9034-0641-BC36-0287BFC0B558}" presName="node" presStyleLbl="alignAccFollowNode1" presStyleIdx="0" presStyleCnt="4" custScaleX="189541">
        <dgm:presLayoutVars>
          <dgm:bulletEnabled val="1"/>
        </dgm:presLayoutVars>
      </dgm:prSet>
      <dgm:spPr/>
    </dgm:pt>
    <dgm:pt modelId="{271AEF8C-0731-3C44-B7D1-DCD19B6E6181}" type="pres">
      <dgm:prSet presAssocID="{EC1E75B6-CD9C-3049-8E66-4068C45BA9D1}" presName="vSp" presStyleCnt="0"/>
      <dgm:spPr/>
    </dgm:pt>
    <dgm:pt modelId="{06743D0A-53A3-4143-AD92-1F3A2EC77BAF}" type="pres">
      <dgm:prSet presAssocID="{A8E6CD6C-F589-1747-8E40-D98E8515E3FA}" presName="horFlow" presStyleCnt="0"/>
      <dgm:spPr/>
    </dgm:pt>
    <dgm:pt modelId="{D527DDDC-AA56-A244-954C-9886B0A2AFB8}" type="pres">
      <dgm:prSet presAssocID="{A8E6CD6C-F589-1747-8E40-D98E8515E3FA}" presName="bigChev" presStyleLbl="node1" presStyleIdx="1" presStyleCnt="4" custScaleX="38212"/>
      <dgm:spPr/>
    </dgm:pt>
    <dgm:pt modelId="{44B84CF8-D191-8B49-B860-C4815752C2DF}" type="pres">
      <dgm:prSet presAssocID="{8BAD9D01-4AB4-B445-B35A-3DB4AEED15D1}" presName="parTrans" presStyleCnt="0"/>
      <dgm:spPr/>
    </dgm:pt>
    <dgm:pt modelId="{E4EC8CFB-CFD4-7141-AF7A-60E62BC46CCA}" type="pres">
      <dgm:prSet presAssocID="{EB2952B9-E73D-044B-9AC8-68A57AE2A5DE}" presName="node" presStyleLbl="alignAccFollowNode1" presStyleIdx="1" presStyleCnt="4" custScaleX="189541">
        <dgm:presLayoutVars>
          <dgm:bulletEnabled val="1"/>
        </dgm:presLayoutVars>
      </dgm:prSet>
      <dgm:spPr/>
    </dgm:pt>
    <dgm:pt modelId="{0C198034-EAE6-B84A-AF9B-267BF78B7AC2}" type="pres">
      <dgm:prSet presAssocID="{A8E6CD6C-F589-1747-8E40-D98E8515E3FA}" presName="vSp" presStyleCnt="0"/>
      <dgm:spPr/>
    </dgm:pt>
    <dgm:pt modelId="{B2338EA6-0B01-0445-92E4-7AD71F625E31}" type="pres">
      <dgm:prSet presAssocID="{57E1A01C-D872-ED4A-9160-9C570C6036CA}" presName="horFlow" presStyleCnt="0"/>
      <dgm:spPr/>
    </dgm:pt>
    <dgm:pt modelId="{99C7468C-D593-444D-A16D-9ADBC05CCFD3}" type="pres">
      <dgm:prSet presAssocID="{57E1A01C-D872-ED4A-9160-9C570C6036CA}" presName="bigChev" presStyleLbl="node1" presStyleIdx="2" presStyleCnt="4" custScaleX="38212"/>
      <dgm:spPr/>
    </dgm:pt>
    <dgm:pt modelId="{9F72D9CA-6431-564A-B9AA-018B9B8223CA}" type="pres">
      <dgm:prSet presAssocID="{D3F16505-F355-4441-81A6-DA7D51F946E1}" presName="parTrans" presStyleCnt="0"/>
      <dgm:spPr/>
    </dgm:pt>
    <dgm:pt modelId="{732D322F-9059-674B-A219-3E47CFBBA72E}" type="pres">
      <dgm:prSet presAssocID="{6FDEC45A-DD5A-D640-A6AB-3FFCD5EAF98A}" presName="node" presStyleLbl="alignAccFollowNode1" presStyleIdx="2" presStyleCnt="4" custScaleX="189541">
        <dgm:presLayoutVars>
          <dgm:bulletEnabled val="1"/>
        </dgm:presLayoutVars>
      </dgm:prSet>
      <dgm:spPr/>
    </dgm:pt>
    <dgm:pt modelId="{BD547F7B-61E8-4146-88BC-64A396ECFD3B}" type="pres">
      <dgm:prSet presAssocID="{57E1A01C-D872-ED4A-9160-9C570C6036CA}" presName="vSp" presStyleCnt="0"/>
      <dgm:spPr/>
    </dgm:pt>
    <dgm:pt modelId="{7C0B0E3B-8B58-4A44-982C-04B78722EB0E}" type="pres">
      <dgm:prSet presAssocID="{5890C20B-67FF-9849-AC5F-6488E3C7A694}" presName="horFlow" presStyleCnt="0"/>
      <dgm:spPr/>
    </dgm:pt>
    <dgm:pt modelId="{D9DD97EB-6272-7746-8B98-4DA1E2D9AC47}" type="pres">
      <dgm:prSet presAssocID="{5890C20B-67FF-9849-AC5F-6488E3C7A694}" presName="bigChev" presStyleLbl="node1" presStyleIdx="3" presStyleCnt="4" custScaleX="38212"/>
      <dgm:spPr/>
    </dgm:pt>
    <dgm:pt modelId="{33282A12-6E74-C94A-8132-4044192E2AD5}" type="pres">
      <dgm:prSet presAssocID="{2D4BF27B-465E-CD41-9108-D5AB7D701431}" presName="parTrans" presStyleCnt="0"/>
      <dgm:spPr/>
    </dgm:pt>
    <dgm:pt modelId="{B6787E0C-F51B-F64D-8ED1-E025282B9B9F}" type="pres">
      <dgm:prSet presAssocID="{2AD44C97-451C-504A-AC65-6136C6B3D571}" presName="node" presStyleLbl="alignAccFollowNode1" presStyleIdx="3" presStyleCnt="4" custScaleX="189541">
        <dgm:presLayoutVars>
          <dgm:bulletEnabled val="1"/>
        </dgm:presLayoutVars>
      </dgm:prSet>
      <dgm:spPr/>
    </dgm:pt>
  </dgm:ptLst>
  <dgm:cxnLst>
    <dgm:cxn modelId="{0C0A2606-FB4A-6F43-99F9-9B1CF6DF622C}" srcId="{B3C37780-3FC2-EA41-81E4-B1B55AFFE4EE}" destId="{EC1E75B6-CD9C-3049-8E66-4068C45BA9D1}" srcOrd="0" destOrd="0" parTransId="{E706B852-C189-AE46-B67F-2561390FE2FC}" sibTransId="{4B054C86-7F85-2745-8DA1-70F5701E158E}"/>
    <dgm:cxn modelId="{E23D4A5C-B56B-574C-B079-263CF26FA721}" type="presOf" srcId="{2AD44C97-451C-504A-AC65-6136C6B3D571}" destId="{B6787E0C-F51B-F64D-8ED1-E025282B9B9F}" srcOrd="0" destOrd="0" presId="urn:microsoft.com/office/officeart/2005/8/layout/lProcess3"/>
    <dgm:cxn modelId="{62D36448-E797-9F45-897E-E04ECDDA1CFE}" srcId="{57E1A01C-D872-ED4A-9160-9C570C6036CA}" destId="{6FDEC45A-DD5A-D640-A6AB-3FFCD5EAF98A}" srcOrd="0" destOrd="0" parTransId="{D3F16505-F355-4441-81A6-DA7D51F946E1}" sibTransId="{E435FF61-37B2-1347-80B7-653380C66495}"/>
    <dgm:cxn modelId="{08E5496E-228D-A044-9068-1548E7A8648F}" type="presOf" srcId="{5890C20B-67FF-9849-AC5F-6488E3C7A694}" destId="{D9DD97EB-6272-7746-8B98-4DA1E2D9AC47}" srcOrd="0" destOrd="0" presId="urn:microsoft.com/office/officeart/2005/8/layout/lProcess3"/>
    <dgm:cxn modelId="{F3909A70-323E-C04C-9110-5AC6B75C92BA}" type="presOf" srcId="{EC1E75B6-CD9C-3049-8E66-4068C45BA9D1}" destId="{5714B28D-CD0E-2747-8B96-D3B344391317}" srcOrd="0" destOrd="0" presId="urn:microsoft.com/office/officeart/2005/8/layout/lProcess3"/>
    <dgm:cxn modelId="{328F4F84-D7E4-8349-B17F-8722E30AB94D}" type="presOf" srcId="{B3C37780-3FC2-EA41-81E4-B1B55AFFE4EE}" destId="{4A7C1F31-78F2-6941-B5C4-C0EDADA1EF9D}" srcOrd="0" destOrd="0" presId="urn:microsoft.com/office/officeart/2005/8/layout/lProcess3"/>
    <dgm:cxn modelId="{3F8CAB85-0A67-CF4E-A466-BBF3D9316D3D}" type="presOf" srcId="{6FDEC45A-DD5A-D640-A6AB-3FFCD5EAF98A}" destId="{732D322F-9059-674B-A219-3E47CFBBA72E}" srcOrd="0" destOrd="0" presId="urn:microsoft.com/office/officeart/2005/8/layout/lProcess3"/>
    <dgm:cxn modelId="{8AE85F88-91CE-A94F-97DD-D334220EC304}" srcId="{5890C20B-67FF-9849-AC5F-6488E3C7A694}" destId="{2AD44C97-451C-504A-AC65-6136C6B3D571}" srcOrd="0" destOrd="0" parTransId="{2D4BF27B-465E-CD41-9108-D5AB7D701431}" sibTransId="{D9A5D99D-05C5-5140-A453-257384B4C5DB}"/>
    <dgm:cxn modelId="{B6CA4195-62E6-D94E-94BF-503A052C224E}" type="presOf" srcId="{57E1A01C-D872-ED4A-9160-9C570C6036CA}" destId="{99C7468C-D593-444D-A16D-9ADBC05CCFD3}" srcOrd="0" destOrd="0" presId="urn:microsoft.com/office/officeart/2005/8/layout/lProcess3"/>
    <dgm:cxn modelId="{93678CBB-01F4-D643-B788-364B97EBEEA0}" srcId="{B3C37780-3FC2-EA41-81E4-B1B55AFFE4EE}" destId="{5890C20B-67FF-9849-AC5F-6488E3C7A694}" srcOrd="3" destOrd="0" parTransId="{5682BB24-DFB0-F84B-99D8-3409B0AA4CAA}" sibTransId="{C4680250-4F36-3048-A9A4-84120A601C4A}"/>
    <dgm:cxn modelId="{DDE8D8C9-2378-6646-ADDD-F35DFB18D3DC}" type="presOf" srcId="{EB2952B9-E73D-044B-9AC8-68A57AE2A5DE}" destId="{E4EC8CFB-CFD4-7141-AF7A-60E62BC46CCA}" srcOrd="0" destOrd="0" presId="urn:microsoft.com/office/officeart/2005/8/layout/lProcess3"/>
    <dgm:cxn modelId="{5373BCCC-4213-AA45-9A26-C484B8DD09ED}" srcId="{B3C37780-3FC2-EA41-81E4-B1B55AFFE4EE}" destId="{57E1A01C-D872-ED4A-9160-9C570C6036CA}" srcOrd="2" destOrd="0" parTransId="{907401BD-D534-9845-93CD-705BC457717F}" sibTransId="{EE5905F5-D172-C741-9DF4-EB7404BE5E1F}"/>
    <dgm:cxn modelId="{399AE6DD-89E9-8E40-BB36-5824ECAF747C}" type="presOf" srcId="{CC061756-9034-0641-BC36-0287BFC0B558}" destId="{39219DAA-136C-D74C-8857-674CE7665ED3}" srcOrd="0" destOrd="0" presId="urn:microsoft.com/office/officeart/2005/8/layout/lProcess3"/>
    <dgm:cxn modelId="{A5088ADE-ABB8-3E45-AF21-2F16FE2F953E}" srcId="{B3C37780-3FC2-EA41-81E4-B1B55AFFE4EE}" destId="{A8E6CD6C-F589-1747-8E40-D98E8515E3FA}" srcOrd="1" destOrd="0" parTransId="{45D171AA-D566-8845-8A5F-BA92763AEA0E}" sibTransId="{0845DA4B-DE77-514C-ABAE-951D175D1315}"/>
    <dgm:cxn modelId="{B24398F4-23F3-4748-B942-B4DC881146BD}" type="presOf" srcId="{A8E6CD6C-F589-1747-8E40-D98E8515E3FA}" destId="{D527DDDC-AA56-A244-954C-9886B0A2AFB8}" srcOrd="0" destOrd="0" presId="urn:microsoft.com/office/officeart/2005/8/layout/lProcess3"/>
    <dgm:cxn modelId="{16EFDBFD-72F3-BB49-A517-AE3EEB99629C}" srcId="{EC1E75B6-CD9C-3049-8E66-4068C45BA9D1}" destId="{CC061756-9034-0641-BC36-0287BFC0B558}" srcOrd="0" destOrd="0" parTransId="{B191245C-92EF-9E49-863C-E4B7ED3D5BC7}" sibTransId="{171E14D9-FE88-5245-8464-8172F337EF8F}"/>
    <dgm:cxn modelId="{1215F3FD-AAEC-894E-A60F-0124296FF802}" srcId="{A8E6CD6C-F589-1747-8E40-D98E8515E3FA}" destId="{EB2952B9-E73D-044B-9AC8-68A57AE2A5DE}" srcOrd="0" destOrd="0" parTransId="{8BAD9D01-4AB4-B445-B35A-3DB4AEED15D1}" sibTransId="{D096D467-EA29-CF4A-A798-AD4ACA9DEDFB}"/>
    <dgm:cxn modelId="{152023A9-98C2-F742-A751-B794259D5870}" type="presParOf" srcId="{4A7C1F31-78F2-6941-B5C4-C0EDADA1EF9D}" destId="{F025D8A0-2FF2-DF48-ABCB-B5EB16BDCEF2}" srcOrd="0" destOrd="0" presId="urn:microsoft.com/office/officeart/2005/8/layout/lProcess3"/>
    <dgm:cxn modelId="{249AF1F8-A503-3B4A-8F72-9B2ACA0D63CA}" type="presParOf" srcId="{F025D8A0-2FF2-DF48-ABCB-B5EB16BDCEF2}" destId="{5714B28D-CD0E-2747-8B96-D3B344391317}" srcOrd="0" destOrd="0" presId="urn:microsoft.com/office/officeart/2005/8/layout/lProcess3"/>
    <dgm:cxn modelId="{294D401C-3CAF-D64B-8A6F-CE394BC1A69E}" type="presParOf" srcId="{F025D8A0-2FF2-DF48-ABCB-B5EB16BDCEF2}" destId="{D6C1AB5A-DDF1-C84F-B658-086BD78994B7}" srcOrd="1" destOrd="0" presId="urn:microsoft.com/office/officeart/2005/8/layout/lProcess3"/>
    <dgm:cxn modelId="{00C80843-6C66-9C43-A10E-5AB7C642C427}" type="presParOf" srcId="{F025D8A0-2FF2-DF48-ABCB-B5EB16BDCEF2}" destId="{39219DAA-136C-D74C-8857-674CE7665ED3}" srcOrd="2" destOrd="0" presId="urn:microsoft.com/office/officeart/2005/8/layout/lProcess3"/>
    <dgm:cxn modelId="{436C9E67-017A-C140-AA9A-E407B5127FA7}" type="presParOf" srcId="{4A7C1F31-78F2-6941-B5C4-C0EDADA1EF9D}" destId="{271AEF8C-0731-3C44-B7D1-DCD19B6E6181}" srcOrd="1" destOrd="0" presId="urn:microsoft.com/office/officeart/2005/8/layout/lProcess3"/>
    <dgm:cxn modelId="{E27EF215-6439-E94F-B335-86F80B50EA12}" type="presParOf" srcId="{4A7C1F31-78F2-6941-B5C4-C0EDADA1EF9D}" destId="{06743D0A-53A3-4143-AD92-1F3A2EC77BAF}" srcOrd="2" destOrd="0" presId="urn:microsoft.com/office/officeart/2005/8/layout/lProcess3"/>
    <dgm:cxn modelId="{F28DECBB-45B2-FF46-9E9D-1CE50E47335A}" type="presParOf" srcId="{06743D0A-53A3-4143-AD92-1F3A2EC77BAF}" destId="{D527DDDC-AA56-A244-954C-9886B0A2AFB8}" srcOrd="0" destOrd="0" presId="urn:microsoft.com/office/officeart/2005/8/layout/lProcess3"/>
    <dgm:cxn modelId="{D3771EB4-90C9-E04D-81C5-25ADEA5F951F}" type="presParOf" srcId="{06743D0A-53A3-4143-AD92-1F3A2EC77BAF}" destId="{44B84CF8-D191-8B49-B860-C4815752C2DF}" srcOrd="1" destOrd="0" presId="urn:microsoft.com/office/officeart/2005/8/layout/lProcess3"/>
    <dgm:cxn modelId="{A6BF2C39-1D49-1141-9C56-EDB637028617}" type="presParOf" srcId="{06743D0A-53A3-4143-AD92-1F3A2EC77BAF}" destId="{E4EC8CFB-CFD4-7141-AF7A-60E62BC46CCA}" srcOrd="2" destOrd="0" presId="urn:microsoft.com/office/officeart/2005/8/layout/lProcess3"/>
    <dgm:cxn modelId="{35C20FB5-3DEA-A948-A493-458FD747D82D}" type="presParOf" srcId="{4A7C1F31-78F2-6941-B5C4-C0EDADA1EF9D}" destId="{0C198034-EAE6-B84A-AF9B-267BF78B7AC2}" srcOrd="3" destOrd="0" presId="urn:microsoft.com/office/officeart/2005/8/layout/lProcess3"/>
    <dgm:cxn modelId="{0F3BF82D-7E90-0A42-8244-86AAEE8831DF}" type="presParOf" srcId="{4A7C1F31-78F2-6941-B5C4-C0EDADA1EF9D}" destId="{B2338EA6-0B01-0445-92E4-7AD71F625E31}" srcOrd="4" destOrd="0" presId="urn:microsoft.com/office/officeart/2005/8/layout/lProcess3"/>
    <dgm:cxn modelId="{9015FF51-631A-A341-A8EE-B0498C9CCA1A}" type="presParOf" srcId="{B2338EA6-0B01-0445-92E4-7AD71F625E31}" destId="{99C7468C-D593-444D-A16D-9ADBC05CCFD3}" srcOrd="0" destOrd="0" presId="urn:microsoft.com/office/officeart/2005/8/layout/lProcess3"/>
    <dgm:cxn modelId="{90939FFF-252D-E640-A0C2-9F940E5832BA}" type="presParOf" srcId="{B2338EA6-0B01-0445-92E4-7AD71F625E31}" destId="{9F72D9CA-6431-564A-B9AA-018B9B8223CA}" srcOrd="1" destOrd="0" presId="urn:microsoft.com/office/officeart/2005/8/layout/lProcess3"/>
    <dgm:cxn modelId="{7F0509BC-AC26-2F4E-AD6D-CD658301C5CF}" type="presParOf" srcId="{B2338EA6-0B01-0445-92E4-7AD71F625E31}" destId="{732D322F-9059-674B-A219-3E47CFBBA72E}" srcOrd="2" destOrd="0" presId="urn:microsoft.com/office/officeart/2005/8/layout/lProcess3"/>
    <dgm:cxn modelId="{79A42356-3779-5A47-BAD8-9AAB53BD5C3D}" type="presParOf" srcId="{4A7C1F31-78F2-6941-B5C4-C0EDADA1EF9D}" destId="{BD547F7B-61E8-4146-88BC-64A396ECFD3B}" srcOrd="5" destOrd="0" presId="urn:microsoft.com/office/officeart/2005/8/layout/lProcess3"/>
    <dgm:cxn modelId="{83502185-CE66-E848-9164-02FC7ADD6013}" type="presParOf" srcId="{4A7C1F31-78F2-6941-B5C4-C0EDADA1EF9D}" destId="{7C0B0E3B-8B58-4A44-982C-04B78722EB0E}" srcOrd="6" destOrd="0" presId="urn:microsoft.com/office/officeart/2005/8/layout/lProcess3"/>
    <dgm:cxn modelId="{A53FCFCE-CFC5-5D4F-8D84-49B22805EF2A}" type="presParOf" srcId="{7C0B0E3B-8B58-4A44-982C-04B78722EB0E}" destId="{D9DD97EB-6272-7746-8B98-4DA1E2D9AC47}" srcOrd="0" destOrd="0" presId="urn:microsoft.com/office/officeart/2005/8/layout/lProcess3"/>
    <dgm:cxn modelId="{1BC7E009-D8A4-5044-861E-47863819D4E2}" type="presParOf" srcId="{7C0B0E3B-8B58-4A44-982C-04B78722EB0E}" destId="{33282A12-6E74-C94A-8132-4044192E2AD5}" srcOrd="1" destOrd="0" presId="urn:microsoft.com/office/officeart/2005/8/layout/lProcess3"/>
    <dgm:cxn modelId="{E5DB71C1-3B47-1746-B7FE-3D0F2A25C3C4}" type="presParOf" srcId="{7C0B0E3B-8B58-4A44-982C-04B78722EB0E}" destId="{B6787E0C-F51B-F64D-8ED1-E025282B9B9F}"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525A8B-DF1D-4B4D-96B4-6FD9E8FD3D48}" type="doc">
      <dgm:prSet loTypeId="urn:microsoft.com/office/officeart/2005/8/layout/chevron2" loCatId="list" qsTypeId="urn:microsoft.com/office/officeart/2005/8/quickstyle/simple1" qsCatId="simple" csTypeId="urn:microsoft.com/office/officeart/2005/8/colors/accent6_1" csCatId="accent6" phldr="1"/>
      <dgm:spPr/>
      <dgm:t>
        <a:bodyPr/>
        <a:lstStyle/>
        <a:p>
          <a:endParaRPr lang="en-US"/>
        </a:p>
      </dgm:t>
    </dgm:pt>
    <dgm:pt modelId="{4FC9C056-66A4-1446-BC72-5DC3CD30CDA2}">
      <dgm:prSet custT="1"/>
      <dgm:spPr/>
      <dgm:t>
        <a:bodyPr/>
        <a:lstStyle/>
        <a:p>
          <a:r>
            <a:rPr lang="es-ES_tradnl" sz="1600" dirty="0">
              <a:latin typeface="Arial" panose="020B0604020202020204" pitchFamily="34" charset="0"/>
              <a:cs typeface="Arial" panose="020B0604020202020204" pitchFamily="34" charset="0"/>
            </a:rPr>
            <a:t>Asignar el Nombre a la Receta</a:t>
          </a:r>
          <a:endParaRPr lang="en-EC" sz="1600" dirty="0">
            <a:latin typeface="Arial" panose="020B0604020202020204" pitchFamily="34" charset="0"/>
            <a:cs typeface="Arial" panose="020B0604020202020204" pitchFamily="34" charset="0"/>
          </a:endParaRPr>
        </a:p>
      </dgm:t>
    </dgm:pt>
    <dgm:pt modelId="{14ADE48A-E273-B646-86D5-DEA4BB448504}" type="parTrans" cxnId="{4D1E2307-D53E-5E47-B528-6232F6153305}">
      <dgm:prSet/>
      <dgm:spPr/>
      <dgm:t>
        <a:bodyPr/>
        <a:lstStyle/>
        <a:p>
          <a:endParaRPr lang="en-US"/>
        </a:p>
      </dgm:t>
    </dgm:pt>
    <dgm:pt modelId="{8667677F-47E3-8F4F-978F-7DD84AE88C4C}" type="sibTrans" cxnId="{4D1E2307-D53E-5E47-B528-6232F6153305}">
      <dgm:prSet/>
      <dgm:spPr/>
      <dgm:t>
        <a:bodyPr/>
        <a:lstStyle/>
        <a:p>
          <a:endParaRPr lang="en-US"/>
        </a:p>
      </dgm:t>
    </dgm:pt>
    <dgm:pt modelId="{AFC6C8F6-6168-A04A-A381-48906E905491}">
      <dgm:prSet custT="1"/>
      <dgm:spPr/>
      <dgm:t>
        <a:bodyPr/>
        <a:lstStyle/>
        <a:p>
          <a:r>
            <a:rPr lang="es-ES_tradnl" sz="1600" dirty="0">
              <a:latin typeface="Arial" panose="020B0604020202020204" pitchFamily="34" charset="0"/>
              <a:cs typeface="Arial" panose="020B0604020202020204" pitchFamily="34" charset="0"/>
            </a:rPr>
            <a:t>Agregar los parámetros de temperatura</a:t>
          </a:r>
          <a:endParaRPr lang="en-EC" sz="1600" dirty="0">
            <a:latin typeface="Arial" panose="020B0604020202020204" pitchFamily="34" charset="0"/>
            <a:cs typeface="Arial" panose="020B0604020202020204" pitchFamily="34" charset="0"/>
          </a:endParaRPr>
        </a:p>
      </dgm:t>
    </dgm:pt>
    <dgm:pt modelId="{341BFEF3-F242-0144-B3C3-C5EB77C7DFE6}" type="parTrans" cxnId="{19951101-E0FE-E449-BE45-70CE691AEAB2}">
      <dgm:prSet/>
      <dgm:spPr/>
      <dgm:t>
        <a:bodyPr/>
        <a:lstStyle/>
        <a:p>
          <a:endParaRPr lang="en-US"/>
        </a:p>
      </dgm:t>
    </dgm:pt>
    <dgm:pt modelId="{DA3A2BBA-EE57-6248-B71E-92AFF8ABBC80}" type="sibTrans" cxnId="{19951101-E0FE-E449-BE45-70CE691AEAB2}">
      <dgm:prSet/>
      <dgm:spPr/>
      <dgm:t>
        <a:bodyPr/>
        <a:lstStyle/>
        <a:p>
          <a:endParaRPr lang="en-US"/>
        </a:p>
      </dgm:t>
    </dgm:pt>
    <dgm:pt modelId="{E5C3B678-31F2-D14C-960A-8DB9EBA71D14}">
      <dgm:prSet custT="1"/>
      <dgm:spPr/>
      <dgm:t>
        <a:bodyPr/>
        <a:lstStyle/>
        <a:p>
          <a:r>
            <a:rPr lang="es-ES_tradnl" sz="1600" dirty="0">
              <a:latin typeface="Arial" panose="020B0604020202020204" pitchFamily="34" charset="0"/>
              <a:cs typeface="Arial" panose="020B0604020202020204" pitchFamily="34" charset="0"/>
            </a:rPr>
            <a:t>Agregar los parámetros de humedad relativa</a:t>
          </a:r>
          <a:endParaRPr lang="en-EC" sz="1600" dirty="0">
            <a:latin typeface="Arial" panose="020B0604020202020204" pitchFamily="34" charset="0"/>
            <a:cs typeface="Arial" panose="020B0604020202020204" pitchFamily="34" charset="0"/>
          </a:endParaRPr>
        </a:p>
      </dgm:t>
    </dgm:pt>
    <dgm:pt modelId="{FA93750D-21D8-9948-A283-6D3F9AA8461C}" type="parTrans" cxnId="{DCEC532C-6C13-9A41-A6C4-22E8EC3AE201}">
      <dgm:prSet/>
      <dgm:spPr/>
      <dgm:t>
        <a:bodyPr/>
        <a:lstStyle/>
        <a:p>
          <a:endParaRPr lang="en-US"/>
        </a:p>
      </dgm:t>
    </dgm:pt>
    <dgm:pt modelId="{F74CEE3A-0314-6744-9F86-56DC1522F0E8}" type="sibTrans" cxnId="{DCEC532C-6C13-9A41-A6C4-22E8EC3AE201}">
      <dgm:prSet/>
      <dgm:spPr/>
      <dgm:t>
        <a:bodyPr/>
        <a:lstStyle/>
        <a:p>
          <a:endParaRPr lang="en-US"/>
        </a:p>
      </dgm:t>
    </dgm:pt>
    <dgm:pt modelId="{C339D53A-FCE9-634D-8DB2-6B4F4C018051}">
      <dgm:prSet custT="1"/>
      <dgm:spPr/>
      <dgm:t>
        <a:bodyPr/>
        <a:lstStyle/>
        <a:p>
          <a:r>
            <a:rPr lang="es-ES_tradnl" sz="1600" dirty="0">
              <a:latin typeface="Arial" panose="020B0604020202020204" pitchFamily="34" charset="0"/>
              <a:cs typeface="Arial" panose="020B0604020202020204" pitchFamily="34" charset="0"/>
            </a:rPr>
            <a:t>Definir el tiempo de ejecución</a:t>
          </a:r>
          <a:endParaRPr lang="en-EC" sz="1600" dirty="0">
            <a:latin typeface="Arial" panose="020B0604020202020204" pitchFamily="34" charset="0"/>
            <a:cs typeface="Arial" panose="020B0604020202020204" pitchFamily="34" charset="0"/>
          </a:endParaRPr>
        </a:p>
      </dgm:t>
    </dgm:pt>
    <dgm:pt modelId="{0770B75C-C661-A14B-BEDC-8229EB93073F}" type="parTrans" cxnId="{0CD73D47-47A2-024F-A20A-9ED174F6151E}">
      <dgm:prSet/>
      <dgm:spPr/>
      <dgm:t>
        <a:bodyPr/>
        <a:lstStyle/>
        <a:p>
          <a:endParaRPr lang="en-US"/>
        </a:p>
      </dgm:t>
    </dgm:pt>
    <dgm:pt modelId="{C80A1AD1-B1ED-7343-8A71-12D1264AA094}" type="sibTrans" cxnId="{0CD73D47-47A2-024F-A20A-9ED174F6151E}">
      <dgm:prSet/>
      <dgm:spPr/>
      <dgm:t>
        <a:bodyPr/>
        <a:lstStyle/>
        <a:p>
          <a:endParaRPr lang="en-US"/>
        </a:p>
      </dgm:t>
    </dgm:pt>
    <dgm:pt modelId="{35DE751B-F1AD-A841-8694-4A3047CABAB0}">
      <dgm:prSet custT="1"/>
      <dgm:spPr/>
      <dgm:t>
        <a:bodyPr/>
        <a:lstStyle/>
        <a:p>
          <a:r>
            <a:rPr lang="es-ES_tradnl" sz="1600" dirty="0">
              <a:latin typeface="Arial" panose="020B0604020202020204" pitchFamily="34" charset="0"/>
              <a:cs typeface="Arial" panose="020B0604020202020204" pitchFamily="34" charset="0"/>
            </a:rPr>
            <a:t>Elegir el proceso a ejecutar</a:t>
          </a:r>
          <a:endParaRPr lang="en-EC" sz="1600" dirty="0">
            <a:latin typeface="Arial" panose="020B0604020202020204" pitchFamily="34" charset="0"/>
            <a:cs typeface="Arial" panose="020B0604020202020204" pitchFamily="34" charset="0"/>
          </a:endParaRPr>
        </a:p>
      </dgm:t>
    </dgm:pt>
    <dgm:pt modelId="{1D426962-48D7-3E4A-9795-438F4D687E92}" type="parTrans" cxnId="{CBDC99F9-7EA8-2E44-8FA4-735F91FD4825}">
      <dgm:prSet/>
      <dgm:spPr/>
      <dgm:t>
        <a:bodyPr/>
        <a:lstStyle/>
        <a:p>
          <a:endParaRPr lang="en-US"/>
        </a:p>
      </dgm:t>
    </dgm:pt>
    <dgm:pt modelId="{CDF7741E-30E6-854D-BD7B-F2C9D7B01044}" type="sibTrans" cxnId="{CBDC99F9-7EA8-2E44-8FA4-735F91FD4825}">
      <dgm:prSet/>
      <dgm:spPr/>
      <dgm:t>
        <a:bodyPr/>
        <a:lstStyle/>
        <a:p>
          <a:endParaRPr lang="en-US"/>
        </a:p>
      </dgm:t>
    </dgm:pt>
    <dgm:pt modelId="{1BA9EE6E-0345-F44D-A023-CF68A8CDA4FF}">
      <dgm:prSet custT="1"/>
      <dgm:spPr/>
      <dgm:t>
        <a:bodyPr/>
        <a:lstStyle/>
        <a:p>
          <a:endParaRPr lang="en-EC" sz="1200" dirty="0">
            <a:latin typeface="Arial" panose="020B0604020202020204" pitchFamily="34" charset="0"/>
            <a:cs typeface="Arial" panose="020B0604020202020204" pitchFamily="34" charset="0"/>
          </a:endParaRPr>
        </a:p>
      </dgm:t>
    </dgm:pt>
    <dgm:pt modelId="{FF0DDCFE-D23C-F34D-84BD-B1A4966C54CC}" type="parTrans" cxnId="{3DF9C03A-7EB8-9E4F-B5E1-36387AED7885}">
      <dgm:prSet/>
      <dgm:spPr/>
      <dgm:t>
        <a:bodyPr/>
        <a:lstStyle/>
        <a:p>
          <a:endParaRPr lang="en-US"/>
        </a:p>
      </dgm:t>
    </dgm:pt>
    <dgm:pt modelId="{41897CB5-8553-7A4E-B650-F5FE56BE5F29}" type="sibTrans" cxnId="{3DF9C03A-7EB8-9E4F-B5E1-36387AED7885}">
      <dgm:prSet/>
      <dgm:spPr/>
      <dgm:t>
        <a:bodyPr/>
        <a:lstStyle/>
        <a:p>
          <a:endParaRPr lang="en-US"/>
        </a:p>
      </dgm:t>
    </dgm:pt>
    <dgm:pt modelId="{AB9A91D0-F534-EA4B-9807-378ADC7ADBFA}">
      <dgm:prSet custT="1"/>
      <dgm:spPr/>
      <dgm:t>
        <a:bodyPr/>
        <a:lstStyle/>
        <a:p>
          <a:endParaRPr lang="en-EC" sz="1200" dirty="0">
            <a:latin typeface="Arial" panose="020B0604020202020204" pitchFamily="34" charset="0"/>
            <a:cs typeface="Arial" panose="020B0604020202020204" pitchFamily="34" charset="0"/>
          </a:endParaRPr>
        </a:p>
      </dgm:t>
    </dgm:pt>
    <dgm:pt modelId="{DA461AD3-A07B-A247-ACE7-ECCD5E3D3D53}" type="parTrans" cxnId="{6256A663-6E2F-2643-8BB9-36402FB8F1CB}">
      <dgm:prSet/>
      <dgm:spPr/>
      <dgm:t>
        <a:bodyPr/>
        <a:lstStyle/>
        <a:p>
          <a:endParaRPr lang="en-US"/>
        </a:p>
      </dgm:t>
    </dgm:pt>
    <dgm:pt modelId="{869542DD-F588-044D-99C6-23D87A35B3BA}" type="sibTrans" cxnId="{6256A663-6E2F-2643-8BB9-36402FB8F1CB}">
      <dgm:prSet/>
      <dgm:spPr/>
      <dgm:t>
        <a:bodyPr/>
        <a:lstStyle/>
        <a:p>
          <a:endParaRPr lang="en-US"/>
        </a:p>
      </dgm:t>
    </dgm:pt>
    <dgm:pt modelId="{0CF2F9AD-16B3-8B4A-A3EF-A970279A838A}">
      <dgm:prSet custT="1"/>
      <dgm:spPr/>
      <dgm:t>
        <a:bodyPr/>
        <a:lstStyle/>
        <a:p>
          <a:endParaRPr lang="en-EC" sz="1200" dirty="0">
            <a:latin typeface="Arial" panose="020B0604020202020204" pitchFamily="34" charset="0"/>
            <a:cs typeface="Arial" panose="020B0604020202020204" pitchFamily="34" charset="0"/>
          </a:endParaRPr>
        </a:p>
      </dgm:t>
    </dgm:pt>
    <dgm:pt modelId="{E469EF89-069D-3843-86A9-928BB2E407AD}" type="parTrans" cxnId="{9883B5D0-50B5-1E49-8E66-33B181472181}">
      <dgm:prSet/>
      <dgm:spPr/>
      <dgm:t>
        <a:bodyPr/>
        <a:lstStyle/>
        <a:p>
          <a:endParaRPr lang="en-US"/>
        </a:p>
      </dgm:t>
    </dgm:pt>
    <dgm:pt modelId="{014EF56B-F3F5-6F4E-B1E4-9C220901B434}" type="sibTrans" cxnId="{9883B5D0-50B5-1E49-8E66-33B181472181}">
      <dgm:prSet/>
      <dgm:spPr/>
      <dgm:t>
        <a:bodyPr/>
        <a:lstStyle/>
        <a:p>
          <a:endParaRPr lang="en-US"/>
        </a:p>
      </dgm:t>
    </dgm:pt>
    <dgm:pt modelId="{EAB17A8F-25F8-AF44-A4FF-E2ADF8031948}">
      <dgm:prSet custT="1"/>
      <dgm:spPr/>
      <dgm:t>
        <a:bodyPr/>
        <a:lstStyle/>
        <a:p>
          <a:endParaRPr lang="en-EC" sz="1200" dirty="0">
            <a:latin typeface="Arial" panose="020B0604020202020204" pitchFamily="34" charset="0"/>
            <a:cs typeface="Arial" panose="020B0604020202020204" pitchFamily="34" charset="0"/>
          </a:endParaRPr>
        </a:p>
      </dgm:t>
    </dgm:pt>
    <dgm:pt modelId="{A63BAF73-2AB8-9D44-87A8-024D9AB12CD5}" type="parTrans" cxnId="{0D5A6678-6B38-A343-AEEB-0CFC401DB482}">
      <dgm:prSet/>
      <dgm:spPr/>
      <dgm:t>
        <a:bodyPr/>
        <a:lstStyle/>
        <a:p>
          <a:endParaRPr lang="en-US"/>
        </a:p>
      </dgm:t>
    </dgm:pt>
    <dgm:pt modelId="{98244089-41AE-564D-BA3C-CD6ED367FCA7}" type="sibTrans" cxnId="{0D5A6678-6B38-A343-AEEB-0CFC401DB482}">
      <dgm:prSet/>
      <dgm:spPr/>
      <dgm:t>
        <a:bodyPr/>
        <a:lstStyle/>
        <a:p>
          <a:endParaRPr lang="en-US"/>
        </a:p>
      </dgm:t>
    </dgm:pt>
    <dgm:pt modelId="{0B3234FB-3BFB-AD4B-B295-819AC30BF541}">
      <dgm:prSet custT="1"/>
      <dgm:spPr/>
      <dgm:t>
        <a:bodyPr/>
        <a:lstStyle/>
        <a:p>
          <a:endParaRPr lang="en-EC" sz="1200" dirty="0">
            <a:latin typeface="Arial" panose="020B0604020202020204" pitchFamily="34" charset="0"/>
            <a:cs typeface="Arial" panose="020B0604020202020204" pitchFamily="34" charset="0"/>
          </a:endParaRPr>
        </a:p>
      </dgm:t>
    </dgm:pt>
    <dgm:pt modelId="{BBC8DBB6-3292-3A42-BCF2-311BC399957C}" type="parTrans" cxnId="{0F3FEF8F-6C1A-FF4E-A248-9B9834FA7D5D}">
      <dgm:prSet/>
      <dgm:spPr/>
      <dgm:t>
        <a:bodyPr/>
        <a:lstStyle/>
        <a:p>
          <a:endParaRPr lang="en-US"/>
        </a:p>
      </dgm:t>
    </dgm:pt>
    <dgm:pt modelId="{B30CBC18-AB77-284C-989D-ECBEF65B4D1B}" type="sibTrans" cxnId="{0F3FEF8F-6C1A-FF4E-A248-9B9834FA7D5D}">
      <dgm:prSet/>
      <dgm:spPr/>
      <dgm:t>
        <a:bodyPr/>
        <a:lstStyle/>
        <a:p>
          <a:endParaRPr lang="en-US"/>
        </a:p>
      </dgm:t>
    </dgm:pt>
    <dgm:pt modelId="{7C953009-1D2E-3348-8050-A5C932D892EB}">
      <dgm:prSet custT="1"/>
      <dgm:spPr/>
      <dgm:t>
        <a:bodyPr/>
        <a:lstStyle/>
        <a:p>
          <a:r>
            <a:rPr lang="es-ES_tradnl" sz="1600" dirty="0">
              <a:latin typeface="Arial" panose="020B0604020202020204" pitchFamily="34" charset="0"/>
              <a:cs typeface="Arial" panose="020B0604020202020204" pitchFamily="34" charset="0"/>
            </a:rPr>
            <a:t>Guardar los datos </a:t>
          </a:r>
          <a:endParaRPr lang="en-EC" sz="1600" dirty="0">
            <a:latin typeface="Arial" panose="020B0604020202020204" pitchFamily="34" charset="0"/>
            <a:cs typeface="Arial" panose="020B0604020202020204" pitchFamily="34" charset="0"/>
          </a:endParaRPr>
        </a:p>
      </dgm:t>
    </dgm:pt>
    <dgm:pt modelId="{2D9FF795-C5C0-B841-86D0-8B24477DA830}" type="parTrans" cxnId="{534EC664-EF75-4644-9A3C-BCD8D7A2A7FA}">
      <dgm:prSet/>
      <dgm:spPr/>
      <dgm:t>
        <a:bodyPr/>
        <a:lstStyle/>
        <a:p>
          <a:endParaRPr lang="en-US"/>
        </a:p>
      </dgm:t>
    </dgm:pt>
    <dgm:pt modelId="{FF39BE1A-5B67-A240-9572-4ABA3CC664D1}" type="sibTrans" cxnId="{534EC664-EF75-4644-9A3C-BCD8D7A2A7FA}">
      <dgm:prSet/>
      <dgm:spPr/>
      <dgm:t>
        <a:bodyPr/>
        <a:lstStyle/>
        <a:p>
          <a:endParaRPr lang="en-US"/>
        </a:p>
      </dgm:t>
    </dgm:pt>
    <dgm:pt modelId="{47FB3045-9807-1843-830B-03798C0D9565}">
      <dgm:prSet custT="1"/>
      <dgm:spPr/>
      <dgm:t>
        <a:bodyPr/>
        <a:lstStyle/>
        <a:p>
          <a:endParaRPr lang="en-EC" sz="1200" dirty="0">
            <a:latin typeface="Arial" panose="020B0604020202020204" pitchFamily="34" charset="0"/>
            <a:cs typeface="Arial" panose="020B0604020202020204" pitchFamily="34" charset="0"/>
          </a:endParaRPr>
        </a:p>
      </dgm:t>
    </dgm:pt>
    <dgm:pt modelId="{3506FF91-7DFF-DC42-863F-A8B05F78A73E}" type="parTrans" cxnId="{972D0C98-4225-3D40-AEF8-4817B04563F8}">
      <dgm:prSet/>
      <dgm:spPr/>
      <dgm:t>
        <a:bodyPr/>
        <a:lstStyle/>
        <a:p>
          <a:endParaRPr lang="en-US"/>
        </a:p>
      </dgm:t>
    </dgm:pt>
    <dgm:pt modelId="{8EB533CF-5E13-2646-93C7-43FC5DB78141}" type="sibTrans" cxnId="{972D0C98-4225-3D40-AEF8-4817B04563F8}">
      <dgm:prSet/>
      <dgm:spPr/>
      <dgm:t>
        <a:bodyPr/>
        <a:lstStyle/>
        <a:p>
          <a:endParaRPr lang="en-US"/>
        </a:p>
      </dgm:t>
    </dgm:pt>
    <dgm:pt modelId="{17FE1DD4-A9DF-0B4E-AAF4-2DB88D6A3CAE}" type="pres">
      <dgm:prSet presAssocID="{B2525A8B-DF1D-4B4D-96B4-6FD9E8FD3D48}" presName="linearFlow" presStyleCnt="0">
        <dgm:presLayoutVars>
          <dgm:dir/>
          <dgm:animLvl val="lvl"/>
          <dgm:resizeHandles val="exact"/>
        </dgm:presLayoutVars>
      </dgm:prSet>
      <dgm:spPr/>
    </dgm:pt>
    <dgm:pt modelId="{61EE4C03-1FE5-BF45-B03F-5E9460D638F5}" type="pres">
      <dgm:prSet presAssocID="{1BA9EE6E-0345-F44D-A023-CF68A8CDA4FF}" presName="composite" presStyleCnt="0"/>
      <dgm:spPr/>
    </dgm:pt>
    <dgm:pt modelId="{47D8C364-4A9C-E145-B5FD-7D87DE520D7C}" type="pres">
      <dgm:prSet presAssocID="{1BA9EE6E-0345-F44D-A023-CF68A8CDA4FF}" presName="parentText" presStyleLbl="alignNode1" presStyleIdx="0" presStyleCnt="6">
        <dgm:presLayoutVars>
          <dgm:chMax val="1"/>
          <dgm:bulletEnabled val="1"/>
        </dgm:presLayoutVars>
      </dgm:prSet>
      <dgm:spPr/>
    </dgm:pt>
    <dgm:pt modelId="{EB70E8BB-C7A4-6946-8F4D-4E201390D61C}" type="pres">
      <dgm:prSet presAssocID="{1BA9EE6E-0345-F44D-A023-CF68A8CDA4FF}" presName="descendantText" presStyleLbl="alignAcc1" presStyleIdx="0" presStyleCnt="6">
        <dgm:presLayoutVars>
          <dgm:bulletEnabled val="1"/>
        </dgm:presLayoutVars>
      </dgm:prSet>
      <dgm:spPr/>
    </dgm:pt>
    <dgm:pt modelId="{57EC114B-ED68-E941-BCC2-956D61A8AB40}" type="pres">
      <dgm:prSet presAssocID="{41897CB5-8553-7A4E-B650-F5FE56BE5F29}" presName="sp" presStyleCnt="0"/>
      <dgm:spPr/>
    </dgm:pt>
    <dgm:pt modelId="{B16E03A3-6B72-1B46-B921-E980C08DDCD2}" type="pres">
      <dgm:prSet presAssocID="{AB9A91D0-F534-EA4B-9807-378ADC7ADBFA}" presName="composite" presStyleCnt="0"/>
      <dgm:spPr/>
    </dgm:pt>
    <dgm:pt modelId="{7C08685F-B3FD-0749-81D7-DEE851A6FCC1}" type="pres">
      <dgm:prSet presAssocID="{AB9A91D0-F534-EA4B-9807-378ADC7ADBFA}" presName="parentText" presStyleLbl="alignNode1" presStyleIdx="1" presStyleCnt="6">
        <dgm:presLayoutVars>
          <dgm:chMax val="1"/>
          <dgm:bulletEnabled val="1"/>
        </dgm:presLayoutVars>
      </dgm:prSet>
      <dgm:spPr/>
    </dgm:pt>
    <dgm:pt modelId="{EE949600-635C-1045-B044-D40F2D1510B0}" type="pres">
      <dgm:prSet presAssocID="{AB9A91D0-F534-EA4B-9807-378ADC7ADBFA}" presName="descendantText" presStyleLbl="alignAcc1" presStyleIdx="1" presStyleCnt="6">
        <dgm:presLayoutVars>
          <dgm:bulletEnabled val="1"/>
        </dgm:presLayoutVars>
      </dgm:prSet>
      <dgm:spPr/>
    </dgm:pt>
    <dgm:pt modelId="{807D845E-3AFE-2246-AE39-BED642329934}" type="pres">
      <dgm:prSet presAssocID="{869542DD-F588-044D-99C6-23D87A35B3BA}" presName="sp" presStyleCnt="0"/>
      <dgm:spPr/>
    </dgm:pt>
    <dgm:pt modelId="{EA984800-E1D1-C04B-9378-F104B5A44B85}" type="pres">
      <dgm:prSet presAssocID="{0CF2F9AD-16B3-8B4A-A3EF-A970279A838A}" presName="composite" presStyleCnt="0"/>
      <dgm:spPr/>
    </dgm:pt>
    <dgm:pt modelId="{8EE4329B-267E-AD4B-84AC-7332EE0C3388}" type="pres">
      <dgm:prSet presAssocID="{0CF2F9AD-16B3-8B4A-A3EF-A970279A838A}" presName="parentText" presStyleLbl="alignNode1" presStyleIdx="2" presStyleCnt="6">
        <dgm:presLayoutVars>
          <dgm:chMax val="1"/>
          <dgm:bulletEnabled val="1"/>
        </dgm:presLayoutVars>
      </dgm:prSet>
      <dgm:spPr/>
    </dgm:pt>
    <dgm:pt modelId="{8EEA915F-794B-AA4C-B18B-8C975BAEA55A}" type="pres">
      <dgm:prSet presAssocID="{0CF2F9AD-16B3-8B4A-A3EF-A970279A838A}" presName="descendantText" presStyleLbl="alignAcc1" presStyleIdx="2" presStyleCnt="6">
        <dgm:presLayoutVars>
          <dgm:bulletEnabled val="1"/>
        </dgm:presLayoutVars>
      </dgm:prSet>
      <dgm:spPr/>
    </dgm:pt>
    <dgm:pt modelId="{6D0F87ED-F0B1-8743-B271-9622DC3B2A0F}" type="pres">
      <dgm:prSet presAssocID="{014EF56B-F3F5-6F4E-B1E4-9C220901B434}" presName="sp" presStyleCnt="0"/>
      <dgm:spPr/>
    </dgm:pt>
    <dgm:pt modelId="{EA2C4BDA-3C8E-C04E-AD26-D5499111D7B1}" type="pres">
      <dgm:prSet presAssocID="{EAB17A8F-25F8-AF44-A4FF-E2ADF8031948}" presName="composite" presStyleCnt="0"/>
      <dgm:spPr/>
    </dgm:pt>
    <dgm:pt modelId="{4BB0D6AC-D0D2-9449-8CC6-E45B204B4718}" type="pres">
      <dgm:prSet presAssocID="{EAB17A8F-25F8-AF44-A4FF-E2ADF8031948}" presName="parentText" presStyleLbl="alignNode1" presStyleIdx="3" presStyleCnt="6">
        <dgm:presLayoutVars>
          <dgm:chMax val="1"/>
          <dgm:bulletEnabled val="1"/>
        </dgm:presLayoutVars>
      </dgm:prSet>
      <dgm:spPr/>
    </dgm:pt>
    <dgm:pt modelId="{A4797347-3015-4D42-8997-8FA72A69B347}" type="pres">
      <dgm:prSet presAssocID="{EAB17A8F-25F8-AF44-A4FF-E2ADF8031948}" presName="descendantText" presStyleLbl="alignAcc1" presStyleIdx="3" presStyleCnt="6">
        <dgm:presLayoutVars>
          <dgm:bulletEnabled val="1"/>
        </dgm:presLayoutVars>
      </dgm:prSet>
      <dgm:spPr/>
    </dgm:pt>
    <dgm:pt modelId="{BC0181A2-7186-A749-B4DA-2B11D3E4A42C}" type="pres">
      <dgm:prSet presAssocID="{98244089-41AE-564D-BA3C-CD6ED367FCA7}" presName="sp" presStyleCnt="0"/>
      <dgm:spPr/>
    </dgm:pt>
    <dgm:pt modelId="{8C3B4646-A13F-E645-A84B-B37336B664B6}" type="pres">
      <dgm:prSet presAssocID="{0B3234FB-3BFB-AD4B-B295-819AC30BF541}" presName="composite" presStyleCnt="0"/>
      <dgm:spPr/>
    </dgm:pt>
    <dgm:pt modelId="{FF45B665-5A9A-C743-A495-CE4DA75C3FB0}" type="pres">
      <dgm:prSet presAssocID="{0B3234FB-3BFB-AD4B-B295-819AC30BF541}" presName="parentText" presStyleLbl="alignNode1" presStyleIdx="4" presStyleCnt="6">
        <dgm:presLayoutVars>
          <dgm:chMax val="1"/>
          <dgm:bulletEnabled val="1"/>
        </dgm:presLayoutVars>
      </dgm:prSet>
      <dgm:spPr/>
    </dgm:pt>
    <dgm:pt modelId="{D1D84972-2347-2840-86D2-AC624BB3F181}" type="pres">
      <dgm:prSet presAssocID="{0B3234FB-3BFB-AD4B-B295-819AC30BF541}" presName="descendantText" presStyleLbl="alignAcc1" presStyleIdx="4" presStyleCnt="6">
        <dgm:presLayoutVars>
          <dgm:bulletEnabled val="1"/>
        </dgm:presLayoutVars>
      </dgm:prSet>
      <dgm:spPr/>
    </dgm:pt>
    <dgm:pt modelId="{E9EA59DB-F93F-4B48-8045-18FE58695B44}" type="pres">
      <dgm:prSet presAssocID="{B30CBC18-AB77-284C-989D-ECBEF65B4D1B}" presName="sp" presStyleCnt="0"/>
      <dgm:spPr/>
    </dgm:pt>
    <dgm:pt modelId="{E6AB00C5-5496-B140-AA07-CD129DA56409}" type="pres">
      <dgm:prSet presAssocID="{47FB3045-9807-1843-830B-03798C0D9565}" presName="composite" presStyleCnt="0"/>
      <dgm:spPr/>
    </dgm:pt>
    <dgm:pt modelId="{E5B454BE-04F2-4242-8E02-2E25A7E0A0B7}" type="pres">
      <dgm:prSet presAssocID="{47FB3045-9807-1843-830B-03798C0D9565}" presName="parentText" presStyleLbl="alignNode1" presStyleIdx="5" presStyleCnt="6">
        <dgm:presLayoutVars>
          <dgm:chMax val="1"/>
          <dgm:bulletEnabled val="1"/>
        </dgm:presLayoutVars>
      </dgm:prSet>
      <dgm:spPr/>
    </dgm:pt>
    <dgm:pt modelId="{11B2422C-E347-B14E-B79C-C806C5E0816A}" type="pres">
      <dgm:prSet presAssocID="{47FB3045-9807-1843-830B-03798C0D9565}" presName="descendantText" presStyleLbl="alignAcc1" presStyleIdx="5" presStyleCnt="6">
        <dgm:presLayoutVars>
          <dgm:bulletEnabled val="1"/>
        </dgm:presLayoutVars>
      </dgm:prSet>
      <dgm:spPr/>
    </dgm:pt>
  </dgm:ptLst>
  <dgm:cxnLst>
    <dgm:cxn modelId="{19951101-E0FE-E449-BE45-70CE691AEAB2}" srcId="{AB9A91D0-F534-EA4B-9807-378ADC7ADBFA}" destId="{AFC6C8F6-6168-A04A-A381-48906E905491}" srcOrd="0" destOrd="0" parTransId="{341BFEF3-F242-0144-B3C3-C5EB77C7DFE6}" sibTransId="{DA3A2BBA-EE57-6248-B71E-92AFF8ABBC80}"/>
    <dgm:cxn modelId="{4D1E2307-D53E-5E47-B528-6232F6153305}" srcId="{1BA9EE6E-0345-F44D-A023-CF68A8CDA4FF}" destId="{4FC9C056-66A4-1446-BC72-5DC3CD30CDA2}" srcOrd="0" destOrd="0" parTransId="{14ADE48A-E273-B646-86D5-DEA4BB448504}" sibTransId="{8667677F-47E3-8F4F-978F-7DD84AE88C4C}"/>
    <dgm:cxn modelId="{6CED721A-FA50-D34C-898A-AE268ED705CC}" type="presOf" srcId="{7C953009-1D2E-3348-8050-A5C932D892EB}" destId="{11B2422C-E347-B14E-B79C-C806C5E0816A}" srcOrd="0" destOrd="0" presId="urn:microsoft.com/office/officeart/2005/8/layout/chevron2"/>
    <dgm:cxn modelId="{EAA8D61E-5AB9-C244-9AC3-43170CBEFCFD}" type="presOf" srcId="{47FB3045-9807-1843-830B-03798C0D9565}" destId="{E5B454BE-04F2-4242-8E02-2E25A7E0A0B7}" srcOrd="0" destOrd="0" presId="urn:microsoft.com/office/officeart/2005/8/layout/chevron2"/>
    <dgm:cxn modelId="{30A64823-A19F-FF46-AA28-F9735AB0DBDD}" type="presOf" srcId="{B2525A8B-DF1D-4B4D-96B4-6FD9E8FD3D48}" destId="{17FE1DD4-A9DF-0B4E-AAF4-2DB88D6A3CAE}" srcOrd="0" destOrd="0" presId="urn:microsoft.com/office/officeart/2005/8/layout/chevron2"/>
    <dgm:cxn modelId="{DCEC532C-6C13-9A41-A6C4-22E8EC3AE201}" srcId="{0CF2F9AD-16B3-8B4A-A3EF-A970279A838A}" destId="{E5C3B678-31F2-D14C-960A-8DB9EBA71D14}" srcOrd="0" destOrd="0" parTransId="{FA93750D-21D8-9948-A283-6D3F9AA8461C}" sibTransId="{F74CEE3A-0314-6744-9F86-56DC1522F0E8}"/>
    <dgm:cxn modelId="{3DF9C03A-7EB8-9E4F-B5E1-36387AED7885}" srcId="{B2525A8B-DF1D-4B4D-96B4-6FD9E8FD3D48}" destId="{1BA9EE6E-0345-F44D-A023-CF68A8CDA4FF}" srcOrd="0" destOrd="0" parTransId="{FF0DDCFE-D23C-F34D-84BD-B1A4966C54CC}" sibTransId="{41897CB5-8553-7A4E-B650-F5FE56BE5F29}"/>
    <dgm:cxn modelId="{7DD2D85E-3530-104A-B4F2-6B769FE40454}" type="presOf" srcId="{0CF2F9AD-16B3-8B4A-A3EF-A970279A838A}" destId="{8EE4329B-267E-AD4B-84AC-7332EE0C3388}" srcOrd="0" destOrd="0" presId="urn:microsoft.com/office/officeart/2005/8/layout/chevron2"/>
    <dgm:cxn modelId="{0ED87A61-F647-1840-9D5B-2BDBA995A9AB}" type="presOf" srcId="{0B3234FB-3BFB-AD4B-B295-819AC30BF541}" destId="{FF45B665-5A9A-C743-A495-CE4DA75C3FB0}" srcOrd="0" destOrd="0" presId="urn:microsoft.com/office/officeart/2005/8/layout/chevron2"/>
    <dgm:cxn modelId="{6256A663-6E2F-2643-8BB9-36402FB8F1CB}" srcId="{B2525A8B-DF1D-4B4D-96B4-6FD9E8FD3D48}" destId="{AB9A91D0-F534-EA4B-9807-378ADC7ADBFA}" srcOrd="1" destOrd="0" parTransId="{DA461AD3-A07B-A247-ACE7-ECCD5E3D3D53}" sibTransId="{869542DD-F588-044D-99C6-23D87A35B3BA}"/>
    <dgm:cxn modelId="{534EC664-EF75-4644-9A3C-BCD8D7A2A7FA}" srcId="{47FB3045-9807-1843-830B-03798C0D9565}" destId="{7C953009-1D2E-3348-8050-A5C932D892EB}" srcOrd="0" destOrd="0" parTransId="{2D9FF795-C5C0-B841-86D0-8B24477DA830}" sibTransId="{FF39BE1A-5B67-A240-9572-4ABA3CC664D1}"/>
    <dgm:cxn modelId="{ECF5B065-9927-D542-B7E0-92EF152F6107}" type="presOf" srcId="{AFC6C8F6-6168-A04A-A381-48906E905491}" destId="{EE949600-635C-1045-B044-D40F2D1510B0}" srcOrd="0" destOrd="0" presId="urn:microsoft.com/office/officeart/2005/8/layout/chevron2"/>
    <dgm:cxn modelId="{0CD73D47-47A2-024F-A20A-9ED174F6151E}" srcId="{EAB17A8F-25F8-AF44-A4FF-E2ADF8031948}" destId="{C339D53A-FCE9-634D-8DB2-6B4F4C018051}" srcOrd="0" destOrd="0" parTransId="{0770B75C-C661-A14B-BEDC-8229EB93073F}" sibTransId="{C80A1AD1-B1ED-7343-8A71-12D1264AA094}"/>
    <dgm:cxn modelId="{E8919468-C34C-BA46-BC7B-20EAF2CB89D2}" type="presOf" srcId="{35DE751B-F1AD-A841-8694-4A3047CABAB0}" destId="{D1D84972-2347-2840-86D2-AC624BB3F181}" srcOrd="0" destOrd="0" presId="urn:microsoft.com/office/officeart/2005/8/layout/chevron2"/>
    <dgm:cxn modelId="{0D5A6678-6B38-A343-AEEB-0CFC401DB482}" srcId="{B2525A8B-DF1D-4B4D-96B4-6FD9E8FD3D48}" destId="{EAB17A8F-25F8-AF44-A4FF-E2ADF8031948}" srcOrd="3" destOrd="0" parTransId="{A63BAF73-2AB8-9D44-87A8-024D9AB12CD5}" sibTransId="{98244089-41AE-564D-BA3C-CD6ED367FCA7}"/>
    <dgm:cxn modelId="{0F3FEF8F-6C1A-FF4E-A248-9B9834FA7D5D}" srcId="{B2525A8B-DF1D-4B4D-96B4-6FD9E8FD3D48}" destId="{0B3234FB-3BFB-AD4B-B295-819AC30BF541}" srcOrd="4" destOrd="0" parTransId="{BBC8DBB6-3292-3A42-BCF2-311BC399957C}" sibTransId="{B30CBC18-AB77-284C-989D-ECBEF65B4D1B}"/>
    <dgm:cxn modelId="{972D0C98-4225-3D40-AEF8-4817B04563F8}" srcId="{B2525A8B-DF1D-4B4D-96B4-6FD9E8FD3D48}" destId="{47FB3045-9807-1843-830B-03798C0D9565}" srcOrd="5" destOrd="0" parTransId="{3506FF91-7DFF-DC42-863F-A8B05F78A73E}" sibTransId="{8EB533CF-5E13-2646-93C7-43FC5DB78141}"/>
    <dgm:cxn modelId="{66D90BA6-F989-1049-9794-E1FFB5067642}" type="presOf" srcId="{AB9A91D0-F534-EA4B-9807-378ADC7ADBFA}" destId="{7C08685F-B3FD-0749-81D7-DEE851A6FCC1}" srcOrd="0" destOrd="0" presId="urn:microsoft.com/office/officeart/2005/8/layout/chevron2"/>
    <dgm:cxn modelId="{B9E22AAB-3F9B-B14F-BD4C-9F2A9A18F21A}" type="presOf" srcId="{C339D53A-FCE9-634D-8DB2-6B4F4C018051}" destId="{A4797347-3015-4D42-8997-8FA72A69B347}" srcOrd="0" destOrd="0" presId="urn:microsoft.com/office/officeart/2005/8/layout/chevron2"/>
    <dgm:cxn modelId="{D3B540B7-EEC9-C04A-AA36-160E056C3528}" type="presOf" srcId="{EAB17A8F-25F8-AF44-A4FF-E2ADF8031948}" destId="{4BB0D6AC-D0D2-9449-8CC6-E45B204B4718}" srcOrd="0" destOrd="0" presId="urn:microsoft.com/office/officeart/2005/8/layout/chevron2"/>
    <dgm:cxn modelId="{0B1D58C4-266C-6D47-9FF0-919348CB8457}" type="presOf" srcId="{1BA9EE6E-0345-F44D-A023-CF68A8CDA4FF}" destId="{47D8C364-4A9C-E145-B5FD-7D87DE520D7C}" srcOrd="0" destOrd="0" presId="urn:microsoft.com/office/officeart/2005/8/layout/chevron2"/>
    <dgm:cxn modelId="{9883B5D0-50B5-1E49-8E66-33B181472181}" srcId="{B2525A8B-DF1D-4B4D-96B4-6FD9E8FD3D48}" destId="{0CF2F9AD-16B3-8B4A-A3EF-A970279A838A}" srcOrd="2" destOrd="0" parTransId="{E469EF89-069D-3843-86A9-928BB2E407AD}" sibTransId="{014EF56B-F3F5-6F4E-B1E4-9C220901B434}"/>
    <dgm:cxn modelId="{7E3506F4-A746-404C-8525-C7FA1E25CE23}" type="presOf" srcId="{E5C3B678-31F2-D14C-960A-8DB9EBA71D14}" destId="{8EEA915F-794B-AA4C-B18B-8C975BAEA55A}" srcOrd="0" destOrd="0" presId="urn:microsoft.com/office/officeart/2005/8/layout/chevron2"/>
    <dgm:cxn modelId="{0CF9C7F6-0634-5743-96B7-4B9D09C8653E}" type="presOf" srcId="{4FC9C056-66A4-1446-BC72-5DC3CD30CDA2}" destId="{EB70E8BB-C7A4-6946-8F4D-4E201390D61C}" srcOrd="0" destOrd="0" presId="urn:microsoft.com/office/officeart/2005/8/layout/chevron2"/>
    <dgm:cxn modelId="{CBDC99F9-7EA8-2E44-8FA4-735F91FD4825}" srcId="{0B3234FB-3BFB-AD4B-B295-819AC30BF541}" destId="{35DE751B-F1AD-A841-8694-4A3047CABAB0}" srcOrd="0" destOrd="0" parTransId="{1D426962-48D7-3E4A-9795-438F4D687E92}" sibTransId="{CDF7741E-30E6-854D-BD7B-F2C9D7B01044}"/>
    <dgm:cxn modelId="{F76F3789-7930-D84A-95E9-487AD518BFD4}" type="presParOf" srcId="{17FE1DD4-A9DF-0B4E-AAF4-2DB88D6A3CAE}" destId="{61EE4C03-1FE5-BF45-B03F-5E9460D638F5}" srcOrd="0" destOrd="0" presId="urn:microsoft.com/office/officeart/2005/8/layout/chevron2"/>
    <dgm:cxn modelId="{729FDDA6-78AD-7349-918C-589E40F1F56C}" type="presParOf" srcId="{61EE4C03-1FE5-BF45-B03F-5E9460D638F5}" destId="{47D8C364-4A9C-E145-B5FD-7D87DE520D7C}" srcOrd="0" destOrd="0" presId="urn:microsoft.com/office/officeart/2005/8/layout/chevron2"/>
    <dgm:cxn modelId="{E1272572-4F08-784F-9AE5-48D92E5810BB}" type="presParOf" srcId="{61EE4C03-1FE5-BF45-B03F-5E9460D638F5}" destId="{EB70E8BB-C7A4-6946-8F4D-4E201390D61C}" srcOrd="1" destOrd="0" presId="urn:microsoft.com/office/officeart/2005/8/layout/chevron2"/>
    <dgm:cxn modelId="{8B7DB142-1631-1F41-A1DA-B35CFDC55A25}" type="presParOf" srcId="{17FE1DD4-A9DF-0B4E-AAF4-2DB88D6A3CAE}" destId="{57EC114B-ED68-E941-BCC2-956D61A8AB40}" srcOrd="1" destOrd="0" presId="urn:microsoft.com/office/officeart/2005/8/layout/chevron2"/>
    <dgm:cxn modelId="{D10A9911-9E6C-1640-B9FB-3F81A9787749}" type="presParOf" srcId="{17FE1DD4-A9DF-0B4E-AAF4-2DB88D6A3CAE}" destId="{B16E03A3-6B72-1B46-B921-E980C08DDCD2}" srcOrd="2" destOrd="0" presId="urn:microsoft.com/office/officeart/2005/8/layout/chevron2"/>
    <dgm:cxn modelId="{28A652A6-B682-9948-BBFA-7AEF6F7A5757}" type="presParOf" srcId="{B16E03A3-6B72-1B46-B921-E980C08DDCD2}" destId="{7C08685F-B3FD-0749-81D7-DEE851A6FCC1}" srcOrd="0" destOrd="0" presId="urn:microsoft.com/office/officeart/2005/8/layout/chevron2"/>
    <dgm:cxn modelId="{462096E4-F27E-AB4E-8C21-371447251158}" type="presParOf" srcId="{B16E03A3-6B72-1B46-B921-E980C08DDCD2}" destId="{EE949600-635C-1045-B044-D40F2D1510B0}" srcOrd="1" destOrd="0" presId="urn:microsoft.com/office/officeart/2005/8/layout/chevron2"/>
    <dgm:cxn modelId="{052C9AF2-E27E-4946-ABCA-1630FE9CC51D}" type="presParOf" srcId="{17FE1DD4-A9DF-0B4E-AAF4-2DB88D6A3CAE}" destId="{807D845E-3AFE-2246-AE39-BED642329934}" srcOrd="3" destOrd="0" presId="urn:microsoft.com/office/officeart/2005/8/layout/chevron2"/>
    <dgm:cxn modelId="{1C258A72-A1F8-FD47-BC00-943EA46A3EF0}" type="presParOf" srcId="{17FE1DD4-A9DF-0B4E-AAF4-2DB88D6A3CAE}" destId="{EA984800-E1D1-C04B-9378-F104B5A44B85}" srcOrd="4" destOrd="0" presId="urn:microsoft.com/office/officeart/2005/8/layout/chevron2"/>
    <dgm:cxn modelId="{B312DB9A-A8AD-324C-A5AE-71C72DA0C0A8}" type="presParOf" srcId="{EA984800-E1D1-C04B-9378-F104B5A44B85}" destId="{8EE4329B-267E-AD4B-84AC-7332EE0C3388}" srcOrd="0" destOrd="0" presId="urn:microsoft.com/office/officeart/2005/8/layout/chevron2"/>
    <dgm:cxn modelId="{B40A192C-5F51-3645-A650-DC0630BB09C0}" type="presParOf" srcId="{EA984800-E1D1-C04B-9378-F104B5A44B85}" destId="{8EEA915F-794B-AA4C-B18B-8C975BAEA55A}" srcOrd="1" destOrd="0" presId="urn:microsoft.com/office/officeart/2005/8/layout/chevron2"/>
    <dgm:cxn modelId="{DD2E3C8A-92BA-6E4F-9AA1-F552C78BAE2D}" type="presParOf" srcId="{17FE1DD4-A9DF-0B4E-AAF4-2DB88D6A3CAE}" destId="{6D0F87ED-F0B1-8743-B271-9622DC3B2A0F}" srcOrd="5" destOrd="0" presId="urn:microsoft.com/office/officeart/2005/8/layout/chevron2"/>
    <dgm:cxn modelId="{6BB3619B-0024-3746-B62B-D171A80132CD}" type="presParOf" srcId="{17FE1DD4-A9DF-0B4E-AAF4-2DB88D6A3CAE}" destId="{EA2C4BDA-3C8E-C04E-AD26-D5499111D7B1}" srcOrd="6" destOrd="0" presId="urn:microsoft.com/office/officeart/2005/8/layout/chevron2"/>
    <dgm:cxn modelId="{569F5C91-09B9-0F44-AB59-61F3505E3BD3}" type="presParOf" srcId="{EA2C4BDA-3C8E-C04E-AD26-D5499111D7B1}" destId="{4BB0D6AC-D0D2-9449-8CC6-E45B204B4718}" srcOrd="0" destOrd="0" presId="urn:microsoft.com/office/officeart/2005/8/layout/chevron2"/>
    <dgm:cxn modelId="{3E9F0966-6F81-3E4E-A86B-52C9E339D414}" type="presParOf" srcId="{EA2C4BDA-3C8E-C04E-AD26-D5499111D7B1}" destId="{A4797347-3015-4D42-8997-8FA72A69B347}" srcOrd="1" destOrd="0" presId="urn:microsoft.com/office/officeart/2005/8/layout/chevron2"/>
    <dgm:cxn modelId="{651A57E9-3852-C045-AC7D-3253C132843A}" type="presParOf" srcId="{17FE1DD4-A9DF-0B4E-AAF4-2DB88D6A3CAE}" destId="{BC0181A2-7186-A749-B4DA-2B11D3E4A42C}" srcOrd="7" destOrd="0" presId="urn:microsoft.com/office/officeart/2005/8/layout/chevron2"/>
    <dgm:cxn modelId="{F9A979BF-76DA-3641-8471-15F7F6493EDD}" type="presParOf" srcId="{17FE1DD4-A9DF-0B4E-AAF4-2DB88D6A3CAE}" destId="{8C3B4646-A13F-E645-A84B-B37336B664B6}" srcOrd="8" destOrd="0" presId="urn:microsoft.com/office/officeart/2005/8/layout/chevron2"/>
    <dgm:cxn modelId="{5E944541-F4FE-B240-8A78-07E1184E2735}" type="presParOf" srcId="{8C3B4646-A13F-E645-A84B-B37336B664B6}" destId="{FF45B665-5A9A-C743-A495-CE4DA75C3FB0}" srcOrd="0" destOrd="0" presId="urn:microsoft.com/office/officeart/2005/8/layout/chevron2"/>
    <dgm:cxn modelId="{06D8F596-B396-1A46-90EB-B0725FAF1D31}" type="presParOf" srcId="{8C3B4646-A13F-E645-A84B-B37336B664B6}" destId="{D1D84972-2347-2840-86D2-AC624BB3F181}" srcOrd="1" destOrd="0" presId="urn:microsoft.com/office/officeart/2005/8/layout/chevron2"/>
    <dgm:cxn modelId="{F39DC01D-72F3-584B-A39A-92FD2670350B}" type="presParOf" srcId="{17FE1DD4-A9DF-0B4E-AAF4-2DB88D6A3CAE}" destId="{E9EA59DB-F93F-4B48-8045-18FE58695B44}" srcOrd="9" destOrd="0" presId="urn:microsoft.com/office/officeart/2005/8/layout/chevron2"/>
    <dgm:cxn modelId="{445C3BD3-5CB1-3041-8796-702B3769F9AB}" type="presParOf" srcId="{17FE1DD4-A9DF-0B4E-AAF4-2DB88D6A3CAE}" destId="{E6AB00C5-5496-B140-AA07-CD129DA56409}" srcOrd="10" destOrd="0" presId="urn:microsoft.com/office/officeart/2005/8/layout/chevron2"/>
    <dgm:cxn modelId="{972CF568-B220-C044-9464-EB4380A401B2}" type="presParOf" srcId="{E6AB00C5-5496-B140-AA07-CD129DA56409}" destId="{E5B454BE-04F2-4242-8E02-2E25A7E0A0B7}" srcOrd="0" destOrd="0" presId="urn:microsoft.com/office/officeart/2005/8/layout/chevron2"/>
    <dgm:cxn modelId="{D8D5A4D4-B41F-FF4A-8C8B-C603310C77E7}" type="presParOf" srcId="{E6AB00C5-5496-B140-AA07-CD129DA56409}" destId="{11B2422C-E347-B14E-B79C-C806C5E0816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C53A04-4EFD-FD4C-BBF8-BC429F5FA7D3}" type="doc">
      <dgm:prSet loTypeId="urn:microsoft.com/office/officeart/2008/layout/VerticalCurvedList" loCatId="list" qsTypeId="urn:microsoft.com/office/officeart/2005/8/quickstyle/simple1" qsCatId="simple" csTypeId="urn:microsoft.com/office/officeart/2005/8/colors/accent6_1" csCatId="accent6"/>
      <dgm:spPr/>
      <dgm:t>
        <a:bodyPr/>
        <a:lstStyle/>
        <a:p>
          <a:endParaRPr lang="en-US"/>
        </a:p>
      </dgm:t>
    </dgm:pt>
    <dgm:pt modelId="{823D0502-5F51-6845-B6A6-8D347F4931A9}">
      <dgm:prSet/>
      <dgm:spPr/>
      <dgm:t>
        <a:bodyPr/>
        <a:lstStyle/>
        <a:p>
          <a:r>
            <a:rPr lang="es-ES_tradnl" dirty="0">
              <a:latin typeface="Arial" panose="020B0604020202020204" pitchFamily="34" charset="0"/>
              <a:cs typeface="Arial" panose="020B0604020202020204" pitchFamily="34" charset="0"/>
            </a:rPr>
            <a:t>Activar Control Manual Botón ON/OFF</a:t>
          </a:r>
          <a:endParaRPr lang="en-EC" dirty="0">
            <a:latin typeface="Arial" panose="020B0604020202020204" pitchFamily="34" charset="0"/>
            <a:cs typeface="Arial" panose="020B0604020202020204" pitchFamily="34" charset="0"/>
          </a:endParaRPr>
        </a:p>
      </dgm:t>
    </dgm:pt>
    <dgm:pt modelId="{0A05525D-F7DC-0A4B-BC92-1F0293B358B9}" type="parTrans" cxnId="{A1F776E5-7216-E347-A53C-5391DC5C25B3}">
      <dgm:prSet/>
      <dgm:spPr/>
      <dgm:t>
        <a:bodyPr/>
        <a:lstStyle/>
        <a:p>
          <a:endParaRPr lang="en-US"/>
        </a:p>
      </dgm:t>
    </dgm:pt>
    <dgm:pt modelId="{207E6276-3F5D-9440-B998-D38ACFD20C5C}" type="sibTrans" cxnId="{A1F776E5-7216-E347-A53C-5391DC5C25B3}">
      <dgm:prSet/>
      <dgm:spPr/>
      <dgm:t>
        <a:bodyPr/>
        <a:lstStyle/>
        <a:p>
          <a:endParaRPr lang="en-US"/>
        </a:p>
      </dgm:t>
    </dgm:pt>
    <dgm:pt modelId="{3988F0EC-E314-494E-B218-35E32FA96A6F}">
      <dgm:prSet/>
      <dgm:spPr/>
      <dgm:t>
        <a:bodyPr/>
        <a:lstStyle/>
        <a:p>
          <a:r>
            <a:rPr lang="es-ES_tradnl" dirty="0">
              <a:latin typeface="Arial" panose="020B0604020202020204" pitchFamily="34" charset="0"/>
              <a:cs typeface="Arial" panose="020B0604020202020204" pitchFamily="34" charset="0"/>
            </a:rPr>
            <a:t>Activar cada actuador independientemente</a:t>
          </a:r>
          <a:endParaRPr lang="en-EC" dirty="0">
            <a:latin typeface="Arial" panose="020B0604020202020204" pitchFamily="34" charset="0"/>
            <a:cs typeface="Arial" panose="020B0604020202020204" pitchFamily="34" charset="0"/>
          </a:endParaRPr>
        </a:p>
      </dgm:t>
    </dgm:pt>
    <dgm:pt modelId="{B8997E3A-979C-5A4B-8EA3-58C983D81EDF}" type="parTrans" cxnId="{915FFF76-9C53-914C-A0E3-8F5C122B6757}">
      <dgm:prSet/>
      <dgm:spPr/>
      <dgm:t>
        <a:bodyPr/>
        <a:lstStyle/>
        <a:p>
          <a:endParaRPr lang="en-US"/>
        </a:p>
      </dgm:t>
    </dgm:pt>
    <dgm:pt modelId="{8019009E-88E5-D949-9984-4A4761B770D6}" type="sibTrans" cxnId="{915FFF76-9C53-914C-A0E3-8F5C122B6757}">
      <dgm:prSet/>
      <dgm:spPr/>
      <dgm:t>
        <a:bodyPr/>
        <a:lstStyle/>
        <a:p>
          <a:endParaRPr lang="en-US"/>
        </a:p>
      </dgm:t>
    </dgm:pt>
    <dgm:pt modelId="{6B79CE6A-B809-4646-BB86-1EFCCC97AFAB}">
      <dgm:prSet/>
      <dgm:spPr/>
      <dgm:t>
        <a:bodyPr/>
        <a:lstStyle/>
        <a:p>
          <a:r>
            <a:rPr lang="es-ES_tradnl" dirty="0">
              <a:latin typeface="Arial" panose="020B0604020202020204" pitchFamily="34" charset="0"/>
              <a:cs typeface="Arial" panose="020B0604020202020204" pitchFamily="34" charset="0"/>
            </a:rPr>
            <a:t>Control Automático Deshabilitado</a:t>
          </a:r>
          <a:endParaRPr lang="en-EC" dirty="0">
            <a:latin typeface="Arial" panose="020B0604020202020204" pitchFamily="34" charset="0"/>
            <a:cs typeface="Arial" panose="020B0604020202020204" pitchFamily="34" charset="0"/>
          </a:endParaRPr>
        </a:p>
      </dgm:t>
    </dgm:pt>
    <dgm:pt modelId="{EB1762CE-D1B3-5747-99B2-3911153D4A3E}" type="parTrans" cxnId="{2EDA2BB7-FA10-A04E-B6EE-318EFB431C63}">
      <dgm:prSet/>
      <dgm:spPr/>
      <dgm:t>
        <a:bodyPr/>
        <a:lstStyle/>
        <a:p>
          <a:endParaRPr lang="en-US"/>
        </a:p>
      </dgm:t>
    </dgm:pt>
    <dgm:pt modelId="{3C3A3E53-3A77-444A-AF27-CCB778609D92}" type="sibTrans" cxnId="{2EDA2BB7-FA10-A04E-B6EE-318EFB431C63}">
      <dgm:prSet/>
      <dgm:spPr/>
      <dgm:t>
        <a:bodyPr/>
        <a:lstStyle/>
        <a:p>
          <a:endParaRPr lang="en-US"/>
        </a:p>
      </dgm:t>
    </dgm:pt>
    <dgm:pt modelId="{E6ED3964-76CD-834A-AC2D-4FE35DE093FE}" type="pres">
      <dgm:prSet presAssocID="{51C53A04-4EFD-FD4C-BBF8-BC429F5FA7D3}" presName="Name0" presStyleCnt="0">
        <dgm:presLayoutVars>
          <dgm:chMax val="7"/>
          <dgm:chPref val="7"/>
          <dgm:dir/>
        </dgm:presLayoutVars>
      </dgm:prSet>
      <dgm:spPr/>
    </dgm:pt>
    <dgm:pt modelId="{52BE9BF2-51FC-A04C-9E04-3B1F40817C59}" type="pres">
      <dgm:prSet presAssocID="{51C53A04-4EFD-FD4C-BBF8-BC429F5FA7D3}" presName="Name1" presStyleCnt="0"/>
      <dgm:spPr/>
    </dgm:pt>
    <dgm:pt modelId="{C73DF3C5-1838-FC49-88E6-B4762829775F}" type="pres">
      <dgm:prSet presAssocID="{51C53A04-4EFD-FD4C-BBF8-BC429F5FA7D3}" presName="cycle" presStyleCnt="0"/>
      <dgm:spPr/>
    </dgm:pt>
    <dgm:pt modelId="{73EBCA95-2EBE-3D43-A0DF-0EC901A6B501}" type="pres">
      <dgm:prSet presAssocID="{51C53A04-4EFD-FD4C-BBF8-BC429F5FA7D3}" presName="srcNode" presStyleLbl="node1" presStyleIdx="0" presStyleCnt="3"/>
      <dgm:spPr/>
    </dgm:pt>
    <dgm:pt modelId="{FE7222DC-335A-D440-8C59-B5E7EA8319D0}" type="pres">
      <dgm:prSet presAssocID="{51C53A04-4EFD-FD4C-BBF8-BC429F5FA7D3}" presName="conn" presStyleLbl="parChTrans1D2" presStyleIdx="0" presStyleCnt="1"/>
      <dgm:spPr/>
    </dgm:pt>
    <dgm:pt modelId="{D6741F52-75D0-C147-8BBF-B346A5E47A49}" type="pres">
      <dgm:prSet presAssocID="{51C53A04-4EFD-FD4C-BBF8-BC429F5FA7D3}" presName="extraNode" presStyleLbl="node1" presStyleIdx="0" presStyleCnt="3"/>
      <dgm:spPr/>
    </dgm:pt>
    <dgm:pt modelId="{91BBC47E-C756-D542-B6C5-1DE3EFEDB9AD}" type="pres">
      <dgm:prSet presAssocID="{51C53A04-4EFD-FD4C-BBF8-BC429F5FA7D3}" presName="dstNode" presStyleLbl="node1" presStyleIdx="0" presStyleCnt="3"/>
      <dgm:spPr/>
    </dgm:pt>
    <dgm:pt modelId="{9EC691EA-470C-0E4C-83E1-5A173B1A492E}" type="pres">
      <dgm:prSet presAssocID="{823D0502-5F51-6845-B6A6-8D347F4931A9}" presName="text_1" presStyleLbl="node1" presStyleIdx="0" presStyleCnt="3">
        <dgm:presLayoutVars>
          <dgm:bulletEnabled val="1"/>
        </dgm:presLayoutVars>
      </dgm:prSet>
      <dgm:spPr/>
    </dgm:pt>
    <dgm:pt modelId="{16830005-25EF-CA43-9563-C16FD30C9BF1}" type="pres">
      <dgm:prSet presAssocID="{823D0502-5F51-6845-B6A6-8D347F4931A9}" presName="accent_1" presStyleCnt="0"/>
      <dgm:spPr/>
    </dgm:pt>
    <dgm:pt modelId="{4F9FA084-DC80-1F41-9FB9-1DB6CA0EFDB5}" type="pres">
      <dgm:prSet presAssocID="{823D0502-5F51-6845-B6A6-8D347F4931A9}" presName="accentRepeatNode" presStyleLbl="solidFgAcc1" presStyleIdx="0" presStyleCnt="3"/>
      <dgm:spPr/>
    </dgm:pt>
    <dgm:pt modelId="{C651A2A2-978D-2044-A41E-B0FB03D87E87}" type="pres">
      <dgm:prSet presAssocID="{3988F0EC-E314-494E-B218-35E32FA96A6F}" presName="text_2" presStyleLbl="node1" presStyleIdx="1" presStyleCnt="3">
        <dgm:presLayoutVars>
          <dgm:bulletEnabled val="1"/>
        </dgm:presLayoutVars>
      </dgm:prSet>
      <dgm:spPr/>
    </dgm:pt>
    <dgm:pt modelId="{35FB2AF3-6C62-6F49-A94F-6B7FE14A7DA0}" type="pres">
      <dgm:prSet presAssocID="{3988F0EC-E314-494E-B218-35E32FA96A6F}" presName="accent_2" presStyleCnt="0"/>
      <dgm:spPr/>
    </dgm:pt>
    <dgm:pt modelId="{1688E82E-38D9-FA4C-B876-689E5712E9E8}" type="pres">
      <dgm:prSet presAssocID="{3988F0EC-E314-494E-B218-35E32FA96A6F}" presName="accentRepeatNode" presStyleLbl="solidFgAcc1" presStyleIdx="1" presStyleCnt="3"/>
      <dgm:spPr/>
    </dgm:pt>
    <dgm:pt modelId="{3596DA08-F619-2D40-BD87-C9B74800B0D4}" type="pres">
      <dgm:prSet presAssocID="{6B79CE6A-B809-4646-BB86-1EFCCC97AFAB}" presName="text_3" presStyleLbl="node1" presStyleIdx="2" presStyleCnt="3">
        <dgm:presLayoutVars>
          <dgm:bulletEnabled val="1"/>
        </dgm:presLayoutVars>
      </dgm:prSet>
      <dgm:spPr/>
    </dgm:pt>
    <dgm:pt modelId="{7C0981F1-510F-9E43-A82C-9044FD58F023}" type="pres">
      <dgm:prSet presAssocID="{6B79CE6A-B809-4646-BB86-1EFCCC97AFAB}" presName="accent_3" presStyleCnt="0"/>
      <dgm:spPr/>
    </dgm:pt>
    <dgm:pt modelId="{EB43B703-CF1E-5E46-B69F-2D243B2FFC22}" type="pres">
      <dgm:prSet presAssocID="{6B79CE6A-B809-4646-BB86-1EFCCC97AFAB}" presName="accentRepeatNode" presStyleLbl="solidFgAcc1" presStyleIdx="2" presStyleCnt="3"/>
      <dgm:spPr/>
    </dgm:pt>
  </dgm:ptLst>
  <dgm:cxnLst>
    <dgm:cxn modelId="{194DA90F-D691-CA44-A9FB-49EAA30CB14E}" type="presOf" srcId="{207E6276-3F5D-9440-B998-D38ACFD20C5C}" destId="{FE7222DC-335A-D440-8C59-B5E7EA8319D0}" srcOrd="0" destOrd="0" presId="urn:microsoft.com/office/officeart/2008/layout/VerticalCurvedList"/>
    <dgm:cxn modelId="{E491DA30-2F53-034B-A7EF-3BD425F5E5FB}" type="presOf" srcId="{51C53A04-4EFD-FD4C-BBF8-BC429F5FA7D3}" destId="{E6ED3964-76CD-834A-AC2D-4FE35DE093FE}" srcOrd="0" destOrd="0" presId="urn:microsoft.com/office/officeart/2008/layout/VerticalCurvedList"/>
    <dgm:cxn modelId="{C63C334B-DEAD-A744-982B-22CB5B1F1E87}" type="presOf" srcId="{823D0502-5F51-6845-B6A6-8D347F4931A9}" destId="{9EC691EA-470C-0E4C-83E1-5A173B1A492E}" srcOrd="0" destOrd="0" presId="urn:microsoft.com/office/officeart/2008/layout/VerticalCurvedList"/>
    <dgm:cxn modelId="{95C4A46E-FEC4-BA46-9B02-9AAB4F1A1A2A}" type="presOf" srcId="{3988F0EC-E314-494E-B218-35E32FA96A6F}" destId="{C651A2A2-978D-2044-A41E-B0FB03D87E87}" srcOrd="0" destOrd="0" presId="urn:microsoft.com/office/officeart/2008/layout/VerticalCurvedList"/>
    <dgm:cxn modelId="{915FFF76-9C53-914C-A0E3-8F5C122B6757}" srcId="{51C53A04-4EFD-FD4C-BBF8-BC429F5FA7D3}" destId="{3988F0EC-E314-494E-B218-35E32FA96A6F}" srcOrd="1" destOrd="0" parTransId="{B8997E3A-979C-5A4B-8EA3-58C983D81EDF}" sibTransId="{8019009E-88E5-D949-9984-4A4761B770D6}"/>
    <dgm:cxn modelId="{B442DE7C-9A75-3D4C-87B1-C3978021CB5F}" type="presOf" srcId="{6B79CE6A-B809-4646-BB86-1EFCCC97AFAB}" destId="{3596DA08-F619-2D40-BD87-C9B74800B0D4}" srcOrd="0" destOrd="0" presId="urn:microsoft.com/office/officeart/2008/layout/VerticalCurvedList"/>
    <dgm:cxn modelId="{2EDA2BB7-FA10-A04E-B6EE-318EFB431C63}" srcId="{51C53A04-4EFD-FD4C-BBF8-BC429F5FA7D3}" destId="{6B79CE6A-B809-4646-BB86-1EFCCC97AFAB}" srcOrd="2" destOrd="0" parTransId="{EB1762CE-D1B3-5747-99B2-3911153D4A3E}" sibTransId="{3C3A3E53-3A77-444A-AF27-CCB778609D92}"/>
    <dgm:cxn modelId="{A1F776E5-7216-E347-A53C-5391DC5C25B3}" srcId="{51C53A04-4EFD-FD4C-BBF8-BC429F5FA7D3}" destId="{823D0502-5F51-6845-B6A6-8D347F4931A9}" srcOrd="0" destOrd="0" parTransId="{0A05525D-F7DC-0A4B-BC92-1F0293B358B9}" sibTransId="{207E6276-3F5D-9440-B998-D38ACFD20C5C}"/>
    <dgm:cxn modelId="{9E59C903-2179-A84F-83B9-619953E10641}" type="presParOf" srcId="{E6ED3964-76CD-834A-AC2D-4FE35DE093FE}" destId="{52BE9BF2-51FC-A04C-9E04-3B1F40817C59}" srcOrd="0" destOrd="0" presId="urn:microsoft.com/office/officeart/2008/layout/VerticalCurvedList"/>
    <dgm:cxn modelId="{EC2D2437-AF37-634B-9610-21B4B05BE0CA}" type="presParOf" srcId="{52BE9BF2-51FC-A04C-9E04-3B1F40817C59}" destId="{C73DF3C5-1838-FC49-88E6-B4762829775F}" srcOrd="0" destOrd="0" presId="urn:microsoft.com/office/officeart/2008/layout/VerticalCurvedList"/>
    <dgm:cxn modelId="{F8A69739-2A16-D640-9ECD-BD31611C1454}" type="presParOf" srcId="{C73DF3C5-1838-FC49-88E6-B4762829775F}" destId="{73EBCA95-2EBE-3D43-A0DF-0EC901A6B501}" srcOrd="0" destOrd="0" presId="urn:microsoft.com/office/officeart/2008/layout/VerticalCurvedList"/>
    <dgm:cxn modelId="{6B2643B4-F14C-2F4B-B531-0CDD91315A6E}" type="presParOf" srcId="{C73DF3C5-1838-FC49-88E6-B4762829775F}" destId="{FE7222DC-335A-D440-8C59-B5E7EA8319D0}" srcOrd="1" destOrd="0" presId="urn:microsoft.com/office/officeart/2008/layout/VerticalCurvedList"/>
    <dgm:cxn modelId="{0D333084-003C-AF4B-809D-3D26BEC59CDD}" type="presParOf" srcId="{C73DF3C5-1838-FC49-88E6-B4762829775F}" destId="{D6741F52-75D0-C147-8BBF-B346A5E47A49}" srcOrd="2" destOrd="0" presId="urn:microsoft.com/office/officeart/2008/layout/VerticalCurvedList"/>
    <dgm:cxn modelId="{725B8A97-A20B-3B49-B675-CC8CF54DCFFB}" type="presParOf" srcId="{C73DF3C5-1838-FC49-88E6-B4762829775F}" destId="{91BBC47E-C756-D542-B6C5-1DE3EFEDB9AD}" srcOrd="3" destOrd="0" presId="urn:microsoft.com/office/officeart/2008/layout/VerticalCurvedList"/>
    <dgm:cxn modelId="{59F6D54B-92F3-AE4C-AB9A-08B56560AC6D}" type="presParOf" srcId="{52BE9BF2-51FC-A04C-9E04-3B1F40817C59}" destId="{9EC691EA-470C-0E4C-83E1-5A173B1A492E}" srcOrd="1" destOrd="0" presId="urn:microsoft.com/office/officeart/2008/layout/VerticalCurvedList"/>
    <dgm:cxn modelId="{EB4AF747-67D2-BE48-BAA0-0A2806DB241A}" type="presParOf" srcId="{52BE9BF2-51FC-A04C-9E04-3B1F40817C59}" destId="{16830005-25EF-CA43-9563-C16FD30C9BF1}" srcOrd="2" destOrd="0" presId="urn:microsoft.com/office/officeart/2008/layout/VerticalCurvedList"/>
    <dgm:cxn modelId="{9867D3C3-D89F-3944-BCFF-4FE1695BECA5}" type="presParOf" srcId="{16830005-25EF-CA43-9563-C16FD30C9BF1}" destId="{4F9FA084-DC80-1F41-9FB9-1DB6CA0EFDB5}" srcOrd="0" destOrd="0" presId="urn:microsoft.com/office/officeart/2008/layout/VerticalCurvedList"/>
    <dgm:cxn modelId="{0DFF4E7B-C877-5242-B2FF-09D6A5C968C6}" type="presParOf" srcId="{52BE9BF2-51FC-A04C-9E04-3B1F40817C59}" destId="{C651A2A2-978D-2044-A41E-B0FB03D87E87}" srcOrd="3" destOrd="0" presId="urn:microsoft.com/office/officeart/2008/layout/VerticalCurvedList"/>
    <dgm:cxn modelId="{F09D7B3D-3C2B-8441-B11B-A3E35540A14E}" type="presParOf" srcId="{52BE9BF2-51FC-A04C-9E04-3B1F40817C59}" destId="{35FB2AF3-6C62-6F49-A94F-6B7FE14A7DA0}" srcOrd="4" destOrd="0" presId="urn:microsoft.com/office/officeart/2008/layout/VerticalCurvedList"/>
    <dgm:cxn modelId="{4739B126-AD36-6A41-8167-BE6B58022870}" type="presParOf" srcId="{35FB2AF3-6C62-6F49-A94F-6B7FE14A7DA0}" destId="{1688E82E-38D9-FA4C-B876-689E5712E9E8}" srcOrd="0" destOrd="0" presId="urn:microsoft.com/office/officeart/2008/layout/VerticalCurvedList"/>
    <dgm:cxn modelId="{EE913E9C-C65B-9941-A637-1D56727812A9}" type="presParOf" srcId="{52BE9BF2-51FC-A04C-9E04-3B1F40817C59}" destId="{3596DA08-F619-2D40-BD87-C9B74800B0D4}" srcOrd="5" destOrd="0" presId="urn:microsoft.com/office/officeart/2008/layout/VerticalCurvedList"/>
    <dgm:cxn modelId="{6D0C2E5C-2C05-0644-B402-6F0AD4C9D6C8}" type="presParOf" srcId="{52BE9BF2-51FC-A04C-9E04-3B1F40817C59}" destId="{7C0981F1-510F-9E43-A82C-9044FD58F023}" srcOrd="6" destOrd="0" presId="urn:microsoft.com/office/officeart/2008/layout/VerticalCurvedList"/>
    <dgm:cxn modelId="{57BC98EF-E5B5-9E45-9E11-AA90E7F509BE}" type="presParOf" srcId="{7C0981F1-510F-9E43-A82C-9044FD58F023}" destId="{EB43B703-CF1E-5E46-B69F-2D243B2FFC2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ED2B65-EB55-1A41-879D-E5BC269ED6AA}" type="doc">
      <dgm:prSet loTypeId="urn:microsoft.com/office/officeart/2005/8/layout/vList3" loCatId="list" qsTypeId="urn:microsoft.com/office/officeart/2005/8/quickstyle/simple1" qsCatId="simple" csTypeId="urn:microsoft.com/office/officeart/2005/8/colors/accent6_1" csCatId="accent6" phldr="1"/>
      <dgm:spPr/>
      <dgm:t>
        <a:bodyPr/>
        <a:lstStyle/>
        <a:p>
          <a:endParaRPr lang="en-US"/>
        </a:p>
      </dgm:t>
    </dgm:pt>
    <dgm:pt modelId="{7F41C5E4-1F40-0849-9025-35C70A54F8AD}">
      <dgm:prSet custT="1"/>
      <dgm:spPr/>
      <dgm:t>
        <a:bodyPr/>
        <a:lstStyle/>
        <a:p>
          <a:r>
            <a:rPr lang="es-ES_tradnl" sz="1600" b="0" dirty="0">
              <a:latin typeface="Arial" panose="020B0604020202020204" pitchFamily="34" charset="0"/>
              <a:cs typeface="Arial" panose="020B0604020202020204" pitchFamily="34" charset="0"/>
            </a:rPr>
            <a:t>Grafica de Humedad</a:t>
          </a:r>
          <a:endParaRPr lang="en-EC" sz="1600" b="0" dirty="0">
            <a:latin typeface="Arial" panose="020B0604020202020204" pitchFamily="34" charset="0"/>
            <a:cs typeface="Arial" panose="020B0604020202020204" pitchFamily="34" charset="0"/>
          </a:endParaRPr>
        </a:p>
      </dgm:t>
    </dgm:pt>
    <dgm:pt modelId="{505DE3F6-6590-3C44-911B-E1040D352C55}" type="parTrans" cxnId="{BCF5B99D-75B8-DD41-92BE-604B2BAF1970}">
      <dgm:prSet/>
      <dgm:spPr/>
      <dgm:t>
        <a:bodyPr/>
        <a:lstStyle/>
        <a:p>
          <a:endParaRPr lang="en-US"/>
        </a:p>
      </dgm:t>
    </dgm:pt>
    <dgm:pt modelId="{B50EE25F-1E35-6348-A528-F09317FE461F}" type="sibTrans" cxnId="{BCF5B99D-75B8-DD41-92BE-604B2BAF1970}">
      <dgm:prSet/>
      <dgm:spPr/>
      <dgm:t>
        <a:bodyPr/>
        <a:lstStyle/>
        <a:p>
          <a:endParaRPr lang="en-US"/>
        </a:p>
      </dgm:t>
    </dgm:pt>
    <dgm:pt modelId="{1C4BDBBF-F284-FA46-A67C-01DC5F488B58}">
      <dgm:prSet custT="1"/>
      <dgm:spPr/>
      <dgm:t>
        <a:bodyPr/>
        <a:lstStyle/>
        <a:p>
          <a:r>
            <a:rPr lang="es-ES_tradnl" sz="1600" b="0" dirty="0">
              <a:latin typeface="Arial" panose="020B0604020202020204" pitchFamily="34" charset="0"/>
              <a:cs typeface="Arial" panose="020B0604020202020204" pitchFamily="34" charset="0"/>
            </a:rPr>
            <a:t>Set Point</a:t>
          </a:r>
          <a:endParaRPr lang="en-EC" sz="1600" b="0" dirty="0">
            <a:latin typeface="Arial" panose="020B0604020202020204" pitchFamily="34" charset="0"/>
            <a:cs typeface="Arial" panose="020B0604020202020204" pitchFamily="34" charset="0"/>
          </a:endParaRPr>
        </a:p>
      </dgm:t>
    </dgm:pt>
    <dgm:pt modelId="{6DEB6FA6-FC33-D840-9150-93C34023C9CB}" type="parTrans" cxnId="{D4CEF1EB-0433-AF47-B98C-326664EAF722}">
      <dgm:prSet/>
      <dgm:spPr/>
      <dgm:t>
        <a:bodyPr/>
        <a:lstStyle/>
        <a:p>
          <a:endParaRPr lang="en-US"/>
        </a:p>
      </dgm:t>
    </dgm:pt>
    <dgm:pt modelId="{822FB757-B638-6A44-A09A-EEBEF2D6E9D0}" type="sibTrans" cxnId="{D4CEF1EB-0433-AF47-B98C-326664EAF722}">
      <dgm:prSet/>
      <dgm:spPr/>
      <dgm:t>
        <a:bodyPr/>
        <a:lstStyle/>
        <a:p>
          <a:endParaRPr lang="en-US"/>
        </a:p>
      </dgm:t>
    </dgm:pt>
    <dgm:pt modelId="{26B0BC94-23EC-1A4C-9625-E3F1FB67D877}">
      <dgm:prSet custT="1"/>
      <dgm:spPr/>
      <dgm:t>
        <a:bodyPr/>
        <a:lstStyle/>
        <a:p>
          <a:r>
            <a:rPr lang="es-ES_tradnl" sz="1600" b="0" dirty="0">
              <a:latin typeface="Arial" panose="020B0604020202020204" pitchFamily="34" charset="0"/>
              <a:cs typeface="Arial" panose="020B0604020202020204" pitchFamily="34" charset="0"/>
            </a:rPr>
            <a:t>Variable de Proceso (Valor Real)</a:t>
          </a:r>
          <a:endParaRPr lang="en-EC" sz="1600" b="0" dirty="0">
            <a:latin typeface="Arial" panose="020B0604020202020204" pitchFamily="34" charset="0"/>
            <a:cs typeface="Arial" panose="020B0604020202020204" pitchFamily="34" charset="0"/>
          </a:endParaRPr>
        </a:p>
      </dgm:t>
    </dgm:pt>
    <dgm:pt modelId="{FE7F4C78-A5F9-6043-A12E-D2BB515FBE5C}" type="parTrans" cxnId="{59092757-7E13-ED4B-A458-FB9E1C94B1E1}">
      <dgm:prSet/>
      <dgm:spPr/>
      <dgm:t>
        <a:bodyPr/>
        <a:lstStyle/>
        <a:p>
          <a:endParaRPr lang="en-US"/>
        </a:p>
      </dgm:t>
    </dgm:pt>
    <dgm:pt modelId="{46DBB53D-9A19-884A-9782-AB6F43B24930}" type="sibTrans" cxnId="{59092757-7E13-ED4B-A458-FB9E1C94B1E1}">
      <dgm:prSet/>
      <dgm:spPr/>
      <dgm:t>
        <a:bodyPr/>
        <a:lstStyle/>
        <a:p>
          <a:endParaRPr lang="en-US"/>
        </a:p>
      </dgm:t>
    </dgm:pt>
    <dgm:pt modelId="{1488B096-756F-9E4D-B35D-524D68133E1B}">
      <dgm:prSet custT="1"/>
      <dgm:spPr/>
      <dgm:t>
        <a:bodyPr/>
        <a:lstStyle/>
        <a:p>
          <a:r>
            <a:rPr lang="es-ES_tradnl" sz="1600" b="0" dirty="0">
              <a:latin typeface="Arial" panose="020B0604020202020204" pitchFamily="34" charset="0"/>
              <a:cs typeface="Arial" panose="020B0604020202020204" pitchFamily="34" charset="0"/>
            </a:rPr>
            <a:t>V2 ON/OFF</a:t>
          </a:r>
          <a:endParaRPr lang="en-EC" sz="1600" b="0" dirty="0">
            <a:latin typeface="Arial" panose="020B0604020202020204" pitchFamily="34" charset="0"/>
            <a:cs typeface="Arial" panose="020B0604020202020204" pitchFamily="34" charset="0"/>
          </a:endParaRPr>
        </a:p>
      </dgm:t>
    </dgm:pt>
    <dgm:pt modelId="{29B3EDB8-4732-D448-9D55-D259444EF89C}" type="parTrans" cxnId="{F440ADA9-D5C7-0744-8B0A-907F1DBED117}">
      <dgm:prSet/>
      <dgm:spPr/>
      <dgm:t>
        <a:bodyPr/>
        <a:lstStyle/>
        <a:p>
          <a:endParaRPr lang="en-US"/>
        </a:p>
      </dgm:t>
    </dgm:pt>
    <dgm:pt modelId="{06D903EC-EB3C-2641-852D-6552F85BE7CC}" type="sibTrans" cxnId="{F440ADA9-D5C7-0744-8B0A-907F1DBED117}">
      <dgm:prSet/>
      <dgm:spPr/>
      <dgm:t>
        <a:bodyPr/>
        <a:lstStyle/>
        <a:p>
          <a:endParaRPr lang="en-US"/>
        </a:p>
      </dgm:t>
    </dgm:pt>
    <dgm:pt modelId="{E48133EC-211C-4747-B24E-C012D037322D}" type="pres">
      <dgm:prSet presAssocID="{CFED2B65-EB55-1A41-879D-E5BC269ED6AA}" presName="linearFlow" presStyleCnt="0">
        <dgm:presLayoutVars>
          <dgm:dir/>
          <dgm:resizeHandles val="exact"/>
        </dgm:presLayoutVars>
      </dgm:prSet>
      <dgm:spPr/>
    </dgm:pt>
    <dgm:pt modelId="{09A98296-EE7A-034D-A13D-8A8CF74CD7D9}" type="pres">
      <dgm:prSet presAssocID="{7F41C5E4-1F40-0849-9025-35C70A54F8AD}" presName="composite" presStyleCnt="0"/>
      <dgm:spPr/>
    </dgm:pt>
    <dgm:pt modelId="{A9DB204A-328A-6846-BC5E-0766049F9126}" type="pres">
      <dgm:prSet presAssocID="{7F41C5E4-1F40-0849-9025-35C70A54F8AD}" presName="imgShp" presStyleLbl="fgImgPlace1" presStyleIdx="0" presStyleCnt="4"/>
      <dgm:spPr/>
    </dgm:pt>
    <dgm:pt modelId="{EA79FB4C-CB88-394B-9217-3894DBAC6473}" type="pres">
      <dgm:prSet presAssocID="{7F41C5E4-1F40-0849-9025-35C70A54F8AD}" presName="txShp" presStyleLbl="node1" presStyleIdx="0" presStyleCnt="4">
        <dgm:presLayoutVars>
          <dgm:bulletEnabled val="1"/>
        </dgm:presLayoutVars>
      </dgm:prSet>
      <dgm:spPr/>
    </dgm:pt>
    <dgm:pt modelId="{939B2309-A4C4-7F49-B373-8D955040CD16}" type="pres">
      <dgm:prSet presAssocID="{B50EE25F-1E35-6348-A528-F09317FE461F}" presName="spacing" presStyleCnt="0"/>
      <dgm:spPr/>
    </dgm:pt>
    <dgm:pt modelId="{B80EF4E0-5EC0-574D-88B3-F4285E7ABA49}" type="pres">
      <dgm:prSet presAssocID="{1C4BDBBF-F284-FA46-A67C-01DC5F488B58}" presName="composite" presStyleCnt="0"/>
      <dgm:spPr/>
    </dgm:pt>
    <dgm:pt modelId="{11E9DD70-7B53-5547-901D-B0844E6DAA74}" type="pres">
      <dgm:prSet presAssocID="{1C4BDBBF-F284-FA46-A67C-01DC5F488B58}" presName="imgShp" presStyleLbl="fgImgPlace1" presStyleIdx="1" presStyleCnt="4"/>
      <dgm:spPr/>
    </dgm:pt>
    <dgm:pt modelId="{E6F10940-9A02-2F40-AB47-499A0E57A249}" type="pres">
      <dgm:prSet presAssocID="{1C4BDBBF-F284-FA46-A67C-01DC5F488B58}" presName="txShp" presStyleLbl="node1" presStyleIdx="1" presStyleCnt="4">
        <dgm:presLayoutVars>
          <dgm:bulletEnabled val="1"/>
        </dgm:presLayoutVars>
      </dgm:prSet>
      <dgm:spPr/>
    </dgm:pt>
    <dgm:pt modelId="{C8BFE8DC-D40F-6245-B22D-60C495184315}" type="pres">
      <dgm:prSet presAssocID="{822FB757-B638-6A44-A09A-EEBEF2D6E9D0}" presName="spacing" presStyleCnt="0"/>
      <dgm:spPr/>
    </dgm:pt>
    <dgm:pt modelId="{22F59AE4-8F78-164D-BA61-26969BBED3EC}" type="pres">
      <dgm:prSet presAssocID="{26B0BC94-23EC-1A4C-9625-E3F1FB67D877}" presName="composite" presStyleCnt="0"/>
      <dgm:spPr/>
    </dgm:pt>
    <dgm:pt modelId="{4DD3829F-2772-4F4A-BE55-146D65F76CF2}" type="pres">
      <dgm:prSet presAssocID="{26B0BC94-23EC-1A4C-9625-E3F1FB67D877}" presName="imgShp" presStyleLbl="fgImgPlace1" presStyleIdx="2" presStyleCnt="4"/>
      <dgm:spPr/>
    </dgm:pt>
    <dgm:pt modelId="{7249C03F-D1A4-DC4A-84CB-90748F5C5D3B}" type="pres">
      <dgm:prSet presAssocID="{26B0BC94-23EC-1A4C-9625-E3F1FB67D877}" presName="txShp" presStyleLbl="node1" presStyleIdx="2" presStyleCnt="4">
        <dgm:presLayoutVars>
          <dgm:bulletEnabled val="1"/>
        </dgm:presLayoutVars>
      </dgm:prSet>
      <dgm:spPr/>
    </dgm:pt>
    <dgm:pt modelId="{DF1E387C-BD43-1549-B6BB-79CBC7EF14D2}" type="pres">
      <dgm:prSet presAssocID="{46DBB53D-9A19-884A-9782-AB6F43B24930}" presName="spacing" presStyleCnt="0"/>
      <dgm:spPr/>
    </dgm:pt>
    <dgm:pt modelId="{817CF8F4-FBB7-8942-BE23-0517A07FAF22}" type="pres">
      <dgm:prSet presAssocID="{1488B096-756F-9E4D-B35D-524D68133E1B}" presName="composite" presStyleCnt="0"/>
      <dgm:spPr/>
    </dgm:pt>
    <dgm:pt modelId="{41F61EA5-688C-8B4E-928C-DC25160F98D4}" type="pres">
      <dgm:prSet presAssocID="{1488B096-756F-9E4D-B35D-524D68133E1B}" presName="imgShp" presStyleLbl="fgImgPlace1" presStyleIdx="3" presStyleCnt="4"/>
      <dgm:spPr/>
    </dgm:pt>
    <dgm:pt modelId="{34639A23-0B72-B440-9E85-F061ABA7249C}" type="pres">
      <dgm:prSet presAssocID="{1488B096-756F-9E4D-B35D-524D68133E1B}" presName="txShp" presStyleLbl="node1" presStyleIdx="3" presStyleCnt="4">
        <dgm:presLayoutVars>
          <dgm:bulletEnabled val="1"/>
        </dgm:presLayoutVars>
      </dgm:prSet>
      <dgm:spPr/>
    </dgm:pt>
  </dgm:ptLst>
  <dgm:cxnLst>
    <dgm:cxn modelId="{1CDB2A0F-2BFB-DA44-920E-B281E26E7258}" type="presOf" srcId="{1C4BDBBF-F284-FA46-A67C-01DC5F488B58}" destId="{E6F10940-9A02-2F40-AB47-499A0E57A249}" srcOrd="0" destOrd="0" presId="urn:microsoft.com/office/officeart/2005/8/layout/vList3"/>
    <dgm:cxn modelId="{7A3ED317-7B63-B644-BF4B-AED24C11ADBD}" type="presOf" srcId="{26B0BC94-23EC-1A4C-9625-E3F1FB67D877}" destId="{7249C03F-D1A4-DC4A-84CB-90748F5C5D3B}" srcOrd="0" destOrd="0" presId="urn:microsoft.com/office/officeart/2005/8/layout/vList3"/>
    <dgm:cxn modelId="{7387F13A-5E59-D144-9278-C33ED1937BFB}" type="presOf" srcId="{7F41C5E4-1F40-0849-9025-35C70A54F8AD}" destId="{EA79FB4C-CB88-394B-9217-3894DBAC6473}" srcOrd="0" destOrd="0" presId="urn:microsoft.com/office/officeart/2005/8/layout/vList3"/>
    <dgm:cxn modelId="{911CB875-C845-AE44-9CE6-8234BA529164}" type="presOf" srcId="{1488B096-756F-9E4D-B35D-524D68133E1B}" destId="{34639A23-0B72-B440-9E85-F061ABA7249C}" srcOrd="0" destOrd="0" presId="urn:microsoft.com/office/officeart/2005/8/layout/vList3"/>
    <dgm:cxn modelId="{59092757-7E13-ED4B-A458-FB9E1C94B1E1}" srcId="{CFED2B65-EB55-1A41-879D-E5BC269ED6AA}" destId="{26B0BC94-23EC-1A4C-9625-E3F1FB67D877}" srcOrd="2" destOrd="0" parTransId="{FE7F4C78-A5F9-6043-A12E-D2BB515FBE5C}" sibTransId="{46DBB53D-9A19-884A-9782-AB6F43B24930}"/>
    <dgm:cxn modelId="{BCF5B99D-75B8-DD41-92BE-604B2BAF1970}" srcId="{CFED2B65-EB55-1A41-879D-E5BC269ED6AA}" destId="{7F41C5E4-1F40-0849-9025-35C70A54F8AD}" srcOrd="0" destOrd="0" parTransId="{505DE3F6-6590-3C44-911B-E1040D352C55}" sibTransId="{B50EE25F-1E35-6348-A528-F09317FE461F}"/>
    <dgm:cxn modelId="{F440ADA9-D5C7-0744-8B0A-907F1DBED117}" srcId="{CFED2B65-EB55-1A41-879D-E5BC269ED6AA}" destId="{1488B096-756F-9E4D-B35D-524D68133E1B}" srcOrd="3" destOrd="0" parTransId="{29B3EDB8-4732-D448-9D55-D259444EF89C}" sibTransId="{06D903EC-EB3C-2641-852D-6552F85BE7CC}"/>
    <dgm:cxn modelId="{D4CEF1EB-0433-AF47-B98C-326664EAF722}" srcId="{CFED2B65-EB55-1A41-879D-E5BC269ED6AA}" destId="{1C4BDBBF-F284-FA46-A67C-01DC5F488B58}" srcOrd="1" destOrd="0" parTransId="{6DEB6FA6-FC33-D840-9150-93C34023C9CB}" sibTransId="{822FB757-B638-6A44-A09A-EEBEF2D6E9D0}"/>
    <dgm:cxn modelId="{E51B62FE-825A-D242-923E-2AE9FE5E56C1}" type="presOf" srcId="{CFED2B65-EB55-1A41-879D-E5BC269ED6AA}" destId="{E48133EC-211C-4747-B24E-C012D037322D}" srcOrd="0" destOrd="0" presId="urn:microsoft.com/office/officeart/2005/8/layout/vList3"/>
    <dgm:cxn modelId="{E74923B4-8042-5640-8717-337A380DFD1E}" type="presParOf" srcId="{E48133EC-211C-4747-B24E-C012D037322D}" destId="{09A98296-EE7A-034D-A13D-8A8CF74CD7D9}" srcOrd="0" destOrd="0" presId="urn:microsoft.com/office/officeart/2005/8/layout/vList3"/>
    <dgm:cxn modelId="{5A11ABA6-3FA4-044B-BCB6-7DFD8D2F38AA}" type="presParOf" srcId="{09A98296-EE7A-034D-A13D-8A8CF74CD7D9}" destId="{A9DB204A-328A-6846-BC5E-0766049F9126}" srcOrd="0" destOrd="0" presId="urn:microsoft.com/office/officeart/2005/8/layout/vList3"/>
    <dgm:cxn modelId="{BD3BAB3F-76CE-C244-A181-E071A0A0C70D}" type="presParOf" srcId="{09A98296-EE7A-034D-A13D-8A8CF74CD7D9}" destId="{EA79FB4C-CB88-394B-9217-3894DBAC6473}" srcOrd="1" destOrd="0" presId="urn:microsoft.com/office/officeart/2005/8/layout/vList3"/>
    <dgm:cxn modelId="{96BA284B-1246-D144-A379-C605E0E815CE}" type="presParOf" srcId="{E48133EC-211C-4747-B24E-C012D037322D}" destId="{939B2309-A4C4-7F49-B373-8D955040CD16}" srcOrd="1" destOrd="0" presId="urn:microsoft.com/office/officeart/2005/8/layout/vList3"/>
    <dgm:cxn modelId="{F98F0F45-BDB6-EF4E-A29F-A70B98DC9C4C}" type="presParOf" srcId="{E48133EC-211C-4747-B24E-C012D037322D}" destId="{B80EF4E0-5EC0-574D-88B3-F4285E7ABA49}" srcOrd="2" destOrd="0" presId="urn:microsoft.com/office/officeart/2005/8/layout/vList3"/>
    <dgm:cxn modelId="{F6EF6310-2FFC-2745-843E-AB4E09A5137B}" type="presParOf" srcId="{B80EF4E0-5EC0-574D-88B3-F4285E7ABA49}" destId="{11E9DD70-7B53-5547-901D-B0844E6DAA74}" srcOrd="0" destOrd="0" presId="urn:microsoft.com/office/officeart/2005/8/layout/vList3"/>
    <dgm:cxn modelId="{8BFC27F6-3F26-6B4C-9653-1B118C0FBD8F}" type="presParOf" srcId="{B80EF4E0-5EC0-574D-88B3-F4285E7ABA49}" destId="{E6F10940-9A02-2F40-AB47-499A0E57A249}" srcOrd="1" destOrd="0" presId="urn:microsoft.com/office/officeart/2005/8/layout/vList3"/>
    <dgm:cxn modelId="{D1276E48-62FE-8B45-8A93-CF82943CEA2C}" type="presParOf" srcId="{E48133EC-211C-4747-B24E-C012D037322D}" destId="{C8BFE8DC-D40F-6245-B22D-60C495184315}" srcOrd="3" destOrd="0" presId="urn:microsoft.com/office/officeart/2005/8/layout/vList3"/>
    <dgm:cxn modelId="{0340691D-4DAC-7547-8D13-B7828E12DA36}" type="presParOf" srcId="{E48133EC-211C-4747-B24E-C012D037322D}" destId="{22F59AE4-8F78-164D-BA61-26969BBED3EC}" srcOrd="4" destOrd="0" presId="urn:microsoft.com/office/officeart/2005/8/layout/vList3"/>
    <dgm:cxn modelId="{3EFCA7BA-CAC9-4C4F-AC53-C4E3A4070EEE}" type="presParOf" srcId="{22F59AE4-8F78-164D-BA61-26969BBED3EC}" destId="{4DD3829F-2772-4F4A-BE55-146D65F76CF2}" srcOrd="0" destOrd="0" presId="urn:microsoft.com/office/officeart/2005/8/layout/vList3"/>
    <dgm:cxn modelId="{8A9B46BC-0A54-444A-8C26-AB3A4C09790C}" type="presParOf" srcId="{22F59AE4-8F78-164D-BA61-26969BBED3EC}" destId="{7249C03F-D1A4-DC4A-84CB-90748F5C5D3B}" srcOrd="1" destOrd="0" presId="urn:microsoft.com/office/officeart/2005/8/layout/vList3"/>
    <dgm:cxn modelId="{74090808-10BE-6A48-BF86-6346D3715997}" type="presParOf" srcId="{E48133EC-211C-4747-B24E-C012D037322D}" destId="{DF1E387C-BD43-1549-B6BB-79CBC7EF14D2}" srcOrd="5" destOrd="0" presId="urn:microsoft.com/office/officeart/2005/8/layout/vList3"/>
    <dgm:cxn modelId="{98D03166-F36C-4843-A265-9ABA12BC2963}" type="presParOf" srcId="{E48133EC-211C-4747-B24E-C012D037322D}" destId="{817CF8F4-FBB7-8942-BE23-0517A07FAF22}" srcOrd="6" destOrd="0" presId="urn:microsoft.com/office/officeart/2005/8/layout/vList3"/>
    <dgm:cxn modelId="{10C1CA1B-F795-0147-9F36-908A883A1C3E}" type="presParOf" srcId="{817CF8F4-FBB7-8942-BE23-0517A07FAF22}" destId="{41F61EA5-688C-8B4E-928C-DC25160F98D4}" srcOrd="0" destOrd="0" presId="urn:microsoft.com/office/officeart/2005/8/layout/vList3"/>
    <dgm:cxn modelId="{940A0DE5-1EF0-6548-9259-EB4694F9F619}" type="presParOf" srcId="{817CF8F4-FBB7-8942-BE23-0517A07FAF22}" destId="{34639A23-0B72-B440-9E85-F061ABA7249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891403-CC5C-E742-A9A2-FABCEE6317CB}" type="doc">
      <dgm:prSet loTypeId="urn:microsoft.com/office/officeart/2005/8/layout/vList3" loCatId="list" qsTypeId="urn:microsoft.com/office/officeart/2005/8/quickstyle/simple1" qsCatId="simple" csTypeId="urn:microsoft.com/office/officeart/2005/8/colors/accent6_1" csCatId="accent6"/>
      <dgm:spPr/>
      <dgm:t>
        <a:bodyPr/>
        <a:lstStyle/>
        <a:p>
          <a:endParaRPr lang="en-US"/>
        </a:p>
      </dgm:t>
    </dgm:pt>
    <dgm:pt modelId="{75B140FE-6DBF-884D-8F23-4C3EBC4062E4}">
      <dgm:prSet custT="1"/>
      <dgm:spPr/>
      <dgm:t>
        <a:bodyPr/>
        <a:lstStyle/>
        <a:p>
          <a:r>
            <a:rPr lang="es-ES_tradnl" sz="1600" dirty="0">
              <a:latin typeface="Arial" panose="020B0604020202020204" pitchFamily="34" charset="0"/>
              <a:cs typeface="Arial" panose="020B0604020202020204" pitchFamily="34" charset="0"/>
            </a:rPr>
            <a:t>Grafica de temperatura</a:t>
          </a:r>
          <a:endParaRPr lang="en-EC" sz="1600" dirty="0">
            <a:latin typeface="Arial" panose="020B0604020202020204" pitchFamily="34" charset="0"/>
            <a:cs typeface="Arial" panose="020B0604020202020204" pitchFamily="34" charset="0"/>
          </a:endParaRPr>
        </a:p>
      </dgm:t>
    </dgm:pt>
    <dgm:pt modelId="{364EA56C-5A96-4E43-A386-A9DAF83AD9F2}" type="parTrans" cxnId="{6B0CF275-F8E6-524C-AD52-72A14C84E1BB}">
      <dgm:prSet/>
      <dgm:spPr/>
      <dgm:t>
        <a:bodyPr/>
        <a:lstStyle/>
        <a:p>
          <a:endParaRPr lang="en-US" sz="1600"/>
        </a:p>
      </dgm:t>
    </dgm:pt>
    <dgm:pt modelId="{0A31C0FD-18EE-A542-9A7F-E11C483E60C2}" type="sibTrans" cxnId="{6B0CF275-F8E6-524C-AD52-72A14C84E1BB}">
      <dgm:prSet/>
      <dgm:spPr/>
      <dgm:t>
        <a:bodyPr/>
        <a:lstStyle/>
        <a:p>
          <a:endParaRPr lang="en-US" sz="1600"/>
        </a:p>
      </dgm:t>
    </dgm:pt>
    <dgm:pt modelId="{A7BB20BE-DE9B-6E43-8A67-3C4C79907FFA}">
      <dgm:prSet custT="1"/>
      <dgm:spPr/>
      <dgm:t>
        <a:bodyPr/>
        <a:lstStyle/>
        <a:p>
          <a:r>
            <a:rPr lang="es-ES_tradnl" sz="1600" dirty="0">
              <a:latin typeface="Arial" panose="020B0604020202020204" pitchFamily="34" charset="0"/>
              <a:cs typeface="Arial" panose="020B0604020202020204" pitchFamily="34" charset="0"/>
            </a:rPr>
            <a:t>Set Point</a:t>
          </a:r>
          <a:endParaRPr lang="en-EC" sz="1600" dirty="0">
            <a:latin typeface="Arial" panose="020B0604020202020204" pitchFamily="34" charset="0"/>
            <a:cs typeface="Arial" panose="020B0604020202020204" pitchFamily="34" charset="0"/>
          </a:endParaRPr>
        </a:p>
      </dgm:t>
    </dgm:pt>
    <dgm:pt modelId="{18B62619-2EFF-A042-9191-E8D548CC2EBA}" type="parTrans" cxnId="{9F76918F-A219-A245-AC3B-5F32279B3A98}">
      <dgm:prSet/>
      <dgm:spPr/>
      <dgm:t>
        <a:bodyPr/>
        <a:lstStyle/>
        <a:p>
          <a:endParaRPr lang="en-US" sz="1600"/>
        </a:p>
      </dgm:t>
    </dgm:pt>
    <dgm:pt modelId="{DD1B348C-2E46-0041-A180-88F9DEB0104E}" type="sibTrans" cxnId="{9F76918F-A219-A245-AC3B-5F32279B3A98}">
      <dgm:prSet/>
      <dgm:spPr/>
      <dgm:t>
        <a:bodyPr/>
        <a:lstStyle/>
        <a:p>
          <a:endParaRPr lang="en-US" sz="1600"/>
        </a:p>
      </dgm:t>
    </dgm:pt>
    <dgm:pt modelId="{DC0D1774-2F99-5D46-B48B-F179CADFA200}">
      <dgm:prSet custT="1"/>
      <dgm:spPr/>
      <dgm:t>
        <a:bodyPr/>
        <a:lstStyle/>
        <a:p>
          <a:r>
            <a:rPr lang="es-ES_tradnl" sz="1600" dirty="0">
              <a:latin typeface="Arial" panose="020B0604020202020204" pitchFamily="34" charset="0"/>
              <a:cs typeface="Arial" panose="020B0604020202020204" pitchFamily="34" charset="0"/>
            </a:rPr>
            <a:t>Variable de Proceso (Valor Real)</a:t>
          </a:r>
          <a:endParaRPr lang="en-EC" sz="1600" dirty="0">
            <a:latin typeface="Arial" panose="020B0604020202020204" pitchFamily="34" charset="0"/>
            <a:cs typeface="Arial" panose="020B0604020202020204" pitchFamily="34" charset="0"/>
          </a:endParaRPr>
        </a:p>
      </dgm:t>
    </dgm:pt>
    <dgm:pt modelId="{7F93B04E-753C-964B-AF2B-26C5C898F1DA}" type="parTrans" cxnId="{6230B85F-ED07-D244-BD52-475022CE8984}">
      <dgm:prSet/>
      <dgm:spPr/>
      <dgm:t>
        <a:bodyPr/>
        <a:lstStyle/>
        <a:p>
          <a:endParaRPr lang="en-US" sz="1600"/>
        </a:p>
      </dgm:t>
    </dgm:pt>
    <dgm:pt modelId="{5CCABF8D-8F0E-5C49-A50A-2F30D767DCFB}" type="sibTrans" cxnId="{6230B85F-ED07-D244-BD52-475022CE8984}">
      <dgm:prSet/>
      <dgm:spPr/>
      <dgm:t>
        <a:bodyPr/>
        <a:lstStyle/>
        <a:p>
          <a:endParaRPr lang="en-US" sz="1600"/>
        </a:p>
      </dgm:t>
    </dgm:pt>
    <dgm:pt modelId="{73F7CEEF-B309-CF44-A012-27760F3D3634}">
      <dgm:prSet custT="1"/>
      <dgm:spPr/>
      <dgm:t>
        <a:bodyPr/>
        <a:lstStyle/>
        <a:p>
          <a:r>
            <a:rPr lang="es-ES_tradnl" sz="1600" dirty="0">
              <a:latin typeface="Arial" panose="020B0604020202020204" pitchFamily="34" charset="0"/>
              <a:cs typeface="Arial" panose="020B0604020202020204" pitchFamily="34" charset="0"/>
            </a:rPr>
            <a:t>V1 ON/OFF</a:t>
          </a:r>
          <a:endParaRPr lang="en-EC" sz="1600" dirty="0">
            <a:latin typeface="Arial" panose="020B0604020202020204" pitchFamily="34" charset="0"/>
            <a:cs typeface="Arial" panose="020B0604020202020204" pitchFamily="34" charset="0"/>
          </a:endParaRPr>
        </a:p>
      </dgm:t>
    </dgm:pt>
    <dgm:pt modelId="{BFAA1FA6-B864-6E4D-AE9A-F4DCF402F9BA}" type="parTrans" cxnId="{FDE3CBE5-884F-9646-B774-01F0B4564684}">
      <dgm:prSet/>
      <dgm:spPr/>
      <dgm:t>
        <a:bodyPr/>
        <a:lstStyle/>
        <a:p>
          <a:endParaRPr lang="en-US" sz="1600"/>
        </a:p>
      </dgm:t>
    </dgm:pt>
    <dgm:pt modelId="{DD6DC411-A10B-C841-BEF6-B6FA9D7CD878}" type="sibTrans" cxnId="{FDE3CBE5-884F-9646-B774-01F0B4564684}">
      <dgm:prSet/>
      <dgm:spPr/>
      <dgm:t>
        <a:bodyPr/>
        <a:lstStyle/>
        <a:p>
          <a:endParaRPr lang="en-US" sz="1600"/>
        </a:p>
      </dgm:t>
    </dgm:pt>
    <dgm:pt modelId="{145FD93E-F212-9F4C-9B75-CBDF076CAA44}" type="pres">
      <dgm:prSet presAssocID="{D0891403-CC5C-E742-A9A2-FABCEE6317CB}" presName="linearFlow" presStyleCnt="0">
        <dgm:presLayoutVars>
          <dgm:dir val="rev"/>
          <dgm:resizeHandles val="exact"/>
        </dgm:presLayoutVars>
      </dgm:prSet>
      <dgm:spPr/>
    </dgm:pt>
    <dgm:pt modelId="{419E7536-2F9C-A849-8B70-655DE1380B23}" type="pres">
      <dgm:prSet presAssocID="{75B140FE-6DBF-884D-8F23-4C3EBC4062E4}" presName="composite" presStyleCnt="0"/>
      <dgm:spPr/>
    </dgm:pt>
    <dgm:pt modelId="{A5962A63-D63B-C34A-BACD-7243AC3F93F4}" type="pres">
      <dgm:prSet presAssocID="{75B140FE-6DBF-884D-8F23-4C3EBC4062E4}" presName="imgShp" presStyleLbl="fgImgPlace1" presStyleIdx="0" presStyleCnt="4"/>
      <dgm:spPr/>
    </dgm:pt>
    <dgm:pt modelId="{0893731E-A636-834A-B8DF-D9457CC06448}" type="pres">
      <dgm:prSet presAssocID="{75B140FE-6DBF-884D-8F23-4C3EBC4062E4}" presName="txShp" presStyleLbl="node1" presStyleIdx="0" presStyleCnt="4">
        <dgm:presLayoutVars>
          <dgm:bulletEnabled val="1"/>
        </dgm:presLayoutVars>
      </dgm:prSet>
      <dgm:spPr/>
    </dgm:pt>
    <dgm:pt modelId="{588EB765-0A37-7247-B71D-A220F15C8610}" type="pres">
      <dgm:prSet presAssocID="{0A31C0FD-18EE-A542-9A7F-E11C483E60C2}" presName="spacing" presStyleCnt="0"/>
      <dgm:spPr/>
    </dgm:pt>
    <dgm:pt modelId="{423EE269-F1B7-8D48-9C9C-1052430DCD59}" type="pres">
      <dgm:prSet presAssocID="{A7BB20BE-DE9B-6E43-8A67-3C4C79907FFA}" presName="composite" presStyleCnt="0"/>
      <dgm:spPr/>
    </dgm:pt>
    <dgm:pt modelId="{D8A97396-DFAA-5D4C-9A30-2813049F99DD}" type="pres">
      <dgm:prSet presAssocID="{A7BB20BE-DE9B-6E43-8A67-3C4C79907FFA}" presName="imgShp" presStyleLbl="fgImgPlace1" presStyleIdx="1" presStyleCnt="4"/>
      <dgm:spPr/>
    </dgm:pt>
    <dgm:pt modelId="{190ABCC6-EC36-054B-8900-5AF67B1CEE4D}" type="pres">
      <dgm:prSet presAssocID="{A7BB20BE-DE9B-6E43-8A67-3C4C79907FFA}" presName="txShp" presStyleLbl="node1" presStyleIdx="1" presStyleCnt="4">
        <dgm:presLayoutVars>
          <dgm:bulletEnabled val="1"/>
        </dgm:presLayoutVars>
      </dgm:prSet>
      <dgm:spPr/>
    </dgm:pt>
    <dgm:pt modelId="{D8D193EF-36E3-C543-84D4-BAF58B81D631}" type="pres">
      <dgm:prSet presAssocID="{DD1B348C-2E46-0041-A180-88F9DEB0104E}" presName="spacing" presStyleCnt="0"/>
      <dgm:spPr/>
    </dgm:pt>
    <dgm:pt modelId="{C1DD9895-F7B1-7743-8297-3E5F60C5E895}" type="pres">
      <dgm:prSet presAssocID="{DC0D1774-2F99-5D46-B48B-F179CADFA200}" presName="composite" presStyleCnt="0"/>
      <dgm:spPr/>
    </dgm:pt>
    <dgm:pt modelId="{A7E67BED-B279-7543-BC86-AAD666C8D5DA}" type="pres">
      <dgm:prSet presAssocID="{DC0D1774-2F99-5D46-B48B-F179CADFA200}" presName="imgShp" presStyleLbl="fgImgPlace1" presStyleIdx="2" presStyleCnt="4"/>
      <dgm:spPr/>
    </dgm:pt>
    <dgm:pt modelId="{75F97240-31A0-AE48-BA53-481C676677FF}" type="pres">
      <dgm:prSet presAssocID="{DC0D1774-2F99-5D46-B48B-F179CADFA200}" presName="txShp" presStyleLbl="node1" presStyleIdx="2" presStyleCnt="4">
        <dgm:presLayoutVars>
          <dgm:bulletEnabled val="1"/>
        </dgm:presLayoutVars>
      </dgm:prSet>
      <dgm:spPr/>
    </dgm:pt>
    <dgm:pt modelId="{FF439DB3-7F1D-B145-9976-821414DEE97F}" type="pres">
      <dgm:prSet presAssocID="{5CCABF8D-8F0E-5C49-A50A-2F30D767DCFB}" presName="spacing" presStyleCnt="0"/>
      <dgm:spPr/>
    </dgm:pt>
    <dgm:pt modelId="{AA8A4E3F-2033-F44F-8DB0-9D642465564D}" type="pres">
      <dgm:prSet presAssocID="{73F7CEEF-B309-CF44-A012-27760F3D3634}" presName="composite" presStyleCnt="0"/>
      <dgm:spPr/>
    </dgm:pt>
    <dgm:pt modelId="{ADB78427-484A-804B-95B2-9BB4E7F98127}" type="pres">
      <dgm:prSet presAssocID="{73F7CEEF-B309-CF44-A012-27760F3D3634}" presName="imgShp" presStyleLbl="fgImgPlace1" presStyleIdx="3" presStyleCnt="4"/>
      <dgm:spPr/>
    </dgm:pt>
    <dgm:pt modelId="{EA18E5D3-3E7D-E847-B17E-4F09549FF6D1}" type="pres">
      <dgm:prSet presAssocID="{73F7CEEF-B309-CF44-A012-27760F3D3634}" presName="txShp" presStyleLbl="node1" presStyleIdx="3" presStyleCnt="4">
        <dgm:presLayoutVars>
          <dgm:bulletEnabled val="1"/>
        </dgm:presLayoutVars>
      </dgm:prSet>
      <dgm:spPr/>
    </dgm:pt>
  </dgm:ptLst>
  <dgm:cxnLst>
    <dgm:cxn modelId="{F78D3407-26D9-AF4E-ADFF-16F934B0741B}" type="presOf" srcId="{DC0D1774-2F99-5D46-B48B-F179CADFA200}" destId="{75F97240-31A0-AE48-BA53-481C676677FF}" srcOrd="0" destOrd="0" presId="urn:microsoft.com/office/officeart/2005/8/layout/vList3"/>
    <dgm:cxn modelId="{156AF61C-656A-A249-A9A6-4E87E2554ABB}" type="presOf" srcId="{D0891403-CC5C-E742-A9A2-FABCEE6317CB}" destId="{145FD93E-F212-9F4C-9B75-CBDF076CAA44}" srcOrd="0" destOrd="0" presId="urn:microsoft.com/office/officeart/2005/8/layout/vList3"/>
    <dgm:cxn modelId="{0D7A6322-76F6-5647-B21B-7B40C53D11F4}" type="presOf" srcId="{A7BB20BE-DE9B-6E43-8A67-3C4C79907FFA}" destId="{190ABCC6-EC36-054B-8900-5AF67B1CEE4D}" srcOrd="0" destOrd="0" presId="urn:microsoft.com/office/officeart/2005/8/layout/vList3"/>
    <dgm:cxn modelId="{E981592D-78C6-4E47-AADD-5D6FDB16E869}" type="presOf" srcId="{75B140FE-6DBF-884D-8F23-4C3EBC4062E4}" destId="{0893731E-A636-834A-B8DF-D9457CC06448}" srcOrd="0" destOrd="0" presId="urn:microsoft.com/office/officeart/2005/8/layout/vList3"/>
    <dgm:cxn modelId="{6230B85F-ED07-D244-BD52-475022CE8984}" srcId="{D0891403-CC5C-E742-A9A2-FABCEE6317CB}" destId="{DC0D1774-2F99-5D46-B48B-F179CADFA200}" srcOrd="2" destOrd="0" parTransId="{7F93B04E-753C-964B-AF2B-26C5C898F1DA}" sibTransId="{5CCABF8D-8F0E-5C49-A50A-2F30D767DCFB}"/>
    <dgm:cxn modelId="{6B0CF275-F8E6-524C-AD52-72A14C84E1BB}" srcId="{D0891403-CC5C-E742-A9A2-FABCEE6317CB}" destId="{75B140FE-6DBF-884D-8F23-4C3EBC4062E4}" srcOrd="0" destOrd="0" parTransId="{364EA56C-5A96-4E43-A386-A9DAF83AD9F2}" sibTransId="{0A31C0FD-18EE-A542-9A7F-E11C483E60C2}"/>
    <dgm:cxn modelId="{4D67B477-FA1C-4744-8FA0-79017F1BE058}" type="presOf" srcId="{73F7CEEF-B309-CF44-A012-27760F3D3634}" destId="{EA18E5D3-3E7D-E847-B17E-4F09549FF6D1}" srcOrd="0" destOrd="0" presId="urn:microsoft.com/office/officeart/2005/8/layout/vList3"/>
    <dgm:cxn modelId="{9F76918F-A219-A245-AC3B-5F32279B3A98}" srcId="{D0891403-CC5C-E742-A9A2-FABCEE6317CB}" destId="{A7BB20BE-DE9B-6E43-8A67-3C4C79907FFA}" srcOrd="1" destOrd="0" parTransId="{18B62619-2EFF-A042-9191-E8D548CC2EBA}" sibTransId="{DD1B348C-2E46-0041-A180-88F9DEB0104E}"/>
    <dgm:cxn modelId="{FDE3CBE5-884F-9646-B774-01F0B4564684}" srcId="{D0891403-CC5C-E742-A9A2-FABCEE6317CB}" destId="{73F7CEEF-B309-CF44-A012-27760F3D3634}" srcOrd="3" destOrd="0" parTransId="{BFAA1FA6-B864-6E4D-AE9A-F4DCF402F9BA}" sibTransId="{DD6DC411-A10B-C841-BEF6-B6FA9D7CD878}"/>
    <dgm:cxn modelId="{643E65D3-E6D7-4E48-9996-AD1E10397E9B}" type="presParOf" srcId="{145FD93E-F212-9F4C-9B75-CBDF076CAA44}" destId="{419E7536-2F9C-A849-8B70-655DE1380B23}" srcOrd="0" destOrd="0" presId="urn:microsoft.com/office/officeart/2005/8/layout/vList3"/>
    <dgm:cxn modelId="{E150E5E5-7613-804D-A24E-77E581B9EF15}" type="presParOf" srcId="{419E7536-2F9C-A849-8B70-655DE1380B23}" destId="{A5962A63-D63B-C34A-BACD-7243AC3F93F4}" srcOrd="0" destOrd="0" presId="urn:microsoft.com/office/officeart/2005/8/layout/vList3"/>
    <dgm:cxn modelId="{DB68105A-A888-5141-A555-3B8F8765FFC3}" type="presParOf" srcId="{419E7536-2F9C-A849-8B70-655DE1380B23}" destId="{0893731E-A636-834A-B8DF-D9457CC06448}" srcOrd="1" destOrd="0" presId="urn:microsoft.com/office/officeart/2005/8/layout/vList3"/>
    <dgm:cxn modelId="{7989922E-8A9A-0043-892F-B8D898E58EE7}" type="presParOf" srcId="{145FD93E-F212-9F4C-9B75-CBDF076CAA44}" destId="{588EB765-0A37-7247-B71D-A220F15C8610}" srcOrd="1" destOrd="0" presId="urn:microsoft.com/office/officeart/2005/8/layout/vList3"/>
    <dgm:cxn modelId="{C1B3839C-663A-8F40-9DFA-387685EA3F25}" type="presParOf" srcId="{145FD93E-F212-9F4C-9B75-CBDF076CAA44}" destId="{423EE269-F1B7-8D48-9C9C-1052430DCD59}" srcOrd="2" destOrd="0" presId="urn:microsoft.com/office/officeart/2005/8/layout/vList3"/>
    <dgm:cxn modelId="{4A092A51-E3B8-F046-8106-9C3ECC0949D8}" type="presParOf" srcId="{423EE269-F1B7-8D48-9C9C-1052430DCD59}" destId="{D8A97396-DFAA-5D4C-9A30-2813049F99DD}" srcOrd="0" destOrd="0" presId="urn:microsoft.com/office/officeart/2005/8/layout/vList3"/>
    <dgm:cxn modelId="{FCEA2B63-8528-5744-8222-A21BDB061047}" type="presParOf" srcId="{423EE269-F1B7-8D48-9C9C-1052430DCD59}" destId="{190ABCC6-EC36-054B-8900-5AF67B1CEE4D}" srcOrd="1" destOrd="0" presId="urn:microsoft.com/office/officeart/2005/8/layout/vList3"/>
    <dgm:cxn modelId="{127641B4-EE2A-5E40-B4AF-9D0B60B09D7A}" type="presParOf" srcId="{145FD93E-F212-9F4C-9B75-CBDF076CAA44}" destId="{D8D193EF-36E3-C543-84D4-BAF58B81D631}" srcOrd="3" destOrd="0" presId="urn:microsoft.com/office/officeart/2005/8/layout/vList3"/>
    <dgm:cxn modelId="{05F153BB-D87D-F14F-9A5C-5ACD73EC32C8}" type="presParOf" srcId="{145FD93E-F212-9F4C-9B75-CBDF076CAA44}" destId="{C1DD9895-F7B1-7743-8297-3E5F60C5E895}" srcOrd="4" destOrd="0" presId="urn:microsoft.com/office/officeart/2005/8/layout/vList3"/>
    <dgm:cxn modelId="{2E7F62AD-B4D4-7447-9521-30EE5F922E50}" type="presParOf" srcId="{C1DD9895-F7B1-7743-8297-3E5F60C5E895}" destId="{A7E67BED-B279-7543-BC86-AAD666C8D5DA}" srcOrd="0" destOrd="0" presId="urn:microsoft.com/office/officeart/2005/8/layout/vList3"/>
    <dgm:cxn modelId="{B6ED19A6-1B59-7041-94A5-DFC61E2DE60A}" type="presParOf" srcId="{C1DD9895-F7B1-7743-8297-3E5F60C5E895}" destId="{75F97240-31A0-AE48-BA53-481C676677FF}" srcOrd="1" destOrd="0" presId="urn:microsoft.com/office/officeart/2005/8/layout/vList3"/>
    <dgm:cxn modelId="{4F6D42F9-348C-F64A-857E-DDB49AFAB71F}" type="presParOf" srcId="{145FD93E-F212-9F4C-9B75-CBDF076CAA44}" destId="{FF439DB3-7F1D-B145-9976-821414DEE97F}" srcOrd="5" destOrd="0" presId="urn:microsoft.com/office/officeart/2005/8/layout/vList3"/>
    <dgm:cxn modelId="{C341D937-0951-504D-AD6E-7D035030AE0A}" type="presParOf" srcId="{145FD93E-F212-9F4C-9B75-CBDF076CAA44}" destId="{AA8A4E3F-2033-F44F-8DB0-9D642465564D}" srcOrd="6" destOrd="0" presId="urn:microsoft.com/office/officeart/2005/8/layout/vList3"/>
    <dgm:cxn modelId="{725D64F7-8A08-8C42-85CF-DD8D7325AEAD}" type="presParOf" srcId="{AA8A4E3F-2033-F44F-8DB0-9D642465564D}" destId="{ADB78427-484A-804B-95B2-9BB4E7F98127}" srcOrd="0" destOrd="0" presId="urn:microsoft.com/office/officeart/2005/8/layout/vList3"/>
    <dgm:cxn modelId="{AB38557F-0DE7-6144-869E-8EF4C218A3DC}" type="presParOf" srcId="{AA8A4E3F-2033-F44F-8DB0-9D642465564D}" destId="{EA18E5D3-3E7D-E847-B17E-4F09549FF6D1}"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0C30B3-AC39-C54D-A5D5-1F294A1061D8}" type="doc">
      <dgm:prSet loTypeId="urn:microsoft.com/office/officeart/2005/8/layout/hProcess9" loCatId="process" qsTypeId="urn:microsoft.com/office/officeart/2005/8/quickstyle/simple1" qsCatId="simple" csTypeId="urn:microsoft.com/office/officeart/2005/8/colors/accent6_1" csCatId="accent6"/>
      <dgm:spPr/>
      <dgm:t>
        <a:bodyPr/>
        <a:lstStyle/>
        <a:p>
          <a:endParaRPr lang="en-US"/>
        </a:p>
      </dgm:t>
    </dgm:pt>
    <dgm:pt modelId="{21498DF6-CAE0-074A-B211-117A6219700D}">
      <dgm:prSet/>
      <dgm:spPr/>
      <dgm:t>
        <a:bodyPr/>
        <a:lstStyle/>
        <a:p>
          <a:r>
            <a:rPr lang="es-ES_tradnl" dirty="0">
              <a:latin typeface="Arial" panose="020B0604020202020204" pitchFamily="34" charset="0"/>
              <a:cs typeface="Arial" panose="020B0604020202020204" pitchFamily="34" charset="0"/>
            </a:rPr>
            <a:t>Ajuste y Sincronización de Hora y Fecha</a:t>
          </a:r>
          <a:endParaRPr lang="en-EC" dirty="0">
            <a:latin typeface="Arial" panose="020B0604020202020204" pitchFamily="34" charset="0"/>
            <a:cs typeface="Arial" panose="020B0604020202020204" pitchFamily="34" charset="0"/>
          </a:endParaRPr>
        </a:p>
      </dgm:t>
    </dgm:pt>
    <dgm:pt modelId="{3AAFBB2D-0315-C14C-A4C3-CD20D97F833E}" type="parTrans" cxnId="{DF78539B-01BE-DA4E-9A58-0C6A1FFD6F3F}">
      <dgm:prSet/>
      <dgm:spPr/>
      <dgm:t>
        <a:bodyPr/>
        <a:lstStyle/>
        <a:p>
          <a:endParaRPr lang="en-US"/>
        </a:p>
      </dgm:t>
    </dgm:pt>
    <dgm:pt modelId="{6BA56AE3-956B-1843-856D-DCD646E58072}" type="sibTrans" cxnId="{DF78539B-01BE-DA4E-9A58-0C6A1FFD6F3F}">
      <dgm:prSet/>
      <dgm:spPr/>
      <dgm:t>
        <a:bodyPr/>
        <a:lstStyle/>
        <a:p>
          <a:endParaRPr lang="en-US"/>
        </a:p>
      </dgm:t>
    </dgm:pt>
    <dgm:pt modelId="{95BEBEE7-B29C-BD4E-924E-220458BD14C4}">
      <dgm:prSet/>
      <dgm:spPr/>
      <dgm:t>
        <a:bodyPr/>
        <a:lstStyle/>
        <a:p>
          <a:r>
            <a:rPr lang="es-ES_tradnl" dirty="0">
              <a:latin typeface="Arial" panose="020B0604020202020204" pitchFamily="34" charset="0"/>
              <a:cs typeface="Arial" panose="020B0604020202020204" pitchFamily="34" charset="0"/>
            </a:rPr>
            <a:t>Calibración de Sensores de Temperatura</a:t>
          </a:r>
          <a:endParaRPr lang="en-EC" dirty="0">
            <a:latin typeface="Arial" panose="020B0604020202020204" pitchFamily="34" charset="0"/>
            <a:cs typeface="Arial" panose="020B0604020202020204" pitchFamily="34" charset="0"/>
          </a:endParaRPr>
        </a:p>
      </dgm:t>
    </dgm:pt>
    <dgm:pt modelId="{66C6C0F0-A43B-6B44-A653-99FA62251447}" type="parTrans" cxnId="{17B0EF03-E769-FC4D-8401-352A423FB084}">
      <dgm:prSet/>
      <dgm:spPr/>
      <dgm:t>
        <a:bodyPr/>
        <a:lstStyle/>
        <a:p>
          <a:endParaRPr lang="en-US"/>
        </a:p>
      </dgm:t>
    </dgm:pt>
    <dgm:pt modelId="{983EED6B-B95D-E846-9377-37CC28AB83FF}" type="sibTrans" cxnId="{17B0EF03-E769-FC4D-8401-352A423FB084}">
      <dgm:prSet/>
      <dgm:spPr/>
      <dgm:t>
        <a:bodyPr/>
        <a:lstStyle/>
        <a:p>
          <a:endParaRPr lang="en-US"/>
        </a:p>
      </dgm:t>
    </dgm:pt>
    <dgm:pt modelId="{9D4C23DB-C29B-B04B-A79E-7B18C25849C2}" type="pres">
      <dgm:prSet presAssocID="{FB0C30B3-AC39-C54D-A5D5-1F294A1061D8}" presName="CompostProcess" presStyleCnt="0">
        <dgm:presLayoutVars>
          <dgm:dir/>
          <dgm:resizeHandles val="exact"/>
        </dgm:presLayoutVars>
      </dgm:prSet>
      <dgm:spPr/>
    </dgm:pt>
    <dgm:pt modelId="{D97C8136-12F4-F643-B3B5-FFF7A6405204}" type="pres">
      <dgm:prSet presAssocID="{FB0C30B3-AC39-C54D-A5D5-1F294A1061D8}" presName="arrow" presStyleLbl="bgShp" presStyleIdx="0" presStyleCnt="1"/>
      <dgm:spPr/>
    </dgm:pt>
    <dgm:pt modelId="{0A283788-DB45-864E-81A3-4F31015185BA}" type="pres">
      <dgm:prSet presAssocID="{FB0C30B3-AC39-C54D-A5D5-1F294A1061D8}" presName="linearProcess" presStyleCnt="0"/>
      <dgm:spPr/>
    </dgm:pt>
    <dgm:pt modelId="{89232B01-63F7-9441-A6BD-9448B1DF560D}" type="pres">
      <dgm:prSet presAssocID="{21498DF6-CAE0-074A-B211-117A6219700D}" presName="textNode" presStyleLbl="node1" presStyleIdx="0" presStyleCnt="2">
        <dgm:presLayoutVars>
          <dgm:bulletEnabled val="1"/>
        </dgm:presLayoutVars>
      </dgm:prSet>
      <dgm:spPr/>
    </dgm:pt>
    <dgm:pt modelId="{E19E59ED-917F-774C-B921-66703181675D}" type="pres">
      <dgm:prSet presAssocID="{6BA56AE3-956B-1843-856D-DCD646E58072}" presName="sibTrans" presStyleCnt="0"/>
      <dgm:spPr/>
    </dgm:pt>
    <dgm:pt modelId="{E9570F29-062B-3E4C-AC15-73ED8F43F6ED}" type="pres">
      <dgm:prSet presAssocID="{95BEBEE7-B29C-BD4E-924E-220458BD14C4}" presName="textNode" presStyleLbl="node1" presStyleIdx="1" presStyleCnt="2">
        <dgm:presLayoutVars>
          <dgm:bulletEnabled val="1"/>
        </dgm:presLayoutVars>
      </dgm:prSet>
      <dgm:spPr/>
    </dgm:pt>
  </dgm:ptLst>
  <dgm:cxnLst>
    <dgm:cxn modelId="{17B0EF03-E769-FC4D-8401-352A423FB084}" srcId="{FB0C30B3-AC39-C54D-A5D5-1F294A1061D8}" destId="{95BEBEE7-B29C-BD4E-924E-220458BD14C4}" srcOrd="1" destOrd="0" parTransId="{66C6C0F0-A43B-6B44-A653-99FA62251447}" sibTransId="{983EED6B-B95D-E846-9377-37CC28AB83FF}"/>
    <dgm:cxn modelId="{280B194B-82CC-E543-906D-2A2BF3E4665C}" type="presOf" srcId="{FB0C30B3-AC39-C54D-A5D5-1F294A1061D8}" destId="{9D4C23DB-C29B-B04B-A79E-7B18C25849C2}" srcOrd="0" destOrd="0" presId="urn:microsoft.com/office/officeart/2005/8/layout/hProcess9"/>
    <dgm:cxn modelId="{0FA9807D-81AB-C440-8269-D7BC2178BC85}" type="presOf" srcId="{95BEBEE7-B29C-BD4E-924E-220458BD14C4}" destId="{E9570F29-062B-3E4C-AC15-73ED8F43F6ED}" srcOrd="0" destOrd="0" presId="urn:microsoft.com/office/officeart/2005/8/layout/hProcess9"/>
    <dgm:cxn modelId="{DF78539B-01BE-DA4E-9A58-0C6A1FFD6F3F}" srcId="{FB0C30B3-AC39-C54D-A5D5-1F294A1061D8}" destId="{21498DF6-CAE0-074A-B211-117A6219700D}" srcOrd="0" destOrd="0" parTransId="{3AAFBB2D-0315-C14C-A4C3-CD20D97F833E}" sibTransId="{6BA56AE3-956B-1843-856D-DCD646E58072}"/>
    <dgm:cxn modelId="{235F29CA-04E0-7541-A3AF-CA5F3A1A40E7}" type="presOf" srcId="{21498DF6-CAE0-074A-B211-117A6219700D}" destId="{89232B01-63F7-9441-A6BD-9448B1DF560D}" srcOrd="0" destOrd="0" presId="urn:microsoft.com/office/officeart/2005/8/layout/hProcess9"/>
    <dgm:cxn modelId="{E1A1A8CB-2460-1549-BF80-A8AA9F176539}" type="presParOf" srcId="{9D4C23DB-C29B-B04B-A79E-7B18C25849C2}" destId="{D97C8136-12F4-F643-B3B5-FFF7A6405204}" srcOrd="0" destOrd="0" presId="urn:microsoft.com/office/officeart/2005/8/layout/hProcess9"/>
    <dgm:cxn modelId="{69A893F6-CE28-1244-8620-81DEAF337AE6}" type="presParOf" srcId="{9D4C23DB-C29B-B04B-A79E-7B18C25849C2}" destId="{0A283788-DB45-864E-81A3-4F31015185BA}" srcOrd="1" destOrd="0" presId="urn:microsoft.com/office/officeart/2005/8/layout/hProcess9"/>
    <dgm:cxn modelId="{8F747832-7A05-A541-A145-42630ECFACD0}" type="presParOf" srcId="{0A283788-DB45-864E-81A3-4F31015185BA}" destId="{89232B01-63F7-9441-A6BD-9448B1DF560D}" srcOrd="0" destOrd="0" presId="urn:microsoft.com/office/officeart/2005/8/layout/hProcess9"/>
    <dgm:cxn modelId="{41CFE042-BA21-7B46-8BAC-4F9E1F7008CF}" type="presParOf" srcId="{0A283788-DB45-864E-81A3-4F31015185BA}" destId="{E19E59ED-917F-774C-B921-66703181675D}" srcOrd="1" destOrd="0" presId="urn:microsoft.com/office/officeart/2005/8/layout/hProcess9"/>
    <dgm:cxn modelId="{CE1FDA34-2E37-BC44-9FE4-2B8E6E68BF77}" type="presParOf" srcId="{0A283788-DB45-864E-81A3-4F31015185BA}" destId="{E9570F29-062B-3E4C-AC15-73ED8F43F6ED}"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0DCDE67-A0C0-164B-81D6-F0AC6EC24C42}" type="doc">
      <dgm:prSet loTypeId="urn:microsoft.com/office/officeart/2005/8/layout/pyramid2" loCatId="pyramid" qsTypeId="urn:microsoft.com/office/officeart/2005/8/quickstyle/simple1" qsCatId="simple" csTypeId="urn:microsoft.com/office/officeart/2005/8/colors/accent6_2" csCatId="accent6"/>
      <dgm:spPr/>
      <dgm:t>
        <a:bodyPr/>
        <a:lstStyle/>
        <a:p>
          <a:endParaRPr lang="en-US"/>
        </a:p>
      </dgm:t>
    </dgm:pt>
    <dgm:pt modelId="{A7BBC51E-B1C3-CE46-A768-885C8A5437C5}">
      <dgm:prSet/>
      <dgm:spPr/>
      <dgm:t>
        <a:bodyPr/>
        <a:lstStyle/>
        <a:p>
          <a:r>
            <a:rPr lang="es-ES" dirty="0">
              <a:latin typeface="Arial" panose="020B0604020202020204" pitchFamily="34" charset="0"/>
              <a:cs typeface="Arial" panose="020B0604020202020204" pitchFamily="34" charset="0"/>
            </a:rPr>
            <a:t>Nivel 1: Administrador del Sistema</a:t>
          </a:r>
          <a:endParaRPr lang="en-EC" dirty="0">
            <a:latin typeface="Arial" panose="020B0604020202020204" pitchFamily="34" charset="0"/>
            <a:cs typeface="Arial" panose="020B0604020202020204" pitchFamily="34" charset="0"/>
          </a:endParaRPr>
        </a:p>
      </dgm:t>
    </dgm:pt>
    <dgm:pt modelId="{409EEC7B-C4FB-2F42-AC8A-0361BF9F57AB}" type="parTrans" cxnId="{726050B7-F1DD-394C-86AD-9E9F9CBB281A}">
      <dgm:prSet/>
      <dgm:spPr/>
      <dgm:t>
        <a:bodyPr/>
        <a:lstStyle/>
        <a:p>
          <a:endParaRPr lang="en-US">
            <a:latin typeface="Arial" panose="020B0604020202020204" pitchFamily="34" charset="0"/>
            <a:cs typeface="Arial" panose="020B0604020202020204" pitchFamily="34" charset="0"/>
          </a:endParaRPr>
        </a:p>
      </dgm:t>
    </dgm:pt>
    <dgm:pt modelId="{2A2E2741-0B26-9C4A-A486-88D531EB7835}" type="sibTrans" cxnId="{726050B7-F1DD-394C-86AD-9E9F9CBB281A}">
      <dgm:prSet/>
      <dgm:spPr/>
      <dgm:t>
        <a:bodyPr/>
        <a:lstStyle/>
        <a:p>
          <a:endParaRPr lang="en-US">
            <a:latin typeface="Arial" panose="020B0604020202020204" pitchFamily="34" charset="0"/>
            <a:cs typeface="Arial" panose="020B0604020202020204" pitchFamily="34" charset="0"/>
          </a:endParaRPr>
        </a:p>
      </dgm:t>
    </dgm:pt>
    <dgm:pt modelId="{F95671F7-B079-A043-918B-1039466A8119}">
      <dgm:prSet/>
      <dgm:spPr/>
      <dgm:t>
        <a:bodyPr/>
        <a:lstStyle/>
        <a:p>
          <a:r>
            <a:rPr lang="es-ES" dirty="0">
              <a:latin typeface="Arial" panose="020B0604020202020204" pitchFamily="34" charset="0"/>
              <a:cs typeface="Arial" panose="020B0604020202020204" pitchFamily="34" charset="0"/>
            </a:rPr>
            <a:t>Nivel 2: Nivel de Supervisor</a:t>
          </a:r>
          <a:endParaRPr lang="en-EC" dirty="0">
            <a:latin typeface="Arial" panose="020B0604020202020204" pitchFamily="34" charset="0"/>
            <a:cs typeface="Arial" panose="020B0604020202020204" pitchFamily="34" charset="0"/>
          </a:endParaRPr>
        </a:p>
      </dgm:t>
    </dgm:pt>
    <dgm:pt modelId="{4CD6ED11-477D-824B-9AB7-1E8A26B309A8}" type="parTrans" cxnId="{C2524E99-7B95-4847-A7A1-AB7119CA961A}">
      <dgm:prSet/>
      <dgm:spPr/>
      <dgm:t>
        <a:bodyPr/>
        <a:lstStyle/>
        <a:p>
          <a:endParaRPr lang="en-US">
            <a:latin typeface="Arial" panose="020B0604020202020204" pitchFamily="34" charset="0"/>
            <a:cs typeface="Arial" panose="020B0604020202020204" pitchFamily="34" charset="0"/>
          </a:endParaRPr>
        </a:p>
      </dgm:t>
    </dgm:pt>
    <dgm:pt modelId="{8340D073-77B1-F14D-9AD0-5E31314A4626}" type="sibTrans" cxnId="{C2524E99-7B95-4847-A7A1-AB7119CA961A}">
      <dgm:prSet/>
      <dgm:spPr/>
      <dgm:t>
        <a:bodyPr/>
        <a:lstStyle/>
        <a:p>
          <a:endParaRPr lang="en-US">
            <a:latin typeface="Arial" panose="020B0604020202020204" pitchFamily="34" charset="0"/>
            <a:cs typeface="Arial" panose="020B0604020202020204" pitchFamily="34" charset="0"/>
          </a:endParaRPr>
        </a:p>
      </dgm:t>
    </dgm:pt>
    <dgm:pt modelId="{57F47CEF-B555-8344-8770-2319FA9195BB}">
      <dgm:prSet/>
      <dgm:spPr/>
      <dgm:t>
        <a:bodyPr/>
        <a:lstStyle/>
        <a:p>
          <a:r>
            <a:rPr lang="es-ES" dirty="0">
              <a:latin typeface="Arial" panose="020B0604020202020204" pitchFamily="34" charset="0"/>
              <a:cs typeface="Arial" panose="020B0604020202020204" pitchFamily="34" charset="0"/>
            </a:rPr>
            <a:t>Nivel 3: Nivel de Operador</a:t>
          </a:r>
          <a:endParaRPr lang="en-EC" dirty="0">
            <a:latin typeface="Arial" panose="020B0604020202020204" pitchFamily="34" charset="0"/>
            <a:cs typeface="Arial" panose="020B0604020202020204" pitchFamily="34" charset="0"/>
          </a:endParaRPr>
        </a:p>
      </dgm:t>
    </dgm:pt>
    <dgm:pt modelId="{7F5688E9-CB2D-6E48-A5AE-0E62DC63D6C5}" type="parTrans" cxnId="{D0F41449-B792-CA4A-ABEE-5691A9E31EE8}">
      <dgm:prSet/>
      <dgm:spPr/>
      <dgm:t>
        <a:bodyPr/>
        <a:lstStyle/>
        <a:p>
          <a:endParaRPr lang="en-US">
            <a:latin typeface="Arial" panose="020B0604020202020204" pitchFamily="34" charset="0"/>
            <a:cs typeface="Arial" panose="020B0604020202020204" pitchFamily="34" charset="0"/>
          </a:endParaRPr>
        </a:p>
      </dgm:t>
    </dgm:pt>
    <dgm:pt modelId="{30100340-149F-1244-A6BD-AA085F9A9D78}" type="sibTrans" cxnId="{D0F41449-B792-CA4A-ABEE-5691A9E31EE8}">
      <dgm:prSet/>
      <dgm:spPr/>
      <dgm:t>
        <a:bodyPr/>
        <a:lstStyle/>
        <a:p>
          <a:endParaRPr lang="en-US">
            <a:latin typeface="Arial" panose="020B0604020202020204" pitchFamily="34" charset="0"/>
            <a:cs typeface="Arial" panose="020B0604020202020204" pitchFamily="34" charset="0"/>
          </a:endParaRPr>
        </a:p>
      </dgm:t>
    </dgm:pt>
    <dgm:pt modelId="{F4653BE3-98A4-8847-99A6-C9394E1F92C3}" type="pres">
      <dgm:prSet presAssocID="{30DCDE67-A0C0-164B-81D6-F0AC6EC24C42}" presName="compositeShape" presStyleCnt="0">
        <dgm:presLayoutVars>
          <dgm:dir/>
          <dgm:resizeHandles/>
        </dgm:presLayoutVars>
      </dgm:prSet>
      <dgm:spPr/>
    </dgm:pt>
    <dgm:pt modelId="{BAD5652F-3755-6A41-A3FC-2FFEC3C0690F}" type="pres">
      <dgm:prSet presAssocID="{30DCDE67-A0C0-164B-81D6-F0AC6EC24C42}" presName="pyramid" presStyleLbl="node1" presStyleIdx="0" presStyleCnt="1" custLinFactNeighborY="-7485"/>
      <dgm:spPr/>
    </dgm:pt>
    <dgm:pt modelId="{739EE7DA-2CFC-4747-8CAD-522C2F67D75B}" type="pres">
      <dgm:prSet presAssocID="{30DCDE67-A0C0-164B-81D6-F0AC6EC24C42}" presName="theList" presStyleCnt="0"/>
      <dgm:spPr/>
    </dgm:pt>
    <dgm:pt modelId="{EE34083D-3358-7245-9456-5CE80623AA88}" type="pres">
      <dgm:prSet presAssocID="{A7BBC51E-B1C3-CE46-A768-885C8A5437C5}" presName="aNode" presStyleLbl="fgAcc1" presStyleIdx="0" presStyleCnt="3">
        <dgm:presLayoutVars>
          <dgm:bulletEnabled val="1"/>
        </dgm:presLayoutVars>
      </dgm:prSet>
      <dgm:spPr/>
    </dgm:pt>
    <dgm:pt modelId="{36790392-E8C5-184B-A79B-B9294FACBBDB}" type="pres">
      <dgm:prSet presAssocID="{A7BBC51E-B1C3-CE46-A768-885C8A5437C5}" presName="aSpace" presStyleCnt="0"/>
      <dgm:spPr/>
    </dgm:pt>
    <dgm:pt modelId="{9D63B574-4BF0-6745-8020-3C5802FF107A}" type="pres">
      <dgm:prSet presAssocID="{F95671F7-B079-A043-918B-1039466A8119}" presName="aNode" presStyleLbl="fgAcc1" presStyleIdx="1" presStyleCnt="3">
        <dgm:presLayoutVars>
          <dgm:bulletEnabled val="1"/>
        </dgm:presLayoutVars>
      </dgm:prSet>
      <dgm:spPr/>
    </dgm:pt>
    <dgm:pt modelId="{799F1539-2BCE-6944-9AFD-5CD04CF86970}" type="pres">
      <dgm:prSet presAssocID="{F95671F7-B079-A043-918B-1039466A8119}" presName="aSpace" presStyleCnt="0"/>
      <dgm:spPr/>
    </dgm:pt>
    <dgm:pt modelId="{F5FDD9FB-7F83-AE46-A1FB-AE811B1C67B3}" type="pres">
      <dgm:prSet presAssocID="{57F47CEF-B555-8344-8770-2319FA9195BB}" presName="aNode" presStyleLbl="fgAcc1" presStyleIdx="2" presStyleCnt="3">
        <dgm:presLayoutVars>
          <dgm:bulletEnabled val="1"/>
        </dgm:presLayoutVars>
      </dgm:prSet>
      <dgm:spPr/>
    </dgm:pt>
    <dgm:pt modelId="{4308499C-1BB8-E949-86A1-4C6FE4269414}" type="pres">
      <dgm:prSet presAssocID="{57F47CEF-B555-8344-8770-2319FA9195BB}" presName="aSpace" presStyleCnt="0"/>
      <dgm:spPr/>
    </dgm:pt>
  </dgm:ptLst>
  <dgm:cxnLst>
    <dgm:cxn modelId="{8874CA1B-9B75-BA41-8949-93066C824374}" type="presOf" srcId="{F95671F7-B079-A043-918B-1039466A8119}" destId="{9D63B574-4BF0-6745-8020-3C5802FF107A}" srcOrd="0" destOrd="0" presId="urn:microsoft.com/office/officeart/2005/8/layout/pyramid2"/>
    <dgm:cxn modelId="{9630A068-4A6B-0144-947D-84432EA56DEB}" type="presOf" srcId="{57F47CEF-B555-8344-8770-2319FA9195BB}" destId="{F5FDD9FB-7F83-AE46-A1FB-AE811B1C67B3}" srcOrd="0" destOrd="0" presId="urn:microsoft.com/office/officeart/2005/8/layout/pyramid2"/>
    <dgm:cxn modelId="{D0F41449-B792-CA4A-ABEE-5691A9E31EE8}" srcId="{30DCDE67-A0C0-164B-81D6-F0AC6EC24C42}" destId="{57F47CEF-B555-8344-8770-2319FA9195BB}" srcOrd="2" destOrd="0" parTransId="{7F5688E9-CB2D-6E48-A5AE-0E62DC63D6C5}" sibTransId="{30100340-149F-1244-A6BD-AA085F9A9D78}"/>
    <dgm:cxn modelId="{C2524E99-7B95-4847-A7A1-AB7119CA961A}" srcId="{30DCDE67-A0C0-164B-81D6-F0AC6EC24C42}" destId="{F95671F7-B079-A043-918B-1039466A8119}" srcOrd="1" destOrd="0" parTransId="{4CD6ED11-477D-824B-9AB7-1E8A26B309A8}" sibTransId="{8340D073-77B1-F14D-9AD0-5E31314A4626}"/>
    <dgm:cxn modelId="{726050B7-F1DD-394C-86AD-9E9F9CBB281A}" srcId="{30DCDE67-A0C0-164B-81D6-F0AC6EC24C42}" destId="{A7BBC51E-B1C3-CE46-A768-885C8A5437C5}" srcOrd="0" destOrd="0" parTransId="{409EEC7B-C4FB-2F42-AC8A-0361BF9F57AB}" sibTransId="{2A2E2741-0B26-9C4A-A486-88D531EB7835}"/>
    <dgm:cxn modelId="{D52A4EC0-5551-3349-BF59-EBE80521034A}" type="presOf" srcId="{30DCDE67-A0C0-164B-81D6-F0AC6EC24C42}" destId="{F4653BE3-98A4-8847-99A6-C9394E1F92C3}" srcOrd="0" destOrd="0" presId="urn:microsoft.com/office/officeart/2005/8/layout/pyramid2"/>
    <dgm:cxn modelId="{417D99E4-CFAE-4342-B72F-FC322ED5EF06}" type="presOf" srcId="{A7BBC51E-B1C3-CE46-A768-885C8A5437C5}" destId="{EE34083D-3358-7245-9456-5CE80623AA88}" srcOrd="0" destOrd="0" presId="urn:microsoft.com/office/officeart/2005/8/layout/pyramid2"/>
    <dgm:cxn modelId="{C372EF84-7F4D-A544-B632-DE53ED0329DF}" type="presParOf" srcId="{F4653BE3-98A4-8847-99A6-C9394E1F92C3}" destId="{BAD5652F-3755-6A41-A3FC-2FFEC3C0690F}" srcOrd="0" destOrd="0" presId="urn:microsoft.com/office/officeart/2005/8/layout/pyramid2"/>
    <dgm:cxn modelId="{62C07D56-CEC4-7746-B123-6FAA408997F8}" type="presParOf" srcId="{F4653BE3-98A4-8847-99A6-C9394E1F92C3}" destId="{739EE7DA-2CFC-4747-8CAD-522C2F67D75B}" srcOrd="1" destOrd="0" presId="urn:microsoft.com/office/officeart/2005/8/layout/pyramid2"/>
    <dgm:cxn modelId="{FA5D7213-634C-934C-8659-578B97601216}" type="presParOf" srcId="{739EE7DA-2CFC-4747-8CAD-522C2F67D75B}" destId="{EE34083D-3358-7245-9456-5CE80623AA88}" srcOrd="0" destOrd="0" presId="urn:microsoft.com/office/officeart/2005/8/layout/pyramid2"/>
    <dgm:cxn modelId="{8D7D047E-E782-2243-88A3-A72BBCF84388}" type="presParOf" srcId="{739EE7DA-2CFC-4747-8CAD-522C2F67D75B}" destId="{36790392-E8C5-184B-A79B-B9294FACBBDB}" srcOrd="1" destOrd="0" presId="urn:microsoft.com/office/officeart/2005/8/layout/pyramid2"/>
    <dgm:cxn modelId="{164112E7-4941-A045-962F-6351184FCF36}" type="presParOf" srcId="{739EE7DA-2CFC-4747-8CAD-522C2F67D75B}" destId="{9D63B574-4BF0-6745-8020-3C5802FF107A}" srcOrd="2" destOrd="0" presId="urn:microsoft.com/office/officeart/2005/8/layout/pyramid2"/>
    <dgm:cxn modelId="{B08832C2-B61A-E949-832F-E27F9F97A8DA}" type="presParOf" srcId="{739EE7DA-2CFC-4747-8CAD-522C2F67D75B}" destId="{799F1539-2BCE-6944-9AFD-5CD04CF86970}" srcOrd="3" destOrd="0" presId="urn:microsoft.com/office/officeart/2005/8/layout/pyramid2"/>
    <dgm:cxn modelId="{8A14FE01-0938-8148-9024-5C5D839BDE9E}" type="presParOf" srcId="{739EE7DA-2CFC-4747-8CAD-522C2F67D75B}" destId="{F5FDD9FB-7F83-AE46-A1FB-AE811B1C67B3}" srcOrd="4" destOrd="0" presId="urn:microsoft.com/office/officeart/2005/8/layout/pyramid2"/>
    <dgm:cxn modelId="{E7415D78-AA0F-8D47-959C-D35F906593F6}" type="presParOf" srcId="{739EE7DA-2CFC-4747-8CAD-522C2F67D75B}" destId="{4308499C-1BB8-E949-86A1-4C6FE4269414}"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9C2A21D-1332-EC42-9DC8-BA7C63F23A42}"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1049465A-FE30-C54F-8FFA-F7F5AFA647E4}">
      <dgm:prSet custT="1"/>
      <dgm:spPr/>
      <dgm:t>
        <a:bodyPr/>
        <a:lstStyle/>
        <a:p>
          <a:r>
            <a:rPr lang="es-ES" sz="1600" b="0" dirty="0">
              <a:latin typeface="Arial" panose="020B0604020202020204" pitchFamily="34" charset="0"/>
              <a:cs typeface="Arial" panose="020B0604020202020204" pitchFamily="34" charset="0"/>
            </a:rPr>
            <a:t>Creación de archivos almacenados en el servidor web</a:t>
          </a:r>
          <a:r>
            <a:rPr lang="en-EC" sz="1600" b="0" dirty="0">
              <a:latin typeface="Arial" panose="020B0604020202020204" pitchFamily="34" charset="0"/>
              <a:cs typeface="Arial" panose="020B0604020202020204" pitchFamily="34" charset="0"/>
            </a:rPr>
            <a:t> </a:t>
          </a:r>
          <a:endParaRPr lang="en-EC" sz="1600" dirty="0">
            <a:latin typeface="Arial" panose="020B0604020202020204" pitchFamily="34" charset="0"/>
            <a:cs typeface="Arial" panose="020B0604020202020204" pitchFamily="34" charset="0"/>
          </a:endParaRPr>
        </a:p>
      </dgm:t>
    </dgm:pt>
    <dgm:pt modelId="{5C79D233-4201-2F42-A5A5-968A10008FEE}" type="parTrans" cxnId="{FBEB9920-E972-F140-BF43-FE52B9F36C3E}">
      <dgm:prSet/>
      <dgm:spPr/>
      <dgm:t>
        <a:bodyPr/>
        <a:lstStyle/>
        <a:p>
          <a:endParaRPr lang="en-US" sz="1400"/>
        </a:p>
      </dgm:t>
    </dgm:pt>
    <dgm:pt modelId="{29372EFF-93D4-AA49-BB0E-EB182212950B}" type="sibTrans" cxnId="{FBEB9920-E972-F140-BF43-FE52B9F36C3E}">
      <dgm:prSet/>
      <dgm:spPr/>
      <dgm:t>
        <a:bodyPr/>
        <a:lstStyle/>
        <a:p>
          <a:endParaRPr lang="en-US" sz="1400"/>
        </a:p>
      </dgm:t>
    </dgm:pt>
    <dgm:pt modelId="{A567094C-1254-0947-8956-BEFC570D6FBA}">
      <dgm:prSet custT="1"/>
      <dgm:spPr/>
      <dgm:t>
        <a:bodyPr/>
        <a:lstStyle/>
        <a:p>
          <a:r>
            <a:rPr lang="es-ES" sz="1600" b="0" dirty="0">
              <a:latin typeface="Arial" panose="020B0604020202020204" pitchFamily="34" charset="0"/>
              <a:cs typeface="Arial" panose="020B0604020202020204" pitchFamily="34" charset="0"/>
            </a:rPr>
            <a:t>Para monitoreo de los procesos que requiere el administrador del sistema </a:t>
          </a:r>
          <a:endParaRPr lang="en-EC" sz="1600" dirty="0">
            <a:latin typeface="Arial" panose="020B0604020202020204" pitchFamily="34" charset="0"/>
            <a:cs typeface="Arial" panose="020B0604020202020204" pitchFamily="34" charset="0"/>
          </a:endParaRPr>
        </a:p>
      </dgm:t>
    </dgm:pt>
    <dgm:pt modelId="{877100E7-F3D7-284E-9682-9E8528E7CE8A}" type="parTrans" cxnId="{29D7533F-87E2-8349-A66E-F13BC44328E0}">
      <dgm:prSet/>
      <dgm:spPr/>
      <dgm:t>
        <a:bodyPr/>
        <a:lstStyle/>
        <a:p>
          <a:endParaRPr lang="en-US" sz="1400"/>
        </a:p>
      </dgm:t>
    </dgm:pt>
    <dgm:pt modelId="{9BF2E8DF-1913-AB42-AFC8-5FFCC7EBA003}" type="sibTrans" cxnId="{29D7533F-87E2-8349-A66E-F13BC44328E0}">
      <dgm:prSet/>
      <dgm:spPr/>
      <dgm:t>
        <a:bodyPr/>
        <a:lstStyle/>
        <a:p>
          <a:endParaRPr lang="en-US" sz="1400"/>
        </a:p>
      </dgm:t>
    </dgm:pt>
    <dgm:pt modelId="{B3D89DEA-04B2-0049-854C-4F3B8183CA12}">
      <dgm:prSet custT="1"/>
      <dgm:spPr/>
      <dgm:t>
        <a:bodyPr/>
        <a:lstStyle/>
        <a:p>
          <a:r>
            <a:rPr lang="es-ES" sz="1600" b="0" dirty="0">
              <a:latin typeface="Arial" panose="020B0604020202020204" pitchFamily="34" charset="0"/>
              <a:cs typeface="Arial" panose="020B0604020202020204" pitchFamily="34" charset="0"/>
            </a:rPr>
            <a:t>Bloques de instrucciones extendidas en la carpeta </a:t>
          </a:r>
          <a:r>
            <a:rPr lang="es-ES" sz="1600" b="0" dirty="0" err="1">
              <a:latin typeface="Arial" panose="020B0604020202020204" pitchFamily="34" charset="0"/>
              <a:cs typeface="Arial" panose="020B0604020202020204" pitchFamily="34" charset="0"/>
            </a:rPr>
            <a:t>recipe</a:t>
          </a:r>
          <a:r>
            <a:rPr lang="es-ES" sz="1600" b="0" dirty="0">
              <a:latin typeface="Arial" panose="020B0604020202020204" pitchFamily="34" charset="0"/>
              <a:cs typeface="Arial" panose="020B0604020202020204" pitchFamily="34" charset="0"/>
            </a:rPr>
            <a:t> and data </a:t>
          </a:r>
          <a:r>
            <a:rPr lang="es-ES" sz="1600" b="0" dirty="0" err="1">
              <a:latin typeface="Arial" panose="020B0604020202020204" pitchFamily="34" charset="0"/>
              <a:cs typeface="Arial" panose="020B0604020202020204" pitchFamily="34" charset="0"/>
            </a:rPr>
            <a:t>logging</a:t>
          </a:r>
          <a:r>
            <a:rPr lang="es-ES" sz="1600" b="0" dirty="0">
              <a:latin typeface="Arial" panose="020B0604020202020204" pitchFamily="34" charset="0"/>
              <a:cs typeface="Arial" panose="020B0604020202020204" pitchFamily="34" charset="0"/>
            </a:rPr>
            <a:t> </a:t>
          </a:r>
          <a:endParaRPr lang="en-EC" sz="1600" dirty="0">
            <a:latin typeface="Arial" panose="020B0604020202020204" pitchFamily="34" charset="0"/>
            <a:cs typeface="Arial" panose="020B0604020202020204" pitchFamily="34" charset="0"/>
          </a:endParaRPr>
        </a:p>
      </dgm:t>
    </dgm:pt>
    <dgm:pt modelId="{591C19B5-1AB5-694C-98C6-148EBA10B777}" type="parTrans" cxnId="{86B7A835-148D-194E-9AFD-B85CEE70E1D0}">
      <dgm:prSet/>
      <dgm:spPr/>
      <dgm:t>
        <a:bodyPr/>
        <a:lstStyle/>
        <a:p>
          <a:endParaRPr lang="en-US" sz="1400"/>
        </a:p>
      </dgm:t>
    </dgm:pt>
    <dgm:pt modelId="{C3C3EEE5-5017-AE42-9AC8-4F76B2D7DDB7}" type="sibTrans" cxnId="{86B7A835-148D-194E-9AFD-B85CEE70E1D0}">
      <dgm:prSet/>
      <dgm:spPr/>
      <dgm:t>
        <a:bodyPr/>
        <a:lstStyle/>
        <a:p>
          <a:endParaRPr lang="en-US" sz="1400"/>
        </a:p>
      </dgm:t>
    </dgm:pt>
    <dgm:pt modelId="{58FB110F-BE54-9343-994A-F2EF27342F3E}">
      <dgm:prSet custT="1"/>
      <dgm:spPr/>
      <dgm:t>
        <a:bodyPr/>
        <a:lstStyle/>
        <a:p>
          <a:endParaRPr lang="en-EC" sz="1400"/>
        </a:p>
      </dgm:t>
    </dgm:pt>
    <dgm:pt modelId="{AA5FC373-58C0-CF46-90B8-D616A879FCEB}" type="parTrans" cxnId="{749A6D5C-80BB-F547-B4D0-49A5209CBF78}">
      <dgm:prSet/>
      <dgm:spPr/>
      <dgm:t>
        <a:bodyPr/>
        <a:lstStyle/>
        <a:p>
          <a:endParaRPr lang="en-US" sz="1400"/>
        </a:p>
      </dgm:t>
    </dgm:pt>
    <dgm:pt modelId="{CD6282F6-9CC8-4747-807F-0A9107ADD5ED}" type="sibTrans" cxnId="{749A6D5C-80BB-F547-B4D0-49A5209CBF78}">
      <dgm:prSet/>
      <dgm:spPr/>
      <dgm:t>
        <a:bodyPr/>
        <a:lstStyle/>
        <a:p>
          <a:endParaRPr lang="en-US" sz="1400"/>
        </a:p>
      </dgm:t>
    </dgm:pt>
    <dgm:pt modelId="{28432B3F-A187-2946-82B4-C8D7704C33D8}">
      <dgm:prSet custT="1"/>
      <dgm:spPr/>
      <dgm:t>
        <a:bodyPr/>
        <a:lstStyle/>
        <a:p>
          <a:endParaRPr lang="en-EC" sz="1600">
            <a:latin typeface="Arial" panose="020B0604020202020204" pitchFamily="34" charset="0"/>
            <a:cs typeface="Arial" panose="020B0604020202020204" pitchFamily="34" charset="0"/>
          </a:endParaRPr>
        </a:p>
      </dgm:t>
    </dgm:pt>
    <dgm:pt modelId="{8B248D75-D73D-CF4B-87A4-3D5F6A3B4A2D}" type="parTrans" cxnId="{5D2D65DE-B3F3-F746-B9D4-2FA6238AC679}">
      <dgm:prSet/>
      <dgm:spPr/>
      <dgm:t>
        <a:bodyPr/>
        <a:lstStyle/>
        <a:p>
          <a:endParaRPr lang="en-US" sz="1400"/>
        </a:p>
      </dgm:t>
    </dgm:pt>
    <dgm:pt modelId="{A294767D-FF4D-464D-A348-BCF33F16406C}" type="sibTrans" cxnId="{5D2D65DE-B3F3-F746-B9D4-2FA6238AC679}">
      <dgm:prSet/>
      <dgm:spPr/>
      <dgm:t>
        <a:bodyPr/>
        <a:lstStyle/>
        <a:p>
          <a:endParaRPr lang="en-US" sz="1400"/>
        </a:p>
      </dgm:t>
    </dgm:pt>
    <dgm:pt modelId="{26CC9181-EE7E-BC48-A9EB-39078119B0C0}">
      <dgm:prSet custT="1"/>
      <dgm:spPr/>
      <dgm:t>
        <a:bodyPr/>
        <a:lstStyle/>
        <a:p>
          <a:endParaRPr lang="en-EC" sz="1600">
            <a:latin typeface="Arial" panose="020B0604020202020204" pitchFamily="34" charset="0"/>
            <a:cs typeface="Arial" panose="020B0604020202020204" pitchFamily="34" charset="0"/>
          </a:endParaRPr>
        </a:p>
      </dgm:t>
    </dgm:pt>
    <dgm:pt modelId="{11F25C43-06D5-6E44-BD93-FC8D896F2B9A}" type="parTrans" cxnId="{71216E24-910E-9545-86C7-22B1BD901208}">
      <dgm:prSet/>
      <dgm:spPr/>
      <dgm:t>
        <a:bodyPr/>
        <a:lstStyle/>
        <a:p>
          <a:endParaRPr lang="en-US" sz="1400"/>
        </a:p>
      </dgm:t>
    </dgm:pt>
    <dgm:pt modelId="{23FAE6CD-6F47-A440-BEC2-AB917E7B424B}" type="sibTrans" cxnId="{71216E24-910E-9545-86C7-22B1BD901208}">
      <dgm:prSet/>
      <dgm:spPr/>
      <dgm:t>
        <a:bodyPr/>
        <a:lstStyle/>
        <a:p>
          <a:endParaRPr lang="en-US" sz="1400"/>
        </a:p>
      </dgm:t>
    </dgm:pt>
    <dgm:pt modelId="{BB0F5342-2996-5C46-BEB1-90686EF35F1E}" type="pres">
      <dgm:prSet presAssocID="{79C2A21D-1332-EC42-9DC8-BA7C63F23A42}" presName="Name0" presStyleCnt="0">
        <dgm:presLayoutVars>
          <dgm:chPref val="3"/>
          <dgm:dir/>
          <dgm:animLvl val="lvl"/>
          <dgm:resizeHandles/>
        </dgm:presLayoutVars>
      </dgm:prSet>
      <dgm:spPr/>
    </dgm:pt>
    <dgm:pt modelId="{D9FE4B4A-9BD9-5347-B7B7-7A1BD79D9B21}" type="pres">
      <dgm:prSet presAssocID="{58FB110F-BE54-9343-994A-F2EF27342F3E}" presName="horFlow" presStyleCnt="0"/>
      <dgm:spPr/>
    </dgm:pt>
    <dgm:pt modelId="{C3833E13-5335-9047-8317-5B7D0631E1A5}" type="pres">
      <dgm:prSet presAssocID="{58FB110F-BE54-9343-994A-F2EF27342F3E}" presName="bigChev" presStyleLbl="node1" presStyleIdx="0" presStyleCnt="3"/>
      <dgm:spPr/>
    </dgm:pt>
    <dgm:pt modelId="{9DA23CFB-1B2C-564F-B3A1-808798391632}" type="pres">
      <dgm:prSet presAssocID="{5C79D233-4201-2F42-A5A5-968A10008FEE}" presName="parTrans" presStyleCnt="0"/>
      <dgm:spPr/>
    </dgm:pt>
    <dgm:pt modelId="{D6535B2F-6414-C649-9297-1FAB0A16C448}" type="pres">
      <dgm:prSet presAssocID="{1049465A-FE30-C54F-8FFA-F7F5AFA647E4}" presName="node" presStyleLbl="alignAccFollowNode1" presStyleIdx="0" presStyleCnt="3" custScaleX="517696">
        <dgm:presLayoutVars>
          <dgm:bulletEnabled val="1"/>
        </dgm:presLayoutVars>
      </dgm:prSet>
      <dgm:spPr/>
    </dgm:pt>
    <dgm:pt modelId="{D9138870-96D7-4A49-89F7-D95E1AF47BAA}" type="pres">
      <dgm:prSet presAssocID="{58FB110F-BE54-9343-994A-F2EF27342F3E}" presName="vSp" presStyleCnt="0"/>
      <dgm:spPr/>
    </dgm:pt>
    <dgm:pt modelId="{C888BE46-AB43-EE47-9A2C-BC84BC74A78D}" type="pres">
      <dgm:prSet presAssocID="{28432B3F-A187-2946-82B4-C8D7704C33D8}" presName="horFlow" presStyleCnt="0"/>
      <dgm:spPr/>
    </dgm:pt>
    <dgm:pt modelId="{13EC8AFE-864F-AA4D-A166-900CB2095191}" type="pres">
      <dgm:prSet presAssocID="{28432B3F-A187-2946-82B4-C8D7704C33D8}" presName="bigChev" presStyleLbl="node1" presStyleIdx="1" presStyleCnt="3"/>
      <dgm:spPr/>
    </dgm:pt>
    <dgm:pt modelId="{8542603A-C3AD-CE4D-83F5-938F898A7696}" type="pres">
      <dgm:prSet presAssocID="{877100E7-F3D7-284E-9682-9E8528E7CE8A}" presName="parTrans" presStyleCnt="0"/>
      <dgm:spPr/>
    </dgm:pt>
    <dgm:pt modelId="{1C5FA461-6E46-0D46-BF64-ABB7304E3DB8}" type="pres">
      <dgm:prSet presAssocID="{A567094C-1254-0947-8956-BEFC570D6FBA}" presName="node" presStyleLbl="alignAccFollowNode1" presStyleIdx="1" presStyleCnt="3" custScaleX="517696">
        <dgm:presLayoutVars>
          <dgm:bulletEnabled val="1"/>
        </dgm:presLayoutVars>
      </dgm:prSet>
      <dgm:spPr/>
    </dgm:pt>
    <dgm:pt modelId="{B4D67DAD-B92E-9B42-A261-5459AB92B198}" type="pres">
      <dgm:prSet presAssocID="{28432B3F-A187-2946-82B4-C8D7704C33D8}" presName="vSp" presStyleCnt="0"/>
      <dgm:spPr/>
    </dgm:pt>
    <dgm:pt modelId="{4B83A4F9-96B8-3144-A4FD-FB39C95B331F}" type="pres">
      <dgm:prSet presAssocID="{26CC9181-EE7E-BC48-A9EB-39078119B0C0}" presName="horFlow" presStyleCnt="0"/>
      <dgm:spPr/>
    </dgm:pt>
    <dgm:pt modelId="{AF51726B-BFB3-7645-BB87-C2C0408A4645}" type="pres">
      <dgm:prSet presAssocID="{26CC9181-EE7E-BC48-A9EB-39078119B0C0}" presName="bigChev" presStyleLbl="node1" presStyleIdx="2" presStyleCnt="3"/>
      <dgm:spPr/>
    </dgm:pt>
    <dgm:pt modelId="{C94E7C9D-7B6B-9948-80D2-9F88430CBB50}" type="pres">
      <dgm:prSet presAssocID="{591C19B5-1AB5-694C-98C6-148EBA10B777}" presName="parTrans" presStyleCnt="0"/>
      <dgm:spPr/>
    </dgm:pt>
    <dgm:pt modelId="{F50949A2-98BE-AE4B-8CCB-10D06B4D204C}" type="pres">
      <dgm:prSet presAssocID="{B3D89DEA-04B2-0049-854C-4F3B8183CA12}" presName="node" presStyleLbl="alignAccFollowNode1" presStyleIdx="2" presStyleCnt="3" custScaleX="517696">
        <dgm:presLayoutVars>
          <dgm:bulletEnabled val="1"/>
        </dgm:presLayoutVars>
      </dgm:prSet>
      <dgm:spPr/>
    </dgm:pt>
  </dgm:ptLst>
  <dgm:cxnLst>
    <dgm:cxn modelId="{B2B99015-46BA-AB48-9A4D-5783A60BCB01}" type="presOf" srcId="{A567094C-1254-0947-8956-BEFC570D6FBA}" destId="{1C5FA461-6E46-0D46-BF64-ABB7304E3DB8}" srcOrd="0" destOrd="0" presId="urn:microsoft.com/office/officeart/2005/8/layout/lProcess3"/>
    <dgm:cxn modelId="{124AF21A-FE6D-2347-B725-A939CBB15B3A}" type="presOf" srcId="{B3D89DEA-04B2-0049-854C-4F3B8183CA12}" destId="{F50949A2-98BE-AE4B-8CCB-10D06B4D204C}" srcOrd="0" destOrd="0" presId="urn:microsoft.com/office/officeart/2005/8/layout/lProcess3"/>
    <dgm:cxn modelId="{FBEB9920-E972-F140-BF43-FE52B9F36C3E}" srcId="{58FB110F-BE54-9343-994A-F2EF27342F3E}" destId="{1049465A-FE30-C54F-8FFA-F7F5AFA647E4}" srcOrd="0" destOrd="0" parTransId="{5C79D233-4201-2F42-A5A5-968A10008FEE}" sibTransId="{29372EFF-93D4-AA49-BB0E-EB182212950B}"/>
    <dgm:cxn modelId="{71216E24-910E-9545-86C7-22B1BD901208}" srcId="{79C2A21D-1332-EC42-9DC8-BA7C63F23A42}" destId="{26CC9181-EE7E-BC48-A9EB-39078119B0C0}" srcOrd="2" destOrd="0" parTransId="{11F25C43-06D5-6E44-BD93-FC8D896F2B9A}" sibTransId="{23FAE6CD-6F47-A440-BEC2-AB917E7B424B}"/>
    <dgm:cxn modelId="{A842BE29-3754-C041-9CC4-02ACF1F5376A}" type="presOf" srcId="{28432B3F-A187-2946-82B4-C8D7704C33D8}" destId="{13EC8AFE-864F-AA4D-A166-900CB2095191}" srcOrd="0" destOrd="0" presId="urn:microsoft.com/office/officeart/2005/8/layout/lProcess3"/>
    <dgm:cxn modelId="{86B7A835-148D-194E-9AFD-B85CEE70E1D0}" srcId="{26CC9181-EE7E-BC48-A9EB-39078119B0C0}" destId="{B3D89DEA-04B2-0049-854C-4F3B8183CA12}" srcOrd="0" destOrd="0" parTransId="{591C19B5-1AB5-694C-98C6-148EBA10B777}" sibTransId="{C3C3EEE5-5017-AE42-9AC8-4F76B2D7DDB7}"/>
    <dgm:cxn modelId="{29D7533F-87E2-8349-A66E-F13BC44328E0}" srcId="{28432B3F-A187-2946-82B4-C8D7704C33D8}" destId="{A567094C-1254-0947-8956-BEFC570D6FBA}" srcOrd="0" destOrd="0" parTransId="{877100E7-F3D7-284E-9682-9E8528E7CE8A}" sibTransId="{9BF2E8DF-1913-AB42-AFC8-5FFCC7EBA003}"/>
    <dgm:cxn modelId="{749A6D5C-80BB-F547-B4D0-49A5209CBF78}" srcId="{79C2A21D-1332-EC42-9DC8-BA7C63F23A42}" destId="{58FB110F-BE54-9343-994A-F2EF27342F3E}" srcOrd="0" destOrd="0" parTransId="{AA5FC373-58C0-CF46-90B8-D616A879FCEB}" sibTransId="{CD6282F6-9CC8-4747-807F-0A9107ADD5ED}"/>
    <dgm:cxn modelId="{B2B34A7D-C2B2-E342-9CC6-F475976A7179}" type="presOf" srcId="{1049465A-FE30-C54F-8FFA-F7F5AFA647E4}" destId="{D6535B2F-6414-C649-9297-1FAB0A16C448}" srcOrd="0" destOrd="0" presId="urn:microsoft.com/office/officeart/2005/8/layout/lProcess3"/>
    <dgm:cxn modelId="{B659CCC0-053C-4949-8295-CB4D04C9A596}" type="presOf" srcId="{58FB110F-BE54-9343-994A-F2EF27342F3E}" destId="{C3833E13-5335-9047-8317-5B7D0631E1A5}" srcOrd="0" destOrd="0" presId="urn:microsoft.com/office/officeart/2005/8/layout/lProcess3"/>
    <dgm:cxn modelId="{8735F3CB-5365-3543-949E-65E41C23773D}" type="presOf" srcId="{26CC9181-EE7E-BC48-A9EB-39078119B0C0}" destId="{AF51726B-BFB3-7645-BB87-C2C0408A4645}" srcOrd="0" destOrd="0" presId="urn:microsoft.com/office/officeart/2005/8/layout/lProcess3"/>
    <dgm:cxn modelId="{6D18CCCD-8D8E-8B43-A1FD-2349EC682A3D}" type="presOf" srcId="{79C2A21D-1332-EC42-9DC8-BA7C63F23A42}" destId="{BB0F5342-2996-5C46-BEB1-90686EF35F1E}" srcOrd="0" destOrd="0" presId="urn:microsoft.com/office/officeart/2005/8/layout/lProcess3"/>
    <dgm:cxn modelId="{5D2D65DE-B3F3-F746-B9D4-2FA6238AC679}" srcId="{79C2A21D-1332-EC42-9DC8-BA7C63F23A42}" destId="{28432B3F-A187-2946-82B4-C8D7704C33D8}" srcOrd="1" destOrd="0" parTransId="{8B248D75-D73D-CF4B-87A4-3D5F6A3B4A2D}" sibTransId="{A294767D-FF4D-464D-A348-BCF33F16406C}"/>
    <dgm:cxn modelId="{887190D2-5964-6E45-914F-0706E7F1B6F3}" type="presParOf" srcId="{BB0F5342-2996-5C46-BEB1-90686EF35F1E}" destId="{D9FE4B4A-9BD9-5347-B7B7-7A1BD79D9B21}" srcOrd="0" destOrd="0" presId="urn:microsoft.com/office/officeart/2005/8/layout/lProcess3"/>
    <dgm:cxn modelId="{60D893C2-C916-774A-B205-68FAD884FA3E}" type="presParOf" srcId="{D9FE4B4A-9BD9-5347-B7B7-7A1BD79D9B21}" destId="{C3833E13-5335-9047-8317-5B7D0631E1A5}" srcOrd="0" destOrd="0" presId="urn:microsoft.com/office/officeart/2005/8/layout/lProcess3"/>
    <dgm:cxn modelId="{90E5DC3C-6597-9348-83DF-0E1C1944B49B}" type="presParOf" srcId="{D9FE4B4A-9BD9-5347-B7B7-7A1BD79D9B21}" destId="{9DA23CFB-1B2C-564F-B3A1-808798391632}" srcOrd="1" destOrd="0" presId="urn:microsoft.com/office/officeart/2005/8/layout/lProcess3"/>
    <dgm:cxn modelId="{3DC6A336-DC30-0741-83C1-49BEC7A538B2}" type="presParOf" srcId="{D9FE4B4A-9BD9-5347-B7B7-7A1BD79D9B21}" destId="{D6535B2F-6414-C649-9297-1FAB0A16C448}" srcOrd="2" destOrd="0" presId="urn:microsoft.com/office/officeart/2005/8/layout/lProcess3"/>
    <dgm:cxn modelId="{A2E10E55-B158-FB40-8639-27A7BFF03351}" type="presParOf" srcId="{BB0F5342-2996-5C46-BEB1-90686EF35F1E}" destId="{D9138870-96D7-4A49-89F7-D95E1AF47BAA}" srcOrd="1" destOrd="0" presId="urn:microsoft.com/office/officeart/2005/8/layout/lProcess3"/>
    <dgm:cxn modelId="{ED657CDC-9F35-9E43-AB42-0AC867A0D0F8}" type="presParOf" srcId="{BB0F5342-2996-5C46-BEB1-90686EF35F1E}" destId="{C888BE46-AB43-EE47-9A2C-BC84BC74A78D}" srcOrd="2" destOrd="0" presId="urn:microsoft.com/office/officeart/2005/8/layout/lProcess3"/>
    <dgm:cxn modelId="{E45BB8B6-0F10-8245-9B44-17E18C26187A}" type="presParOf" srcId="{C888BE46-AB43-EE47-9A2C-BC84BC74A78D}" destId="{13EC8AFE-864F-AA4D-A166-900CB2095191}" srcOrd="0" destOrd="0" presId="urn:microsoft.com/office/officeart/2005/8/layout/lProcess3"/>
    <dgm:cxn modelId="{FFC1F77B-58D4-0746-AFC0-DFFD7E015EBD}" type="presParOf" srcId="{C888BE46-AB43-EE47-9A2C-BC84BC74A78D}" destId="{8542603A-C3AD-CE4D-83F5-938F898A7696}" srcOrd="1" destOrd="0" presId="urn:microsoft.com/office/officeart/2005/8/layout/lProcess3"/>
    <dgm:cxn modelId="{784DDD20-84EE-A141-BEAB-1A9F59931673}" type="presParOf" srcId="{C888BE46-AB43-EE47-9A2C-BC84BC74A78D}" destId="{1C5FA461-6E46-0D46-BF64-ABB7304E3DB8}" srcOrd="2" destOrd="0" presId="urn:microsoft.com/office/officeart/2005/8/layout/lProcess3"/>
    <dgm:cxn modelId="{28BA4DB8-AC2D-8141-90A1-5773995952BC}" type="presParOf" srcId="{BB0F5342-2996-5C46-BEB1-90686EF35F1E}" destId="{B4D67DAD-B92E-9B42-A261-5459AB92B198}" srcOrd="3" destOrd="0" presId="urn:microsoft.com/office/officeart/2005/8/layout/lProcess3"/>
    <dgm:cxn modelId="{4B65C4B0-D86B-5246-A948-7D8677CA6337}" type="presParOf" srcId="{BB0F5342-2996-5C46-BEB1-90686EF35F1E}" destId="{4B83A4F9-96B8-3144-A4FD-FB39C95B331F}" srcOrd="4" destOrd="0" presId="urn:microsoft.com/office/officeart/2005/8/layout/lProcess3"/>
    <dgm:cxn modelId="{86730006-9401-B849-A4E3-5C6CD8103721}" type="presParOf" srcId="{4B83A4F9-96B8-3144-A4FD-FB39C95B331F}" destId="{AF51726B-BFB3-7645-BB87-C2C0408A4645}" srcOrd="0" destOrd="0" presId="urn:microsoft.com/office/officeart/2005/8/layout/lProcess3"/>
    <dgm:cxn modelId="{DDCE60A0-90FC-D94E-84BC-99690FE8AE8F}" type="presParOf" srcId="{4B83A4F9-96B8-3144-A4FD-FB39C95B331F}" destId="{C94E7C9D-7B6B-9948-80D2-9F88430CBB50}" srcOrd="1" destOrd="0" presId="urn:microsoft.com/office/officeart/2005/8/layout/lProcess3"/>
    <dgm:cxn modelId="{DB3F03EE-F24E-9C44-9C9D-2493F898B35C}" type="presParOf" srcId="{4B83A4F9-96B8-3144-A4FD-FB39C95B331F}" destId="{F50949A2-98BE-AE4B-8CCB-10D06B4D204C}"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9C988D-7AE7-FF4C-9E3B-7F0C60FB4CA9}" type="doc">
      <dgm:prSet loTypeId="urn:microsoft.com/office/officeart/2005/8/layout/hProcess9" loCatId="process" qsTypeId="urn:microsoft.com/office/officeart/2005/8/quickstyle/simple1" qsCatId="simple" csTypeId="urn:microsoft.com/office/officeart/2005/8/colors/accent6_1" csCatId="accent6"/>
      <dgm:spPr/>
      <dgm:t>
        <a:bodyPr/>
        <a:lstStyle/>
        <a:p>
          <a:endParaRPr lang="en-US"/>
        </a:p>
      </dgm:t>
    </dgm:pt>
    <dgm:pt modelId="{90D65390-C244-4142-AC1A-3C2171956082}">
      <dgm:prSet/>
      <dgm:spPr/>
      <dgm:t>
        <a:bodyPr/>
        <a:lstStyle/>
        <a:p>
          <a:r>
            <a:rPr lang="en-GB" dirty="0">
              <a:latin typeface="Arial" panose="020B0604020202020204" pitchFamily="34" charset="0"/>
              <a:cs typeface="Arial" panose="020B0604020202020204" pitchFamily="34" charset="0"/>
            </a:rPr>
            <a:t>Ventana </a:t>
          </a:r>
          <a:r>
            <a:rPr lang="en-GB" dirty="0" err="1">
              <a:latin typeface="Arial" panose="020B0604020202020204" pitchFamily="34" charset="0"/>
              <a:cs typeface="Arial" panose="020B0604020202020204" pitchFamily="34" charset="0"/>
            </a:rPr>
            <a:t>Inicial</a:t>
          </a:r>
          <a:r>
            <a:rPr lang="en-GB" dirty="0">
              <a:latin typeface="Arial" panose="020B0604020202020204" pitchFamily="34" charset="0"/>
              <a:cs typeface="Arial" panose="020B0604020202020204" pitchFamily="34" charset="0"/>
            </a:rPr>
            <a:t> del </a:t>
          </a:r>
          <a:r>
            <a:rPr lang="en-GB" dirty="0" err="1">
              <a:latin typeface="Arial" panose="020B0604020202020204" pitchFamily="34" charset="0"/>
              <a:cs typeface="Arial" panose="020B0604020202020204" pitchFamily="34" charset="0"/>
            </a:rPr>
            <a:t>Servidor</a:t>
          </a:r>
          <a:r>
            <a:rPr lang="en-GB" dirty="0">
              <a:latin typeface="Arial" panose="020B0604020202020204" pitchFamily="34" charset="0"/>
              <a:cs typeface="Arial" panose="020B0604020202020204" pitchFamily="34" charset="0"/>
            </a:rPr>
            <a:t> Web</a:t>
          </a:r>
          <a:endParaRPr lang="en-EC" dirty="0">
            <a:latin typeface="Arial" panose="020B0604020202020204" pitchFamily="34" charset="0"/>
            <a:cs typeface="Arial" panose="020B0604020202020204" pitchFamily="34" charset="0"/>
          </a:endParaRPr>
        </a:p>
      </dgm:t>
    </dgm:pt>
    <dgm:pt modelId="{85FBB82F-7385-8444-9E7B-7C659B8E5FDA}" type="parTrans" cxnId="{25229D79-7B93-0843-98B2-3095FAEDE62B}">
      <dgm:prSet/>
      <dgm:spPr/>
      <dgm:t>
        <a:bodyPr/>
        <a:lstStyle/>
        <a:p>
          <a:endParaRPr lang="en-US"/>
        </a:p>
      </dgm:t>
    </dgm:pt>
    <dgm:pt modelId="{F14534A6-B419-C149-9933-5864BFA8A51A}" type="sibTrans" cxnId="{25229D79-7B93-0843-98B2-3095FAEDE62B}">
      <dgm:prSet/>
      <dgm:spPr/>
      <dgm:t>
        <a:bodyPr/>
        <a:lstStyle/>
        <a:p>
          <a:endParaRPr lang="en-US"/>
        </a:p>
      </dgm:t>
    </dgm:pt>
    <dgm:pt modelId="{61130E15-ED26-CA46-B80C-64A9A44B71B8}">
      <dgm:prSet/>
      <dgm:spPr/>
      <dgm:t>
        <a:bodyPr/>
        <a:lstStyle/>
        <a:p>
          <a:r>
            <a:rPr lang="en-GB" dirty="0" err="1">
              <a:latin typeface="Arial" panose="020B0604020202020204" pitchFamily="34" charset="0"/>
              <a:cs typeface="Arial" panose="020B0604020202020204" pitchFamily="34" charset="0"/>
            </a:rPr>
            <a:t>Ingreso</a:t>
          </a:r>
          <a:r>
            <a:rPr lang="en-GB" dirty="0">
              <a:latin typeface="Arial" panose="020B0604020202020204" pitchFamily="34" charset="0"/>
              <a:cs typeface="Arial" panose="020B0604020202020204" pitchFamily="34" charset="0"/>
            </a:rPr>
            <a:t> solo con Usuario y </a:t>
          </a:r>
          <a:r>
            <a:rPr lang="en-GB" dirty="0" err="1">
              <a:latin typeface="Arial" panose="020B0604020202020204" pitchFamily="34" charset="0"/>
              <a:cs typeface="Arial" panose="020B0604020202020204" pitchFamily="34" charset="0"/>
            </a:rPr>
            <a:t>Contraseña</a:t>
          </a:r>
          <a:r>
            <a:rPr lang="en-GB" dirty="0">
              <a:latin typeface="Arial" panose="020B0604020202020204" pitchFamily="34" charset="0"/>
              <a:cs typeface="Arial" panose="020B0604020202020204" pitchFamily="34" charset="0"/>
            </a:rPr>
            <a:t> del </a:t>
          </a:r>
          <a:r>
            <a:rPr lang="en-GB" dirty="0" err="1">
              <a:latin typeface="Arial" panose="020B0604020202020204" pitchFamily="34" charset="0"/>
              <a:cs typeface="Arial" panose="020B0604020202020204" pitchFamily="34" charset="0"/>
            </a:rPr>
            <a:t>Administrador</a:t>
          </a:r>
          <a:endParaRPr lang="en-EC" dirty="0">
            <a:latin typeface="Arial" panose="020B0604020202020204" pitchFamily="34" charset="0"/>
            <a:cs typeface="Arial" panose="020B0604020202020204" pitchFamily="34" charset="0"/>
          </a:endParaRPr>
        </a:p>
      </dgm:t>
    </dgm:pt>
    <dgm:pt modelId="{D9A91FC1-74C3-D242-8AAF-4B97FD425F3E}" type="parTrans" cxnId="{D5E1A6CF-B61A-2F4A-BECA-7E1A67D17056}">
      <dgm:prSet/>
      <dgm:spPr/>
      <dgm:t>
        <a:bodyPr/>
        <a:lstStyle/>
        <a:p>
          <a:endParaRPr lang="en-US"/>
        </a:p>
      </dgm:t>
    </dgm:pt>
    <dgm:pt modelId="{9256FFDA-C468-F34C-BEA8-B7E21DB8787D}" type="sibTrans" cxnId="{D5E1A6CF-B61A-2F4A-BECA-7E1A67D17056}">
      <dgm:prSet/>
      <dgm:spPr/>
      <dgm:t>
        <a:bodyPr/>
        <a:lstStyle/>
        <a:p>
          <a:endParaRPr lang="en-US"/>
        </a:p>
      </dgm:t>
    </dgm:pt>
    <dgm:pt modelId="{9934389B-204D-A642-B862-B9C19B0425E0}" type="pres">
      <dgm:prSet presAssocID="{D79C988D-7AE7-FF4C-9E3B-7F0C60FB4CA9}" presName="CompostProcess" presStyleCnt="0">
        <dgm:presLayoutVars>
          <dgm:dir/>
          <dgm:resizeHandles val="exact"/>
        </dgm:presLayoutVars>
      </dgm:prSet>
      <dgm:spPr/>
    </dgm:pt>
    <dgm:pt modelId="{5B2A3471-62FE-E44C-BF1B-ADFADA24F389}" type="pres">
      <dgm:prSet presAssocID="{D79C988D-7AE7-FF4C-9E3B-7F0C60FB4CA9}" presName="arrow" presStyleLbl="bgShp" presStyleIdx="0" presStyleCnt="1"/>
      <dgm:spPr/>
    </dgm:pt>
    <dgm:pt modelId="{FF698AB3-F277-D64C-941C-3001953489F2}" type="pres">
      <dgm:prSet presAssocID="{D79C988D-7AE7-FF4C-9E3B-7F0C60FB4CA9}" presName="linearProcess" presStyleCnt="0"/>
      <dgm:spPr/>
    </dgm:pt>
    <dgm:pt modelId="{EE09FBA7-BF6F-744F-872D-A553528070D7}" type="pres">
      <dgm:prSet presAssocID="{90D65390-C244-4142-AC1A-3C2171956082}" presName="textNode" presStyleLbl="node1" presStyleIdx="0" presStyleCnt="2">
        <dgm:presLayoutVars>
          <dgm:bulletEnabled val="1"/>
        </dgm:presLayoutVars>
      </dgm:prSet>
      <dgm:spPr/>
    </dgm:pt>
    <dgm:pt modelId="{9A1D9DB2-D701-C548-8E49-94E0D91CB3A0}" type="pres">
      <dgm:prSet presAssocID="{F14534A6-B419-C149-9933-5864BFA8A51A}" presName="sibTrans" presStyleCnt="0"/>
      <dgm:spPr/>
    </dgm:pt>
    <dgm:pt modelId="{A7BD43D6-E792-E845-996A-F8E0BB68F618}" type="pres">
      <dgm:prSet presAssocID="{61130E15-ED26-CA46-B80C-64A9A44B71B8}" presName="textNode" presStyleLbl="node1" presStyleIdx="1" presStyleCnt="2">
        <dgm:presLayoutVars>
          <dgm:bulletEnabled val="1"/>
        </dgm:presLayoutVars>
      </dgm:prSet>
      <dgm:spPr/>
    </dgm:pt>
  </dgm:ptLst>
  <dgm:cxnLst>
    <dgm:cxn modelId="{698DC44E-88AC-8A48-8BA0-087C9F7E7183}" type="presOf" srcId="{90D65390-C244-4142-AC1A-3C2171956082}" destId="{EE09FBA7-BF6F-744F-872D-A553528070D7}" srcOrd="0" destOrd="0" presId="urn:microsoft.com/office/officeart/2005/8/layout/hProcess9"/>
    <dgm:cxn modelId="{25229D79-7B93-0843-98B2-3095FAEDE62B}" srcId="{D79C988D-7AE7-FF4C-9E3B-7F0C60FB4CA9}" destId="{90D65390-C244-4142-AC1A-3C2171956082}" srcOrd="0" destOrd="0" parTransId="{85FBB82F-7385-8444-9E7B-7C659B8E5FDA}" sibTransId="{F14534A6-B419-C149-9933-5864BFA8A51A}"/>
    <dgm:cxn modelId="{544FEB88-9E5B-C041-A450-B450F4A5C43D}" type="presOf" srcId="{61130E15-ED26-CA46-B80C-64A9A44B71B8}" destId="{A7BD43D6-E792-E845-996A-F8E0BB68F618}" srcOrd="0" destOrd="0" presId="urn:microsoft.com/office/officeart/2005/8/layout/hProcess9"/>
    <dgm:cxn modelId="{D5E1A6CF-B61A-2F4A-BECA-7E1A67D17056}" srcId="{D79C988D-7AE7-FF4C-9E3B-7F0C60FB4CA9}" destId="{61130E15-ED26-CA46-B80C-64A9A44B71B8}" srcOrd="1" destOrd="0" parTransId="{D9A91FC1-74C3-D242-8AAF-4B97FD425F3E}" sibTransId="{9256FFDA-C468-F34C-BEA8-B7E21DB8787D}"/>
    <dgm:cxn modelId="{AF87D2DC-9C23-2545-8573-DAACE9AA7B07}" type="presOf" srcId="{D79C988D-7AE7-FF4C-9E3B-7F0C60FB4CA9}" destId="{9934389B-204D-A642-B862-B9C19B0425E0}" srcOrd="0" destOrd="0" presId="urn:microsoft.com/office/officeart/2005/8/layout/hProcess9"/>
    <dgm:cxn modelId="{0E928F6B-FD44-1245-9A51-9F8F9245A3E4}" type="presParOf" srcId="{9934389B-204D-A642-B862-B9C19B0425E0}" destId="{5B2A3471-62FE-E44C-BF1B-ADFADA24F389}" srcOrd="0" destOrd="0" presId="urn:microsoft.com/office/officeart/2005/8/layout/hProcess9"/>
    <dgm:cxn modelId="{CB619B78-AE1A-004B-B45B-0A795177B803}" type="presParOf" srcId="{9934389B-204D-A642-B862-B9C19B0425E0}" destId="{FF698AB3-F277-D64C-941C-3001953489F2}" srcOrd="1" destOrd="0" presId="urn:microsoft.com/office/officeart/2005/8/layout/hProcess9"/>
    <dgm:cxn modelId="{ADEE2CE4-7131-CB49-8AA8-3BF120BFFF38}" type="presParOf" srcId="{FF698AB3-F277-D64C-941C-3001953489F2}" destId="{EE09FBA7-BF6F-744F-872D-A553528070D7}" srcOrd="0" destOrd="0" presId="urn:microsoft.com/office/officeart/2005/8/layout/hProcess9"/>
    <dgm:cxn modelId="{408E466B-BF33-8D48-96FF-A24C2E179D0E}" type="presParOf" srcId="{FF698AB3-F277-D64C-941C-3001953489F2}" destId="{9A1D9DB2-D701-C548-8E49-94E0D91CB3A0}" srcOrd="1" destOrd="0" presId="urn:microsoft.com/office/officeart/2005/8/layout/hProcess9"/>
    <dgm:cxn modelId="{4C7100BA-8BCB-374C-875C-B5CD228901B3}" type="presParOf" srcId="{FF698AB3-F277-D64C-941C-3001953489F2}" destId="{A7BD43D6-E792-E845-996A-F8E0BB68F618}" srcOrd="2"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79C988D-7AE7-FF4C-9E3B-7F0C60FB4CA9}"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US"/>
        </a:p>
      </dgm:t>
    </dgm:pt>
    <dgm:pt modelId="{90D65390-C244-4142-AC1A-3C2171956082}">
      <dgm:prSet/>
      <dgm:spPr/>
      <dgm:t>
        <a:bodyPr/>
        <a:lstStyle/>
        <a:p>
          <a:r>
            <a:rPr lang="es-ES_tradnl" noProof="0" dirty="0"/>
            <a:t>Pagina Principal</a:t>
          </a:r>
        </a:p>
      </dgm:t>
    </dgm:pt>
    <dgm:pt modelId="{85FBB82F-7385-8444-9E7B-7C659B8E5FDA}" type="parTrans" cxnId="{25229D79-7B93-0843-98B2-3095FAEDE62B}">
      <dgm:prSet/>
      <dgm:spPr/>
      <dgm:t>
        <a:bodyPr/>
        <a:lstStyle/>
        <a:p>
          <a:endParaRPr lang="es-ES_tradnl" noProof="0"/>
        </a:p>
      </dgm:t>
    </dgm:pt>
    <dgm:pt modelId="{F14534A6-B419-C149-9933-5864BFA8A51A}" type="sibTrans" cxnId="{25229D79-7B93-0843-98B2-3095FAEDE62B}">
      <dgm:prSet/>
      <dgm:spPr/>
      <dgm:t>
        <a:bodyPr/>
        <a:lstStyle/>
        <a:p>
          <a:endParaRPr lang="es-ES_tradnl" noProof="0"/>
        </a:p>
      </dgm:t>
    </dgm:pt>
    <dgm:pt modelId="{61130E15-ED26-CA46-B80C-64A9A44B71B8}">
      <dgm:prSet/>
      <dgm:spPr/>
      <dgm:t>
        <a:bodyPr/>
        <a:lstStyle/>
        <a:p>
          <a:r>
            <a:rPr lang="es-ES_tradnl" noProof="0"/>
            <a:t>Navegador de Archivos</a:t>
          </a:r>
        </a:p>
      </dgm:t>
    </dgm:pt>
    <dgm:pt modelId="{D9A91FC1-74C3-D242-8AAF-4B97FD425F3E}" type="parTrans" cxnId="{D5E1A6CF-B61A-2F4A-BECA-7E1A67D17056}">
      <dgm:prSet/>
      <dgm:spPr/>
      <dgm:t>
        <a:bodyPr/>
        <a:lstStyle/>
        <a:p>
          <a:endParaRPr lang="es-ES_tradnl" noProof="0"/>
        </a:p>
      </dgm:t>
    </dgm:pt>
    <dgm:pt modelId="{9256FFDA-C468-F34C-BEA8-B7E21DB8787D}" type="sibTrans" cxnId="{D5E1A6CF-B61A-2F4A-BECA-7E1A67D17056}">
      <dgm:prSet/>
      <dgm:spPr/>
      <dgm:t>
        <a:bodyPr/>
        <a:lstStyle/>
        <a:p>
          <a:endParaRPr lang="es-ES_tradnl" noProof="0"/>
        </a:p>
      </dgm:t>
    </dgm:pt>
    <dgm:pt modelId="{9934389B-204D-A642-B862-B9C19B0425E0}" type="pres">
      <dgm:prSet presAssocID="{D79C988D-7AE7-FF4C-9E3B-7F0C60FB4CA9}" presName="CompostProcess" presStyleCnt="0">
        <dgm:presLayoutVars>
          <dgm:dir/>
          <dgm:resizeHandles val="exact"/>
        </dgm:presLayoutVars>
      </dgm:prSet>
      <dgm:spPr/>
    </dgm:pt>
    <dgm:pt modelId="{5B2A3471-62FE-E44C-BF1B-ADFADA24F389}" type="pres">
      <dgm:prSet presAssocID="{D79C988D-7AE7-FF4C-9E3B-7F0C60FB4CA9}" presName="arrow" presStyleLbl="bgShp" presStyleIdx="0" presStyleCnt="1"/>
      <dgm:spPr/>
    </dgm:pt>
    <dgm:pt modelId="{FF698AB3-F277-D64C-941C-3001953489F2}" type="pres">
      <dgm:prSet presAssocID="{D79C988D-7AE7-FF4C-9E3B-7F0C60FB4CA9}" presName="linearProcess" presStyleCnt="0"/>
      <dgm:spPr/>
    </dgm:pt>
    <dgm:pt modelId="{EE09FBA7-BF6F-744F-872D-A553528070D7}" type="pres">
      <dgm:prSet presAssocID="{90D65390-C244-4142-AC1A-3C2171956082}" presName="textNode" presStyleLbl="node1" presStyleIdx="0" presStyleCnt="2">
        <dgm:presLayoutVars>
          <dgm:bulletEnabled val="1"/>
        </dgm:presLayoutVars>
      </dgm:prSet>
      <dgm:spPr/>
    </dgm:pt>
    <dgm:pt modelId="{9A1D9DB2-D701-C548-8E49-94E0D91CB3A0}" type="pres">
      <dgm:prSet presAssocID="{F14534A6-B419-C149-9933-5864BFA8A51A}" presName="sibTrans" presStyleCnt="0"/>
      <dgm:spPr/>
    </dgm:pt>
    <dgm:pt modelId="{A7BD43D6-E792-E845-996A-F8E0BB68F618}" type="pres">
      <dgm:prSet presAssocID="{61130E15-ED26-CA46-B80C-64A9A44B71B8}" presName="textNode" presStyleLbl="node1" presStyleIdx="1" presStyleCnt="2">
        <dgm:presLayoutVars>
          <dgm:bulletEnabled val="1"/>
        </dgm:presLayoutVars>
      </dgm:prSet>
      <dgm:spPr/>
    </dgm:pt>
  </dgm:ptLst>
  <dgm:cxnLst>
    <dgm:cxn modelId="{698DC44E-88AC-8A48-8BA0-087C9F7E7183}" type="presOf" srcId="{90D65390-C244-4142-AC1A-3C2171956082}" destId="{EE09FBA7-BF6F-744F-872D-A553528070D7}" srcOrd="0" destOrd="0" presId="urn:microsoft.com/office/officeart/2005/8/layout/hProcess9"/>
    <dgm:cxn modelId="{25229D79-7B93-0843-98B2-3095FAEDE62B}" srcId="{D79C988D-7AE7-FF4C-9E3B-7F0C60FB4CA9}" destId="{90D65390-C244-4142-AC1A-3C2171956082}" srcOrd="0" destOrd="0" parTransId="{85FBB82F-7385-8444-9E7B-7C659B8E5FDA}" sibTransId="{F14534A6-B419-C149-9933-5864BFA8A51A}"/>
    <dgm:cxn modelId="{544FEB88-9E5B-C041-A450-B450F4A5C43D}" type="presOf" srcId="{61130E15-ED26-CA46-B80C-64A9A44B71B8}" destId="{A7BD43D6-E792-E845-996A-F8E0BB68F618}" srcOrd="0" destOrd="0" presId="urn:microsoft.com/office/officeart/2005/8/layout/hProcess9"/>
    <dgm:cxn modelId="{D5E1A6CF-B61A-2F4A-BECA-7E1A67D17056}" srcId="{D79C988D-7AE7-FF4C-9E3B-7F0C60FB4CA9}" destId="{61130E15-ED26-CA46-B80C-64A9A44B71B8}" srcOrd="1" destOrd="0" parTransId="{D9A91FC1-74C3-D242-8AAF-4B97FD425F3E}" sibTransId="{9256FFDA-C468-F34C-BEA8-B7E21DB8787D}"/>
    <dgm:cxn modelId="{AF87D2DC-9C23-2545-8573-DAACE9AA7B07}" type="presOf" srcId="{D79C988D-7AE7-FF4C-9E3B-7F0C60FB4CA9}" destId="{9934389B-204D-A642-B862-B9C19B0425E0}" srcOrd="0" destOrd="0" presId="urn:microsoft.com/office/officeart/2005/8/layout/hProcess9"/>
    <dgm:cxn modelId="{0E928F6B-FD44-1245-9A51-9F8F9245A3E4}" type="presParOf" srcId="{9934389B-204D-A642-B862-B9C19B0425E0}" destId="{5B2A3471-62FE-E44C-BF1B-ADFADA24F389}" srcOrd="0" destOrd="0" presId="urn:microsoft.com/office/officeart/2005/8/layout/hProcess9"/>
    <dgm:cxn modelId="{CB619B78-AE1A-004B-B45B-0A795177B803}" type="presParOf" srcId="{9934389B-204D-A642-B862-B9C19B0425E0}" destId="{FF698AB3-F277-D64C-941C-3001953489F2}" srcOrd="1" destOrd="0" presId="urn:microsoft.com/office/officeart/2005/8/layout/hProcess9"/>
    <dgm:cxn modelId="{ADEE2CE4-7131-CB49-8AA8-3BF120BFFF38}" type="presParOf" srcId="{FF698AB3-F277-D64C-941C-3001953489F2}" destId="{EE09FBA7-BF6F-744F-872D-A553528070D7}" srcOrd="0" destOrd="0" presId="urn:microsoft.com/office/officeart/2005/8/layout/hProcess9"/>
    <dgm:cxn modelId="{408E466B-BF33-8D48-96FF-A24C2E179D0E}" type="presParOf" srcId="{FF698AB3-F277-D64C-941C-3001953489F2}" destId="{9A1D9DB2-D701-C548-8E49-94E0D91CB3A0}" srcOrd="1" destOrd="0" presId="urn:microsoft.com/office/officeart/2005/8/layout/hProcess9"/>
    <dgm:cxn modelId="{4C7100BA-8BCB-374C-875C-B5CD228901B3}" type="presParOf" srcId="{FF698AB3-F277-D64C-941C-3001953489F2}" destId="{A7BD43D6-E792-E845-996A-F8E0BB68F618}" srcOrd="2"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9099CC-8480-4A02-9D8F-0F13AB764B5A}" type="doc">
      <dgm:prSet loTypeId="urn:microsoft.com/office/officeart/2005/8/layout/hProcess9" loCatId="process" qsTypeId="urn:microsoft.com/office/officeart/2005/8/quickstyle/simple1" qsCatId="simple" csTypeId="urn:microsoft.com/office/officeart/2005/8/colors/accent6_1" csCatId="accent6" phldr="1"/>
      <dgm:spPr/>
    </dgm:pt>
    <dgm:pt modelId="{5420264A-0F69-4D2C-A827-7826E69EACC7}">
      <dgm:prSet phldrT="[Texto]"/>
      <dgm:spPr/>
      <dgm:t>
        <a:bodyPr/>
        <a:lstStyle/>
        <a:p>
          <a:r>
            <a:rPr lang="es-ES" dirty="0">
              <a:effectLst/>
              <a:latin typeface="Arial" panose="020B0604020202020204" pitchFamily="34" charset="0"/>
              <a:ea typeface="Calibri" panose="020F0502020204030204" pitchFamily="34" charset="0"/>
            </a:rPr>
            <a:t>Mayor producción</a:t>
          </a:r>
          <a:endParaRPr lang="es-EC" dirty="0"/>
        </a:p>
      </dgm:t>
    </dgm:pt>
    <dgm:pt modelId="{BD10D16A-BD15-481E-9EDB-54EE78694B6A}" type="parTrans" cxnId="{AE7E5FA5-48BF-4FD3-B2A0-D4B02125B7DF}">
      <dgm:prSet/>
      <dgm:spPr/>
      <dgm:t>
        <a:bodyPr/>
        <a:lstStyle/>
        <a:p>
          <a:endParaRPr lang="es-EC"/>
        </a:p>
      </dgm:t>
    </dgm:pt>
    <dgm:pt modelId="{51F9AE04-AE94-4DF6-9F0A-DE8B6C2F1F73}" type="sibTrans" cxnId="{AE7E5FA5-48BF-4FD3-B2A0-D4B02125B7DF}">
      <dgm:prSet/>
      <dgm:spPr/>
      <dgm:t>
        <a:bodyPr/>
        <a:lstStyle/>
        <a:p>
          <a:endParaRPr lang="es-EC"/>
        </a:p>
      </dgm:t>
    </dgm:pt>
    <dgm:pt modelId="{63DE90C7-F7FA-407C-BBB2-14139434C750}">
      <dgm:prSet phldrT="[Texto]"/>
      <dgm:spPr/>
      <dgm:t>
        <a:bodyPr/>
        <a:lstStyle/>
        <a:p>
          <a:r>
            <a:rPr lang="es-ES" dirty="0">
              <a:latin typeface="Arial" panose="020B0604020202020204" pitchFamily="34" charset="0"/>
              <a:ea typeface="Calibri" panose="020F0502020204030204" pitchFamily="34" charset="0"/>
            </a:rPr>
            <a:t>A</a:t>
          </a:r>
          <a:r>
            <a:rPr lang="es-ES" dirty="0">
              <a:effectLst/>
              <a:latin typeface="Arial" panose="020B0604020202020204" pitchFamily="34" charset="0"/>
              <a:ea typeface="Calibri" panose="020F0502020204030204" pitchFamily="34" charset="0"/>
            </a:rPr>
            <a:t>umentar dos hornos a líneas de producción</a:t>
          </a:r>
          <a:endParaRPr lang="es-EC" dirty="0"/>
        </a:p>
      </dgm:t>
    </dgm:pt>
    <dgm:pt modelId="{9694C754-22CA-4CE9-A868-BEE6D60FD2BF}" type="parTrans" cxnId="{82ED4CCA-9443-4FC8-A72F-F2EA700D72CA}">
      <dgm:prSet/>
      <dgm:spPr/>
      <dgm:t>
        <a:bodyPr/>
        <a:lstStyle/>
        <a:p>
          <a:endParaRPr lang="es-EC"/>
        </a:p>
      </dgm:t>
    </dgm:pt>
    <dgm:pt modelId="{F8F3963E-D154-4523-9CF4-356447A8538D}" type="sibTrans" cxnId="{82ED4CCA-9443-4FC8-A72F-F2EA700D72CA}">
      <dgm:prSet/>
      <dgm:spPr/>
      <dgm:t>
        <a:bodyPr/>
        <a:lstStyle/>
        <a:p>
          <a:endParaRPr lang="es-EC"/>
        </a:p>
      </dgm:t>
    </dgm:pt>
    <dgm:pt modelId="{56B82510-039A-423F-B72E-BC82CC8E1D70}">
      <dgm:prSet phldrT="[Texto]"/>
      <dgm:spPr/>
      <dgm:t>
        <a:bodyPr/>
        <a:lstStyle/>
        <a:p>
          <a:r>
            <a:rPr lang="es-ES" dirty="0">
              <a:latin typeface="Arial" panose="020B0604020202020204" pitchFamily="34" charset="0"/>
              <a:ea typeface="Calibri" panose="020F0502020204030204" pitchFamily="34" charset="0"/>
            </a:rPr>
            <a:t>T</a:t>
          </a:r>
          <a:r>
            <a:rPr lang="es-ES" dirty="0">
              <a:effectLst/>
              <a:latin typeface="Arial" panose="020B0604020202020204" pitchFamily="34" charset="0"/>
              <a:ea typeface="Calibri" panose="020F0502020204030204" pitchFamily="34" charset="0"/>
            </a:rPr>
            <a:t>ecnologías de automatización locales.</a:t>
          </a:r>
          <a:endParaRPr lang="es-EC" dirty="0"/>
        </a:p>
      </dgm:t>
    </dgm:pt>
    <dgm:pt modelId="{C2617940-06B9-43E9-B044-5CFEAC33431E}" type="parTrans" cxnId="{E5F449F1-0AE2-4A8D-BBDD-069AC7654D37}">
      <dgm:prSet/>
      <dgm:spPr/>
      <dgm:t>
        <a:bodyPr/>
        <a:lstStyle/>
        <a:p>
          <a:endParaRPr lang="es-EC"/>
        </a:p>
      </dgm:t>
    </dgm:pt>
    <dgm:pt modelId="{E8EA21FB-0BB7-4778-9A70-0B7D31F9EAC0}" type="sibTrans" cxnId="{E5F449F1-0AE2-4A8D-BBDD-069AC7654D37}">
      <dgm:prSet/>
      <dgm:spPr/>
      <dgm:t>
        <a:bodyPr/>
        <a:lstStyle/>
        <a:p>
          <a:endParaRPr lang="es-EC"/>
        </a:p>
      </dgm:t>
    </dgm:pt>
    <dgm:pt modelId="{C053A31D-5A9B-4E24-A79C-EC6545E7F4F4}">
      <dgm:prSet phldrT="[Texto]"/>
      <dgm:spPr/>
      <dgm:t>
        <a:bodyPr/>
        <a:lstStyle/>
        <a:p>
          <a:r>
            <a:rPr lang="es-EC" dirty="0">
              <a:latin typeface="Arial" panose="020B0604020202020204" pitchFamily="34" charset="0"/>
              <a:ea typeface="Calibri" panose="020F0502020204030204" pitchFamily="34" charset="0"/>
            </a:rPr>
            <a:t>M</a:t>
          </a:r>
          <a:r>
            <a:rPr lang="es-EC" dirty="0">
              <a:effectLst/>
              <a:latin typeface="Arial" panose="020B0604020202020204" pitchFamily="34" charset="0"/>
              <a:ea typeface="Calibri" panose="020F0502020204030204" pitchFamily="34" charset="0"/>
            </a:rPr>
            <a:t>ejorar la productividad </a:t>
          </a:r>
          <a:r>
            <a:rPr lang="es-EC" dirty="0">
              <a:latin typeface="Arial" panose="020B0604020202020204" pitchFamily="34" charset="0"/>
              <a:ea typeface="Calibri" panose="020F0502020204030204" pitchFamily="34" charset="0"/>
            </a:rPr>
            <a:t>a</a:t>
          </a:r>
          <a:r>
            <a:rPr lang="es-EC" dirty="0">
              <a:effectLst/>
              <a:latin typeface="Arial" panose="020B0604020202020204" pitchFamily="34" charset="0"/>
              <a:ea typeface="Calibri" panose="020F0502020204030204" pitchFamily="34" charset="0"/>
            </a:rPr>
            <a:t>lcanzando mayor eficiencia competitividad en la industria</a:t>
          </a:r>
          <a:endParaRPr lang="es-EC" dirty="0"/>
        </a:p>
      </dgm:t>
    </dgm:pt>
    <dgm:pt modelId="{75568F5D-77F5-4341-A49C-0897A7E44755}" type="parTrans" cxnId="{DF0A47AD-592B-4BD9-936E-247E0F501DF6}">
      <dgm:prSet/>
      <dgm:spPr/>
      <dgm:t>
        <a:bodyPr/>
        <a:lstStyle/>
        <a:p>
          <a:endParaRPr lang="es-EC"/>
        </a:p>
      </dgm:t>
    </dgm:pt>
    <dgm:pt modelId="{E8C025F8-6555-4A16-8BD2-22881FD38C36}" type="sibTrans" cxnId="{DF0A47AD-592B-4BD9-936E-247E0F501DF6}">
      <dgm:prSet/>
      <dgm:spPr/>
      <dgm:t>
        <a:bodyPr/>
        <a:lstStyle/>
        <a:p>
          <a:endParaRPr lang="es-EC"/>
        </a:p>
      </dgm:t>
    </dgm:pt>
    <dgm:pt modelId="{268944FD-C71D-4448-9240-2E1FD5023CC7}" type="pres">
      <dgm:prSet presAssocID="{4D9099CC-8480-4A02-9D8F-0F13AB764B5A}" presName="CompostProcess" presStyleCnt="0">
        <dgm:presLayoutVars>
          <dgm:dir/>
          <dgm:resizeHandles val="exact"/>
        </dgm:presLayoutVars>
      </dgm:prSet>
      <dgm:spPr/>
    </dgm:pt>
    <dgm:pt modelId="{65851B66-4614-46C9-8FE1-43646D5370FC}" type="pres">
      <dgm:prSet presAssocID="{4D9099CC-8480-4A02-9D8F-0F13AB764B5A}" presName="arrow" presStyleLbl="bgShp" presStyleIdx="0" presStyleCnt="1"/>
      <dgm:spPr/>
    </dgm:pt>
    <dgm:pt modelId="{1D8895D6-1F32-40E6-B5AC-D15420174B17}" type="pres">
      <dgm:prSet presAssocID="{4D9099CC-8480-4A02-9D8F-0F13AB764B5A}" presName="linearProcess" presStyleCnt="0"/>
      <dgm:spPr/>
    </dgm:pt>
    <dgm:pt modelId="{78242ECB-4EFB-40EA-B8ED-B1A0B4726B7B}" type="pres">
      <dgm:prSet presAssocID="{5420264A-0F69-4D2C-A827-7826E69EACC7}" presName="textNode" presStyleLbl="node1" presStyleIdx="0" presStyleCnt="4">
        <dgm:presLayoutVars>
          <dgm:bulletEnabled val="1"/>
        </dgm:presLayoutVars>
      </dgm:prSet>
      <dgm:spPr/>
    </dgm:pt>
    <dgm:pt modelId="{B85DF78C-869E-4FA6-9B06-E0ECB2BFAB74}" type="pres">
      <dgm:prSet presAssocID="{51F9AE04-AE94-4DF6-9F0A-DE8B6C2F1F73}" presName="sibTrans" presStyleCnt="0"/>
      <dgm:spPr/>
    </dgm:pt>
    <dgm:pt modelId="{A416C6E4-7B55-4E46-9C05-37DD0A46979D}" type="pres">
      <dgm:prSet presAssocID="{63DE90C7-F7FA-407C-BBB2-14139434C750}" presName="textNode" presStyleLbl="node1" presStyleIdx="1" presStyleCnt="4">
        <dgm:presLayoutVars>
          <dgm:bulletEnabled val="1"/>
        </dgm:presLayoutVars>
      </dgm:prSet>
      <dgm:spPr/>
    </dgm:pt>
    <dgm:pt modelId="{EB36A63A-B783-463E-B4A9-CF0C1B8EF962}" type="pres">
      <dgm:prSet presAssocID="{F8F3963E-D154-4523-9CF4-356447A8538D}" presName="sibTrans" presStyleCnt="0"/>
      <dgm:spPr/>
    </dgm:pt>
    <dgm:pt modelId="{2EFEE2C1-91ED-45E2-8B94-5C2AAACE80C9}" type="pres">
      <dgm:prSet presAssocID="{56B82510-039A-423F-B72E-BC82CC8E1D70}" presName="textNode" presStyleLbl="node1" presStyleIdx="2" presStyleCnt="4">
        <dgm:presLayoutVars>
          <dgm:bulletEnabled val="1"/>
        </dgm:presLayoutVars>
      </dgm:prSet>
      <dgm:spPr/>
    </dgm:pt>
    <dgm:pt modelId="{6C3E0E6E-E234-46CA-940D-C84C24503A55}" type="pres">
      <dgm:prSet presAssocID="{E8EA21FB-0BB7-4778-9A70-0B7D31F9EAC0}" presName="sibTrans" presStyleCnt="0"/>
      <dgm:spPr/>
    </dgm:pt>
    <dgm:pt modelId="{93248C9D-B82E-43EE-B10D-23429FCB5EC0}" type="pres">
      <dgm:prSet presAssocID="{C053A31D-5A9B-4E24-A79C-EC6545E7F4F4}" presName="textNode" presStyleLbl="node1" presStyleIdx="3" presStyleCnt="4">
        <dgm:presLayoutVars>
          <dgm:bulletEnabled val="1"/>
        </dgm:presLayoutVars>
      </dgm:prSet>
      <dgm:spPr/>
    </dgm:pt>
  </dgm:ptLst>
  <dgm:cxnLst>
    <dgm:cxn modelId="{2FA62517-FACE-45AE-8291-FB86C285F268}" type="presOf" srcId="{56B82510-039A-423F-B72E-BC82CC8E1D70}" destId="{2EFEE2C1-91ED-45E2-8B94-5C2AAACE80C9}" srcOrd="0" destOrd="0" presId="urn:microsoft.com/office/officeart/2005/8/layout/hProcess9"/>
    <dgm:cxn modelId="{31039920-B5D5-4A48-9AB5-13929063BD75}" type="presOf" srcId="{4D9099CC-8480-4A02-9D8F-0F13AB764B5A}" destId="{268944FD-C71D-4448-9240-2E1FD5023CC7}" srcOrd="0" destOrd="0" presId="urn:microsoft.com/office/officeart/2005/8/layout/hProcess9"/>
    <dgm:cxn modelId="{CBF28883-139A-47CF-B841-6D0B13C10E7E}" type="presOf" srcId="{C053A31D-5A9B-4E24-A79C-EC6545E7F4F4}" destId="{93248C9D-B82E-43EE-B10D-23429FCB5EC0}" srcOrd="0" destOrd="0" presId="urn:microsoft.com/office/officeart/2005/8/layout/hProcess9"/>
    <dgm:cxn modelId="{E9DBB899-9151-41D9-9541-EE9277A50A4E}" type="presOf" srcId="{63DE90C7-F7FA-407C-BBB2-14139434C750}" destId="{A416C6E4-7B55-4E46-9C05-37DD0A46979D}" srcOrd="0" destOrd="0" presId="urn:microsoft.com/office/officeart/2005/8/layout/hProcess9"/>
    <dgm:cxn modelId="{AE7E5FA5-48BF-4FD3-B2A0-D4B02125B7DF}" srcId="{4D9099CC-8480-4A02-9D8F-0F13AB764B5A}" destId="{5420264A-0F69-4D2C-A827-7826E69EACC7}" srcOrd="0" destOrd="0" parTransId="{BD10D16A-BD15-481E-9EDB-54EE78694B6A}" sibTransId="{51F9AE04-AE94-4DF6-9F0A-DE8B6C2F1F73}"/>
    <dgm:cxn modelId="{DF0A47AD-592B-4BD9-936E-247E0F501DF6}" srcId="{4D9099CC-8480-4A02-9D8F-0F13AB764B5A}" destId="{C053A31D-5A9B-4E24-A79C-EC6545E7F4F4}" srcOrd="3" destOrd="0" parTransId="{75568F5D-77F5-4341-A49C-0897A7E44755}" sibTransId="{E8C025F8-6555-4A16-8BD2-22881FD38C36}"/>
    <dgm:cxn modelId="{82ED4CCA-9443-4FC8-A72F-F2EA700D72CA}" srcId="{4D9099CC-8480-4A02-9D8F-0F13AB764B5A}" destId="{63DE90C7-F7FA-407C-BBB2-14139434C750}" srcOrd="1" destOrd="0" parTransId="{9694C754-22CA-4CE9-A868-BEE6D60FD2BF}" sibTransId="{F8F3963E-D154-4523-9CF4-356447A8538D}"/>
    <dgm:cxn modelId="{E5F449F1-0AE2-4A8D-BBDD-069AC7654D37}" srcId="{4D9099CC-8480-4A02-9D8F-0F13AB764B5A}" destId="{56B82510-039A-423F-B72E-BC82CC8E1D70}" srcOrd="2" destOrd="0" parTransId="{C2617940-06B9-43E9-B044-5CFEAC33431E}" sibTransId="{E8EA21FB-0BB7-4778-9A70-0B7D31F9EAC0}"/>
    <dgm:cxn modelId="{CB13E5F4-081C-41B5-8FD0-6E6E6E4AD9CD}" type="presOf" srcId="{5420264A-0F69-4D2C-A827-7826E69EACC7}" destId="{78242ECB-4EFB-40EA-B8ED-B1A0B4726B7B}" srcOrd="0" destOrd="0" presId="urn:microsoft.com/office/officeart/2005/8/layout/hProcess9"/>
    <dgm:cxn modelId="{E82460EC-F1DF-43BB-80DC-853D4B486713}" type="presParOf" srcId="{268944FD-C71D-4448-9240-2E1FD5023CC7}" destId="{65851B66-4614-46C9-8FE1-43646D5370FC}" srcOrd="0" destOrd="0" presId="urn:microsoft.com/office/officeart/2005/8/layout/hProcess9"/>
    <dgm:cxn modelId="{2459F480-AA50-4B09-8501-ACAA330CA2DA}" type="presParOf" srcId="{268944FD-C71D-4448-9240-2E1FD5023CC7}" destId="{1D8895D6-1F32-40E6-B5AC-D15420174B17}" srcOrd="1" destOrd="0" presId="urn:microsoft.com/office/officeart/2005/8/layout/hProcess9"/>
    <dgm:cxn modelId="{84E4B3B0-80D1-45BF-BA95-CDC700D9CAFD}" type="presParOf" srcId="{1D8895D6-1F32-40E6-B5AC-D15420174B17}" destId="{78242ECB-4EFB-40EA-B8ED-B1A0B4726B7B}" srcOrd="0" destOrd="0" presId="urn:microsoft.com/office/officeart/2005/8/layout/hProcess9"/>
    <dgm:cxn modelId="{D98B0451-97CC-487D-9F02-BDD7012843DD}" type="presParOf" srcId="{1D8895D6-1F32-40E6-B5AC-D15420174B17}" destId="{B85DF78C-869E-4FA6-9B06-E0ECB2BFAB74}" srcOrd="1" destOrd="0" presId="urn:microsoft.com/office/officeart/2005/8/layout/hProcess9"/>
    <dgm:cxn modelId="{3611D8F9-8518-45C3-ACBD-8D094B95C990}" type="presParOf" srcId="{1D8895D6-1F32-40E6-B5AC-D15420174B17}" destId="{A416C6E4-7B55-4E46-9C05-37DD0A46979D}" srcOrd="2" destOrd="0" presId="urn:microsoft.com/office/officeart/2005/8/layout/hProcess9"/>
    <dgm:cxn modelId="{509380EC-5D39-49AA-9B82-51008B835639}" type="presParOf" srcId="{1D8895D6-1F32-40E6-B5AC-D15420174B17}" destId="{EB36A63A-B783-463E-B4A9-CF0C1B8EF962}" srcOrd="3" destOrd="0" presId="urn:microsoft.com/office/officeart/2005/8/layout/hProcess9"/>
    <dgm:cxn modelId="{6742ED78-865A-45CD-8D0D-B7820C11C2A1}" type="presParOf" srcId="{1D8895D6-1F32-40E6-B5AC-D15420174B17}" destId="{2EFEE2C1-91ED-45E2-8B94-5C2AAACE80C9}" srcOrd="4" destOrd="0" presId="urn:microsoft.com/office/officeart/2005/8/layout/hProcess9"/>
    <dgm:cxn modelId="{D9EBB594-6451-4776-BC13-CDF60DBEEA53}" type="presParOf" srcId="{1D8895D6-1F32-40E6-B5AC-D15420174B17}" destId="{6C3E0E6E-E234-46CA-940D-C84C24503A55}" srcOrd="5" destOrd="0" presId="urn:microsoft.com/office/officeart/2005/8/layout/hProcess9"/>
    <dgm:cxn modelId="{DDDFBA88-A013-4ACC-B275-85B0B40261CB}" type="presParOf" srcId="{1D8895D6-1F32-40E6-B5AC-D15420174B17}" destId="{93248C9D-B82E-43EE-B10D-23429FCB5EC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9C988D-7AE7-FF4C-9E3B-7F0C60FB4CA9}"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US"/>
        </a:p>
      </dgm:t>
    </dgm:pt>
    <dgm:pt modelId="{90D65390-C244-4142-AC1A-3C2171956082}">
      <dgm:prSet/>
      <dgm:spPr/>
      <dgm:t>
        <a:bodyPr/>
        <a:lstStyle/>
        <a:p>
          <a:r>
            <a:rPr lang="es-ES_tradnl" noProof="0"/>
            <a:t>Navegador de Archivos</a:t>
          </a:r>
        </a:p>
      </dgm:t>
    </dgm:pt>
    <dgm:pt modelId="{85FBB82F-7385-8444-9E7B-7C659B8E5FDA}" type="parTrans" cxnId="{25229D79-7B93-0843-98B2-3095FAEDE62B}">
      <dgm:prSet/>
      <dgm:spPr/>
      <dgm:t>
        <a:bodyPr/>
        <a:lstStyle/>
        <a:p>
          <a:endParaRPr lang="es-ES_tradnl" noProof="0"/>
        </a:p>
      </dgm:t>
    </dgm:pt>
    <dgm:pt modelId="{F14534A6-B419-C149-9933-5864BFA8A51A}" type="sibTrans" cxnId="{25229D79-7B93-0843-98B2-3095FAEDE62B}">
      <dgm:prSet/>
      <dgm:spPr/>
      <dgm:t>
        <a:bodyPr/>
        <a:lstStyle/>
        <a:p>
          <a:endParaRPr lang="es-ES_tradnl" noProof="0"/>
        </a:p>
      </dgm:t>
    </dgm:pt>
    <dgm:pt modelId="{61130E15-ED26-CA46-B80C-64A9A44B71B8}">
      <dgm:prSet/>
      <dgm:spPr/>
      <dgm:t>
        <a:bodyPr/>
        <a:lstStyle/>
        <a:p>
          <a:r>
            <a:rPr lang="es-ES_tradnl" noProof="0"/>
            <a:t>Datalogs</a:t>
          </a:r>
        </a:p>
      </dgm:t>
    </dgm:pt>
    <dgm:pt modelId="{D9A91FC1-74C3-D242-8AAF-4B97FD425F3E}" type="parTrans" cxnId="{D5E1A6CF-B61A-2F4A-BECA-7E1A67D17056}">
      <dgm:prSet/>
      <dgm:spPr/>
      <dgm:t>
        <a:bodyPr/>
        <a:lstStyle/>
        <a:p>
          <a:endParaRPr lang="es-ES_tradnl" noProof="0"/>
        </a:p>
      </dgm:t>
    </dgm:pt>
    <dgm:pt modelId="{9256FFDA-C468-F34C-BEA8-B7E21DB8787D}" type="sibTrans" cxnId="{D5E1A6CF-B61A-2F4A-BECA-7E1A67D17056}">
      <dgm:prSet/>
      <dgm:spPr/>
      <dgm:t>
        <a:bodyPr/>
        <a:lstStyle/>
        <a:p>
          <a:endParaRPr lang="es-ES_tradnl" noProof="0"/>
        </a:p>
      </dgm:t>
    </dgm:pt>
    <dgm:pt modelId="{9934389B-204D-A642-B862-B9C19B0425E0}" type="pres">
      <dgm:prSet presAssocID="{D79C988D-7AE7-FF4C-9E3B-7F0C60FB4CA9}" presName="CompostProcess" presStyleCnt="0">
        <dgm:presLayoutVars>
          <dgm:dir/>
          <dgm:resizeHandles val="exact"/>
        </dgm:presLayoutVars>
      </dgm:prSet>
      <dgm:spPr/>
    </dgm:pt>
    <dgm:pt modelId="{5B2A3471-62FE-E44C-BF1B-ADFADA24F389}" type="pres">
      <dgm:prSet presAssocID="{D79C988D-7AE7-FF4C-9E3B-7F0C60FB4CA9}" presName="arrow" presStyleLbl="bgShp" presStyleIdx="0" presStyleCnt="1"/>
      <dgm:spPr/>
    </dgm:pt>
    <dgm:pt modelId="{FF698AB3-F277-D64C-941C-3001953489F2}" type="pres">
      <dgm:prSet presAssocID="{D79C988D-7AE7-FF4C-9E3B-7F0C60FB4CA9}" presName="linearProcess" presStyleCnt="0"/>
      <dgm:spPr/>
    </dgm:pt>
    <dgm:pt modelId="{EE09FBA7-BF6F-744F-872D-A553528070D7}" type="pres">
      <dgm:prSet presAssocID="{90D65390-C244-4142-AC1A-3C2171956082}" presName="textNode" presStyleLbl="node1" presStyleIdx="0" presStyleCnt="2">
        <dgm:presLayoutVars>
          <dgm:bulletEnabled val="1"/>
        </dgm:presLayoutVars>
      </dgm:prSet>
      <dgm:spPr/>
    </dgm:pt>
    <dgm:pt modelId="{9A1D9DB2-D701-C548-8E49-94E0D91CB3A0}" type="pres">
      <dgm:prSet presAssocID="{F14534A6-B419-C149-9933-5864BFA8A51A}" presName="sibTrans" presStyleCnt="0"/>
      <dgm:spPr/>
    </dgm:pt>
    <dgm:pt modelId="{A7BD43D6-E792-E845-996A-F8E0BB68F618}" type="pres">
      <dgm:prSet presAssocID="{61130E15-ED26-CA46-B80C-64A9A44B71B8}" presName="textNode" presStyleLbl="node1" presStyleIdx="1" presStyleCnt="2">
        <dgm:presLayoutVars>
          <dgm:bulletEnabled val="1"/>
        </dgm:presLayoutVars>
      </dgm:prSet>
      <dgm:spPr/>
    </dgm:pt>
  </dgm:ptLst>
  <dgm:cxnLst>
    <dgm:cxn modelId="{698DC44E-88AC-8A48-8BA0-087C9F7E7183}" type="presOf" srcId="{90D65390-C244-4142-AC1A-3C2171956082}" destId="{EE09FBA7-BF6F-744F-872D-A553528070D7}" srcOrd="0" destOrd="0" presId="urn:microsoft.com/office/officeart/2005/8/layout/hProcess9"/>
    <dgm:cxn modelId="{25229D79-7B93-0843-98B2-3095FAEDE62B}" srcId="{D79C988D-7AE7-FF4C-9E3B-7F0C60FB4CA9}" destId="{90D65390-C244-4142-AC1A-3C2171956082}" srcOrd="0" destOrd="0" parTransId="{85FBB82F-7385-8444-9E7B-7C659B8E5FDA}" sibTransId="{F14534A6-B419-C149-9933-5864BFA8A51A}"/>
    <dgm:cxn modelId="{544FEB88-9E5B-C041-A450-B450F4A5C43D}" type="presOf" srcId="{61130E15-ED26-CA46-B80C-64A9A44B71B8}" destId="{A7BD43D6-E792-E845-996A-F8E0BB68F618}" srcOrd="0" destOrd="0" presId="urn:microsoft.com/office/officeart/2005/8/layout/hProcess9"/>
    <dgm:cxn modelId="{D5E1A6CF-B61A-2F4A-BECA-7E1A67D17056}" srcId="{D79C988D-7AE7-FF4C-9E3B-7F0C60FB4CA9}" destId="{61130E15-ED26-CA46-B80C-64A9A44B71B8}" srcOrd="1" destOrd="0" parTransId="{D9A91FC1-74C3-D242-8AAF-4B97FD425F3E}" sibTransId="{9256FFDA-C468-F34C-BEA8-B7E21DB8787D}"/>
    <dgm:cxn modelId="{AF87D2DC-9C23-2545-8573-DAACE9AA7B07}" type="presOf" srcId="{D79C988D-7AE7-FF4C-9E3B-7F0C60FB4CA9}" destId="{9934389B-204D-A642-B862-B9C19B0425E0}" srcOrd="0" destOrd="0" presId="urn:microsoft.com/office/officeart/2005/8/layout/hProcess9"/>
    <dgm:cxn modelId="{0E928F6B-FD44-1245-9A51-9F8F9245A3E4}" type="presParOf" srcId="{9934389B-204D-A642-B862-B9C19B0425E0}" destId="{5B2A3471-62FE-E44C-BF1B-ADFADA24F389}" srcOrd="0" destOrd="0" presId="urn:microsoft.com/office/officeart/2005/8/layout/hProcess9"/>
    <dgm:cxn modelId="{CB619B78-AE1A-004B-B45B-0A795177B803}" type="presParOf" srcId="{9934389B-204D-A642-B862-B9C19B0425E0}" destId="{FF698AB3-F277-D64C-941C-3001953489F2}" srcOrd="1" destOrd="0" presId="urn:microsoft.com/office/officeart/2005/8/layout/hProcess9"/>
    <dgm:cxn modelId="{ADEE2CE4-7131-CB49-8AA8-3BF120BFFF38}" type="presParOf" srcId="{FF698AB3-F277-D64C-941C-3001953489F2}" destId="{EE09FBA7-BF6F-744F-872D-A553528070D7}" srcOrd="0" destOrd="0" presId="urn:microsoft.com/office/officeart/2005/8/layout/hProcess9"/>
    <dgm:cxn modelId="{408E466B-BF33-8D48-96FF-A24C2E179D0E}" type="presParOf" srcId="{FF698AB3-F277-D64C-941C-3001953489F2}" destId="{9A1D9DB2-D701-C548-8E49-94E0D91CB3A0}" srcOrd="1" destOrd="0" presId="urn:microsoft.com/office/officeart/2005/8/layout/hProcess9"/>
    <dgm:cxn modelId="{4C7100BA-8BCB-374C-875C-B5CD228901B3}" type="presParOf" srcId="{FF698AB3-F277-D64C-941C-3001953489F2}" destId="{A7BD43D6-E792-E845-996A-F8E0BB68F618}" srcOrd="2"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9C988D-7AE7-FF4C-9E3B-7F0C60FB4CA9}"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US"/>
        </a:p>
      </dgm:t>
    </dgm:pt>
    <dgm:pt modelId="{90D65390-C244-4142-AC1A-3C2171956082}">
      <dgm:prSet/>
      <dgm:spPr/>
      <dgm:t>
        <a:bodyPr/>
        <a:lstStyle/>
        <a:p>
          <a:r>
            <a:rPr lang="es-ES_tradnl" noProof="0" dirty="0" err="1">
              <a:latin typeface="Arial" panose="020B0604020202020204" pitchFamily="34" charset="0"/>
              <a:cs typeface="Arial" panose="020B0604020202020204" pitchFamily="34" charset="0"/>
            </a:rPr>
            <a:t>Datalogs</a:t>
          </a:r>
          <a:endParaRPr lang="es-ES_tradnl" noProof="0" dirty="0">
            <a:latin typeface="Arial" panose="020B0604020202020204" pitchFamily="34" charset="0"/>
            <a:cs typeface="Arial" panose="020B0604020202020204" pitchFamily="34" charset="0"/>
          </a:endParaRPr>
        </a:p>
      </dgm:t>
    </dgm:pt>
    <dgm:pt modelId="{85FBB82F-7385-8444-9E7B-7C659B8E5FDA}" type="parTrans" cxnId="{25229D79-7B93-0843-98B2-3095FAEDE62B}">
      <dgm:prSet/>
      <dgm:spPr/>
      <dgm:t>
        <a:bodyPr/>
        <a:lstStyle/>
        <a:p>
          <a:endParaRPr lang="es-ES_tradnl" noProof="0"/>
        </a:p>
      </dgm:t>
    </dgm:pt>
    <dgm:pt modelId="{F14534A6-B419-C149-9933-5864BFA8A51A}" type="sibTrans" cxnId="{25229D79-7B93-0843-98B2-3095FAEDE62B}">
      <dgm:prSet/>
      <dgm:spPr/>
      <dgm:t>
        <a:bodyPr/>
        <a:lstStyle/>
        <a:p>
          <a:endParaRPr lang="es-ES_tradnl" noProof="0"/>
        </a:p>
      </dgm:t>
    </dgm:pt>
    <dgm:pt modelId="{61130E15-ED26-CA46-B80C-64A9A44B71B8}">
      <dgm:prSet/>
      <dgm:spPr/>
      <dgm:t>
        <a:bodyPr/>
        <a:lstStyle/>
        <a:p>
          <a:r>
            <a:rPr lang="es-ES_tradnl" noProof="0" dirty="0">
              <a:latin typeface="Arial" panose="020B0604020202020204" pitchFamily="34" charset="0"/>
              <a:cs typeface="Arial" panose="020B0604020202020204" pitchFamily="34" charset="0"/>
            </a:rPr>
            <a:t>Descarga y Eliminación de archivos .</a:t>
          </a:r>
          <a:r>
            <a:rPr lang="es-ES_tradnl" noProof="0" dirty="0" err="1">
              <a:latin typeface="Arial" panose="020B0604020202020204" pitchFamily="34" charset="0"/>
              <a:cs typeface="Arial" panose="020B0604020202020204" pitchFamily="34" charset="0"/>
            </a:rPr>
            <a:t>csv</a:t>
          </a:r>
          <a:endParaRPr lang="es-ES_tradnl" noProof="0" dirty="0">
            <a:latin typeface="Arial" panose="020B0604020202020204" pitchFamily="34" charset="0"/>
            <a:cs typeface="Arial" panose="020B0604020202020204" pitchFamily="34" charset="0"/>
          </a:endParaRPr>
        </a:p>
      </dgm:t>
    </dgm:pt>
    <dgm:pt modelId="{D9A91FC1-74C3-D242-8AAF-4B97FD425F3E}" type="parTrans" cxnId="{D5E1A6CF-B61A-2F4A-BECA-7E1A67D17056}">
      <dgm:prSet/>
      <dgm:spPr/>
      <dgm:t>
        <a:bodyPr/>
        <a:lstStyle/>
        <a:p>
          <a:endParaRPr lang="es-ES_tradnl" noProof="0"/>
        </a:p>
      </dgm:t>
    </dgm:pt>
    <dgm:pt modelId="{9256FFDA-C468-F34C-BEA8-B7E21DB8787D}" type="sibTrans" cxnId="{D5E1A6CF-B61A-2F4A-BECA-7E1A67D17056}">
      <dgm:prSet/>
      <dgm:spPr/>
      <dgm:t>
        <a:bodyPr/>
        <a:lstStyle/>
        <a:p>
          <a:endParaRPr lang="es-ES_tradnl" noProof="0"/>
        </a:p>
      </dgm:t>
    </dgm:pt>
    <dgm:pt modelId="{9934389B-204D-A642-B862-B9C19B0425E0}" type="pres">
      <dgm:prSet presAssocID="{D79C988D-7AE7-FF4C-9E3B-7F0C60FB4CA9}" presName="CompostProcess" presStyleCnt="0">
        <dgm:presLayoutVars>
          <dgm:dir/>
          <dgm:resizeHandles val="exact"/>
        </dgm:presLayoutVars>
      </dgm:prSet>
      <dgm:spPr/>
    </dgm:pt>
    <dgm:pt modelId="{5B2A3471-62FE-E44C-BF1B-ADFADA24F389}" type="pres">
      <dgm:prSet presAssocID="{D79C988D-7AE7-FF4C-9E3B-7F0C60FB4CA9}" presName="arrow" presStyleLbl="bgShp" presStyleIdx="0" presStyleCnt="1"/>
      <dgm:spPr/>
    </dgm:pt>
    <dgm:pt modelId="{FF698AB3-F277-D64C-941C-3001953489F2}" type="pres">
      <dgm:prSet presAssocID="{D79C988D-7AE7-FF4C-9E3B-7F0C60FB4CA9}" presName="linearProcess" presStyleCnt="0"/>
      <dgm:spPr/>
    </dgm:pt>
    <dgm:pt modelId="{EE09FBA7-BF6F-744F-872D-A553528070D7}" type="pres">
      <dgm:prSet presAssocID="{90D65390-C244-4142-AC1A-3C2171956082}" presName="textNode" presStyleLbl="node1" presStyleIdx="0" presStyleCnt="2">
        <dgm:presLayoutVars>
          <dgm:bulletEnabled val="1"/>
        </dgm:presLayoutVars>
      </dgm:prSet>
      <dgm:spPr/>
    </dgm:pt>
    <dgm:pt modelId="{9A1D9DB2-D701-C548-8E49-94E0D91CB3A0}" type="pres">
      <dgm:prSet presAssocID="{F14534A6-B419-C149-9933-5864BFA8A51A}" presName="sibTrans" presStyleCnt="0"/>
      <dgm:spPr/>
    </dgm:pt>
    <dgm:pt modelId="{A7BD43D6-E792-E845-996A-F8E0BB68F618}" type="pres">
      <dgm:prSet presAssocID="{61130E15-ED26-CA46-B80C-64A9A44B71B8}" presName="textNode" presStyleLbl="node1" presStyleIdx="1" presStyleCnt="2">
        <dgm:presLayoutVars>
          <dgm:bulletEnabled val="1"/>
        </dgm:presLayoutVars>
      </dgm:prSet>
      <dgm:spPr/>
    </dgm:pt>
  </dgm:ptLst>
  <dgm:cxnLst>
    <dgm:cxn modelId="{698DC44E-88AC-8A48-8BA0-087C9F7E7183}" type="presOf" srcId="{90D65390-C244-4142-AC1A-3C2171956082}" destId="{EE09FBA7-BF6F-744F-872D-A553528070D7}" srcOrd="0" destOrd="0" presId="urn:microsoft.com/office/officeart/2005/8/layout/hProcess9"/>
    <dgm:cxn modelId="{25229D79-7B93-0843-98B2-3095FAEDE62B}" srcId="{D79C988D-7AE7-FF4C-9E3B-7F0C60FB4CA9}" destId="{90D65390-C244-4142-AC1A-3C2171956082}" srcOrd="0" destOrd="0" parTransId="{85FBB82F-7385-8444-9E7B-7C659B8E5FDA}" sibTransId="{F14534A6-B419-C149-9933-5864BFA8A51A}"/>
    <dgm:cxn modelId="{544FEB88-9E5B-C041-A450-B450F4A5C43D}" type="presOf" srcId="{61130E15-ED26-CA46-B80C-64A9A44B71B8}" destId="{A7BD43D6-E792-E845-996A-F8E0BB68F618}" srcOrd="0" destOrd="0" presId="urn:microsoft.com/office/officeart/2005/8/layout/hProcess9"/>
    <dgm:cxn modelId="{D5E1A6CF-B61A-2F4A-BECA-7E1A67D17056}" srcId="{D79C988D-7AE7-FF4C-9E3B-7F0C60FB4CA9}" destId="{61130E15-ED26-CA46-B80C-64A9A44B71B8}" srcOrd="1" destOrd="0" parTransId="{D9A91FC1-74C3-D242-8AAF-4B97FD425F3E}" sibTransId="{9256FFDA-C468-F34C-BEA8-B7E21DB8787D}"/>
    <dgm:cxn modelId="{AF87D2DC-9C23-2545-8573-DAACE9AA7B07}" type="presOf" srcId="{D79C988D-7AE7-FF4C-9E3B-7F0C60FB4CA9}" destId="{9934389B-204D-A642-B862-B9C19B0425E0}" srcOrd="0" destOrd="0" presId="urn:microsoft.com/office/officeart/2005/8/layout/hProcess9"/>
    <dgm:cxn modelId="{0E928F6B-FD44-1245-9A51-9F8F9245A3E4}" type="presParOf" srcId="{9934389B-204D-A642-B862-B9C19B0425E0}" destId="{5B2A3471-62FE-E44C-BF1B-ADFADA24F389}" srcOrd="0" destOrd="0" presId="urn:microsoft.com/office/officeart/2005/8/layout/hProcess9"/>
    <dgm:cxn modelId="{CB619B78-AE1A-004B-B45B-0A795177B803}" type="presParOf" srcId="{9934389B-204D-A642-B862-B9C19B0425E0}" destId="{FF698AB3-F277-D64C-941C-3001953489F2}" srcOrd="1" destOrd="0" presId="urn:microsoft.com/office/officeart/2005/8/layout/hProcess9"/>
    <dgm:cxn modelId="{ADEE2CE4-7131-CB49-8AA8-3BF120BFFF38}" type="presParOf" srcId="{FF698AB3-F277-D64C-941C-3001953489F2}" destId="{EE09FBA7-BF6F-744F-872D-A553528070D7}" srcOrd="0" destOrd="0" presId="urn:microsoft.com/office/officeart/2005/8/layout/hProcess9"/>
    <dgm:cxn modelId="{408E466B-BF33-8D48-96FF-A24C2E179D0E}" type="presParOf" srcId="{FF698AB3-F277-D64C-941C-3001953489F2}" destId="{9A1D9DB2-D701-C548-8E49-94E0D91CB3A0}" srcOrd="1" destOrd="0" presId="urn:microsoft.com/office/officeart/2005/8/layout/hProcess9"/>
    <dgm:cxn modelId="{4C7100BA-8BCB-374C-875C-B5CD228901B3}" type="presParOf" srcId="{FF698AB3-F277-D64C-941C-3001953489F2}" destId="{A7BD43D6-E792-E845-996A-F8E0BB68F618}" srcOrd="2"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9C988D-7AE7-FF4C-9E3B-7F0C60FB4CA9}"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US"/>
        </a:p>
      </dgm:t>
    </dgm:pt>
    <dgm:pt modelId="{90D65390-C244-4142-AC1A-3C2171956082}">
      <dgm:prSet/>
      <dgm:spPr/>
      <dgm:t>
        <a:bodyPr/>
        <a:lstStyle/>
        <a:p>
          <a:r>
            <a:rPr lang="es-ES_tradnl" noProof="0" dirty="0">
              <a:latin typeface="Arial" panose="020B0604020202020204" pitchFamily="34" charset="0"/>
              <a:cs typeface="Arial" panose="020B0604020202020204" pitchFamily="34" charset="0"/>
            </a:rPr>
            <a:t>Navegador de Archivos</a:t>
          </a:r>
        </a:p>
      </dgm:t>
    </dgm:pt>
    <dgm:pt modelId="{85FBB82F-7385-8444-9E7B-7C659B8E5FDA}" type="parTrans" cxnId="{25229D79-7B93-0843-98B2-3095FAEDE62B}">
      <dgm:prSet/>
      <dgm:spPr/>
      <dgm:t>
        <a:bodyPr/>
        <a:lstStyle/>
        <a:p>
          <a:endParaRPr lang="es-ES_tradnl" noProof="0"/>
        </a:p>
      </dgm:t>
    </dgm:pt>
    <dgm:pt modelId="{F14534A6-B419-C149-9933-5864BFA8A51A}" type="sibTrans" cxnId="{25229D79-7B93-0843-98B2-3095FAEDE62B}">
      <dgm:prSet/>
      <dgm:spPr/>
      <dgm:t>
        <a:bodyPr/>
        <a:lstStyle/>
        <a:p>
          <a:endParaRPr lang="es-ES_tradnl" noProof="0"/>
        </a:p>
      </dgm:t>
    </dgm:pt>
    <dgm:pt modelId="{61130E15-ED26-CA46-B80C-64A9A44B71B8}">
      <dgm:prSet/>
      <dgm:spPr/>
      <dgm:t>
        <a:bodyPr/>
        <a:lstStyle/>
        <a:p>
          <a:r>
            <a:rPr lang="es-ES_tradnl" noProof="0" dirty="0" err="1">
              <a:latin typeface="Arial" panose="020B0604020202020204" pitchFamily="34" charset="0"/>
              <a:cs typeface="Arial" panose="020B0604020202020204" pitchFamily="34" charset="0"/>
            </a:rPr>
            <a:t>Datalogs</a:t>
          </a:r>
          <a:endParaRPr lang="es-ES_tradnl" noProof="0" dirty="0">
            <a:latin typeface="Arial" panose="020B0604020202020204" pitchFamily="34" charset="0"/>
            <a:cs typeface="Arial" panose="020B0604020202020204" pitchFamily="34" charset="0"/>
          </a:endParaRPr>
        </a:p>
      </dgm:t>
    </dgm:pt>
    <dgm:pt modelId="{D9A91FC1-74C3-D242-8AAF-4B97FD425F3E}" type="parTrans" cxnId="{D5E1A6CF-B61A-2F4A-BECA-7E1A67D17056}">
      <dgm:prSet/>
      <dgm:spPr/>
      <dgm:t>
        <a:bodyPr/>
        <a:lstStyle/>
        <a:p>
          <a:endParaRPr lang="es-ES_tradnl" noProof="0"/>
        </a:p>
      </dgm:t>
    </dgm:pt>
    <dgm:pt modelId="{9256FFDA-C468-F34C-BEA8-B7E21DB8787D}" type="sibTrans" cxnId="{D5E1A6CF-B61A-2F4A-BECA-7E1A67D17056}">
      <dgm:prSet/>
      <dgm:spPr/>
      <dgm:t>
        <a:bodyPr/>
        <a:lstStyle/>
        <a:p>
          <a:endParaRPr lang="es-ES_tradnl" noProof="0"/>
        </a:p>
      </dgm:t>
    </dgm:pt>
    <dgm:pt modelId="{9934389B-204D-A642-B862-B9C19B0425E0}" type="pres">
      <dgm:prSet presAssocID="{D79C988D-7AE7-FF4C-9E3B-7F0C60FB4CA9}" presName="CompostProcess" presStyleCnt="0">
        <dgm:presLayoutVars>
          <dgm:dir/>
          <dgm:resizeHandles val="exact"/>
        </dgm:presLayoutVars>
      </dgm:prSet>
      <dgm:spPr/>
    </dgm:pt>
    <dgm:pt modelId="{5B2A3471-62FE-E44C-BF1B-ADFADA24F389}" type="pres">
      <dgm:prSet presAssocID="{D79C988D-7AE7-FF4C-9E3B-7F0C60FB4CA9}" presName="arrow" presStyleLbl="bgShp" presStyleIdx="0" presStyleCnt="1"/>
      <dgm:spPr/>
    </dgm:pt>
    <dgm:pt modelId="{FF698AB3-F277-D64C-941C-3001953489F2}" type="pres">
      <dgm:prSet presAssocID="{D79C988D-7AE7-FF4C-9E3B-7F0C60FB4CA9}" presName="linearProcess" presStyleCnt="0"/>
      <dgm:spPr/>
    </dgm:pt>
    <dgm:pt modelId="{EE09FBA7-BF6F-744F-872D-A553528070D7}" type="pres">
      <dgm:prSet presAssocID="{90D65390-C244-4142-AC1A-3C2171956082}" presName="textNode" presStyleLbl="node1" presStyleIdx="0" presStyleCnt="2">
        <dgm:presLayoutVars>
          <dgm:bulletEnabled val="1"/>
        </dgm:presLayoutVars>
      </dgm:prSet>
      <dgm:spPr/>
    </dgm:pt>
    <dgm:pt modelId="{9A1D9DB2-D701-C548-8E49-94E0D91CB3A0}" type="pres">
      <dgm:prSet presAssocID="{F14534A6-B419-C149-9933-5864BFA8A51A}" presName="sibTrans" presStyleCnt="0"/>
      <dgm:spPr/>
    </dgm:pt>
    <dgm:pt modelId="{A7BD43D6-E792-E845-996A-F8E0BB68F618}" type="pres">
      <dgm:prSet presAssocID="{61130E15-ED26-CA46-B80C-64A9A44B71B8}" presName="textNode" presStyleLbl="node1" presStyleIdx="1" presStyleCnt="2">
        <dgm:presLayoutVars>
          <dgm:bulletEnabled val="1"/>
        </dgm:presLayoutVars>
      </dgm:prSet>
      <dgm:spPr/>
    </dgm:pt>
  </dgm:ptLst>
  <dgm:cxnLst>
    <dgm:cxn modelId="{698DC44E-88AC-8A48-8BA0-087C9F7E7183}" type="presOf" srcId="{90D65390-C244-4142-AC1A-3C2171956082}" destId="{EE09FBA7-BF6F-744F-872D-A553528070D7}" srcOrd="0" destOrd="0" presId="urn:microsoft.com/office/officeart/2005/8/layout/hProcess9"/>
    <dgm:cxn modelId="{25229D79-7B93-0843-98B2-3095FAEDE62B}" srcId="{D79C988D-7AE7-FF4C-9E3B-7F0C60FB4CA9}" destId="{90D65390-C244-4142-AC1A-3C2171956082}" srcOrd="0" destOrd="0" parTransId="{85FBB82F-7385-8444-9E7B-7C659B8E5FDA}" sibTransId="{F14534A6-B419-C149-9933-5864BFA8A51A}"/>
    <dgm:cxn modelId="{544FEB88-9E5B-C041-A450-B450F4A5C43D}" type="presOf" srcId="{61130E15-ED26-CA46-B80C-64A9A44B71B8}" destId="{A7BD43D6-E792-E845-996A-F8E0BB68F618}" srcOrd="0" destOrd="0" presId="urn:microsoft.com/office/officeart/2005/8/layout/hProcess9"/>
    <dgm:cxn modelId="{D5E1A6CF-B61A-2F4A-BECA-7E1A67D17056}" srcId="{D79C988D-7AE7-FF4C-9E3B-7F0C60FB4CA9}" destId="{61130E15-ED26-CA46-B80C-64A9A44B71B8}" srcOrd="1" destOrd="0" parTransId="{D9A91FC1-74C3-D242-8AAF-4B97FD425F3E}" sibTransId="{9256FFDA-C468-F34C-BEA8-B7E21DB8787D}"/>
    <dgm:cxn modelId="{AF87D2DC-9C23-2545-8573-DAACE9AA7B07}" type="presOf" srcId="{D79C988D-7AE7-FF4C-9E3B-7F0C60FB4CA9}" destId="{9934389B-204D-A642-B862-B9C19B0425E0}" srcOrd="0" destOrd="0" presId="urn:microsoft.com/office/officeart/2005/8/layout/hProcess9"/>
    <dgm:cxn modelId="{0E928F6B-FD44-1245-9A51-9F8F9245A3E4}" type="presParOf" srcId="{9934389B-204D-A642-B862-B9C19B0425E0}" destId="{5B2A3471-62FE-E44C-BF1B-ADFADA24F389}" srcOrd="0" destOrd="0" presId="urn:microsoft.com/office/officeart/2005/8/layout/hProcess9"/>
    <dgm:cxn modelId="{CB619B78-AE1A-004B-B45B-0A795177B803}" type="presParOf" srcId="{9934389B-204D-A642-B862-B9C19B0425E0}" destId="{FF698AB3-F277-D64C-941C-3001953489F2}" srcOrd="1" destOrd="0" presId="urn:microsoft.com/office/officeart/2005/8/layout/hProcess9"/>
    <dgm:cxn modelId="{ADEE2CE4-7131-CB49-8AA8-3BF120BFFF38}" type="presParOf" srcId="{FF698AB3-F277-D64C-941C-3001953489F2}" destId="{EE09FBA7-BF6F-744F-872D-A553528070D7}" srcOrd="0" destOrd="0" presId="urn:microsoft.com/office/officeart/2005/8/layout/hProcess9"/>
    <dgm:cxn modelId="{408E466B-BF33-8D48-96FF-A24C2E179D0E}" type="presParOf" srcId="{FF698AB3-F277-D64C-941C-3001953489F2}" destId="{9A1D9DB2-D701-C548-8E49-94E0D91CB3A0}" srcOrd="1" destOrd="0" presId="urn:microsoft.com/office/officeart/2005/8/layout/hProcess9"/>
    <dgm:cxn modelId="{4C7100BA-8BCB-374C-875C-B5CD228901B3}" type="presParOf" srcId="{FF698AB3-F277-D64C-941C-3001953489F2}" destId="{A7BD43D6-E792-E845-996A-F8E0BB68F618}" srcOrd="2"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0882A7-7BC5-0745-8704-F6164E6CFE17}"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n-US"/>
        </a:p>
      </dgm:t>
    </dgm:pt>
    <dgm:pt modelId="{91A493D8-5857-AE4C-862F-354877B7A980}">
      <dgm:prSet custT="1"/>
      <dgm:spPr/>
      <dgm:t>
        <a:bodyPr/>
        <a:lstStyle/>
        <a:p>
          <a:r>
            <a:rPr lang="es-ES_tradnl" sz="1400" dirty="0">
              <a:latin typeface="Arial" panose="020B0604020202020204" pitchFamily="34" charset="0"/>
              <a:cs typeface="Arial" panose="020B0604020202020204" pitchFamily="34" charset="0"/>
            </a:rPr>
            <a:t>TURBINAS: Motores AC</a:t>
          </a:r>
          <a:endParaRPr lang="en-EC" sz="1400" dirty="0">
            <a:latin typeface="Arial" panose="020B0604020202020204" pitchFamily="34" charset="0"/>
            <a:cs typeface="Arial" panose="020B0604020202020204" pitchFamily="34" charset="0"/>
          </a:endParaRPr>
        </a:p>
      </dgm:t>
    </dgm:pt>
    <dgm:pt modelId="{0FF366C2-5DA3-F342-9444-07E08746EC1B}" type="parTrans" cxnId="{B7095594-08E7-0448-AE75-8C49517366D6}">
      <dgm:prSet/>
      <dgm:spPr/>
      <dgm:t>
        <a:bodyPr/>
        <a:lstStyle/>
        <a:p>
          <a:endParaRPr lang="en-US"/>
        </a:p>
      </dgm:t>
    </dgm:pt>
    <dgm:pt modelId="{58FF2553-EE1E-7743-9989-3A796A0B535F}" type="sibTrans" cxnId="{B7095594-08E7-0448-AE75-8C49517366D6}">
      <dgm:prSet/>
      <dgm:spPr/>
      <dgm:t>
        <a:bodyPr/>
        <a:lstStyle/>
        <a:p>
          <a:endParaRPr lang="en-US"/>
        </a:p>
      </dgm:t>
    </dgm:pt>
    <dgm:pt modelId="{8BCC7FA6-668B-2541-B34C-FF8801A6C576}">
      <dgm:prSet custT="1"/>
      <dgm:spPr/>
      <dgm:t>
        <a:bodyPr/>
        <a:lstStyle/>
        <a:p>
          <a:r>
            <a:rPr lang="es-ES_tradnl" sz="1400" dirty="0">
              <a:latin typeface="Arial" panose="020B0604020202020204" pitchFamily="34" charset="0"/>
              <a:cs typeface="Arial" panose="020B0604020202020204" pitchFamily="34" charset="0"/>
            </a:rPr>
            <a:t>V1: Válvula de Entrada de Vapor Directo</a:t>
          </a:r>
          <a:endParaRPr lang="en-EC" sz="1400" dirty="0">
            <a:latin typeface="Arial" panose="020B0604020202020204" pitchFamily="34" charset="0"/>
            <a:cs typeface="Arial" panose="020B0604020202020204" pitchFamily="34" charset="0"/>
          </a:endParaRPr>
        </a:p>
      </dgm:t>
    </dgm:pt>
    <dgm:pt modelId="{048B5201-77F3-644E-BB00-2C263309E73D}" type="parTrans" cxnId="{E795D1E9-9317-8A41-BCAD-749E2BE18E2E}">
      <dgm:prSet/>
      <dgm:spPr/>
      <dgm:t>
        <a:bodyPr/>
        <a:lstStyle/>
        <a:p>
          <a:endParaRPr lang="en-US"/>
        </a:p>
      </dgm:t>
    </dgm:pt>
    <dgm:pt modelId="{CCD14612-CEE8-984A-9BB8-06F3284AB1E1}" type="sibTrans" cxnId="{E795D1E9-9317-8A41-BCAD-749E2BE18E2E}">
      <dgm:prSet/>
      <dgm:spPr/>
      <dgm:t>
        <a:bodyPr/>
        <a:lstStyle/>
        <a:p>
          <a:endParaRPr lang="en-US"/>
        </a:p>
      </dgm:t>
    </dgm:pt>
    <dgm:pt modelId="{8BEBDB0A-975C-EB44-9016-71F8DC899C92}">
      <dgm:prSet custT="1"/>
      <dgm:spPr/>
      <dgm:t>
        <a:bodyPr/>
        <a:lstStyle/>
        <a:p>
          <a:r>
            <a:rPr lang="es-ES_tradnl" sz="1400" dirty="0">
              <a:latin typeface="Arial" panose="020B0604020202020204" pitchFamily="34" charset="0"/>
              <a:cs typeface="Arial" panose="020B0604020202020204" pitchFamily="34" charset="0"/>
            </a:rPr>
            <a:t>V2: Válvula Entrada de Vapor al Serpentín </a:t>
          </a:r>
          <a:endParaRPr lang="en-EC" sz="1400" dirty="0">
            <a:latin typeface="Arial" panose="020B0604020202020204" pitchFamily="34" charset="0"/>
            <a:cs typeface="Arial" panose="020B0604020202020204" pitchFamily="34" charset="0"/>
          </a:endParaRPr>
        </a:p>
      </dgm:t>
    </dgm:pt>
    <dgm:pt modelId="{4CD2D8F1-382D-BE42-9C5B-E09FDE74A6B3}" type="parTrans" cxnId="{87A55E2F-13B7-ED42-93C0-94191E5DFA39}">
      <dgm:prSet/>
      <dgm:spPr/>
      <dgm:t>
        <a:bodyPr/>
        <a:lstStyle/>
        <a:p>
          <a:endParaRPr lang="en-US"/>
        </a:p>
      </dgm:t>
    </dgm:pt>
    <dgm:pt modelId="{8999266E-3F39-BE47-8E96-3DE573C00A92}" type="sibTrans" cxnId="{87A55E2F-13B7-ED42-93C0-94191E5DFA39}">
      <dgm:prSet/>
      <dgm:spPr/>
      <dgm:t>
        <a:bodyPr/>
        <a:lstStyle/>
        <a:p>
          <a:endParaRPr lang="en-US"/>
        </a:p>
      </dgm:t>
    </dgm:pt>
    <dgm:pt modelId="{C53A17BF-007B-E844-87FE-53301DC2368D}">
      <dgm:prSet custT="1"/>
      <dgm:spPr/>
      <dgm:t>
        <a:bodyPr/>
        <a:lstStyle/>
        <a:p>
          <a:r>
            <a:rPr lang="es-ES_tradnl" sz="1400" dirty="0">
              <a:latin typeface="Arial" panose="020B0604020202020204" pitchFamily="34" charset="0"/>
              <a:cs typeface="Arial" panose="020B0604020202020204" pitchFamily="34" charset="0"/>
            </a:rPr>
            <a:t>V3: Válvula de Entrada de Agua Fría</a:t>
          </a:r>
          <a:endParaRPr lang="en-EC" sz="1400" dirty="0">
            <a:latin typeface="Arial" panose="020B0604020202020204" pitchFamily="34" charset="0"/>
            <a:cs typeface="Arial" panose="020B0604020202020204" pitchFamily="34" charset="0"/>
          </a:endParaRPr>
        </a:p>
      </dgm:t>
    </dgm:pt>
    <dgm:pt modelId="{9D74986F-D644-DA48-B616-D2080ED50DED}" type="parTrans" cxnId="{12D7A7C2-62A5-FF4D-BB6C-BEE65B1DFFFE}">
      <dgm:prSet/>
      <dgm:spPr/>
      <dgm:t>
        <a:bodyPr/>
        <a:lstStyle/>
        <a:p>
          <a:endParaRPr lang="en-US"/>
        </a:p>
      </dgm:t>
    </dgm:pt>
    <dgm:pt modelId="{0CAE3C2C-7D42-7045-8C48-C546F53EC410}" type="sibTrans" cxnId="{12D7A7C2-62A5-FF4D-BB6C-BEE65B1DFFFE}">
      <dgm:prSet/>
      <dgm:spPr/>
      <dgm:t>
        <a:bodyPr/>
        <a:lstStyle/>
        <a:p>
          <a:endParaRPr lang="en-US"/>
        </a:p>
      </dgm:t>
    </dgm:pt>
    <dgm:pt modelId="{31319374-4499-3545-8B91-01D33843E3E0}">
      <dgm:prSet custT="1"/>
      <dgm:spPr/>
      <dgm:t>
        <a:bodyPr/>
        <a:lstStyle/>
        <a:p>
          <a:r>
            <a:rPr lang="es-ES_tradnl" sz="1400" dirty="0">
              <a:latin typeface="Arial" panose="020B0604020202020204" pitchFamily="34" charset="0"/>
              <a:cs typeface="Arial" panose="020B0604020202020204" pitchFamily="34" charset="0"/>
            </a:rPr>
            <a:t>VP1: Válvula de Salida, Extracción de Aire</a:t>
          </a:r>
          <a:endParaRPr lang="en-EC" sz="1400" dirty="0">
            <a:latin typeface="Arial" panose="020B0604020202020204" pitchFamily="34" charset="0"/>
            <a:cs typeface="Arial" panose="020B0604020202020204" pitchFamily="34" charset="0"/>
          </a:endParaRPr>
        </a:p>
      </dgm:t>
    </dgm:pt>
    <dgm:pt modelId="{32E34932-87A5-2D44-9F30-9A7B17CADE9A}" type="parTrans" cxnId="{674F85EB-0A3D-7843-93BA-07C86FC8B2E3}">
      <dgm:prSet/>
      <dgm:spPr/>
      <dgm:t>
        <a:bodyPr/>
        <a:lstStyle/>
        <a:p>
          <a:endParaRPr lang="en-US"/>
        </a:p>
      </dgm:t>
    </dgm:pt>
    <dgm:pt modelId="{B9454EAC-6A5E-324B-AA5D-90FDDBC465C4}" type="sibTrans" cxnId="{674F85EB-0A3D-7843-93BA-07C86FC8B2E3}">
      <dgm:prSet/>
      <dgm:spPr/>
      <dgm:t>
        <a:bodyPr/>
        <a:lstStyle/>
        <a:p>
          <a:endParaRPr lang="en-US"/>
        </a:p>
      </dgm:t>
    </dgm:pt>
    <dgm:pt modelId="{B7A13E41-8910-2048-B034-88C480E383FC}">
      <dgm:prSet custT="1"/>
      <dgm:spPr/>
      <dgm:t>
        <a:bodyPr/>
        <a:lstStyle/>
        <a:p>
          <a:r>
            <a:rPr lang="es-ES_tradnl" sz="1400" dirty="0">
              <a:latin typeface="Arial" panose="020B0604020202020204" pitchFamily="34" charset="0"/>
              <a:cs typeface="Arial" panose="020B0604020202020204" pitchFamily="34" charset="0"/>
            </a:rPr>
            <a:t>VP2: Válvula de Entrada de Aire Fresco</a:t>
          </a:r>
          <a:endParaRPr lang="en-EC" sz="1400" dirty="0">
            <a:latin typeface="Arial" panose="020B0604020202020204" pitchFamily="34" charset="0"/>
            <a:cs typeface="Arial" panose="020B0604020202020204" pitchFamily="34" charset="0"/>
          </a:endParaRPr>
        </a:p>
      </dgm:t>
    </dgm:pt>
    <dgm:pt modelId="{B83B3676-CCD7-5743-A396-C919ADC057DA}" type="parTrans" cxnId="{AEBE043A-87CF-B042-8BE4-F4D6AB555A46}">
      <dgm:prSet/>
      <dgm:spPr/>
      <dgm:t>
        <a:bodyPr/>
        <a:lstStyle/>
        <a:p>
          <a:endParaRPr lang="en-US"/>
        </a:p>
      </dgm:t>
    </dgm:pt>
    <dgm:pt modelId="{7EA045E7-9847-1D44-9E9C-094BAF185DBF}" type="sibTrans" cxnId="{AEBE043A-87CF-B042-8BE4-F4D6AB555A46}">
      <dgm:prSet/>
      <dgm:spPr/>
      <dgm:t>
        <a:bodyPr/>
        <a:lstStyle/>
        <a:p>
          <a:endParaRPr lang="en-US"/>
        </a:p>
      </dgm:t>
    </dgm:pt>
    <dgm:pt modelId="{BCA94222-7912-9844-B829-4A82E62DCD99}">
      <dgm:prSet custT="1"/>
      <dgm:spPr/>
      <dgm:t>
        <a:bodyPr/>
        <a:lstStyle/>
        <a:p>
          <a:r>
            <a:rPr lang="es-ES_tradnl" sz="1400" dirty="0">
              <a:latin typeface="Arial" panose="020B0604020202020204" pitchFamily="34" charset="0"/>
              <a:cs typeface="Arial" panose="020B0604020202020204" pitchFamily="34" charset="0"/>
            </a:rPr>
            <a:t>VP3: Válvula de Entrada de Humo</a:t>
          </a:r>
          <a:endParaRPr lang="en-EC" sz="1400" dirty="0">
            <a:latin typeface="Arial" panose="020B0604020202020204" pitchFamily="34" charset="0"/>
            <a:cs typeface="Arial" panose="020B0604020202020204" pitchFamily="34" charset="0"/>
          </a:endParaRPr>
        </a:p>
      </dgm:t>
    </dgm:pt>
    <dgm:pt modelId="{FE1E5ED8-388C-924F-8CC2-76C6938B5A87}" type="parTrans" cxnId="{66828410-988B-9948-84F7-CFB480BD5AC0}">
      <dgm:prSet/>
      <dgm:spPr/>
      <dgm:t>
        <a:bodyPr/>
        <a:lstStyle/>
        <a:p>
          <a:endParaRPr lang="en-US"/>
        </a:p>
      </dgm:t>
    </dgm:pt>
    <dgm:pt modelId="{2398F152-7C0E-0243-A0A7-A644A14706F0}" type="sibTrans" cxnId="{66828410-988B-9948-84F7-CFB480BD5AC0}">
      <dgm:prSet/>
      <dgm:spPr/>
      <dgm:t>
        <a:bodyPr/>
        <a:lstStyle/>
        <a:p>
          <a:endParaRPr lang="en-US"/>
        </a:p>
      </dgm:t>
    </dgm:pt>
    <dgm:pt modelId="{F7C5A845-369C-C540-8D49-EDA2262B6CC1}">
      <dgm:prSet/>
      <dgm:spPr/>
      <dgm:t>
        <a:bodyPr/>
        <a:lstStyle/>
        <a:p>
          <a:endParaRPr lang="es-EC" dirty="0"/>
        </a:p>
      </dgm:t>
    </dgm:pt>
    <dgm:pt modelId="{64AF2ACB-4217-C64E-B744-ACE9CEEEA927}" type="parTrans" cxnId="{D73170AD-510D-FF4A-8420-39F442FE6313}">
      <dgm:prSet/>
      <dgm:spPr/>
      <dgm:t>
        <a:bodyPr/>
        <a:lstStyle/>
        <a:p>
          <a:endParaRPr lang="en-US"/>
        </a:p>
      </dgm:t>
    </dgm:pt>
    <dgm:pt modelId="{190CA972-1E57-D046-878E-84613E8B83AC}" type="sibTrans" cxnId="{D73170AD-510D-FF4A-8420-39F442FE6313}">
      <dgm:prSet/>
      <dgm:spPr/>
      <dgm:t>
        <a:bodyPr/>
        <a:lstStyle/>
        <a:p>
          <a:endParaRPr lang="en-US"/>
        </a:p>
      </dgm:t>
    </dgm:pt>
    <dgm:pt modelId="{EC3E9718-F8E2-C345-9228-AF55C7453515}" type="pres">
      <dgm:prSet presAssocID="{810882A7-7BC5-0745-8704-F6164E6CFE17}" presName="Name0" presStyleCnt="0">
        <dgm:presLayoutVars>
          <dgm:chMax val="7"/>
          <dgm:chPref val="7"/>
          <dgm:dir/>
        </dgm:presLayoutVars>
      </dgm:prSet>
      <dgm:spPr/>
    </dgm:pt>
    <dgm:pt modelId="{07515D6A-43E4-7643-895E-956C3B340327}" type="pres">
      <dgm:prSet presAssocID="{810882A7-7BC5-0745-8704-F6164E6CFE17}" presName="Name1" presStyleCnt="0"/>
      <dgm:spPr/>
    </dgm:pt>
    <dgm:pt modelId="{3569921D-AA75-B24C-B04A-5181149777A7}" type="pres">
      <dgm:prSet presAssocID="{810882A7-7BC5-0745-8704-F6164E6CFE17}" presName="cycle" presStyleCnt="0"/>
      <dgm:spPr/>
    </dgm:pt>
    <dgm:pt modelId="{15EF9719-897B-374C-89FF-5A5D46DB7F72}" type="pres">
      <dgm:prSet presAssocID="{810882A7-7BC5-0745-8704-F6164E6CFE17}" presName="srcNode" presStyleLbl="node1" presStyleIdx="0" presStyleCnt="7"/>
      <dgm:spPr/>
    </dgm:pt>
    <dgm:pt modelId="{C82E0652-8217-594D-8003-33214DBE9E2F}" type="pres">
      <dgm:prSet presAssocID="{810882A7-7BC5-0745-8704-F6164E6CFE17}" presName="conn" presStyleLbl="parChTrans1D2" presStyleIdx="0" presStyleCnt="1"/>
      <dgm:spPr/>
    </dgm:pt>
    <dgm:pt modelId="{D8A4A636-5FD6-0544-A27A-A42485D2CFBC}" type="pres">
      <dgm:prSet presAssocID="{810882A7-7BC5-0745-8704-F6164E6CFE17}" presName="extraNode" presStyleLbl="node1" presStyleIdx="0" presStyleCnt="7"/>
      <dgm:spPr/>
    </dgm:pt>
    <dgm:pt modelId="{16EB2E01-6518-6340-825B-91DA76753D6D}" type="pres">
      <dgm:prSet presAssocID="{810882A7-7BC5-0745-8704-F6164E6CFE17}" presName="dstNode" presStyleLbl="node1" presStyleIdx="0" presStyleCnt="7"/>
      <dgm:spPr/>
    </dgm:pt>
    <dgm:pt modelId="{7BD7D182-39D6-4346-8801-351612D426DD}" type="pres">
      <dgm:prSet presAssocID="{91A493D8-5857-AE4C-862F-354877B7A980}" presName="text_1" presStyleLbl="node1" presStyleIdx="0" presStyleCnt="7">
        <dgm:presLayoutVars>
          <dgm:bulletEnabled val="1"/>
        </dgm:presLayoutVars>
      </dgm:prSet>
      <dgm:spPr/>
    </dgm:pt>
    <dgm:pt modelId="{F5CD6181-9E32-2E44-84EF-B1C1B9E0313F}" type="pres">
      <dgm:prSet presAssocID="{91A493D8-5857-AE4C-862F-354877B7A980}" presName="accent_1" presStyleCnt="0"/>
      <dgm:spPr/>
    </dgm:pt>
    <dgm:pt modelId="{D917CE13-98AA-4F48-9D4F-C705856FC5A0}" type="pres">
      <dgm:prSet presAssocID="{91A493D8-5857-AE4C-862F-354877B7A980}" presName="accentRepeatNode" presStyleLbl="solidFgAcc1" presStyleIdx="0" presStyleCnt="7"/>
      <dgm:spPr/>
    </dgm:pt>
    <dgm:pt modelId="{12D7A504-8DD5-1345-890F-8F9E9E1E44D0}" type="pres">
      <dgm:prSet presAssocID="{8BCC7FA6-668B-2541-B34C-FF8801A6C576}" presName="text_2" presStyleLbl="node1" presStyleIdx="1" presStyleCnt="7">
        <dgm:presLayoutVars>
          <dgm:bulletEnabled val="1"/>
        </dgm:presLayoutVars>
      </dgm:prSet>
      <dgm:spPr/>
    </dgm:pt>
    <dgm:pt modelId="{4E16E820-D2BD-514D-A3A9-7C21A494C895}" type="pres">
      <dgm:prSet presAssocID="{8BCC7FA6-668B-2541-B34C-FF8801A6C576}" presName="accent_2" presStyleCnt="0"/>
      <dgm:spPr/>
    </dgm:pt>
    <dgm:pt modelId="{5B02A5AB-AAE8-0742-8231-A6B4E3620E42}" type="pres">
      <dgm:prSet presAssocID="{8BCC7FA6-668B-2541-B34C-FF8801A6C576}" presName="accentRepeatNode" presStyleLbl="solidFgAcc1" presStyleIdx="1" presStyleCnt="7"/>
      <dgm:spPr/>
    </dgm:pt>
    <dgm:pt modelId="{3316A646-5245-D946-AE2E-4CEDF665BB34}" type="pres">
      <dgm:prSet presAssocID="{8BEBDB0A-975C-EB44-9016-71F8DC899C92}" presName="text_3" presStyleLbl="node1" presStyleIdx="2" presStyleCnt="7">
        <dgm:presLayoutVars>
          <dgm:bulletEnabled val="1"/>
        </dgm:presLayoutVars>
      </dgm:prSet>
      <dgm:spPr/>
    </dgm:pt>
    <dgm:pt modelId="{EB1A97DE-BA74-7D4E-BF2D-12E55EAF9976}" type="pres">
      <dgm:prSet presAssocID="{8BEBDB0A-975C-EB44-9016-71F8DC899C92}" presName="accent_3" presStyleCnt="0"/>
      <dgm:spPr/>
    </dgm:pt>
    <dgm:pt modelId="{448D8347-E037-FF4D-A175-601429663409}" type="pres">
      <dgm:prSet presAssocID="{8BEBDB0A-975C-EB44-9016-71F8DC899C92}" presName="accentRepeatNode" presStyleLbl="solidFgAcc1" presStyleIdx="2" presStyleCnt="7"/>
      <dgm:spPr/>
    </dgm:pt>
    <dgm:pt modelId="{3A078B25-4C5B-7145-90D4-227D63257ED3}" type="pres">
      <dgm:prSet presAssocID="{C53A17BF-007B-E844-87FE-53301DC2368D}" presName="text_4" presStyleLbl="node1" presStyleIdx="3" presStyleCnt="7">
        <dgm:presLayoutVars>
          <dgm:bulletEnabled val="1"/>
        </dgm:presLayoutVars>
      </dgm:prSet>
      <dgm:spPr/>
    </dgm:pt>
    <dgm:pt modelId="{179B8673-60CA-F247-BB66-BDC077EFD301}" type="pres">
      <dgm:prSet presAssocID="{C53A17BF-007B-E844-87FE-53301DC2368D}" presName="accent_4" presStyleCnt="0"/>
      <dgm:spPr/>
    </dgm:pt>
    <dgm:pt modelId="{7CFB0D51-6D9D-A64C-A8CF-CFF69F247B2F}" type="pres">
      <dgm:prSet presAssocID="{C53A17BF-007B-E844-87FE-53301DC2368D}" presName="accentRepeatNode" presStyleLbl="solidFgAcc1" presStyleIdx="3" presStyleCnt="7"/>
      <dgm:spPr/>
    </dgm:pt>
    <dgm:pt modelId="{0E479821-0926-6F4A-A802-31BB408670D5}" type="pres">
      <dgm:prSet presAssocID="{31319374-4499-3545-8B91-01D33843E3E0}" presName="text_5" presStyleLbl="node1" presStyleIdx="4" presStyleCnt="7">
        <dgm:presLayoutVars>
          <dgm:bulletEnabled val="1"/>
        </dgm:presLayoutVars>
      </dgm:prSet>
      <dgm:spPr/>
    </dgm:pt>
    <dgm:pt modelId="{4E14ED07-FF52-A44A-9637-5C1D1FCB51E0}" type="pres">
      <dgm:prSet presAssocID="{31319374-4499-3545-8B91-01D33843E3E0}" presName="accent_5" presStyleCnt="0"/>
      <dgm:spPr/>
    </dgm:pt>
    <dgm:pt modelId="{49D27EE8-9114-BB4A-81AB-2BAE47A8A9EA}" type="pres">
      <dgm:prSet presAssocID="{31319374-4499-3545-8B91-01D33843E3E0}" presName="accentRepeatNode" presStyleLbl="solidFgAcc1" presStyleIdx="4" presStyleCnt="7"/>
      <dgm:spPr/>
    </dgm:pt>
    <dgm:pt modelId="{42676197-8691-6E42-A507-C617EC671444}" type="pres">
      <dgm:prSet presAssocID="{B7A13E41-8910-2048-B034-88C480E383FC}" presName="text_6" presStyleLbl="node1" presStyleIdx="5" presStyleCnt="7">
        <dgm:presLayoutVars>
          <dgm:bulletEnabled val="1"/>
        </dgm:presLayoutVars>
      </dgm:prSet>
      <dgm:spPr/>
    </dgm:pt>
    <dgm:pt modelId="{2E02E32D-EA55-914F-B743-BFF9D459FD6C}" type="pres">
      <dgm:prSet presAssocID="{B7A13E41-8910-2048-B034-88C480E383FC}" presName="accent_6" presStyleCnt="0"/>
      <dgm:spPr/>
    </dgm:pt>
    <dgm:pt modelId="{2CB78918-0082-6046-8175-0CC360753642}" type="pres">
      <dgm:prSet presAssocID="{B7A13E41-8910-2048-B034-88C480E383FC}" presName="accentRepeatNode" presStyleLbl="solidFgAcc1" presStyleIdx="5" presStyleCnt="7"/>
      <dgm:spPr/>
    </dgm:pt>
    <dgm:pt modelId="{D0F8EBC5-519F-CA40-865B-CADA81B30D52}" type="pres">
      <dgm:prSet presAssocID="{BCA94222-7912-9844-B829-4A82E62DCD99}" presName="text_7" presStyleLbl="node1" presStyleIdx="6" presStyleCnt="7">
        <dgm:presLayoutVars>
          <dgm:bulletEnabled val="1"/>
        </dgm:presLayoutVars>
      </dgm:prSet>
      <dgm:spPr/>
    </dgm:pt>
    <dgm:pt modelId="{4A4D8D1F-FEED-4E4D-9E25-71E5A2CFFB1D}" type="pres">
      <dgm:prSet presAssocID="{BCA94222-7912-9844-B829-4A82E62DCD99}" presName="accent_7" presStyleCnt="0"/>
      <dgm:spPr/>
    </dgm:pt>
    <dgm:pt modelId="{AE81F54E-3061-174A-8DF3-271AB7245018}" type="pres">
      <dgm:prSet presAssocID="{BCA94222-7912-9844-B829-4A82E62DCD99}" presName="accentRepeatNode" presStyleLbl="solidFgAcc1" presStyleIdx="6" presStyleCnt="7"/>
      <dgm:spPr/>
    </dgm:pt>
  </dgm:ptLst>
  <dgm:cxnLst>
    <dgm:cxn modelId="{66828410-988B-9948-84F7-CFB480BD5AC0}" srcId="{810882A7-7BC5-0745-8704-F6164E6CFE17}" destId="{BCA94222-7912-9844-B829-4A82E62DCD99}" srcOrd="6" destOrd="0" parTransId="{FE1E5ED8-388C-924F-8CC2-76C6938B5A87}" sibTransId="{2398F152-7C0E-0243-A0A7-A644A14706F0}"/>
    <dgm:cxn modelId="{87A55E2F-13B7-ED42-93C0-94191E5DFA39}" srcId="{810882A7-7BC5-0745-8704-F6164E6CFE17}" destId="{8BEBDB0A-975C-EB44-9016-71F8DC899C92}" srcOrd="2" destOrd="0" parTransId="{4CD2D8F1-382D-BE42-9C5B-E09FDE74A6B3}" sibTransId="{8999266E-3F39-BE47-8E96-3DE573C00A92}"/>
    <dgm:cxn modelId="{AEBE043A-87CF-B042-8BE4-F4D6AB555A46}" srcId="{810882A7-7BC5-0745-8704-F6164E6CFE17}" destId="{B7A13E41-8910-2048-B034-88C480E383FC}" srcOrd="5" destOrd="0" parTransId="{B83B3676-CCD7-5743-A396-C919ADC057DA}" sibTransId="{7EA045E7-9847-1D44-9E9C-094BAF185DBF}"/>
    <dgm:cxn modelId="{992F923B-B27B-D445-A0C5-594F3231D536}" type="presOf" srcId="{B7A13E41-8910-2048-B034-88C480E383FC}" destId="{42676197-8691-6E42-A507-C617EC671444}" srcOrd="0" destOrd="0" presId="urn:microsoft.com/office/officeart/2008/layout/VerticalCurvedList"/>
    <dgm:cxn modelId="{377F893C-AE6B-7F49-AFC9-010EDDCEA7A9}" type="presOf" srcId="{BCA94222-7912-9844-B829-4A82E62DCD99}" destId="{D0F8EBC5-519F-CA40-865B-CADA81B30D52}" srcOrd="0" destOrd="0" presId="urn:microsoft.com/office/officeart/2008/layout/VerticalCurvedList"/>
    <dgm:cxn modelId="{36AC7F5F-8098-174F-9741-E64AD82EDC21}" type="presOf" srcId="{810882A7-7BC5-0745-8704-F6164E6CFE17}" destId="{EC3E9718-F8E2-C345-9228-AF55C7453515}" srcOrd="0" destOrd="0" presId="urn:microsoft.com/office/officeart/2008/layout/VerticalCurvedList"/>
    <dgm:cxn modelId="{0AD41C4E-1F50-4C4F-A92F-F3D8CF3B04C3}" type="presOf" srcId="{31319374-4499-3545-8B91-01D33843E3E0}" destId="{0E479821-0926-6F4A-A802-31BB408670D5}" srcOrd="0" destOrd="0" presId="urn:microsoft.com/office/officeart/2008/layout/VerticalCurvedList"/>
    <dgm:cxn modelId="{173BEC8F-7157-CC46-AD05-4EA25B2298B2}" type="presOf" srcId="{8BCC7FA6-668B-2541-B34C-FF8801A6C576}" destId="{12D7A504-8DD5-1345-890F-8F9E9E1E44D0}" srcOrd="0" destOrd="0" presId="urn:microsoft.com/office/officeart/2008/layout/VerticalCurvedList"/>
    <dgm:cxn modelId="{B7095594-08E7-0448-AE75-8C49517366D6}" srcId="{810882A7-7BC5-0745-8704-F6164E6CFE17}" destId="{91A493D8-5857-AE4C-862F-354877B7A980}" srcOrd="0" destOrd="0" parTransId="{0FF366C2-5DA3-F342-9444-07E08746EC1B}" sibTransId="{58FF2553-EE1E-7743-9989-3A796A0B535F}"/>
    <dgm:cxn modelId="{D73170AD-510D-FF4A-8420-39F442FE6313}" srcId="{810882A7-7BC5-0745-8704-F6164E6CFE17}" destId="{F7C5A845-369C-C540-8D49-EDA2262B6CC1}" srcOrd="7" destOrd="0" parTransId="{64AF2ACB-4217-C64E-B744-ACE9CEEEA927}" sibTransId="{190CA972-1E57-D046-878E-84613E8B83AC}"/>
    <dgm:cxn modelId="{12D7A7C2-62A5-FF4D-BB6C-BEE65B1DFFFE}" srcId="{810882A7-7BC5-0745-8704-F6164E6CFE17}" destId="{C53A17BF-007B-E844-87FE-53301DC2368D}" srcOrd="3" destOrd="0" parTransId="{9D74986F-D644-DA48-B616-D2080ED50DED}" sibTransId="{0CAE3C2C-7D42-7045-8C48-C546F53EC410}"/>
    <dgm:cxn modelId="{A32484C7-12DC-1B43-B2B6-D7A070FF3A62}" type="presOf" srcId="{91A493D8-5857-AE4C-862F-354877B7A980}" destId="{7BD7D182-39D6-4346-8801-351612D426DD}" srcOrd="0" destOrd="0" presId="urn:microsoft.com/office/officeart/2008/layout/VerticalCurvedList"/>
    <dgm:cxn modelId="{F1349BCE-61D4-1D4C-83A0-BA9A6537D1F7}" type="presOf" srcId="{C53A17BF-007B-E844-87FE-53301DC2368D}" destId="{3A078B25-4C5B-7145-90D4-227D63257ED3}" srcOrd="0" destOrd="0" presId="urn:microsoft.com/office/officeart/2008/layout/VerticalCurvedList"/>
    <dgm:cxn modelId="{8A8DC1E2-ADD3-A84B-86F4-11A24AC27A76}" type="presOf" srcId="{58FF2553-EE1E-7743-9989-3A796A0B535F}" destId="{C82E0652-8217-594D-8003-33214DBE9E2F}" srcOrd="0" destOrd="0" presId="urn:microsoft.com/office/officeart/2008/layout/VerticalCurvedList"/>
    <dgm:cxn modelId="{E795D1E9-9317-8A41-BCAD-749E2BE18E2E}" srcId="{810882A7-7BC5-0745-8704-F6164E6CFE17}" destId="{8BCC7FA6-668B-2541-B34C-FF8801A6C576}" srcOrd="1" destOrd="0" parTransId="{048B5201-77F3-644E-BB00-2C263309E73D}" sibTransId="{CCD14612-CEE8-984A-9BB8-06F3284AB1E1}"/>
    <dgm:cxn modelId="{674F85EB-0A3D-7843-93BA-07C86FC8B2E3}" srcId="{810882A7-7BC5-0745-8704-F6164E6CFE17}" destId="{31319374-4499-3545-8B91-01D33843E3E0}" srcOrd="4" destOrd="0" parTransId="{32E34932-87A5-2D44-9F30-9A7B17CADE9A}" sibTransId="{B9454EAC-6A5E-324B-AA5D-90FDDBC465C4}"/>
    <dgm:cxn modelId="{FA652AFF-65A8-7D48-84A1-F9BB8792E699}" type="presOf" srcId="{8BEBDB0A-975C-EB44-9016-71F8DC899C92}" destId="{3316A646-5245-D946-AE2E-4CEDF665BB34}" srcOrd="0" destOrd="0" presId="urn:microsoft.com/office/officeart/2008/layout/VerticalCurvedList"/>
    <dgm:cxn modelId="{5809FDF3-A618-D148-A803-B6A65BDB4F30}" type="presParOf" srcId="{EC3E9718-F8E2-C345-9228-AF55C7453515}" destId="{07515D6A-43E4-7643-895E-956C3B340327}" srcOrd="0" destOrd="0" presId="urn:microsoft.com/office/officeart/2008/layout/VerticalCurvedList"/>
    <dgm:cxn modelId="{7599FD65-2DF6-D941-95CC-84530C237772}" type="presParOf" srcId="{07515D6A-43E4-7643-895E-956C3B340327}" destId="{3569921D-AA75-B24C-B04A-5181149777A7}" srcOrd="0" destOrd="0" presId="urn:microsoft.com/office/officeart/2008/layout/VerticalCurvedList"/>
    <dgm:cxn modelId="{92F2776D-CBC7-A24F-9B23-CF11B6E2E5BA}" type="presParOf" srcId="{3569921D-AA75-B24C-B04A-5181149777A7}" destId="{15EF9719-897B-374C-89FF-5A5D46DB7F72}" srcOrd="0" destOrd="0" presId="urn:microsoft.com/office/officeart/2008/layout/VerticalCurvedList"/>
    <dgm:cxn modelId="{29CF2DEC-A469-A04C-A92F-69C10C83A435}" type="presParOf" srcId="{3569921D-AA75-B24C-B04A-5181149777A7}" destId="{C82E0652-8217-594D-8003-33214DBE9E2F}" srcOrd="1" destOrd="0" presId="urn:microsoft.com/office/officeart/2008/layout/VerticalCurvedList"/>
    <dgm:cxn modelId="{935291BB-4BC4-F742-8F2C-8D4710051167}" type="presParOf" srcId="{3569921D-AA75-B24C-B04A-5181149777A7}" destId="{D8A4A636-5FD6-0544-A27A-A42485D2CFBC}" srcOrd="2" destOrd="0" presId="urn:microsoft.com/office/officeart/2008/layout/VerticalCurvedList"/>
    <dgm:cxn modelId="{C85ABD2F-A563-E84E-8486-255AC7744872}" type="presParOf" srcId="{3569921D-AA75-B24C-B04A-5181149777A7}" destId="{16EB2E01-6518-6340-825B-91DA76753D6D}" srcOrd="3" destOrd="0" presId="urn:microsoft.com/office/officeart/2008/layout/VerticalCurvedList"/>
    <dgm:cxn modelId="{722D4867-A36F-304B-8A35-C0F4C36F46CE}" type="presParOf" srcId="{07515D6A-43E4-7643-895E-956C3B340327}" destId="{7BD7D182-39D6-4346-8801-351612D426DD}" srcOrd="1" destOrd="0" presId="urn:microsoft.com/office/officeart/2008/layout/VerticalCurvedList"/>
    <dgm:cxn modelId="{E3D45C9C-B972-4542-BA4E-256243F57F2C}" type="presParOf" srcId="{07515D6A-43E4-7643-895E-956C3B340327}" destId="{F5CD6181-9E32-2E44-84EF-B1C1B9E0313F}" srcOrd="2" destOrd="0" presId="urn:microsoft.com/office/officeart/2008/layout/VerticalCurvedList"/>
    <dgm:cxn modelId="{493C1E0C-C755-F04F-A8C7-F366B862FF31}" type="presParOf" srcId="{F5CD6181-9E32-2E44-84EF-B1C1B9E0313F}" destId="{D917CE13-98AA-4F48-9D4F-C705856FC5A0}" srcOrd="0" destOrd="0" presId="urn:microsoft.com/office/officeart/2008/layout/VerticalCurvedList"/>
    <dgm:cxn modelId="{8BF1920B-194C-294E-A0C3-464EA9B94628}" type="presParOf" srcId="{07515D6A-43E4-7643-895E-956C3B340327}" destId="{12D7A504-8DD5-1345-890F-8F9E9E1E44D0}" srcOrd="3" destOrd="0" presId="urn:microsoft.com/office/officeart/2008/layout/VerticalCurvedList"/>
    <dgm:cxn modelId="{827C5768-2799-2846-997A-8F1EADAFE308}" type="presParOf" srcId="{07515D6A-43E4-7643-895E-956C3B340327}" destId="{4E16E820-D2BD-514D-A3A9-7C21A494C895}" srcOrd="4" destOrd="0" presId="urn:microsoft.com/office/officeart/2008/layout/VerticalCurvedList"/>
    <dgm:cxn modelId="{47929955-3079-D04D-9E19-B39C6F4F8E76}" type="presParOf" srcId="{4E16E820-D2BD-514D-A3A9-7C21A494C895}" destId="{5B02A5AB-AAE8-0742-8231-A6B4E3620E42}" srcOrd="0" destOrd="0" presId="urn:microsoft.com/office/officeart/2008/layout/VerticalCurvedList"/>
    <dgm:cxn modelId="{D5A5DD25-DB9E-DE46-A222-1252C4262474}" type="presParOf" srcId="{07515D6A-43E4-7643-895E-956C3B340327}" destId="{3316A646-5245-D946-AE2E-4CEDF665BB34}" srcOrd="5" destOrd="0" presId="urn:microsoft.com/office/officeart/2008/layout/VerticalCurvedList"/>
    <dgm:cxn modelId="{2B0B5DF0-B75C-DE4A-946C-5F2F71BC2DA1}" type="presParOf" srcId="{07515D6A-43E4-7643-895E-956C3B340327}" destId="{EB1A97DE-BA74-7D4E-BF2D-12E55EAF9976}" srcOrd="6" destOrd="0" presId="urn:microsoft.com/office/officeart/2008/layout/VerticalCurvedList"/>
    <dgm:cxn modelId="{C4E707D0-3713-5042-AE20-509110487296}" type="presParOf" srcId="{EB1A97DE-BA74-7D4E-BF2D-12E55EAF9976}" destId="{448D8347-E037-FF4D-A175-601429663409}" srcOrd="0" destOrd="0" presId="urn:microsoft.com/office/officeart/2008/layout/VerticalCurvedList"/>
    <dgm:cxn modelId="{D2B6AC40-6F2C-854F-84A4-80F933CA49C4}" type="presParOf" srcId="{07515D6A-43E4-7643-895E-956C3B340327}" destId="{3A078B25-4C5B-7145-90D4-227D63257ED3}" srcOrd="7" destOrd="0" presId="urn:microsoft.com/office/officeart/2008/layout/VerticalCurvedList"/>
    <dgm:cxn modelId="{7EE7E620-655D-A445-A192-DB542057F244}" type="presParOf" srcId="{07515D6A-43E4-7643-895E-956C3B340327}" destId="{179B8673-60CA-F247-BB66-BDC077EFD301}" srcOrd="8" destOrd="0" presId="urn:microsoft.com/office/officeart/2008/layout/VerticalCurvedList"/>
    <dgm:cxn modelId="{CA07EED5-262F-AA47-B391-1FFAD0268032}" type="presParOf" srcId="{179B8673-60CA-F247-BB66-BDC077EFD301}" destId="{7CFB0D51-6D9D-A64C-A8CF-CFF69F247B2F}" srcOrd="0" destOrd="0" presId="urn:microsoft.com/office/officeart/2008/layout/VerticalCurvedList"/>
    <dgm:cxn modelId="{1F8D1F03-D5A0-0F40-B4C0-CD8B69A9681E}" type="presParOf" srcId="{07515D6A-43E4-7643-895E-956C3B340327}" destId="{0E479821-0926-6F4A-A802-31BB408670D5}" srcOrd="9" destOrd="0" presId="urn:microsoft.com/office/officeart/2008/layout/VerticalCurvedList"/>
    <dgm:cxn modelId="{9493F62D-6179-0048-AE83-B901A1E462E6}" type="presParOf" srcId="{07515D6A-43E4-7643-895E-956C3B340327}" destId="{4E14ED07-FF52-A44A-9637-5C1D1FCB51E0}" srcOrd="10" destOrd="0" presId="urn:microsoft.com/office/officeart/2008/layout/VerticalCurvedList"/>
    <dgm:cxn modelId="{8E9A037D-DE84-7048-B8B9-148EBB7EA2B9}" type="presParOf" srcId="{4E14ED07-FF52-A44A-9637-5C1D1FCB51E0}" destId="{49D27EE8-9114-BB4A-81AB-2BAE47A8A9EA}" srcOrd="0" destOrd="0" presId="urn:microsoft.com/office/officeart/2008/layout/VerticalCurvedList"/>
    <dgm:cxn modelId="{3A3AE5C1-D261-0F42-95B4-4EECB11A2F7D}" type="presParOf" srcId="{07515D6A-43E4-7643-895E-956C3B340327}" destId="{42676197-8691-6E42-A507-C617EC671444}" srcOrd="11" destOrd="0" presId="urn:microsoft.com/office/officeart/2008/layout/VerticalCurvedList"/>
    <dgm:cxn modelId="{E4F4FE2C-C777-DF4D-A3DC-1D82DBEE362F}" type="presParOf" srcId="{07515D6A-43E4-7643-895E-956C3B340327}" destId="{2E02E32D-EA55-914F-B743-BFF9D459FD6C}" srcOrd="12" destOrd="0" presId="urn:microsoft.com/office/officeart/2008/layout/VerticalCurvedList"/>
    <dgm:cxn modelId="{C3C94D08-C29F-D54D-970C-AB973CDE16D6}" type="presParOf" srcId="{2E02E32D-EA55-914F-B743-BFF9D459FD6C}" destId="{2CB78918-0082-6046-8175-0CC360753642}" srcOrd="0" destOrd="0" presId="urn:microsoft.com/office/officeart/2008/layout/VerticalCurvedList"/>
    <dgm:cxn modelId="{7D5C55C4-FD7E-7E40-B8F0-4485FFFA2245}" type="presParOf" srcId="{07515D6A-43E4-7643-895E-956C3B340327}" destId="{D0F8EBC5-519F-CA40-865B-CADA81B30D52}" srcOrd="13" destOrd="0" presId="urn:microsoft.com/office/officeart/2008/layout/VerticalCurvedList"/>
    <dgm:cxn modelId="{411CC146-EB9B-224C-8251-4ECCBED14D66}" type="presParOf" srcId="{07515D6A-43E4-7643-895E-956C3B340327}" destId="{4A4D8D1F-FEED-4E4D-9E25-71E5A2CFFB1D}" srcOrd="14" destOrd="0" presId="urn:microsoft.com/office/officeart/2008/layout/VerticalCurvedList"/>
    <dgm:cxn modelId="{299E4CA1-C1CA-C944-B981-EE4432B38EB8}" type="presParOf" srcId="{4A4D8D1F-FEED-4E4D-9E25-71E5A2CFFB1D}" destId="{AE81F54E-3061-174A-8DF3-271AB724501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1664C7-A4FF-894E-88DE-848B6D6D1DF0}"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DFC7B48F-2053-BF42-ACFC-BAE4A52ADB7B}">
      <dgm:prSet custT="1"/>
      <dgm:spPr/>
      <dgm:t>
        <a:bodyPr/>
        <a:lstStyle/>
        <a:p>
          <a:r>
            <a:rPr lang="es-ES" sz="2400" dirty="0">
              <a:latin typeface="Arial" panose="020B0604020202020204" pitchFamily="34" charset="0"/>
              <a:cs typeface="Arial" panose="020B0604020202020204" pitchFamily="34" charset="0"/>
            </a:rPr>
            <a:t>STEP7 Professional V15.1 y </a:t>
          </a:r>
          <a:r>
            <a:rPr lang="es-ES" sz="2400" dirty="0" err="1">
              <a:latin typeface="Arial" panose="020B0604020202020204" pitchFamily="34" charset="0"/>
              <a:cs typeface="Arial" panose="020B0604020202020204" pitchFamily="34" charset="0"/>
            </a:rPr>
            <a:t>WinCC</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Advanced</a:t>
          </a:r>
          <a:r>
            <a:rPr lang="es-ES" sz="2400" dirty="0">
              <a:latin typeface="Arial" panose="020B0604020202020204" pitchFamily="34" charset="0"/>
              <a:cs typeface="Arial" panose="020B0604020202020204" pitchFamily="34" charset="0"/>
            </a:rPr>
            <a:t> V15.1</a:t>
          </a:r>
          <a:r>
            <a:rPr lang="en-EC" sz="2400" dirty="0">
              <a:latin typeface="Arial" panose="020B0604020202020204" pitchFamily="34" charset="0"/>
              <a:cs typeface="Arial" panose="020B0604020202020204" pitchFamily="34" charset="0"/>
            </a:rPr>
            <a:t> </a:t>
          </a:r>
        </a:p>
      </dgm:t>
    </dgm:pt>
    <dgm:pt modelId="{65F52BFD-3875-BC43-A8BB-0A668714159F}" type="parTrans" cxnId="{4E5FE6D6-E77E-6847-91E5-93FC714ED074}">
      <dgm:prSet/>
      <dgm:spPr/>
      <dgm:t>
        <a:bodyPr/>
        <a:lstStyle/>
        <a:p>
          <a:endParaRPr lang="en-US" sz="1200"/>
        </a:p>
      </dgm:t>
    </dgm:pt>
    <dgm:pt modelId="{7AC2EADE-C9A0-6545-904C-36ED61CB57B3}" type="sibTrans" cxnId="{4E5FE6D6-E77E-6847-91E5-93FC714ED074}">
      <dgm:prSet/>
      <dgm:spPr/>
      <dgm:t>
        <a:bodyPr/>
        <a:lstStyle/>
        <a:p>
          <a:endParaRPr lang="en-US" sz="1200"/>
        </a:p>
      </dgm:t>
    </dgm:pt>
    <dgm:pt modelId="{6D87F7C0-E35B-044A-8598-48D794C2DB9F}">
      <dgm:prSet custT="1"/>
      <dgm:spPr/>
      <dgm:t>
        <a:bodyPr/>
        <a:lstStyle/>
        <a:p>
          <a:r>
            <a:rPr lang="es-ES" sz="2400" dirty="0">
              <a:latin typeface="Arial" panose="020B0604020202020204" pitchFamily="34" charset="0"/>
              <a:cs typeface="Arial" panose="020B0604020202020204" pitchFamily="34" charset="0"/>
            </a:rPr>
            <a:t>Controladores lógicos de la serie SIMATIC S7 </a:t>
          </a:r>
          <a:endParaRPr lang="en-EC" sz="2400" dirty="0">
            <a:latin typeface="Arial" panose="020B0604020202020204" pitchFamily="34" charset="0"/>
            <a:cs typeface="Arial" panose="020B0604020202020204" pitchFamily="34" charset="0"/>
          </a:endParaRPr>
        </a:p>
      </dgm:t>
    </dgm:pt>
    <dgm:pt modelId="{471D8181-399C-324B-AB24-AFA00A593E82}" type="parTrans" cxnId="{36D2A31F-6CE0-194F-AB62-822928E4ECD7}">
      <dgm:prSet/>
      <dgm:spPr/>
      <dgm:t>
        <a:bodyPr/>
        <a:lstStyle/>
        <a:p>
          <a:endParaRPr lang="en-US" sz="1200"/>
        </a:p>
      </dgm:t>
    </dgm:pt>
    <dgm:pt modelId="{EDEBA7B4-C431-5144-8DF8-BBDE853E725F}" type="sibTrans" cxnId="{36D2A31F-6CE0-194F-AB62-822928E4ECD7}">
      <dgm:prSet/>
      <dgm:spPr/>
      <dgm:t>
        <a:bodyPr/>
        <a:lstStyle/>
        <a:p>
          <a:endParaRPr lang="en-US" sz="1200"/>
        </a:p>
      </dgm:t>
    </dgm:pt>
    <dgm:pt modelId="{56C305D8-0BF1-9F42-B30D-5076A07E1329}">
      <dgm:prSet custT="1"/>
      <dgm:spPr/>
      <dgm:t>
        <a:bodyPr/>
        <a:lstStyle/>
        <a:p>
          <a:r>
            <a:rPr lang="es-EC" sz="1800" dirty="0">
              <a:latin typeface="Arial" panose="020B0604020202020204" pitchFamily="34" charset="0"/>
              <a:cs typeface="Arial" panose="020B0604020202020204" pitchFamily="34" charset="0"/>
            </a:rPr>
            <a:t>FBS: Diagrama de Funciones</a:t>
          </a:r>
          <a:endParaRPr lang="en-EC" sz="1800" dirty="0">
            <a:latin typeface="Arial" panose="020B0604020202020204" pitchFamily="34" charset="0"/>
            <a:cs typeface="Arial" panose="020B0604020202020204" pitchFamily="34" charset="0"/>
          </a:endParaRPr>
        </a:p>
      </dgm:t>
    </dgm:pt>
    <dgm:pt modelId="{EB08C42F-BDE0-D040-AA59-8A50BF31404F}" type="parTrans" cxnId="{EDFF107A-1354-7147-8195-CC1411F2E92E}">
      <dgm:prSet/>
      <dgm:spPr/>
      <dgm:t>
        <a:bodyPr/>
        <a:lstStyle/>
        <a:p>
          <a:endParaRPr lang="en-US" sz="1200"/>
        </a:p>
      </dgm:t>
    </dgm:pt>
    <dgm:pt modelId="{2AF23907-E6F8-514F-B5B0-73F6195C1074}" type="sibTrans" cxnId="{EDFF107A-1354-7147-8195-CC1411F2E92E}">
      <dgm:prSet/>
      <dgm:spPr/>
      <dgm:t>
        <a:bodyPr/>
        <a:lstStyle/>
        <a:p>
          <a:endParaRPr lang="en-US" sz="1200"/>
        </a:p>
      </dgm:t>
    </dgm:pt>
    <dgm:pt modelId="{884B4F4A-0FAA-0A42-A400-9E1E940B0918}">
      <dgm:prSet custT="1"/>
      <dgm:spPr/>
      <dgm:t>
        <a:bodyPr/>
        <a:lstStyle/>
        <a:p>
          <a:r>
            <a:rPr lang="es-EC" sz="1800" dirty="0">
              <a:latin typeface="Arial" panose="020B0604020202020204" pitchFamily="34" charset="0"/>
              <a:cs typeface="Arial" panose="020B0604020202020204" pitchFamily="34" charset="0"/>
            </a:rPr>
            <a:t>KOP: Diagrama de Contactos</a:t>
          </a:r>
          <a:endParaRPr lang="en-EC" sz="1800" dirty="0">
            <a:latin typeface="Arial" panose="020B0604020202020204" pitchFamily="34" charset="0"/>
            <a:cs typeface="Arial" panose="020B0604020202020204" pitchFamily="34" charset="0"/>
          </a:endParaRPr>
        </a:p>
      </dgm:t>
    </dgm:pt>
    <dgm:pt modelId="{FC00CC86-8860-0F48-B74D-718F87C384EB}" type="parTrans" cxnId="{069CF554-A571-CD45-AA28-0348D8CCD87D}">
      <dgm:prSet/>
      <dgm:spPr/>
      <dgm:t>
        <a:bodyPr/>
        <a:lstStyle/>
        <a:p>
          <a:endParaRPr lang="en-US" sz="1200"/>
        </a:p>
      </dgm:t>
    </dgm:pt>
    <dgm:pt modelId="{DBDFE67A-592D-0E4A-9232-6D21FFDA9B0B}" type="sibTrans" cxnId="{069CF554-A571-CD45-AA28-0348D8CCD87D}">
      <dgm:prSet/>
      <dgm:spPr/>
      <dgm:t>
        <a:bodyPr/>
        <a:lstStyle/>
        <a:p>
          <a:endParaRPr lang="en-US" sz="1200"/>
        </a:p>
      </dgm:t>
    </dgm:pt>
    <dgm:pt modelId="{4971BEAD-36C7-9B49-91FF-CB24F6840BC5}">
      <dgm:prSet custT="1"/>
      <dgm:spPr/>
      <dgm:t>
        <a:bodyPr/>
        <a:lstStyle/>
        <a:p>
          <a:r>
            <a:rPr lang="es-EC" sz="1800" dirty="0">
              <a:latin typeface="Arial" panose="020B0604020202020204" pitchFamily="34" charset="0"/>
              <a:cs typeface="Arial" panose="020B0604020202020204" pitchFamily="34" charset="0"/>
            </a:rPr>
            <a:t>AWL: Lista de Instrucción</a:t>
          </a:r>
          <a:endParaRPr lang="en-EC" sz="1800" dirty="0">
            <a:latin typeface="Arial" panose="020B0604020202020204" pitchFamily="34" charset="0"/>
            <a:cs typeface="Arial" panose="020B0604020202020204" pitchFamily="34" charset="0"/>
          </a:endParaRPr>
        </a:p>
      </dgm:t>
    </dgm:pt>
    <dgm:pt modelId="{53F0CD78-458E-5445-A72E-44C150380386}" type="parTrans" cxnId="{224C77FE-9724-1448-AC09-D11287578B6D}">
      <dgm:prSet/>
      <dgm:spPr/>
      <dgm:t>
        <a:bodyPr/>
        <a:lstStyle/>
        <a:p>
          <a:endParaRPr lang="en-US" sz="1200"/>
        </a:p>
      </dgm:t>
    </dgm:pt>
    <dgm:pt modelId="{9ED67349-1AD8-EA40-BE07-05ADE51FC466}" type="sibTrans" cxnId="{224C77FE-9724-1448-AC09-D11287578B6D}">
      <dgm:prSet/>
      <dgm:spPr/>
      <dgm:t>
        <a:bodyPr/>
        <a:lstStyle/>
        <a:p>
          <a:endParaRPr lang="en-US" sz="1200"/>
        </a:p>
      </dgm:t>
    </dgm:pt>
    <dgm:pt modelId="{C3D827A6-3350-B64E-AB6D-5301D8CC84A9}" type="pres">
      <dgm:prSet presAssocID="{C71664C7-A4FF-894E-88DE-848B6D6D1DF0}" presName="linear" presStyleCnt="0">
        <dgm:presLayoutVars>
          <dgm:animLvl val="lvl"/>
          <dgm:resizeHandles val="exact"/>
        </dgm:presLayoutVars>
      </dgm:prSet>
      <dgm:spPr/>
    </dgm:pt>
    <dgm:pt modelId="{27F457CC-38F5-0140-9EBE-8676D7D96425}" type="pres">
      <dgm:prSet presAssocID="{DFC7B48F-2053-BF42-ACFC-BAE4A52ADB7B}" presName="parentText" presStyleLbl="node1" presStyleIdx="0" presStyleCnt="2" custScaleY="75458">
        <dgm:presLayoutVars>
          <dgm:chMax val="0"/>
          <dgm:bulletEnabled val="1"/>
        </dgm:presLayoutVars>
      </dgm:prSet>
      <dgm:spPr/>
    </dgm:pt>
    <dgm:pt modelId="{37874C99-3592-D648-906A-E537D9BD2203}" type="pres">
      <dgm:prSet presAssocID="{7AC2EADE-C9A0-6545-904C-36ED61CB57B3}" presName="spacer" presStyleCnt="0"/>
      <dgm:spPr/>
    </dgm:pt>
    <dgm:pt modelId="{B6D0AD15-2397-E04C-B688-C1BBB5B6FBA8}" type="pres">
      <dgm:prSet presAssocID="{6D87F7C0-E35B-044A-8598-48D794C2DB9F}" presName="parentText" presStyleLbl="node1" presStyleIdx="1" presStyleCnt="2" custScaleY="77571">
        <dgm:presLayoutVars>
          <dgm:chMax val="0"/>
          <dgm:bulletEnabled val="1"/>
        </dgm:presLayoutVars>
      </dgm:prSet>
      <dgm:spPr/>
    </dgm:pt>
    <dgm:pt modelId="{9E1E6225-D987-8949-B047-ECF06CA76896}" type="pres">
      <dgm:prSet presAssocID="{6D87F7C0-E35B-044A-8598-48D794C2DB9F}" presName="childText" presStyleLbl="revTx" presStyleIdx="0" presStyleCnt="1">
        <dgm:presLayoutVars>
          <dgm:bulletEnabled val="1"/>
        </dgm:presLayoutVars>
      </dgm:prSet>
      <dgm:spPr/>
    </dgm:pt>
  </dgm:ptLst>
  <dgm:cxnLst>
    <dgm:cxn modelId="{AB654912-AF27-0245-972A-42D5CCFC7B9A}" type="presOf" srcId="{C71664C7-A4FF-894E-88DE-848B6D6D1DF0}" destId="{C3D827A6-3350-B64E-AB6D-5301D8CC84A9}" srcOrd="0" destOrd="0" presId="urn:microsoft.com/office/officeart/2005/8/layout/vList2"/>
    <dgm:cxn modelId="{E355721D-47B0-174F-A981-E497F1AE3738}" type="presOf" srcId="{DFC7B48F-2053-BF42-ACFC-BAE4A52ADB7B}" destId="{27F457CC-38F5-0140-9EBE-8676D7D96425}" srcOrd="0" destOrd="0" presId="urn:microsoft.com/office/officeart/2005/8/layout/vList2"/>
    <dgm:cxn modelId="{36D2A31F-6CE0-194F-AB62-822928E4ECD7}" srcId="{C71664C7-A4FF-894E-88DE-848B6D6D1DF0}" destId="{6D87F7C0-E35B-044A-8598-48D794C2DB9F}" srcOrd="1" destOrd="0" parTransId="{471D8181-399C-324B-AB24-AFA00A593E82}" sibTransId="{EDEBA7B4-C431-5144-8DF8-BBDE853E725F}"/>
    <dgm:cxn modelId="{4D463E39-81F3-4A4C-A47B-BF82D865F50C}" type="presOf" srcId="{6D87F7C0-E35B-044A-8598-48D794C2DB9F}" destId="{B6D0AD15-2397-E04C-B688-C1BBB5B6FBA8}" srcOrd="0" destOrd="0" presId="urn:microsoft.com/office/officeart/2005/8/layout/vList2"/>
    <dgm:cxn modelId="{EA5D7E4B-8FBC-BE47-ABFB-ABE9F8A6F1C0}" type="presOf" srcId="{4971BEAD-36C7-9B49-91FF-CB24F6840BC5}" destId="{9E1E6225-D987-8949-B047-ECF06CA76896}" srcOrd="0" destOrd="2" presId="urn:microsoft.com/office/officeart/2005/8/layout/vList2"/>
    <dgm:cxn modelId="{B5F94574-90DA-174F-BB20-0BC8CE8C2FDB}" type="presOf" srcId="{56C305D8-0BF1-9F42-B30D-5076A07E1329}" destId="{9E1E6225-D987-8949-B047-ECF06CA76896}" srcOrd="0" destOrd="0" presId="urn:microsoft.com/office/officeart/2005/8/layout/vList2"/>
    <dgm:cxn modelId="{069CF554-A571-CD45-AA28-0348D8CCD87D}" srcId="{6D87F7C0-E35B-044A-8598-48D794C2DB9F}" destId="{884B4F4A-0FAA-0A42-A400-9E1E940B0918}" srcOrd="1" destOrd="0" parTransId="{FC00CC86-8860-0F48-B74D-718F87C384EB}" sibTransId="{DBDFE67A-592D-0E4A-9232-6D21FFDA9B0B}"/>
    <dgm:cxn modelId="{EDFF107A-1354-7147-8195-CC1411F2E92E}" srcId="{6D87F7C0-E35B-044A-8598-48D794C2DB9F}" destId="{56C305D8-0BF1-9F42-B30D-5076A07E1329}" srcOrd="0" destOrd="0" parTransId="{EB08C42F-BDE0-D040-AA59-8A50BF31404F}" sibTransId="{2AF23907-E6F8-514F-B5B0-73F6195C1074}"/>
    <dgm:cxn modelId="{AE5C7CCA-1072-1141-AB2A-0AB206B1ECAF}" type="presOf" srcId="{884B4F4A-0FAA-0A42-A400-9E1E940B0918}" destId="{9E1E6225-D987-8949-B047-ECF06CA76896}" srcOrd="0" destOrd="1" presId="urn:microsoft.com/office/officeart/2005/8/layout/vList2"/>
    <dgm:cxn modelId="{4E5FE6D6-E77E-6847-91E5-93FC714ED074}" srcId="{C71664C7-A4FF-894E-88DE-848B6D6D1DF0}" destId="{DFC7B48F-2053-BF42-ACFC-BAE4A52ADB7B}" srcOrd="0" destOrd="0" parTransId="{65F52BFD-3875-BC43-A8BB-0A668714159F}" sibTransId="{7AC2EADE-C9A0-6545-904C-36ED61CB57B3}"/>
    <dgm:cxn modelId="{224C77FE-9724-1448-AC09-D11287578B6D}" srcId="{6D87F7C0-E35B-044A-8598-48D794C2DB9F}" destId="{4971BEAD-36C7-9B49-91FF-CB24F6840BC5}" srcOrd="2" destOrd="0" parTransId="{53F0CD78-458E-5445-A72E-44C150380386}" sibTransId="{9ED67349-1AD8-EA40-BE07-05ADE51FC466}"/>
    <dgm:cxn modelId="{81284A4B-9412-714B-99C2-5B714718DF48}" type="presParOf" srcId="{C3D827A6-3350-B64E-AB6D-5301D8CC84A9}" destId="{27F457CC-38F5-0140-9EBE-8676D7D96425}" srcOrd="0" destOrd="0" presId="urn:microsoft.com/office/officeart/2005/8/layout/vList2"/>
    <dgm:cxn modelId="{78CF4795-1DD8-3B4E-844F-E851708EBC29}" type="presParOf" srcId="{C3D827A6-3350-B64E-AB6D-5301D8CC84A9}" destId="{37874C99-3592-D648-906A-E537D9BD2203}" srcOrd="1" destOrd="0" presId="urn:microsoft.com/office/officeart/2005/8/layout/vList2"/>
    <dgm:cxn modelId="{D75CEA40-8E36-6C4E-970F-063EDF0FD6DE}" type="presParOf" srcId="{C3D827A6-3350-B64E-AB6D-5301D8CC84A9}" destId="{B6D0AD15-2397-E04C-B688-C1BBB5B6FBA8}" srcOrd="2" destOrd="0" presId="urn:microsoft.com/office/officeart/2005/8/layout/vList2"/>
    <dgm:cxn modelId="{F440F5EA-6CA3-E542-95D5-171E9414AADE}" type="presParOf" srcId="{C3D827A6-3350-B64E-AB6D-5301D8CC84A9}" destId="{9E1E6225-D987-8949-B047-ECF06CA7689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503360-78A4-C741-B8D2-3FAAEBA14131}" type="doc">
      <dgm:prSet loTypeId="urn:microsoft.com/office/officeart/2005/8/layout/hProcess10" loCatId="list" qsTypeId="urn:microsoft.com/office/officeart/2005/8/quickstyle/simple1" qsCatId="simple" csTypeId="urn:microsoft.com/office/officeart/2005/8/colors/accent6_1" csCatId="accent6" phldr="1"/>
      <dgm:spPr/>
    </dgm:pt>
    <dgm:pt modelId="{4A4BE0D9-844A-914E-83B7-54B8AA50F00A}">
      <dgm:prSet phldrT="[Text]" custT="1"/>
      <dgm:spPr/>
      <dgm:t>
        <a:bodyPr/>
        <a:lstStyle/>
        <a:p>
          <a:r>
            <a:rPr lang="es-ES_tradnl" sz="1200" noProof="0" dirty="0">
              <a:latin typeface="Arial" panose="020B0604020202020204" pitchFamily="34" charset="0"/>
              <a:cs typeface="Arial" panose="020B0604020202020204" pitchFamily="34" charset="0"/>
            </a:rPr>
            <a:t>Bloque de Organización</a:t>
          </a:r>
        </a:p>
      </dgm:t>
    </dgm:pt>
    <dgm:pt modelId="{DB7136D1-2012-DB4B-B5A5-9803758326B2}" type="parTrans" cxnId="{70735B66-8F52-714E-BD04-3E1204E4125B}">
      <dgm:prSet/>
      <dgm:spPr/>
      <dgm:t>
        <a:bodyPr/>
        <a:lstStyle/>
        <a:p>
          <a:endParaRPr lang="es-ES_tradnl" noProof="0" dirty="0"/>
        </a:p>
      </dgm:t>
    </dgm:pt>
    <dgm:pt modelId="{00CD55A5-4989-6645-982A-9B080C36729A}" type="sibTrans" cxnId="{70735B66-8F52-714E-BD04-3E1204E4125B}">
      <dgm:prSet/>
      <dgm:spPr/>
      <dgm:t>
        <a:bodyPr/>
        <a:lstStyle/>
        <a:p>
          <a:endParaRPr lang="es-ES_tradnl" noProof="0" dirty="0"/>
        </a:p>
      </dgm:t>
    </dgm:pt>
    <dgm:pt modelId="{C79F4E11-F07C-F441-ACE5-A6F34EFCC3D2}">
      <dgm:prSet phldrT="[Text]" custT="1"/>
      <dgm:spPr/>
      <dgm:t>
        <a:bodyPr/>
        <a:lstStyle/>
        <a:p>
          <a:r>
            <a:rPr lang="es-ES_tradnl" sz="1200" noProof="0" dirty="0">
              <a:latin typeface="Arial" panose="020B0604020202020204" pitchFamily="34" charset="0"/>
              <a:cs typeface="Arial" panose="020B0604020202020204" pitchFamily="34" charset="0"/>
            </a:rPr>
            <a:t>Bloque de Funciones con Memoria</a:t>
          </a:r>
        </a:p>
      </dgm:t>
    </dgm:pt>
    <dgm:pt modelId="{11852579-474B-2747-BF98-AD661499D56C}" type="parTrans" cxnId="{07FD5221-489C-814D-A88A-ADB01953520B}">
      <dgm:prSet/>
      <dgm:spPr/>
      <dgm:t>
        <a:bodyPr/>
        <a:lstStyle/>
        <a:p>
          <a:endParaRPr lang="es-ES_tradnl" noProof="0" dirty="0"/>
        </a:p>
      </dgm:t>
    </dgm:pt>
    <dgm:pt modelId="{2E90FAB3-7E03-CC44-8B2B-3E909B9120AC}" type="sibTrans" cxnId="{07FD5221-489C-814D-A88A-ADB01953520B}">
      <dgm:prSet/>
      <dgm:spPr/>
      <dgm:t>
        <a:bodyPr/>
        <a:lstStyle/>
        <a:p>
          <a:endParaRPr lang="es-ES_tradnl" noProof="0" dirty="0"/>
        </a:p>
      </dgm:t>
    </dgm:pt>
    <dgm:pt modelId="{62DD8227-759A-4A44-9D75-BE4D36FCDD2B}">
      <dgm:prSet phldrT="[Text]" custT="1"/>
      <dgm:spPr/>
      <dgm:t>
        <a:bodyPr/>
        <a:lstStyle/>
        <a:p>
          <a:r>
            <a:rPr lang="es-ES_tradnl" sz="1200" noProof="0" dirty="0">
              <a:latin typeface="Arial" panose="020B0604020202020204" pitchFamily="34" charset="0"/>
              <a:cs typeface="Arial" panose="020B0604020202020204" pitchFamily="34" charset="0"/>
            </a:rPr>
            <a:t>Bloque de Funciones Sin Memoria</a:t>
          </a:r>
        </a:p>
      </dgm:t>
    </dgm:pt>
    <dgm:pt modelId="{26A26165-0FA0-AD45-BF38-1B254129321A}" type="parTrans" cxnId="{AC378BF7-E04E-544F-AB91-BEFCD6E8EE31}">
      <dgm:prSet/>
      <dgm:spPr/>
      <dgm:t>
        <a:bodyPr/>
        <a:lstStyle/>
        <a:p>
          <a:endParaRPr lang="es-ES_tradnl" noProof="0" dirty="0"/>
        </a:p>
      </dgm:t>
    </dgm:pt>
    <dgm:pt modelId="{DCA873E4-E330-F849-880B-1F93DDEB823B}" type="sibTrans" cxnId="{AC378BF7-E04E-544F-AB91-BEFCD6E8EE31}">
      <dgm:prSet/>
      <dgm:spPr/>
      <dgm:t>
        <a:bodyPr/>
        <a:lstStyle/>
        <a:p>
          <a:endParaRPr lang="es-ES_tradnl" noProof="0" dirty="0"/>
        </a:p>
      </dgm:t>
    </dgm:pt>
    <dgm:pt modelId="{5AF53D96-410F-0E48-8603-44D4CB4BAE4D}">
      <dgm:prSet phldrT="[Text]" custT="1"/>
      <dgm:spPr/>
      <dgm:t>
        <a:bodyPr/>
        <a:lstStyle/>
        <a:p>
          <a:r>
            <a:rPr lang="es-ES_tradnl" sz="1200" noProof="0" dirty="0">
              <a:latin typeface="Arial" panose="020B0604020202020204" pitchFamily="34" charset="0"/>
              <a:cs typeface="Arial" panose="020B0604020202020204" pitchFamily="34" charset="0"/>
            </a:rPr>
            <a:t>Bloque de Datos</a:t>
          </a:r>
        </a:p>
      </dgm:t>
    </dgm:pt>
    <dgm:pt modelId="{192B57FB-E482-0841-B1B1-884EDC7C4B5C}" type="parTrans" cxnId="{7DFA70C5-8C2C-9147-B3D4-A585790231F1}">
      <dgm:prSet/>
      <dgm:spPr/>
      <dgm:t>
        <a:bodyPr/>
        <a:lstStyle/>
        <a:p>
          <a:endParaRPr lang="es-ES_tradnl" noProof="0" dirty="0"/>
        </a:p>
      </dgm:t>
    </dgm:pt>
    <dgm:pt modelId="{C60D49F9-C30C-F540-AD06-EEF79797C83F}" type="sibTrans" cxnId="{7DFA70C5-8C2C-9147-B3D4-A585790231F1}">
      <dgm:prSet/>
      <dgm:spPr/>
      <dgm:t>
        <a:bodyPr/>
        <a:lstStyle/>
        <a:p>
          <a:endParaRPr lang="es-ES_tradnl" noProof="0" dirty="0"/>
        </a:p>
      </dgm:t>
    </dgm:pt>
    <dgm:pt modelId="{D3DFB852-F345-A94C-8CD4-7AB668A1B1BD}" type="pres">
      <dgm:prSet presAssocID="{3E503360-78A4-C741-B8D2-3FAAEBA14131}" presName="Name0" presStyleCnt="0">
        <dgm:presLayoutVars>
          <dgm:dir/>
          <dgm:resizeHandles val="exact"/>
        </dgm:presLayoutVars>
      </dgm:prSet>
      <dgm:spPr/>
    </dgm:pt>
    <dgm:pt modelId="{5DC374F9-A2D7-3946-B986-AEADF5E1EFD8}" type="pres">
      <dgm:prSet presAssocID="{4A4BE0D9-844A-914E-83B7-54B8AA50F00A}" presName="composite" presStyleCnt="0"/>
      <dgm:spPr/>
    </dgm:pt>
    <dgm:pt modelId="{71997316-A21F-A644-9DD7-592B2E9589C9}" type="pres">
      <dgm:prSet presAssocID="{4A4BE0D9-844A-914E-83B7-54B8AA50F00A}" presName="imagSh" presStyleLbl="bgImgPlace1" presStyleIdx="0" presStyleCnt="4"/>
      <dgm:spPr>
        <a:blipFill dpi="0" rotWithShape="1">
          <a:blip xmlns:r="http://schemas.openxmlformats.org/officeDocument/2006/relationships" r:embed="rId1">
            <a:extLst>
              <a:ext uri="{28A0092B-C50C-407E-A947-70E740481C1C}">
                <a14:useLocalDpi xmlns:a14="http://schemas.microsoft.com/office/drawing/2010/main"/>
              </a:ext>
            </a:extLst>
          </a:blip>
          <a:srcRect/>
          <a:stretch>
            <a:fillRect l="2605" t="3153"/>
          </a:stretch>
        </a:blipFill>
      </dgm:spPr>
    </dgm:pt>
    <dgm:pt modelId="{99DF19A3-0677-6A42-B083-F1EF426D43B2}" type="pres">
      <dgm:prSet presAssocID="{4A4BE0D9-844A-914E-83B7-54B8AA50F00A}" presName="txNode" presStyleLbl="node1" presStyleIdx="0" presStyleCnt="4">
        <dgm:presLayoutVars>
          <dgm:bulletEnabled val="1"/>
        </dgm:presLayoutVars>
      </dgm:prSet>
      <dgm:spPr/>
    </dgm:pt>
    <dgm:pt modelId="{051ADBB7-E3EE-144B-9CD1-6690931B5B46}" type="pres">
      <dgm:prSet presAssocID="{00CD55A5-4989-6645-982A-9B080C36729A}" presName="sibTrans" presStyleLbl="sibTrans2D1" presStyleIdx="0" presStyleCnt="3"/>
      <dgm:spPr/>
    </dgm:pt>
    <dgm:pt modelId="{DE95CC2D-B65A-594F-97E3-36983897AE8F}" type="pres">
      <dgm:prSet presAssocID="{00CD55A5-4989-6645-982A-9B080C36729A}" presName="connTx" presStyleLbl="sibTrans2D1" presStyleIdx="0" presStyleCnt="3"/>
      <dgm:spPr/>
    </dgm:pt>
    <dgm:pt modelId="{BA9108C0-2D6D-1049-944C-E1A9C0AA28D0}" type="pres">
      <dgm:prSet presAssocID="{C79F4E11-F07C-F441-ACE5-A6F34EFCC3D2}" presName="composite" presStyleCnt="0"/>
      <dgm:spPr/>
    </dgm:pt>
    <dgm:pt modelId="{2EC361E9-7FFA-6B44-A4D3-262C65D686D5}" type="pres">
      <dgm:prSet presAssocID="{C79F4E11-F07C-F441-ACE5-A6F34EFCC3D2}" presName="imagSh" presStyleLbl="bgImgPlace1" presStyleIdx="1" presStyleCnt="4"/>
      <dgm:spPr>
        <a:blipFill dpi="0" rotWithShape="1">
          <a:blip xmlns:r="http://schemas.openxmlformats.org/officeDocument/2006/relationships" r:embed="rId2">
            <a:extLst>
              <a:ext uri="{28A0092B-C50C-407E-A947-70E740481C1C}">
                <a14:useLocalDpi xmlns:a14="http://schemas.microsoft.com/office/drawing/2010/main"/>
              </a:ext>
            </a:extLst>
          </a:blip>
          <a:srcRect/>
          <a:stretch>
            <a:fillRect l="696"/>
          </a:stretch>
        </a:blipFill>
      </dgm:spPr>
    </dgm:pt>
    <dgm:pt modelId="{014A1A1B-0C94-3346-8C17-A17DA1F7436A}" type="pres">
      <dgm:prSet presAssocID="{C79F4E11-F07C-F441-ACE5-A6F34EFCC3D2}" presName="txNode" presStyleLbl="node1" presStyleIdx="1" presStyleCnt="4">
        <dgm:presLayoutVars>
          <dgm:bulletEnabled val="1"/>
        </dgm:presLayoutVars>
      </dgm:prSet>
      <dgm:spPr/>
    </dgm:pt>
    <dgm:pt modelId="{F90B1534-0831-F341-A108-873BDDB4F881}" type="pres">
      <dgm:prSet presAssocID="{2E90FAB3-7E03-CC44-8B2B-3E909B9120AC}" presName="sibTrans" presStyleLbl="sibTrans2D1" presStyleIdx="1" presStyleCnt="3"/>
      <dgm:spPr/>
    </dgm:pt>
    <dgm:pt modelId="{98E9B75F-3AB9-814A-9987-3674A543566C}" type="pres">
      <dgm:prSet presAssocID="{2E90FAB3-7E03-CC44-8B2B-3E909B9120AC}" presName="connTx" presStyleLbl="sibTrans2D1" presStyleIdx="1" presStyleCnt="3"/>
      <dgm:spPr/>
    </dgm:pt>
    <dgm:pt modelId="{95A39F94-1FF7-1A4E-8767-D2686227FCDA}" type="pres">
      <dgm:prSet presAssocID="{62DD8227-759A-4A44-9D75-BE4D36FCDD2B}" presName="composite" presStyleCnt="0"/>
      <dgm:spPr/>
    </dgm:pt>
    <dgm:pt modelId="{D2D71EB4-3ABF-0B45-B998-64288C73E82B}" type="pres">
      <dgm:prSet presAssocID="{62DD8227-759A-4A44-9D75-BE4D36FCDD2B}" presName="imagSh" presStyleLbl="bgImgPlace1" presStyleIdx="2" presStyleCnt="4"/>
      <dgm:spPr>
        <a:blipFill dpi="0" rotWithShape="1">
          <a:blip xmlns:r="http://schemas.openxmlformats.org/officeDocument/2006/relationships" r:embed="rId3">
            <a:extLst>
              <a:ext uri="{28A0092B-C50C-407E-A947-70E740481C1C}">
                <a14:useLocalDpi xmlns:a14="http://schemas.microsoft.com/office/drawing/2010/main"/>
              </a:ext>
            </a:extLst>
          </a:blip>
          <a:srcRect/>
          <a:stretch>
            <a:fillRect r="72"/>
          </a:stretch>
        </a:blipFill>
      </dgm:spPr>
    </dgm:pt>
    <dgm:pt modelId="{0FCD614E-D6CA-3E42-B408-C17A59A14706}" type="pres">
      <dgm:prSet presAssocID="{62DD8227-759A-4A44-9D75-BE4D36FCDD2B}" presName="txNode" presStyleLbl="node1" presStyleIdx="2" presStyleCnt="4">
        <dgm:presLayoutVars>
          <dgm:bulletEnabled val="1"/>
        </dgm:presLayoutVars>
      </dgm:prSet>
      <dgm:spPr/>
    </dgm:pt>
    <dgm:pt modelId="{FBF39A91-3CBA-F74D-BBA2-20A5319C62F6}" type="pres">
      <dgm:prSet presAssocID="{DCA873E4-E330-F849-880B-1F93DDEB823B}" presName="sibTrans" presStyleLbl="sibTrans2D1" presStyleIdx="2" presStyleCnt="3"/>
      <dgm:spPr/>
    </dgm:pt>
    <dgm:pt modelId="{9896888A-3DA5-9241-8FE3-2DF888739994}" type="pres">
      <dgm:prSet presAssocID="{DCA873E4-E330-F849-880B-1F93DDEB823B}" presName="connTx" presStyleLbl="sibTrans2D1" presStyleIdx="2" presStyleCnt="3"/>
      <dgm:spPr/>
    </dgm:pt>
    <dgm:pt modelId="{A9D6B4AF-CA02-B048-841D-C7C7321016E6}" type="pres">
      <dgm:prSet presAssocID="{5AF53D96-410F-0E48-8603-44D4CB4BAE4D}" presName="composite" presStyleCnt="0"/>
      <dgm:spPr/>
    </dgm:pt>
    <dgm:pt modelId="{2E51BC28-0582-4E4F-B7B4-308CDC039A68}" type="pres">
      <dgm:prSet presAssocID="{5AF53D96-410F-0E48-8603-44D4CB4BAE4D}" presName="imagSh" presStyleLbl="bgImgPlace1" presStyleIdx="3" presStyleCnt="4"/>
      <dgm:spPr>
        <a:blipFill dpi="0" rotWithShape="1">
          <a:blip xmlns:r="http://schemas.openxmlformats.org/officeDocument/2006/relationships" r:embed="rId4">
            <a:extLst>
              <a:ext uri="{28A0092B-C50C-407E-A947-70E740481C1C}">
                <a14:useLocalDpi xmlns:a14="http://schemas.microsoft.com/office/drawing/2010/main"/>
              </a:ext>
            </a:extLst>
          </a:blip>
          <a:srcRect/>
          <a:stretch>
            <a:fillRect l="287" b="3992"/>
          </a:stretch>
        </a:blipFill>
      </dgm:spPr>
    </dgm:pt>
    <dgm:pt modelId="{6C871C00-E4F4-1742-B7FC-FDEBBE7B9999}" type="pres">
      <dgm:prSet presAssocID="{5AF53D96-410F-0E48-8603-44D4CB4BAE4D}" presName="txNode" presStyleLbl="node1" presStyleIdx="3" presStyleCnt="4">
        <dgm:presLayoutVars>
          <dgm:bulletEnabled val="1"/>
        </dgm:presLayoutVars>
      </dgm:prSet>
      <dgm:spPr/>
    </dgm:pt>
  </dgm:ptLst>
  <dgm:cxnLst>
    <dgm:cxn modelId="{EC5D421C-4047-134B-828E-B4C11D8A73B5}" type="presOf" srcId="{DCA873E4-E330-F849-880B-1F93DDEB823B}" destId="{9896888A-3DA5-9241-8FE3-2DF888739994}" srcOrd="1" destOrd="0" presId="urn:microsoft.com/office/officeart/2005/8/layout/hProcess10"/>
    <dgm:cxn modelId="{07FD5221-489C-814D-A88A-ADB01953520B}" srcId="{3E503360-78A4-C741-B8D2-3FAAEBA14131}" destId="{C79F4E11-F07C-F441-ACE5-A6F34EFCC3D2}" srcOrd="1" destOrd="0" parTransId="{11852579-474B-2747-BF98-AD661499D56C}" sibTransId="{2E90FAB3-7E03-CC44-8B2B-3E909B9120AC}"/>
    <dgm:cxn modelId="{55DECD36-3C44-BE4B-BC05-A4541A4EAB67}" type="presOf" srcId="{DCA873E4-E330-F849-880B-1F93DDEB823B}" destId="{FBF39A91-3CBA-F74D-BBA2-20A5319C62F6}" srcOrd="0" destOrd="0" presId="urn:microsoft.com/office/officeart/2005/8/layout/hProcess10"/>
    <dgm:cxn modelId="{19274738-9013-A347-884E-6BF1EA72F5E6}" type="presOf" srcId="{00CD55A5-4989-6645-982A-9B080C36729A}" destId="{DE95CC2D-B65A-594F-97E3-36983897AE8F}" srcOrd="1" destOrd="0" presId="urn:microsoft.com/office/officeart/2005/8/layout/hProcess10"/>
    <dgm:cxn modelId="{9A979539-0DE4-5041-8C2F-1BA364A4C03D}" type="presOf" srcId="{2E90FAB3-7E03-CC44-8B2B-3E909B9120AC}" destId="{98E9B75F-3AB9-814A-9987-3674A543566C}" srcOrd="1" destOrd="0" presId="urn:microsoft.com/office/officeart/2005/8/layout/hProcess10"/>
    <dgm:cxn modelId="{70735B66-8F52-714E-BD04-3E1204E4125B}" srcId="{3E503360-78A4-C741-B8D2-3FAAEBA14131}" destId="{4A4BE0D9-844A-914E-83B7-54B8AA50F00A}" srcOrd="0" destOrd="0" parTransId="{DB7136D1-2012-DB4B-B5A5-9803758326B2}" sibTransId="{00CD55A5-4989-6645-982A-9B080C36729A}"/>
    <dgm:cxn modelId="{33AF184C-CAB3-974B-8814-970FDC123042}" type="presOf" srcId="{00CD55A5-4989-6645-982A-9B080C36729A}" destId="{051ADBB7-E3EE-144B-9CD1-6690931B5B46}" srcOrd="0" destOrd="0" presId="urn:microsoft.com/office/officeart/2005/8/layout/hProcess10"/>
    <dgm:cxn modelId="{97C40773-86F5-6443-BD20-01A937243DA3}" type="presOf" srcId="{5AF53D96-410F-0E48-8603-44D4CB4BAE4D}" destId="{6C871C00-E4F4-1742-B7FC-FDEBBE7B9999}" srcOrd="0" destOrd="0" presId="urn:microsoft.com/office/officeart/2005/8/layout/hProcess10"/>
    <dgm:cxn modelId="{DAC6CE91-84C3-1D4B-AA1B-F7FBB322AF4D}" type="presOf" srcId="{C79F4E11-F07C-F441-ACE5-A6F34EFCC3D2}" destId="{014A1A1B-0C94-3346-8C17-A17DA1F7436A}" srcOrd="0" destOrd="0" presId="urn:microsoft.com/office/officeart/2005/8/layout/hProcess10"/>
    <dgm:cxn modelId="{53DB46A2-95CC-4C44-8618-DCAE7E7E2C38}" type="presOf" srcId="{4A4BE0D9-844A-914E-83B7-54B8AA50F00A}" destId="{99DF19A3-0677-6A42-B083-F1EF426D43B2}" srcOrd="0" destOrd="0" presId="urn:microsoft.com/office/officeart/2005/8/layout/hProcess10"/>
    <dgm:cxn modelId="{512165AD-E18B-9840-9267-CD410C24042E}" type="presOf" srcId="{62DD8227-759A-4A44-9D75-BE4D36FCDD2B}" destId="{0FCD614E-D6CA-3E42-B408-C17A59A14706}" srcOrd="0" destOrd="0" presId="urn:microsoft.com/office/officeart/2005/8/layout/hProcess10"/>
    <dgm:cxn modelId="{7DFA70C5-8C2C-9147-B3D4-A585790231F1}" srcId="{3E503360-78A4-C741-B8D2-3FAAEBA14131}" destId="{5AF53D96-410F-0E48-8603-44D4CB4BAE4D}" srcOrd="3" destOrd="0" parTransId="{192B57FB-E482-0841-B1B1-884EDC7C4B5C}" sibTransId="{C60D49F9-C30C-F540-AD06-EEF79797C83F}"/>
    <dgm:cxn modelId="{7228DEF0-C330-0A41-BB24-D84112BCB9C8}" type="presOf" srcId="{3E503360-78A4-C741-B8D2-3FAAEBA14131}" destId="{D3DFB852-F345-A94C-8CD4-7AB668A1B1BD}" srcOrd="0" destOrd="0" presId="urn:microsoft.com/office/officeart/2005/8/layout/hProcess10"/>
    <dgm:cxn modelId="{CF287CF2-69FF-DF45-A265-BBCC0E9C14B4}" type="presOf" srcId="{2E90FAB3-7E03-CC44-8B2B-3E909B9120AC}" destId="{F90B1534-0831-F341-A108-873BDDB4F881}" srcOrd="0" destOrd="0" presId="urn:microsoft.com/office/officeart/2005/8/layout/hProcess10"/>
    <dgm:cxn modelId="{AC378BF7-E04E-544F-AB91-BEFCD6E8EE31}" srcId="{3E503360-78A4-C741-B8D2-3FAAEBA14131}" destId="{62DD8227-759A-4A44-9D75-BE4D36FCDD2B}" srcOrd="2" destOrd="0" parTransId="{26A26165-0FA0-AD45-BF38-1B254129321A}" sibTransId="{DCA873E4-E330-F849-880B-1F93DDEB823B}"/>
    <dgm:cxn modelId="{C90427F4-3891-1449-896F-9B745DFFD77C}" type="presParOf" srcId="{D3DFB852-F345-A94C-8CD4-7AB668A1B1BD}" destId="{5DC374F9-A2D7-3946-B986-AEADF5E1EFD8}" srcOrd="0" destOrd="0" presId="urn:microsoft.com/office/officeart/2005/8/layout/hProcess10"/>
    <dgm:cxn modelId="{47488AA6-74DD-E94F-BE39-EF16AB79A618}" type="presParOf" srcId="{5DC374F9-A2D7-3946-B986-AEADF5E1EFD8}" destId="{71997316-A21F-A644-9DD7-592B2E9589C9}" srcOrd="0" destOrd="0" presId="urn:microsoft.com/office/officeart/2005/8/layout/hProcess10"/>
    <dgm:cxn modelId="{BFF4D091-E888-204E-A2DB-40591681822E}" type="presParOf" srcId="{5DC374F9-A2D7-3946-B986-AEADF5E1EFD8}" destId="{99DF19A3-0677-6A42-B083-F1EF426D43B2}" srcOrd="1" destOrd="0" presId="urn:microsoft.com/office/officeart/2005/8/layout/hProcess10"/>
    <dgm:cxn modelId="{CEFB3E3B-17EB-2848-8258-69CBB8E7B5A8}" type="presParOf" srcId="{D3DFB852-F345-A94C-8CD4-7AB668A1B1BD}" destId="{051ADBB7-E3EE-144B-9CD1-6690931B5B46}" srcOrd="1" destOrd="0" presId="urn:microsoft.com/office/officeart/2005/8/layout/hProcess10"/>
    <dgm:cxn modelId="{AD8E9170-C99B-8840-BDCE-A17B37B27194}" type="presParOf" srcId="{051ADBB7-E3EE-144B-9CD1-6690931B5B46}" destId="{DE95CC2D-B65A-594F-97E3-36983897AE8F}" srcOrd="0" destOrd="0" presId="urn:microsoft.com/office/officeart/2005/8/layout/hProcess10"/>
    <dgm:cxn modelId="{B36999AF-8D93-CB4A-BB32-704CF31582B6}" type="presParOf" srcId="{D3DFB852-F345-A94C-8CD4-7AB668A1B1BD}" destId="{BA9108C0-2D6D-1049-944C-E1A9C0AA28D0}" srcOrd="2" destOrd="0" presId="urn:microsoft.com/office/officeart/2005/8/layout/hProcess10"/>
    <dgm:cxn modelId="{10E05AE8-DC94-2F4D-815F-10C3887D9168}" type="presParOf" srcId="{BA9108C0-2D6D-1049-944C-E1A9C0AA28D0}" destId="{2EC361E9-7FFA-6B44-A4D3-262C65D686D5}" srcOrd="0" destOrd="0" presId="urn:microsoft.com/office/officeart/2005/8/layout/hProcess10"/>
    <dgm:cxn modelId="{A04A78D7-5119-B340-A844-C2F2FFC726A3}" type="presParOf" srcId="{BA9108C0-2D6D-1049-944C-E1A9C0AA28D0}" destId="{014A1A1B-0C94-3346-8C17-A17DA1F7436A}" srcOrd="1" destOrd="0" presId="urn:microsoft.com/office/officeart/2005/8/layout/hProcess10"/>
    <dgm:cxn modelId="{6E2DA39E-F86A-0340-9C50-04C3F8470058}" type="presParOf" srcId="{D3DFB852-F345-A94C-8CD4-7AB668A1B1BD}" destId="{F90B1534-0831-F341-A108-873BDDB4F881}" srcOrd="3" destOrd="0" presId="urn:microsoft.com/office/officeart/2005/8/layout/hProcess10"/>
    <dgm:cxn modelId="{EDBF85F7-A10F-C84E-9416-AFA94FD289C2}" type="presParOf" srcId="{F90B1534-0831-F341-A108-873BDDB4F881}" destId="{98E9B75F-3AB9-814A-9987-3674A543566C}" srcOrd="0" destOrd="0" presId="urn:microsoft.com/office/officeart/2005/8/layout/hProcess10"/>
    <dgm:cxn modelId="{9DAAD620-9B3E-554B-8FC7-D1B8F1629E14}" type="presParOf" srcId="{D3DFB852-F345-A94C-8CD4-7AB668A1B1BD}" destId="{95A39F94-1FF7-1A4E-8767-D2686227FCDA}" srcOrd="4" destOrd="0" presId="urn:microsoft.com/office/officeart/2005/8/layout/hProcess10"/>
    <dgm:cxn modelId="{0A665955-6206-C94D-B657-1E56179638D2}" type="presParOf" srcId="{95A39F94-1FF7-1A4E-8767-D2686227FCDA}" destId="{D2D71EB4-3ABF-0B45-B998-64288C73E82B}" srcOrd="0" destOrd="0" presId="urn:microsoft.com/office/officeart/2005/8/layout/hProcess10"/>
    <dgm:cxn modelId="{5CF6A07D-9485-DD44-A719-6A1084E51D82}" type="presParOf" srcId="{95A39F94-1FF7-1A4E-8767-D2686227FCDA}" destId="{0FCD614E-D6CA-3E42-B408-C17A59A14706}" srcOrd="1" destOrd="0" presId="urn:microsoft.com/office/officeart/2005/8/layout/hProcess10"/>
    <dgm:cxn modelId="{A228D1E9-3772-E843-A254-5CFA8E49F2E2}" type="presParOf" srcId="{D3DFB852-F345-A94C-8CD4-7AB668A1B1BD}" destId="{FBF39A91-3CBA-F74D-BBA2-20A5319C62F6}" srcOrd="5" destOrd="0" presId="urn:microsoft.com/office/officeart/2005/8/layout/hProcess10"/>
    <dgm:cxn modelId="{43B86C3D-ACCD-2C48-89EB-DA99CD96777B}" type="presParOf" srcId="{FBF39A91-3CBA-F74D-BBA2-20A5319C62F6}" destId="{9896888A-3DA5-9241-8FE3-2DF888739994}" srcOrd="0" destOrd="0" presId="urn:microsoft.com/office/officeart/2005/8/layout/hProcess10"/>
    <dgm:cxn modelId="{4C860CA3-5342-EE42-A56D-7212A6AE23F2}" type="presParOf" srcId="{D3DFB852-F345-A94C-8CD4-7AB668A1B1BD}" destId="{A9D6B4AF-CA02-B048-841D-C7C7321016E6}" srcOrd="6" destOrd="0" presId="urn:microsoft.com/office/officeart/2005/8/layout/hProcess10"/>
    <dgm:cxn modelId="{1CCF5428-23AC-C14B-A592-8A783D80A8A4}" type="presParOf" srcId="{A9D6B4AF-CA02-B048-841D-C7C7321016E6}" destId="{2E51BC28-0582-4E4F-B7B4-308CDC039A68}" srcOrd="0" destOrd="0" presId="urn:microsoft.com/office/officeart/2005/8/layout/hProcess10"/>
    <dgm:cxn modelId="{4B452773-A452-884C-8CE3-0D9EA5249AB9}" type="presParOf" srcId="{A9D6B4AF-CA02-B048-841D-C7C7321016E6}" destId="{6C871C00-E4F4-1742-B7FC-FDEBBE7B9999}" srcOrd="1" destOrd="0" presId="urn:microsoft.com/office/officeart/2005/8/layout/hProcess10"/>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0BD0D-839E-DA4B-BA9C-465A6C1AF6A2}" type="doc">
      <dgm:prSet loTypeId="urn:microsoft.com/office/officeart/2005/8/layout/process4" loCatId="list" qsTypeId="urn:microsoft.com/office/officeart/2005/8/quickstyle/simple1" qsCatId="simple" csTypeId="urn:microsoft.com/office/officeart/2005/8/colors/accent6_1" csCatId="accent6"/>
      <dgm:spPr/>
      <dgm:t>
        <a:bodyPr/>
        <a:lstStyle/>
        <a:p>
          <a:endParaRPr lang="en-US"/>
        </a:p>
      </dgm:t>
    </dgm:pt>
    <dgm:pt modelId="{A82F29A8-6ED6-3C40-9A26-C80EAA21E684}">
      <dgm:prSet custT="1"/>
      <dgm:spPr/>
      <dgm:t>
        <a:bodyPr/>
        <a:lstStyle/>
        <a:p>
          <a:r>
            <a:rPr lang="es-ES_tradnl" sz="1800" dirty="0">
              <a:latin typeface="Arial" panose="020B0604020202020204" pitchFamily="34" charset="0"/>
              <a:cs typeface="Arial" panose="020B0604020202020204" pitchFamily="34" charset="0"/>
            </a:rPr>
            <a:t>Accionamiento de las válvulas de forma automática para el paso de vapor dentro del horno</a:t>
          </a:r>
          <a:endParaRPr lang="en-EC" sz="1800" dirty="0">
            <a:latin typeface="Arial" panose="020B0604020202020204" pitchFamily="34" charset="0"/>
            <a:cs typeface="Arial" panose="020B0604020202020204" pitchFamily="34" charset="0"/>
          </a:endParaRPr>
        </a:p>
      </dgm:t>
    </dgm:pt>
    <dgm:pt modelId="{54120041-931C-7242-8762-48454BD625E7}" type="parTrans" cxnId="{B9B13CA1-9D95-C24D-8050-D9EF5777AA9A}">
      <dgm:prSet/>
      <dgm:spPr/>
      <dgm:t>
        <a:bodyPr/>
        <a:lstStyle/>
        <a:p>
          <a:endParaRPr lang="en-US"/>
        </a:p>
      </dgm:t>
    </dgm:pt>
    <dgm:pt modelId="{F9445997-42B9-A840-9EE9-D6BF08943E7E}" type="sibTrans" cxnId="{B9B13CA1-9D95-C24D-8050-D9EF5777AA9A}">
      <dgm:prSet/>
      <dgm:spPr/>
      <dgm:t>
        <a:bodyPr/>
        <a:lstStyle/>
        <a:p>
          <a:endParaRPr lang="en-US"/>
        </a:p>
      </dgm:t>
    </dgm:pt>
    <dgm:pt modelId="{54E51EE9-1C7D-E645-827C-F7F2D5B0466C}">
      <dgm:prSet custT="1"/>
      <dgm:spPr/>
      <dgm:t>
        <a:bodyPr/>
        <a:lstStyle/>
        <a:p>
          <a:r>
            <a:rPr lang="es-ES_tradnl" sz="1800" dirty="0">
              <a:latin typeface="Arial" panose="020B0604020202020204" pitchFamily="34" charset="0"/>
              <a:cs typeface="Arial" panose="020B0604020202020204" pitchFamily="34" charset="0"/>
            </a:rPr>
            <a:t>Controlador simple que mantiene la temperatura en un margen de tolerancia previsto por el operario a +/- 3 °C. </a:t>
          </a:r>
          <a:endParaRPr lang="en-EC" sz="1800" dirty="0">
            <a:latin typeface="Arial" panose="020B0604020202020204" pitchFamily="34" charset="0"/>
            <a:cs typeface="Arial" panose="020B0604020202020204" pitchFamily="34" charset="0"/>
          </a:endParaRPr>
        </a:p>
      </dgm:t>
    </dgm:pt>
    <dgm:pt modelId="{6C60EC55-D239-0043-9277-1A890D502732}" type="parTrans" cxnId="{44DBBE19-A436-3749-A183-D1144D8F09B6}">
      <dgm:prSet/>
      <dgm:spPr/>
      <dgm:t>
        <a:bodyPr/>
        <a:lstStyle/>
        <a:p>
          <a:endParaRPr lang="en-US"/>
        </a:p>
      </dgm:t>
    </dgm:pt>
    <dgm:pt modelId="{B003D65B-C40B-4646-9034-D43C39B9BA36}" type="sibTrans" cxnId="{44DBBE19-A436-3749-A183-D1144D8F09B6}">
      <dgm:prSet/>
      <dgm:spPr/>
      <dgm:t>
        <a:bodyPr/>
        <a:lstStyle/>
        <a:p>
          <a:endParaRPr lang="en-US"/>
        </a:p>
      </dgm:t>
    </dgm:pt>
    <dgm:pt modelId="{F52C509F-E2F2-0744-8DF9-235E2537B649}">
      <dgm:prSet custT="1"/>
      <dgm:spPr/>
      <dgm:t>
        <a:bodyPr/>
        <a:lstStyle/>
        <a:p>
          <a:r>
            <a:rPr lang="es-ES_tradnl" sz="1800" dirty="0">
              <a:latin typeface="Arial" panose="020B0604020202020204" pitchFamily="34" charset="0"/>
              <a:cs typeface="Arial" panose="020B0604020202020204" pitchFamily="34" charset="0"/>
            </a:rPr>
            <a:t>Activación de las válvulas cuando la temperatura descienda hasta un valor por debajo de la histéresis diferencial</a:t>
          </a:r>
          <a:endParaRPr lang="en-EC" sz="1800" dirty="0">
            <a:latin typeface="Arial" panose="020B0604020202020204" pitchFamily="34" charset="0"/>
            <a:cs typeface="Arial" panose="020B0604020202020204" pitchFamily="34" charset="0"/>
          </a:endParaRPr>
        </a:p>
      </dgm:t>
    </dgm:pt>
    <dgm:pt modelId="{9263B3E7-24C7-BF49-A355-8EF04602591F}" type="parTrans" cxnId="{87A1C462-0105-3D4F-BCD0-2A9DAC171776}">
      <dgm:prSet/>
      <dgm:spPr/>
      <dgm:t>
        <a:bodyPr/>
        <a:lstStyle/>
        <a:p>
          <a:endParaRPr lang="en-US"/>
        </a:p>
      </dgm:t>
    </dgm:pt>
    <dgm:pt modelId="{084D1D72-CE41-204E-A9A8-0B03DC41E08C}" type="sibTrans" cxnId="{87A1C462-0105-3D4F-BCD0-2A9DAC171776}">
      <dgm:prSet/>
      <dgm:spPr/>
      <dgm:t>
        <a:bodyPr/>
        <a:lstStyle/>
        <a:p>
          <a:endParaRPr lang="en-US"/>
        </a:p>
      </dgm:t>
    </dgm:pt>
    <dgm:pt modelId="{8AC9D753-4285-DE41-A7E7-0D5D98779FED}">
      <dgm:prSet custT="1"/>
      <dgm:spPr/>
      <dgm:t>
        <a:bodyPr/>
        <a:lstStyle/>
        <a:p>
          <a:r>
            <a:rPr lang="es-ES_tradnl" sz="1800" dirty="0">
              <a:latin typeface="Arial" panose="020B0604020202020204" pitchFamily="34" charset="0"/>
              <a:cs typeface="Arial" panose="020B0604020202020204" pitchFamily="34" charset="0"/>
            </a:rPr>
            <a:t>Desactivación cuando dicha variable supera el límite superior de la histéresis diferencial</a:t>
          </a:r>
          <a:endParaRPr lang="en-EC" sz="1800" dirty="0">
            <a:latin typeface="Arial" panose="020B0604020202020204" pitchFamily="34" charset="0"/>
            <a:cs typeface="Arial" panose="020B0604020202020204" pitchFamily="34" charset="0"/>
          </a:endParaRPr>
        </a:p>
      </dgm:t>
    </dgm:pt>
    <dgm:pt modelId="{E1329D8C-9D8D-AB45-9274-4E1732A450A2}" type="parTrans" cxnId="{50B011AF-A819-5C44-994A-B5C825109CD1}">
      <dgm:prSet/>
      <dgm:spPr/>
      <dgm:t>
        <a:bodyPr/>
        <a:lstStyle/>
        <a:p>
          <a:endParaRPr lang="en-US"/>
        </a:p>
      </dgm:t>
    </dgm:pt>
    <dgm:pt modelId="{33245F9D-8B28-A04E-9DDB-EFB98870FC17}" type="sibTrans" cxnId="{50B011AF-A819-5C44-994A-B5C825109CD1}">
      <dgm:prSet/>
      <dgm:spPr/>
      <dgm:t>
        <a:bodyPr/>
        <a:lstStyle/>
        <a:p>
          <a:endParaRPr lang="en-US"/>
        </a:p>
      </dgm:t>
    </dgm:pt>
    <dgm:pt modelId="{F6797799-4D79-CD45-AA8C-1302D82E9806}" type="pres">
      <dgm:prSet presAssocID="{E710BD0D-839E-DA4B-BA9C-465A6C1AF6A2}" presName="Name0" presStyleCnt="0">
        <dgm:presLayoutVars>
          <dgm:dir/>
          <dgm:animLvl val="lvl"/>
          <dgm:resizeHandles val="exact"/>
        </dgm:presLayoutVars>
      </dgm:prSet>
      <dgm:spPr/>
    </dgm:pt>
    <dgm:pt modelId="{076E3852-0F29-EC4B-9757-1BF3248E74CD}" type="pres">
      <dgm:prSet presAssocID="{8AC9D753-4285-DE41-A7E7-0D5D98779FED}" presName="boxAndChildren" presStyleCnt="0"/>
      <dgm:spPr/>
    </dgm:pt>
    <dgm:pt modelId="{7F01C298-F5FA-1B41-AC31-A82A6C78D2C0}" type="pres">
      <dgm:prSet presAssocID="{8AC9D753-4285-DE41-A7E7-0D5D98779FED}" presName="parentTextBox" presStyleLbl="node1" presStyleIdx="0" presStyleCnt="4"/>
      <dgm:spPr/>
    </dgm:pt>
    <dgm:pt modelId="{B3F5D3B1-4019-ED4D-81E3-879BCE038836}" type="pres">
      <dgm:prSet presAssocID="{084D1D72-CE41-204E-A9A8-0B03DC41E08C}" presName="sp" presStyleCnt="0"/>
      <dgm:spPr/>
    </dgm:pt>
    <dgm:pt modelId="{334F3AC8-9C56-1244-BA05-8C3A63463069}" type="pres">
      <dgm:prSet presAssocID="{F52C509F-E2F2-0744-8DF9-235E2537B649}" presName="arrowAndChildren" presStyleCnt="0"/>
      <dgm:spPr/>
    </dgm:pt>
    <dgm:pt modelId="{FCBADBC0-84F6-E942-8535-00493466C3D6}" type="pres">
      <dgm:prSet presAssocID="{F52C509F-E2F2-0744-8DF9-235E2537B649}" presName="parentTextArrow" presStyleLbl="node1" presStyleIdx="1" presStyleCnt="4"/>
      <dgm:spPr/>
    </dgm:pt>
    <dgm:pt modelId="{EDC6BD15-A015-B749-85F9-6412BE4F1A84}" type="pres">
      <dgm:prSet presAssocID="{B003D65B-C40B-4646-9034-D43C39B9BA36}" presName="sp" presStyleCnt="0"/>
      <dgm:spPr/>
    </dgm:pt>
    <dgm:pt modelId="{2F5395BD-2CFC-2047-9E43-F1612F091FD0}" type="pres">
      <dgm:prSet presAssocID="{54E51EE9-1C7D-E645-827C-F7F2D5B0466C}" presName="arrowAndChildren" presStyleCnt="0"/>
      <dgm:spPr/>
    </dgm:pt>
    <dgm:pt modelId="{B8C6FE2E-CBF2-5A43-B905-C36388EEC008}" type="pres">
      <dgm:prSet presAssocID="{54E51EE9-1C7D-E645-827C-F7F2D5B0466C}" presName="parentTextArrow" presStyleLbl="node1" presStyleIdx="2" presStyleCnt="4"/>
      <dgm:spPr/>
    </dgm:pt>
    <dgm:pt modelId="{ED1BB98B-902A-D54E-B841-8BE10BB89AAD}" type="pres">
      <dgm:prSet presAssocID="{F9445997-42B9-A840-9EE9-D6BF08943E7E}" presName="sp" presStyleCnt="0"/>
      <dgm:spPr/>
    </dgm:pt>
    <dgm:pt modelId="{64C58D33-3A8C-EC48-9218-F1BBAA1B9B4A}" type="pres">
      <dgm:prSet presAssocID="{A82F29A8-6ED6-3C40-9A26-C80EAA21E684}" presName="arrowAndChildren" presStyleCnt="0"/>
      <dgm:spPr/>
    </dgm:pt>
    <dgm:pt modelId="{DAC313D6-6A6B-004B-98C9-459B9E020C92}" type="pres">
      <dgm:prSet presAssocID="{A82F29A8-6ED6-3C40-9A26-C80EAA21E684}" presName="parentTextArrow" presStyleLbl="node1" presStyleIdx="3" presStyleCnt="4"/>
      <dgm:spPr/>
    </dgm:pt>
  </dgm:ptLst>
  <dgm:cxnLst>
    <dgm:cxn modelId="{44DBBE19-A436-3749-A183-D1144D8F09B6}" srcId="{E710BD0D-839E-DA4B-BA9C-465A6C1AF6A2}" destId="{54E51EE9-1C7D-E645-827C-F7F2D5B0466C}" srcOrd="1" destOrd="0" parTransId="{6C60EC55-D239-0043-9277-1A890D502732}" sibTransId="{B003D65B-C40B-4646-9034-D43C39B9BA36}"/>
    <dgm:cxn modelId="{90AE7541-0167-8143-949D-1BE38D67BCAD}" type="presOf" srcId="{A82F29A8-6ED6-3C40-9A26-C80EAA21E684}" destId="{DAC313D6-6A6B-004B-98C9-459B9E020C92}" srcOrd="0" destOrd="0" presId="urn:microsoft.com/office/officeart/2005/8/layout/process4"/>
    <dgm:cxn modelId="{87A1C462-0105-3D4F-BCD0-2A9DAC171776}" srcId="{E710BD0D-839E-DA4B-BA9C-465A6C1AF6A2}" destId="{F52C509F-E2F2-0744-8DF9-235E2537B649}" srcOrd="2" destOrd="0" parTransId="{9263B3E7-24C7-BF49-A355-8EF04602591F}" sibTransId="{084D1D72-CE41-204E-A9A8-0B03DC41E08C}"/>
    <dgm:cxn modelId="{676BDE74-560E-1440-A1FA-4AF12420A1F1}" type="presOf" srcId="{54E51EE9-1C7D-E645-827C-F7F2D5B0466C}" destId="{B8C6FE2E-CBF2-5A43-B905-C36388EEC008}" srcOrd="0" destOrd="0" presId="urn:microsoft.com/office/officeart/2005/8/layout/process4"/>
    <dgm:cxn modelId="{B9B13CA1-9D95-C24D-8050-D9EF5777AA9A}" srcId="{E710BD0D-839E-DA4B-BA9C-465A6C1AF6A2}" destId="{A82F29A8-6ED6-3C40-9A26-C80EAA21E684}" srcOrd="0" destOrd="0" parTransId="{54120041-931C-7242-8762-48454BD625E7}" sibTransId="{F9445997-42B9-A840-9EE9-D6BF08943E7E}"/>
    <dgm:cxn modelId="{FB3F6FA1-B185-2448-8257-EC8F41D5A122}" type="presOf" srcId="{F52C509F-E2F2-0744-8DF9-235E2537B649}" destId="{FCBADBC0-84F6-E942-8535-00493466C3D6}" srcOrd="0" destOrd="0" presId="urn:microsoft.com/office/officeart/2005/8/layout/process4"/>
    <dgm:cxn modelId="{50B011AF-A819-5C44-994A-B5C825109CD1}" srcId="{E710BD0D-839E-DA4B-BA9C-465A6C1AF6A2}" destId="{8AC9D753-4285-DE41-A7E7-0D5D98779FED}" srcOrd="3" destOrd="0" parTransId="{E1329D8C-9D8D-AB45-9274-4E1732A450A2}" sibTransId="{33245F9D-8B28-A04E-9DDB-EFB98870FC17}"/>
    <dgm:cxn modelId="{F509C1DA-0A2E-0C44-9DDA-F8B4C33365BB}" type="presOf" srcId="{E710BD0D-839E-DA4B-BA9C-465A6C1AF6A2}" destId="{F6797799-4D79-CD45-AA8C-1302D82E9806}" srcOrd="0" destOrd="0" presId="urn:microsoft.com/office/officeart/2005/8/layout/process4"/>
    <dgm:cxn modelId="{9DCAF2EA-518F-BC4D-BCBA-2A13E329139F}" type="presOf" srcId="{8AC9D753-4285-DE41-A7E7-0D5D98779FED}" destId="{7F01C298-F5FA-1B41-AC31-A82A6C78D2C0}" srcOrd="0" destOrd="0" presId="urn:microsoft.com/office/officeart/2005/8/layout/process4"/>
    <dgm:cxn modelId="{92C20746-F320-AF41-A33B-F8AD19F5C8F8}" type="presParOf" srcId="{F6797799-4D79-CD45-AA8C-1302D82E9806}" destId="{076E3852-0F29-EC4B-9757-1BF3248E74CD}" srcOrd="0" destOrd="0" presId="urn:microsoft.com/office/officeart/2005/8/layout/process4"/>
    <dgm:cxn modelId="{F4AD8084-2DEC-8040-98FF-5A2BA56AC1D6}" type="presParOf" srcId="{076E3852-0F29-EC4B-9757-1BF3248E74CD}" destId="{7F01C298-F5FA-1B41-AC31-A82A6C78D2C0}" srcOrd="0" destOrd="0" presId="urn:microsoft.com/office/officeart/2005/8/layout/process4"/>
    <dgm:cxn modelId="{68E639AB-2DA3-6F46-941F-A3C72D3E1173}" type="presParOf" srcId="{F6797799-4D79-CD45-AA8C-1302D82E9806}" destId="{B3F5D3B1-4019-ED4D-81E3-879BCE038836}" srcOrd="1" destOrd="0" presId="urn:microsoft.com/office/officeart/2005/8/layout/process4"/>
    <dgm:cxn modelId="{5F2967A7-6026-BD48-82D7-636E5BE1DD18}" type="presParOf" srcId="{F6797799-4D79-CD45-AA8C-1302D82E9806}" destId="{334F3AC8-9C56-1244-BA05-8C3A63463069}" srcOrd="2" destOrd="0" presId="urn:microsoft.com/office/officeart/2005/8/layout/process4"/>
    <dgm:cxn modelId="{737DDD79-7CC7-9E42-BA4B-6E9143183D2E}" type="presParOf" srcId="{334F3AC8-9C56-1244-BA05-8C3A63463069}" destId="{FCBADBC0-84F6-E942-8535-00493466C3D6}" srcOrd="0" destOrd="0" presId="urn:microsoft.com/office/officeart/2005/8/layout/process4"/>
    <dgm:cxn modelId="{D37252D7-3E35-A147-9933-CB7CBCB7E2C4}" type="presParOf" srcId="{F6797799-4D79-CD45-AA8C-1302D82E9806}" destId="{EDC6BD15-A015-B749-85F9-6412BE4F1A84}" srcOrd="3" destOrd="0" presId="urn:microsoft.com/office/officeart/2005/8/layout/process4"/>
    <dgm:cxn modelId="{94D43C60-870B-A04B-A136-E96A5185CFF9}" type="presParOf" srcId="{F6797799-4D79-CD45-AA8C-1302D82E9806}" destId="{2F5395BD-2CFC-2047-9E43-F1612F091FD0}" srcOrd="4" destOrd="0" presId="urn:microsoft.com/office/officeart/2005/8/layout/process4"/>
    <dgm:cxn modelId="{47D2405E-BCEE-074E-8140-4D4BF60C9FC0}" type="presParOf" srcId="{2F5395BD-2CFC-2047-9E43-F1612F091FD0}" destId="{B8C6FE2E-CBF2-5A43-B905-C36388EEC008}" srcOrd="0" destOrd="0" presId="urn:microsoft.com/office/officeart/2005/8/layout/process4"/>
    <dgm:cxn modelId="{475B8022-C283-6D4E-8CEA-C84C9C23B5DD}" type="presParOf" srcId="{F6797799-4D79-CD45-AA8C-1302D82E9806}" destId="{ED1BB98B-902A-D54E-B841-8BE10BB89AAD}" srcOrd="5" destOrd="0" presId="urn:microsoft.com/office/officeart/2005/8/layout/process4"/>
    <dgm:cxn modelId="{E083F229-A0ED-B642-8C98-515965B68DA8}" type="presParOf" srcId="{F6797799-4D79-CD45-AA8C-1302D82E9806}" destId="{64C58D33-3A8C-EC48-9218-F1BBAA1B9B4A}" srcOrd="6" destOrd="0" presId="urn:microsoft.com/office/officeart/2005/8/layout/process4"/>
    <dgm:cxn modelId="{790DDBE6-979A-E94E-B9ED-B45659C55A7E}" type="presParOf" srcId="{64C58D33-3A8C-EC48-9218-F1BBAA1B9B4A}" destId="{DAC313D6-6A6B-004B-98C9-459B9E020C92}"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943E5E-BCEC-564C-89D6-0E0B7FB0FA01}" type="doc">
      <dgm:prSet loTypeId="urn:microsoft.com/office/officeart/2005/8/layout/orgChart1" loCatId="" qsTypeId="urn:microsoft.com/office/officeart/2005/8/quickstyle/simple3" qsCatId="simple" csTypeId="urn:microsoft.com/office/officeart/2005/8/colors/accent0_1" csCatId="mainScheme" phldr="1"/>
      <dgm:spPr/>
      <dgm:t>
        <a:bodyPr/>
        <a:lstStyle/>
        <a:p>
          <a:endParaRPr lang="en-US"/>
        </a:p>
      </dgm:t>
    </dgm:pt>
    <dgm:pt modelId="{0C33A9E9-06D0-644B-8C79-9E013D643B97}">
      <dgm:prSet phldrT="[Text]"/>
      <dgm:spPr/>
      <dgm:t>
        <a:bodyPr/>
        <a:lstStyle/>
        <a:p>
          <a:r>
            <a:rPr lang="es-ES_tradnl" noProof="0" dirty="0">
              <a:latin typeface="Arial" panose="020B0604020202020204" pitchFamily="34" charset="0"/>
              <a:cs typeface="Arial" panose="020B0604020202020204" pitchFamily="34" charset="0"/>
            </a:rPr>
            <a:t>Principal</a:t>
          </a:r>
        </a:p>
      </dgm:t>
    </dgm:pt>
    <dgm:pt modelId="{C018FB0B-50AA-F048-BB91-C5C8F5503949}" type="parTrans" cxnId="{AB0944E4-935E-1F46-8D70-AE2AF796530E}">
      <dgm:prSet/>
      <dgm:spPr/>
      <dgm:t>
        <a:bodyPr/>
        <a:lstStyle/>
        <a:p>
          <a:endParaRPr lang="es-ES_tradnl" noProof="0" dirty="0">
            <a:latin typeface="Arial" panose="020B0604020202020204" pitchFamily="34" charset="0"/>
            <a:cs typeface="Arial" panose="020B0604020202020204" pitchFamily="34" charset="0"/>
          </a:endParaRPr>
        </a:p>
      </dgm:t>
    </dgm:pt>
    <dgm:pt modelId="{AC23C577-739B-474D-8D33-0B824AFCDF35}" type="sibTrans" cxnId="{AB0944E4-935E-1F46-8D70-AE2AF796530E}">
      <dgm:prSet/>
      <dgm:spPr/>
      <dgm:t>
        <a:bodyPr/>
        <a:lstStyle/>
        <a:p>
          <a:endParaRPr lang="es-ES_tradnl" noProof="0" dirty="0">
            <a:latin typeface="Arial" panose="020B0604020202020204" pitchFamily="34" charset="0"/>
            <a:cs typeface="Arial" panose="020B0604020202020204" pitchFamily="34" charset="0"/>
          </a:endParaRPr>
        </a:p>
      </dgm:t>
    </dgm:pt>
    <dgm:pt modelId="{EA5070EE-F8B8-AD4A-9E1E-25891409AE6D}" type="asst">
      <dgm:prSet phldrT="[Text]"/>
      <dgm:spPr/>
      <dgm:t>
        <a:bodyPr/>
        <a:lstStyle/>
        <a:p>
          <a:r>
            <a:rPr lang="es-ES_tradnl" noProof="0" dirty="0">
              <a:latin typeface="Arial" panose="020B0604020202020204" pitchFamily="34" charset="0"/>
              <a:cs typeface="Arial" panose="020B0604020202020204" pitchFamily="34" charset="0"/>
            </a:rPr>
            <a:t>Administrador</a:t>
          </a:r>
        </a:p>
        <a:p>
          <a:r>
            <a:rPr lang="es-ES_tradnl" noProof="0" dirty="0">
              <a:latin typeface="Arial" panose="020B0604020202020204" pitchFamily="34" charset="0"/>
              <a:cs typeface="Arial" panose="020B0604020202020204" pitchFamily="34" charset="0"/>
            </a:rPr>
            <a:t>Técnico</a:t>
          </a:r>
        </a:p>
        <a:p>
          <a:r>
            <a:rPr lang="es-ES_tradnl" noProof="0" dirty="0">
              <a:latin typeface="Arial" panose="020B0604020202020204" pitchFamily="34" charset="0"/>
              <a:cs typeface="Arial" panose="020B0604020202020204" pitchFamily="34" charset="0"/>
            </a:rPr>
            <a:t>Operador</a:t>
          </a:r>
        </a:p>
      </dgm:t>
    </dgm:pt>
    <dgm:pt modelId="{96F87E73-2AB8-EC4D-B044-6BC9225C747A}" type="parTrans" cxnId="{2C0F2CE9-574D-E449-B45C-6517AD8E7E71}">
      <dgm:prSet/>
      <dgm:spPr/>
      <dgm:t>
        <a:bodyPr/>
        <a:lstStyle/>
        <a:p>
          <a:endParaRPr lang="es-ES_tradnl" noProof="0" dirty="0">
            <a:latin typeface="Arial" panose="020B0604020202020204" pitchFamily="34" charset="0"/>
            <a:cs typeface="Arial" panose="020B0604020202020204" pitchFamily="34" charset="0"/>
          </a:endParaRPr>
        </a:p>
      </dgm:t>
    </dgm:pt>
    <dgm:pt modelId="{B8D1875F-0D0D-D943-88FE-181F3EAF706A}" type="sibTrans" cxnId="{2C0F2CE9-574D-E449-B45C-6517AD8E7E71}">
      <dgm:prSet/>
      <dgm:spPr/>
      <dgm:t>
        <a:bodyPr/>
        <a:lstStyle/>
        <a:p>
          <a:endParaRPr lang="es-ES_tradnl" noProof="0" dirty="0">
            <a:latin typeface="Arial" panose="020B0604020202020204" pitchFamily="34" charset="0"/>
            <a:cs typeface="Arial" panose="020B0604020202020204" pitchFamily="34" charset="0"/>
          </a:endParaRPr>
        </a:p>
      </dgm:t>
    </dgm:pt>
    <dgm:pt modelId="{B04501B5-D5D4-0F43-B44C-62D70950748E}">
      <dgm:prSet phldrT="[Text]"/>
      <dgm:spPr/>
      <dgm:t>
        <a:bodyPr/>
        <a:lstStyle/>
        <a:p>
          <a:r>
            <a:rPr lang="es-ES_tradnl" noProof="0" dirty="0">
              <a:latin typeface="Arial" panose="020B0604020202020204" pitchFamily="34" charset="0"/>
              <a:cs typeface="Arial" panose="020B0604020202020204" pitchFamily="34" charset="0"/>
            </a:rPr>
            <a:t>Estado Horno 1</a:t>
          </a:r>
        </a:p>
        <a:p>
          <a:r>
            <a:rPr lang="es-ES_tradnl" noProof="0" dirty="0">
              <a:latin typeface="Arial" panose="020B0604020202020204" pitchFamily="34" charset="0"/>
              <a:cs typeface="Arial" panose="020B0604020202020204" pitchFamily="34" charset="0"/>
            </a:rPr>
            <a:t>(Modo Automático)</a:t>
          </a:r>
        </a:p>
      </dgm:t>
    </dgm:pt>
    <dgm:pt modelId="{8883DD62-347D-B141-A99A-5CB3E989E290}" type="parTrans" cxnId="{52F6C146-39E2-3D43-8802-23A4B9D7E524}">
      <dgm:prSet/>
      <dgm:spPr/>
      <dgm:t>
        <a:bodyPr/>
        <a:lstStyle/>
        <a:p>
          <a:endParaRPr lang="es-ES_tradnl" noProof="0" dirty="0">
            <a:latin typeface="Arial" panose="020B0604020202020204" pitchFamily="34" charset="0"/>
            <a:cs typeface="Arial" panose="020B0604020202020204" pitchFamily="34" charset="0"/>
          </a:endParaRPr>
        </a:p>
      </dgm:t>
    </dgm:pt>
    <dgm:pt modelId="{7A261AB4-8F88-1848-A4ED-F0AB40FCD460}" type="sibTrans" cxnId="{52F6C146-39E2-3D43-8802-23A4B9D7E524}">
      <dgm:prSet/>
      <dgm:spPr/>
      <dgm:t>
        <a:bodyPr/>
        <a:lstStyle/>
        <a:p>
          <a:endParaRPr lang="es-ES_tradnl" noProof="0" dirty="0">
            <a:latin typeface="Arial" panose="020B0604020202020204" pitchFamily="34" charset="0"/>
            <a:cs typeface="Arial" panose="020B0604020202020204" pitchFamily="34" charset="0"/>
          </a:endParaRPr>
        </a:p>
      </dgm:t>
    </dgm:pt>
    <dgm:pt modelId="{9943D548-C2BD-2544-AB8D-442F464F7B6A}">
      <dgm:prSet phldrT="[Text]"/>
      <dgm:spPr/>
      <dgm:t>
        <a:bodyPr/>
        <a:lstStyle/>
        <a:p>
          <a:r>
            <a:rPr lang="es-ES_tradnl" noProof="0" dirty="0">
              <a:latin typeface="Arial" panose="020B0604020202020204" pitchFamily="34" charset="0"/>
              <a:cs typeface="Arial" panose="020B0604020202020204" pitchFamily="34" charset="0"/>
            </a:rPr>
            <a:t>Proceso</a:t>
          </a:r>
        </a:p>
      </dgm:t>
    </dgm:pt>
    <dgm:pt modelId="{62019283-02FB-7641-BAA6-097A6EB1C9B2}" type="parTrans" cxnId="{CB6223FC-552C-5A40-A40F-98C6EF5F03E6}">
      <dgm:prSet/>
      <dgm:spPr/>
      <dgm:t>
        <a:bodyPr/>
        <a:lstStyle/>
        <a:p>
          <a:endParaRPr lang="es-ES_tradnl" noProof="0" dirty="0">
            <a:latin typeface="Arial" panose="020B0604020202020204" pitchFamily="34" charset="0"/>
            <a:cs typeface="Arial" panose="020B0604020202020204" pitchFamily="34" charset="0"/>
          </a:endParaRPr>
        </a:p>
      </dgm:t>
    </dgm:pt>
    <dgm:pt modelId="{36FFF4D0-E8D6-FE44-8D41-8AC38AAF9604}" type="sibTrans" cxnId="{CB6223FC-552C-5A40-A40F-98C6EF5F03E6}">
      <dgm:prSet/>
      <dgm:spPr/>
      <dgm:t>
        <a:bodyPr/>
        <a:lstStyle/>
        <a:p>
          <a:endParaRPr lang="es-ES_tradnl" noProof="0" dirty="0">
            <a:latin typeface="Arial" panose="020B0604020202020204" pitchFamily="34" charset="0"/>
            <a:cs typeface="Arial" panose="020B0604020202020204" pitchFamily="34" charset="0"/>
          </a:endParaRPr>
        </a:p>
      </dgm:t>
    </dgm:pt>
    <dgm:pt modelId="{E17483C5-4F66-6740-B38E-3E87ADCEF32D}">
      <dgm:prSet phldrT="[Text]"/>
      <dgm:spPr/>
      <dgm:t>
        <a:bodyPr/>
        <a:lstStyle/>
        <a:p>
          <a:r>
            <a:rPr lang="es-ES_tradnl" noProof="0" dirty="0">
              <a:latin typeface="Arial" panose="020B0604020202020204" pitchFamily="34" charset="0"/>
              <a:cs typeface="Arial" panose="020B0604020202020204" pitchFamily="34" charset="0"/>
            </a:rPr>
            <a:t>Usuarios</a:t>
          </a:r>
        </a:p>
      </dgm:t>
    </dgm:pt>
    <dgm:pt modelId="{E4862157-7BC2-D94E-8409-71B3CB8A0D6C}" type="parTrans" cxnId="{C872B071-B916-A441-9E6D-249A65BD8365}">
      <dgm:prSet/>
      <dgm:spPr/>
      <dgm:t>
        <a:bodyPr/>
        <a:lstStyle/>
        <a:p>
          <a:endParaRPr lang="es-ES_tradnl" noProof="0" dirty="0">
            <a:latin typeface="Arial" panose="020B0604020202020204" pitchFamily="34" charset="0"/>
            <a:cs typeface="Arial" panose="020B0604020202020204" pitchFamily="34" charset="0"/>
          </a:endParaRPr>
        </a:p>
      </dgm:t>
    </dgm:pt>
    <dgm:pt modelId="{7F524D46-7520-6544-9746-9D9F843D509A}" type="sibTrans" cxnId="{C872B071-B916-A441-9E6D-249A65BD8365}">
      <dgm:prSet/>
      <dgm:spPr/>
      <dgm:t>
        <a:bodyPr/>
        <a:lstStyle/>
        <a:p>
          <a:endParaRPr lang="es-ES_tradnl" noProof="0" dirty="0">
            <a:latin typeface="Arial" panose="020B0604020202020204" pitchFamily="34" charset="0"/>
            <a:cs typeface="Arial" panose="020B0604020202020204" pitchFamily="34" charset="0"/>
          </a:endParaRPr>
        </a:p>
      </dgm:t>
    </dgm:pt>
    <dgm:pt modelId="{110437C1-9B44-4548-B622-6AF4D7564034}">
      <dgm:prSet phldrT="[Text]"/>
      <dgm:spPr/>
      <dgm:t>
        <a:bodyPr/>
        <a:lstStyle/>
        <a:p>
          <a:r>
            <a:rPr lang="es-ES_tradnl" noProof="0" dirty="0">
              <a:latin typeface="Arial" panose="020B0604020202020204" pitchFamily="34" charset="0"/>
              <a:cs typeface="Arial" panose="020B0604020202020204" pitchFamily="34" charset="0"/>
            </a:rPr>
            <a:t>Estado Horno 1</a:t>
          </a:r>
        </a:p>
        <a:p>
          <a:r>
            <a:rPr lang="es-ES_tradnl" noProof="0" dirty="0">
              <a:latin typeface="Arial" panose="020B0604020202020204" pitchFamily="34" charset="0"/>
              <a:cs typeface="Arial" panose="020B0604020202020204" pitchFamily="34" charset="0"/>
            </a:rPr>
            <a:t>(Modo Automático)</a:t>
          </a:r>
        </a:p>
      </dgm:t>
    </dgm:pt>
    <dgm:pt modelId="{C4A52354-1802-0245-B98E-5910FBDB22E2}" type="parTrans" cxnId="{C931E120-6A3B-0140-A34F-D596E8E9C846}">
      <dgm:prSet/>
      <dgm:spPr/>
      <dgm:t>
        <a:bodyPr/>
        <a:lstStyle/>
        <a:p>
          <a:endParaRPr lang="es-ES_tradnl" noProof="0" dirty="0">
            <a:latin typeface="Arial" panose="020B0604020202020204" pitchFamily="34" charset="0"/>
            <a:cs typeface="Arial" panose="020B0604020202020204" pitchFamily="34" charset="0"/>
          </a:endParaRPr>
        </a:p>
      </dgm:t>
    </dgm:pt>
    <dgm:pt modelId="{536236A5-8A60-AB46-ACF7-CD820572677D}" type="sibTrans" cxnId="{C931E120-6A3B-0140-A34F-D596E8E9C846}">
      <dgm:prSet/>
      <dgm:spPr/>
      <dgm:t>
        <a:bodyPr/>
        <a:lstStyle/>
        <a:p>
          <a:endParaRPr lang="es-ES_tradnl" noProof="0" dirty="0">
            <a:latin typeface="Arial" panose="020B0604020202020204" pitchFamily="34" charset="0"/>
            <a:cs typeface="Arial" panose="020B0604020202020204" pitchFamily="34" charset="0"/>
          </a:endParaRPr>
        </a:p>
      </dgm:t>
    </dgm:pt>
    <dgm:pt modelId="{A57B6D04-51EE-824E-B7AB-CD34EC199703}">
      <dgm:prSet/>
      <dgm:spPr/>
      <dgm:t>
        <a:bodyPr/>
        <a:lstStyle/>
        <a:p>
          <a:r>
            <a:rPr lang="es-ES_tradnl" noProof="0" dirty="0">
              <a:latin typeface="Arial" panose="020B0604020202020204" pitchFamily="34" charset="0"/>
              <a:cs typeface="Arial" panose="020B0604020202020204" pitchFamily="34" charset="0"/>
            </a:rPr>
            <a:t>Alarmas</a:t>
          </a:r>
        </a:p>
      </dgm:t>
    </dgm:pt>
    <dgm:pt modelId="{C2ECCCDF-10F8-CA40-BD42-4D43BB062C50}" type="parTrans" cxnId="{FF60AB7E-3E75-F348-85A9-7EF3AB9726E4}">
      <dgm:prSet/>
      <dgm:spPr/>
      <dgm:t>
        <a:bodyPr/>
        <a:lstStyle/>
        <a:p>
          <a:endParaRPr lang="es-ES_tradnl" noProof="0" dirty="0">
            <a:latin typeface="Arial" panose="020B0604020202020204" pitchFamily="34" charset="0"/>
            <a:cs typeface="Arial" panose="020B0604020202020204" pitchFamily="34" charset="0"/>
          </a:endParaRPr>
        </a:p>
      </dgm:t>
    </dgm:pt>
    <dgm:pt modelId="{546D07CF-5726-BD42-A630-9E4630045AF4}" type="sibTrans" cxnId="{FF60AB7E-3E75-F348-85A9-7EF3AB9726E4}">
      <dgm:prSet/>
      <dgm:spPr/>
      <dgm:t>
        <a:bodyPr/>
        <a:lstStyle/>
        <a:p>
          <a:endParaRPr lang="es-ES_tradnl" noProof="0" dirty="0">
            <a:latin typeface="Arial" panose="020B0604020202020204" pitchFamily="34" charset="0"/>
            <a:cs typeface="Arial" panose="020B0604020202020204" pitchFamily="34" charset="0"/>
          </a:endParaRPr>
        </a:p>
      </dgm:t>
    </dgm:pt>
    <dgm:pt modelId="{54AC7D0F-54E6-924F-876A-DF60D428280F}">
      <dgm:prSet/>
      <dgm:spPr/>
      <dgm:t>
        <a:bodyPr/>
        <a:lstStyle/>
        <a:p>
          <a:r>
            <a:rPr lang="es-ES_tradnl" noProof="0" dirty="0">
              <a:latin typeface="Arial" panose="020B0604020202020204" pitchFamily="34" charset="0"/>
              <a:cs typeface="Arial" panose="020B0604020202020204" pitchFamily="34" charset="0"/>
            </a:rPr>
            <a:t>Nivel de Seguridad</a:t>
          </a:r>
        </a:p>
      </dgm:t>
    </dgm:pt>
    <dgm:pt modelId="{31C18243-36FA-5C4B-905A-D4157DC1EB4D}" type="parTrans" cxnId="{1B8A2695-5A90-1944-80BE-B6CB32D01BC5}">
      <dgm:prSet/>
      <dgm:spPr/>
      <dgm:t>
        <a:bodyPr/>
        <a:lstStyle/>
        <a:p>
          <a:endParaRPr lang="es-ES_tradnl" noProof="0" dirty="0">
            <a:latin typeface="Arial" panose="020B0604020202020204" pitchFamily="34" charset="0"/>
            <a:cs typeface="Arial" panose="020B0604020202020204" pitchFamily="34" charset="0"/>
          </a:endParaRPr>
        </a:p>
      </dgm:t>
    </dgm:pt>
    <dgm:pt modelId="{68420DC7-B2B1-9D47-8D0D-99714131A06F}" type="sibTrans" cxnId="{1B8A2695-5A90-1944-80BE-B6CB32D01BC5}">
      <dgm:prSet/>
      <dgm:spPr/>
      <dgm:t>
        <a:bodyPr/>
        <a:lstStyle/>
        <a:p>
          <a:endParaRPr lang="es-ES_tradnl" noProof="0" dirty="0">
            <a:latin typeface="Arial" panose="020B0604020202020204" pitchFamily="34" charset="0"/>
            <a:cs typeface="Arial" panose="020B0604020202020204" pitchFamily="34" charset="0"/>
          </a:endParaRPr>
        </a:p>
      </dgm:t>
    </dgm:pt>
    <dgm:pt modelId="{15E6AC03-F93F-274C-869B-274CEE26E633}">
      <dgm:prSet/>
      <dgm:spPr/>
      <dgm:t>
        <a:bodyPr/>
        <a:lstStyle/>
        <a:p>
          <a:r>
            <a:rPr lang="es-ES_tradnl" noProof="0" dirty="0">
              <a:latin typeface="Arial" panose="020B0604020202020204" pitchFamily="34" charset="0"/>
              <a:cs typeface="Arial" panose="020B0604020202020204" pitchFamily="34" charset="0"/>
            </a:rPr>
            <a:t>Configuración</a:t>
          </a:r>
        </a:p>
      </dgm:t>
    </dgm:pt>
    <dgm:pt modelId="{6A0942C5-D860-3A41-90D2-6B990E167788}" type="parTrans" cxnId="{BA2822BA-2356-B140-9735-9CC5E9A9DEA9}">
      <dgm:prSet/>
      <dgm:spPr/>
      <dgm:t>
        <a:bodyPr/>
        <a:lstStyle/>
        <a:p>
          <a:endParaRPr lang="es-ES_tradnl" noProof="0" dirty="0">
            <a:latin typeface="Arial" panose="020B0604020202020204" pitchFamily="34" charset="0"/>
            <a:cs typeface="Arial" panose="020B0604020202020204" pitchFamily="34" charset="0"/>
          </a:endParaRPr>
        </a:p>
      </dgm:t>
    </dgm:pt>
    <dgm:pt modelId="{27975C19-DA55-E540-A316-48F3D5AC6D93}" type="sibTrans" cxnId="{BA2822BA-2356-B140-9735-9CC5E9A9DEA9}">
      <dgm:prSet/>
      <dgm:spPr/>
      <dgm:t>
        <a:bodyPr/>
        <a:lstStyle/>
        <a:p>
          <a:endParaRPr lang="es-ES_tradnl" noProof="0" dirty="0">
            <a:latin typeface="Arial" panose="020B0604020202020204" pitchFamily="34" charset="0"/>
            <a:cs typeface="Arial" panose="020B0604020202020204" pitchFamily="34" charset="0"/>
          </a:endParaRPr>
        </a:p>
      </dgm:t>
    </dgm:pt>
    <dgm:pt modelId="{11CC0FC9-D422-8C46-89F0-F6F518DEDE63}">
      <dgm:prSet/>
      <dgm:spPr/>
      <dgm:t>
        <a:bodyPr/>
        <a:lstStyle/>
        <a:p>
          <a:r>
            <a:rPr lang="es-ES_tradnl" noProof="0" dirty="0">
              <a:latin typeface="Arial" panose="020B0604020202020204" pitchFamily="34" charset="0"/>
              <a:cs typeface="Arial" panose="020B0604020202020204" pitchFamily="34" charset="0"/>
            </a:rPr>
            <a:t>Recetas</a:t>
          </a:r>
        </a:p>
      </dgm:t>
    </dgm:pt>
    <dgm:pt modelId="{F0F426AF-D97D-2E49-BAFD-3E378ABBEEB7}" type="parTrans" cxnId="{FFFA070E-B75E-EF45-9AC9-B35146D4B4C3}">
      <dgm:prSet/>
      <dgm:spPr/>
      <dgm:t>
        <a:bodyPr/>
        <a:lstStyle/>
        <a:p>
          <a:endParaRPr lang="es-ES_tradnl" noProof="0" dirty="0">
            <a:latin typeface="Arial" panose="020B0604020202020204" pitchFamily="34" charset="0"/>
            <a:cs typeface="Arial" panose="020B0604020202020204" pitchFamily="34" charset="0"/>
          </a:endParaRPr>
        </a:p>
      </dgm:t>
    </dgm:pt>
    <dgm:pt modelId="{4311E511-54C5-CC4F-AD0A-1F4F82D01D7A}" type="sibTrans" cxnId="{FFFA070E-B75E-EF45-9AC9-B35146D4B4C3}">
      <dgm:prSet/>
      <dgm:spPr/>
      <dgm:t>
        <a:bodyPr/>
        <a:lstStyle/>
        <a:p>
          <a:endParaRPr lang="es-ES_tradnl" noProof="0" dirty="0">
            <a:latin typeface="Arial" panose="020B0604020202020204" pitchFamily="34" charset="0"/>
            <a:cs typeface="Arial" panose="020B0604020202020204" pitchFamily="34" charset="0"/>
          </a:endParaRPr>
        </a:p>
      </dgm:t>
    </dgm:pt>
    <dgm:pt modelId="{A68354AE-4296-494A-AE30-78C4A98F765C}">
      <dgm:prSet/>
      <dgm:spPr/>
      <dgm:t>
        <a:bodyPr/>
        <a:lstStyle/>
        <a:p>
          <a:r>
            <a:rPr lang="es-ES_tradnl" noProof="0" dirty="0">
              <a:latin typeface="Arial" panose="020B0604020202020204" pitchFamily="34" charset="0"/>
              <a:cs typeface="Arial" panose="020B0604020202020204" pitchFamily="34" charset="0"/>
            </a:rPr>
            <a:t>Alarmas</a:t>
          </a:r>
        </a:p>
      </dgm:t>
    </dgm:pt>
    <dgm:pt modelId="{07C8B243-26C8-BA40-94A0-D7FD44A6751C}" type="parTrans" cxnId="{20521AF6-3839-0744-A86A-98BE668C8D42}">
      <dgm:prSet/>
      <dgm:spPr/>
      <dgm:t>
        <a:bodyPr/>
        <a:lstStyle/>
        <a:p>
          <a:endParaRPr lang="es-ES_tradnl" noProof="0" dirty="0">
            <a:latin typeface="Arial" panose="020B0604020202020204" pitchFamily="34" charset="0"/>
            <a:cs typeface="Arial" panose="020B0604020202020204" pitchFamily="34" charset="0"/>
          </a:endParaRPr>
        </a:p>
      </dgm:t>
    </dgm:pt>
    <dgm:pt modelId="{B11C0465-DCFD-E449-B87D-1C6B6324383C}" type="sibTrans" cxnId="{20521AF6-3839-0744-A86A-98BE668C8D42}">
      <dgm:prSet/>
      <dgm:spPr/>
      <dgm:t>
        <a:bodyPr/>
        <a:lstStyle/>
        <a:p>
          <a:endParaRPr lang="es-ES_tradnl" noProof="0" dirty="0">
            <a:latin typeface="Arial" panose="020B0604020202020204" pitchFamily="34" charset="0"/>
            <a:cs typeface="Arial" panose="020B0604020202020204" pitchFamily="34" charset="0"/>
          </a:endParaRPr>
        </a:p>
      </dgm:t>
    </dgm:pt>
    <dgm:pt modelId="{AB41950E-2BFA-C444-8DBF-6344F2B31CAA}">
      <dgm:prSet/>
      <dgm:spPr/>
      <dgm:t>
        <a:bodyPr/>
        <a:lstStyle/>
        <a:p>
          <a:r>
            <a:rPr lang="es-ES_tradnl" noProof="0" dirty="0">
              <a:latin typeface="Arial" panose="020B0604020202020204" pitchFamily="34" charset="0"/>
              <a:cs typeface="Arial" panose="020B0604020202020204" pitchFamily="34" charset="0"/>
            </a:rPr>
            <a:t>Graficas</a:t>
          </a:r>
        </a:p>
      </dgm:t>
    </dgm:pt>
    <dgm:pt modelId="{F140BA50-C2D8-614C-8BFE-FD1FE28DA3CF}" type="parTrans" cxnId="{A4B9B56B-88F2-C041-BB64-BEBF71F0A0A9}">
      <dgm:prSet/>
      <dgm:spPr/>
      <dgm:t>
        <a:bodyPr/>
        <a:lstStyle/>
        <a:p>
          <a:endParaRPr lang="es-ES_tradnl" noProof="0" dirty="0">
            <a:latin typeface="Arial" panose="020B0604020202020204" pitchFamily="34" charset="0"/>
            <a:cs typeface="Arial" panose="020B0604020202020204" pitchFamily="34" charset="0"/>
          </a:endParaRPr>
        </a:p>
      </dgm:t>
    </dgm:pt>
    <dgm:pt modelId="{378C1FE6-B187-CE49-8C6D-E2F5BB8905CF}" type="sibTrans" cxnId="{A4B9B56B-88F2-C041-BB64-BEBF71F0A0A9}">
      <dgm:prSet/>
      <dgm:spPr/>
      <dgm:t>
        <a:bodyPr/>
        <a:lstStyle/>
        <a:p>
          <a:endParaRPr lang="es-ES_tradnl" noProof="0" dirty="0">
            <a:latin typeface="Arial" panose="020B0604020202020204" pitchFamily="34" charset="0"/>
            <a:cs typeface="Arial" panose="020B0604020202020204" pitchFamily="34" charset="0"/>
          </a:endParaRPr>
        </a:p>
      </dgm:t>
    </dgm:pt>
    <dgm:pt modelId="{2E5C119A-1B55-9249-B998-98467F98237A}">
      <dgm:prSet/>
      <dgm:spPr/>
      <dgm:t>
        <a:bodyPr/>
        <a:lstStyle/>
        <a:p>
          <a:r>
            <a:rPr lang="es-ES_tradnl" noProof="0" dirty="0">
              <a:latin typeface="Arial" panose="020B0604020202020204" pitchFamily="34" charset="0"/>
              <a:cs typeface="Arial" panose="020B0604020202020204" pitchFamily="34" charset="0"/>
            </a:rPr>
            <a:t>Recetas</a:t>
          </a:r>
        </a:p>
      </dgm:t>
    </dgm:pt>
    <dgm:pt modelId="{AF2CF83A-116B-6B41-88B0-F8A579A49F56}" type="parTrans" cxnId="{5BE13D75-F45C-324E-9CB4-75D348265401}">
      <dgm:prSet/>
      <dgm:spPr/>
      <dgm:t>
        <a:bodyPr/>
        <a:lstStyle/>
        <a:p>
          <a:endParaRPr lang="es-ES_tradnl" noProof="0" dirty="0">
            <a:latin typeface="Arial" panose="020B0604020202020204" pitchFamily="34" charset="0"/>
            <a:cs typeface="Arial" panose="020B0604020202020204" pitchFamily="34" charset="0"/>
          </a:endParaRPr>
        </a:p>
      </dgm:t>
    </dgm:pt>
    <dgm:pt modelId="{B45B4563-73E7-3146-8DCA-487DC787011F}" type="sibTrans" cxnId="{5BE13D75-F45C-324E-9CB4-75D348265401}">
      <dgm:prSet/>
      <dgm:spPr/>
      <dgm:t>
        <a:bodyPr/>
        <a:lstStyle/>
        <a:p>
          <a:endParaRPr lang="es-ES_tradnl" noProof="0" dirty="0">
            <a:latin typeface="Arial" panose="020B0604020202020204" pitchFamily="34" charset="0"/>
            <a:cs typeface="Arial" panose="020B0604020202020204" pitchFamily="34" charset="0"/>
          </a:endParaRPr>
        </a:p>
      </dgm:t>
    </dgm:pt>
    <dgm:pt modelId="{AFDB8C59-DBB3-B34F-ACB7-F4221029D4A4}">
      <dgm:prSet/>
      <dgm:spPr/>
      <dgm:t>
        <a:bodyPr/>
        <a:lstStyle/>
        <a:p>
          <a:r>
            <a:rPr lang="es-ES_tradnl" noProof="0" dirty="0">
              <a:latin typeface="Arial" panose="020B0604020202020204" pitchFamily="34" charset="0"/>
              <a:cs typeface="Arial" panose="020B0604020202020204" pitchFamily="34" charset="0"/>
            </a:rPr>
            <a:t>Alarmas</a:t>
          </a:r>
        </a:p>
      </dgm:t>
    </dgm:pt>
    <dgm:pt modelId="{F3901629-C0C2-A741-BD9D-32793A3A6365}" type="parTrans" cxnId="{8AA98CE4-8259-8E47-A85E-2438C5546052}">
      <dgm:prSet/>
      <dgm:spPr/>
      <dgm:t>
        <a:bodyPr/>
        <a:lstStyle/>
        <a:p>
          <a:endParaRPr lang="es-ES_tradnl" noProof="0" dirty="0">
            <a:latin typeface="Arial" panose="020B0604020202020204" pitchFamily="34" charset="0"/>
            <a:cs typeface="Arial" panose="020B0604020202020204" pitchFamily="34" charset="0"/>
          </a:endParaRPr>
        </a:p>
      </dgm:t>
    </dgm:pt>
    <dgm:pt modelId="{63A8D46F-9D3C-C549-9D76-5688332B50CD}" type="sibTrans" cxnId="{8AA98CE4-8259-8E47-A85E-2438C5546052}">
      <dgm:prSet/>
      <dgm:spPr/>
      <dgm:t>
        <a:bodyPr/>
        <a:lstStyle/>
        <a:p>
          <a:endParaRPr lang="es-ES_tradnl" noProof="0" dirty="0">
            <a:latin typeface="Arial" panose="020B0604020202020204" pitchFamily="34" charset="0"/>
            <a:cs typeface="Arial" panose="020B0604020202020204" pitchFamily="34" charset="0"/>
          </a:endParaRPr>
        </a:p>
      </dgm:t>
    </dgm:pt>
    <dgm:pt modelId="{15130200-F036-9E4B-AA44-179D0B86219E}">
      <dgm:prSet/>
      <dgm:spPr/>
      <dgm:t>
        <a:bodyPr/>
        <a:lstStyle/>
        <a:p>
          <a:r>
            <a:rPr lang="es-ES_tradnl" noProof="0" dirty="0">
              <a:latin typeface="Arial" panose="020B0604020202020204" pitchFamily="34" charset="0"/>
              <a:cs typeface="Arial" panose="020B0604020202020204" pitchFamily="34" charset="0"/>
            </a:rPr>
            <a:t>Graficas</a:t>
          </a:r>
        </a:p>
      </dgm:t>
    </dgm:pt>
    <dgm:pt modelId="{65B6F185-D1F7-AC43-9629-B1E0FC728A97}" type="parTrans" cxnId="{FB90B11D-4A9B-4244-80B2-08C5222F810B}">
      <dgm:prSet/>
      <dgm:spPr/>
      <dgm:t>
        <a:bodyPr/>
        <a:lstStyle/>
        <a:p>
          <a:endParaRPr lang="es-ES_tradnl" noProof="0" dirty="0">
            <a:latin typeface="Arial" panose="020B0604020202020204" pitchFamily="34" charset="0"/>
            <a:cs typeface="Arial" panose="020B0604020202020204" pitchFamily="34" charset="0"/>
          </a:endParaRPr>
        </a:p>
      </dgm:t>
    </dgm:pt>
    <dgm:pt modelId="{0FCB9E1F-2EF4-D947-9168-ED1DABA03230}" type="sibTrans" cxnId="{FB90B11D-4A9B-4244-80B2-08C5222F810B}">
      <dgm:prSet/>
      <dgm:spPr/>
      <dgm:t>
        <a:bodyPr/>
        <a:lstStyle/>
        <a:p>
          <a:endParaRPr lang="es-ES_tradnl" noProof="0" dirty="0">
            <a:latin typeface="Arial" panose="020B0604020202020204" pitchFamily="34" charset="0"/>
            <a:cs typeface="Arial" panose="020B0604020202020204" pitchFamily="34" charset="0"/>
          </a:endParaRPr>
        </a:p>
      </dgm:t>
    </dgm:pt>
    <dgm:pt modelId="{5710BC4E-45B8-C945-8E89-302677E75AC1}">
      <dgm:prSet phldrT="[Text]"/>
      <dgm:spPr/>
      <dgm:t>
        <a:bodyPr/>
        <a:lstStyle/>
        <a:p>
          <a:r>
            <a:rPr lang="es-ES_tradnl" noProof="0" dirty="0">
              <a:latin typeface="Arial" panose="020B0604020202020204" pitchFamily="34" charset="0"/>
              <a:cs typeface="Arial" panose="020B0604020202020204" pitchFamily="34" charset="0"/>
            </a:rPr>
            <a:t>Monitoreo</a:t>
          </a:r>
        </a:p>
      </dgm:t>
    </dgm:pt>
    <dgm:pt modelId="{BF7BEB5A-7E4D-1D41-BA02-57C8F0B82A26}" type="parTrans" cxnId="{F32A986B-D0D7-174B-9511-CC496EADF3FA}">
      <dgm:prSet/>
      <dgm:spPr/>
      <dgm:t>
        <a:bodyPr/>
        <a:lstStyle/>
        <a:p>
          <a:endParaRPr lang="es-ES_tradnl" noProof="0" dirty="0">
            <a:latin typeface="Arial" panose="020B0604020202020204" pitchFamily="34" charset="0"/>
            <a:cs typeface="Arial" panose="020B0604020202020204" pitchFamily="34" charset="0"/>
          </a:endParaRPr>
        </a:p>
      </dgm:t>
    </dgm:pt>
    <dgm:pt modelId="{71B4854C-3E29-724B-990D-BAE0C9AA325E}" type="sibTrans" cxnId="{F32A986B-D0D7-174B-9511-CC496EADF3FA}">
      <dgm:prSet/>
      <dgm:spPr/>
      <dgm:t>
        <a:bodyPr/>
        <a:lstStyle/>
        <a:p>
          <a:endParaRPr lang="es-ES_tradnl" noProof="0" dirty="0">
            <a:latin typeface="Arial" panose="020B0604020202020204" pitchFamily="34" charset="0"/>
            <a:cs typeface="Arial" panose="020B0604020202020204" pitchFamily="34" charset="0"/>
          </a:endParaRPr>
        </a:p>
      </dgm:t>
    </dgm:pt>
    <dgm:pt modelId="{CF37F255-EBDE-AC46-AFED-D1626520F3A3}">
      <dgm:prSet phldrT="[Text]"/>
      <dgm:spPr/>
      <dgm:t>
        <a:bodyPr/>
        <a:lstStyle/>
        <a:p>
          <a:r>
            <a:rPr lang="es-ES_tradnl" noProof="0" dirty="0">
              <a:latin typeface="Arial" panose="020B0604020202020204" pitchFamily="34" charset="0"/>
              <a:cs typeface="Arial" panose="020B0604020202020204" pitchFamily="34" charset="0"/>
            </a:rPr>
            <a:t>Configuración</a:t>
          </a:r>
        </a:p>
      </dgm:t>
    </dgm:pt>
    <dgm:pt modelId="{04063A14-92E8-4E48-A4C8-93FFC218CA31}" type="parTrans" cxnId="{C8399298-16B6-D14B-A05F-970BD569F7D5}">
      <dgm:prSet/>
      <dgm:spPr/>
      <dgm:t>
        <a:bodyPr/>
        <a:lstStyle/>
        <a:p>
          <a:endParaRPr lang="es-ES_tradnl" noProof="0" dirty="0">
            <a:latin typeface="Arial" panose="020B0604020202020204" pitchFamily="34" charset="0"/>
            <a:cs typeface="Arial" panose="020B0604020202020204" pitchFamily="34" charset="0"/>
          </a:endParaRPr>
        </a:p>
      </dgm:t>
    </dgm:pt>
    <dgm:pt modelId="{5B276506-5F8E-9D4C-9A74-9626A80D1DE9}" type="sibTrans" cxnId="{C8399298-16B6-D14B-A05F-970BD569F7D5}">
      <dgm:prSet/>
      <dgm:spPr/>
      <dgm:t>
        <a:bodyPr/>
        <a:lstStyle/>
        <a:p>
          <a:endParaRPr lang="es-ES_tradnl" noProof="0" dirty="0">
            <a:latin typeface="Arial" panose="020B0604020202020204" pitchFamily="34" charset="0"/>
            <a:cs typeface="Arial" panose="020B0604020202020204" pitchFamily="34" charset="0"/>
          </a:endParaRPr>
        </a:p>
      </dgm:t>
    </dgm:pt>
    <dgm:pt modelId="{3C567F87-6D2E-4A44-9ECC-A3F5E6660909}">
      <dgm:prSet/>
      <dgm:spPr/>
      <dgm:t>
        <a:bodyPr/>
        <a:lstStyle/>
        <a:p>
          <a:r>
            <a:rPr lang="es-ES_tradnl" noProof="0" dirty="0">
              <a:latin typeface="Arial" panose="020B0604020202020204" pitchFamily="34" charset="0"/>
              <a:cs typeface="Arial" panose="020B0604020202020204" pitchFamily="34" charset="0"/>
            </a:rPr>
            <a:t>Visualización</a:t>
          </a:r>
        </a:p>
      </dgm:t>
    </dgm:pt>
    <dgm:pt modelId="{9F24F96E-0093-E64B-9B70-1B045B3ACC3B}" type="parTrans" cxnId="{3CFA8B24-6DD9-0146-9141-78243AC4CB19}">
      <dgm:prSet/>
      <dgm:spPr/>
      <dgm:t>
        <a:bodyPr/>
        <a:lstStyle/>
        <a:p>
          <a:endParaRPr lang="es-ES_tradnl" noProof="0" dirty="0">
            <a:latin typeface="Arial" panose="020B0604020202020204" pitchFamily="34" charset="0"/>
            <a:cs typeface="Arial" panose="020B0604020202020204" pitchFamily="34" charset="0"/>
          </a:endParaRPr>
        </a:p>
      </dgm:t>
    </dgm:pt>
    <dgm:pt modelId="{299A4905-AECA-AC4D-A41D-485ECE801673}" type="sibTrans" cxnId="{3CFA8B24-6DD9-0146-9141-78243AC4CB19}">
      <dgm:prSet/>
      <dgm:spPr/>
      <dgm:t>
        <a:bodyPr/>
        <a:lstStyle/>
        <a:p>
          <a:endParaRPr lang="es-ES_tradnl" noProof="0" dirty="0">
            <a:latin typeface="Arial" panose="020B0604020202020204" pitchFamily="34" charset="0"/>
            <a:cs typeface="Arial" panose="020B0604020202020204" pitchFamily="34" charset="0"/>
          </a:endParaRPr>
        </a:p>
      </dgm:t>
    </dgm:pt>
    <dgm:pt modelId="{32D6DF6F-B7BE-0A42-A656-FE3AA1C2D3F1}">
      <dgm:prSet/>
      <dgm:spPr/>
      <dgm:t>
        <a:bodyPr/>
        <a:lstStyle/>
        <a:p>
          <a:r>
            <a:rPr lang="es-ES_tradnl" noProof="0" dirty="0">
              <a:latin typeface="Arial" panose="020B0604020202020204" pitchFamily="34" charset="0"/>
              <a:cs typeface="Arial" panose="020B0604020202020204" pitchFamily="34" charset="0"/>
            </a:rPr>
            <a:t>Calibración Sensores</a:t>
          </a:r>
        </a:p>
      </dgm:t>
    </dgm:pt>
    <dgm:pt modelId="{F3C72209-64E8-8F4D-A246-109AB8D1E188}" type="parTrans" cxnId="{8CC5BCC8-DDA4-DA4D-9A9A-FBEE0404C112}">
      <dgm:prSet/>
      <dgm:spPr/>
      <dgm:t>
        <a:bodyPr/>
        <a:lstStyle/>
        <a:p>
          <a:endParaRPr lang="es-ES_tradnl" noProof="0" dirty="0">
            <a:latin typeface="Arial" panose="020B0604020202020204" pitchFamily="34" charset="0"/>
            <a:cs typeface="Arial" panose="020B0604020202020204" pitchFamily="34" charset="0"/>
          </a:endParaRPr>
        </a:p>
      </dgm:t>
    </dgm:pt>
    <dgm:pt modelId="{79DA765B-8B8E-4A4D-A01B-DFE1AE0D86D5}" type="sibTrans" cxnId="{8CC5BCC8-DDA4-DA4D-9A9A-FBEE0404C112}">
      <dgm:prSet/>
      <dgm:spPr/>
      <dgm:t>
        <a:bodyPr/>
        <a:lstStyle/>
        <a:p>
          <a:endParaRPr lang="es-ES_tradnl" noProof="0" dirty="0">
            <a:latin typeface="Arial" panose="020B0604020202020204" pitchFamily="34" charset="0"/>
            <a:cs typeface="Arial" panose="020B0604020202020204" pitchFamily="34" charset="0"/>
          </a:endParaRPr>
        </a:p>
      </dgm:t>
    </dgm:pt>
    <dgm:pt modelId="{1D09008D-E52B-0E44-B1C8-25120BE8C71E}" type="pres">
      <dgm:prSet presAssocID="{39943E5E-BCEC-564C-89D6-0E0B7FB0FA01}" presName="hierChild1" presStyleCnt="0">
        <dgm:presLayoutVars>
          <dgm:orgChart val="1"/>
          <dgm:chPref val="1"/>
          <dgm:dir/>
          <dgm:animOne val="branch"/>
          <dgm:animLvl val="lvl"/>
          <dgm:resizeHandles/>
        </dgm:presLayoutVars>
      </dgm:prSet>
      <dgm:spPr/>
    </dgm:pt>
    <dgm:pt modelId="{AA2E3AA8-691A-FC4A-97BA-331704604BEC}" type="pres">
      <dgm:prSet presAssocID="{54AC7D0F-54E6-924F-876A-DF60D428280F}" presName="hierRoot1" presStyleCnt="0">
        <dgm:presLayoutVars>
          <dgm:hierBranch val="init"/>
        </dgm:presLayoutVars>
      </dgm:prSet>
      <dgm:spPr/>
    </dgm:pt>
    <dgm:pt modelId="{4041AC06-07E7-1041-A83E-33E587670489}" type="pres">
      <dgm:prSet presAssocID="{54AC7D0F-54E6-924F-876A-DF60D428280F}" presName="rootComposite1" presStyleCnt="0"/>
      <dgm:spPr/>
    </dgm:pt>
    <dgm:pt modelId="{D8856DAE-A2AC-7D47-8D29-DA5215FC4252}" type="pres">
      <dgm:prSet presAssocID="{54AC7D0F-54E6-924F-876A-DF60D428280F}" presName="rootText1" presStyleLbl="node0" presStyleIdx="0" presStyleCnt="2" custLinFactX="20865" custLinFactY="46902" custLinFactNeighborX="100000" custLinFactNeighborY="100000">
        <dgm:presLayoutVars>
          <dgm:chPref val="3"/>
        </dgm:presLayoutVars>
      </dgm:prSet>
      <dgm:spPr/>
    </dgm:pt>
    <dgm:pt modelId="{E3AA6A28-E0C6-F140-B54F-AAE0CDC678EC}" type="pres">
      <dgm:prSet presAssocID="{54AC7D0F-54E6-924F-876A-DF60D428280F}" presName="rootConnector1" presStyleLbl="node1" presStyleIdx="0" presStyleCnt="0"/>
      <dgm:spPr/>
    </dgm:pt>
    <dgm:pt modelId="{2095ED81-7E25-5D48-A1DA-CF15007D4BCA}" type="pres">
      <dgm:prSet presAssocID="{54AC7D0F-54E6-924F-876A-DF60D428280F}" presName="hierChild2" presStyleCnt="0"/>
      <dgm:spPr/>
    </dgm:pt>
    <dgm:pt modelId="{51C49F79-936F-F34D-9857-8625E9364C2E}" type="pres">
      <dgm:prSet presAssocID="{54AC7D0F-54E6-924F-876A-DF60D428280F}" presName="hierChild3" presStyleCnt="0"/>
      <dgm:spPr/>
    </dgm:pt>
    <dgm:pt modelId="{142175F2-A85E-564C-89A4-D901AE809C4B}" type="pres">
      <dgm:prSet presAssocID="{0C33A9E9-06D0-644B-8C79-9E013D643B97}" presName="hierRoot1" presStyleCnt="0">
        <dgm:presLayoutVars>
          <dgm:hierBranch val="init"/>
        </dgm:presLayoutVars>
      </dgm:prSet>
      <dgm:spPr/>
    </dgm:pt>
    <dgm:pt modelId="{6F9C683C-EEDB-6D40-8D2D-D78BD164BEF3}" type="pres">
      <dgm:prSet presAssocID="{0C33A9E9-06D0-644B-8C79-9E013D643B97}" presName="rootComposite1" presStyleCnt="0"/>
      <dgm:spPr/>
    </dgm:pt>
    <dgm:pt modelId="{BAAE35FD-E098-1B4E-AFCD-3E2AA4DD67E2}" type="pres">
      <dgm:prSet presAssocID="{0C33A9E9-06D0-644B-8C79-9E013D643B97}" presName="rootText1" presStyleLbl="node0" presStyleIdx="1" presStyleCnt="2" custLinFactNeighborX="-657" custLinFactNeighborY="-58316">
        <dgm:presLayoutVars>
          <dgm:chPref val="3"/>
        </dgm:presLayoutVars>
      </dgm:prSet>
      <dgm:spPr/>
    </dgm:pt>
    <dgm:pt modelId="{72F56C6B-8CE4-6D4B-8FC5-9C0C6E5AE874}" type="pres">
      <dgm:prSet presAssocID="{0C33A9E9-06D0-644B-8C79-9E013D643B97}" presName="rootConnector1" presStyleLbl="node1" presStyleIdx="0" presStyleCnt="0"/>
      <dgm:spPr/>
    </dgm:pt>
    <dgm:pt modelId="{DD20E0B8-F84C-1C43-851D-B58667492E33}" type="pres">
      <dgm:prSet presAssocID="{0C33A9E9-06D0-644B-8C79-9E013D643B97}" presName="hierChild2" presStyleCnt="0"/>
      <dgm:spPr/>
    </dgm:pt>
    <dgm:pt modelId="{AFE112C4-8CA8-3547-A616-FAEDB44ADEE6}" type="pres">
      <dgm:prSet presAssocID="{8883DD62-347D-B141-A99A-5CB3E989E290}" presName="Name37" presStyleLbl="parChTrans1D2" presStyleIdx="0" presStyleCnt="7"/>
      <dgm:spPr/>
    </dgm:pt>
    <dgm:pt modelId="{D46E0BB0-867C-3F4B-908D-633FFD53B829}" type="pres">
      <dgm:prSet presAssocID="{B04501B5-D5D4-0F43-B44C-62D70950748E}" presName="hierRoot2" presStyleCnt="0">
        <dgm:presLayoutVars>
          <dgm:hierBranch val="init"/>
        </dgm:presLayoutVars>
      </dgm:prSet>
      <dgm:spPr/>
    </dgm:pt>
    <dgm:pt modelId="{52A3DC69-3B61-BC44-A98B-D21293BBEC31}" type="pres">
      <dgm:prSet presAssocID="{B04501B5-D5D4-0F43-B44C-62D70950748E}" presName="rootComposite" presStyleCnt="0"/>
      <dgm:spPr/>
    </dgm:pt>
    <dgm:pt modelId="{AFD45809-155C-C44B-B60F-B63D62FF92D4}" type="pres">
      <dgm:prSet presAssocID="{B04501B5-D5D4-0F43-B44C-62D70950748E}" presName="rootText" presStyleLbl="node2" presStyleIdx="0" presStyleCnt="6">
        <dgm:presLayoutVars>
          <dgm:chPref val="3"/>
        </dgm:presLayoutVars>
      </dgm:prSet>
      <dgm:spPr/>
    </dgm:pt>
    <dgm:pt modelId="{1317245F-8762-774B-9E0F-628A24EA6B49}" type="pres">
      <dgm:prSet presAssocID="{B04501B5-D5D4-0F43-B44C-62D70950748E}" presName="rootConnector" presStyleLbl="node2" presStyleIdx="0" presStyleCnt="6"/>
      <dgm:spPr/>
    </dgm:pt>
    <dgm:pt modelId="{30A1D179-3DE4-2443-94E2-E95159CDAC81}" type="pres">
      <dgm:prSet presAssocID="{B04501B5-D5D4-0F43-B44C-62D70950748E}" presName="hierChild4" presStyleCnt="0"/>
      <dgm:spPr/>
    </dgm:pt>
    <dgm:pt modelId="{C799E8EC-BCAA-6A4F-A833-6AE96F680B97}" type="pres">
      <dgm:prSet presAssocID="{F0F426AF-D97D-2E49-BAFD-3E378ABBEEB7}" presName="Name37" presStyleLbl="parChTrans1D3" presStyleIdx="0" presStyleCnt="10"/>
      <dgm:spPr/>
    </dgm:pt>
    <dgm:pt modelId="{1BF0420A-018E-A54F-924F-561081CE27A8}" type="pres">
      <dgm:prSet presAssocID="{11CC0FC9-D422-8C46-89F0-F6F518DEDE63}" presName="hierRoot2" presStyleCnt="0">
        <dgm:presLayoutVars>
          <dgm:hierBranch val="init"/>
        </dgm:presLayoutVars>
      </dgm:prSet>
      <dgm:spPr/>
    </dgm:pt>
    <dgm:pt modelId="{981538AC-26CD-6643-96F2-1F2BBFBA7CDD}" type="pres">
      <dgm:prSet presAssocID="{11CC0FC9-D422-8C46-89F0-F6F518DEDE63}" presName="rootComposite" presStyleCnt="0"/>
      <dgm:spPr/>
    </dgm:pt>
    <dgm:pt modelId="{7ADB3E20-0032-D44F-B267-DAD2F53BD81E}" type="pres">
      <dgm:prSet presAssocID="{11CC0FC9-D422-8C46-89F0-F6F518DEDE63}" presName="rootText" presStyleLbl="node3" presStyleIdx="0" presStyleCnt="10">
        <dgm:presLayoutVars>
          <dgm:chPref val="3"/>
        </dgm:presLayoutVars>
      </dgm:prSet>
      <dgm:spPr/>
    </dgm:pt>
    <dgm:pt modelId="{68E9CEB0-E56B-0F4B-BEC6-3AEEF0CFAC76}" type="pres">
      <dgm:prSet presAssocID="{11CC0FC9-D422-8C46-89F0-F6F518DEDE63}" presName="rootConnector" presStyleLbl="node3" presStyleIdx="0" presStyleCnt="10"/>
      <dgm:spPr/>
    </dgm:pt>
    <dgm:pt modelId="{14F2A9F3-F8A3-E34F-A820-448C9374E7FB}" type="pres">
      <dgm:prSet presAssocID="{11CC0FC9-D422-8C46-89F0-F6F518DEDE63}" presName="hierChild4" presStyleCnt="0"/>
      <dgm:spPr/>
    </dgm:pt>
    <dgm:pt modelId="{84CFC996-1A5C-4E4A-B405-C8D1C9A38ED9}" type="pres">
      <dgm:prSet presAssocID="{11CC0FC9-D422-8C46-89F0-F6F518DEDE63}" presName="hierChild5" presStyleCnt="0"/>
      <dgm:spPr/>
    </dgm:pt>
    <dgm:pt modelId="{EA5E553E-E1D8-AE4E-942E-832693C5F627}" type="pres">
      <dgm:prSet presAssocID="{07C8B243-26C8-BA40-94A0-D7FD44A6751C}" presName="Name37" presStyleLbl="parChTrans1D3" presStyleIdx="1" presStyleCnt="10"/>
      <dgm:spPr/>
    </dgm:pt>
    <dgm:pt modelId="{0D1B6EF3-2E76-204F-9D9D-4B8B9D5DB90A}" type="pres">
      <dgm:prSet presAssocID="{A68354AE-4296-494A-AE30-78C4A98F765C}" presName="hierRoot2" presStyleCnt="0">
        <dgm:presLayoutVars>
          <dgm:hierBranch val="init"/>
        </dgm:presLayoutVars>
      </dgm:prSet>
      <dgm:spPr/>
    </dgm:pt>
    <dgm:pt modelId="{87D5B9FA-72F3-3249-AAF4-26ADDEECF6EC}" type="pres">
      <dgm:prSet presAssocID="{A68354AE-4296-494A-AE30-78C4A98F765C}" presName="rootComposite" presStyleCnt="0"/>
      <dgm:spPr/>
    </dgm:pt>
    <dgm:pt modelId="{0E4CAD97-A0CD-6541-84E4-41904CBB4FCC}" type="pres">
      <dgm:prSet presAssocID="{A68354AE-4296-494A-AE30-78C4A98F765C}" presName="rootText" presStyleLbl="node3" presStyleIdx="1" presStyleCnt="10">
        <dgm:presLayoutVars>
          <dgm:chPref val="3"/>
        </dgm:presLayoutVars>
      </dgm:prSet>
      <dgm:spPr/>
    </dgm:pt>
    <dgm:pt modelId="{B68CD2EF-BE5A-424B-B6AA-187C1D51C304}" type="pres">
      <dgm:prSet presAssocID="{A68354AE-4296-494A-AE30-78C4A98F765C}" presName="rootConnector" presStyleLbl="node3" presStyleIdx="1" presStyleCnt="10"/>
      <dgm:spPr/>
    </dgm:pt>
    <dgm:pt modelId="{CF4CC176-EC8A-2246-A6F5-1ED7B1947AB8}" type="pres">
      <dgm:prSet presAssocID="{A68354AE-4296-494A-AE30-78C4A98F765C}" presName="hierChild4" presStyleCnt="0"/>
      <dgm:spPr/>
    </dgm:pt>
    <dgm:pt modelId="{CBB53180-EF3B-8146-8BBB-03893111D217}" type="pres">
      <dgm:prSet presAssocID="{A68354AE-4296-494A-AE30-78C4A98F765C}" presName="hierChild5" presStyleCnt="0"/>
      <dgm:spPr/>
    </dgm:pt>
    <dgm:pt modelId="{9BC5F842-40CE-AE4A-8F88-2AB5823F4BAB}" type="pres">
      <dgm:prSet presAssocID="{F140BA50-C2D8-614C-8BFE-FD1FE28DA3CF}" presName="Name37" presStyleLbl="parChTrans1D3" presStyleIdx="2" presStyleCnt="10"/>
      <dgm:spPr/>
    </dgm:pt>
    <dgm:pt modelId="{90E5EFDB-9814-5045-AC84-6BDFC7BA2CA0}" type="pres">
      <dgm:prSet presAssocID="{AB41950E-2BFA-C444-8DBF-6344F2B31CAA}" presName="hierRoot2" presStyleCnt="0">
        <dgm:presLayoutVars>
          <dgm:hierBranch val="init"/>
        </dgm:presLayoutVars>
      </dgm:prSet>
      <dgm:spPr/>
    </dgm:pt>
    <dgm:pt modelId="{6689EE5C-B1FD-1D45-B8E7-3329964309DD}" type="pres">
      <dgm:prSet presAssocID="{AB41950E-2BFA-C444-8DBF-6344F2B31CAA}" presName="rootComposite" presStyleCnt="0"/>
      <dgm:spPr/>
    </dgm:pt>
    <dgm:pt modelId="{8526500F-4864-AF4E-B32D-A03DE8DF8D60}" type="pres">
      <dgm:prSet presAssocID="{AB41950E-2BFA-C444-8DBF-6344F2B31CAA}" presName="rootText" presStyleLbl="node3" presStyleIdx="2" presStyleCnt="10">
        <dgm:presLayoutVars>
          <dgm:chPref val="3"/>
        </dgm:presLayoutVars>
      </dgm:prSet>
      <dgm:spPr/>
    </dgm:pt>
    <dgm:pt modelId="{7DE238C6-155C-2D4D-9F86-B6986C62D3DE}" type="pres">
      <dgm:prSet presAssocID="{AB41950E-2BFA-C444-8DBF-6344F2B31CAA}" presName="rootConnector" presStyleLbl="node3" presStyleIdx="2" presStyleCnt="10"/>
      <dgm:spPr/>
    </dgm:pt>
    <dgm:pt modelId="{7CE91719-0581-C146-BBCE-03679B1F454A}" type="pres">
      <dgm:prSet presAssocID="{AB41950E-2BFA-C444-8DBF-6344F2B31CAA}" presName="hierChild4" presStyleCnt="0"/>
      <dgm:spPr/>
    </dgm:pt>
    <dgm:pt modelId="{28754DB5-0408-1140-97DF-A025124EAD41}" type="pres">
      <dgm:prSet presAssocID="{AB41950E-2BFA-C444-8DBF-6344F2B31CAA}" presName="hierChild5" presStyleCnt="0"/>
      <dgm:spPr/>
    </dgm:pt>
    <dgm:pt modelId="{3661E348-C4D0-E846-97EC-4970A228175D}" type="pres">
      <dgm:prSet presAssocID="{B04501B5-D5D4-0F43-B44C-62D70950748E}" presName="hierChild5" presStyleCnt="0"/>
      <dgm:spPr/>
    </dgm:pt>
    <dgm:pt modelId="{7EE1C69F-DF17-9949-BB89-76B42667DB93}" type="pres">
      <dgm:prSet presAssocID="{C4A52354-1802-0245-B98E-5910FBDB22E2}" presName="Name37" presStyleLbl="parChTrans1D2" presStyleIdx="1" presStyleCnt="7"/>
      <dgm:spPr/>
    </dgm:pt>
    <dgm:pt modelId="{84D00D33-A278-7A4D-9CE8-4CEE54706C33}" type="pres">
      <dgm:prSet presAssocID="{110437C1-9B44-4548-B622-6AF4D7564034}" presName="hierRoot2" presStyleCnt="0">
        <dgm:presLayoutVars>
          <dgm:hierBranch val="init"/>
        </dgm:presLayoutVars>
      </dgm:prSet>
      <dgm:spPr/>
    </dgm:pt>
    <dgm:pt modelId="{D2E4D844-2A7C-9A4D-95C3-0955B2AD1D5A}" type="pres">
      <dgm:prSet presAssocID="{110437C1-9B44-4548-B622-6AF4D7564034}" presName="rootComposite" presStyleCnt="0"/>
      <dgm:spPr/>
    </dgm:pt>
    <dgm:pt modelId="{7C0932CD-7138-D24A-8601-0837DA6936C1}" type="pres">
      <dgm:prSet presAssocID="{110437C1-9B44-4548-B622-6AF4D7564034}" presName="rootText" presStyleLbl="node2" presStyleIdx="1" presStyleCnt="6">
        <dgm:presLayoutVars>
          <dgm:chPref val="3"/>
        </dgm:presLayoutVars>
      </dgm:prSet>
      <dgm:spPr/>
    </dgm:pt>
    <dgm:pt modelId="{72BEA923-5999-0848-ADDA-3E9ADDF75A70}" type="pres">
      <dgm:prSet presAssocID="{110437C1-9B44-4548-B622-6AF4D7564034}" presName="rootConnector" presStyleLbl="node2" presStyleIdx="1" presStyleCnt="6"/>
      <dgm:spPr/>
    </dgm:pt>
    <dgm:pt modelId="{4E9D7A43-DA08-E54F-84A7-CDF80579CFA7}" type="pres">
      <dgm:prSet presAssocID="{110437C1-9B44-4548-B622-6AF4D7564034}" presName="hierChild4" presStyleCnt="0"/>
      <dgm:spPr/>
    </dgm:pt>
    <dgm:pt modelId="{D7816CDE-9EFD-6440-8FC6-290C0B2DACB1}" type="pres">
      <dgm:prSet presAssocID="{AF2CF83A-116B-6B41-88B0-F8A579A49F56}" presName="Name37" presStyleLbl="parChTrans1D3" presStyleIdx="3" presStyleCnt="10"/>
      <dgm:spPr/>
    </dgm:pt>
    <dgm:pt modelId="{B73E0EDE-9A23-4649-99BE-15908A664F7A}" type="pres">
      <dgm:prSet presAssocID="{2E5C119A-1B55-9249-B998-98467F98237A}" presName="hierRoot2" presStyleCnt="0">
        <dgm:presLayoutVars>
          <dgm:hierBranch val="init"/>
        </dgm:presLayoutVars>
      </dgm:prSet>
      <dgm:spPr/>
    </dgm:pt>
    <dgm:pt modelId="{2DE0D0F2-4C48-C741-9FBA-A0300356721E}" type="pres">
      <dgm:prSet presAssocID="{2E5C119A-1B55-9249-B998-98467F98237A}" presName="rootComposite" presStyleCnt="0"/>
      <dgm:spPr/>
    </dgm:pt>
    <dgm:pt modelId="{E9D27BD7-55BF-344D-8B5A-A6312C975D93}" type="pres">
      <dgm:prSet presAssocID="{2E5C119A-1B55-9249-B998-98467F98237A}" presName="rootText" presStyleLbl="node3" presStyleIdx="3" presStyleCnt="10">
        <dgm:presLayoutVars>
          <dgm:chPref val="3"/>
        </dgm:presLayoutVars>
      </dgm:prSet>
      <dgm:spPr/>
    </dgm:pt>
    <dgm:pt modelId="{B8080919-BC31-0E43-BF44-AE4FCC90A8B2}" type="pres">
      <dgm:prSet presAssocID="{2E5C119A-1B55-9249-B998-98467F98237A}" presName="rootConnector" presStyleLbl="node3" presStyleIdx="3" presStyleCnt="10"/>
      <dgm:spPr/>
    </dgm:pt>
    <dgm:pt modelId="{0F2D19F4-EF7B-054F-A32C-A8BCBE17E68E}" type="pres">
      <dgm:prSet presAssocID="{2E5C119A-1B55-9249-B998-98467F98237A}" presName="hierChild4" presStyleCnt="0"/>
      <dgm:spPr/>
    </dgm:pt>
    <dgm:pt modelId="{F2D9F92E-051B-0347-B618-362BA44A8D03}" type="pres">
      <dgm:prSet presAssocID="{2E5C119A-1B55-9249-B998-98467F98237A}" presName="hierChild5" presStyleCnt="0"/>
      <dgm:spPr/>
    </dgm:pt>
    <dgm:pt modelId="{8CC47F57-E69A-8942-A007-6B5717ABC14E}" type="pres">
      <dgm:prSet presAssocID="{F3901629-C0C2-A741-BD9D-32793A3A6365}" presName="Name37" presStyleLbl="parChTrans1D3" presStyleIdx="4" presStyleCnt="10"/>
      <dgm:spPr/>
    </dgm:pt>
    <dgm:pt modelId="{5E697413-CCA4-6444-8235-21CE8FF6D62D}" type="pres">
      <dgm:prSet presAssocID="{AFDB8C59-DBB3-B34F-ACB7-F4221029D4A4}" presName="hierRoot2" presStyleCnt="0">
        <dgm:presLayoutVars>
          <dgm:hierBranch val="init"/>
        </dgm:presLayoutVars>
      </dgm:prSet>
      <dgm:spPr/>
    </dgm:pt>
    <dgm:pt modelId="{0EA110D3-7B3C-1046-A37E-11DCF40146A3}" type="pres">
      <dgm:prSet presAssocID="{AFDB8C59-DBB3-B34F-ACB7-F4221029D4A4}" presName="rootComposite" presStyleCnt="0"/>
      <dgm:spPr/>
    </dgm:pt>
    <dgm:pt modelId="{9B57ADDE-5EAC-2548-8860-33BEA26A2676}" type="pres">
      <dgm:prSet presAssocID="{AFDB8C59-DBB3-B34F-ACB7-F4221029D4A4}" presName="rootText" presStyleLbl="node3" presStyleIdx="4" presStyleCnt="10">
        <dgm:presLayoutVars>
          <dgm:chPref val="3"/>
        </dgm:presLayoutVars>
      </dgm:prSet>
      <dgm:spPr/>
    </dgm:pt>
    <dgm:pt modelId="{F2038182-8E77-0242-83CD-8C93DFB648A5}" type="pres">
      <dgm:prSet presAssocID="{AFDB8C59-DBB3-B34F-ACB7-F4221029D4A4}" presName="rootConnector" presStyleLbl="node3" presStyleIdx="4" presStyleCnt="10"/>
      <dgm:spPr/>
    </dgm:pt>
    <dgm:pt modelId="{EFF37EDD-183E-5A4A-841B-202D3F8346B3}" type="pres">
      <dgm:prSet presAssocID="{AFDB8C59-DBB3-B34F-ACB7-F4221029D4A4}" presName="hierChild4" presStyleCnt="0"/>
      <dgm:spPr/>
    </dgm:pt>
    <dgm:pt modelId="{26AD55D8-08B4-674D-A294-52D57873FEFF}" type="pres">
      <dgm:prSet presAssocID="{AFDB8C59-DBB3-B34F-ACB7-F4221029D4A4}" presName="hierChild5" presStyleCnt="0"/>
      <dgm:spPr/>
    </dgm:pt>
    <dgm:pt modelId="{681B89DC-3714-AE4D-A383-52CE3AB9EED3}" type="pres">
      <dgm:prSet presAssocID="{65B6F185-D1F7-AC43-9629-B1E0FC728A97}" presName="Name37" presStyleLbl="parChTrans1D3" presStyleIdx="5" presStyleCnt="10"/>
      <dgm:spPr/>
    </dgm:pt>
    <dgm:pt modelId="{8F23AD1C-1A4F-3D4F-87E7-1E8208D24BB2}" type="pres">
      <dgm:prSet presAssocID="{15130200-F036-9E4B-AA44-179D0B86219E}" presName="hierRoot2" presStyleCnt="0">
        <dgm:presLayoutVars>
          <dgm:hierBranch val="init"/>
        </dgm:presLayoutVars>
      </dgm:prSet>
      <dgm:spPr/>
    </dgm:pt>
    <dgm:pt modelId="{24274070-5866-0A49-BD46-E03C6F534020}" type="pres">
      <dgm:prSet presAssocID="{15130200-F036-9E4B-AA44-179D0B86219E}" presName="rootComposite" presStyleCnt="0"/>
      <dgm:spPr/>
    </dgm:pt>
    <dgm:pt modelId="{C24CC3A8-4E58-5044-8C33-A20BBA338D17}" type="pres">
      <dgm:prSet presAssocID="{15130200-F036-9E4B-AA44-179D0B86219E}" presName="rootText" presStyleLbl="node3" presStyleIdx="5" presStyleCnt="10">
        <dgm:presLayoutVars>
          <dgm:chPref val="3"/>
        </dgm:presLayoutVars>
      </dgm:prSet>
      <dgm:spPr/>
    </dgm:pt>
    <dgm:pt modelId="{0C01D3EF-5BCD-E249-8EFF-7F466AAB8240}" type="pres">
      <dgm:prSet presAssocID="{15130200-F036-9E4B-AA44-179D0B86219E}" presName="rootConnector" presStyleLbl="node3" presStyleIdx="5" presStyleCnt="10"/>
      <dgm:spPr/>
    </dgm:pt>
    <dgm:pt modelId="{D8C84B78-81EE-BC45-951B-A36C1B50ED45}" type="pres">
      <dgm:prSet presAssocID="{15130200-F036-9E4B-AA44-179D0B86219E}" presName="hierChild4" presStyleCnt="0"/>
      <dgm:spPr/>
    </dgm:pt>
    <dgm:pt modelId="{D46AFE0F-8B79-F64C-9749-62DFF368A34D}" type="pres">
      <dgm:prSet presAssocID="{15130200-F036-9E4B-AA44-179D0B86219E}" presName="hierChild5" presStyleCnt="0"/>
      <dgm:spPr/>
    </dgm:pt>
    <dgm:pt modelId="{CF1C89DB-BC32-FB4B-81FF-86918F3FA95F}" type="pres">
      <dgm:prSet presAssocID="{110437C1-9B44-4548-B622-6AF4D7564034}" presName="hierChild5" presStyleCnt="0"/>
      <dgm:spPr/>
    </dgm:pt>
    <dgm:pt modelId="{54E02EDB-372C-864B-A417-36DC351675B0}" type="pres">
      <dgm:prSet presAssocID="{62019283-02FB-7641-BAA6-097A6EB1C9B2}" presName="Name37" presStyleLbl="parChTrans1D2" presStyleIdx="2" presStyleCnt="7"/>
      <dgm:spPr/>
    </dgm:pt>
    <dgm:pt modelId="{7134ADA3-FB85-EE49-A6F1-2121B346268A}" type="pres">
      <dgm:prSet presAssocID="{9943D548-C2BD-2544-AB8D-442F464F7B6A}" presName="hierRoot2" presStyleCnt="0">
        <dgm:presLayoutVars>
          <dgm:hierBranch val="init"/>
        </dgm:presLayoutVars>
      </dgm:prSet>
      <dgm:spPr/>
    </dgm:pt>
    <dgm:pt modelId="{96D95331-F5FE-D44F-9587-B30BA0E7C328}" type="pres">
      <dgm:prSet presAssocID="{9943D548-C2BD-2544-AB8D-442F464F7B6A}" presName="rootComposite" presStyleCnt="0"/>
      <dgm:spPr/>
    </dgm:pt>
    <dgm:pt modelId="{AAF3A545-11DE-4F48-A9C3-6ECA0915D5E2}" type="pres">
      <dgm:prSet presAssocID="{9943D548-C2BD-2544-AB8D-442F464F7B6A}" presName="rootText" presStyleLbl="node2" presStyleIdx="2" presStyleCnt="6">
        <dgm:presLayoutVars>
          <dgm:chPref val="3"/>
        </dgm:presLayoutVars>
      </dgm:prSet>
      <dgm:spPr/>
    </dgm:pt>
    <dgm:pt modelId="{6375AE18-5F8C-8F45-8F82-6EB20B355603}" type="pres">
      <dgm:prSet presAssocID="{9943D548-C2BD-2544-AB8D-442F464F7B6A}" presName="rootConnector" presStyleLbl="node2" presStyleIdx="2" presStyleCnt="6"/>
      <dgm:spPr/>
    </dgm:pt>
    <dgm:pt modelId="{0EC5D395-4FFD-A643-A0CC-7F6712A18FF1}" type="pres">
      <dgm:prSet presAssocID="{9943D548-C2BD-2544-AB8D-442F464F7B6A}" presName="hierChild4" presStyleCnt="0"/>
      <dgm:spPr/>
    </dgm:pt>
    <dgm:pt modelId="{37F615B8-1244-914D-A30D-3F457D70E850}" type="pres">
      <dgm:prSet presAssocID="{BF7BEB5A-7E4D-1D41-BA02-57C8F0B82A26}" presName="Name37" presStyleLbl="parChTrans1D3" presStyleIdx="6" presStyleCnt="10"/>
      <dgm:spPr/>
    </dgm:pt>
    <dgm:pt modelId="{324972C2-0A16-144E-82E9-FE1FB6639C6C}" type="pres">
      <dgm:prSet presAssocID="{5710BC4E-45B8-C945-8E89-302677E75AC1}" presName="hierRoot2" presStyleCnt="0">
        <dgm:presLayoutVars>
          <dgm:hierBranch val="init"/>
        </dgm:presLayoutVars>
      </dgm:prSet>
      <dgm:spPr/>
    </dgm:pt>
    <dgm:pt modelId="{0E664D4E-5860-1B46-86AC-B8FDB691ACDB}" type="pres">
      <dgm:prSet presAssocID="{5710BC4E-45B8-C945-8E89-302677E75AC1}" presName="rootComposite" presStyleCnt="0"/>
      <dgm:spPr/>
    </dgm:pt>
    <dgm:pt modelId="{11BD9190-626C-FD43-8981-E713A3F44719}" type="pres">
      <dgm:prSet presAssocID="{5710BC4E-45B8-C945-8E89-302677E75AC1}" presName="rootText" presStyleLbl="node3" presStyleIdx="6" presStyleCnt="10">
        <dgm:presLayoutVars>
          <dgm:chPref val="3"/>
        </dgm:presLayoutVars>
      </dgm:prSet>
      <dgm:spPr/>
    </dgm:pt>
    <dgm:pt modelId="{814BC285-E204-7D4C-A95F-4D5BDDBEC0CC}" type="pres">
      <dgm:prSet presAssocID="{5710BC4E-45B8-C945-8E89-302677E75AC1}" presName="rootConnector" presStyleLbl="node3" presStyleIdx="6" presStyleCnt="10"/>
      <dgm:spPr/>
    </dgm:pt>
    <dgm:pt modelId="{74B96135-5AC6-2846-8784-7701D3AC4311}" type="pres">
      <dgm:prSet presAssocID="{5710BC4E-45B8-C945-8E89-302677E75AC1}" presName="hierChild4" presStyleCnt="0"/>
      <dgm:spPr/>
    </dgm:pt>
    <dgm:pt modelId="{ED79DF68-60C7-4F45-886E-92AE644839C1}" type="pres">
      <dgm:prSet presAssocID="{5710BC4E-45B8-C945-8E89-302677E75AC1}" presName="hierChild5" presStyleCnt="0"/>
      <dgm:spPr/>
    </dgm:pt>
    <dgm:pt modelId="{DFC879C2-E13C-2143-A6B1-8C9EF2165823}" type="pres">
      <dgm:prSet presAssocID="{9943D548-C2BD-2544-AB8D-442F464F7B6A}" presName="hierChild5" presStyleCnt="0"/>
      <dgm:spPr/>
    </dgm:pt>
    <dgm:pt modelId="{129DFF4D-890A-CE40-920C-1A1709B8C6D6}" type="pres">
      <dgm:prSet presAssocID="{E4862157-7BC2-D94E-8409-71B3CB8A0D6C}" presName="Name37" presStyleLbl="parChTrans1D2" presStyleIdx="3" presStyleCnt="7"/>
      <dgm:spPr/>
    </dgm:pt>
    <dgm:pt modelId="{CD8DC70F-8C8C-3A44-A8BD-2BA89DE170B9}" type="pres">
      <dgm:prSet presAssocID="{E17483C5-4F66-6740-B38E-3E87ADCEF32D}" presName="hierRoot2" presStyleCnt="0">
        <dgm:presLayoutVars>
          <dgm:hierBranch val="init"/>
        </dgm:presLayoutVars>
      </dgm:prSet>
      <dgm:spPr/>
    </dgm:pt>
    <dgm:pt modelId="{40CBBD42-5C5B-B94D-8197-71269003E842}" type="pres">
      <dgm:prSet presAssocID="{E17483C5-4F66-6740-B38E-3E87ADCEF32D}" presName="rootComposite" presStyleCnt="0"/>
      <dgm:spPr/>
    </dgm:pt>
    <dgm:pt modelId="{C92E037C-C533-9E40-A115-D77D3FF16C15}" type="pres">
      <dgm:prSet presAssocID="{E17483C5-4F66-6740-B38E-3E87ADCEF32D}" presName="rootText" presStyleLbl="node2" presStyleIdx="3" presStyleCnt="6">
        <dgm:presLayoutVars>
          <dgm:chPref val="3"/>
        </dgm:presLayoutVars>
      </dgm:prSet>
      <dgm:spPr/>
    </dgm:pt>
    <dgm:pt modelId="{77AD3888-CE34-B742-BC92-CAAD85C3C130}" type="pres">
      <dgm:prSet presAssocID="{E17483C5-4F66-6740-B38E-3E87ADCEF32D}" presName="rootConnector" presStyleLbl="node2" presStyleIdx="3" presStyleCnt="6"/>
      <dgm:spPr/>
    </dgm:pt>
    <dgm:pt modelId="{04AAEC51-672A-A749-A1AB-8DB7EFB23DAB}" type="pres">
      <dgm:prSet presAssocID="{E17483C5-4F66-6740-B38E-3E87ADCEF32D}" presName="hierChild4" presStyleCnt="0"/>
      <dgm:spPr/>
    </dgm:pt>
    <dgm:pt modelId="{6FB751E3-CDF2-2842-8853-B1D18ACA32EC}" type="pres">
      <dgm:prSet presAssocID="{04063A14-92E8-4E48-A4C8-93FFC218CA31}" presName="Name37" presStyleLbl="parChTrans1D3" presStyleIdx="7" presStyleCnt="10"/>
      <dgm:spPr/>
    </dgm:pt>
    <dgm:pt modelId="{60FE669E-0AAF-314B-B09B-B78B57E75BE7}" type="pres">
      <dgm:prSet presAssocID="{CF37F255-EBDE-AC46-AFED-D1626520F3A3}" presName="hierRoot2" presStyleCnt="0">
        <dgm:presLayoutVars>
          <dgm:hierBranch val="init"/>
        </dgm:presLayoutVars>
      </dgm:prSet>
      <dgm:spPr/>
    </dgm:pt>
    <dgm:pt modelId="{2826BCC3-EDA1-E645-AA59-2DEBB4446A03}" type="pres">
      <dgm:prSet presAssocID="{CF37F255-EBDE-AC46-AFED-D1626520F3A3}" presName="rootComposite" presStyleCnt="0"/>
      <dgm:spPr/>
    </dgm:pt>
    <dgm:pt modelId="{A74EA0B7-CAA7-1248-BFBA-F2F9171E1923}" type="pres">
      <dgm:prSet presAssocID="{CF37F255-EBDE-AC46-AFED-D1626520F3A3}" presName="rootText" presStyleLbl="node3" presStyleIdx="7" presStyleCnt="10">
        <dgm:presLayoutVars>
          <dgm:chPref val="3"/>
        </dgm:presLayoutVars>
      </dgm:prSet>
      <dgm:spPr/>
    </dgm:pt>
    <dgm:pt modelId="{63F4A122-9DB3-7742-8CC2-CCCEE41F0C95}" type="pres">
      <dgm:prSet presAssocID="{CF37F255-EBDE-AC46-AFED-D1626520F3A3}" presName="rootConnector" presStyleLbl="node3" presStyleIdx="7" presStyleCnt="10"/>
      <dgm:spPr/>
    </dgm:pt>
    <dgm:pt modelId="{27E297E2-C069-EE4C-9584-C6FA8B777C8B}" type="pres">
      <dgm:prSet presAssocID="{CF37F255-EBDE-AC46-AFED-D1626520F3A3}" presName="hierChild4" presStyleCnt="0"/>
      <dgm:spPr/>
    </dgm:pt>
    <dgm:pt modelId="{C54F3923-98D9-D746-9406-0216CD2041B7}" type="pres">
      <dgm:prSet presAssocID="{CF37F255-EBDE-AC46-AFED-D1626520F3A3}" presName="hierChild5" presStyleCnt="0"/>
      <dgm:spPr/>
    </dgm:pt>
    <dgm:pt modelId="{27BF926C-4D11-E846-9B63-CEC30B4D97EE}" type="pres">
      <dgm:prSet presAssocID="{E17483C5-4F66-6740-B38E-3E87ADCEF32D}" presName="hierChild5" presStyleCnt="0"/>
      <dgm:spPr/>
    </dgm:pt>
    <dgm:pt modelId="{86A0B5E2-87E4-C445-BDA2-E7AC16372FAD}" type="pres">
      <dgm:prSet presAssocID="{C2ECCCDF-10F8-CA40-BD42-4D43BB062C50}" presName="Name37" presStyleLbl="parChTrans1D2" presStyleIdx="4" presStyleCnt="7"/>
      <dgm:spPr/>
    </dgm:pt>
    <dgm:pt modelId="{3971E850-7EE2-694C-8EC8-D4CFC228B599}" type="pres">
      <dgm:prSet presAssocID="{A57B6D04-51EE-824E-B7AB-CD34EC199703}" presName="hierRoot2" presStyleCnt="0">
        <dgm:presLayoutVars>
          <dgm:hierBranch val="init"/>
        </dgm:presLayoutVars>
      </dgm:prSet>
      <dgm:spPr/>
    </dgm:pt>
    <dgm:pt modelId="{A58D0DA3-88EA-EE4A-A17E-994A3C4AA9D1}" type="pres">
      <dgm:prSet presAssocID="{A57B6D04-51EE-824E-B7AB-CD34EC199703}" presName="rootComposite" presStyleCnt="0"/>
      <dgm:spPr/>
    </dgm:pt>
    <dgm:pt modelId="{9D340F2C-D640-EE4D-A1BE-549A041872E8}" type="pres">
      <dgm:prSet presAssocID="{A57B6D04-51EE-824E-B7AB-CD34EC199703}" presName="rootText" presStyleLbl="node2" presStyleIdx="4" presStyleCnt="6">
        <dgm:presLayoutVars>
          <dgm:chPref val="3"/>
        </dgm:presLayoutVars>
      </dgm:prSet>
      <dgm:spPr/>
    </dgm:pt>
    <dgm:pt modelId="{2BD72BAD-64D7-4E4C-8099-953D2FE4B9F9}" type="pres">
      <dgm:prSet presAssocID="{A57B6D04-51EE-824E-B7AB-CD34EC199703}" presName="rootConnector" presStyleLbl="node2" presStyleIdx="4" presStyleCnt="6"/>
      <dgm:spPr/>
    </dgm:pt>
    <dgm:pt modelId="{CCB5C15C-6579-0B45-A28A-B4A9BD89A756}" type="pres">
      <dgm:prSet presAssocID="{A57B6D04-51EE-824E-B7AB-CD34EC199703}" presName="hierChild4" presStyleCnt="0"/>
      <dgm:spPr/>
    </dgm:pt>
    <dgm:pt modelId="{28AC67D5-1B6A-0B4A-85DA-7753E48A0B2D}" type="pres">
      <dgm:prSet presAssocID="{9F24F96E-0093-E64B-9B70-1B045B3ACC3B}" presName="Name37" presStyleLbl="parChTrans1D3" presStyleIdx="8" presStyleCnt="10"/>
      <dgm:spPr/>
    </dgm:pt>
    <dgm:pt modelId="{E8E3D84F-E846-894D-8897-6E3D1C1674CF}" type="pres">
      <dgm:prSet presAssocID="{3C567F87-6D2E-4A44-9ECC-A3F5E6660909}" presName="hierRoot2" presStyleCnt="0">
        <dgm:presLayoutVars>
          <dgm:hierBranch val="init"/>
        </dgm:presLayoutVars>
      </dgm:prSet>
      <dgm:spPr/>
    </dgm:pt>
    <dgm:pt modelId="{EC288814-EBA8-4448-AE1F-B3B57ACCAC74}" type="pres">
      <dgm:prSet presAssocID="{3C567F87-6D2E-4A44-9ECC-A3F5E6660909}" presName="rootComposite" presStyleCnt="0"/>
      <dgm:spPr/>
    </dgm:pt>
    <dgm:pt modelId="{487EE0F1-91ED-AE42-A005-7D2F94199F68}" type="pres">
      <dgm:prSet presAssocID="{3C567F87-6D2E-4A44-9ECC-A3F5E6660909}" presName="rootText" presStyleLbl="node3" presStyleIdx="8" presStyleCnt="10">
        <dgm:presLayoutVars>
          <dgm:chPref val="3"/>
        </dgm:presLayoutVars>
      </dgm:prSet>
      <dgm:spPr/>
    </dgm:pt>
    <dgm:pt modelId="{7B2211FF-1E6D-C24F-B724-98622DFCAA85}" type="pres">
      <dgm:prSet presAssocID="{3C567F87-6D2E-4A44-9ECC-A3F5E6660909}" presName="rootConnector" presStyleLbl="node3" presStyleIdx="8" presStyleCnt="10"/>
      <dgm:spPr/>
    </dgm:pt>
    <dgm:pt modelId="{4FD12525-8AB3-8A45-A003-CC437843B9AA}" type="pres">
      <dgm:prSet presAssocID="{3C567F87-6D2E-4A44-9ECC-A3F5E6660909}" presName="hierChild4" presStyleCnt="0"/>
      <dgm:spPr/>
    </dgm:pt>
    <dgm:pt modelId="{77A15279-B8CC-8645-A4EF-685E3561E643}" type="pres">
      <dgm:prSet presAssocID="{3C567F87-6D2E-4A44-9ECC-A3F5E6660909}" presName="hierChild5" presStyleCnt="0"/>
      <dgm:spPr/>
    </dgm:pt>
    <dgm:pt modelId="{572A6668-62C0-4A48-BED5-BDB6FBC0BBF4}" type="pres">
      <dgm:prSet presAssocID="{A57B6D04-51EE-824E-B7AB-CD34EC199703}" presName="hierChild5" presStyleCnt="0"/>
      <dgm:spPr/>
    </dgm:pt>
    <dgm:pt modelId="{940C2EE5-24B0-D545-8E26-3E781787E3E6}" type="pres">
      <dgm:prSet presAssocID="{6A0942C5-D860-3A41-90D2-6B990E167788}" presName="Name37" presStyleLbl="parChTrans1D2" presStyleIdx="5" presStyleCnt="7"/>
      <dgm:spPr/>
    </dgm:pt>
    <dgm:pt modelId="{2FA00D04-4C66-3449-9098-FA3F3D3176D1}" type="pres">
      <dgm:prSet presAssocID="{15E6AC03-F93F-274C-869B-274CEE26E633}" presName="hierRoot2" presStyleCnt="0">
        <dgm:presLayoutVars>
          <dgm:hierBranch val="init"/>
        </dgm:presLayoutVars>
      </dgm:prSet>
      <dgm:spPr/>
    </dgm:pt>
    <dgm:pt modelId="{763890DE-1B58-244E-AAF2-F0C6B679E0FE}" type="pres">
      <dgm:prSet presAssocID="{15E6AC03-F93F-274C-869B-274CEE26E633}" presName="rootComposite" presStyleCnt="0"/>
      <dgm:spPr/>
    </dgm:pt>
    <dgm:pt modelId="{844BEF50-9F18-8440-A48E-E0CD42DCF4D8}" type="pres">
      <dgm:prSet presAssocID="{15E6AC03-F93F-274C-869B-274CEE26E633}" presName="rootText" presStyleLbl="node2" presStyleIdx="5" presStyleCnt="6">
        <dgm:presLayoutVars>
          <dgm:chPref val="3"/>
        </dgm:presLayoutVars>
      </dgm:prSet>
      <dgm:spPr/>
    </dgm:pt>
    <dgm:pt modelId="{8A4F7034-62A3-7B4F-9D3E-83DD63662D7D}" type="pres">
      <dgm:prSet presAssocID="{15E6AC03-F93F-274C-869B-274CEE26E633}" presName="rootConnector" presStyleLbl="node2" presStyleIdx="5" presStyleCnt="6"/>
      <dgm:spPr/>
    </dgm:pt>
    <dgm:pt modelId="{6CADD832-336A-2844-81CB-CFD81B058139}" type="pres">
      <dgm:prSet presAssocID="{15E6AC03-F93F-274C-869B-274CEE26E633}" presName="hierChild4" presStyleCnt="0"/>
      <dgm:spPr/>
    </dgm:pt>
    <dgm:pt modelId="{9B038C8A-ABB3-1140-B60E-A33613DF5AA5}" type="pres">
      <dgm:prSet presAssocID="{F3C72209-64E8-8F4D-A246-109AB8D1E188}" presName="Name37" presStyleLbl="parChTrans1D3" presStyleIdx="9" presStyleCnt="10"/>
      <dgm:spPr/>
    </dgm:pt>
    <dgm:pt modelId="{BAAAD292-2AAD-5B44-9A1F-A8BE1CCB11F5}" type="pres">
      <dgm:prSet presAssocID="{32D6DF6F-B7BE-0A42-A656-FE3AA1C2D3F1}" presName="hierRoot2" presStyleCnt="0">
        <dgm:presLayoutVars>
          <dgm:hierBranch val="init"/>
        </dgm:presLayoutVars>
      </dgm:prSet>
      <dgm:spPr/>
    </dgm:pt>
    <dgm:pt modelId="{8B540F59-8F56-354B-B021-55B99E334D9F}" type="pres">
      <dgm:prSet presAssocID="{32D6DF6F-B7BE-0A42-A656-FE3AA1C2D3F1}" presName="rootComposite" presStyleCnt="0"/>
      <dgm:spPr/>
    </dgm:pt>
    <dgm:pt modelId="{76839C7C-29B5-CF47-BB3B-FEE48960EB97}" type="pres">
      <dgm:prSet presAssocID="{32D6DF6F-B7BE-0A42-A656-FE3AA1C2D3F1}" presName="rootText" presStyleLbl="node3" presStyleIdx="9" presStyleCnt="10">
        <dgm:presLayoutVars>
          <dgm:chPref val="3"/>
        </dgm:presLayoutVars>
      </dgm:prSet>
      <dgm:spPr/>
    </dgm:pt>
    <dgm:pt modelId="{62E5ED0E-6E85-7741-802B-885BD1F8C538}" type="pres">
      <dgm:prSet presAssocID="{32D6DF6F-B7BE-0A42-A656-FE3AA1C2D3F1}" presName="rootConnector" presStyleLbl="node3" presStyleIdx="9" presStyleCnt="10"/>
      <dgm:spPr/>
    </dgm:pt>
    <dgm:pt modelId="{96FACAF8-575E-8746-AB71-BE17110EA243}" type="pres">
      <dgm:prSet presAssocID="{32D6DF6F-B7BE-0A42-A656-FE3AA1C2D3F1}" presName="hierChild4" presStyleCnt="0"/>
      <dgm:spPr/>
    </dgm:pt>
    <dgm:pt modelId="{E30945DD-ABAC-5D4A-BBBC-AEB81A27E189}" type="pres">
      <dgm:prSet presAssocID="{32D6DF6F-B7BE-0A42-A656-FE3AA1C2D3F1}" presName="hierChild5" presStyleCnt="0"/>
      <dgm:spPr/>
    </dgm:pt>
    <dgm:pt modelId="{16164F34-D055-E846-8674-0ADE516EAA55}" type="pres">
      <dgm:prSet presAssocID="{15E6AC03-F93F-274C-869B-274CEE26E633}" presName="hierChild5" presStyleCnt="0"/>
      <dgm:spPr/>
    </dgm:pt>
    <dgm:pt modelId="{3D022421-0335-7443-A74D-6475FA1DEF6F}" type="pres">
      <dgm:prSet presAssocID="{0C33A9E9-06D0-644B-8C79-9E013D643B97}" presName="hierChild3" presStyleCnt="0"/>
      <dgm:spPr/>
    </dgm:pt>
    <dgm:pt modelId="{A8AF22FD-D363-014C-A507-96ACCA3C45D1}" type="pres">
      <dgm:prSet presAssocID="{96F87E73-2AB8-EC4D-B044-6BC9225C747A}" presName="Name111" presStyleLbl="parChTrans1D2" presStyleIdx="6" presStyleCnt="7"/>
      <dgm:spPr/>
    </dgm:pt>
    <dgm:pt modelId="{A6D8A887-3776-0D4C-9ECD-A293A8424B62}" type="pres">
      <dgm:prSet presAssocID="{EA5070EE-F8B8-AD4A-9E1E-25891409AE6D}" presName="hierRoot3" presStyleCnt="0">
        <dgm:presLayoutVars>
          <dgm:hierBranch val="init"/>
        </dgm:presLayoutVars>
      </dgm:prSet>
      <dgm:spPr/>
    </dgm:pt>
    <dgm:pt modelId="{22364578-52CA-A445-A6A2-C066ED34A895}" type="pres">
      <dgm:prSet presAssocID="{EA5070EE-F8B8-AD4A-9E1E-25891409AE6D}" presName="rootComposite3" presStyleCnt="0"/>
      <dgm:spPr/>
    </dgm:pt>
    <dgm:pt modelId="{AC7EAAE3-FADC-BE41-882C-4A50F357BF62}" type="pres">
      <dgm:prSet presAssocID="{EA5070EE-F8B8-AD4A-9E1E-25891409AE6D}" presName="rootText3" presStyleLbl="asst1" presStyleIdx="0" presStyleCnt="1" custScaleY="144771" custLinFactX="92629" custLinFactNeighborX="100000" custLinFactNeighborY="-15832">
        <dgm:presLayoutVars>
          <dgm:chPref val="3"/>
        </dgm:presLayoutVars>
      </dgm:prSet>
      <dgm:spPr/>
    </dgm:pt>
    <dgm:pt modelId="{968E7CBE-FC06-1842-AD28-363314F4E96A}" type="pres">
      <dgm:prSet presAssocID="{EA5070EE-F8B8-AD4A-9E1E-25891409AE6D}" presName="rootConnector3" presStyleLbl="asst1" presStyleIdx="0" presStyleCnt="1"/>
      <dgm:spPr/>
    </dgm:pt>
    <dgm:pt modelId="{262B0610-8154-524C-A0A8-42494FDC1F62}" type="pres">
      <dgm:prSet presAssocID="{EA5070EE-F8B8-AD4A-9E1E-25891409AE6D}" presName="hierChild6" presStyleCnt="0"/>
      <dgm:spPr/>
    </dgm:pt>
    <dgm:pt modelId="{C2E728AE-B779-6C4D-8ECD-ED9DA0831CFB}" type="pres">
      <dgm:prSet presAssocID="{EA5070EE-F8B8-AD4A-9E1E-25891409AE6D}" presName="hierChild7" presStyleCnt="0"/>
      <dgm:spPr/>
    </dgm:pt>
  </dgm:ptLst>
  <dgm:cxnLst>
    <dgm:cxn modelId="{B95EDB04-14F5-CD46-A9C6-347A42C72E9E}" type="presOf" srcId="{6A0942C5-D860-3A41-90D2-6B990E167788}" destId="{940C2EE5-24B0-D545-8E26-3E781787E3E6}" srcOrd="0" destOrd="0" presId="urn:microsoft.com/office/officeart/2005/8/layout/orgChart1"/>
    <dgm:cxn modelId="{F809F409-5C92-5A45-A388-483862A2FD55}" type="presOf" srcId="{3C567F87-6D2E-4A44-9ECC-A3F5E6660909}" destId="{7B2211FF-1E6D-C24F-B724-98622DFCAA85}" srcOrd="1" destOrd="0" presId="urn:microsoft.com/office/officeart/2005/8/layout/orgChart1"/>
    <dgm:cxn modelId="{FFFA070E-B75E-EF45-9AC9-B35146D4B4C3}" srcId="{B04501B5-D5D4-0F43-B44C-62D70950748E}" destId="{11CC0FC9-D422-8C46-89F0-F6F518DEDE63}" srcOrd="0" destOrd="0" parTransId="{F0F426AF-D97D-2E49-BAFD-3E378ABBEEB7}" sibTransId="{4311E511-54C5-CC4F-AD0A-1F4F82D01D7A}"/>
    <dgm:cxn modelId="{8DDD8711-1151-4544-A4E6-A8010F2FFED4}" type="presOf" srcId="{BF7BEB5A-7E4D-1D41-BA02-57C8F0B82A26}" destId="{37F615B8-1244-914D-A30D-3F457D70E850}" srcOrd="0" destOrd="0" presId="urn:microsoft.com/office/officeart/2005/8/layout/orgChart1"/>
    <dgm:cxn modelId="{FB90B11D-4A9B-4244-80B2-08C5222F810B}" srcId="{110437C1-9B44-4548-B622-6AF4D7564034}" destId="{15130200-F036-9E4B-AA44-179D0B86219E}" srcOrd="2" destOrd="0" parTransId="{65B6F185-D1F7-AC43-9629-B1E0FC728A97}" sibTransId="{0FCB9E1F-2EF4-D947-9168-ED1DABA03230}"/>
    <dgm:cxn modelId="{C931E120-6A3B-0140-A34F-D596E8E9C846}" srcId="{0C33A9E9-06D0-644B-8C79-9E013D643B97}" destId="{110437C1-9B44-4548-B622-6AF4D7564034}" srcOrd="2" destOrd="0" parTransId="{C4A52354-1802-0245-B98E-5910FBDB22E2}" sibTransId="{536236A5-8A60-AB46-ACF7-CD820572677D}"/>
    <dgm:cxn modelId="{3CFA8B24-6DD9-0146-9141-78243AC4CB19}" srcId="{A57B6D04-51EE-824E-B7AB-CD34EC199703}" destId="{3C567F87-6D2E-4A44-9ECC-A3F5E6660909}" srcOrd="0" destOrd="0" parTransId="{9F24F96E-0093-E64B-9B70-1B045B3ACC3B}" sibTransId="{299A4905-AECA-AC4D-A41D-485ECE801673}"/>
    <dgm:cxn modelId="{54105229-6163-654E-AF9E-30C20F64ACA5}" type="presOf" srcId="{2E5C119A-1B55-9249-B998-98467F98237A}" destId="{B8080919-BC31-0E43-BF44-AE4FCC90A8B2}" srcOrd="1" destOrd="0" presId="urn:microsoft.com/office/officeart/2005/8/layout/orgChart1"/>
    <dgm:cxn modelId="{1CE0D430-7E4E-D14B-B255-65F9F96E0A7F}" type="presOf" srcId="{54AC7D0F-54E6-924F-876A-DF60D428280F}" destId="{D8856DAE-A2AC-7D47-8D29-DA5215FC4252}" srcOrd="0" destOrd="0" presId="urn:microsoft.com/office/officeart/2005/8/layout/orgChart1"/>
    <dgm:cxn modelId="{595CFF5E-461E-414C-9344-B27BF2E695A5}" type="presOf" srcId="{A68354AE-4296-494A-AE30-78C4A98F765C}" destId="{0E4CAD97-A0CD-6541-84E4-41904CBB4FCC}" srcOrd="0" destOrd="0" presId="urn:microsoft.com/office/officeart/2005/8/layout/orgChart1"/>
    <dgm:cxn modelId="{CE4AED44-B67D-0443-8DD9-60DC30E39FEA}" type="presOf" srcId="{15130200-F036-9E4B-AA44-179D0B86219E}" destId="{0C01D3EF-5BCD-E249-8EFF-7F466AAB8240}" srcOrd="1" destOrd="0" presId="urn:microsoft.com/office/officeart/2005/8/layout/orgChart1"/>
    <dgm:cxn modelId="{52F6C146-39E2-3D43-8802-23A4B9D7E524}" srcId="{0C33A9E9-06D0-644B-8C79-9E013D643B97}" destId="{B04501B5-D5D4-0F43-B44C-62D70950748E}" srcOrd="1" destOrd="0" parTransId="{8883DD62-347D-B141-A99A-5CB3E989E290}" sibTransId="{7A261AB4-8F88-1848-A4ED-F0AB40FCD460}"/>
    <dgm:cxn modelId="{906DC048-3052-2D48-94F8-802C7E2446D4}" type="presOf" srcId="{04063A14-92E8-4E48-A4C8-93FFC218CA31}" destId="{6FB751E3-CDF2-2842-8853-B1D18ACA32EC}" srcOrd="0" destOrd="0" presId="urn:microsoft.com/office/officeart/2005/8/layout/orgChart1"/>
    <dgm:cxn modelId="{50B3554A-C012-2141-B219-7E520F67969E}" type="presOf" srcId="{F3C72209-64E8-8F4D-A246-109AB8D1E188}" destId="{9B038C8A-ABB3-1140-B60E-A33613DF5AA5}" srcOrd="0" destOrd="0" presId="urn:microsoft.com/office/officeart/2005/8/layout/orgChart1"/>
    <dgm:cxn modelId="{F32A986B-D0D7-174B-9511-CC496EADF3FA}" srcId="{9943D548-C2BD-2544-AB8D-442F464F7B6A}" destId="{5710BC4E-45B8-C945-8E89-302677E75AC1}" srcOrd="0" destOrd="0" parTransId="{BF7BEB5A-7E4D-1D41-BA02-57C8F0B82A26}" sibTransId="{71B4854C-3E29-724B-990D-BAE0C9AA325E}"/>
    <dgm:cxn modelId="{A4B9B56B-88F2-C041-BB64-BEBF71F0A0A9}" srcId="{B04501B5-D5D4-0F43-B44C-62D70950748E}" destId="{AB41950E-2BFA-C444-8DBF-6344F2B31CAA}" srcOrd="2" destOrd="0" parTransId="{F140BA50-C2D8-614C-8BFE-FD1FE28DA3CF}" sibTransId="{378C1FE6-B187-CE49-8C6D-E2F5BB8905CF}"/>
    <dgm:cxn modelId="{A3204B6D-3E71-664E-A01D-70EF235F7951}" type="presOf" srcId="{62019283-02FB-7641-BAA6-097A6EB1C9B2}" destId="{54E02EDB-372C-864B-A417-36DC351675B0}" srcOrd="0" destOrd="0" presId="urn:microsoft.com/office/officeart/2005/8/layout/orgChart1"/>
    <dgm:cxn modelId="{9118A14D-789E-E844-B960-FA942572C8AB}" type="presOf" srcId="{5710BC4E-45B8-C945-8E89-302677E75AC1}" destId="{11BD9190-626C-FD43-8981-E713A3F44719}" srcOrd="0" destOrd="0" presId="urn:microsoft.com/office/officeart/2005/8/layout/orgChart1"/>
    <dgm:cxn modelId="{C5794F50-25A9-9A44-9AD9-F9AD596F6560}" type="presOf" srcId="{CF37F255-EBDE-AC46-AFED-D1626520F3A3}" destId="{63F4A122-9DB3-7742-8CC2-CCCEE41F0C95}" srcOrd="1" destOrd="0" presId="urn:microsoft.com/office/officeart/2005/8/layout/orgChart1"/>
    <dgm:cxn modelId="{15A99C70-9C78-C44F-AE5A-9F2835FE95FF}" type="presOf" srcId="{5710BC4E-45B8-C945-8E89-302677E75AC1}" destId="{814BC285-E204-7D4C-A95F-4D5BDDBEC0CC}" srcOrd="1" destOrd="0" presId="urn:microsoft.com/office/officeart/2005/8/layout/orgChart1"/>
    <dgm:cxn modelId="{B238BF70-7AEA-FE41-A91E-14A38D9840D0}" type="presOf" srcId="{A57B6D04-51EE-824E-B7AB-CD34EC199703}" destId="{9D340F2C-D640-EE4D-A1BE-549A041872E8}" srcOrd="0" destOrd="0" presId="urn:microsoft.com/office/officeart/2005/8/layout/orgChart1"/>
    <dgm:cxn modelId="{C872B071-B916-A441-9E6D-249A65BD8365}" srcId="{0C33A9E9-06D0-644B-8C79-9E013D643B97}" destId="{E17483C5-4F66-6740-B38E-3E87ADCEF32D}" srcOrd="4" destOrd="0" parTransId="{E4862157-7BC2-D94E-8409-71B3CB8A0D6C}" sibTransId="{7F524D46-7520-6544-9746-9D9F843D509A}"/>
    <dgm:cxn modelId="{5BE13D75-F45C-324E-9CB4-75D348265401}" srcId="{110437C1-9B44-4548-B622-6AF4D7564034}" destId="{2E5C119A-1B55-9249-B998-98467F98237A}" srcOrd="0" destOrd="0" parTransId="{AF2CF83A-116B-6B41-88B0-F8A579A49F56}" sibTransId="{B45B4563-73E7-3146-8DCA-487DC787011F}"/>
    <dgm:cxn modelId="{5750A277-C6B4-5141-B068-E8F6E172F7BF}" type="presOf" srcId="{C2ECCCDF-10F8-CA40-BD42-4D43BB062C50}" destId="{86A0B5E2-87E4-C445-BDA2-E7AC16372FAD}" srcOrd="0" destOrd="0" presId="urn:microsoft.com/office/officeart/2005/8/layout/orgChart1"/>
    <dgm:cxn modelId="{E2165A7B-C4B3-1340-BDEC-0D9E215B8C92}" type="presOf" srcId="{A57B6D04-51EE-824E-B7AB-CD34EC199703}" destId="{2BD72BAD-64D7-4E4C-8099-953D2FE4B9F9}" srcOrd="1" destOrd="0" presId="urn:microsoft.com/office/officeart/2005/8/layout/orgChart1"/>
    <dgm:cxn modelId="{12FB337D-BCF8-704A-B06E-1C9C1E4D2569}" type="presOf" srcId="{E17483C5-4F66-6740-B38E-3E87ADCEF32D}" destId="{C92E037C-C533-9E40-A115-D77D3FF16C15}" srcOrd="0" destOrd="0" presId="urn:microsoft.com/office/officeart/2005/8/layout/orgChart1"/>
    <dgm:cxn modelId="{FF60AB7E-3E75-F348-85A9-7EF3AB9726E4}" srcId="{0C33A9E9-06D0-644B-8C79-9E013D643B97}" destId="{A57B6D04-51EE-824E-B7AB-CD34EC199703}" srcOrd="5" destOrd="0" parTransId="{C2ECCCDF-10F8-CA40-BD42-4D43BB062C50}" sibTransId="{546D07CF-5726-BD42-A630-9E4630045AF4}"/>
    <dgm:cxn modelId="{B48DE681-04DA-724E-A704-BE2CA38FC786}" type="presOf" srcId="{B04501B5-D5D4-0F43-B44C-62D70950748E}" destId="{1317245F-8762-774B-9E0F-628A24EA6B49}" srcOrd="1" destOrd="0" presId="urn:microsoft.com/office/officeart/2005/8/layout/orgChart1"/>
    <dgm:cxn modelId="{1957DC83-7A4F-FD48-BCD7-9C5855F59AD3}" type="presOf" srcId="{65B6F185-D1F7-AC43-9629-B1E0FC728A97}" destId="{681B89DC-3714-AE4D-A383-52CE3AB9EED3}" srcOrd="0" destOrd="0" presId="urn:microsoft.com/office/officeart/2005/8/layout/orgChart1"/>
    <dgm:cxn modelId="{7C79F287-B2CC-FB45-90F4-0CC090C5476E}" type="presOf" srcId="{9943D548-C2BD-2544-AB8D-442F464F7B6A}" destId="{6375AE18-5F8C-8F45-8F82-6EB20B355603}" srcOrd="1" destOrd="0" presId="urn:microsoft.com/office/officeart/2005/8/layout/orgChart1"/>
    <dgm:cxn modelId="{AF4ACF8E-5349-2F42-A494-F2C85A9416AB}" type="presOf" srcId="{39943E5E-BCEC-564C-89D6-0E0B7FB0FA01}" destId="{1D09008D-E52B-0E44-B1C8-25120BE8C71E}" srcOrd="0" destOrd="0" presId="urn:microsoft.com/office/officeart/2005/8/layout/orgChart1"/>
    <dgm:cxn modelId="{3A0D9391-E944-6E4A-8FC4-44D9D4FE7017}" type="presOf" srcId="{15E6AC03-F93F-274C-869B-274CEE26E633}" destId="{8A4F7034-62A3-7B4F-9D3E-83DD63662D7D}" srcOrd="1" destOrd="0" presId="urn:microsoft.com/office/officeart/2005/8/layout/orgChart1"/>
    <dgm:cxn modelId="{77754292-68D9-D243-9E4F-D94B9058DE22}" type="presOf" srcId="{2E5C119A-1B55-9249-B998-98467F98237A}" destId="{E9D27BD7-55BF-344D-8B5A-A6312C975D93}" srcOrd="0" destOrd="0" presId="urn:microsoft.com/office/officeart/2005/8/layout/orgChart1"/>
    <dgm:cxn modelId="{31C32A94-C514-A547-BC30-4BF457485FD5}" type="presOf" srcId="{8883DD62-347D-B141-A99A-5CB3E989E290}" destId="{AFE112C4-8CA8-3547-A616-FAEDB44ADEE6}" srcOrd="0" destOrd="0" presId="urn:microsoft.com/office/officeart/2005/8/layout/orgChart1"/>
    <dgm:cxn modelId="{1B8A2695-5A90-1944-80BE-B6CB32D01BC5}" srcId="{39943E5E-BCEC-564C-89D6-0E0B7FB0FA01}" destId="{54AC7D0F-54E6-924F-876A-DF60D428280F}" srcOrd="0" destOrd="0" parTransId="{31C18243-36FA-5C4B-905A-D4157DC1EB4D}" sibTransId="{68420DC7-B2B1-9D47-8D0D-99714131A06F}"/>
    <dgm:cxn modelId="{C8399298-16B6-D14B-A05F-970BD569F7D5}" srcId="{E17483C5-4F66-6740-B38E-3E87ADCEF32D}" destId="{CF37F255-EBDE-AC46-AFED-D1626520F3A3}" srcOrd="0" destOrd="0" parTransId="{04063A14-92E8-4E48-A4C8-93FFC218CA31}" sibTransId="{5B276506-5F8E-9D4C-9A74-9626A80D1DE9}"/>
    <dgm:cxn modelId="{D884D399-2295-E647-88EB-8034887D4C61}" type="presOf" srcId="{9F24F96E-0093-E64B-9B70-1B045B3ACC3B}" destId="{28AC67D5-1B6A-0B4A-85DA-7753E48A0B2D}" srcOrd="0" destOrd="0" presId="urn:microsoft.com/office/officeart/2005/8/layout/orgChart1"/>
    <dgm:cxn modelId="{3BF47AA1-9996-DD43-B025-F98050EB959D}" type="presOf" srcId="{B04501B5-D5D4-0F43-B44C-62D70950748E}" destId="{AFD45809-155C-C44B-B60F-B63D62FF92D4}" srcOrd="0" destOrd="0" presId="urn:microsoft.com/office/officeart/2005/8/layout/orgChart1"/>
    <dgm:cxn modelId="{C5A7FCA5-541B-5E4A-8708-03C8DAE23BBC}" type="presOf" srcId="{F140BA50-C2D8-614C-8BFE-FD1FE28DA3CF}" destId="{9BC5F842-40CE-AE4A-8F88-2AB5823F4BAB}" srcOrd="0" destOrd="0" presId="urn:microsoft.com/office/officeart/2005/8/layout/orgChart1"/>
    <dgm:cxn modelId="{7BE334AA-718B-8F4F-BCA4-8E4997A00BBB}" type="presOf" srcId="{EA5070EE-F8B8-AD4A-9E1E-25891409AE6D}" destId="{968E7CBE-FC06-1842-AD28-363314F4E96A}" srcOrd="1" destOrd="0" presId="urn:microsoft.com/office/officeart/2005/8/layout/orgChart1"/>
    <dgm:cxn modelId="{DE9940AA-2DFD-AB4A-9FCD-E6D868A3FA7A}" type="presOf" srcId="{AF2CF83A-116B-6B41-88B0-F8A579A49F56}" destId="{D7816CDE-9EFD-6440-8FC6-290C0B2DACB1}" srcOrd="0" destOrd="0" presId="urn:microsoft.com/office/officeart/2005/8/layout/orgChart1"/>
    <dgm:cxn modelId="{DB8A68AD-8663-1541-B925-7AACE2757C00}" type="presOf" srcId="{A68354AE-4296-494A-AE30-78C4A98F765C}" destId="{B68CD2EF-BE5A-424B-B6AA-187C1D51C304}" srcOrd="1" destOrd="0" presId="urn:microsoft.com/office/officeart/2005/8/layout/orgChart1"/>
    <dgm:cxn modelId="{26C246AF-DBF9-5049-9E8E-04C6B13C8895}" type="presOf" srcId="{96F87E73-2AB8-EC4D-B044-6BC9225C747A}" destId="{A8AF22FD-D363-014C-A507-96ACCA3C45D1}" srcOrd="0" destOrd="0" presId="urn:microsoft.com/office/officeart/2005/8/layout/orgChart1"/>
    <dgm:cxn modelId="{587D3AB3-978B-2445-A386-8A4576320823}" type="presOf" srcId="{110437C1-9B44-4548-B622-6AF4D7564034}" destId="{7C0932CD-7138-D24A-8601-0837DA6936C1}" srcOrd="0" destOrd="0" presId="urn:microsoft.com/office/officeart/2005/8/layout/orgChart1"/>
    <dgm:cxn modelId="{D902B0B3-A33A-8C46-894D-229B7BFF6621}" type="presOf" srcId="{11CC0FC9-D422-8C46-89F0-F6F518DEDE63}" destId="{7ADB3E20-0032-D44F-B267-DAD2F53BD81E}" srcOrd="0" destOrd="0" presId="urn:microsoft.com/office/officeart/2005/8/layout/orgChart1"/>
    <dgm:cxn modelId="{DC7D89B5-3496-F24F-B29E-2501FA936C92}" type="presOf" srcId="{0C33A9E9-06D0-644B-8C79-9E013D643B97}" destId="{BAAE35FD-E098-1B4E-AFCD-3E2AA4DD67E2}" srcOrd="0" destOrd="0" presId="urn:microsoft.com/office/officeart/2005/8/layout/orgChart1"/>
    <dgm:cxn modelId="{681F5CB7-05D0-8F4C-A4FF-BB4FF23A916C}" type="presOf" srcId="{54AC7D0F-54E6-924F-876A-DF60D428280F}" destId="{E3AA6A28-E0C6-F140-B54F-AAE0CDC678EC}" srcOrd="1" destOrd="0" presId="urn:microsoft.com/office/officeart/2005/8/layout/orgChart1"/>
    <dgm:cxn modelId="{7C16E9B8-94E3-3D49-8E01-BF029DEFB8A0}" type="presOf" srcId="{EA5070EE-F8B8-AD4A-9E1E-25891409AE6D}" destId="{AC7EAAE3-FADC-BE41-882C-4A50F357BF62}" srcOrd="0" destOrd="0" presId="urn:microsoft.com/office/officeart/2005/8/layout/orgChart1"/>
    <dgm:cxn modelId="{BA2822BA-2356-B140-9735-9CC5E9A9DEA9}" srcId="{0C33A9E9-06D0-644B-8C79-9E013D643B97}" destId="{15E6AC03-F93F-274C-869B-274CEE26E633}" srcOrd="6" destOrd="0" parTransId="{6A0942C5-D860-3A41-90D2-6B990E167788}" sibTransId="{27975C19-DA55-E540-A316-48F3D5AC6D93}"/>
    <dgm:cxn modelId="{EC0673BE-7ADE-8945-9EA8-DBEA11C5A25C}" type="presOf" srcId="{110437C1-9B44-4548-B622-6AF4D7564034}" destId="{72BEA923-5999-0848-ADDA-3E9ADDF75A70}" srcOrd="1" destOrd="0" presId="urn:microsoft.com/office/officeart/2005/8/layout/orgChart1"/>
    <dgm:cxn modelId="{5CDBC8C4-638F-6B44-9D6F-FBEAB02E4DEC}" type="presOf" srcId="{AFDB8C59-DBB3-B34F-ACB7-F4221029D4A4}" destId="{F2038182-8E77-0242-83CD-8C93DFB648A5}" srcOrd="1" destOrd="0" presId="urn:microsoft.com/office/officeart/2005/8/layout/orgChart1"/>
    <dgm:cxn modelId="{8CC5BCC8-DDA4-DA4D-9A9A-FBEE0404C112}" srcId="{15E6AC03-F93F-274C-869B-274CEE26E633}" destId="{32D6DF6F-B7BE-0A42-A656-FE3AA1C2D3F1}" srcOrd="0" destOrd="0" parTransId="{F3C72209-64E8-8F4D-A246-109AB8D1E188}" sibTransId="{79DA765B-8B8E-4A4D-A01B-DFE1AE0D86D5}"/>
    <dgm:cxn modelId="{AFF7C9CA-C3A9-A341-B0D2-2DE0776BD014}" type="presOf" srcId="{11CC0FC9-D422-8C46-89F0-F6F518DEDE63}" destId="{68E9CEB0-E56B-0F4B-BEC6-3AEEF0CFAC76}" srcOrd="1" destOrd="0" presId="urn:microsoft.com/office/officeart/2005/8/layout/orgChart1"/>
    <dgm:cxn modelId="{BB4816CC-E97B-F141-A4D8-767C81765A40}" type="presOf" srcId="{32D6DF6F-B7BE-0A42-A656-FE3AA1C2D3F1}" destId="{62E5ED0E-6E85-7741-802B-885BD1F8C538}" srcOrd="1" destOrd="0" presId="urn:microsoft.com/office/officeart/2005/8/layout/orgChart1"/>
    <dgm:cxn modelId="{B15D7ACD-B8AC-3B49-87E1-3B5A9B175C77}" type="presOf" srcId="{07C8B243-26C8-BA40-94A0-D7FD44A6751C}" destId="{EA5E553E-E1D8-AE4E-942E-832693C5F627}" srcOrd="0" destOrd="0" presId="urn:microsoft.com/office/officeart/2005/8/layout/orgChart1"/>
    <dgm:cxn modelId="{ECFC5BD0-6A95-564C-A8E9-421EADD7973F}" type="presOf" srcId="{F3901629-C0C2-A741-BD9D-32793A3A6365}" destId="{8CC47F57-E69A-8942-A007-6B5717ABC14E}" srcOrd="0" destOrd="0" presId="urn:microsoft.com/office/officeart/2005/8/layout/orgChart1"/>
    <dgm:cxn modelId="{A40CC3D2-6021-2345-86B0-2CA50066E56E}" type="presOf" srcId="{15E6AC03-F93F-274C-869B-274CEE26E633}" destId="{844BEF50-9F18-8440-A48E-E0CD42DCF4D8}" srcOrd="0" destOrd="0" presId="urn:microsoft.com/office/officeart/2005/8/layout/orgChart1"/>
    <dgm:cxn modelId="{322C43D3-BEA6-754E-9AAD-CAEEB7DE4052}" type="presOf" srcId="{CF37F255-EBDE-AC46-AFED-D1626520F3A3}" destId="{A74EA0B7-CAA7-1248-BFBA-F2F9171E1923}" srcOrd="0" destOrd="0" presId="urn:microsoft.com/office/officeart/2005/8/layout/orgChart1"/>
    <dgm:cxn modelId="{892FADD3-E21B-6741-98B5-79B98BA501A7}" type="presOf" srcId="{C4A52354-1802-0245-B98E-5910FBDB22E2}" destId="{7EE1C69F-DF17-9949-BB89-76B42667DB93}" srcOrd="0" destOrd="0" presId="urn:microsoft.com/office/officeart/2005/8/layout/orgChart1"/>
    <dgm:cxn modelId="{916F20D9-CC72-E841-BF03-D2F1373CEFFC}" type="presOf" srcId="{9943D548-C2BD-2544-AB8D-442F464F7B6A}" destId="{AAF3A545-11DE-4F48-A9C3-6ECA0915D5E2}" srcOrd="0" destOrd="0" presId="urn:microsoft.com/office/officeart/2005/8/layout/orgChart1"/>
    <dgm:cxn modelId="{2ACAC8D9-2C06-FA4F-A6F8-6E605627222F}" type="presOf" srcId="{AFDB8C59-DBB3-B34F-ACB7-F4221029D4A4}" destId="{9B57ADDE-5EAC-2548-8860-33BEA26A2676}" srcOrd="0" destOrd="0" presId="urn:microsoft.com/office/officeart/2005/8/layout/orgChart1"/>
    <dgm:cxn modelId="{958AB4DA-736E-C040-9032-D7FCEA31502F}" type="presOf" srcId="{E17483C5-4F66-6740-B38E-3E87ADCEF32D}" destId="{77AD3888-CE34-B742-BC92-CAAD85C3C130}" srcOrd="1" destOrd="0" presId="urn:microsoft.com/office/officeart/2005/8/layout/orgChart1"/>
    <dgm:cxn modelId="{C28BD1DE-9E2C-584A-A05B-AEFA3F1F8FDF}" type="presOf" srcId="{0C33A9E9-06D0-644B-8C79-9E013D643B97}" destId="{72F56C6B-8CE4-6D4B-8FC5-9C0C6E5AE874}" srcOrd="1" destOrd="0" presId="urn:microsoft.com/office/officeart/2005/8/layout/orgChart1"/>
    <dgm:cxn modelId="{AB0944E4-935E-1F46-8D70-AE2AF796530E}" srcId="{39943E5E-BCEC-564C-89D6-0E0B7FB0FA01}" destId="{0C33A9E9-06D0-644B-8C79-9E013D643B97}" srcOrd="1" destOrd="0" parTransId="{C018FB0B-50AA-F048-BB91-C5C8F5503949}" sibTransId="{AC23C577-739B-474D-8D33-0B824AFCDF35}"/>
    <dgm:cxn modelId="{8AA98CE4-8259-8E47-A85E-2438C5546052}" srcId="{110437C1-9B44-4548-B622-6AF4D7564034}" destId="{AFDB8C59-DBB3-B34F-ACB7-F4221029D4A4}" srcOrd="1" destOrd="0" parTransId="{F3901629-C0C2-A741-BD9D-32793A3A6365}" sibTransId="{63A8D46F-9D3C-C549-9D76-5688332B50CD}"/>
    <dgm:cxn modelId="{2C0F2CE9-574D-E449-B45C-6517AD8E7E71}" srcId="{0C33A9E9-06D0-644B-8C79-9E013D643B97}" destId="{EA5070EE-F8B8-AD4A-9E1E-25891409AE6D}" srcOrd="0" destOrd="0" parTransId="{96F87E73-2AB8-EC4D-B044-6BC9225C747A}" sibTransId="{B8D1875F-0D0D-D943-88FE-181F3EAF706A}"/>
    <dgm:cxn modelId="{FB8021EC-1D38-7348-A0DC-7061C2E188F5}" type="presOf" srcId="{AB41950E-2BFA-C444-8DBF-6344F2B31CAA}" destId="{7DE238C6-155C-2D4D-9F86-B6986C62D3DE}" srcOrd="1" destOrd="0" presId="urn:microsoft.com/office/officeart/2005/8/layout/orgChart1"/>
    <dgm:cxn modelId="{739EE5EC-F575-2A4A-88A3-45E1E6FEA016}" type="presOf" srcId="{3C567F87-6D2E-4A44-9ECC-A3F5E6660909}" destId="{487EE0F1-91ED-AE42-A005-7D2F94199F68}" srcOrd="0" destOrd="0" presId="urn:microsoft.com/office/officeart/2005/8/layout/orgChart1"/>
    <dgm:cxn modelId="{ECE520EF-A393-8B4D-8901-751FCDA2BB80}" type="presOf" srcId="{32D6DF6F-B7BE-0A42-A656-FE3AA1C2D3F1}" destId="{76839C7C-29B5-CF47-BB3B-FEE48960EB97}" srcOrd="0" destOrd="0" presId="urn:microsoft.com/office/officeart/2005/8/layout/orgChart1"/>
    <dgm:cxn modelId="{5FFFC2F3-ABBA-8D42-8313-8680DE9DE5C5}" type="presOf" srcId="{AB41950E-2BFA-C444-8DBF-6344F2B31CAA}" destId="{8526500F-4864-AF4E-B32D-A03DE8DF8D60}" srcOrd="0" destOrd="0" presId="urn:microsoft.com/office/officeart/2005/8/layout/orgChart1"/>
    <dgm:cxn modelId="{20521AF6-3839-0744-A86A-98BE668C8D42}" srcId="{B04501B5-D5D4-0F43-B44C-62D70950748E}" destId="{A68354AE-4296-494A-AE30-78C4A98F765C}" srcOrd="1" destOrd="0" parTransId="{07C8B243-26C8-BA40-94A0-D7FD44A6751C}" sibTransId="{B11C0465-DCFD-E449-B87D-1C6B6324383C}"/>
    <dgm:cxn modelId="{CB6223FC-552C-5A40-A40F-98C6EF5F03E6}" srcId="{0C33A9E9-06D0-644B-8C79-9E013D643B97}" destId="{9943D548-C2BD-2544-AB8D-442F464F7B6A}" srcOrd="3" destOrd="0" parTransId="{62019283-02FB-7641-BAA6-097A6EB1C9B2}" sibTransId="{36FFF4D0-E8D6-FE44-8D41-8AC38AAF9604}"/>
    <dgm:cxn modelId="{7429BEFC-1D0F-3340-8891-B4B600CE74BE}" type="presOf" srcId="{F0F426AF-D97D-2E49-BAFD-3E378ABBEEB7}" destId="{C799E8EC-BCAA-6A4F-A833-6AE96F680B97}" srcOrd="0" destOrd="0" presId="urn:microsoft.com/office/officeart/2005/8/layout/orgChart1"/>
    <dgm:cxn modelId="{ECCDEFFD-D731-7C4C-BF35-076315896672}" type="presOf" srcId="{15130200-F036-9E4B-AA44-179D0B86219E}" destId="{C24CC3A8-4E58-5044-8C33-A20BBA338D17}" srcOrd="0" destOrd="0" presId="urn:microsoft.com/office/officeart/2005/8/layout/orgChart1"/>
    <dgm:cxn modelId="{E5D7E5FF-F376-C44D-9F61-D6067E36F4C6}" type="presOf" srcId="{E4862157-7BC2-D94E-8409-71B3CB8A0D6C}" destId="{129DFF4D-890A-CE40-920C-1A1709B8C6D6}" srcOrd="0" destOrd="0" presId="urn:microsoft.com/office/officeart/2005/8/layout/orgChart1"/>
    <dgm:cxn modelId="{A456C363-9D96-7949-9B7F-542DE30DD6E4}" type="presParOf" srcId="{1D09008D-E52B-0E44-B1C8-25120BE8C71E}" destId="{AA2E3AA8-691A-FC4A-97BA-331704604BEC}" srcOrd="0" destOrd="0" presId="urn:microsoft.com/office/officeart/2005/8/layout/orgChart1"/>
    <dgm:cxn modelId="{84F694CC-53B8-3345-95EF-57B8E08E813B}" type="presParOf" srcId="{AA2E3AA8-691A-FC4A-97BA-331704604BEC}" destId="{4041AC06-07E7-1041-A83E-33E587670489}" srcOrd="0" destOrd="0" presId="urn:microsoft.com/office/officeart/2005/8/layout/orgChart1"/>
    <dgm:cxn modelId="{22006D02-901C-E246-9BB0-77F3192E3B97}" type="presParOf" srcId="{4041AC06-07E7-1041-A83E-33E587670489}" destId="{D8856DAE-A2AC-7D47-8D29-DA5215FC4252}" srcOrd="0" destOrd="0" presId="urn:microsoft.com/office/officeart/2005/8/layout/orgChart1"/>
    <dgm:cxn modelId="{75038D62-3E36-524E-A3CD-36EFFE275CC4}" type="presParOf" srcId="{4041AC06-07E7-1041-A83E-33E587670489}" destId="{E3AA6A28-E0C6-F140-B54F-AAE0CDC678EC}" srcOrd="1" destOrd="0" presId="urn:microsoft.com/office/officeart/2005/8/layout/orgChart1"/>
    <dgm:cxn modelId="{CD428D16-CCA5-784F-AC7D-FF9F88442037}" type="presParOf" srcId="{AA2E3AA8-691A-FC4A-97BA-331704604BEC}" destId="{2095ED81-7E25-5D48-A1DA-CF15007D4BCA}" srcOrd="1" destOrd="0" presId="urn:microsoft.com/office/officeart/2005/8/layout/orgChart1"/>
    <dgm:cxn modelId="{78260BD5-8A51-6B48-9398-1D61FA8C4B6B}" type="presParOf" srcId="{AA2E3AA8-691A-FC4A-97BA-331704604BEC}" destId="{51C49F79-936F-F34D-9857-8625E9364C2E}" srcOrd="2" destOrd="0" presId="urn:microsoft.com/office/officeart/2005/8/layout/orgChart1"/>
    <dgm:cxn modelId="{77569812-41AF-0D49-A513-7FF28E5BF218}" type="presParOf" srcId="{1D09008D-E52B-0E44-B1C8-25120BE8C71E}" destId="{142175F2-A85E-564C-89A4-D901AE809C4B}" srcOrd="1" destOrd="0" presId="urn:microsoft.com/office/officeart/2005/8/layout/orgChart1"/>
    <dgm:cxn modelId="{F34DCB21-C54B-784B-A752-8A0929F23900}" type="presParOf" srcId="{142175F2-A85E-564C-89A4-D901AE809C4B}" destId="{6F9C683C-EEDB-6D40-8D2D-D78BD164BEF3}" srcOrd="0" destOrd="0" presId="urn:microsoft.com/office/officeart/2005/8/layout/orgChart1"/>
    <dgm:cxn modelId="{103F29C5-D83F-0E47-9D19-46C2500D5DF8}" type="presParOf" srcId="{6F9C683C-EEDB-6D40-8D2D-D78BD164BEF3}" destId="{BAAE35FD-E098-1B4E-AFCD-3E2AA4DD67E2}" srcOrd="0" destOrd="0" presId="urn:microsoft.com/office/officeart/2005/8/layout/orgChart1"/>
    <dgm:cxn modelId="{20749FF5-667C-6147-9B5A-03ACD87B74B7}" type="presParOf" srcId="{6F9C683C-EEDB-6D40-8D2D-D78BD164BEF3}" destId="{72F56C6B-8CE4-6D4B-8FC5-9C0C6E5AE874}" srcOrd="1" destOrd="0" presId="urn:microsoft.com/office/officeart/2005/8/layout/orgChart1"/>
    <dgm:cxn modelId="{FAC2501A-8F97-4246-B311-0B159182E3F5}" type="presParOf" srcId="{142175F2-A85E-564C-89A4-D901AE809C4B}" destId="{DD20E0B8-F84C-1C43-851D-B58667492E33}" srcOrd="1" destOrd="0" presId="urn:microsoft.com/office/officeart/2005/8/layout/orgChart1"/>
    <dgm:cxn modelId="{1DAE4A89-8B8E-4C44-8E62-7C3E87C8F686}" type="presParOf" srcId="{DD20E0B8-F84C-1C43-851D-B58667492E33}" destId="{AFE112C4-8CA8-3547-A616-FAEDB44ADEE6}" srcOrd="0" destOrd="0" presId="urn:microsoft.com/office/officeart/2005/8/layout/orgChart1"/>
    <dgm:cxn modelId="{62A40372-A967-9F4E-BA7A-8039EB9AE55E}" type="presParOf" srcId="{DD20E0B8-F84C-1C43-851D-B58667492E33}" destId="{D46E0BB0-867C-3F4B-908D-633FFD53B829}" srcOrd="1" destOrd="0" presId="urn:microsoft.com/office/officeart/2005/8/layout/orgChart1"/>
    <dgm:cxn modelId="{D6C9183F-2EFD-A94C-90E8-AF3F84F72DC9}" type="presParOf" srcId="{D46E0BB0-867C-3F4B-908D-633FFD53B829}" destId="{52A3DC69-3B61-BC44-A98B-D21293BBEC31}" srcOrd="0" destOrd="0" presId="urn:microsoft.com/office/officeart/2005/8/layout/orgChart1"/>
    <dgm:cxn modelId="{512102BB-5643-5D49-84DF-5ECD3C86F3FD}" type="presParOf" srcId="{52A3DC69-3B61-BC44-A98B-D21293BBEC31}" destId="{AFD45809-155C-C44B-B60F-B63D62FF92D4}" srcOrd="0" destOrd="0" presId="urn:microsoft.com/office/officeart/2005/8/layout/orgChart1"/>
    <dgm:cxn modelId="{54F78A9D-2832-0244-91CC-F11EB65F59D1}" type="presParOf" srcId="{52A3DC69-3B61-BC44-A98B-D21293BBEC31}" destId="{1317245F-8762-774B-9E0F-628A24EA6B49}" srcOrd="1" destOrd="0" presId="urn:microsoft.com/office/officeart/2005/8/layout/orgChart1"/>
    <dgm:cxn modelId="{F5622963-A05B-3C48-ADA4-F339E0AC8752}" type="presParOf" srcId="{D46E0BB0-867C-3F4B-908D-633FFD53B829}" destId="{30A1D179-3DE4-2443-94E2-E95159CDAC81}" srcOrd="1" destOrd="0" presId="urn:microsoft.com/office/officeart/2005/8/layout/orgChart1"/>
    <dgm:cxn modelId="{82FA053A-E110-4E42-BE82-39ABAB6E4C62}" type="presParOf" srcId="{30A1D179-3DE4-2443-94E2-E95159CDAC81}" destId="{C799E8EC-BCAA-6A4F-A833-6AE96F680B97}" srcOrd="0" destOrd="0" presId="urn:microsoft.com/office/officeart/2005/8/layout/orgChart1"/>
    <dgm:cxn modelId="{11E073F5-83FC-8E4C-810B-D1B53A639960}" type="presParOf" srcId="{30A1D179-3DE4-2443-94E2-E95159CDAC81}" destId="{1BF0420A-018E-A54F-924F-561081CE27A8}" srcOrd="1" destOrd="0" presId="urn:microsoft.com/office/officeart/2005/8/layout/orgChart1"/>
    <dgm:cxn modelId="{3D25A521-F281-D64D-958D-E53CD4D7A40A}" type="presParOf" srcId="{1BF0420A-018E-A54F-924F-561081CE27A8}" destId="{981538AC-26CD-6643-96F2-1F2BBFBA7CDD}" srcOrd="0" destOrd="0" presId="urn:microsoft.com/office/officeart/2005/8/layout/orgChart1"/>
    <dgm:cxn modelId="{17D38672-9585-F541-AA69-4567729BD943}" type="presParOf" srcId="{981538AC-26CD-6643-96F2-1F2BBFBA7CDD}" destId="{7ADB3E20-0032-D44F-B267-DAD2F53BD81E}" srcOrd="0" destOrd="0" presId="urn:microsoft.com/office/officeart/2005/8/layout/orgChart1"/>
    <dgm:cxn modelId="{2CED3BD4-AB5A-2B41-A9E4-8AC2D2CB9E50}" type="presParOf" srcId="{981538AC-26CD-6643-96F2-1F2BBFBA7CDD}" destId="{68E9CEB0-E56B-0F4B-BEC6-3AEEF0CFAC76}" srcOrd="1" destOrd="0" presId="urn:microsoft.com/office/officeart/2005/8/layout/orgChart1"/>
    <dgm:cxn modelId="{1DDBAD64-8404-9C40-8174-88DE6336A3B3}" type="presParOf" srcId="{1BF0420A-018E-A54F-924F-561081CE27A8}" destId="{14F2A9F3-F8A3-E34F-A820-448C9374E7FB}" srcOrd="1" destOrd="0" presId="urn:microsoft.com/office/officeart/2005/8/layout/orgChart1"/>
    <dgm:cxn modelId="{DED633F3-056F-B943-911C-FF15CE6B5511}" type="presParOf" srcId="{1BF0420A-018E-A54F-924F-561081CE27A8}" destId="{84CFC996-1A5C-4E4A-B405-C8D1C9A38ED9}" srcOrd="2" destOrd="0" presId="urn:microsoft.com/office/officeart/2005/8/layout/orgChart1"/>
    <dgm:cxn modelId="{3D1E9DE9-21AC-1140-9145-EEA54ABE2C09}" type="presParOf" srcId="{30A1D179-3DE4-2443-94E2-E95159CDAC81}" destId="{EA5E553E-E1D8-AE4E-942E-832693C5F627}" srcOrd="2" destOrd="0" presId="urn:microsoft.com/office/officeart/2005/8/layout/orgChart1"/>
    <dgm:cxn modelId="{82C9CFBF-76D3-CD42-8C01-935407AD850A}" type="presParOf" srcId="{30A1D179-3DE4-2443-94E2-E95159CDAC81}" destId="{0D1B6EF3-2E76-204F-9D9D-4B8B9D5DB90A}" srcOrd="3" destOrd="0" presId="urn:microsoft.com/office/officeart/2005/8/layout/orgChart1"/>
    <dgm:cxn modelId="{45061084-E190-424E-ACA6-45638FA686AA}" type="presParOf" srcId="{0D1B6EF3-2E76-204F-9D9D-4B8B9D5DB90A}" destId="{87D5B9FA-72F3-3249-AAF4-26ADDEECF6EC}" srcOrd="0" destOrd="0" presId="urn:microsoft.com/office/officeart/2005/8/layout/orgChart1"/>
    <dgm:cxn modelId="{B4FA90C8-8E9C-7647-BEC6-754A92969710}" type="presParOf" srcId="{87D5B9FA-72F3-3249-AAF4-26ADDEECF6EC}" destId="{0E4CAD97-A0CD-6541-84E4-41904CBB4FCC}" srcOrd="0" destOrd="0" presId="urn:microsoft.com/office/officeart/2005/8/layout/orgChart1"/>
    <dgm:cxn modelId="{56FE4CE2-71D6-2E45-A952-53258AFBAB9A}" type="presParOf" srcId="{87D5B9FA-72F3-3249-AAF4-26ADDEECF6EC}" destId="{B68CD2EF-BE5A-424B-B6AA-187C1D51C304}" srcOrd="1" destOrd="0" presId="urn:microsoft.com/office/officeart/2005/8/layout/orgChart1"/>
    <dgm:cxn modelId="{A74826AB-5627-F34E-9D08-E7BFE5D4077D}" type="presParOf" srcId="{0D1B6EF3-2E76-204F-9D9D-4B8B9D5DB90A}" destId="{CF4CC176-EC8A-2246-A6F5-1ED7B1947AB8}" srcOrd="1" destOrd="0" presId="urn:microsoft.com/office/officeart/2005/8/layout/orgChart1"/>
    <dgm:cxn modelId="{77CEEFA4-702F-9D4A-8D6D-9ED04E4A5DDC}" type="presParOf" srcId="{0D1B6EF3-2E76-204F-9D9D-4B8B9D5DB90A}" destId="{CBB53180-EF3B-8146-8BBB-03893111D217}" srcOrd="2" destOrd="0" presId="urn:microsoft.com/office/officeart/2005/8/layout/orgChart1"/>
    <dgm:cxn modelId="{3B703CF6-7123-9141-A7E1-43291652C1F3}" type="presParOf" srcId="{30A1D179-3DE4-2443-94E2-E95159CDAC81}" destId="{9BC5F842-40CE-AE4A-8F88-2AB5823F4BAB}" srcOrd="4" destOrd="0" presId="urn:microsoft.com/office/officeart/2005/8/layout/orgChart1"/>
    <dgm:cxn modelId="{64370950-EA83-3649-A1BE-B3CB850E2C17}" type="presParOf" srcId="{30A1D179-3DE4-2443-94E2-E95159CDAC81}" destId="{90E5EFDB-9814-5045-AC84-6BDFC7BA2CA0}" srcOrd="5" destOrd="0" presId="urn:microsoft.com/office/officeart/2005/8/layout/orgChart1"/>
    <dgm:cxn modelId="{E36BB3D9-73D0-AF4D-A118-49AE9DF98FA8}" type="presParOf" srcId="{90E5EFDB-9814-5045-AC84-6BDFC7BA2CA0}" destId="{6689EE5C-B1FD-1D45-B8E7-3329964309DD}" srcOrd="0" destOrd="0" presId="urn:microsoft.com/office/officeart/2005/8/layout/orgChart1"/>
    <dgm:cxn modelId="{BE2C7925-2E7D-204D-89BD-B55803641324}" type="presParOf" srcId="{6689EE5C-B1FD-1D45-B8E7-3329964309DD}" destId="{8526500F-4864-AF4E-B32D-A03DE8DF8D60}" srcOrd="0" destOrd="0" presId="urn:microsoft.com/office/officeart/2005/8/layout/orgChart1"/>
    <dgm:cxn modelId="{5493DD00-8AF5-0541-8415-665C60C8BAE8}" type="presParOf" srcId="{6689EE5C-B1FD-1D45-B8E7-3329964309DD}" destId="{7DE238C6-155C-2D4D-9F86-B6986C62D3DE}" srcOrd="1" destOrd="0" presId="urn:microsoft.com/office/officeart/2005/8/layout/orgChart1"/>
    <dgm:cxn modelId="{4CD57455-7304-D64B-90FE-B9F58ABA2144}" type="presParOf" srcId="{90E5EFDB-9814-5045-AC84-6BDFC7BA2CA0}" destId="{7CE91719-0581-C146-BBCE-03679B1F454A}" srcOrd="1" destOrd="0" presId="urn:microsoft.com/office/officeart/2005/8/layout/orgChart1"/>
    <dgm:cxn modelId="{014EF29D-70E2-FD41-AADA-1FE92675373E}" type="presParOf" srcId="{90E5EFDB-9814-5045-AC84-6BDFC7BA2CA0}" destId="{28754DB5-0408-1140-97DF-A025124EAD41}" srcOrd="2" destOrd="0" presId="urn:microsoft.com/office/officeart/2005/8/layout/orgChart1"/>
    <dgm:cxn modelId="{F21891E8-D29C-494B-978C-E2CFCCD3D7F5}" type="presParOf" srcId="{D46E0BB0-867C-3F4B-908D-633FFD53B829}" destId="{3661E348-C4D0-E846-97EC-4970A228175D}" srcOrd="2" destOrd="0" presId="urn:microsoft.com/office/officeart/2005/8/layout/orgChart1"/>
    <dgm:cxn modelId="{4DB12FAF-F2E7-EC4A-97CB-DB511D1CBAF9}" type="presParOf" srcId="{DD20E0B8-F84C-1C43-851D-B58667492E33}" destId="{7EE1C69F-DF17-9949-BB89-76B42667DB93}" srcOrd="2" destOrd="0" presId="urn:microsoft.com/office/officeart/2005/8/layout/orgChart1"/>
    <dgm:cxn modelId="{45BFDFB4-8A1B-6742-B48D-82235CC3CAB9}" type="presParOf" srcId="{DD20E0B8-F84C-1C43-851D-B58667492E33}" destId="{84D00D33-A278-7A4D-9CE8-4CEE54706C33}" srcOrd="3" destOrd="0" presId="urn:microsoft.com/office/officeart/2005/8/layout/orgChart1"/>
    <dgm:cxn modelId="{D2EAABB1-E0D8-5340-9457-528ACDF49B70}" type="presParOf" srcId="{84D00D33-A278-7A4D-9CE8-4CEE54706C33}" destId="{D2E4D844-2A7C-9A4D-95C3-0955B2AD1D5A}" srcOrd="0" destOrd="0" presId="urn:microsoft.com/office/officeart/2005/8/layout/orgChart1"/>
    <dgm:cxn modelId="{3185062D-4E3B-CE41-844F-E002C02F7DAA}" type="presParOf" srcId="{D2E4D844-2A7C-9A4D-95C3-0955B2AD1D5A}" destId="{7C0932CD-7138-D24A-8601-0837DA6936C1}" srcOrd="0" destOrd="0" presId="urn:microsoft.com/office/officeart/2005/8/layout/orgChart1"/>
    <dgm:cxn modelId="{50F9E53E-EC33-0940-993C-7D592F32B41F}" type="presParOf" srcId="{D2E4D844-2A7C-9A4D-95C3-0955B2AD1D5A}" destId="{72BEA923-5999-0848-ADDA-3E9ADDF75A70}" srcOrd="1" destOrd="0" presId="urn:microsoft.com/office/officeart/2005/8/layout/orgChart1"/>
    <dgm:cxn modelId="{BC58087A-A644-B940-9DB7-9A4BB80A9165}" type="presParOf" srcId="{84D00D33-A278-7A4D-9CE8-4CEE54706C33}" destId="{4E9D7A43-DA08-E54F-84A7-CDF80579CFA7}" srcOrd="1" destOrd="0" presId="urn:microsoft.com/office/officeart/2005/8/layout/orgChart1"/>
    <dgm:cxn modelId="{61DAA70F-66C8-644B-B5B3-DD47744738EE}" type="presParOf" srcId="{4E9D7A43-DA08-E54F-84A7-CDF80579CFA7}" destId="{D7816CDE-9EFD-6440-8FC6-290C0B2DACB1}" srcOrd="0" destOrd="0" presId="urn:microsoft.com/office/officeart/2005/8/layout/orgChart1"/>
    <dgm:cxn modelId="{A2918DDF-6D5D-2644-AFD7-1B13DD72330B}" type="presParOf" srcId="{4E9D7A43-DA08-E54F-84A7-CDF80579CFA7}" destId="{B73E0EDE-9A23-4649-99BE-15908A664F7A}" srcOrd="1" destOrd="0" presId="urn:microsoft.com/office/officeart/2005/8/layout/orgChart1"/>
    <dgm:cxn modelId="{11CC731F-5FA9-1340-A275-D7F341EA9598}" type="presParOf" srcId="{B73E0EDE-9A23-4649-99BE-15908A664F7A}" destId="{2DE0D0F2-4C48-C741-9FBA-A0300356721E}" srcOrd="0" destOrd="0" presId="urn:microsoft.com/office/officeart/2005/8/layout/orgChart1"/>
    <dgm:cxn modelId="{BD8BC925-6E13-494F-A639-B6D6F4E5D9C3}" type="presParOf" srcId="{2DE0D0F2-4C48-C741-9FBA-A0300356721E}" destId="{E9D27BD7-55BF-344D-8B5A-A6312C975D93}" srcOrd="0" destOrd="0" presId="urn:microsoft.com/office/officeart/2005/8/layout/orgChart1"/>
    <dgm:cxn modelId="{E295CDD8-9899-3B4F-B198-DBFFB7AD2CE2}" type="presParOf" srcId="{2DE0D0F2-4C48-C741-9FBA-A0300356721E}" destId="{B8080919-BC31-0E43-BF44-AE4FCC90A8B2}" srcOrd="1" destOrd="0" presId="urn:microsoft.com/office/officeart/2005/8/layout/orgChart1"/>
    <dgm:cxn modelId="{ACE3B94D-32DF-A548-8FAA-4553907E2E02}" type="presParOf" srcId="{B73E0EDE-9A23-4649-99BE-15908A664F7A}" destId="{0F2D19F4-EF7B-054F-A32C-A8BCBE17E68E}" srcOrd="1" destOrd="0" presId="urn:microsoft.com/office/officeart/2005/8/layout/orgChart1"/>
    <dgm:cxn modelId="{1DFD42A6-3C79-3845-B779-7529AD2B5E30}" type="presParOf" srcId="{B73E0EDE-9A23-4649-99BE-15908A664F7A}" destId="{F2D9F92E-051B-0347-B618-362BA44A8D03}" srcOrd="2" destOrd="0" presId="urn:microsoft.com/office/officeart/2005/8/layout/orgChart1"/>
    <dgm:cxn modelId="{BED435E0-9659-3142-A8AE-89AD79D4DA84}" type="presParOf" srcId="{4E9D7A43-DA08-E54F-84A7-CDF80579CFA7}" destId="{8CC47F57-E69A-8942-A007-6B5717ABC14E}" srcOrd="2" destOrd="0" presId="urn:microsoft.com/office/officeart/2005/8/layout/orgChart1"/>
    <dgm:cxn modelId="{349D3803-5548-1D4F-990E-FC1DCD75C8B4}" type="presParOf" srcId="{4E9D7A43-DA08-E54F-84A7-CDF80579CFA7}" destId="{5E697413-CCA4-6444-8235-21CE8FF6D62D}" srcOrd="3" destOrd="0" presId="urn:microsoft.com/office/officeart/2005/8/layout/orgChart1"/>
    <dgm:cxn modelId="{00885A69-486A-5740-8D38-30628C982E54}" type="presParOf" srcId="{5E697413-CCA4-6444-8235-21CE8FF6D62D}" destId="{0EA110D3-7B3C-1046-A37E-11DCF40146A3}" srcOrd="0" destOrd="0" presId="urn:microsoft.com/office/officeart/2005/8/layout/orgChart1"/>
    <dgm:cxn modelId="{E2EBB699-1B9D-484A-AC26-AB397A176AF4}" type="presParOf" srcId="{0EA110D3-7B3C-1046-A37E-11DCF40146A3}" destId="{9B57ADDE-5EAC-2548-8860-33BEA26A2676}" srcOrd="0" destOrd="0" presId="urn:microsoft.com/office/officeart/2005/8/layout/orgChart1"/>
    <dgm:cxn modelId="{1187C864-FAC2-2B4A-B17E-6C007874E005}" type="presParOf" srcId="{0EA110D3-7B3C-1046-A37E-11DCF40146A3}" destId="{F2038182-8E77-0242-83CD-8C93DFB648A5}" srcOrd="1" destOrd="0" presId="urn:microsoft.com/office/officeart/2005/8/layout/orgChart1"/>
    <dgm:cxn modelId="{A66FDD5A-D664-3A45-95BC-12ADCD4466FB}" type="presParOf" srcId="{5E697413-CCA4-6444-8235-21CE8FF6D62D}" destId="{EFF37EDD-183E-5A4A-841B-202D3F8346B3}" srcOrd="1" destOrd="0" presId="urn:microsoft.com/office/officeart/2005/8/layout/orgChart1"/>
    <dgm:cxn modelId="{FA0BF8E4-72B1-9440-8AEF-FB24360DAE24}" type="presParOf" srcId="{5E697413-CCA4-6444-8235-21CE8FF6D62D}" destId="{26AD55D8-08B4-674D-A294-52D57873FEFF}" srcOrd="2" destOrd="0" presId="urn:microsoft.com/office/officeart/2005/8/layout/orgChart1"/>
    <dgm:cxn modelId="{9E5ECD66-4512-AA44-BF9F-FD923A816CD7}" type="presParOf" srcId="{4E9D7A43-DA08-E54F-84A7-CDF80579CFA7}" destId="{681B89DC-3714-AE4D-A383-52CE3AB9EED3}" srcOrd="4" destOrd="0" presId="urn:microsoft.com/office/officeart/2005/8/layout/orgChart1"/>
    <dgm:cxn modelId="{3B0F6480-F8EB-8F4B-B49E-1DDB4E396FDB}" type="presParOf" srcId="{4E9D7A43-DA08-E54F-84A7-CDF80579CFA7}" destId="{8F23AD1C-1A4F-3D4F-87E7-1E8208D24BB2}" srcOrd="5" destOrd="0" presId="urn:microsoft.com/office/officeart/2005/8/layout/orgChart1"/>
    <dgm:cxn modelId="{0C12D555-FAD1-5A43-AD5C-299D09D852ED}" type="presParOf" srcId="{8F23AD1C-1A4F-3D4F-87E7-1E8208D24BB2}" destId="{24274070-5866-0A49-BD46-E03C6F534020}" srcOrd="0" destOrd="0" presId="urn:microsoft.com/office/officeart/2005/8/layout/orgChart1"/>
    <dgm:cxn modelId="{8C697FAA-0520-D346-8BF2-27A8A00A5340}" type="presParOf" srcId="{24274070-5866-0A49-BD46-E03C6F534020}" destId="{C24CC3A8-4E58-5044-8C33-A20BBA338D17}" srcOrd="0" destOrd="0" presId="urn:microsoft.com/office/officeart/2005/8/layout/orgChart1"/>
    <dgm:cxn modelId="{7BA838D6-5B56-9F48-AC50-C9EA23D25DD9}" type="presParOf" srcId="{24274070-5866-0A49-BD46-E03C6F534020}" destId="{0C01D3EF-5BCD-E249-8EFF-7F466AAB8240}" srcOrd="1" destOrd="0" presId="urn:microsoft.com/office/officeart/2005/8/layout/orgChart1"/>
    <dgm:cxn modelId="{F8697787-A901-D948-BC5C-9E091B998600}" type="presParOf" srcId="{8F23AD1C-1A4F-3D4F-87E7-1E8208D24BB2}" destId="{D8C84B78-81EE-BC45-951B-A36C1B50ED45}" srcOrd="1" destOrd="0" presId="urn:microsoft.com/office/officeart/2005/8/layout/orgChart1"/>
    <dgm:cxn modelId="{B70A113D-A5CD-7C49-965D-EE005D8ECEEB}" type="presParOf" srcId="{8F23AD1C-1A4F-3D4F-87E7-1E8208D24BB2}" destId="{D46AFE0F-8B79-F64C-9749-62DFF368A34D}" srcOrd="2" destOrd="0" presId="urn:microsoft.com/office/officeart/2005/8/layout/orgChart1"/>
    <dgm:cxn modelId="{6A4ECFA1-CE8E-6D41-81C1-D1283EF63E50}" type="presParOf" srcId="{84D00D33-A278-7A4D-9CE8-4CEE54706C33}" destId="{CF1C89DB-BC32-FB4B-81FF-86918F3FA95F}" srcOrd="2" destOrd="0" presId="urn:microsoft.com/office/officeart/2005/8/layout/orgChart1"/>
    <dgm:cxn modelId="{6A6B85B3-A65C-CF47-8368-233757BA0299}" type="presParOf" srcId="{DD20E0B8-F84C-1C43-851D-B58667492E33}" destId="{54E02EDB-372C-864B-A417-36DC351675B0}" srcOrd="4" destOrd="0" presId="urn:microsoft.com/office/officeart/2005/8/layout/orgChart1"/>
    <dgm:cxn modelId="{3D4C6BC2-E6CE-9E4B-AB2D-CA102A51DFC3}" type="presParOf" srcId="{DD20E0B8-F84C-1C43-851D-B58667492E33}" destId="{7134ADA3-FB85-EE49-A6F1-2121B346268A}" srcOrd="5" destOrd="0" presId="urn:microsoft.com/office/officeart/2005/8/layout/orgChart1"/>
    <dgm:cxn modelId="{CE2A1607-F8C0-FA4D-8DD5-7C051ADD1AA2}" type="presParOf" srcId="{7134ADA3-FB85-EE49-A6F1-2121B346268A}" destId="{96D95331-F5FE-D44F-9587-B30BA0E7C328}" srcOrd="0" destOrd="0" presId="urn:microsoft.com/office/officeart/2005/8/layout/orgChart1"/>
    <dgm:cxn modelId="{20458E76-6639-574F-9090-40EF4BA7543F}" type="presParOf" srcId="{96D95331-F5FE-D44F-9587-B30BA0E7C328}" destId="{AAF3A545-11DE-4F48-A9C3-6ECA0915D5E2}" srcOrd="0" destOrd="0" presId="urn:microsoft.com/office/officeart/2005/8/layout/orgChart1"/>
    <dgm:cxn modelId="{99396862-585E-C045-A449-988FE5EF2365}" type="presParOf" srcId="{96D95331-F5FE-D44F-9587-B30BA0E7C328}" destId="{6375AE18-5F8C-8F45-8F82-6EB20B355603}" srcOrd="1" destOrd="0" presId="urn:microsoft.com/office/officeart/2005/8/layout/orgChart1"/>
    <dgm:cxn modelId="{57B75BAE-0E61-D945-8392-8C840B948201}" type="presParOf" srcId="{7134ADA3-FB85-EE49-A6F1-2121B346268A}" destId="{0EC5D395-4FFD-A643-A0CC-7F6712A18FF1}" srcOrd="1" destOrd="0" presId="urn:microsoft.com/office/officeart/2005/8/layout/orgChart1"/>
    <dgm:cxn modelId="{24D918D8-0D59-2941-94DB-7DB5ACEEC829}" type="presParOf" srcId="{0EC5D395-4FFD-A643-A0CC-7F6712A18FF1}" destId="{37F615B8-1244-914D-A30D-3F457D70E850}" srcOrd="0" destOrd="0" presId="urn:microsoft.com/office/officeart/2005/8/layout/orgChart1"/>
    <dgm:cxn modelId="{2A75532E-A0B4-E34B-9826-38DD2C3D4410}" type="presParOf" srcId="{0EC5D395-4FFD-A643-A0CC-7F6712A18FF1}" destId="{324972C2-0A16-144E-82E9-FE1FB6639C6C}" srcOrd="1" destOrd="0" presId="urn:microsoft.com/office/officeart/2005/8/layout/orgChart1"/>
    <dgm:cxn modelId="{9EF1F6A4-9056-4947-853C-A1921158661C}" type="presParOf" srcId="{324972C2-0A16-144E-82E9-FE1FB6639C6C}" destId="{0E664D4E-5860-1B46-86AC-B8FDB691ACDB}" srcOrd="0" destOrd="0" presId="urn:microsoft.com/office/officeart/2005/8/layout/orgChart1"/>
    <dgm:cxn modelId="{80C82888-04EF-F148-84A4-CF391D188766}" type="presParOf" srcId="{0E664D4E-5860-1B46-86AC-B8FDB691ACDB}" destId="{11BD9190-626C-FD43-8981-E713A3F44719}" srcOrd="0" destOrd="0" presId="urn:microsoft.com/office/officeart/2005/8/layout/orgChart1"/>
    <dgm:cxn modelId="{58D4E670-2553-7C4B-AED4-017B150EFC69}" type="presParOf" srcId="{0E664D4E-5860-1B46-86AC-B8FDB691ACDB}" destId="{814BC285-E204-7D4C-A95F-4D5BDDBEC0CC}" srcOrd="1" destOrd="0" presId="urn:microsoft.com/office/officeart/2005/8/layout/orgChart1"/>
    <dgm:cxn modelId="{A5963998-521F-E944-9781-BAC5FFD4C64F}" type="presParOf" srcId="{324972C2-0A16-144E-82E9-FE1FB6639C6C}" destId="{74B96135-5AC6-2846-8784-7701D3AC4311}" srcOrd="1" destOrd="0" presId="urn:microsoft.com/office/officeart/2005/8/layout/orgChart1"/>
    <dgm:cxn modelId="{B0320D64-451E-0148-A914-F36235E0F5F0}" type="presParOf" srcId="{324972C2-0A16-144E-82E9-FE1FB6639C6C}" destId="{ED79DF68-60C7-4F45-886E-92AE644839C1}" srcOrd="2" destOrd="0" presId="urn:microsoft.com/office/officeart/2005/8/layout/orgChart1"/>
    <dgm:cxn modelId="{F8448E70-E3D4-6C46-8BC8-13AEB7A9D176}" type="presParOf" srcId="{7134ADA3-FB85-EE49-A6F1-2121B346268A}" destId="{DFC879C2-E13C-2143-A6B1-8C9EF2165823}" srcOrd="2" destOrd="0" presId="urn:microsoft.com/office/officeart/2005/8/layout/orgChart1"/>
    <dgm:cxn modelId="{E6C504EF-D3E6-4A4C-9060-D414D081FC3B}" type="presParOf" srcId="{DD20E0B8-F84C-1C43-851D-B58667492E33}" destId="{129DFF4D-890A-CE40-920C-1A1709B8C6D6}" srcOrd="6" destOrd="0" presId="urn:microsoft.com/office/officeart/2005/8/layout/orgChart1"/>
    <dgm:cxn modelId="{D636A645-904E-8D46-B741-0E9ACC26BE4A}" type="presParOf" srcId="{DD20E0B8-F84C-1C43-851D-B58667492E33}" destId="{CD8DC70F-8C8C-3A44-A8BD-2BA89DE170B9}" srcOrd="7" destOrd="0" presId="urn:microsoft.com/office/officeart/2005/8/layout/orgChart1"/>
    <dgm:cxn modelId="{9B6DEEFE-6038-FF4B-84FD-E18DD46CE45D}" type="presParOf" srcId="{CD8DC70F-8C8C-3A44-A8BD-2BA89DE170B9}" destId="{40CBBD42-5C5B-B94D-8197-71269003E842}" srcOrd="0" destOrd="0" presId="urn:microsoft.com/office/officeart/2005/8/layout/orgChart1"/>
    <dgm:cxn modelId="{2E5F42EF-6579-4F4D-B7A8-EB097161B668}" type="presParOf" srcId="{40CBBD42-5C5B-B94D-8197-71269003E842}" destId="{C92E037C-C533-9E40-A115-D77D3FF16C15}" srcOrd="0" destOrd="0" presId="urn:microsoft.com/office/officeart/2005/8/layout/orgChart1"/>
    <dgm:cxn modelId="{91094620-051A-994D-ADAC-0C260D76A0AF}" type="presParOf" srcId="{40CBBD42-5C5B-B94D-8197-71269003E842}" destId="{77AD3888-CE34-B742-BC92-CAAD85C3C130}" srcOrd="1" destOrd="0" presId="urn:microsoft.com/office/officeart/2005/8/layout/orgChart1"/>
    <dgm:cxn modelId="{5C38A137-6B4C-304C-A727-6D36EDBF78FD}" type="presParOf" srcId="{CD8DC70F-8C8C-3A44-A8BD-2BA89DE170B9}" destId="{04AAEC51-672A-A749-A1AB-8DB7EFB23DAB}" srcOrd="1" destOrd="0" presId="urn:microsoft.com/office/officeart/2005/8/layout/orgChart1"/>
    <dgm:cxn modelId="{8C498BA0-4F86-E945-A53F-E71F1A04B84C}" type="presParOf" srcId="{04AAEC51-672A-A749-A1AB-8DB7EFB23DAB}" destId="{6FB751E3-CDF2-2842-8853-B1D18ACA32EC}" srcOrd="0" destOrd="0" presId="urn:microsoft.com/office/officeart/2005/8/layout/orgChart1"/>
    <dgm:cxn modelId="{04A8AB70-6EF8-9D45-B5AA-2C01A68F30E0}" type="presParOf" srcId="{04AAEC51-672A-A749-A1AB-8DB7EFB23DAB}" destId="{60FE669E-0AAF-314B-B09B-B78B57E75BE7}" srcOrd="1" destOrd="0" presId="urn:microsoft.com/office/officeart/2005/8/layout/orgChart1"/>
    <dgm:cxn modelId="{E96A6202-3BAE-8246-AC49-6A8A33B360E0}" type="presParOf" srcId="{60FE669E-0AAF-314B-B09B-B78B57E75BE7}" destId="{2826BCC3-EDA1-E645-AA59-2DEBB4446A03}" srcOrd="0" destOrd="0" presId="urn:microsoft.com/office/officeart/2005/8/layout/orgChart1"/>
    <dgm:cxn modelId="{2BB6E739-5EC7-E347-88D5-16F87C3AB8EB}" type="presParOf" srcId="{2826BCC3-EDA1-E645-AA59-2DEBB4446A03}" destId="{A74EA0B7-CAA7-1248-BFBA-F2F9171E1923}" srcOrd="0" destOrd="0" presId="urn:microsoft.com/office/officeart/2005/8/layout/orgChart1"/>
    <dgm:cxn modelId="{53FA6D3B-49F7-BA46-8822-DE5119714F09}" type="presParOf" srcId="{2826BCC3-EDA1-E645-AA59-2DEBB4446A03}" destId="{63F4A122-9DB3-7742-8CC2-CCCEE41F0C95}" srcOrd="1" destOrd="0" presId="urn:microsoft.com/office/officeart/2005/8/layout/orgChart1"/>
    <dgm:cxn modelId="{9F9752E7-435C-244B-A916-0D4C53B858EF}" type="presParOf" srcId="{60FE669E-0AAF-314B-B09B-B78B57E75BE7}" destId="{27E297E2-C069-EE4C-9584-C6FA8B777C8B}" srcOrd="1" destOrd="0" presId="urn:microsoft.com/office/officeart/2005/8/layout/orgChart1"/>
    <dgm:cxn modelId="{1F993EEB-F1FE-4C42-85EA-7E9794E16144}" type="presParOf" srcId="{60FE669E-0AAF-314B-B09B-B78B57E75BE7}" destId="{C54F3923-98D9-D746-9406-0216CD2041B7}" srcOrd="2" destOrd="0" presId="urn:microsoft.com/office/officeart/2005/8/layout/orgChart1"/>
    <dgm:cxn modelId="{0896CBF0-95E2-F543-800E-EA4070A527F3}" type="presParOf" srcId="{CD8DC70F-8C8C-3A44-A8BD-2BA89DE170B9}" destId="{27BF926C-4D11-E846-9B63-CEC30B4D97EE}" srcOrd="2" destOrd="0" presId="urn:microsoft.com/office/officeart/2005/8/layout/orgChart1"/>
    <dgm:cxn modelId="{4F319E03-2EB4-4149-AA5D-6574EC834FD2}" type="presParOf" srcId="{DD20E0B8-F84C-1C43-851D-B58667492E33}" destId="{86A0B5E2-87E4-C445-BDA2-E7AC16372FAD}" srcOrd="8" destOrd="0" presId="urn:microsoft.com/office/officeart/2005/8/layout/orgChart1"/>
    <dgm:cxn modelId="{7A339D94-7674-244E-AE0E-760E746AC93F}" type="presParOf" srcId="{DD20E0B8-F84C-1C43-851D-B58667492E33}" destId="{3971E850-7EE2-694C-8EC8-D4CFC228B599}" srcOrd="9" destOrd="0" presId="urn:microsoft.com/office/officeart/2005/8/layout/orgChart1"/>
    <dgm:cxn modelId="{B2A2B029-D9A2-CF43-BFEF-A48D739439B8}" type="presParOf" srcId="{3971E850-7EE2-694C-8EC8-D4CFC228B599}" destId="{A58D0DA3-88EA-EE4A-A17E-994A3C4AA9D1}" srcOrd="0" destOrd="0" presId="urn:microsoft.com/office/officeart/2005/8/layout/orgChart1"/>
    <dgm:cxn modelId="{2231D8D6-588E-DD48-B725-78032CE8A4D0}" type="presParOf" srcId="{A58D0DA3-88EA-EE4A-A17E-994A3C4AA9D1}" destId="{9D340F2C-D640-EE4D-A1BE-549A041872E8}" srcOrd="0" destOrd="0" presId="urn:microsoft.com/office/officeart/2005/8/layout/orgChart1"/>
    <dgm:cxn modelId="{95744D63-0581-B945-A8B8-A9C2DECAF82F}" type="presParOf" srcId="{A58D0DA3-88EA-EE4A-A17E-994A3C4AA9D1}" destId="{2BD72BAD-64D7-4E4C-8099-953D2FE4B9F9}" srcOrd="1" destOrd="0" presId="urn:microsoft.com/office/officeart/2005/8/layout/orgChart1"/>
    <dgm:cxn modelId="{6A60020E-62CC-2541-A23F-ADD7806FCDB4}" type="presParOf" srcId="{3971E850-7EE2-694C-8EC8-D4CFC228B599}" destId="{CCB5C15C-6579-0B45-A28A-B4A9BD89A756}" srcOrd="1" destOrd="0" presId="urn:microsoft.com/office/officeart/2005/8/layout/orgChart1"/>
    <dgm:cxn modelId="{1373B8CA-0643-1840-B0CF-6A013DED6C15}" type="presParOf" srcId="{CCB5C15C-6579-0B45-A28A-B4A9BD89A756}" destId="{28AC67D5-1B6A-0B4A-85DA-7753E48A0B2D}" srcOrd="0" destOrd="0" presId="urn:microsoft.com/office/officeart/2005/8/layout/orgChart1"/>
    <dgm:cxn modelId="{3592C96C-B94B-F443-86FC-2940822E1AF1}" type="presParOf" srcId="{CCB5C15C-6579-0B45-A28A-B4A9BD89A756}" destId="{E8E3D84F-E846-894D-8897-6E3D1C1674CF}" srcOrd="1" destOrd="0" presId="urn:microsoft.com/office/officeart/2005/8/layout/orgChart1"/>
    <dgm:cxn modelId="{4BF316D0-A69C-1449-A5C1-42F2F979CC4B}" type="presParOf" srcId="{E8E3D84F-E846-894D-8897-6E3D1C1674CF}" destId="{EC288814-EBA8-4448-AE1F-B3B57ACCAC74}" srcOrd="0" destOrd="0" presId="urn:microsoft.com/office/officeart/2005/8/layout/orgChart1"/>
    <dgm:cxn modelId="{72E0586F-2650-B442-9649-F54AB4CC5D0C}" type="presParOf" srcId="{EC288814-EBA8-4448-AE1F-B3B57ACCAC74}" destId="{487EE0F1-91ED-AE42-A005-7D2F94199F68}" srcOrd="0" destOrd="0" presId="urn:microsoft.com/office/officeart/2005/8/layout/orgChart1"/>
    <dgm:cxn modelId="{8CF81D01-53B6-D049-A58A-2CF54A950825}" type="presParOf" srcId="{EC288814-EBA8-4448-AE1F-B3B57ACCAC74}" destId="{7B2211FF-1E6D-C24F-B724-98622DFCAA85}" srcOrd="1" destOrd="0" presId="urn:microsoft.com/office/officeart/2005/8/layout/orgChart1"/>
    <dgm:cxn modelId="{F3F11549-D2AE-BF43-9786-559A56474007}" type="presParOf" srcId="{E8E3D84F-E846-894D-8897-6E3D1C1674CF}" destId="{4FD12525-8AB3-8A45-A003-CC437843B9AA}" srcOrd="1" destOrd="0" presId="urn:microsoft.com/office/officeart/2005/8/layout/orgChart1"/>
    <dgm:cxn modelId="{0FC7B3C0-CC72-C34E-812D-AC161FD04AB6}" type="presParOf" srcId="{E8E3D84F-E846-894D-8897-6E3D1C1674CF}" destId="{77A15279-B8CC-8645-A4EF-685E3561E643}" srcOrd="2" destOrd="0" presId="urn:microsoft.com/office/officeart/2005/8/layout/orgChart1"/>
    <dgm:cxn modelId="{CBDF6744-FEE3-2645-B428-33C6BB752D2F}" type="presParOf" srcId="{3971E850-7EE2-694C-8EC8-D4CFC228B599}" destId="{572A6668-62C0-4A48-BED5-BDB6FBC0BBF4}" srcOrd="2" destOrd="0" presId="urn:microsoft.com/office/officeart/2005/8/layout/orgChart1"/>
    <dgm:cxn modelId="{C9247594-2340-3947-B991-C25F86E0B13E}" type="presParOf" srcId="{DD20E0B8-F84C-1C43-851D-B58667492E33}" destId="{940C2EE5-24B0-D545-8E26-3E781787E3E6}" srcOrd="10" destOrd="0" presId="urn:microsoft.com/office/officeart/2005/8/layout/orgChart1"/>
    <dgm:cxn modelId="{7635375F-B05B-E040-8987-3209E53EFE42}" type="presParOf" srcId="{DD20E0B8-F84C-1C43-851D-B58667492E33}" destId="{2FA00D04-4C66-3449-9098-FA3F3D3176D1}" srcOrd="11" destOrd="0" presId="urn:microsoft.com/office/officeart/2005/8/layout/orgChart1"/>
    <dgm:cxn modelId="{9F1E6150-61EE-0142-9292-1A34CF4CF5BB}" type="presParOf" srcId="{2FA00D04-4C66-3449-9098-FA3F3D3176D1}" destId="{763890DE-1B58-244E-AAF2-F0C6B679E0FE}" srcOrd="0" destOrd="0" presId="urn:microsoft.com/office/officeart/2005/8/layout/orgChart1"/>
    <dgm:cxn modelId="{ABC91ADB-45A3-5D47-9791-D6F08ADAD831}" type="presParOf" srcId="{763890DE-1B58-244E-AAF2-F0C6B679E0FE}" destId="{844BEF50-9F18-8440-A48E-E0CD42DCF4D8}" srcOrd="0" destOrd="0" presId="urn:microsoft.com/office/officeart/2005/8/layout/orgChart1"/>
    <dgm:cxn modelId="{DCE87E30-35CF-404A-ADA9-632BF77181EB}" type="presParOf" srcId="{763890DE-1B58-244E-AAF2-F0C6B679E0FE}" destId="{8A4F7034-62A3-7B4F-9D3E-83DD63662D7D}" srcOrd="1" destOrd="0" presId="urn:microsoft.com/office/officeart/2005/8/layout/orgChart1"/>
    <dgm:cxn modelId="{12B08976-C6A0-484D-84F0-FE879FBC6919}" type="presParOf" srcId="{2FA00D04-4C66-3449-9098-FA3F3D3176D1}" destId="{6CADD832-336A-2844-81CB-CFD81B058139}" srcOrd="1" destOrd="0" presId="urn:microsoft.com/office/officeart/2005/8/layout/orgChart1"/>
    <dgm:cxn modelId="{8E2A8FA8-B8B4-5B48-B81A-C07997C895CE}" type="presParOf" srcId="{6CADD832-336A-2844-81CB-CFD81B058139}" destId="{9B038C8A-ABB3-1140-B60E-A33613DF5AA5}" srcOrd="0" destOrd="0" presId="urn:microsoft.com/office/officeart/2005/8/layout/orgChart1"/>
    <dgm:cxn modelId="{7C7803D0-F0F0-4243-BA25-DA0BD2440A0A}" type="presParOf" srcId="{6CADD832-336A-2844-81CB-CFD81B058139}" destId="{BAAAD292-2AAD-5B44-9A1F-A8BE1CCB11F5}" srcOrd="1" destOrd="0" presId="urn:microsoft.com/office/officeart/2005/8/layout/orgChart1"/>
    <dgm:cxn modelId="{61317803-30C0-2D47-A563-503E1D9AA4A4}" type="presParOf" srcId="{BAAAD292-2AAD-5B44-9A1F-A8BE1CCB11F5}" destId="{8B540F59-8F56-354B-B021-55B99E334D9F}" srcOrd="0" destOrd="0" presId="urn:microsoft.com/office/officeart/2005/8/layout/orgChart1"/>
    <dgm:cxn modelId="{4E5EA451-41E3-B94F-AD5B-6981F68AB6C5}" type="presParOf" srcId="{8B540F59-8F56-354B-B021-55B99E334D9F}" destId="{76839C7C-29B5-CF47-BB3B-FEE48960EB97}" srcOrd="0" destOrd="0" presId="urn:microsoft.com/office/officeart/2005/8/layout/orgChart1"/>
    <dgm:cxn modelId="{460878CA-82EB-3F4A-9F40-64DBBF261A8D}" type="presParOf" srcId="{8B540F59-8F56-354B-B021-55B99E334D9F}" destId="{62E5ED0E-6E85-7741-802B-885BD1F8C538}" srcOrd="1" destOrd="0" presId="urn:microsoft.com/office/officeart/2005/8/layout/orgChart1"/>
    <dgm:cxn modelId="{FCCA8D23-8375-A747-A6F8-92F385315832}" type="presParOf" srcId="{BAAAD292-2AAD-5B44-9A1F-A8BE1CCB11F5}" destId="{96FACAF8-575E-8746-AB71-BE17110EA243}" srcOrd="1" destOrd="0" presId="urn:microsoft.com/office/officeart/2005/8/layout/orgChart1"/>
    <dgm:cxn modelId="{C2145794-AA4B-B541-BD2D-DA4F6836BD83}" type="presParOf" srcId="{BAAAD292-2AAD-5B44-9A1F-A8BE1CCB11F5}" destId="{E30945DD-ABAC-5D4A-BBBC-AEB81A27E189}" srcOrd="2" destOrd="0" presId="urn:microsoft.com/office/officeart/2005/8/layout/orgChart1"/>
    <dgm:cxn modelId="{75146CF6-6477-4C40-99AC-3CCA2247AB75}" type="presParOf" srcId="{2FA00D04-4C66-3449-9098-FA3F3D3176D1}" destId="{16164F34-D055-E846-8674-0ADE516EAA55}" srcOrd="2" destOrd="0" presId="urn:microsoft.com/office/officeart/2005/8/layout/orgChart1"/>
    <dgm:cxn modelId="{D654FE22-8325-FF44-8D30-71D85735C55A}" type="presParOf" srcId="{142175F2-A85E-564C-89A4-D901AE809C4B}" destId="{3D022421-0335-7443-A74D-6475FA1DEF6F}" srcOrd="2" destOrd="0" presId="urn:microsoft.com/office/officeart/2005/8/layout/orgChart1"/>
    <dgm:cxn modelId="{283F9161-E521-5049-8A0D-1894E099DEBE}" type="presParOf" srcId="{3D022421-0335-7443-A74D-6475FA1DEF6F}" destId="{A8AF22FD-D363-014C-A507-96ACCA3C45D1}" srcOrd="0" destOrd="0" presId="urn:microsoft.com/office/officeart/2005/8/layout/orgChart1"/>
    <dgm:cxn modelId="{B010CA0F-31D2-2E41-9230-E850262F9052}" type="presParOf" srcId="{3D022421-0335-7443-A74D-6475FA1DEF6F}" destId="{A6D8A887-3776-0D4C-9ECD-A293A8424B62}" srcOrd="1" destOrd="0" presId="urn:microsoft.com/office/officeart/2005/8/layout/orgChart1"/>
    <dgm:cxn modelId="{88F064A8-34DB-544B-8AF4-FB90A1A07AD3}" type="presParOf" srcId="{A6D8A887-3776-0D4C-9ECD-A293A8424B62}" destId="{22364578-52CA-A445-A6A2-C066ED34A895}" srcOrd="0" destOrd="0" presId="urn:microsoft.com/office/officeart/2005/8/layout/orgChart1"/>
    <dgm:cxn modelId="{0670AD5E-7E45-1740-A63D-280E16F0934C}" type="presParOf" srcId="{22364578-52CA-A445-A6A2-C066ED34A895}" destId="{AC7EAAE3-FADC-BE41-882C-4A50F357BF62}" srcOrd="0" destOrd="0" presId="urn:microsoft.com/office/officeart/2005/8/layout/orgChart1"/>
    <dgm:cxn modelId="{1AE420A1-26D6-6341-8485-8B475C579F81}" type="presParOf" srcId="{22364578-52CA-A445-A6A2-C066ED34A895}" destId="{968E7CBE-FC06-1842-AD28-363314F4E96A}" srcOrd="1" destOrd="0" presId="urn:microsoft.com/office/officeart/2005/8/layout/orgChart1"/>
    <dgm:cxn modelId="{DE27CDBD-5C79-6245-A66A-16A4188B8334}" type="presParOf" srcId="{A6D8A887-3776-0D4C-9ECD-A293A8424B62}" destId="{262B0610-8154-524C-A0A8-42494FDC1F62}" srcOrd="1" destOrd="0" presId="urn:microsoft.com/office/officeart/2005/8/layout/orgChart1"/>
    <dgm:cxn modelId="{0DE55AEE-5422-4344-8A63-2E5CEDD77B7A}" type="presParOf" srcId="{A6D8A887-3776-0D4C-9ECD-A293A8424B62}" destId="{C2E728AE-B779-6C4D-8ECD-ED9DA0831CFB}"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9E083C-31C9-0B4E-92DF-CD3857A8AD29}" type="doc">
      <dgm:prSet loTypeId="urn:microsoft.com/office/officeart/2009/3/layout/RandomtoResultProcess" loCatId="" qsTypeId="urn:microsoft.com/office/officeart/2005/8/quickstyle/simple1" qsCatId="simple" csTypeId="urn:microsoft.com/office/officeart/2005/8/colors/accent6_1" csCatId="accent6" phldr="1"/>
      <dgm:spPr/>
      <dgm:t>
        <a:bodyPr/>
        <a:lstStyle/>
        <a:p>
          <a:endParaRPr lang="en-US"/>
        </a:p>
      </dgm:t>
    </dgm:pt>
    <dgm:pt modelId="{E375B756-0BEC-CA48-986F-F823EF8C96CE}">
      <dgm:prSet phldrT="[Text]" custT="1"/>
      <dgm:spPr/>
      <dgm:t>
        <a:bodyPr/>
        <a:lstStyle/>
        <a:p>
          <a:r>
            <a:rPr lang="es-ES_tradnl" sz="1800" noProof="0" dirty="0">
              <a:latin typeface="Arial" panose="020B0604020202020204" pitchFamily="34" charset="0"/>
              <a:cs typeface="Arial" panose="020B0604020202020204" pitchFamily="34" charset="0"/>
            </a:rPr>
            <a:t>Ubicación</a:t>
          </a:r>
        </a:p>
        <a:p>
          <a:r>
            <a:rPr lang="es-ES_tradnl" sz="1800" noProof="0" dirty="0">
              <a:latin typeface="Arial" panose="020B0604020202020204" pitchFamily="34" charset="0"/>
              <a:cs typeface="Arial" panose="020B0604020202020204" pitchFamily="34" charset="0"/>
            </a:rPr>
            <a:t>Estándares de Colores</a:t>
          </a:r>
        </a:p>
        <a:p>
          <a:r>
            <a:rPr lang="es-ES_tradnl" sz="1800" noProof="0" dirty="0">
              <a:latin typeface="Arial" panose="020B0604020202020204" pitchFamily="34" charset="0"/>
              <a:cs typeface="Arial" panose="020B0604020202020204" pitchFamily="34" charset="0"/>
            </a:rPr>
            <a:t>Fuentes</a:t>
          </a:r>
        </a:p>
        <a:p>
          <a:r>
            <a:rPr lang="es-ES_tradnl" sz="1800" noProof="0" dirty="0">
              <a:latin typeface="Arial" panose="020B0604020202020204" pitchFamily="34" charset="0"/>
              <a:cs typeface="Arial" panose="020B0604020202020204" pitchFamily="34" charset="0"/>
            </a:rPr>
            <a:t>Animación Grafica</a:t>
          </a:r>
        </a:p>
      </dgm:t>
    </dgm:pt>
    <dgm:pt modelId="{3C598400-0A3C-0441-A960-DD5B370C078A}" type="parTrans" cxnId="{07AB593A-8959-5B43-B988-EB83301BA754}">
      <dgm:prSet/>
      <dgm:spPr/>
      <dgm:t>
        <a:bodyPr/>
        <a:lstStyle/>
        <a:p>
          <a:endParaRPr lang="es-ES_tradnl" noProof="0" dirty="0"/>
        </a:p>
      </dgm:t>
    </dgm:pt>
    <dgm:pt modelId="{75A2CAED-D4B2-D64B-96C2-5E53AC1E3DFA}" type="sibTrans" cxnId="{07AB593A-8959-5B43-B988-EB83301BA754}">
      <dgm:prSet/>
      <dgm:spPr/>
      <dgm:t>
        <a:bodyPr/>
        <a:lstStyle/>
        <a:p>
          <a:endParaRPr lang="es-ES_tradnl" noProof="0" dirty="0"/>
        </a:p>
      </dgm:t>
    </dgm:pt>
    <dgm:pt modelId="{9EF2AA27-438D-A146-9E1B-48882E5E0370}">
      <dgm:prSet phldrT="[Text]" custT="1"/>
      <dgm:spPr/>
      <dgm:t>
        <a:bodyPr/>
        <a:lstStyle/>
        <a:p>
          <a:r>
            <a:rPr lang="es-ES_tradnl" sz="3600" noProof="0" dirty="0">
              <a:latin typeface="Arial" panose="020B0604020202020204" pitchFamily="34" charset="0"/>
              <a:cs typeface="Arial" panose="020B0604020202020204" pitchFamily="34" charset="0"/>
            </a:rPr>
            <a:t>Guía Gedis</a:t>
          </a:r>
        </a:p>
      </dgm:t>
    </dgm:pt>
    <dgm:pt modelId="{8448C923-D1DB-3843-9183-7271ABAF9E56}" type="parTrans" cxnId="{ACFD2FC2-538E-014E-86AF-8A08F9599202}">
      <dgm:prSet/>
      <dgm:spPr/>
      <dgm:t>
        <a:bodyPr/>
        <a:lstStyle/>
        <a:p>
          <a:endParaRPr lang="es-ES_tradnl" noProof="0" dirty="0"/>
        </a:p>
      </dgm:t>
    </dgm:pt>
    <dgm:pt modelId="{AA6AB01C-0F67-2748-A045-992FE1101518}" type="sibTrans" cxnId="{ACFD2FC2-538E-014E-86AF-8A08F9599202}">
      <dgm:prSet/>
      <dgm:spPr/>
      <dgm:t>
        <a:bodyPr/>
        <a:lstStyle/>
        <a:p>
          <a:endParaRPr lang="es-ES_tradnl" noProof="0" dirty="0"/>
        </a:p>
      </dgm:t>
    </dgm:pt>
    <dgm:pt modelId="{6E50489A-773A-484F-A238-FA1F20DCC62D}">
      <dgm:prSet phldrT="[Text]" phldr="1"/>
      <dgm:spPr/>
      <dgm:t>
        <a:bodyPr/>
        <a:lstStyle/>
        <a:p>
          <a:endParaRPr lang="es-ES_tradnl" noProof="0" dirty="0"/>
        </a:p>
      </dgm:t>
    </dgm:pt>
    <dgm:pt modelId="{7DE08BFC-9994-7F49-8D0F-296F24F434CD}" type="parTrans" cxnId="{28F9E75B-0B02-9340-9A7A-938431846768}">
      <dgm:prSet/>
      <dgm:spPr/>
      <dgm:t>
        <a:bodyPr/>
        <a:lstStyle/>
        <a:p>
          <a:endParaRPr lang="es-ES_tradnl" noProof="0" dirty="0"/>
        </a:p>
      </dgm:t>
    </dgm:pt>
    <dgm:pt modelId="{790F1BCD-7961-F84C-9753-55E4C57389D1}" type="sibTrans" cxnId="{28F9E75B-0B02-9340-9A7A-938431846768}">
      <dgm:prSet/>
      <dgm:spPr/>
      <dgm:t>
        <a:bodyPr/>
        <a:lstStyle/>
        <a:p>
          <a:endParaRPr lang="es-ES_tradnl" noProof="0" dirty="0"/>
        </a:p>
      </dgm:t>
    </dgm:pt>
    <dgm:pt modelId="{BBA036F5-B5FA-EA4A-A875-FD77B379E6BE}">
      <dgm:prSet phldrT="[Text]" custT="1"/>
      <dgm:spPr/>
      <dgm:t>
        <a:bodyPr/>
        <a:lstStyle/>
        <a:p>
          <a:r>
            <a:rPr lang="es-ES_tradnl" sz="4800" noProof="0" dirty="0">
              <a:latin typeface="Arial" panose="020B0604020202020204" pitchFamily="34" charset="0"/>
              <a:cs typeface="Arial" panose="020B0604020202020204" pitchFamily="34" charset="0"/>
            </a:rPr>
            <a:t>HMI</a:t>
          </a:r>
        </a:p>
      </dgm:t>
    </dgm:pt>
    <dgm:pt modelId="{32A5E81C-376D-5D46-BB72-E3799CF6A1E5}" type="parTrans" cxnId="{75172E8D-BDC4-A940-BBDA-8D3FFA225155}">
      <dgm:prSet/>
      <dgm:spPr/>
      <dgm:t>
        <a:bodyPr/>
        <a:lstStyle/>
        <a:p>
          <a:endParaRPr lang="es-ES_tradnl" noProof="0" dirty="0"/>
        </a:p>
      </dgm:t>
    </dgm:pt>
    <dgm:pt modelId="{B2B18412-B641-AD40-9BD0-BC7B46224537}" type="sibTrans" cxnId="{75172E8D-BDC4-A940-BBDA-8D3FFA225155}">
      <dgm:prSet/>
      <dgm:spPr/>
      <dgm:t>
        <a:bodyPr/>
        <a:lstStyle/>
        <a:p>
          <a:endParaRPr lang="es-ES_tradnl" noProof="0" dirty="0"/>
        </a:p>
      </dgm:t>
    </dgm:pt>
    <dgm:pt modelId="{E9A65CB4-C0B8-4A4A-BE16-4433890DBDE2}" type="pres">
      <dgm:prSet presAssocID="{679E083C-31C9-0B4E-92DF-CD3857A8AD29}" presName="Name0" presStyleCnt="0">
        <dgm:presLayoutVars>
          <dgm:dir/>
          <dgm:animOne val="branch"/>
          <dgm:animLvl val="lvl"/>
        </dgm:presLayoutVars>
      </dgm:prSet>
      <dgm:spPr/>
    </dgm:pt>
    <dgm:pt modelId="{EAFEEA0D-E183-204A-A5F1-674E08A0CB4F}" type="pres">
      <dgm:prSet presAssocID="{E375B756-0BEC-CA48-986F-F823EF8C96CE}" presName="chaos" presStyleCnt="0"/>
      <dgm:spPr/>
    </dgm:pt>
    <dgm:pt modelId="{6F90ED8B-D916-2449-8630-198145B6CB26}" type="pres">
      <dgm:prSet presAssocID="{E375B756-0BEC-CA48-986F-F823EF8C96CE}" presName="parTx1" presStyleLbl="revTx" presStyleIdx="0" presStyleCnt="3" custScaleY="230057" custLinFactNeighborX="-14113" custLinFactNeighborY="35766"/>
      <dgm:spPr/>
    </dgm:pt>
    <dgm:pt modelId="{E7BB5D4C-6DAC-9945-B6A5-8AA7BA4DE159}" type="pres">
      <dgm:prSet presAssocID="{E375B756-0BEC-CA48-986F-F823EF8C96CE}" presName="desTx1" presStyleLbl="revTx" presStyleIdx="1" presStyleCnt="3" custScaleY="45873" custLinFactNeighborX="-13015" custLinFactNeighborY="1171">
        <dgm:presLayoutVars>
          <dgm:bulletEnabled val="1"/>
        </dgm:presLayoutVars>
      </dgm:prSet>
      <dgm:spPr/>
    </dgm:pt>
    <dgm:pt modelId="{8DED5F1F-EFBF-DD43-8996-25A1220EE098}" type="pres">
      <dgm:prSet presAssocID="{E375B756-0BEC-CA48-986F-F823EF8C96CE}" presName="c1" presStyleLbl="node1" presStyleIdx="0" presStyleCnt="19" custLinFactX="-68165" custLinFactNeighborX="-100000"/>
      <dgm:spPr/>
    </dgm:pt>
    <dgm:pt modelId="{BB7635D9-202E-E545-B5ED-DA4B86633E5C}" type="pres">
      <dgm:prSet presAssocID="{E375B756-0BEC-CA48-986F-F823EF8C96CE}" presName="c2" presStyleLbl="node1" presStyleIdx="1" presStyleCnt="19" custLinFactX="-68165" custLinFactNeighborX="-100000"/>
      <dgm:spPr/>
    </dgm:pt>
    <dgm:pt modelId="{6F95E203-AC8A-BA4C-9F91-DC89F5BC4B97}" type="pres">
      <dgm:prSet presAssocID="{E375B756-0BEC-CA48-986F-F823EF8C96CE}" presName="c3" presStyleLbl="node1" presStyleIdx="2" presStyleCnt="19" custLinFactX="-7004" custLinFactNeighborX="-100000"/>
      <dgm:spPr/>
    </dgm:pt>
    <dgm:pt modelId="{AD1E979E-2224-4544-813E-DBB108EFE891}" type="pres">
      <dgm:prSet presAssocID="{E375B756-0BEC-CA48-986F-F823EF8C96CE}" presName="c4" presStyleLbl="node1" presStyleIdx="3" presStyleCnt="19" custLinFactX="-68165" custLinFactNeighborX="-100000"/>
      <dgm:spPr/>
    </dgm:pt>
    <dgm:pt modelId="{C94035C6-3B92-7445-BDC7-31AB47D0649F}" type="pres">
      <dgm:prSet presAssocID="{E375B756-0BEC-CA48-986F-F823EF8C96CE}" presName="c5" presStyleLbl="node1" presStyleIdx="4" presStyleCnt="19" custLinFactX="-68165" custLinFactNeighborX="-100000"/>
      <dgm:spPr/>
    </dgm:pt>
    <dgm:pt modelId="{9B89CBA8-9D3C-4246-BD48-C73361DCEFB8}" type="pres">
      <dgm:prSet presAssocID="{E375B756-0BEC-CA48-986F-F823EF8C96CE}" presName="c6" presStyleLbl="node1" presStyleIdx="5" presStyleCnt="19" custLinFactX="-68165" custLinFactNeighborX="-100000"/>
      <dgm:spPr/>
    </dgm:pt>
    <dgm:pt modelId="{1EA3654C-5D6E-AA4A-AAEB-B8B396B4C3DF}" type="pres">
      <dgm:prSet presAssocID="{E375B756-0BEC-CA48-986F-F823EF8C96CE}" presName="c7" presStyleLbl="node1" presStyleIdx="6" presStyleCnt="19" custLinFactX="-7004" custLinFactNeighborX="-100000"/>
      <dgm:spPr/>
    </dgm:pt>
    <dgm:pt modelId="{7A6DAC59-5302-D14C-ADE8-12F2A5A80E8F}" type="pres">
      <dgm:prSet presAssocID="{E375B756-0BEC-CA48-986F-F823EF8C96CE}" presName="c8" presStyleLbl="node1" presStyleIdx="7" presStyleCnt="19" custLinFactX="-68165" custLinFactNeighborX="-100000"/>
      <dgm:spPr/>
    </dgm:pt>
    <dgm:pt modelId="{BC935C8D-B892-2443-AC9E-55D27A0EEBC1}" type="pres">
      <dgm:prSet presAssocID="{E375B756-0BEC-CA48-986F-F823EF8C96CE}" presName="c9" presStyleLbl="node1" presStyleIdx="8" presStyleCnt="19" custLinFactX="-68165" custLinFactNeighborX="-100000"/>
      <dgm:spPr/>
    </dgm:pt>
    <dgm:pt modelId="{55D887D6-C7A0-3843-A5B7-E8B31E22476E}" type="pres">
      <dgm:prSet presAssocID="{E375B756-0BEC-CA48-986F-F823EF8C96CE}" presName="c10" presStyleLbl="node1" presStyleIdx="9" presStyleCnt="19" custLinFactNeighborX="-70714" custLinFactNeighborY="-22977"/>
      <dgm:spPr/>
    </dgm:pt>
    <dgm:pt modelId="{104FD405-A455-6440-B0F8-E5B5D16FFFEE}" type="pres">
      <dgm:prSet presAssocID="{E375B756-0BEC-CA48-986F-F823EF8C96CE}" presName="c11" presStyleLbl="node1" presStyleIdx="10" presStyleCnt="19" custLinFactX="-68165" custLinFactNeighborX="-100000"/>
      <dgm:spPr/>
    </dgm:pt>
    <dgm:pt modelId="{CF4368D8-C3C3-0440-A4F4-B1EB1FA4F36A}" type="pres">
      <dgm:prSet presAssocID="{E375B756-0BEC-CA48-986F-F823EF8C96CE}" presName="c12" presStyleLbl="node1" presStyleIdx="11" presStyleCnt="19" custLinFactX="-93771" custLinFactNeighborX="-100000" custLinFactNeighborY="83875"/>
      <dgm:spPr/>
    </dgm:pt>
    <dgm:pt modelId="{288FFB5A-0F28-DD47-B8CB-1E913602E766}" type="pres">
      <dgm:prSet presAssocID="{E375B756-0BEC-CA48-986F-F823EF8C96CE}" presName="c13" presStyleLbl="node1" presStyleIdx="12" presStyleCnt="19" custLinFactX="-57074" custLinFactNeighborX="-100000" custLinFactNeighborY="97432"/>
      <dgm:spPr/>
    </dgm:pt>
    <dgm:pt modelId="{B3839F68-0B18-4445-AF25-7F699F255717}" type="pres">
      <dgm:prSet presAssocID="{E375B756-0BEC-CA48-986F-F823EF8C96CE}" presName="c14" presStyleLbl="node1" presStyleIdx="13" presStyleCnt="19" custLinFactX="-136327" custLinFactY="100000" custLinFactNeighborX="-200000" custLinFactNeighborY="136337"/>
      <dgm:spPr/>
    </dgm:pt>
    <dgm:pt modelId="{6EDB7657-352A-DA48-92A9-E19F6CC79510}" type="pres">
      <dgm:prSet presAssocID="{E375B756-0BEC-CA48-986F-F823EF8C96CE}" presName="c15" presStyleLbl="node1" presStyleIdx="14" presStyleCnt="19" custLinFactX="-4112" custLinFactY="100000" custLinFactNeighborX="-100000" custLinFactNeighborY="174762"/>
      <dgm:spPr/>
    </dgm:pt>
    <dgm:pt modelId="{39117567-A12E-9244-A4A6-41017FD98973}" type="pres">
      <dgm:prSet presAssocID="{E375B756-0BEC-CA48-986F-F823EF8C96CE}" presName="c16" presStyleLbl="node1" presStyleIdx="15" presStyleCnt="19" custLinFactY="100000" custLinFactNeighborX="36357" custLinFactNeighborY="113612"/>
      <dgm:spPr/>
    </dgm:pt>
    <dgm:pt modelId="{24B518FE-5312-7148-B0AD-0B9FFC7CC382}" type="pres">
      <dgm:prSet presAssocID="{E375B756-0BEC-CA48-986F-F823EF8C96CE}" presName="c17" presStyleLbl="node1" presStyleIdx="16" presStyleCnt="19" custLinFactNeighborX="33814" custLinFactNeighborY="97432"/>
      <dgm:spPr/>
    </dgm:pt>
    <dgm:pt modelId="{07FDACE6-04BE-3D4E-9393-9913CF4C1580}" type="pres">
      <dgm:prSet presAssocID="{E375B756-0BEC-CA48-986F-F823EF8C96CE}" presName="c18" presStyleLbl="node1" presStyleIdx="17" presStyleCnt="19" custLinFactNeighborX="-56006" custLinFactNeighborY="-41162"/>
      <dgm:spPr/>
    </dgm:pt>
    <dgm:pt modelId="{D401153B-CEAA-C146-A55C-ECA6C02FC271}" type="pres">
      <dgm:prSet presAssocID="{75A2CAED-D4B2-D64B-96C2-5E53AC1E3DFA}" presName="chevronComposite1" presStyleCnt="0"/>
      <dgm:spPr/>
    </dgm:pt>
    <dgm:pt modelId="{CE37F7FF-0639-394B-894B-256DA1390B80}" type="pres">
      <dgm:prSet presAssocID="{75A2CAED-D4B2-D64B-96C2-5E53AC1E3DFA}" presName="chevron1" presStyleLbl="sibTrans2D1" presStyleIdx="0" presStyleCnt="2" custLinFactNeighborX="-36445"/>
      <dgm:spPr/>
    </dgm:pt>
    <dgm:pt modelId="{5E01916D-284A-D44B-9E05-8D69A36B0C40}" type="pres">
      <dgm:prSet presAssocID="{75A2CAED-D4B2-D64B-96C2-5E53AC1E3DFA}" presName="spChevron1" presStyleCnt="0"/>
      <dgm:spPr/>
    </dgm:pt>
    <dgm:pt modelId="{E0FD8AD0-E456-C849-9EC4-BB32592A328F}" type="pres">
      <dgm:prSet presAssocID="{75A2CAED-D4B2-D64B-96C2-5E53AC1E3DFA}" presName="overlap" presStyleCnt="0"/>
      <dgm:spPr/>
    </dgm:pt>
    <dgm:pt modelId="{66DD78ED-2B79-D64E-A5F0-D944A3079821}" type="pres">
      <dgm:prSet presAssocID="{75A2CAED-D4B2-D64B-96C2-5E53AC1E3DFA}" presName="chevronComposite2" presStyleCnt="0"/>
      <dgm:spPr/>
    </dgm:pt>
    <dgm:pt modelId="{F1B63CEF-236F-7B48-B4F7-BDA5225DB81C}" type="pres">
      <dgm:prSet presAssocID="{75A2CAED-D4B2-D64B-96C2-5E53AC1E3DFA}" presName="chevron2" presStyleLbl="sibTrans2D1" presStyleIdx="1" presStyleCnt="2"/>
      <dgm:spPr/>
    </dgm:pt>
    <dgm:pt modelId="{3E54BEFA-9946-C348-999C-F2B553136B19}" type="pres">
      <dgm:prSet presAssocID="{75A2CAED-D4B2-D64B-96C2-5E53AC1E3DFA}" presName="spChevron2" presStyleCnt="0"/>
      <dgm:spPr/>
    </dgm:pt>
    <dgm:pt modelId="{48AE80EA-D003-0E47-B6AD-0D87337FF7AA}" type="pres">
      <dgm:prSet presAssocID="{6E50489A-773A-484F-A238-FA1F20DCC62D}" presName="last" presStyleCnt="0"/>
      <dgm:spPr/>
    </dgm:pt>
    <dgm:pt modelId="{D4148B4E-3267-3C4D-8618-3814CB1F1EB7}" type="pres">
      <dgm:prSet presAssocID="{6E50489A-773A-484F-A238-FA1F20DCC62D}" presName="circleTx" presStyleLbl="node1" presStyleIdx="18" presStyleCnt="19" custLinFactNeighborX="28888" custLinFactNeighborY="425"/>
      <dgm:spPr/>
    </dgm:pt>
    <dgm:pt modelId="{05CD66A5-CD34-0446-B148-B5F4B0C50B27}" type="pres">
      <dgm:prSet presAssocID="{6E50489A-773A-484F-A238-FA1F20DCC62D}" presName="desTxN" presStyleLbl="revTx" presStyleIdx="2" presStyleCnt="3" custScaleY="35333" custLinFactNeighborX="21124" custLinFactNeighborY="-15426">
        <dgm:presLayoutVars>
          <dgm:bulletEnabled val="1"/>
        </dgm:presLayoutVars>
      </dgm:prSet>
      <dgm:spPr/>
    </dgm:pt>
    <dgm:pt modelId="{EEBF06D2-CB53-B742-A8E1-50397DA0BE45}" type="pres">
      <dgm:prSet presAssocID="{6E50489A-773A-484F-A238-FA1F20DCC62D}" presName="spN" presStyleCnt="0"/>
      <dgm:spPr/>
    </dgm:pt>
  </dgm:ptLst>
  <dgm:cxnLst>
    <dgm:cxn modelId="{8CBC2008-DE18-D640-BE8D-C10797E450ED}" type="presOf" srcId="{679E083C-31C9-0B4E-92DF-CD3857A8AD29}" destId="{E9A65CB4-C0B8-4A4A-BE16-4433890DBDE2}" srcOrd="0" destOrd="0" presId="urn:microsoft.com/office/officeart/2009/3/layout/RandomtoResultProcess"/>
    <dgm:cxn modelId="{462BE416-B75E-114D-80B9-85B8364D58CA}" type="presOf" srcId="{9EF2AA27-438D-A146-9E1B-48882E5E0370}" destId="{E7BB5D4C-6DAC-9945-B6A5-8AA7BA4DE159}" srcOrd="0" destOrd="0" presId="urn:microsoft.com/office/officeart/2009/3/layout/RandomtoResultProcess"/>
    <dgm:cxn modelId="{40A9DC1A-2285-5549-AB53-AC879C0E92EE}" type="presOf" srcId="{6E50489A-773A-484F-A238-FA1F20DCC62D}" destId="{D4148B4E-3267-3C4D-8618-3814CB1F1EB7}" srcOrd="0" destOrd="0" presId="urn:microsoft.com/office/officeart/2009/3/layout/RandomtoResultProcess"/>
    <dgm:cxn modelId="{07AB593A-8959-5B43-B988-EB83301BA754}" srcId="{679E083C-31C9-0B4E-92DF-CD3857A8AD29}" destId="{E375B756-0BEC-CA48-986F-F823EF8C96CE}" srcOrd="0" destOrd="0" parTransId="{3C598400-0A3C-0441-A960-DD5B370C078A}" sibTransId="{75A2CAED-D4B2-D64B-96C2-5E53AC1E3DFA}"/>
    <dgm:cxn modelId="{28F9E75B-0B02-9340-9A7A-938431846768}" srcId="{679E083C-31C9-0B4E-92DF-CD3857A8AD29}" destId="{6E50489A-773A-484F-A238-FA1F20DCC62D}" srcOrd="1" destOrd="0" parTransId="{7DE08BFC-9994-7F49-8D0F-296F24F434CD}" sibTransId="{790F1BCD-7961-F84C-9753-55E4C57389D1}"/>
    <dgm:cxn modelId="{5588C745-2B29-094A-BB93-7B3004A0141C}" type="presOf" srcId="{E375B756-0BEC-CA48-986F-F823EF8C96CE}" destId="{6F90ED8B-D916-2449-8630-198145B6CB26}" srcOrd="0" destOrd="0" presId="urn:microsoft.com/office/officeart/2009/3/layout/RandomtoResultProcess"/>
    <dgm:cxn modelId="{FFA08969-2ADC-294B-936B-B644495B1A74}" type="presOf" srcId="{BBA036F5-B5FA-EA4A-A875-FD77B379E6BE}" destId="{05CD66A5-CD34-0446-B148-B5F4B0C50B27}" srcOrd="0" destOrd="0" presId="urn:microsoft.com/office/officeart/2009/3/layout/RandomtoResultProcess"/>
    <dgm:cxn modelId="{75172E8D-BDC4-A940-BBDA-8D3FFA225155}" srcId="{6E50489A-773A-484F-A238-FA1F20DCC62D}" destId="{BBA036F5-B5FA-EA4A-A875-FD77B379E6BE}" srcOrd="0" destOrd="0" parTransId="{32A5E81C-376D-5D46-BB72-E3799CF6A1E5}" sibTransId="{B2B18412-B641-AD40-9BD0-BC7B46224537}"/>
    <dgm:cxn modelId="{ACFD2FC2-538E-014E-86AF-8A08F9599202}" srcId="{E375B756-0BEC-CA48-986F-F823EF8C96CE}" destId="{9EF2AA27-438D-A146-9E1B-48882E5E0370}" srcOrd="0" destOrd="0" parTransId="{8448C923-D1DB-3843-9183-7271ABAF9E56}" sibTransId="{AA6AB01C-0F67-2748-A045-992FE1101518}"/>
    <dgm:cxn modelId="{538AFF8F-DFBB-5A4D-B6DE-31301ECC0715}" type="presParOf" srcId="{E9A65CB4-C0B8-4A4A-BE16-4433890DBDE2}" destId="{EAFEEA0D-E183-204A-A5F1-674E08A0CB4F}" srcOrd="0" destOrd="0" presId="urn:microsoft.com/office/officeart/2009/3/layout/RandomtoResultProcess"/>
    <dgm:cxn modelId="{774F6923-B1D4-A147-B981-3C87E5CDA83A}" type="presParOf" srcId="{EAFEEA0D-E183-204A-A5F1-674E08A0CB4F}" destId="{6F90ED8B-D916-2449-8630-198145B6CB26}" srcOrd="0" destOrd="0" presId="urn:microsoft.com/office/officeart/2009/3/layout/RandomtoResultProcess"/>
    <dgm:cxn modelId="{C5D83194-171F-1649-877E-BF9999D92452}" type="presParOf" srcId="{EAFEEA0D-E183-204A-A5F1-674E08A0CB4F}" destId="{E7BB5D4C-6DAC-9945-B6A5-8AA7BA4DE159}" srcOrd="1" destOrd="0" presId="urn:microsoft.com/office/officeart/2009/3/layout/RandomtoResultProcess"/>
    <dgm:cxn modelId="{3F84AF03-A253-4843-850B-6D1080B7E963}" type="presParOf" srcId="{EAFEEA0D-E183-204A-A5F1-674E08A0CB4F}" destId="{8DED5F1F-EFBF-DD43-8996-25A1220EE098}" srcOrd="2" destOrd="0" presId="urn:microsoft.com/office/officeart/2009/3/layout/RandomtoResultProcess"/>
    <dgm:cxn modelId="{EE17938F-78DD-BB4A-B170-7CD93EA64283}" type="presParOf" srcId="{EAFEEA0D-E183-204A-A5F1-674E08A0CB4F}" destId="{BB7635D9-202E-E545-B5ED-DA4B86633E5C}" srcOrd="3" destOrd="0" presId="urn:microsoft.com/office/officeart/2009/3/layout/RandomtoResultProcess"/>
    <dgm:cxn modelId="{4559BF24-3A4D-4246-8EB3-102A69838DE3}" type="presParOf" srcId="{EAFEEA0D-E183-204A-A5F1-674E08A0CB4F}" destId="{6F95E203-AC8A-BA4C-9F91-DC89F5BC4B97}" srcOrd="4" destOrd="0" presId="urn:microsoft.com/office/officeart/2009/3/layout/RandomtoResultProcess"/>
    <dgm:cxn modelId="{743C4852-345C-6B44-9FED-21C0D3817344}" type="presParOf" srcId="{EAFEEA0D-E183-204A-A5F1-674E08A0CB4F}" destId="{AD1E979E-2224-4544-813E-DBB108EFE891}" srcOrd="5" destOrd="0" presId="urn:microsoft.com/office/officeart/2009/3/layout/RandomtoResultProcess"/>
    <dgm:cxn modelId="{EA1AAF1F-6E00-F340-B25B-202061D70C87}" type="presParOf" srcId="{EAFEEA0D-E183-204A-A5F1-674E08A0CB4F}" destId="{C94035C6-3B92-7445-BDC7-31AB47D0649F}" srcOrd="6" destOrd="0" presId="urn:microsoft.com/office/officeart/2009/3/layout/RandomtoResultProcess"/>
    <dgm:cxn modelId="{0E61520E-806B-A648-9611-96EC0EF1195B}" type="presParOf" srcId="{EAFEEA0D-E183-204A-A5F1-674E08A0CB4F}" destId="{9B89CBA8-9D3C-4246-BD48-C73361DCEFB8}" srcOrd="7" destOrd="0" presId="urn:microsoft.com/office/officeart/2009/3/layout/RandomtoResultProcess"/>
    <dgm:cxn modelId="{B29F7B71-78E6-0D41-9CFF-771B389A145A}" type="presParOf" srcId="{EAFEEA0D-E183-204A-A5F1-674E08A0CB4F}" destId="{1EA3654C-5D6E-AA4A-AAEB-B8B396B4C3DF}" srcOrd="8" destOrd="0" presId="urn:microsoft.com/office/officeart/2009/3/layout/RandomtoResultProcess"/>
    <dgm:cxn modelId="{1A69F437-1A50-CC4C-AE8E-E94AFB05DCBB}" type="presParOf" srcId="{EAFEEA0D-E183-204A-A5F1-674E08A0CB4F}" destId="{7A6DAC59-5302-D14C-ADE8-12F2A5A80E8F}" srcOrd="9" destOrd="0" presId="urn:microsoft.com/office/officeart/2009/3/layout/RandomtoResultProcess"/>
    <dgm:cxn modelId="{ECE612B3-ACE6-8145-AC7E-CEDC9E267104}" type="presParOf" srcId="{EAFEEA0D-E183-204A-A5F1-674E08A0CB4F}" destId="{BC935C8D-B892-2443-AC9E-55D27A0EEBC1}" srcOrd="10" destOrd="0" presId="urn:microsoft.com/office/officeart/2009/3/layout/RandomtoResultProcess"/>
    <dgm:cxn modelId="{FF5EFF96-FD58-6C4B-A488-AACCD6535CC5}" type="presParOf" srcId="{EAFEEA0D-E183-204A-A5F1-674E08A0CB4F}" destId="{55D887D6-C7A0-3843-A5B7-E8B31E22476E}" srcOrd="11" destOrd="0" presId="urn:microsoft.com/office/officeart/2009/3/layout/RandomtoResultProcess"/>
    <dgm:cxn modelId="{67384056-D80C-EB42-8E09-00076C5F545F}" type="presParOf" srcId="{EAFEEA0D-E183-204A-A5F1-674E08A0CB4F}" destId="{104FD405-A455-6440-B0F8-E5B5D16FFFEE}" srcOrd="12" destOrd="0" presId="urn:microsoft.com/office/officeart/2009/3/layout/RandomtoResultProcess"/>
    <dgm:cxn modelId="{8E0DBEE7-A892-7548-B0ED-CBBEB8D6311B}" type="presParOf" srcId="{EAFEEA0D-E183-204A-A5F1-674E08A0CB4F}" destId="{CF4368D8-C3C3-0440-A4F4-B1EB1FA4F36A}" srcOrd="13" destOrd="0" presId="urn:microsoft.com/office/officeart/2009/3/layout/RandomtoResultProcess"/>
    <dgm:cxn modelId="{318C4B97-095D-F246-9A81-99A26E37EC04}" type="presParOf" srcId="{EAFEEA0D-E183-204A-A5F1-674E08A0CB4F}" destId="{288FFB5A-0F28-DD47-B8CB-1E913602E766}" srcOrd="14" destOrd="0" presId="urn:microsoft.com/office/officeart/2009/3/layout/RandomtoResultProcess"/>
    <dgm:cxn modelId="{F607D7F4-0BD3-0346-A35B-D1EB89896012}" type="presParOf" srcId="{EAFEEA0D-E183-204A-A5F1-674E08A0CB4F}" destId="{B3839F68-0B18-4445-AF25-7F699F255717}" srcOrd="15" destOrd="0" presId="urn:microsoft.com/office/officeart/2009/3/layout/RandomtoResultProcess"/>
    <dgm:cxn modelId="{F7D316BC-69A2-444E-B76B-FEC9BCE3E275}" type="presParOf" srcId="{EAFEEA0D-E183-204A-A5F1-674E08A0CB4F}" destId="{6EDB7657-352A-DA48-92A9-E19F6CC79510}" srcOrd="16" destOrd="0" presId="urn:microsoft.com/office/officeart/2009/3/layout/RandomtoResultProcess"/>
    <dgm:cxn modelId="{F7243E64-BE66-D848-A296-7F42BE6DD6FC}" type="presParOf" srcId="{EAFEEA0D-E183-204A-A5F1-674E08A0CB4F}" destId="{39117567-A12E-9244-A4A6-41017FD98973}" srcOrd="17" destOrd="0" presId="urn:microsoft.com/office/officeart/2009/3/layout/RandomtoResultProcess"/>
    <dgm:cxn modelId="{81D59007-1025-264A-8B8A-B8EF75A1ECF5}" type="presParOf" srcId="{EAFEEA0D-E183-204A-A5F1-674E08A0CB4F}" destId="{24B518FE-5312-7148-B0AD-0B9FFC7CC382}" srcOrd="18" destOrd="0" presId="urn:microsoft.com/office/officeart/2009/3/layout/RandomtoResultProcess"/>
    <dgm:cxn modelId="{8013C2ED-BE7C-2542-83AC-E6E1BEF39D5B}" type="presParOf" srcId="{EAFEEA0D-E183-204A-A5F1-674E08A0CB4F}" destId="{07FDACE6-04BE-3D4E-9393-9913CF4C1580}" srcOrd="19" destOrd="0" presId="urn:microsoft.com/office/officeart/2009/3/layout/RandomtoResultProcess"/>
    <dgm:cxn modelId="{11992E27-2C62-0745-BD73-BC4C4FA58CEC}" type="presParOf" srcId="{E9A65CB4-C0B8-4A4A-BE16-4433890DBDE2}" destId="{D401153B-CEAA-C146-A55C-ECA6C02FC271}" srcOrd="1" destOrd="0" presId="urn:microsoft.com/office/officeart/2009/3/layout/RandomtoResultProcess"/>
    <dgm:cxn modelId="{42C34B15-DE84-3A41-9AC4-FA450BFCD678}" type="presParOf" srcId="{D401153B-CEAA-C146-A55C-ECA6C02FC271}" destId="{CE37F7FF-0639-394B-894B-256DA1390B80}" srcOrd="0" destOrd="0" presId="urn:microsoft.com/office/officeart/2009/3/layout/RandomtoResultProcess"/>
    <dgm:cxn modelId="{4DF27280-633A-4B41-A2B6-1618CEF2744A}" type="presParOf" srcId="{D401153B-CEAA-C146-A55C-ECA6C02FC271}" destId="{5E01916D-284A-D44B-9E05-8D69A36B0C40}" srcOrd="1" destOrd="0" presId="urn:microsoft.com/office/officeart/2009/3/layout/RandomtoResultProcess"/>
    <dgm:cxn modelId="{502F0584-722A-984F-A771-FDBA93B2B924}" type="presParOf" srcId="{E9A65CB4-C0B8-4A4A-BE16-4433890DBDE2}" destId="{E0FD8AD0-E456-C849-9EC4-BB32592A328F}" srcOrd="2" destOrd="0" presId="urn:microsoft.com/office/officeart/2009/3/layout/RandomtoResultProcess"/>
    <dgm:cxn modelId="{8D5B78EB-5755-A440-93B2-4DB7DDCF9195}" type="presParOf" srcId="{E9A65CB4-C0B8-4A4A-BE16-4433890DBDE2}" destId="{66DD78ED-2B79-D64E-A5F0-D944A3079821}" srcOrd="3" destOrd="0" presId="urn:microsoft.com/office/officeart/2009/3/layout/RandomtoResultProcess"/>
    <dgm:cxn modelId="{5FFE5652-5045-7C44-AEF8-0D77E323501F}" type="presParOf" srcId="{66DD78ED-2B79-D64E-A5F0-D944A3079821}" destId="{F1B63CEF-236F-7B48-B4F7-BDA5225DB81C}" srcOrd="0" destOrd="0" presId="urn:microsoft.com/office/officeart/2009/3/layout/RandomtoResultProcess"/>
    <dgm:cxn modelId="{7FF7CDCF-6DA8-5D4F-9DC5-788AD2B3797B}" type="presParOf" srcId="{66DD78ED-2B79-D64E-A5F0-D944A3079821}" destId="{3E54BEFA-9946-C348-999C-F2B553136B19}" srcOrd="1" destOrd="0" presId="urn:microsoft.com/office/officeart/2009/3/layout/RandomtoResultProcess"/>
    <dgm:cxn modelId="{B52CE02E-F3DA-AB40-B92F-4C079A7FF38E}" type="presParOf" srcId="{E9A65CB4-C0B8-4A4A-BE16-4433890DBDE2}" destId="{48AE80EA-D003-0E47-B6AD-0D87337FF7AA}" srcOrd="4" destOrd="0" presId="urn:microsoft.com/office/officeart/2009/3/layout/RandomtoResultProcess"/>
    <dgm:cxn modelId="{2A525589-90E2-024E-8971-A570F7BA4EA7}" type="presParOf" srcId="{48AE80EA-D003-0E47-B6AD-0D87337FF7AA}" destId="{D4148B4E-3267-3C4D-8618-3814CB1F1EB7}" srcOrd="0" destOrd="0" presId="urn:microsoft.com/office/officeart/2009/3/layout/RandomtoResultProcess"/>
    <dgm:cxn modelId="{1BBDE49E-13B8-164D-936F-693A78AF80C5}" type="presParOf" srcId="{48AE80EA-D003-0E47-B6AD-0D87337FF7AA}" destId="{05CD66A5-CD34-0446-B148-B5F4B0C50B27}" srcOrd="1" destOrd="0" presId="urn:microsoft.com/office/officeart/2009/3/layout/RandomtoResultProcess"/>
    <dgm:cxn modelId="{3FFC21FC-4E71-D14C-8AEA-6766284AB40E}" type="presParOf" srcId="{48AE80EA-D003-0E47-B6AD-0D87337FF7AA}" destId="{EEBF06D2-CB53-B742-A8E1-50397DA0BE45}" srcOrd="2"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1ED1BC-9037-A24E-B9A4-A0F5EEE11777}" type="doc">
      <dgm:prSet loTypeId="urn:microsoft.com/office/officeart/2005/8/layout/chevron2" loCatId="process" qsTypeId="urn:microsoft.com/office/officeart/2005/8/quickstyle/simple1" qsCatId="simple" csTypeId="urn:microsoft.com/office/officeart/2005/8/colors/accent6_3" csCatId="accent6" phldr="1"/>
      <dgm:spPr/>
      <dgm:t>
        <a:bodyPr/>
        <a:lstStyle/>
        <a:p>
          <a:endParaRPr lang="en-US"/>
        </a:p>
      </dgm:t>
    </dgm:pt>
    <dgm:pt modelId="{DF870549-7793-5047-9E07-1E7BB97A99C2}">
      <dgm:prSet/>
      <dgm:spPr/>
      <dgm:t>
        <a:bodyPr/>
        <a:lstStyle/>
        <a:p>
          <a:r>
            <a:rPr lang="es-EC" dirty="0">
              <a:latin typeface="Arial" panose="020B0604020202020204" pitchFamily="34" charset="0"/>
              <a:cs typeface="Arial" panose="020B0604020202020204" pitchFamily="34" charset="0"/>
            </a:rPr>
            <a:t>Menú Principal</a:t>
          </a:r>
          <a:endParaRPr lang="en-EC" dirty="0">
            <a:latin typeface="Arial" panose="020B0604020202020204" pitchFamily="34" charset="0"/>
            <a:cs typeface="Arial" panose="020B0604020202020204" pitchFamily="34" charset="0"/>
          </a:endParaRPr>
        </a:p>
      </dgm:t>
    </dgm:pt>
    <dgm:pt modelId="{25A6B587-CAE8-DC4A-AA93-AFDC6DA539FC}" type="parTrans" cxnId="{B6A09645-089E-A24B-BD6B-5A489DE4F63E}">
      <dgm:prSet/>
      <dgm:spPr/>
      <dgm:t>
        <a:bodyPr/>
        <a:lstStyle/>
        <a:p>
          <a:endParaRPr lang="en-US"/>
        </a:p>
      </dgm:t>
    </dgm:pt>
    <dgm:pt modelId="{BA706A19-EAA4-D349-B772-1355D4E1D72C}" type="sibTrans" cxnId="{B6A09645-089E-A24B-BD6B-5A489DE4F63E}">
      <dgm:prSet/>
      <dgm:spPr/>
      <dgm:t>
        <a:bodyPr/>
        <a:lstStyle/>
        <a:p>
          <a:endParaRPr lang="en-US"/>
        </a:p>
      </dgm:t>
    </dgm:pt>
    <dgm:pt modelId="{7C647D6F-7F3E-A74B-9219-5A435B7D12BD}">
      <dgm:prSet/>
      <dgm:spPr/>
      <dgm:t>
        <a:bodyPr/>
        <a:lstStyle/>
        <a:p>
          <a:r>
            <a:rPr lang="es-EC" dirty="0">
              <a:latin typeface="Arial" panose="020B0604020202020204" pitchFamily="34" charset="0"/>
              <a:cs typeface="Arial" panose="020B0604020202020204" pitchFamily="34" charset="0"/>
            </a:rPr>
            <a:t>Logo de la Empresa</a:t>
          </a:r>
          <a:endParaRPr lang="en-EC" dirty="0">
            <a:latin typeface="Arial" panose="020B0604020202020204" pitchFamily="34" charset="0"/>
            <a:cs typeface="Arial" panose="020B0604020202020204" pitchFamily="34" charset="0"/>
          </a:endParaRPr>
        </a:p>
      </dgm:t>
    </dgm:pt>
    <dgm:pt modelId="{099D7654-0585-1148-93F3-192B8F5CAB57}" type="parTrans" cxnId="{4CCB5C55-F95E-ED4C-A13B-01FD09BEEF3A}">
      <dgm:prSet/>
      <dgm:spPr/>
      <dgm:t>
        <a:bodyPr/>
        <a:lstStyle/>
        <a:p>
          <a:endParaRPr lang="en-US"/>
        </a:p>
      </dgm:t>
    </dgm:pt>
    <dgm:pt modelId="{CFC24465-FA25-CB48-A1A7-5073D9F7D70C}" type="sibTrans" cxnId="{4CCB5C55-F95E-ED4C-A13B-01FD09BEEF3A}">
      <dgm:prSet/>
      <dgm:spPr/>
      <dgm:t>
        <a:bodyPr/>
        <a:lstStyle/>
        <a:p>
          <a:endParaRPr lang="en-US"/>
        </a:p>
      </dgm:t>
    </dgm:pt>
    <dgm:pt modelId="{74A087B9-0415-C049-BD99-ED752AC67D09}">
      <dgm:prSet/>
      <dgm:spPr/>
      <dgm:t>
        <a:bodyPr/>
        <a:lstStyle/>
        <a:p>
          <a:r>
            <a:rPr lang="es-EC" dirty="0">
              <a:latin typeface="Arial" panose="020B0604020202020204" pitchFamily="34" charset="0"/>
              <a:cs typeface="Arial" panose="020B0604020202020204" pitchFamily="34" charset="0"/>
            </a:rPr>
            <a:t>Inicio o Cierre de Sesión </a:t>
          </a:r>
          <a:endParaRPr lang="en-EC" dirty="0">
            <a:latin typeface="Arial" panose="020B0604020202020204" pitchFamily="34" charset="0"/>
            <a:cs typeface="Arial" panose="020B0604020202020204" pitchFamily="34" charset="0"/>
          </a:endParaRPr>
        </a:p>
      </dgm:t>
    </dgm:pt>
    <dgm:pt modelId="{B5D2568B-DDD0-8B48-AA38-8830D3CF7BAC}" type="parTrans" cxnId="{0ABCE768-9E65-5C41-A89A-4C14FAAFAC68}">
      <dgm:prSet/>
      <dgm:spPr/>
      <dgm:t>
        <a:bodyPr/>
        <a:lstStyle/>
        <a:p>
          <a:endParaRPr lang="en-US"/>
        </a:p>
      </dgm:t>
    </dgm:pt>
    <dgm:pt modelId="{3A082BEC-1AF9-0A42-AE44-A879A972BD64}" type="sibTrans" cxnId="{0ABCE768-9E65-5C41-A89A-4C14FAAFAC68}">
      <dgm:prSet/>
      <dgm:spPr/>
      <dgm:t>
        <a:bodyPr/>
        <a:lstStyle/>
        <a:p>
          <a:endParaRPr lang="en-US"/>
        </a:p>
      </dgm:t>
    </dgm:pt>
    <dgm:pt modelId="{5E839FEB-34EC-D54B-A26F-DE42AAD06000}">
      <dgm:prSet/>
      <dgm:spPr/>
      <dgm:t>
        <a:bodyPr/>
        <a:lstStyle/>
        <a:p>
          <a:r>
            <a:rPr lang="es-EC" dirty="0">
              <a:latin typeface="Arial" panose="020B0604020202020204" pitchFamily="34" charset="0"/>
              <a:cs typeface="Arial" panose="020B0604020202020204" pitchFamily="34" charset="0"/>
            </a:rPr>
            <a:t>Fecha y Hora.</a:t>
          </a:r>
          <a:endParaRPr lang="en-EC" dirty="0">
            <a:latin typeface="Arial" panose="020B0604020202020204" pitchFamily="34" charset="0"/>
            <a:cs typeface="Arial" panose="020B0604020202020204" pitchFamily="34" charset="0"/>
          </a:endParaRPr>
        </a:p>
      </dgm:t>
    </dgm:pt>
    <dgm:pt modelId="{CE3B82AD-60E0-1441-A3DA-3E0F259330E8}" type="parTrans" cxnId="{31A5EA69-7888-BC40-801C-35ED24C0CE56}">
      <dgm:prSet/>
      <dgm:spPr/>
      <dgm:t>
        <a:bodyPr/>
        <a:lstStyle/>
        <a:p>
          <a:endParaRPr lang="en-US"/>
        </a:p>
      </dgm:t>
    </dgm:pt>
    <dgm:pt modelId="{071C1BED-63CA-F94B-88D2-54D4EA032B28}" type="sibTrans" cxnId="{31A5EA69-7888-BC40-801C-35ED24C0CE56}">
      <dgm:prSet/>
      <dgm:spPr/>
      <dgm:t>
        <a:bodyPr/>
        <a:lstStyle/>
        <a:p>
          <a:endParaRPr lang="en-US"/>
        </a:p>
      </dgm:t>
    </dgm:pt>
    <dgm:pt modelId="{88799B4D-D62E-A84F-A436-E17360B030B5}">
      <dgm:prSet/>
      <dgm:spPr/>
      <dgm:t>
        <a:bodyPr/>
        <a:lstStyle/>
        <a:p>
          <a:endParaRPr lang="en-EC" dirty="0">
            <a:latin typeface="Arial" panose="020B0604020202020204" pitchFamily="34" charset="0"/>
            <a:cs typeface="Arial" panose="020B0604020202020204" pitchFamily="34" charset="0"/>
          </a:endParaRPr>
        </a:p>
      </dgm:t>
    </dgm:pt>
    <dgm:pt modelId="{5F08757B-6872-E345-8531-D886F89B359A}" type="parTrans" cxnId="{7E3A7E88-93A0-AE4D-A661-3F86AB6A04CB}">
      <dgm:prSet/>
      <dgm:spPr/>
      <dgm:t>
        <a:bodyPr/>
        <a:lstStyle/>
        <a:p>
          <a:endParaRPr lang="en-US"/>
        </a:p>
      </dgm:t>
    </dgm:pt>
    <dgm:pt modelId="{A91285CD-0FA7-D34C-B110-CBDEE7EAE7C9}" type="sibTrans" cxnId="{7E3A7E88-93A0-AE4D-A661-3F86AB6A04CB}">
      <dgm:prSet/>
      <dgm:spPr/>
      <dgm:t>
        <a:bodyPr/>
        <a:lstStyle/>
        <a:p>
          <a:endParaRPr lang="en-US"/>
        </a:p>
      </dgm:t>
    </dgm:pt>
    <dgm:pt modelId="{618895AD-62DA-6C4F-A3F7-E7F9F94ADF00}">
      <dgm:prSet/>
      <dgm:spPr/>
      <dgm:t>
        <a:bodyPr/>
        <a:lstStyle/>
        <a:p>
          <a:endParaRPr lang="en-EC" dirty="0">
            <a:latin typeface="Arial" panose="020B0604020202020204" pitchFamily="34" charset="0"/>
            <a:cs typeface="Arial" panose="020B0604020202020204" pitchFamily="34" charset="0"/>
          </a:endParaRPr>
        </a:p>
      </dgm:t>
    </dgm:pt>
    <dgm:pt modelId="{325C12F8-ED11-0F43-BE9C-31C8C1BE2730}" type="parTrans" cxnId="{19A06654-17F7-344E-B22A-DD1F9786706C}">
      <dgm:prSet/>
      <dgm:spPr/>
      <dgm:t>
        <a:bodyPr/>
        <a:lstStyle/>
        <a:p>
          <a:endParaRPr lang="en-US"/>
        </a:p>
      </dgm:t>
    </dgm:pt>
    <dgm:pt modelId="{C703CDCE-7E19-674E-934F-2EC616228A1A}" type="sibTrans" cxnId="{19A06654-17F7-344E-B22A-DD1F9786706C}">
      <dgm:prSet/>
      <dgm:spPr/>
      <dgm:t>
        <a:bodyPr/>
        <a:lstStyle/>
        <a:p>
          <a:endParaRPr lang="en-US"/>
        </a:p>
      </dgm:t>
    </dgm:pt>
    <dgm:pt modelId="{A735C8DE-388E-3C4E-812F-D80F4109F832}">
      <dgm:prSet/>
      <dgm:spPr/>
      <dgm:t>
        <a:bodyPr/>
        <a:lstStyle/>
        <a:p>
          <a:endParaRPr lang="en-EC" dirty="0">
            <a:latin typeface="Arial" panose="020B0604020202020204" pitchFamily="34" charset="0"/>
            <a:cs typeface="Arial" panose="020B0604020202020204" pitchFamily="34" charset="0"/>
          </a:endParaRPr>
        </a:p>
      </dgm:t>
    </dgm:pt>
    <dgm:pt modelId="{B550E354-22D9-FD45-A0C6-2FE2354296C3}" type="parTrans" cxnId="{C84DCF83-DD9A-704F-A2E6-4379C6CDD3C1}">
      <dgm:prSet/>
      <dgm:spPr/>
      <dgm:t>
        <a:bodyPr/>
        <a:lstStyle/>
        <a:p>
          <a:endParaRPr lang="en-US"/>
        </a:p>
      </dgm:t>
    </dgm:pt>
    <dgm:pt modelId="{9C1C90A7-BCEC-0D4D-8EE3-3C13C3006A4C}" type="sibTrans" cxnId="{C84DCF83-DD9A-704F-A2E6-4379C6CDD3C1}">
      <dgm:prSet/>
      <dgm:spPr/>
      <dgm:t>
        <a:bodyPr/>
        <a:lstStyle/>
        <a:p>
          <a:endParaRPr lang="en-US"/>
        </a:p>
      </dgm:t>
    </dgm:pt>
    <dgm:pt modelId="{F0E84FEA-A697-5F49-ACBB-434BB7B6FFCE}">
      <dgm:prSet/>
      <dgm:spPr/>
      <dgm:t>
        <a:bodyPr/>
        <a:lstStyle/>
        <a:p>
          <a:endParaRPr lang="en-EC" dirty="0">
            <a:latin typeface="Arial" panose="020B0604020202020204" pitchFamily="34" charset="0"/>
            <a:cs typeface="Arial" panose="020B0604020202020204" pitchFamily="34" charset="0"/>
          </a:endParaRPr>
        </a:p>
      </dgm:t>
    </dgm:pt>
    <dgm:pt modelId="{28DE7078-FEB0-BD41-9BE6-40DC70F67738}" type="parTrans" cxnId="{7ADA3560-3A8E-4C48-88E6-FC653996D766}">
      <dgm:prSet/>
      <dgm:spPr/>
      <dgm:t>
        <a:bodyPr/>
        <a:lstStyle/>
        <a:p>
          <a:endParaRPr lang="en-US"/>
        </a:p>
      </dgm:t>
    </dgm:pt>
    <dgm:pt modelId="{F7DCCB8F-DB21-A349-8FEC-01F4EFE9E928}" type="sibTrans" cxnId="{7ADA3560-3A8E-4C48-88E6-FC653996D766}">
      <dgm:prSet/>
      <dgm:spPr/>
      <dgm:t>
        <a:bodyPr/>
        <a:lstStyle/>
        <a:p>
          <a:endParaRPr lang="en-US"/>
        </a:p>
      </dgm:t>
    </dgm:pt>
    <dgm:pt modelId="{CFF6706B-7BFE-4F47-84F0-73A8EAADEB01}" type="pres">
      <dgm:prSet presAssocID="{451ED1BC-9037-A24E-B9A4-A0F5EEE11777}" presName="linearFlow" presStyleCnt="0">
        <dgm:presLayoutVars>
          <dgm:dir/>
          <dgm:animLvl val="lvl"/>
          <dgm:resizeHandles val="exact"/>
        </dgm:presLayoutVars>
      </dgm:prSet>
      <dgm:spPr/>
    </dgm:pt>
    <dgm:pt modelId="{68635211-45C1-A84B-A8F4-2426F730CAAF}" type="pres">
      <dgm:prSet presAssocID="{88799B4D-D62E-A84F-A436-E17360B030B5}" presName="composite" presStyleCnt="0"/>
      <dgm:spPr/>
    </dgm:pt>
    <dgm:pt modelId="{CC334D79-AF86-684A-960E-1FDB1E1DBEE2}" type="pres">
      <dgm:prSet presAssocID="{88799B4D-D62E-A84F-A436-E17360B030B5}" presName="parentText" presStyleLbl="alignNode1" presStyleIdx="0" presStyleCnt="4">
        <dgm:presLayoutVars>
          <dgm:chMax val="1"/>
          <dgm:bulletEnabled val="1"/>
        </dgm:presLayoutVars>
      </dgm:prSet>
      <dgm:spPr/>
    </dgm:pt>
    <dgm:pt modelId="{3439ECF7-BE08-0A4E-886E-B753F65A4CC1}" type="pres">
      <dgm:prSet presAssocID="{88799B4D-D62E-A84F-A436-E17360B030B5}" presName="descendantText" presStyleLbl="alignAcc1" presStyleIdx="0" presStyleCnt="4" custLinFactNeighborX="0" custLinFactNeighborY="-64235">
        <dgm:presLayoutVars>
          <dgm:bulletEnabled val="1"/>
        </dgm:presLayoutVars>
      </dgm:prSet>
      <dgm:spPr/>
    </dgm:pt>
    <dgm:pt modelId="{2D518A97-4861-0E40-9A7A-A0FE62D82638}" type="pres">
      <dgm:prSet presAssocID="{A91285CD-0FA7-D34C-B110-CBDEE7EAE7C9}" presName="sp" presStyleCnt="0"/>
      <dgm:spPr/>
    </dgm:pt>
    <dgm:pt modelId="{051684E3-0F0C-9145-B09B-241FD03FE53E}" type="pres">
      <dgm:prSet presAssocID="{618895AD-62DA-6C4F-A3F7-E7F9F94ADF00}" presName="composite" presStyleCnt="0"/>
      <dgm:spPr/>
    </dgm:pt>
    <dgm:pt modelId="{305D37AF-8E03-C547-AE1C-5ED86808954E}" type="pres">
      <dgm:prSet presAssocID="{618895AD-62DA-6C4F-A3F7-E7F9F94ADF00}" presName="parentText" presStyleLbl="alignNode1" presStyleIdx="1" presStyleCnt="4">
        <dgm:presLayoutVars>
          <dgm:chMax val="1"/>
          <dgm:bulletEnabled val="1"/>
        </dgm:presLayoutVars>
      </dgm:prSet>
      <dgm:spPr/>
    </dgm:pt>
    <dgm:pt modelId="{7421D1D8-15AB-284C-9740-8F52BB761E19}" type="pres">
      <dgm:prSet presAssocID="{618895AD-62DA-6C4F-A3F7-E7F9F94ADF00}" presName="descendantText" presStyleLbl="alignAcc1" presStyleIdx="1" presStyleCnt="4">
        <dgm:presLayoutVars>
          <dgm:bulletEnabled val="1"/>
        </dgm:presLayoutVars>
      </dgm:prSet>
      <dgm:spPr/>
    </dgm:pt>
    <dgm:pt modelId="{F3952049-89E3-C84C-8DC9-A81A702034D3}" type="pres">
      <dgm:prSet presAssocID="{C703CDCE-7E19-674E-934F-2EC616228A1A}" presName="sp" presStyleCnt="0"/>
      <dgm:spPr/>
    </dgm:pt>
    <dgm:pt modelId="{F41CFAA6-8E92-8241-85D8-0F62167CA7FD}" type="pres">
      <dgm:prSet presAssocID="{A735C8DE-388E-3C4E-812F-D80F4109F832}" presName="composite" presStyleCnt="0"/>
      <dgm:spPr/>
    </dgm:pt>
    <dgm:pt modelId="{616BFA29-EACF-5E44-A3F5-554BF07065EB}" type="pres">
      <dgm:prSet presAssocID="{A735C8DE-388E-3C4E-812F-D80F4109F832}" presName="parentText" presStyleLbl="alignNode1" presStyleIdx="2" presStyleCnt="4">
        <dgm:presLayoutVars>
          <dgm:chMax val="1"/>
          <dgm:bulletEnabled val="1"/>
        </dgm:presLayoutVars>
      </dgm:prSet>
      <dgm:spPr/>
    </dgm:pt>
    <dgm:pt modelId="{73560DF6-C8F2-5C4B-BBFE-281097302B53}" type="pres">
      <dgm:prSet presAssocID="{A735C8DE-388E-3C4E-812F-D80F4109F832}" presName="descendantText" presStyleLbl="alignAcc1" presStyleIdx="2" presStyleCnt="4">
        <dgm:presLayoutVars>
          <dgm:bulletEnabled val="1"/>
        </dgm:presLayoutVars>
      </dgm:prSet>
      <dgm:spPr/>
    </dgm:pt>
    <dgm:pt modelId="{E3D46C04-1919-8E4A-881D-0BE8D9599BDC}" type="pres">
      <dgm:prSet presAssocID="{9C1C90A7-BCEC-0D4D-8EE3-3C13C3006A4C}" presName="sp" presStyleCnt="0"/>
      <dgm:spPr/>
    </dgm:pt>
    <dgm:pt modelId="{F674545A-FE52-B745-9106-4515451ECB3E}" type="pres">
      <dgm:prSet presAssocID="{F0E84FEA-A697-5F49-ACBB-434BB7B6FFCE}" presName="composite" presStyleCnt="0"/>
      <dgm:spPr/>
    </dgm:pt>
    <dgm:pt modelId="{D9FFEC2A-35A9-1B49-BC62-77EE13376992}" type="pres">
      <dgm:prSet presAssocID="{F0E84FEA-A697-5F49-ACBB-434BB7B6FFCE}" presName="parentText" presStyleLbl="alignNode1" presStyleIdx="3" presStyleCnt="4">
        <dgm:presLayoutVars>
          <dgm:chMax val="1"/>
          <dgm:bulletEnabled val="1"/>
        </dgm:presLayoutVars>
      </dgm:prSet>
      <dgm:spPr/>
    </dgm:pt>
    <dgm:pt modelId="{70AA8ED5-30FC-5F4B-90F8-B3567568A374}" type="pres">
      <dgm:prSet presAssocID="{F0E84FEA-A697-5F49-ACBB-434BB7B6FFCE}" presName="descendantText" presStyleLbl="alignAcc1" presStyleIdx="3" presStyleCnt="4">
        <dgm:presLayoutVars>
          <dgm:bulletEnabled val="1"/>
        </dgm:presLayoutVars>
      </dgm:prSet>
      <dgm:spPr/>
    </dgm:pt>
  </dgm:ptLst>
  <dgm:cxnLst>
    <dgm:cxn modelId="{9B3B0F05-4CDD-B14A-9A2D-9BFB488F718B}" type="presOf" srcId="{DF870549-7793-5047-9E07-1E7BB97A99C2}" destId="{3439ECF7-BE08-0A4E-886E-B753F65A4CC1}" srcOrd="0" destOrd="0" presId="urn:microsoft.com/office/officeart/2005/8/layout/chevron2"/>
    <dgm:cxn modelId="{5F40C21C-5476-FE46-8EA0-B9D36742ADEB}" type="presOf" srcId="{5E839FEB-34EC-D54B-A26F-DE42AAD06000}" destId="{70AA8ED5-30FC-5F4B-90F8-B3567568A374}" srcOrd="0" destOrd="0" presId="urn:microsoft.com/office/officeart/2005/8/layout/chevron2"/>
    <dgm:cxn modelId="{7ADA3560-3A8E-4C48-88E6-FC653996D766}" srcId="{451ED1BC-9037-A24E-B9A4-A0F5EEE11777}" destId="{F0E84FEA-A697-5F49-ACBB-434BB7B6FFCE}" srcOrd="3" destOrd="0" parTransId="{28DE7078-FEB0-BD41-9BE6-40DC70F67738}" sibTransId="{F7DCCB8F-DB21-A349-8FEC-01F4EFE9E928}"/>
    <dgm:cxn modelId="{B6A09645-089E-A24B-BD6B-5A489DE4F63E}" srcId="{88799B4D-D62E-A84F-A436-E17360B030B5}" destId="{DF870549-7793-5047-9E07-1E7BB97A99C2}" srcOrd="0" destOrd="0" parTransId="{25A6B587-CAE8-DC4A-AA93-AFDC6DA539FC}" sibTransId="{BA706A19-EAA4-D349-B772-1355D4E1D72C}"/>
    <dgm:cxn modelId="{0ABCE768-9E65-5C41-A89A-4C14FAAFAC68}" srcId="{A735C8DE-388E-3C4E-812F-D80F4109F832}" destId="{74A087B9-0415-C049-BD99-ED752AC67D09}" srcOrd="0" destOrd="0" parTransId="{B5D2568B-DDD0-8B48-AA38-8830D3CF7BAC}" sibTransId="{3A082BEC-1AF9-0A42-AE44-A879A972BD64}"/>
    <dgm:cxn modelId="{31A5EA69-7888-BC40-801C-35ED24C0CE56}" srcId="{F0E84FEA-A697-5F49-ACBB-434BB7B6FFCE}" destId="{5E839FEB-34EC-D54B-A26F-DE42AAD06000}" srcOrd="0" destOrd="0" parTransId="{CE3B82AD-60E0-1441-A3DA-3E0F259330E8}" sibTransId="{071C1BED-63CA-F94B-88D2-54D4EA032B28}"/>
    <dgm:cxn modelId="{19A06654-17F7-344E-B22A-DD1F9786706C}" srcId="{451ED1BC-9037-A24E-B9A4-A0F5EEE11777}" destId="{618895AD-62DA-6C4F-A3F7-E7F9F94ADF00}" srcOrd="1" destOrd="0" parTransId="{325C12F8-ED11-0F43-BE9C-31C8C1BE2730}" sibTransId="{C703CDCE-7E19-674E-934F-2EC616228A1A}"/>
    <dgm:cxn modelId="{4CCB5C55-F95E-ED4C-A13B-01FD09BEEF3A}" srcId="{618895AD-62DA-6C4F-A3F7-E7F9F94ADF00}" destId="{7C647D6F-7F3E-A74B-9219-5A435B7D12BD}" srcOrd="0" destOrd="0" parTransId="{099D7654-0585-1148-93F3-192B8F5CAB57}" sibTransId="{CFC24465-FA25-CB48-A1A7-5073D9F7D70C}"/>
    <dgm:cxn modelId="{F8DC6A55-D568-FD45-B88F-6584EC19F473}" type="presOf" srcId="{F0E84FEA-A697-5F49-ACBB-434BB7B6FFCE}" destId="{D9FFEC2A-35A9-1B49-BC62-77EE13376992}" srcOrd="0" destOrd="0" presId="urn:microsoft.com/office/officeart/2005/8/layout/chevron2"/>
    <dgm:cxn modelId="{C84DCF83-DD9A-704F-A2E6-4379C6CDD3C1}" srcId="{451ED1BC-9037-A24E-B9A4-A0F5EEE11777}" destId="{A735C8DE-388E-3C4E-812F-D80F4109F832}" srcOrd="2" destOrd="0" parTransId="{B550E354-22D9-FD45-A0C6-2FE2354296C3}" sibTransId="{9C1C90A7-BCEC-0D4D-8EE3-3C13C3006A4C}"/>
    <dgm:cxn modelId="{7E3A7E88-93A0-AE4D-A661-3F86AB6A04CB}" srcId="{451ED1BC-9037-A24E-B9A4-A0F5EEE11777}" destId="{88799B4D-D62E-A84F-A436-E17360B030B5}" srcOrd="0" destOrd="0" parTransId="{5F08757B-6872-E345-8531-D886F89B359A}" sibTransId="{A91285CD-0FA7-D34C-B110-CBDEE7EAE7C9}"/>
    <dgm:cxn modelId="{83F71497-9ED0-3849-BA54-ADE372AE1C71}" type="presOf" srcId="{618895AD-62DA-6C4F-A3F7-E7F9F94ADF00}" destId="{305D37AF-8E03-C547-AE1C-5ED86808954E}" srcOrd="0" destOrd="0" presId="urn:microsoft.com/office/officeart/2005/8/layout/chevron2"/>
    <dgm:cxn modelId="{0A93AD99-BE37-2C46-8FD2-BDD5624EE043}" type="presOf" srcId="{7C647D6F-7F3E-A74B-9219-5A435B7D12BD}" destId="{7421D1D8-15AB-284C-9740-8F52BB761E19}" srcOrd="0" destOrd="0" presId="urn:microsoft.com/office/officeart/2005/8/layout/chevron2"/>
    <dgm:cxn modelId="{B56CD1B4-2F96-234B-A063-CF6C30671839}" type="presOf" srcId="{74A087B9-0415-C049-BD99-ED752AC67D09}" destId="{73560DF6-C8F2-5C4B-BBFE-281097302B53}" srcOrd="0" destOrd="0" presId="urn:microsoft.com/office/officeart/2005/8/layout/chevron2"/>
    <dgm:cxn modelId="{738109D7-8347-544D-90D7-63FC12C4889B}" type="presOf" srcId="{A735C8DE-388E-3C4E-812F-D80F4109F832}" destId="{616BFA29-EACF-5E44-A3F5-554BF07065EB}" srcOrd="0" destOrd="0" presId="urn:microsoft.com/office/officeart/2005/8/layout/chevron2"/>
    <dgm:cxn modelId="{99391DEB-ED74-D744-A953-9DFC438DC67D}" type="presOf" srcId="{451ED1BC-9037-A24E-B9A4-A0F5EEE11777}" destId="{CFF6706B-7BFE-4F47-84F0-73A8EAADEB01}" srcOrd="0" destOrd="0" presId="urn:microsoft.com/office/officeart/2005/8/layout/chevron2"/>
    <dgm:cxn modelId="{350482F3-5E26-FC47-8EF7-9FFCF1FC5085}" type="presOf" srcId="{88799B4D-D62E-A84F-A436-E17360B030B5}" destId="{CC334D79-AF86-684A-960E-1FDB1E1DBEE2}" srcOrd="0" destOrd="0" presId="urn:microsoft.com/office/officeart/2005/8/layout/chevron2"/>
    <dgm:cxn modelId="{7F615FA9-FB3B-F840-B937-BDE5875C68B8}" type="presParOf" srcId="{CFF6706B-7BFE-4F47-84F0-73A8EAADEB01}" destId="{68635211-45C1-A84B-A8F4-2426F730CAAF}" srcOrd="0" destOrd="0" presId="urn:microsoft.com/office/officeart/2005/8/layout/chevron2"/>
    <dgm:cxn modelId="{5C9EDFB0-FEFF-F044-BF7B-DBA1A73182B9}" type="presParOf" srcId="{68635211-45C1-A84B-A8F4-2426F730CAAF}" destId="{CC334D79-AF86-684A-960E-1FDB1E1DBEE2}" srcOrd="0" destOrd="0" presId="urn:microsoft.com/office/officeart/2005/8/layout/chevron2"/>
    <dgm:cxn modelId="{4DDFE218-F3BA-504A-9BD2-9813B9F47667}" type="presParOf" srcId="{68635211-45C1-A84B-A8F4-2426F730CAAF}" destId="{3439ECF7-BE08-0A4E-886E-B753F65A4CC1}" srcOrd="1" destOrd="0" presId="urn:microsoft.com/office/officeart/2005/8/layout/chevron2"/>
    <dgm:cxn modelId="{5123B822-CDAB-DE4F-BE4A-76F668ADB30C}" type="presParOf" srcId="{CFF6706B-7BFE-4F47-84F0-73A8EAADEB01}" destId="{2D518A97-4861-0E40-9A7A-A0FE62D82638}" srcOrd="1" destOrd="0" presId="urn:microsoft.com/office/officeart/2005/8/layout/chevron2"/>
    <dgm:cxn modelId="{EE607F6D-58AE-554D-A94A-B4D4817EAB01}" type="presParOf" srcId="{CFF6706B-7BFE-4F47-84F0-73A8EAADEB01}" destId="{051684E3-0F0C-9145-B09B-241FD03FE53E}" srcOrd="2" destOrd="0" presId="urn:microsoft.com/office/officeart/2005/8/layout/chevron2"/>
    <dgm:cxn modelId="{ED718D1B-3340-5847-9933-27F76FE9D779}" type="presParOf" srcId="{051684E3-0F0C-9145-B09B-241FD03FE53E}" destId="{305D37AF-8E03-C547-AE1C-5ED86808954E}" srcOrd="0" destOrd="0" presId="urn:microsoft.com/office/officeart/2005/8/layout/chevron2"/>
    <dgm:cxn modelId="{CFD52F32-33FF-DC44-9C60-F0A78754D795}" type="presParOf" srcId="{051684E3-0F0C-9145-B09B-241FD03FE53E}" destId="{7421D1D8-15AB-284C-9740-8F52BB761E19}" srcOrd="1" destOrd="0" presId="urn:microsoft.com/office/officeart/2005/8/layout/chevron2"/>
    <dgm:cxn modelId="{0C2D53AB-E8E1-2D43-AE34-5101ED3D5E48}" type="presParOf" srcId="{CFF6706B-7BFE-4F47-84F0-73A8EAADEB01}" destId="{F3952049-89E3-C84C-8DC9-A81A702034D3}" srcOrd="3" destOrd="0" presId="urn:microsoft.com/office/officeart/2005/8/layout/chevron2"/>
    <dgm:cxn modelId="{F1803BD8-491A-424B-A753-A60A854F10E9}" type="presParOf" srcId="{CFF6706B-7BFE-4F47-84F0-73A8EAADEB01}" destId="{F41CFAA6-8E92-8241-85D8-0F62167CA7FD}" srcOrd="4" destOrd="0" presId="urn:microsoft.com/office/officeart/2005/8/layout/chevron2"/>
    <dgm:cxn modelId="{0E5941F6-EB9F-3045-89CF-76CA14465A6C}" type="presParOf" srcId="{F41CFAA6-8E92-8241-85D8-0F62167CA7FD}" destId="{616BFA29-EACF-5E44-A3F5-554BF07065EB}" srcOrd="0" destOrd="0" presId="urn:microsoft.com/office/officeart/2005/8/layout/chevron2"/>
    <dgm:cxn modelId="{6256C810-DA11-FC45-8BFA-C9C363372421}" type="presParOf" srcId="{F41CFAA6-8E92-8241-85D8-0F62167CA7FD}" destId="{73560DF6-C8F2-5C4B-BBFE-281097302B53}" srcOrd="1" destOrd="0" presId="urn:microsoft.com/office/officeart/2005/8/layout/chevron2"/>
    <dgm:cxn modelId="{CBAF8254-9829-794A-90BC-B099D5EC6EC8}" type="presParOf" srcId="{CFF6706B-7BFE-4F47-84F0-73A8EAADEB01}" destId="{E3D46C04-1919-8E4A-881D-0BE8D9599BDC}" srcOrd="5" destOrd="0" presId="urn:microsoft.com/office/officeart/2005/8/layout/chevron2"/>
    <dgm:cxn modelId="{F897A088-689E-344E-A702-4E5AC3DF057D}" type="presParOf" srcId="{CFF6706B-7BFE-4F47-84F0-73A8EAADEB01}" destId="{F674545A-FE52-B745-9106-4515451ECB3E}" srcOrd="6" destOrd="0" presId="urn:microsoft.com/office/officeart/2005/8/layout/chevron2"/>
    <dgm:cxn modelId="{B7ABBCE1-AD87-294A-849F-AEAFFACCA907}" type="presParOf" srcId="{F674545A-FE52-B745-9106-4515451ECB3E}" destId="{D9FFEC2A-35A9-1B49-BC62-77EE13376992}" srcOrd="0" destOrd="0" presId="urn:microsoft.com/office/officeart/2005/8/layout/chevron2"/>
    <dgm:cxn modelId="{22D82B80-045E-BD4A-A564-1E7311D5D47B}" type="presParOf" srcId="{F674545A-FE52-B745-9106-4515451ECB3E}" destId="{70AA8ED5-30FC-5F4B-90F8-B3567568A374}"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0377F-23A6-46A7-89F2-40E196100120}">
      <dsp:nvSpPr>
        <dsp:cNvPr id="0" name=""/>
        <dsp:cNvSpPr/>
      </dsp:nvSpPr>
      <dsp:spPr>
        <a:xfrm>
          <a:off x="178789" y="2241140"/>
          <a:ext cx="2619444" cy="132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Arial" panose="020B0604020202020204" pitchFamily="34" charset="0"/>
              <a:cs typeface="Arial" panose="020B0604020202020204" pitchFamily="34" charset="0"/>
            </a:rPr>
            <a:t>Los embutidos, surgen empíricamente como consecuencia de la necesidad de conservar los alimentos. </a:t>
          </a:r>
          <a:endParaRPr lang="es-EC" sz="1900" kern="1200" dirty="0"/>
        </a:p>
      </dsp:txBody>
      <dsp:txXfrm>
        <a:off x="178789" y="2241140"/>
        <a:ext cx="2619444" cy="1320364"/>
      </dsp:txXfrm>
    </dsp:sp>
    <dsp:sp modelId="{40D93E64-F10C-4387-B83A-785F8DAC0CB0}">
      <dsp:nvSpPr>
        <dsp:cNvPr id="0" name=""/>
        <dsp:cNvSpPr/>
      </dsp:nvSpPr>
      <dsp:spPr>
        <a:xfrm>
          <a:off x="18143" y="2159869"/>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EA909-FD9C-4C6C-9CD2-A5E895D8CE85}">
      <dsp:nvSpPr>
        <dsp:cNvPr id="0" name=""/>
        <dsp:cNvSpPr/>
      </dsp:nvSpPr>
      <dsp:spPr>
        <a:xfrm>
          <a:off x="321668" y="1915459"/>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5EB97-5B4D-4613-B5C6-14267EB077BA}">
      <dsp:nvSpPr>
        <dsp:cNvPr id="0" name=""/>
        <dsp:cNvSpPr/>
      </dsp:nvSpPr>
      <dsp:spPr>
        <a:xfrm>
          <a:off x="671721" y="1973801"/>
          <a:ext cx="327430" cy="3274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6AE25-92F1-4663-9A2F-744F0B5E46FA}">
      <dsp:nvSpPr>
        <dsp:cNvPr id="0" name=""/>
        <dsp:cNvSpPr/>
      </dsp:nvSpPr>
      <dsp:spPr>
        <a:xfrm>
          <a:off x="963432" y="1652919"/>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F6E9B-DF07-42FD-8AA5-D038949B2E55}">
      <dsp:nvSpPr>
        <dsp:cNvPr id="0" name=""/>
        <dsp:cNvSpPr/>
      </dsp:nvSpPr>
      <dsp:spPr>
        <a:xfrm>
          <a:off x="1342656" y="1536235"/>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810C3-B6CD-4990-94D6-45B1E8C19D1B}">
      <dsp:nvSpPr>
        <dsp:cNvPr id="0" name=""/>
        <dsp:cNvSpPr/>
      </dsp:nvSpPr>
      <dsp:spPr>
        <a:xfrm>
          <a:off x="1809394" y="1740432"/>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C75F1-3862-411D-A489-D9D8043715DB}">
      <dsp:nvSpPr>
        <dsp:cNvPr id="0" name=""/>
        <dsp:cNvSpPr/>
      </dsp:nvSpPr>
      <dsp:spPr>
        <a:xfrm>
          <a:off x="2101105" y="1886288"/>
          <a:ext cx="327430" cy="3274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0E229-35E7-4269-B6D9-7169D3C420AC}">
      <dsp:nvSpPr>
        <dsp:cNvPr id="0" name=""/>
        <dsp:cNvSpPr/>
      </dsp:nvSpPr>
      <dsp:spPr>
        <a:xfrm>
          <a:off x="2509500" y="2047677"/>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9EFDE-529B-4945-8FAF-11B0FCA6A989}">
      <dsp:nvSpPr>
        <dsp:cNvPr id="0" name=""/>
        <dsp:cNvSpPr/>
      </dsp:nvSpPr>
      <dsp:spPr>
        <a:xfrm>
          <a:off x="2684527" y="2528052"/>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5B054-3364-47AB-8E7D-7C95DC90A8C3}">
      <dsp:nvSpPr>
        <dsp:cNvPr id="0" name=""/>
        <dsp:cNvSpPr/>
      </dsp:nvSpPr>
      <dsp:spPr>
        <a:xfrm>
          <a:off x="1341739" y="1925679"/>
          <a:ext cx="187576" cy="2388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DCD0E-16B2-4A81-8F34-CBDA62E58275}">
      <dsp:nvSpPr>
        <dsp:cNvPr id="0" name=""/>
        <dsp:cNvSpPr/>
      </dsp:nvSpPr>
      <dsp:spPr>
        <a:xfrm>
          <a:off x="0" y="3072084"/>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1E31D-2C32-4647-8AAE-BF7A9548CBA5}">
      <dsp:nvSpPr>
        <dsp:cNvPr id="0" name=""/>
        <dsp:cNvSpPr/>
      </dsp:nvSpPr>
      <dsp:spPr>
        <a:xfrm>
          <a:off x="204984" y="3286500"/>
          <a:ext cx="327430" cy="3274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05155-3BBD-4E4A-8E65-88A33AAB0F4E}">
      <dsp:nvSpPr>
        <dsp:cNvPr id="0" name=""/>
        <dsp:cNvSpPr/>
      </dsp:nvSpPr>
      <dsp:spPr>
        <a:xfrm>
          <a:off x="642550" y="3519869"/>
          <a:ext cx="476262" cy="476262"/>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D8FDD-0170-4C08-A05B-29C05C49F405}">
      <dsp:nvSpPr>
        <dsp:cNvPr id="0" name=""/>
        <dsp:cNvSpPr/>
      </dsp:nvSpPr>
      <dsp:spPr>
        <a:xfrm>
          <a:off x="1255143" y="3899093"/>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1AE43-0B9A-45AE-8D2F-9E6584B00E07}">
      <dsp:nvSpPr>
        <dsp:cNvPr id="0" name=""/>
        <dsp:cNvSpPr/>
      </dsp:nvSpPr>
      <dsp:spPr>
        <a:xfrm>
          <a:off x="1371827" y="3519869"/>
          <a:ext cx="327430" cy="3274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0D970-C694-4532-9B25-6D237E522F6B}">
      <dsp:nvSpPr>
        <dsp:cNvPr id="0" name=""/>
        <dsp:cNvSpPr/>
      </dsp:nvSpPr>
      <dsp:spPr>
        <a:xfrm>
          <a:off x="1663538" y="3928264"/>
          <a:ext cx="208364" cy="20836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655FD-FC80-417A-80FD-66EEA18E82F8}">
      <dsp:nvSpPr>
        <dsp:cNvPr id="0" name=""/>
        <dsp:cNvSpPr/>
      </dsp:nvSpPr>
      <dsp:spPr>
        <a:xfrm>
          <a:off x="1926078" y="3461527"/>
          <a:ext cx="476262" cy="476262"/>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42D23-E1E9-42CE-A9F0-FB5B3443149F}">
      <dsp:nvSpPr>
        <dsp:cNvPr id="0" name=""/>
        <dsp:cNvSpPr/>
      </dsp:nvSpPr>
      <dsp:spPr>
        <a:xfrm>
          <a:off x="2567842" y="3344842"/>
          <a:ext cx="327430" cy="3274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F7A0C-3905-4B15-9D06-3C4C15C63B17}">
      <dsp:nvSpPr>
        <dsp:cNvPr id="0" name=""/>
        <dsp:cNvSpPr/>
      </dsp:nvSpPr>
      <dsp:spPr>
        <a:xfrm>
          <a:off x="2895273" y="1973316"/>
          <a:ext cx="961617" cy="1835831"/>
        </a:xfrm>
        <a:prstGeom prst="chevron">
          <a:avLst>
            <a:gd name="adj" fmla="val 6231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751A2-4F3F-451E-BB49-7EEFD705B2C3}">
      <dsp:nvSpPr>
        <dsp:cNvPr id="0" name=""/>
        <dsp:cNvSpPr/>
      </dsp:nvSpPr>
      <dsp:spPr>
        <a:xfrm>
          <a:off x="3856890" y="1974208"/>
          <a:ext cx="2622592" cy="183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Arial" panose="020B0604020202020204" pitchFamily="34" charset="0"/>
              <a:cs typeface="Arial" panose="020B0604020202020204" pitchFamily="34" charset="0"/>
            </a:rPr>
            <a:t>Uno de los procesos más importantes en la elaboración de embutidos es el tratamiento térmico que reciben los productos.</a:t>
          </a:r>
          <a:endParaRPr lang="es-EC" sz="1900" kern="1200" dirty="0"/>
        </a:p>
      </dsp:txBody>
      <dsp:txXfrm>
        <a:off x="3856890" y="1974208"/>
        <a:ext cx="2622592" cy="1835814"/>
      </dsp:txXfrm>
    </dsp:sp>
    <dsp:sp modelId="{894EE400-58D8-45F4-9230-FA7265A0DB1F}">
      <dsp:nvSpPr>
        <dsp:cNvPr id="0" name=""/>
        <dsp:cNvSpPr/>
      </dsp:nvSpPr>
      <dsp:spPr>
        <a:xfrm>
          <a:off x="6479482" y="1973316"/>
          <a:ext cx="961617" cy="1835831"/>
        </a:xfrm>
        <a:prstGeom prst="chevron">
          <a:avLst>
            <a:gd name="adj" fmla="val 6231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84836-1845-4585-B179-EFD0C9D31B3E}">
      <dsp:nvSpPr>
        <dsp:cNvPr id="0" name=""/>
        <dsp:cNvSpPr/>
      </dsp:nvSpPr>
      <dsp:spPr>
        <a:xfrm>
          <a:off x="7546003" y="1821599"/>
          <a:ext cx="2229203" cy="222920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Arial" panose="020B0604020202020204" pitchFamily="34" charset="0"/>
              <a:cs typeface="Arial" panose="020B0604020202020204" pitchFamily="34" charset="0"/>
            </a:rPr>
            <a:t>Existen ciertas categorías de productos cárnicos tratados por el calor.</a:t>
          </a:r>
          <a:endParaRPr lang="es-EC" sz="1900" kern="1200" dirty="0"/>
        </a:p>
      </dsp:txBody>
      <dsp:txXfrm>
        <a:off x="7872462" y="2148058"/>
        <a:ext cx="1576285" cy="15762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4B28D-CD0E-2747-8B96-D3B344391317}">
      <dsp:nvSpPr>
        <dsp:cNvPr id="0" name=""/>
        <dsp:cNvSpPr/>
      </dsp:nvSpPr>
      <dsp:spPr>
        <a:xfrm>
          <a:off x="1" y="1408"/>
          <a:ext cx="823194" cy="861712"/>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35560" rIns="0" bIns="35560" numCol="1" spcCol="1270" anchor="ctr" anchorCtr="0">
          <a:noAutofit/>
        </a:bodyPr>
        <a:lstStyle/>
        <a:p>
          <a:pPr marL="0" lvl="0" indent="0" algn="ctr" defTabSz="2489200">
            <a:lnSpc>
              <a:spcPct val="90000"/>
            </a:lnSpc>
            <a:spcBef>
              <a:spcPct val="0"/>
            </a:spcBef>
            <a:spcAft>
              <a:spcPct val="35000"/>
            </a:spcAft>
            <a:buNone/>
          </a:pPr>
          <a:endParaRPr lang="en-EC" sz="5600" kern="1200"/>
        </a:p>
      </dsp:txBody>
      <dsp:txXfrm>
        <a:off x="1" y="1408"/>
        <a:ext cx="823194" cy="861712"/>
      </dsp:txXfrm>
    </dsp:sp>
    <dsp:sp modelId="{39219DAA-136C-D74C-8857-674CE7665ED3}">
      <dsp:nvSpPr>
        <dsp:cNvPr id="0" name=""/>
        <dsp:cNvSpPr/>
      </dsp:nvSpPr>
      <dsp:spPr>
        <a:xfrm>
          <a:off x="543139" y="74654"/>
          <a:ext cx="3389095" cy="715221"/>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Arial" panose="020B0604020202020204" pitchFamily="34" charset="0"/>
              <a:cs typeface="Arial" panose="020B0604020202020204" pitchFamily="34" charset="0"/>
            </a:rPr>
            <a:t>Activar, pausar o detener el Modo Automático</a:t>
          </a:r>
          <a:endParaRPr lang="en-EC" sz="1800" kern="1200" dirty="0">
            <a:latin typeface="Arial" panose="020B0604020202020204" pitchFamily="34" charset="0"/>
            <a:cs typeface="Arial" panose="020B0604020202020204" pitchFamily="34" charset="0"/>
          </a:endParaRPr>
        </a:p>
      </dsp:txBody>
      <dsp:txXfrm>
        <a:off x="900750" y="74654"/>
        <a:ext cx="2673874" cy="715221"/>
      </dsp:txXfrm>
    </dsp:sp>
    <dsp:sp modelId="{D527DDDC-AA56-A244-954C-9886B0A2AFB8}">
      <dsp:nvSpPr>
        <dsp:cNvPr id="0" name=""/>
        <dsp:cNvSpPr/>
      </dsp:nvSpPr>
      <dsp:spPr>
        <a:xfrm>
          <a:off x="1" y="983761"/>
          <a:ext cx="823194" cy="861712"/>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0" bIns="38100" numCol="1" spcCol="1270" anchor="ctr" anchorCtr="0">
          <a:noAutofit/>
        </a:bodyPr>
        <a:lstStyle/>
        <a:p>
          <a:pPr marL="0" lvl="0" indent="0" algn="ctr" defTabSz="2667000">
            <a:lnSpc>
              <a:spcPct val="90000"/>
            </a:lnSpc>
            <a:spcBef>
              <a:spcPct val="0"/>
            </a:spcBef>
            <a:spcAft>
              <a:spcPct val="35000"/>
            </a:spcAft>
            <a:buNone/>
          </a:pPr>
          <a:endParaRPr lang="en-EC" sz="6000" kern="1200" dirty="0">
            <a:latin typeface="Arial" panose="020B0604020202020204" pitchFamily="34" charset="0"/>
            <a:cs typeface="Arial" panose="020B0604020202020204" pitchFamily="34" charset="0"/>
          </a:endParaRPr>
        </a:p>
      </dsp:txBody>
      <dsp:txXfrm>
        <a:off x="1" y="983761"/>
        <a:ext cx="823194" cy="861712"/>
      </dsp:txXfrm>
    </dsp:sp>
    <dsp:sp modelId="{E4EC8CFB-CFD4-7141-AF7A-60E62BC46CCA}">
      <dsp:nvSpPr>
        <dsp:cNvPr id="0" name=""/>
        <dsp:cNvSpPr/>
      </dsp:nvSpPr>
      <dsp:spPr>
        <a:xfrm>
          <a:off x="543139" y="1057006"/>
          <a:ext cx="3389095" cy="715221"/>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Arial" panose="020B0604020202020204" pitchFamily="34" charset="0"/>
              <a:cs typeface="Arial" panose="020B0604020202020204" pitchFamily="34" charset="0"/>
            </a:rPr>
            <a:t>Observar el proceso</a:t>
          </a:r>
          <a:endParaRPr lang="en-EC" sz="1800" kern="1200" dirty="0">
            <a:latin typeface="Arial" panose="020B0604020202020204" pitchFamily="34" charset="0"/>
            <a:cs typeface="Arial" panose="020B0604020202020204" pitchFamily="34" charset="0"/>
          </a:endParaRPr>
        </a:p>
      </dsp:txBody>
      <dsp:txXfrm>
        <a:off x="900750" y="1057006"/>
        <a:ext cx="2673874" cy="715221"/>
      </dsp:txXfrm>
    </dsp:sp>
    <dsp:sp modelId="{99C7468C-D593-444D-A16D-9ADBC05CCFD3}">
      <dsp:nvSpPr>
        <dsp:cNvPr id="0" name=""/>
        <dsp:cNvSpPr/>
      </dsp:nvSpPr>
      <dsp:spPr>
        <a:xfrm>
          <a:off x="1" y="1966113"/>
          <a:ext cx="823194" cy="861712"/>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0" bIns="38100" numCol="1" spcCol="1270" anchor="ctr" anchorCtr="0">
          <a:noAutofit/>
        </a:bodyPr>
        <a:lstStyle/>
        <a:p>
          <a:pPr marL="0" lvl="0" indent="0" algn="ctr" defTabSz="2667000">
            <a:lnSpc>
              <a:spcPct val="90000"/>
            </a:lnSpc>
            <a:spcBef>
              <a:spcPct val="0"/>
            </a:spcBef>
            <a:spcAft>
              <a:spcPct val="35000"/>
            </a:spcAft>
            <a:buNone/>
          </a:pPr>
          <a:endParaRPr lang="en-EC" sz="6000" kern="1200" dirty="0">
            <a:latin typeface="Arial" panose="020B0604020202020204" pitchFamily="34" charset="0"/>
            <a:cs typeface="Arial" panose="020B0604020202020204" pitchFamily="34" charset="0"/>
          </a:endParaRPr>
        </a:p>
      </dsp:txBody>
      <dsp:txXfrm>
        <a:off x="1" y="1966113"/>
        <a:ext cx="823194" cy="861712"/>
      </dsp:txXfrm>
    </dsp:sp>
    <dsp:sp modelId="{732D322F-9059-674B-A219-3E47CFBBA72E}">
      <dsp:nvSpPr>
        <dsp:cNvPr id="0" name=""/>
        <dsp:cNvSpPr/>
      </dsp:nvSpPr>
      <dsp:spPr>
        <a:xfrm>
          <a:off x="543139" y="2039359"/>
          <a:ext cx="3389095" cy="715221"/>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Arial" panose="020B0604020202020204" pitchFamily="34" charset="0"/>
              <a:cs typeface="Arial" panose="020B0604020202020204" pitchFamily="34" charset="0"/>
            </a:rPr>
            <a:t>Información del producto y el estado de las variables</a:t>
          </a:r>
          <a:endParaRPr lang="en-EC" sz="1800" kern="1200" dirty="0">
            <a:latin typeface="Arial" panose="020B0604020202020204" pitchFamily="34" charset="0"/>
            <a:cs typeface="Arial" panose="020B0604020202020204" pitchFamily="34" charset="0"/>
          </a:endParaRPr>
        </a:p>
      </dsp:txBody>
      <dsp:txXfrm>
        <a:off x="900750" y="2039359"/>
        <a:ext cx="2673874" cy="715221"/>
      </dsp:txXfrm>
    </dsp:sp>
    <dsp:sp modelId="{D9DD97EB-6272-7746-8B98-4DA1E2D9AC47}">
      <dsp:nvSpPr>
        <dsp:cNvPr id="0" name=""/>
        <dsp:cNvSpPr/>
      </dsp:nvSpPr>
      <dsp:spPr>
        <a:xfrm>
          <a:off x="1" y="2948466"/>
          <a:ext cx="823194" cy="861712"/>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0" bIns="38100" numCol="1" spcCol="1270" anchor="ctr" anchorCtr="0">
          <a:noAutofit/>
        </a:bodyPr>
        <a:lstStyle/>
        <a:p>
          <a:pPr marL="0" lvl="0" indent="0" algn="ctr" defTabSz="2667000">
            <a:lnSpc>
              <a:spcPct val="90000"/>
            </a:lnSpc>
            <a:spcBef>
              <a:spcPct val="0"/>
            </a:spcBef>
            <a:spcAft>
              <a:spcPct val="35000"/>
            </a:spcAft>
            <a:buNone/>
          </a:pPr>
          <a:endParaRPr lang="en-EC" sz="6000" kern="1200" dirty="0">
            <a:latin typeface="Arial" panose="020B0604020202020204" pitchFamily="34" charset="0"/>
            <a:cs typeface="Arial" panose="020B0604020202020204" pitchFamily="34" charset="0"/>
          </a:endParaRPr>
        </a:p>
      </dsp:txBody>
      <dsp:txXfrm>
        <a:off x="1" y="2948466"/>
        <a:ext cx="823194" cy="861712"/>
      </dsp:txXfrm>
    </dsp:sp>
    <dsp:sp modelId="{B6787E0C-F51B-F64D-8ED1-E025282B9B9F}">
      <dsp:nvSpPr>
        <dsp:cNvPr id="0" name=""/>
        <dsp:cNvSpPr/>
      </dsp:nvSpPr>
      <dsp:spPr>
        <a:xfrm>
          <a:off x="543139" y="3021712"/>
          <a:ext cx="3389095" cy="715221"/>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Arial" panose="020B0604020202020204" pitchFamily="34" charset="0"/>
              <a:cs typeface="Arial" panose="020B0604020202020204" pitchFamily="34" charset="0"/>
            </a:rPr>
            <a:t>Dirigirse a las ventanas de Recetas, Graficas o Alarmas </a:t>
          </a:r>
          <a:endParaRPr lang="en-EC" sz="1800" kern="1200" dirty="0">
            <a:latin typeface="Arial" panose="020B0604020202020204" pitchFamily="34" charset="0"/>
            <a:cs typeface="Arial" panose="020B0604020202020204" pitchFamily="34" charset="0"/>
          </a:endParaRPr>
        </a:p>
      </dsp:txBody>
      <dsp:txXfrm>
        <a:off x="900750" y="3021712"/>
        <a:ext cx="2673874" cy="7152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8C364-4A9C-E145-B5FD-7D87DE520D7C}">
      <dsp:nvSpPr>
        <dsp:cNvPr id="0" name=""/>
        <dsp:cNvSpPr/>
      </dsp:nvSpPr>
      <dsp:spPr>
        <a:xfrm rot="5400000">
          <a:off x="-86777" y="87732"/>
          <a:ext cx="578514" cy="404960"/>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EC" sz="1200" kern="1200" dirty="0">
            <a:latin typeface="Arial" panose="020B0604020202020204" pitchFamily="34" charset="0"/>
            <a:cs typeface="Arial" panose="020B0604020202020204" pitchFamily="34" charset="0"/>
          </a:endParaRPr>
        </a:p>
      </dsp:txBody>
      <dsp:txXfrm rot="-5400000">
        <a:off x="0" y="203435"/>
        <a:ext cx="404960" cy="173554"/>
      </dsp:txXfrm>
    </dsp:sp>
    <dsp:sp modelId="{EB70E8BB-C7A4-6946-8F4D-4E201390D61C}">
      <dsp:nvSpPr>
        <dsp:cNvPr id="0" name=""/>
        <dsp:cNvSpPr/>
      </dsp:nvSpPr>
      <dsp:spPr>
        <a:xfrm rot="5400000">
          <a:off x="2405651" y="-1999735"/>
          <a:ext cx="376034" cy="4377416"/>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Arial" panose="020B0604020202020204" pitchFamily="34" charset="0"/>
              <a:cs typeface="Arial" panose="020B0604020202020204" pitchFamily="34" charset="0"/>
            </a:rPr>
            <a:t>Asignar el Nombre a la Receta</a:t>
          </a:r>
          <a:endParaRPr lang="en-EC" sz="1600" kern="1200" dirty="0">
            <a:latin typeface="Arial" panose="020B0604020202020204" pitchFamily="34" charset="0"/>
            <a:cs typeface="Arial" panose="020B0604020202020204" pitchFamily="34" charset="0"/>
          </a:endParaRPr>
        </a:p>
      </dsp:txBody>
      <dsp:txXfrm rot="-5400000">
        <a:off x="404960" y="19312"/>
        <a:ext cx="4359060" cy="339322"/>
      </dsp:txXfrm>
    </dsp:sp>
    <dsp:sp modelId="{7C08685F-B3FD-0749-81D7-DEE851A6FCC1}">
      <dsp:nvSpPr>
        <dsp:cNvPr id="0" name=""/>
        <dsp:cNvSpPr/>
      </dsp:nvSpPr>
      <dsp:spPr>
        <a:xfrm rot="5400000">
          <a:off x="-86777" y="561099"/>
          <a:ext cx="578514" cy="404960"/>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EC" sz="1200" kern="1200" dirty="0">
            <a:latin typeface="Arial" panose="020B0604020202020204" pitchFamily="34" charset="0"/>
            <a:cs typeface="Arial" panose="020B0604020202020204" pitchFamily="34" charset="0"/>
          </a:endParaRPr>
        </a:p>
      </dsp:txBody>
      <dsp:txXfrm rot="-5400000">
        <a:off x="0" y="676802"/>
        <a:ext cx="404960" cy="173554"/>
      </dsp:txXfrm>
    </dsp:sp>
    <dsp:sp modelId="{EE949600-635C-1045-B044-D40F2D1510B0}">
      <dsp:nvSpPr>
        <dsp:cNvPr id="0" name=""/>
        <dsp:cNvSpPr/>
      </dsp:nvSpPr>
      <dsp:spPr>
        <a:xfrm rot="5400000">
          <a:off x="2405651" y="-1526369"/>
          <a:ext cx="376034" cy="4377416"/>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Arial" panose="020B0604020202020204" pitchFamily="34" charset="0"/>
              <a:cs typeface="Arial" panose="020B0604020202020204" pitchFamily="34" charset="0"/>
            </a:rPr>
            <a:t>Agregar los parámetros de temperatura</a:t>
          </a:r>
          <a:endParaRPr lang="en-EC" sz="1600" kern="1200" dirty="0">
            <a:latin typeface="Arial" panose="020B0604020202020204" pitchFamily="34" charset="0"/>
            <a:cs typeface="Arial" panose="020B0604020202020204" pitchFamily="34" charset="0"/>
          </a:endParaRPr>
        </a:p>
      </dsp:txBody>
      <dsp:txXfrm rot="-5400000">
        <a:off x="404960" y="492678"/>
        <a:ext cx="4359060" cy="339322"/>
      </dsp:txXfrm>
    </dsp:sp>
    <dsp:sp modelId="{8EE4329B-267E-AD4B-84AC-7332EE0C3388}">
      <dsp:nvSpPr>
        <dsp:cNvPr id="0" name=""/>
        <dsp:cNvSpPr/>
      </dsp:nvSpPr>
      <dsp:spPr>
        <a:xfrm rot="5400000">
          <a:off x="-86777" y="1034465"/>
          <a:ext cx="578514" cy="404960"/>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EC" sz="1200" kern="1200" dirty="0">
            <a:latin typeface="Arial" panose="020B0604020202020204" pitchFamily="34" charset="0"/>
            <a:cs typeface="Arial" panose="020B0604020202020204" pitchFamily="34" charset="0"/>
          </a:endParaRPr>
        </a:p>
      </dsp:txBody>
      <dsp:txXfrm rot="-5400000">
        <a:off x="0" y="1150168"/>
        <a:ext cx="404960" cy="173554"/>
      </dsp:txXfrm>
    </dsp:sp>
    <dsp:sp modelId="{8EEA915F-794B-AA4C-B18B-8C975BAEA55A}">
      <dsp:nvSpPr>
        <dsp:cNvPr id="0" name=""/>
        <dsp:cNvSpPr/>
      </dsp:nvSpPr>
      <dsp:spPr>
        <a:xfrm rot="5400000">
          <a:off x="2405651" y="-1053002"/>
          <a:ext cx="376034" cy="4377416"/>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Arial" panose="020B0604020202020204" pitchFamily="34" charset="0"/>
              <a:cs typeface="Arial" panose="020B0604020202020204" pitchFamily="34" charset="0"/>
            </a:rPr>
            <a:t>Agregar los parámetros de humedad relativa</a:t>
          </a:r>
          <a:endParaRPr lang="en-EC" sz="1600" kern="1200" dirty="0">
            <a:latin typeface="Arial" panose="020B0604020202020204" pitchFamily="34" charset="0"/>
            <a:cs typeface="Arial" panose="020B0604020202020204" pitchFamily="34" charset="0"/>
          </a:endParaRPr>
        </a:p>
      </dsp:txBody>
      <dsp:txXfrm rot="-5400000">
        <a:off x="404960" y="966045"/>
        <a:ext cx="4359060" cy="339322"/>
      </dsp:txXfrm>
    </dsp:sp>
    <dsp:sp modelId="{4BB0D6AC-D0D2-9449-8CC6-E45B204B4718}">
      <dsp:nvSpPr>
        <dsp:cNvPr id="0" name=""/>
        <dsp:cNvSpPr/>
      </dsp:nvSpPr>
      <dsp:spPr>
        <a:xfrm rot="5400000">
          <a:off x="-86777" y="1507832"/>
          <a:ext cx="578514" cy="404960"/>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EC" sz="1200" kern="1200" dirty="0">
            <a:latin typeface="Arial" panose="020B0604020202020204" pitchFamily="34" charset="0"/>
            <a:cs typeface="Arial" panose="020B0604020202020204" pitchFamily="34" charset="0"/>
          </a:endParaRPr>
        </a:p>
      </dsp:txBody>
      <dsp:txXfrm rot="-5400000">
        <a:off x="0" y="1623535"/>
        <a:ext cx="404960" cy="173554"/>
      </dsp:txXfrm>
    </dsp:sp>
    <dsp:sp modelId="{A4797347-3015-4D42-8997-8FA72A69B347}">
      <dsp:nvSpPr>
        <dsp:cNvPr id="0" name=""/>
        <dsp:cNvSpPr/>
      </dsp:nvSpPr>
      <dsp:spPr>
        <a:xfrm rot="5400000">
          <a:off x="2405651" y="-579636"/>
          <a:ext cx="376034" cy="4377416"/>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Arial" panose="020B0604020202020204" pitchFamily="34" charset="0"/>
              <a:cs typeface="Arial" panose="020B0604020202020204" pitchFamily="34" charset="0"/>
            </a:rPr>
            <a:t>Definir el tiempo de ejecución</a:t>
          </a:r>
          <a:endParaRPr lang="en-EC" sz="1600" kern="1200" dirty="0">
            <a:latin typeface="Arial" panose="020B0604020202020204" pitchFamily="34" charset="0"/>
            <a:cs typeface="Arial" panose="020B0604020202020204" pitchFamily="34" charset="0"/>
          </a:endParaRPr>
        </a:p>
      </dsp:txBody>
      <dsp:txXfrm rot="-5400000">
        <a:off x="404960" y="1439411"/>
        <a:ext cx="4359060" cy="339322"/>
      </dsp:txXfrm>
    </dsp:sp>
    <dsp:sp modelId="{FF45B665-5A9A-C743-A495-CE4DA75C3FB0}">
      <dsp:nvSpPr>
        <dsp:cNvPr id="0" name=""/>
        <dsp:cNvSpPr/>
      </dsp:nvSpPr>
      <dsp:spPr>
        <a:xfrm rot="5400000">
          <a:off x="-86777" y="1981198"/>
          <a:ext cx="578514" cy="404960"/>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EC" sz="1200" kern="1200" dirty="0">
            <a:latin typeface="Arial" panose="020B0604020202020204" pitchFamily="34" charset="0"/>
            <a:cs typeface="Arial" panose="020B0604020202020204" pitchFamily="34" charset="0"/>
          </a:endParaRPr>
        </a:p>
      </dsp:txBody>
      <dsp:txXfrm rot="-5400000">
        <a:off x="0" y="2096901"/>
        <a:ext cx="404960" cy="173554"/>
      </dsp:txXfrm>
    </dsp:sp>
    <dsp:sp modelId="{D1D84972-2347-2840-86D2-AC624BB3F181}">
      <dsp:nvSpPr>
        <dsp:cNvPr id="0" name=""/>
        <dsp:cNvSpPr/>
      </dsp:nvSpPr>
      <dsp:spPr>
        <a:xfrm rot="5400000">
          <a:off x="2405651" y="-106269"/>
          <a:ext cx="376034" cy="4377416"/>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Arial" panose="020B0604020202020204" pitchFamily="34" charset="0"/>
              <a:cs typeface="Arial" panose="020B0604020202020204" pitchFamily="34" charset="0"/>
            </a:rPr>
            <a:t>Elegir el proceso a ejecutar</a:t>
          </a:r>
          <a:endParaRPr lang="en-EC" sz="1600" kern="1200" dirty="0">
            <a:latin typeface="Arial" panose="020B0604020202020204" pitchFamily="34" charset="0"/>
            <a:cs typeface="Arial" panose="020B0604020202020204" pitchFamily="34" charset="0"/>
          </a:endParaRPr>
        </a:p>
      </dsp:txBody>
      <dsp:txXfrm rot="-5400000">
        <a:off x="404960" y="1912778"/>
        <a:ext cx="4359060" cy="339322"/>
      </dsp:txXfrm>
    </dsp:sp>
    <dsp:sp modelId="{E5B454BE-04F2-4242-8E02-2E25A7E0A0B7}">
      <dsp:nvSpPr>
        <dsp:cNvPr id="0" name=""/>
        <dsp:cNvSpPr/>
      </dsp:nvSpPr>
      <dsp:spPr>
        <a:xfrm rot="5400000">
          <a:off x="-86777" y="2454564"/>
          <a:ext cx="578514" cy="404960"/>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EC" sz="1200" kern="1200" dirty="0">
            <a:latin typeface="Arial" panose="020B0604020202020204" pitchFamily="34" charset="0"/>
            <a:cs typeface="Arial" panose="020B0604020202020204" pitchFamily="34" charset="0"/>
          </a:endParaRPr>
        </a:p>
      </dsp:txBody>
      <dsp:txXfrm rot="-5400000">
        <a:off x="0" y="2570267"/>
        <a:ext cx="404960" cy="173554"/>
      </dsp:txXfrm>
    </dsp:sp>
    <dsp:sp modelId="{11B2422C-E347-B14E-B79C-C806C5E0816A}">
      <dsp:nvSpPr>
        <dsp:cNvPr id="0" name=""/>
        <dsp:cNvSpPr/>
      </dsp:nvSpPr>
      <dsp:spPr>
        <a:xfrm rot="5400000">
          <a:off x="2405651" y="367096"/>
          <a:ext cx="376034" cy="4377416"/>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Arial" panose="020B0604020202020204" pitchFamily="34" charset="0"/>
              <a:cs typeface="Arial" panose="020B0604020202020204" pitchFamily="34" charset="0"/>
            </a:rPr>
            <a:t>Guardar los datos </a:t>
          </a:r>
          <a:endParaRPr lang="en-EC" sz="1600" kern="1200" dirty="0">
            <a:latin typeface="Arial" panose="020B0604020202020204" pitchFamily="34" charset="0"/>
            <a:cs typeface="Arial" panose="020B0604020202020204" pitchFamily="34" charset="0"/>
          </a:endParaRPr>
        </a:p>
      </dsp:txBody>
      <dsp:txXfrm rot="-5400000">
        <a:off x="404960" y="2386143"/>
        <a:ext cx="4359060" cy="3393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222DC-335A-D440-8C59-B5E7EA8319D0}">
      <dsp:nvSpPr>
        <dsp:cNvPr id="0" name=""/>
        <dsp:cNvSpPr/>
      </dsp:nvSpPr>
      <dsp:spPr>
        <a:xfrm>
          <a:off x="-4308761" y="-660993"/>
          <a:ext cx="5133574" cy="5133574"/>
        </a:xfrm>
        <a:prstGeom prst="blockArc">
          <a:avLst>
            <a:gd name="adj1" fmla="val 18900000"/>
            <a:gd name="adj2" fmla="val 2700000"/>
            <a:gd name="adj3" fmla="val 421"/>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C691EA-470C-0E4C-83E1-5A173B1A492E}">
      <dsp:nvSpPr>
        <dsp:cNvPr id="0" name=""/>
        <dsp:cNvSpPr/>
      </dsp:nvSpPr>
      <dsp:spPr>
        <a:xfrm>
          <a:off x="530448" y="381158"/>
          <a:ext cx="4007894" cy="76231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090" tIns="60960" rIns="60960" bIns="60960" numCol="1" spcCol="1270" anchor="ctr" anchorCtr="0">
          <a:noAutofit/>
        </a:bodyPr>
        <a:lstStyle/>
        <a:p>
          <a:pPr marL="0" lvl="0" indent="0" algn="l" defTabSz="1066800">
            <a:lnSpc>
              <a:spcPct val="90000"/>
            </a:lnSpc>
            <a:spcBef>
              <a:spcPct val="0"/>
            </a:spcBef>
            <a:spcAft>
              <a:spcPct val="35000"/>
            </a:spcAft>
            <a:buNone/>
          </a:pPr>
          <a:r>
            <a:rPr lang="es-ES_tradnl" sz="2400" kern="1200" dirty="0">
              <a:latin typeface="Arial" panose="020B0604020202020204" pitchFamily="34" charset="0"/>
              <a:cs typeface="Arial" panose="020B0604020202020204" pitchFamily="34" charset="0"/>
            </a:rPr>
            <a:t>Activar Control Manual Botón ON/OFF</a:t>
          </a:r>
          <a:endParaRPr lang="en-EC" sz="2400" kern="1200" dirty="0">
            <a:latin typeface="Arial" panose="020B0604020202020204" pitchFamily="34" charset="0"/>
            <a:cs typeface="Arial" panose="020B0604020202020204" pitchFamily="34" charset="0"/>
          </a:endParaRPr>
        </a:p>
      </dsp:txBody>
      <dsp:txXfrm>
        <a:off x="530448" y="381158"/>
        <a:ext cx="4007894" cy="762317"/>
      </dsp:txXfrm>
    </dsp:sp>
    <dsp:sp modelId="{4F9FA084-DC80-1F41-9FB9-1DB6CA0EFDB5}">
      <dsp:nvSpPr>
        <dsp:cNvPr id="0" name=""/>
        <dsp:cNvSpPr/>
      </dsp:nvSpPr>
      <dsp:spPr>
        <a:xfrm>
          <a:off x="53999" y="285869"/>
          <a:ext cx="952897" cy="95289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51A2A2-978D-2044-A41E-B0FB03D87E87}">
      <dsp:nvSpPr>
        <dsp:cNvPr id="0" name=""/>
        <dsp:cNvSpPr/>
      </dsp:nvSpPr>
      <dsp:spPr>
        <a:xfrm>
          <a:off x="807550" y="1524635"/>
          <a:ext cx="3730792" cy="76231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090" tIns="60960" rIns="60960" bIns="60960" numCol="1" spcCol="1270" anchor="ctr" anchorCtr="0">
          <a:noAutofit/>
        </a:bodyPr>
        <a:lstStyle/>
        <a:p>
          <a:pPr marL="0" lvl="0" indent="0" algn="l" defTabSz="1066800">
            <a:lnSpc>
              <a:spcPct val="90000"/>
            </a:lnSpc>
            <a:spcBef>
              <a:spcPct val="0"/>
            </a:spcBef>
            <a:spcAft>
              <a:spcPct val="35000"/>
            </a:spcAft>
            <a:buNone/>
          </a:pPr>
          <a:r>
            <a:rPr lang="es-ES_tradnl" sz="2400" kern="1200" dirty="0">
              <a:latin typeface="Arial" panose="020B0604020202020204" pitchFamily="34" charset="0"/>
              <a:cs typeface="Arial" panose="020B0604020202020204" pitchFamily="34" charset="0"/>
            </a:rPr>
            <a:t>Activar cada actuador independientemente</a:t>
          </a:r>
          <a:endParaRPr lang="en-EC" sz="2400" kern="1200" dirty="0">
            <a:latin typeface="Arial" panose="020B0604020202020204" pitchFamily="34" charset="0"/>
            <a:cs typeface="Arial" panose="020B0604020202020204" pitchFamily="34" charset="0"/>
          </a:endParaRPr>
        </a:p>
      </dsp:txBody>
      <dsp:txXfrm>
        <a:off x="807550" y="1524635"/>
        <a:ext cx="3730792" cy="762317"/>
      </dsp:txXfrm>
    </dsp:sp>
    <dsp:sp modelId="{1688E82E-38D9-FA4C-B876-689E5712E9E8}">
      <dsp:nvSpPr>
        <dsp:cNvPr id="0" name=""/>
        <dsp:cNvSpPr/>
      </dsp:nvSpPr>
      <dsp:spPr>
        <a:xfrm>
          <a:off x="331102" y="1429345"/>
          <a:ext cx="952897" cy="95289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96DA08-F619-2D40-BD87-C9B74800B0D4}">
      <dsp:nvSpPr>
        <dsp:cNvPr id="0" name=""/>
        <dsp:cNvSpPr/>
      </dsp:nvSpPr>
      <dsp:spPr>
        <a:xfrm>
          <a:off x="530448" y="2668111"/>
          <a:ext cx="4007894" cy="76231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090" tIns="60960" rIns="60960" bIns="60960" numCol="1" spcCol="1270" anchor="ctr" anchorCtr="0">
          <a:noAutofit/>
        </a:bodyPr>
        <a:lstStyle/>
        <a:p>
          <a:pPr marL="0" lvl="0" indent="0" algn="l" defTabSz="1066800">
            <a:lnSpc>
              <a:spcPct val="90000"/>
            </a:lnSpc>
            <a:spcBef>
              <a:spcPct val="0"/>
            </a:spcBef>
            <a:spcAft>
              <a:spcPct val="35000"/>
            </a:spcAft>
            <a:buNone/>
          </a:pPr>
          <a:r>
            <a:rPr lang="es-ES_tradnl" sz="2400" kern="1200" dirty="0">
              <a:latin typeface="Arial" panose="020B0604020202020204" pitchFamily="34" charset="0"/>
              <a:cs typeface="Arial" panose="020B0604020202020204" pitchFamily="34" charset="0"/>
            </a:rPr>
            <a:t>Control Automático Deshabilitado</a:t>
          </a:r>
          <a:endParaRPr lang="en-EC" sz="2400" kern="1200" dirty="0">
            <a:latin typeface="Arial" panose="020B0604020202020204" pitchFamily="34" charset="0"/>
            <a:cs typeface="Arial" panose="020B0604020202020204" pitchFamily="34" charset="0"/>
          </a:endParaRPr>
        </a:p>
      </dsp:txBody>
      <dsp:txXfrm>
        <a:off x="530448" y="2668111"/>
        <a:ext cx="4007894" cy="762317"/>
      </dsp:txXfrm>
    </dsp:sp>
    <dsp:sp modelId="{EB43B703-CF1E-5E46-B69F-2D243B2FFC22}">
      <dsp:nvSpPr>
        <dsp:cNvPr id="0" name=""/>
        <dsp:cNvSpPr/>
      </dsp:nvSpPr>
      <dsp:spPr>
        <a:xfrm>
          <a:off x="53999" y="2572821"/>
          <a:ext cx="952897" cy="95289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9FB4C-CB88-394B-9217-3894DBAC6473}">
      <dsp:nvSpPr>
        <dsp:cNvPr id="0" name=""/>
        <dsp:cNvSpPr/>
      </dsp:nvSpPr>
      <dsp:spPr>
        <a:xfrm rot="10800000">
          <a:off x="932179" y="425"/>
          <a:ext cx="3335279" cy="368359"/>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436" tIns="60960" rIns="113792" bIns="60960" numCol="1" spcCol="1270" anchor="ctr" anchorCtr="0">
          <a:noAutofit/>
        </a:bodyPr>
        <a:lstStyle/>
        <a:p>
          <a:pPr marL="0" lvl="0" indent="0" algn="ctr" defTabSz="711200">
            <a:lnSpc>
              <a:spcPct val="90000"/>
            </a:lnSpc>
            <a:spcBef>
              <a:spcPct val="0"/>
            </a:spcBef>
            <a:spcAft>
              <a:spcPct val="35000"/>
            </a:spcAft>
            <a:buNone/>
          </a:pPr>
          <a:r>
            <a:rPr lang="es-ES_tradnl" sz="1600" b="0" kern="1200" dirty="0">
              <a:latin typeface="Arial" panose="020B0604020202020204" pitchFamily="34" charset="0"/>
              <a:cs typeface="Arial" panose="020B0604020202020204" pitchFamily="34" charset="0"/>
            </a:rPr>
            <a:t>Grafica de Humedad</a:t>
          </a:r>
          <a:endParaRPr lang="en-EC" sz="1600" b="0" kern="1200" dirty="0">
            <a:latin typeface="Arial" panose="020B0604020202020204" pitchFamily="34" charset="0"/>
            <a:cs typeface="Arial" panose="020B0604020202020204" pitchFamily="34" charset="0"/>
          </a:endParaRPr>
        </a:p>
      </dsp:txBody>
      <dsp:txXfrm rot="10800000">
        <a:off x="1024269" y="425"/>
        <a:ext cx="3243189" cy="368359"/>
      </dsp:txXfrm>
    </dsp:sp>
    <dsp:sp modelId="{A9DB204A-328A-6846-BC5E-0766049F9126}">
      <dsp:nvSpPr>
        <dsp:cNvPr id="0" name=""/>
        <dsp:cNvSpPr/>
      </dsp:nvSpPr>
      <dsp:spPr>
        <a:xfrm>
          <a:off x="747999" y="425"/>
          <a:ext cx="368359" cy="368359"/>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F10940-9A02-2F40-AB47-499A0E57A249}">
      <dsp:nvSpPr>
        <dsp:cNvPr id="0" name=""/>
        <dsp:cNvSpPr/>
      </dsp:nvSpPr>
      <dsp:spPr>
        <a:xfrm rot="10800000">
          <a:off x="932179" y="465490"/>
          <a:ext cx="3335279" cy="368359"/>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436" tIns="60960" rIns="113792" bIns="60960" numCol="1" spcCol="1270" anchor="ctr" anchorCtr="0">
          <a:noAutofit/>
        </a:bodyPr>
        <a:lstStyle/>
        <a:p>
          <a:pPr marL="0" lvl="0" indent="0" algn="ctr" defTabSz="711200">
            <a:lnSpc>
              <a:spcPct val="90000"/>
            </a:lnSpc>
            <a:spcBef>
              <a:spcPct val="0"/>
            </a:spcBef>
            <a:spcAft>
              <a:spcPct val="35000"/>
            </a:spcAft>
            <a:buNone/>
          </a:pPr>
          <a:r>
            <a:rPr lang="es-ES_tradnl" sz="1600" b="0" kern="1200" dirty="0">
              <a:latin typeface="Arial" panose="020B0604020202020204" pitchFamily="34" charset="0"/>
              <a:cs typeface="Arial" panose="020B0604020202020204" pitchFamily="34" charset="0"/>
            </a:rPr>
            <a:t>Set Point</a:t>
          </a:r>
          <a:endParaRPr lang="en-EC" sz="1600" b="0" kern="1200" dirty="0">
            <a:latin typeface="Arial" panose="020B0604020202020204" pitchFamily="34" charset="0"/>
            <a:cs typeface="Arial" panose="020B0604020202020204" pitchFamily="34" charset="0"/>
          </a:endParaRPr>
        </a:p>
      </dsp:txBody>
      <dsp:txXfrm rot="10800000">
        <a:off x="1024269" y="465490"/>
        <a:ext cx="3243189" cy="368359"/>
      </dsp:txXfrm>
    </dsp:sp>
    <dsp:sp modelId="{11E9DD70-7B53-5547-901D-B0844E6DAA74}">
      <dsp:nvSpPr>
        <dsp:cNvPr id="0" name=""/>
        <dsp:cNvSpPr/>
      </dsp:nvSpPr>
      <dsp:spPr>
        <a:xfrm>
          <a:off x="747999" y="465490"/>
          <a:ext cx="368359" cy="368359"/>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49C03F-D1A4-DC4A-84CB-90748F5C5D3B}">
      <dsp:nvSpPr>
        <dsp:cNvPr id="0" name=""/>
        <dsp:cNvSpPr/>
      </dsp:nvSpPr>
      <dsp:spPr>
        <a:xfrm rot="10800000">
          <a:off x="932179" y="930556"/>
          <a:ext cx="3335279" cy="368359"/>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436" tIns="60960" rIns="113792" bIns="60960" numCol="1" spcCol="1270" anchor="ctr" anchorCtr="0">
          <a:noAutofit/>
        </a:bodyPr>
        <a:lstStyle/>
        <a:p>
          <a:pPr marL="0" lvl="0" indent="0" algn="ctr" defTabSz="711200">
            <a:lnSpc>
              <a:spcPct val="90000"/>
            </a:lnSpc>
            <a:spcBef>
              <a:spcPct val="0"/>
            </a:spcBef>
            <a:spcAft>
              <a:spcPct val="35000"/>
            </a:spcAft>
            <a:buNone/>
          </a:pPr>
          <a:r>
            <a:rPr lang="es-ES_tradnl" sz="1600" b="0" kern="1200" dirty="0">
              <a:latin typeface="Arial" panose="020B0604020202020204" pitchFamily="34" charset="0"/>
              <a:cs typeface="Arial" panose="020B0604020202020204" pitchFamily="34" charset="0"/>
            </a:rPr>
            <a:t>Variable de Proceso (Valor Real)</a:t>
          </a:r>
          <a:endParaRPr lang="en-EC" sz="1600" b="0" kern="1200" dirty="0">
            <a:latin typeface="Arial" panose="020B0604020202020204" pitchFamily="34" charset="0"/>
            <a:cs typeface="Arial" panose="020B0604020202020204" pitchFamily="34" charset="0"/>
          </a:endParaRPr>
        </a:p>
      </dsp:txBody>
      <dsp:txXfrm rot="10800000">
        <a:off x="1024269" y="930556"/>
        <a:ext cx="3243189" cy="368359"/>
      </dsp:txXfrm>
    </dsp:sp>
    <dsp:sp modelId="{4DD3829F-2772-4F4A-BE55-146D65F76CF2}">
      <dsp:nvSpPr>
        <dsp:cNvPr id="0" name=""/>
        <dsp:cNvSpPr/>
      </dsp:nvSpPr>
      <dsp:spPr>
        <a:xfrm>
          <a:off x="747999" y="930556"/>
          <a:ext cx="368359" cy="368359"/>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639A23-0B72-B440-9E85-F061ABA7249C}">
      <dsp:nvSpPr>
        <dsp:cNvPr id="0" name=""/>
        <dsp:cNvSpPr/>
      </dsp:nvSpPr>
      <dsp:spPr>
        <a:xfrm rot="10800000">
          <a:off x="932179" y="1395622"/>
          <a:ext cx="3335279" cy="368359"/>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436" tIns="60960" rIns="113792" bIns="60960" numCol="1" spcCol="1270" anchor="ctr" anchorCtr="0">
          <a:noAutofit/>
        </a:bodyPr>
        <a:lstStyle/>
        <a:p>
          <a:pPr marL="0" lvl="0" indent="0" algn="ctr" defTabSz="711200">
            <a:lnSpc>
              <a:spcPct val="90000"/>
            </a:lnSpc>
            <a:spcBef>
              <a:spcPct val="0"/>
            </a:spcBef>
            <a:spcAft>
              <a:spcPct val="35000"/>
            </a:spcAft>
            <a:buNone/>
          </a:pPr>
          <a:r>
            <a:rPr lang="es-ES_tradnl" sz="1600" b="0" kern="1200" dirty="0">
              <a:latin typeface="Arial" panose="020B0604020202020204" pitchFamily="34" charset="0"/>
              <a:cs typeface="Arial" panose="020B0604020202020204" pitchFamily="34" charset="0"/>
            </a:rPr>
            <a:t>V2 ON/OFF</a:t>
          </a:r>
          <a:endParaRPr lang="en-EC" sz="1600" b="0" kern="1200" dirty="0">
            <a:latin typeface="Arial" panose="020B0604020202020204" pitchFamily="34" charset="0"/>
            <a:cs typeface="Arial" panose="020B0604020202020204" pitchFamily="34" charset="0"/>
          </a:endParaRPr>
        </a:p>
      </dsp:txBody>
      <dsp:txXfrm rot="10800000">
        <a:off x="1024269" y="1395622"/>
        <a:ext cx="3243189" cy="368359"/>
      </dsp:txXfrm>
    </dsp:sp>
    <dsp:sp modelId="{41F61EA5-688C-8B4E-928C-DC25160F98D4}">
      <dsp:nvSpPr>
        <dsp:cNvPr id="0" name=""/>
        <dsp:cNvSpPr/>
      </dsp:nvSpPr>
      <dsp:spPr>
        <a:xfrm>
          <a:off x="747999" y="1395622"/>
          <a:ext cx="368359" cy="368359"/>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3731E-A636-834A-B8DF-D9457CC06448}">
      <dsp:nvSpPr>
        <dsp:cNvPr id="0" name=""/>
        <dsp:cNvSpPr/>
      </dsp:nvSpPr>
      <dsp:spPr>
        <a:xfrm>
          <a:off x="773576" y="798"/>
          <a:ext cx="3438482" cy="370031"/>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163173"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Grafica de temperatura</a:t>
          </a:r>
          <a:endParaRPr lang="en-EC" sz="1600" kern="1200" dirty="0">
            <a:latin typeface="Arial" panose="020B0604020202020204" pitchFamily="34" charset="0"/>
            <a:cs typeface="Arial" panose="020B0604020202020204" pitchFamily="34" charset="0"/>
          </a:endParaRPr>
        </a:p>
      </dsp:txBody>
      <dsp:txXfrm>
        <a:off x="773576" y="798"/>
        <a:ext cx="3345974" cy="370031"/>
      </dsp:txXfrm>
    </dsp:sp>
    <dsp:sp modelId="{A5962A63-D63B-C34A-BACD-7243AC3F93F4}">
      <dsp:nvSpPr>
        <dsp:cNvPr id="0" name=""/>
        <dsp:cNvSpPr/>
      </dsp:nvSpPr>
      <dsp:spPr>
        <a:xfrm>
          <a:off x="4027043" y="798"/>
          <a:ext cx="370031" cy="370031"/>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0ABCC6-EC36-054B-8900-5AF67B1CEE4D}">
      <dsp:nvSpPr>
        <dsp:cNvPr id="0" name=""/>
        <dsp:cNvSpPr/>
      </dsp:nvSpPr>
      <dsp:spPr>
        <a:xfrm>
          <a:off x="773576" y="465058"/>
          <a:ext cx="3438482" cy="370031"/>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163173"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Set Point</a:t>
          </a:r>
          <a:endParaRPr lang="en-EC" sz="1600" kern="1200" dirty="0">
            <a:latin typeface="Arial" panose="020B0604020202020204" pitchFamily="34" charset="0"/>
            <a:cs typeface="Arial" panose="020B0604020202020204" pitchFamily="34" charset="0"/>
          </a:endParaRPr>
        </a:p>
      </dsp:txBody>
      <dsp:txXfrm>
        <a:off x="773576" y="465058"/>
        <a:ext cx="3345974" cy="370031"/>
      </dsp:txXfrm>
    </dsp:sp>
    <dsp:sp modelId="{D8A97396-DFAA-5D4C-9A30-2813049F99DD}">
      <dsp:nvSpPr>
        <dsp:cNvPr id="0" name=""/>
        <dsp:cNvSpPr/>
      </dsp:nvSpPr>
      <dsp:spPr>
        <a:xfrm>
          <a:off x="4027043" y="465058"/>
          <a:ext cx="370031" cy="370031"/>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F97240-31A0-AE48-BA53-481C676677FF}">
      <dsp:nvSpPr>
        <dsp:cNvPr id="0" name=""/>
        <dsp:cNvSpPr/>
      </dsp:nvSpPr>
      <dsp:spPr>
        <a:xfrm>
          <a:off x="773576" y="929319"/>
          <a:ext cx="3438482" cy="370031"/>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163173"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Variable de Proceso (Valor Real)</a:t>
          </a:r>
          <a:endParaRPr lang="en-EC" sz="1600" kern="1200" dirty="0">
            <a:latin typeface="Arial" panose="020B0604020202020204" pitchFamily="34" charset="0"/>
            <a:cs typeface="Arial" panose="020B0604020202020204" pitchFamily="34" charset="0"/>
          </a:endParaRPr>
        </a:p>
      </dsp:txBody>
      <dsp:txXfrm>
        <a:off x="773576" y="929319"/>
        <a:ext cx="3345974" cy="370031"/>
      </dsp:txXfrm>
    </dsp:sp>
    <dsp:sp modelId="{A7E67BED-B279-7543-BC86-AAD666C8D5DA}">
      <dsp:nvSpPr>
        <dsp:cNvPr id="0" name=""/>
        <dsp:cNvSpPr/>
      </dsp:nvSpPr>
      <dsp:spPr>
        <a:xfrm>
          <a:off x="4027043" y="929319"/>
          <a:ext cx="370031" cy="370031"/>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18E5D3-3E7D-E847-B17E-4F09549FF6D1}">
      <dsp:nvSpPr>
        <dsp:cNvPr id="0" name=""/>
        <dsp:cNvSpPr/>
      </dsp:nvSpPr>
      <dsp:spPr>
        <a:xfrm>
          <a:off x="773576" y="1393579"/>
          <a:ext cx="3438482" cy="370031"/>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0960" rIns="163173"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V1 ON/OFF</a:t>
          </a:r>
          <a:endParaRPr lang="en-EC" sz="1600" kern="1200" dirty="0">
            <a:latin typeface="Arial" panose="020B0604020202020204" pitchFamily="34" charset="0"/>
            <a:cs typeface="Arial" panose="020B0604020202020204" pitchFamily="34" charset="0"/>
          </a:endParaRPr>
        </a:p>
      </dsp:txBody>
      <dsp:txXfrm>
        <a:off x="773576" y="1393579"/>
        <a:ext cx="3345974" cy="370031"/>
      </dsp:txXfrm>
    </dsp:sp>
    <dsp:sp modelId="{ADB78427-484A-804B-95B2-9BB4E7F98127}">
      <dsp:nvSpPr>
        <dsp:cNvPr id="0" name=""/>
        <dsp:cNvSpPr/>
      </dsp:nvSpPr>
      <dsp:spPr>
        <a:xfrm>
          <a:off x="4027043" y="1393579"/>
          <a:ext cx="370031" cy="370031"/>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C8136-12F4-F643-B3B5-FFF7A6405204}">
      <dsp:nvSpPr>
        <dsp:cNvPr id="0" name=""/>
        <dsp:cNvSpPr/>
      </dsp:nvSpPr>
      <dsp:spPr>
        <a:xfrm>
          <a:off x="384733" y="0"/>
          <a:ext cx="4360310" cy="2872293"/>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32B01-63F7-9441-A6BD-9448B1DF560D}">
      <dsp:nvSpPr>
        <dsp:cNvPr id="0" name=""/>
        <dsp:cNvSpPr/>
      </dsp:nvSpPr>
      <dsp:spPr>
        <a:xfrm>
          <a:off x="65687" y="861687"/>
          <a:ext cx="2436644" cy="114891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dirty="0">
              <a:latin typeface="Arial" panose="020B0604020202020204" pitchFamily="34" charset="0"/>
              <a:cs typeface="Arial" panose="020B0604020202020204" pitchFamily="34" charset="0"/>
            </a:rPr>
            <a:t>Ajuste y Sincronización de Hora y Fecha</a:t>
          </a:r>
          <a:endParaRPr lang="en-EC" sz="2200" kern="1200" dirty="0">
            <a:latin typeface="Arial" panose="020B0604020202020204" pitchFamily="34" charset="0"/>
            <a:cs typeface="Arial" panose="020B0604020202020204" pitchFamily="34" charset="0"/>
          </a:endParaRPr>
        </a:p>
      </dsp:txBody>
      <dsp:txXfrm>
        <a:off x="121773" y="917773"/>
        <a:ext cx="2324472" cy="1036745"/>
      </dsp:txXfrm>
    </dsp:sp>
    <dsp:sp modelId="{E9570F29-062B-3E4C-AC15-73ED8F43F6ED}">
      <dsp:nvSpPr>
        <dsp:cNvPr id="0" name=""/>
        <dsp:cNvSpPr/>
      </dsp:nvSpPr>
      <dsp:spPr>
        <a:xfrm>
          <a:off x="2627445" y="861687"/>
          <a:ext cx="2436644" cy="114891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dirty="0">
              <a:latin typeface="Arial" panose="020B0604020202020204" pitchFamily="34" charset="0"/>
              <a:cs typeface="Arial" panose="020B0604020202020204" pitchFamily="34" charset="0"/>
            </a:rPr>
            <a:t>Calibración de Sensores de Temperatura</a:t>
          </a:r>
          <a:endParaRPr lang="en-EC" sz="2200" kern="1200" dirty="0">
            <a:latin typeface="Arial" panose="020B0604020202020204" pitchFamily="34" charset="0"/>
            <a:cs typeface="Arial" panose="020B0604020202020204" pitchFamily="34" charset="0"/>
          </a:endParaRPr>
        </a:p>
      </dsp:txBody>
      <dsp:txXfrm>
        <a:off x="2683531" y="917773"/>
        <a:ext cx="2324472" cy="10367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5652F-3755-6A41-A3FC-2FFEC3C0690F}">
      <dsp:nvSpPr>
        <dsp:cNvPr id="0" name=""/>
        <dsp:cNvSpPr/>
      </dsp:nvSpPr>
      <dsp:spPr>
        <a:xfrm>
          <a:off x="118156" y="0"/>
          <a:ext cx="3213846" cy="3213846"/>
        </a:xfrm>
        <a:prstGeom prst="triangl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4083D-3358-7245-9456-5CE80623AA88}">
      <dsp:nvSpPr>
        <dsp:cNvPr id="0" name=""/>
        <dsp:cNvSpPr/>
      </dsp:nvSpPr>
      <dsp:spPr>
        <a:xfrm>
          <a:off x="1725079" y="323110"/>
          <a:ext cx="2089000" cy="760777"/>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Nivel 1: Administrador del Sistema</a:t>
          </a:r>
          <a:endParaRPr lang="en-EC" sz="1500" kern="1200" dirty="0">
            <a:latin typeface="Arial" panose="020B0604020202020204" pitchFamily="34" charset="0"/>
            <a:cs typeface="Arial" panose="020B0604020202020204" pitchFamily="34" charset="0"/>
          </a:endParaRPr>
        </a:p>
      </dsp:txBody>
      <dsp:txXfrm>
        <a:off x="1762217" y="360248"/>
        <a:ext cx="2014724" cy="686501"/>
      </dsp:txXfrm>
    </dsp:sp>
    <dsp:sp modelId="{9D63B574-4BF0-6745-8020-3C5802FF107A}">
      <dsp:nvSpPr>
        <dsp:cNvPr id="0" name=""/>
        <dsp:cNvSpPr/>
      </dsp:nvSpPr>
      <dsp:spPr>
        <a:xfrm>
          <a:off x="1725079" y="1178985"/>
          <a:ext cx="2089000" cy="760777"/>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Nivel 2: Nivel de Supervisor</a:t>
          </a:r>
          <a:endParaRPr lang="en-EC" sz="1500" kern="1200" dirty="0">
            <a:latin typeface="Arial" panose="020B0604020202020204" pitchFamily="34" charset="0"/>
            <a:cs typeface="Arial" panose="020B0604020202020204" pitchFamily="34" charset="0"/>
          </a:endParaRPr>
        </a:p>
      </dsp:txBody>
      <dsp:txXfrm>
        <a:off x="1762217" y="1216123"/>
        <a:ext cx="2014724" cy="686501"/>
      </dsp:txXfrm>
    </dsp:sp>
    <dsp:sp modelId="{F5FDD9FB-7F83-AE46-A1FB-AE811B1C67B3}">
      <dsp:nvSpPr>
        <dsp:cNvPr id="0" name=""/>
        <dsp:cNvSpPr/>
      </dsp:nvSpPr>
      <dsp:spPr>
        <a:xfrm>
          <a:off x="1725079" y="2034861"/>
          <a:ext cx="2089000" cy="760777"/>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Nivel 3: Nivel de Operador</a:t>
          </a:r>
          <a:endParaRPr lang="en-EC" sz="1500" kern="1200" dirty="0">
            <a:latin typeface="Arial" panose="020B0604020202020204" pitchFamily="34" charset="0"/>
            <a:cs typeface="Arial" panose="020B0604020202020204" pitchFamily="34" charset="0"/>
          </a:endParaRPr>
        </a:p>
      </dsp:txBody>
      <dsp:txXfrm>
        <a:off x="1762217" y="2071999"/>
        <a:ext cx="2014724" cy="6865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33E13-5335-9047-8317-5B7D0631E1A5}">
      <dsp:nvSpPr>
        <dsp:cNvPr id="0" name=""/>
        <dsp:cNvSpPr/>
      </dsp:nvSpPr>
      <dsp:spPr>
        <a:xfrm>
          <a:off x="2961" y="253388"/>
          <a:ext cx="1223739" cy="489495"/>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endParaRPr lang="en-EC" sz="1400" kern="1200"/>
        </a:p>
      </dsp:txBody>
      <dsp:txXfrm>
        <a:off x="247709" y="253388"/>
        <a:ext cx="734244" cy="489495"/>
      </dsp:txXfrm>
    </dsp:sp>
    <dsp:sp modelId="{D6535B2F-6414-C649-9297-1FAB0A16C448}">
      <dsp:nvSpPr>
        <dsp:cNvPr id="0" name=""/>
        <dsp:cNvSpPr/>
      </dsp:nvSpPr>
      <dsp:spPr>
        <a:xfrm>
          <a:off x="1067614" y="294996"/>
          <a:ext cx="5258257" cy="406281"/>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0" kern="1200" dirty="0">
              <a:latin typeface="Arial" panose="020B0604020202020204" pitchFamily="34" charset="0"/>
              <a:cs typeface="Arial" panose="020B0604020202020204" pitchFamily="34" charset="0"/>
            </a:rPr>
            <a:t>Creación de archivos almacenados en el servidor web</a:t>
          </a:r>
          <a:r>
            <a:rPr lang="en-EC" sz="1600" b="0" kern="1200" dirty="0">
              <a:latin typeface="Arial" panose="020B0604020202020204" pitchFamily="34" charset="0"/>
              <a:cs typeface="Arial" panose="020B0604020202020204" pitchFamily="34" charset="0"/>
            </a:rPr>
            <a:t> </a:t>
          </a:r>
          <a:endParaRPr lang="en-EC" sz="1600" kern="1200" dirty="0">
            <a:latin typeface="Arial" panose="020B0604020202020204" pitchFamily="34" charset="0"/>
            <a:cs typeface="Arial" panose="020B0604020202020204" pitchFamily="34" charset="0"/>
          </a:endParaRPr>
        </a:p>
      </dsp:txBody>
      <dsp:txXfrm>
        <a:off x="1270755" y="294996"/>
        <a:ext cx="4851976" cy="406281"/>
      </dsp:txXfrm>
    </dsp:sp>
    <dsp:sp modelId="{13EC8AFE-864F-AA4D-A166-900CB2095191}">
      <dsp:nvSpPr>
        <dsp:cNvPr id="0" name=""/>
        <dsp:cNvSpPr/>
      </dsp:nvSpPr>
      <dsp:spPr>
        <a:xfrm>
          <a:off x="2961" y="811414"/>
          <a:ext cx="1223739" cy="489495"/>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endParaRPr lang="en-EC" sz="1600" kern="1200">
            <a:latin typeface="Arial" panose="020B0604020202020204" pitchFamily="34" charset="0"/>
            <a:cs typeface="Arial" panose="020B0604020202020204" pitchFamily="34" charset="0"/>
          </a:endParaRPr>
        </a:p>
      </dsp:txBody>
      <dsp:txXfrm>
        <a:off x="247709" y="811414"/>
        <a:ext cx="734244" cy="489495"/>
      </dsp:txXfrm>
    </dsp:sp>
    <dsp:sp modelId="{1C5FA461-6E46-0D46-BF64-ABB7304E3DB8}">
      <dsp:nvSpPr>
        <dsp:cNvPr id="0" name=""/>
        <dsp:cNvSpPr/>
      </dsp:nvSpPr>
      <dsp:spPr>
        <a:xfrm>
          <a:off x="1067614" y="853021"/>
          <a:ext cx="5258257" cy="406281"/>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0" kern="1200" dirty="0">
              <a:latin typeface="Arial" panose="020B0604020202020204" pitchFamily="34" charset="0"/>
              <a:cs typeface="Arial" panose="020B0604020202020204" pitchFamily="34" charset="0"/>
            </a:rPr>
            <a:t>Para monitoreo de los procesos que requiere el administrador del sistema </a:t>
          </a:r>
          <a:endParaRPr lang="en-EC" sz="1600" kern="1200" dirty="0">
            <a:latin typeface="Arial" panose="020B0604020202020204" pitchFamily="34" charset="0"/>
            <a:cs typeface="Arial" panose="020B0604020202020204" pitchFamily="34" charset="0"/>
          </a:endParaRPr>
        </a:p>
      </dsp:txBody>
      <dsp:txXfrm>
        <a:off x="1270755" y="853021"/>
        <a:ext cx="4851976" cy="406281"/>
      </dsp:txXfrm>
    </dsp:sp>
    <dsp:sp modelId="{AF51726B-BFB3-7645-BB87-C2C0408A4645}">
      <dsp:nvSpPr>
        <dsp:cNvPr id="0" name=""/>
        <dsp:cNvSpPr/>
      </dsp:nvSpPr>
      <dsp:spPr>
        <a:xfrm>
          <a:off x="2961" y="1369439"/>
          <a:ext cx="1223739" cy="489495"/>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endParaRPr lang="en-EC" sz="1600" kern="1200">
            <a:latin typeface="Arial" panose="020B0604020202020204" pitchFamily="34" charset="0"/>
            <a:cs typeface="Arial" panose="020B0604020202020204" pitchFamily="34" charset="0"/>
          </a:endParaRPr>
        </a:p>
      </dsp:txBody>
      <dsp:txXfrm>
        <a:off x="247709" y="1369439"/>
        <a:ext cx="734244" cy="489495"/>
      </dsp:txXfrm>
    </dsp:sp>
    <dsp:sp modelId="{F50949A2-98BE-AE4B-8CCB-10D06B4D204C}">
      <dsp:nvSpPr>
        <dsp:cNvPr id="0" name=""/>
        <dsp:cNvSpPr/>
      </dsp:nvSpPr>
      <dsp:spPr>
        <a:xfrm>
          <a:off x="1067614" y="1411046"/>
          <a:ext cx="5258257" cy="406281"/>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0" kern="1200" dirty="0">
              <a:latin typeface="Arial" panose="020B0604020202020204" pitchFamily="34" charset="0"/>
              <a:cs typeface="Arial" panose="020B0604020202020204" pitchFamily="34" charset="0"/>
            </a:rPr>
            <a:t>Bloques de instrucciones extendidas en la carpeta </a:t>
          </a:r>
          <a:r>
            <a:rPr lang="es-ES" sz="1600" b="0" kern="1200" dirty="0" err="1">
              <a:latin typeface="Arial" panose="020B0604020202020204" pitchFamily="34" charset="0"/>
              <a:cs typeface="Arial" panose="020B0604020202020204" pitchFamily="34" charset="0"/>
            </a:rPr>
            <a:t>recipe</a:t>
          </a:r>
          <a:r>
            <a:rPr lang="es-ES" sz="1600" b="0" kern="1200" dirty="0">
              <a:latin typeface="Arial" panose="020B0604020202020204" pitchFamily="34" charset="0"/>
              <a:cs typeface="Arial" panose="020B0604020202020204" pitchFamily="34" charset="0"/>
            </a:rPr>
            <a:t> and data </a:t>
          </a:r>
          <a:r>
            <a:rPr lang="es-ES" sz="1600" b="0" kern="1200" dirty="0" err="1">
              <a:latin typeface="Arial" panose="020B0604020202020204" pitchFamily="34" charset="0"/>
              <a:cs typeface="Arial" panose="020B0604020202020204" pitchFamily="34" charset="0"/>
            </a:rPr>
            <a:t>logging</a:t>
          </a:r>
          <a:r>
            <a:rPr lang="es-ES" sz="1600" b="0" kern="1200" dirty="0">
              <a:latin typeface="Arial" panose="020B0604020202020204" pitchFamily="34" charset="0"/>
              <a:cs typeface="Arial" panose="020B0604020202020204" pitchFamily="34" charset="0"/>
            </a:rPr>
            <a:t> </a:t>
          </a:r>
          <a:endParaRPr lang="en-EC" sz="1600" kern="1200" dirty="0">
            <a:latin typeface="Arial" panose="020B0604020202020204" pitchFamily="34" charset="0"/>
            <a:cs typeface="Arial" panose="020B0604020202020204" pitchFamily="34" charset="0"/>
          </a:endParaRPr>
        </a:p>
      </dsp:txBody>
      <dsp:txXfrm>
        <a:off x="1270755" y="1411046"/>
        <a:ext cx="4851976" cy="4062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3471-62FE-E44C-BF1B-ADFADA24F389}">
      <dsp:nvSpPr>
        <dsp:cNvPr id="0" name=""/>
        <dsp:cNvSpPr/>
      </dsp:nvSpPr>
      <dsp:spPr>
        <a:xfrm>
          <a:off x="350874" y="0"/>
          <a:ext cx="3976576" cy="2222196"/>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9FBA7-BF6F-744F-872D-A553528070D7}">
      <dsp:nvSpPr>
        <dsp:cNvPr id="0" name=""/>
        <dsp:cNvSpPr/>
      </dsp:nvSpPr>
      <dsp:spPr>
        <a:xfrm>
          <a:off x="82293" y="666658"/>
          <a:ext cx="2199817"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Ventana </a:t>
          </a:r>
          <a:r>
            <a:rPr lang="en-GB" sz="1600" kern="1200" dirty="0" err="1">
              <a:latin typeface="Arial" panose="020B0604020202020204" pitchFamily="34" charset="0"/>
              <a:cs typeface="Arial" panose="020B0604020202020204" pitchFamily="34" charset="0"/>
            </a:rPr>
            <a:t>Inicial</a:t>
          </a:r>
          <a:r>
            <a:rPr lang="en-GB" sz="1600" kern="1200" dirty="0">
              <a:latin typeface="Arial" panose="020B0604020202020204" pitchFamily="34" charset="0"/>
              <a:cs typeface="Arial" panose="020B0604020202020204" pitchFamily="34" charset="0"/>
            </a:rPr>
            <a:t> del </a:t>
          </a:r>
          <a:r>
            <a:rPr lang="en-GB" sz="1600" kern="1200" dirty="0" err="1">
              <a:latin typeface="Arial" panose="020B0604020202020204" pitchFamily="34" charset="0"/>
              <a:cs typeface="Arial" panose="020B0604020202020204" pitchFamily="34" charset="0"/>
            </a:rPr>
            <a:t>Servidor</a:t>
          </a:r>
          <a:r>
            <a:rPr lang="en-GB" sz="1600" kern="1200" dirty="0">
              <a:latin typeface="Arial" panose="020B0604020202020204" pitchFamily="34" charset="0"/>
              <a:cs typeface="Arial" panose="020B0604020202020204" pitchFamily="34" charset="0"/>
            </a:rPr>
            <a:t> Web</a:t>
          </a:r>
          <a:endParaRPr lang="en-EC" sz="1600" kern="1200" dirty="0">
            <a:latin typeface="Arial" panose="020B0604020202020204" pitchFamily="34" charset="0"/>
            <a:cs typeface="Arial" panose="020B0604020202020204" pitchFamily="34" charset="0"/>
          </a:endParaRPr>
        </a:p>
      </dsp:txBody>
      <dsp:txXfrm>
        <a:off x="125684" y="710049"/>
        <a:ext cx="2113035" cy="802096"/>
      </dsp:txXfrm>
    </dsp:sp>
    <dsp:sp modelId="{A7BD43D6-E792-E845-996A-F8E0BB68F618}">
      <dsp:nvSpPr>
        <dsp:cNvPr id="0" name=""/>
        <dsp:cNvSpPr/>
      </dsp:nvSpPr>
      <dsp:spPr>
        <a:xfrm>
          <a:off x="2396213" y="666658"/>
          <a:ext cx="2199817"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latin typeface="Arial" panose="020B0604020202020204" pitchFamily="34" charset="0"/>
              <a:cs typeface="Arial" panose="020B0604020202020204" pitchFamily="34" charset="0"/>
            </a:rPr>
            <a:t>Ingreso</a:t>
          </a:r>
          <a:r>
            <a:rPr lang="en-GB" sz="1600" kern="1200" dirty="0">
              <a:latin typeface="Arial" panose="020B0604020202020204" pitchFamily="34" charset="0"/>
              <a:cs typeface="Arial" panose="020B0604020202020204" pitchFamily="34" charset="0"/>
            </a:rPr>
            <a:t> solo con Usuario y </a:t>
          </a:r>
          <a:r>
            <a:rPr lang="en-GB" sz="1600" kern="1200" dirty="0" err="1">
              <a:latin typeface="Arial" panose="020B0604020202020204" pitchFamily="34" charset="0"/>
              <a:cs typeface="Arial" panose="020B0604020202020204" pitchFamily="34" charset="0"/>
            </a:rPr>
            <a:t>Contraseña</a:t>
          </a:r>
          <a:r>
            <a:rPr lang="en-GB" sz="1600" kern="1200" dirty="0">
              <a:latin typeface="Arial" panose="020B0604020202020204" pitchFamily="34" charset="0"/>
              <a:cs typeface="Arial" panose="020B0604020202020204" pitchFamily="34" charset="0"/>
            </a:rPr>
            <a:t> del </a:t>
          </a:r>
          <a:r>
            <a:rPr lang="en-GB" sz="1600" kern="1200" dirty="0" err="1">
              <a:latin typeface="Arial" panose="020B0604020202020204" pitchFamily="34" charset="0"/>
              <a:cs typeface="Arial" panose="020B0604020202020204" pitchFamily="34" charset="0"/>
            </a:rPr>
            <a:t>Administrador</a:t>
          </a:r>
          <a:endParaRPr lang="en-EC" sz="1600" kern="1200" dirty="0">
            <a:latin typeface="Arial" panose="020B0604020202020204" pitchFamily="34" charset="0"/>
            <a:cs typeface="Arial" panose="020B0604020202020204" pitchFamily="34" charset="0"/>
          </a:endParaRPr>
        </a:p>
      </dsp:txBody>
      <dsp:txXfrm>
        <a:off x="2439604" y="710049"/>
        <a:ext cx="2113035" cy="8020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3471-62FE-E44C-BF1B-ADFADA24F389}">
      <dsp:nvSpPr>
        <dsp:cNvPr id="0" name=""/>
        <dsp:cNvSpPr/>
      </dsp:nvSpPr>
      <dsp:spPr>
        <a:xfrm>
          <a:off x="350874" y="0"/>
          <a:ext cx="3976576" cy="2222196"/>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9FBA7-BF6F-744F-872D-A553528070D7}">
      <dsp:nvSpPr>
        <dsp:cNvPr id="0" name=""/>
        <dsp:cNvSpPr/>
      </dsp:nvSpPr>
      <dsp:spPr>
        <a:xfrm>
          <a:off x="673936" y="666658"/>
          <a:ext cx="1608174"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noProof="0" dirty="0"/>
            <a:t>Pagina Principal</a:t>
          </a:r>
        </a:p>
      </dsp:txBody>
      <dsp:txXfrm>
        <a:off x="717327" y="710049"/>
        <a:ext cx="1521392" cy="802096"/>
      </dsp:txXfrm>
    </dsp:sp>
    <dsp:sp modelId="{A7BD43D6-E792-E845-996A-F8E0BB68F618}">
      <dsp:nvSpPr>
        <dsp:cNvPr id="0" name=""/>
        <dsp:cNvSpPr/>
      </dsp:nvSpPr>
      <dsp:spPr>
        <a:xfrm>
          <a:off x="2396213" y="666658"/>
          <a:ext cx="1608174"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noProof="0"/>
            <a:t>Navegador de Archivos</a:t>
          </a:r>
        </a:p>
      </dsp:txBody>
      <dsp:txXfrm>
        <a:off x="2439604" y="710049"/>
        <a:ext cx="1521392" cy="802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51B66-4614-46C9-8FE1-43646D5370FC}">
      <dsp:nvSpPr>
        <dsp:cNvPr id="0" name=""/>
        <dsp:cNvSpPr/>
      </dsp:nvSpPr>
      <dsp:spPr>
        <a:xfrm>
          <a:off x="609599" y="0"/>
          <a:ext cx="6908800" cy="5418667"/>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42ECB-4EFB-40EA-B8ED-B1A0B4726B7B}">
      <dsp:nvSpPr>
        <dsp:cNvPr id="0" name=""/>
        <dsp:cNvSpPr/>
      </dsp:nvSpPr>
      <dsp:spPr>
        <a:xfrm>
          <a:off x="4067" y="1625600"/>
          <a:ext cx="1956593" cy="216746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effectLst/>
              <a:latin typeface="Arial" panose="020B0604020202020204" pitchFamily="34" charset="0"/>
              <a:ea typeface="Calibri" panose="020F0502020204030204" pitchFamily="34" charset="0"/>
            </a:rPr>
            <a:t>Mayor producción</a:t>
          </a:r>
          <a:endParaRPr lang="es-EC" sz="1800" kern="1200" dirty="0"/>
        </a:p>
      </dsp:txBody>
      <dsp:txXfrm>
        <a:off x="99580" y="1721113"/>
        <a:ext cx="1765567" cy="1976440"/>
      </dsp:txXfrm>
    </dsp:sp>
    <dsp:sp modelId="{A416C6E4-7B55-4E46-9C05-37DD0A46979D}">
      <dsp:nvSpPr>
        <dsp:cNvPr id="0" name=""/>
        <dsp:cNvSpPr/>
      </dsp:nvSpPr>
      <dsp:spPr>
        <a:xfrm>
          <a:off x="2058491" y="1625600"/>
          <a:ext cx="1956593" cy="216746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panose="020B0604020202020204" pitchFamily="34" charset="0"/>
              <a:ea typeface="Calibri" panose="020F0502020204030204" pitchFamily="34" charset="0"/>
            </a:rPr>
            <a:t>A</a:t>
          </a:r>
          <a:r>
            <a:rPr lang="es-ES" sz="1800" kern="1200" dirty="0">
              <a:effectLst/>
              <a:latin typeface="Arial" panose="020B0604020202020204" pitchFamily="34" charset="0"/>
              <a:ea typeface="Calibri" panose="020F0502020204030204" pitchFamily="34" charset="0"/>
            </a:rPr>
            <a:t>umentar dos hornos a líneas de producción</a:t>
          </a:r>
          <a:endParaRPr lang="es-EC" sz="1800" kern="1200" dirty="0"/>
        </a:p>
      </dsp:txBody>
      <dsp:txXfrm>
        <a:off x="2154004" y="1721113"/>
        <a:ext cx="1765567" cy="1976440"/>
      </dsp:txXfrm>
    </dsp:sp>
    <dsp:sp modelId="{2EFEE2C1-91ED-45E2-8B94-5C2AAACE80C9}">
      <dsp:nvSpPr>
        <dsp:cNvPr id="0" name=""/>
        <dsp:cNvSpPr/>
      </dsp:nvSpPr>
      <dsp:spPr>
        <a:xfrm>
          <a:off x="4112914" y="1625600"/>
          <a:ext cx="1956593" cy="216746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panose="020B0604020202020204" pitchFamily="34" charset="0"/>
              <a:ea typeface="Calibri" panose="020F0502020204030204" pitchFamily="34" charset="0"/>
            </a:rPr>
            <a:t>T</a:t>
          </a:r>
          <a:r>
            <a:rPr lang="es-ES" sz="1800" kern="1200" dirty="0">
              <a:effectLst/>
              <a:latin typeface="Arial" panose="020B0604020202020204" pitchFamily="34" charset="0"/>
              <a:ea typeface="Calibri" panose="020F0502020204030204" pitchFamily="34" charset="0"/>
            </a:rPr>
            <a:t>ecnologías de automatización locales.</a:t>
          </a:r>
          <a:endParaRPr lang="es-EC" sz="1800" kern="1200" dirty="0"/>
        </a:p>
      </dsp:txBody>
      <dsp:txXfrm>
        <a:off x="4208427" y="1721113"/>
        <a:ext cx="1765567" cy="1976440"/>
      </dsp:txXfrm>
    </dsp:sp>
    <dsp:sp modelId="{93248C9D-B82E-43EE-B10D-23429FCB5EC0}">
      <dsp:nvSpPr>
        <dsp:cNvPr id="0" name=""/>
        <dsp:cNvSpPr/>
      </dsp:nvSpPr>
      <dsp:spPr>
        <a:xfrm>
          <a:off x="6167338" y="1625600"/>
          <a:ext cx="1956593" cy="216746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Arial" panose="020B0604020202020204" pitchFamily="34" charset="0"/>
              <a:ea typeface="Calibri" panose="020F0502020204030204" pitchFamily="34" charset="0"/>
            </a:rPr>
            <a:t>M</a:t>
          </a:r>
          <a:r>
            <a:rPr lang="es-EC" sz="1800" kern="1200" dirty="0">
              <a:effectLst/>
              <a:latin typeface="Arial" panose="020B0604020202020204" pitchFamily="34" charset="0"/>
              <a:ea typeface="Calibri" panose="020F0502020204030204" pitchFamily="34" charset="0"/>
            </a:rPr>
            <a:t>ejorar la productividad </a:t>
          </a:r>
          <a:r>
            <a:rPr lang="es-EC" sz="1800" kern="1200" dirty="0">
              <a:latin typeface="Arial" panose="020B0604020202020204" pitchFamily="34" charset="0"/>
              <a:ea typeface="Calibri" panose="020F0502020204030204" pitchFamily="34" charset="0"/>
            </a:rPr>
            <a:t>a</a:t>
          </a:r>
          <a:r>
            <a:rPr lang="es-EC" sz="1800" kern="1200" dirty="0">
              <a:effectLst/>
              <a:latin typeface="Arial" panose="020B0604020202020204" pitchFamily="34" charset="0"/>
              <a:ea typeface="Calibri" panose="020F0502020204030204" pitchFamily="34" charset="0"/>
            </a:rPr>
            <a:t>lcanzando mayor eficiencia competitividad en la industria</a:t>
          </a:r>
          <a:endParaRPr lang="es-EC" sz="1800" kern="1200" dirty="0"/>
        </a:p>
      </dsp:txBody>
      <dsp:txXfrm>
        <a:off x="6262851" y="1721113"/>
        <a:ext cx="1765567" cy="19764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3471-62FE-E44C-BF1B-ADFADA24F389}">
      <dsp:nvSpPr>
        <dsp:cNvPr id="0" name=""/>
        <dsp:cNvSpPr/>
      </dsp:nvSpPr>
      <dsp:spPr>
        <a:xfrm>
          <a:off x="350874" y="0"/>
          <a:ext cx="3976576" cy="2222196"/>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9FBA7-BF6F-744F-872D-A553528070D7}">
      <dsp:nvSpPr>
        <dsp:cNvPr id="0" name=""/>
        <dsp:cNvSpPr/>
      </dsp:nvSpPr>
      <dsp:spPr>
        <a:xfrm>
          <a:off x="673936" y="666658"/>
          <a:ext cx="1608174"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noProof="0"/>
            <a:t>Navegador de Archivos</a:t>
          </a:r>
        </a:p>
      </dsp:txBody>
      <dsp:txXfrm>
        <a:off x="717327" y="710049"/>
        <a:ext cx="1521392" cy="802096"/>
      </dsp:txXfrm>
    </dsp:sp>
    <dsp:sp modelId="{A7BD43D6-E792-E845-996A-F8E0BB68F618}">
      <dsp:nvSpPr>
        <dsp:cNvPr id="0" name=""/>
        <dsp:cNvSpPr/>
      </dsp:nvSpPr>
      <dsp:spPr>
        <a:xfrm>
          <a:off x="2396213" y="666658"/>
          <a:ext cx="1608174"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noProof="0"/>
            <a:t>Datalogs</a:t>
          </a:r>
        </a:p>
      </dsp:txBody>
      <dsp:txXfrm>
        <a:off x="2439604" y="710049"/>
        <a:ext cx="1521392" cy="8020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3471-62FE-E44C-BF1B-ADFADA24F389}">
      <dsp:nvSpPr>
        <dsp:cNvPr id="0" name=""/>
        <dsp:cNvSpPr/>
      </dsp:nvSpPr>
      <dsp:spPr>
        <a:xfrm>
          <a:off x="350874" y="0"/>
          <a:ext cx="3976576" cy="2222196"/>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9FBA7-BF6F-744F-872D-A553528070D7}">
      <dsp:nvSpPr>
        <dsp:cNvPr id="0" name=""/>
        <dsp:cNvSpPr/>
      </dsp:nvSpPr>
      <dsp:spPr>
        <a:xfrm>
          <a:off x="571598" y="666658"/>
          <a:ext cx="1710512"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noProof="0" dirty="0" err="1">
              <a:latin typeface="Arial" panose="020B0604020202020204" pitchFamily="34" charset="0"/>
              <a:cs typeface="Arial" panose="020B0604020202020204" pitchFamily="34" charset="0"/>
            </a:rPr>
            <a:t>Datalogs</a:t>
          </a:r>
          <a:endParaRPr lang="es-ES_tradnl" sz="1700" kern="1200" noProof="0" dirty="0">
            <a:latin typeface="Arial" panose="020B0604020202020204" pitchFamily="34" charset="0"/>
            <a:cs typeface="Arial" panose="020B0604020202020204" pitchFamily="34" charset="0"/>
          </a:endParaRPr>
        </a:p>
      </dsp:txBody>
      <dsp:txXfrm>
        <a:off x="614989" y="710049"/>
        <a:ext cx="1623730" cy="802096"/>
      </dsp:txXfrm>
    </dsp:sp>
    <dsp:sp modelId="{A7BD43D6-E792-E845-996A-F8E0BB68F618}">
      <dsp:nvSpPr>
        <dsp:cNvPr id="0" name=""/>
        <dsp:cNvSpPr/>
      </dsp:nvSpPr>
      <dsp:spPr>
        <a:xfrm>
          <a:off x="2396213" y="666658"/>
          <a:ext cx="1710512"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noProof="0" dirty="0">
              <a:latin typeface="Arial" panose="020B0604020202020204" pitchFamily="34" charset="0"/>
              <a:cs typeface="Arial" panose="020B0604020202020204" pitchFamily="34" charset="0"/>
            </a:rPr>
            <a:t>Descarga y Eliminación de archivos .</a:t>
          </a:r>
          <a:r>
            <a:rPr lang="es-ES_tradnl" sz="1700" kern="1200" noProof="0" dirty="0" err="1">
              <a:latin typeface="Arial" panose="020B0604020202020204" pitchFamily="34" charset="0"/>
              <a:cs typeface="Arial" panose="020B0604020202020204" pitchFamily="34" charset="0"/>
            </a:rPr>
            <a:t>csv</a:t>
          </a:r>
          <a:endParaRPr lang="es-ES_tradnl" sz="1700" kern="1200" noProof="0" dirty="0">
            <a:latin typeface="Arial" panose="020B0604020202020204" pitchFamily="34" charset="0"/>
            <a:cs typeface="Arial" panose="020B0604020202020204" pitchFamily="34" charset="0"/>
          </a:endParaRPr>
        </a:p>
      </dsp:txBody>
      <dsp:txXfrm>
        <a:off x="2439604" y="710049"/>
        <a:ext cx="1623730" cy="8020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3471-62FE-E44C-BF1B-ADFADA24F389}">
      <dsp:nvSpPr>
        <dsp:cNvPr id="0" name=""/>
        <dsp:cNvSpPr/>
      </dsp:nvSpPr>
      <dsp:spPr>
        <a:xfrm>
          <a:off x="350874" y="0"/>
          <a:ext cx="3976576" cy="2222196"/>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9FBA7-BF6F-744F-872D-A553528070D7}">
      <dsp:nvSpPr>
        <dsp:cNvPr id="0" name=""/>
        <dsp:cNvSpPr/>
      </dsp:nvSpPr>
      <dsp:spPr>
        <a:xfrm>
          <a:off x="469260" y="666658"/>
          <a:ext cx="1812850"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_tradnl" sz="2300" kern="1200" noProof="0" dirty="0">
              <a:latin typeface="Arial" panose="020B0604020202020204" pitchFamily="34" charset="0"/>
              <a:cs typeface="Arial" panose="020B0604020202020204" pitchFamily="34" charset="0"/>
            </a:rPr>
            <a:t>Navegador de Archivos</a:t>
          </a:r>
        </a:p>
      </dsp:txBody>
      <dsp:txXfrm>
        <a:off x="512651" y="710049"/>
        <a:ext cx="1726068" cy="802096"/>
      </dsp:txXfrm>
    </dsp:sp>
    <dsp:sp modelId="{A7BD43D6-E792-E845-996A-F8E0BB68F618}">
      <dsp:nvSpPr>
        <dsp:cNvPr id="0" name=""/>
        <dsp:cNvSpPr/>
      </dsp:nvSpPr>
      <dsp:spPr>
        <a:xfrm>
          <a:off x="2396213" y="666658"/>
          <a:ext cx="1812850" cy="88887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_tradnl" sz="2300" kern="1200" noProof="0" dirty="0" err="1">
              <a:latin typeface="Arial" panose="020B0604020202020204" pitchFamily="34" charset="0"/>
              <a:cs typeface="Arial" panose="020B0604020202020204" pitchFamily="34" charset="0"/>
            </a:rPr>
            <a:t>Datalogs</a:t>
          </a:r>
          <a:endParaRPr lang="es-ES_tradnl" sz="2300" kern="1200" noProof="0" dirty="0">
            <a:latin typeface="Arial" panose="020B0604020202020204" pitchFamily="34" charset="0"/>
            <a:cs typeface="Arial" panose="020B0604020202020204" pitchFamily="34" charset="0"/>
          </a:endParaRPr>
        </a:p>
      </dsp:txBody>
      <dsp:txXfrm>
        <a:off x="2439604" y="710049"/>
        <a:ext cx="1726068" cy="802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0652-8217-594D-8003-33214DBE9E2F}">
      <dsp:nvSpPr>
        <dsp:cNvPr id="0" name=""/>
        <dsp:cNvSpPr/>
      </dsp:nvSpPr>
      <dsp:spPr>
        <a:xfrm>
          <a:off x="-4607404" y="-706541"/>
          <a:ext cx="5489484" cy="5489484"/>
        </a:xfrm>
        <a:prstGeom prst="blockArc">
          <a:avLst>
            <a:gd name="adj1" fmla="val 18900000"/>
            <a:gd name="adj2" fmla="val 2700000"/>
            <a:gd name="adj3" fmla="val 393"/>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D7D182-39D6-4346-8801-351612D426DD}">
      <dsp:nvSpPr>
        <dsp:cNvPr id="0" name=""/>
        <dsp:cNvSpPr/>
      </dsp:nvSpPr>
      <dsp:spPr>
        <a:xfrm>
          <a:off x="285959" y="185313"/>
          <a:ext cx="4358368" cy="37046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kern="1200" dirty="0">
              <a:latin typeface="Arial" panose="020B0604020202020204" pitchFamily="34" charset="0"/>
              <a:cs typeface="Arial" panose="020B0604020202020204" pitchFamily="34" charset="0"/>
            </a:rPr>
            <a:t>TURBINAS: Motores AC</a:t>
          </a:r>
          <a:endParaRPr lang="en-EC" sz="1400" kern="1200" dirty="0">
            <a:latin typeface="Arial" panose="020B0604020202020204" pitchFamily="34" charset="0"/>
            <a:cs typeface="Arial" panose="020B0604020202020204" pitchFamily="34" charset="0"/>
          </a:endParaRPr>
        </a:p>
      </dsp:txBody>
      <dsp:txXfrm>
        <a:off x="285959" y="185313"/>
        <a:ext cx="4358368" cy="370463"/>
      </dsp:txXfrm>
    </dsp:sp>
    <dsp:sp modelId="{D917CE13-98AA-4F48-9D4F-C705856FC5A0}">
      <dsp:nvSpPr>
        <dsp:cNvPr id="0" name=""/>
        <dsp:cNvSpPr/>
      </dsp:nvSpPr>
      <dsp:spPr>
        <a:xfrm>
          <a:off x="54419" y="139005"/>
          <a:ext cx="463079" cy="46307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7A504-8DD5-1345-890F-8F9E9E1E44D0}">
      <dsp:nvSpPr>
        <dsp:cNvPr id="0" name=""/>
        <dsp:cNvSpPr/>
      </dsp:nvSpPr>
      <dsp:spPr>
        <a:xfrm>
          <a:off x="621447" y="741334"/>
          <a:ext cx="4022880" cy="37046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kern="1200" dirty="0">
              <a:latin typeface="Arial" panose="020B0604020202020204" pitchFamily="34" charset="0"/>
              <a:cs typeface="Arial" panose="020B0604020202020204" pitchFamily="34" charset="0"/>
            </a:rPr>
            <a:t>V1: Válvula de Entrada de Vapor Directo</a:t>
          </a:r>
          <a:endParaRPr lang="en-EC" sz="1400" kern="1200" dirty="0">
            <a:latin typeface="Arial" panose="020B0604020202020204" pitchFamily="34" charset="0"/>
            <a:cs typeface="Arial" panose="020B0604020202020204" pitchFamily="34" charset="0"/>
          </a:endParaRPr>
        </a:p>
      </dsp:txBody>
      <dsp:txXfrm>
        <a:off x="621447" y="741334"/>
        <a:ext cx="4022880" cy="370463"/>
      </dsp:txXfrm>
    </dsp:sp>
    <dsp:sp modelId="{5B02A5AB-AAE8-0742-8231-A6B4E3620E42}">
      <dsp:nvSpPr>
        <dsp:cNvPr id="0" name=""/>
        <dsp:cNvSpPr/>
      </dsp:nvSpPr>
      <dsp:spPr>
        <a:xfrm>
          <a:off x="389907" y="695026"/>
          <a:ext cx="463079" cy="46307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16A646-5245-D946-AE2E-4CEDF665BB34}">
      <dsp:nvSpPr>
        <dsp:cNvPr id="0" name=""/>
        <dsp:cNvSpPr/>
      </dsp:nvSpPr>
      <dsp:spPr>
        <a:xfrm>
          <a:off x="805293" y="1296948"/>
          <a:ext cx="3839034" cy="37046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kern="1200" dirty="0">
              <a:latin typeface="Arial" panose="020B0604020202020204" pitchFamily="34" charset="0"/>
              <a:cs typeface="Arial" panose="020B0604020202020204" pitchFamily="34" charset="0"/>
            </a:rPr>
            <a:t>V2: Válvula Entrada de Vapor al Serpentín </a:t>
          </a:r>
          <a:endParaRPr lang="en-EC" sz="1400" kern="1200" dirty="0">
            <a:latin typeface="Arial" panose="020B0604020202020204" pitchFamily="34" charset="0"/>
            <a:cs typeface="Arial" panose="020B0604020202020204" pitchFamily="34" charset="0"/>
          </a:endParaRPr>
        </a:p>
      </dsp:txBody>
      <dsp:txXfrm>
        <a:off x="805293" y="1296948"/>
        <a:ext cx="3839034" cy="370463"/>
      </dsp:txXfrm>
    </dsp:sp>
    <dsp:sp modelId="{448D8347-E037-FF4D-A175-601429663409}">
      <dsp:nvSpPr>
        <dsp:cNvPr id="0" name=""/>
        <dsp:cNvSpPr/>
      </dsp:nvSpPr>
      <dsp:spPr>
        <a:xfrm>
          <a:off x="573753" y="1250640"/>
          <a:ext cx="463079" cy="46307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078B25-4C5B-7145-90D4-227D63257ED3}">
      <dsp:nvSpPr>
        <dsp:cNvPr id="0" name=""/>
        <dsp:cNvSpPr/>
      </dsp:nvSpPr>
      <dsp:spPr>
        <a:xfrm>
          <a:off x="863993" y="1852969"/>
          <a:ext cx="3780334" cy="37046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kern="1200" dirty="0">
              <a:latin typeface="Arial" panose="020B0604020202020204" pitchFamily="34" charset="0"/>
              <a:cs typeface="Arial" panose="020B0604020202020204" pitchFamily="34" charset="0"/>
            </a:rPr>
            <a:t>V3: Válvula de Entrada de Agua Fría</a:t>
          </a:r>
          <a:endParaRPr lang="en-EC" sz="1400" kern="1200" dirty="0">
            <a:latin typeface="Arial" panose="020B0604020202020204" pitchFamily="34" charset="0"/>
            <a:cs typeface="Arial" panose="020B0604020202020204" pitchFamily="34" charset="0"/>
          </a:endParaRPr>
        </a:p>
      </dsp:txBody>
      <dsp:txXfrm>
        <a:off x="863993" y="1852969"/>
        <a:ext cx="3780334" cy="370463"/>
      </dsp:txXfrm>
    </dsp:sp>
    <dsp:sp modelId="{7CFB0D51-6D9D-A64C-A8CF-CFF69F247B2F}">
      <dsp:nvSpPr>
        <dsp:cNvPr id="0" name=""/>
        <dsp:cNvSpPr/>
      </dsp:nvSpPr>
      <dsp:spPr>
        <a:xfrm>
          <a:off x="632453" y="1806661"/>
          <a:ext cx="463079" cy="46307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479821-0926-6F4A-A802-31BB408670D5}">
      <dsp:nvSpPr>
        <dsp:cNvPr id="0" name=""/>
        <dsp:cNvSpPr/>
      </dsp:nvSpPr>
      <dsp:spPr>
        <a:xfrm>
          <a:off x="805293" y="2408990"/>
          <a:ext cx="3839034" cy="37046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kern="1200" dirty="0">
              <a:latin typeface="Arial" panose="020B0604020202020204" pitchFamily="34" charset="0"/>
              <a:cs typeface="Arial" panose="020B0604020202020204" pitchFamily="34" charset="0"/>
            </a:rPr>
            <a:t>VP1: Válvula de Salida, Extracción de Aire</a:t>
          </a:r>
          <a:endParaRPr lang="en-EC" sz="1400" kern="1200" dirty="0">
            <a:latin typeface="Arial" panose="020B0604020202020204" pitchFamily="34" charset="0"/>
            <a:cs typeface="Arial" panose="020B0604020202020204" pitchFamily="34" charset="0"/>
          </a:endParaRPr>
        </a:p>
      </dsp:txBody>
      <dsp:txXfrm>
        <a:off x="805293" y="2408990"/>
        <a:ext cx="3839034" cy="370463"/>
      </dsp:txXfrm>
    </dsp:sp>
    <dsp:sp modelId="{49D27EE8-9114-BB4A-81AB-2BAE47A8A9EA}">
      <dsp:nvSpPr>
        <dsp:cNvPr id="0" name=""/>
        <dsp:cNvSpPr/>
      </dsp:nvSpPr>
      <dsp:spPr>
        <a:xfrm>
          <a:off x="573753" y="2362682"/>
          <a:ext cx="463079" cy="46307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676197-8691-6E42-A507-C617EC671444}">
      <dsp:nvSpPr>
        <dsp:cNvPr id="0" name=""/>
        <dsp:cNvSpPr/>
      </dsp:nvSpPr>
      <dsp:spPr>
        <a:xfrm>
          <a:off x="621447" y="2964604"/>
          <a:ext cx="4022880" cy="37046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kern="1200" dirty="0">
              <a:latin typeface="Arial" panose="020B0604020202020204" pitchFamily="34" charset="0"/>
              <a:cs typeface="Arial" panose="020B0604020202020204" pitchFamily="34" charset="0"/>
            </a:rPr>
            <a:t>VP2: Válvula de Entrada de Aire Fresco</a:t>
          </a:r>
          <a:endParaRPr lang="en-EC" sz="1400" kern="1200" dirty="0">
            <a:latin typeface="Arial" panose="020B0604020202020204" pitchFamily="34" charset="0"/>
            <a:cs typeface="Arial" panose="020B0604020202020204" pitchFamily="34" charset="0"/>
          </a:endParaRPr>
        </a:p>
      </dsp:txBody>
      <dsp:txXfrm>
        <a:off x="621447" y="2964604"/>
        <a:ext cx="4022880" cy="370463"/>
      </dsp:txXfrm>
    </dsp:sp>
    <dsp:sp modelId="{2CB78918-0082-6046-8175-0CC360753642}">
      <dsp:nvSpPr>
        <dsp:cNvPr id="0" name=""/>
        <dsp:cNvSpPr/>
      </dsp:nvSpPr>
      <dsp:spPr>
        <a:xfrm>
          <a:off x="389907" y="2918296"/>
          <a:ext cx="463079" cy="46307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F8EBC5-519F-CA40-865B-CADA81B30D52}">
      <dsp:nvSpPr>
        <dsp:cNvPr id="0" name=""/>
        <dsp:cNvSpPr/>
      </dsp:nvSpPr>
      <dsp:spPr>
        <a:xfrm>
          <a:off x="285959" y="3520625"/>
          <a:ext cx="4358368" cy="37046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kern="1200" dirty="0">
              <a:latin typeface="Arial" panose="020B0604020202020204" pitchFamily="34" charset="0"/>
              <a:cs typeface="Arial" panose="020B0604020202020204" pitchFamily="34" charset="0"/>
            </a:rPr>
            <a:t>VP3: Válvula de Entrada de Humo</a:t>
          </a:r>
          <a:endParaRPr lang="en-EC" sz="1400" kern="1200" dirty="0">
            <a:latin typeface="Arial" panose="020B0604020202020204" pitchFamily="34" charset="0"/>
            <a:cs typeface="Arial" panose="020B0604020202020204" pitchFamily="34" charset="0"/>
          </a:endParaRPr>
        </a:p>
      </dsp:txBody>
      <dsp:txXfrm>
        <a:off x="285959" y="3520625"/>
        <a:ext cx="4358368" cy="370463"/>
      </dsp:txXfrm>
    </dsp:sp>
    <dsp:sp modelId="{AE81F54E-3061-174A-8DF3-271AB7245018}">
      <dsp:nvSpPr>
        <dsp:cNvPr id="0" name=""/>
        <dsp:cNvSpPr/>
      </dsp:nvSpPr>
      <dsp:spPr>
        <a:xfrm>
          <a:off x="54419" y="3474317"/>
          <a:ext cx="463079" cy="46307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457CC-38F5-0140-9EBE-8676D7D96425}">
      <dsp:nvSpPr>
        <dsp:cNvPr id="0" name=""/>
        <dsp:cNvSpPr/>
      </dsp:nvSpPr>
      <dsp:spPr>
        <a:xfrm>
          <a:off x="0" y="145431"/>
          <a:ext cx="5181600" cy="91817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STEP7 Professional V15.1 y </a:t>
          </a:r>
          <a:r>
            <a:rPr lang="es-ES" sz="2400" kern="1200" dirty="0" err="1">
              <a:latin typeface="Arial" panose="020B0604020202020204" pitchFamily="34" charset="0"/>
              <a:cs typeface="Arial" panose="020B0604020202020204" pitchFamily="34" charset="0"/>
            </a:rPr>
            <a:t>WinCC</a:t>
          </a:r>
          <a:r>
            <a:rPr lang="es-ES" sz="2400" kern="1200" dirty="0">
              <a:latin typeface="Arial" panose="020B0604020202020204" pitchFamily="34" charset="0"/>
              <a:cs typeface="Arial" panose="020B0604020202020204" pitchFamily="34" charset="0"/>
            </a:rPr>
            <a:t> </a:t>
          </a:r>
          <a:r>
            <a:rPr lang="es-ES" sz="2400" kern="1200" dirty="0" err="1">
              <a:latin typeface="Arial" panose="020B0604020202020204" pitchFamily="34" charset="0"/>
              <a:cs typeface="Arial" panose="020B0604020202020204" pitchFamily="34" charset="0"/>
            </a:rPr>
            <a:t>Advanced</a:t>
          </a:r>
          <a:r>
            <a:rPr lang="es-ES" sz="2400" kern="1200" dirty="0">
              <a:latin typeface="Arial" panose="020B0604020202020204" pitchFamily="34" charset="0"/>
              <a:cs typeface="Arial" panose="020B0604020202020204" pitchFamily="34" charset="0"/>
            </a:rPr>
            <a:t> V15.1</a:t>
          </a:r>
          <a:r>
            <a:rPr lang="en-EC" sz="2400" kern="1200" dirty="0">
              <a:latin typeface="Arial" panose="020B0604020202020204" pitchFamily="34" charset="0"/>
              <a:cs typeface="Arial" panose="020B0604020202020204" pitchFamily="34" charset="0"/>
            </a:rPr>
            <a:t> </a:t>
          </a:r>
        </a:p>
      </dsp:txBody>
      <dsp:txXfrm>
        <a:off x="44821" y="190252"/>
        <a:ext cx="5091958" cy="828530"/>
      </dsp:txXfrm>
    </dsp:sp>
    <dsp:sp modelId="{B6D0AD15-2397-E04C-B688-C1BBB5B6FBA8}">
      <dsp:nvSpPr>
        <dsp:cNvPr id="0" name=""/>
        <dsp:cNvSpPr/>
      </dsp:nvSpPr>
      <dsp:spPr>
        <a:xfrm>
          <a:off x="0" y="1250804"/>
          <a:ext cx="5181600" cy="94388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Controladores lógicos de la serie SIMATIC S7 </a:t>
          </a:r>
          <a:endParaRPr lang="en-EC" sz="2400" kern="1200" dirty="0">
            <a:latin typeface="Arial" panose="020B0604020202020204" pitchFamily="34" charset="0"/>
            <a:cs typeface="Arial" panose="020B0604020202020204" pitchFamily="34" charset="0"/>
          </a:endParaRPr>
        </a:p>
      </dsp:txBody>
      <dsp:txXfrm>
        <a:off x="46077" y="1296881"/>
        <a:ext cx="5089446" cy="851729"/>
      </dsp:txXfrm>
    </dsp:sp>
    <dsp:sp modelId="{9E1E6225-D987-8949-B047-ECF06CA76896}">
      <dsp:nvSpPr>
        <dsp:cNvPr id="0" name=""/>
        <dsp:cNvSpPr/>
      </dsp:nvSpPr>
      <dsp:spPr>
        <a:xfrm>
          <a:off x="0" y="2194688"/>
          <a:ext cx="5181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C" sz="1800" kern="1200" dirty="0">
              <a:latin typeface="Arial" panose="020B0604020202020204" pitchFamily="34" charset="0"/>
              <a:cs typeface="Arial" panose="020B0604020202020204" pitchFamily="34" charset="0"/>
            </a:rPr>
            <a:t>FBS: Diagrama de Funciones</a:t>
          </a:r>
          <a:endParaRPr lang="en-EC"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s-EC" sz="1800" kern="1200" dirty="0">
              <a:latin typeface="Arial" panose="020B0604020202020204" pitchFamily="34" charset="0"/>
              <a:cs typeface="Arial" panose="020B0604020202020204" pitchFamily="34" charset="0"/>
            </a:rPr>
            <a:t>KOP: Diagrama de Contactos</a:t>
          </a:r>
          <a:endParaRPr lang="en-EC"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s-EC" sz="1800" kern="1200" dirty="0">
              <a:latin typeface="Arial" panose="020B0604020202020204" pitchFamily="34" charset="0"/>
              <a:cs typeface="Arial" panose="020B0604020202020204" pitchFamily="34" charset="0"/>
            </a:rPr>
            <a:t>AWL: Lista de Instrucción</a:t>
          </a:r>
          <a:endParaRPr lang="en-EC" sz="1800" kern="1200" dirty="0">
            <a:latin typeface="Arial" panose="020B0604020202020204" pitchFamily="34" charset="0"/>
            <a:cs typeface="Arial" panose="020B0604020202020204" pitchFamily="34" charset="0"/>
          </a:endParaRPr>
        </a:p>
      </dsp:txBody>
      <dsp:txXfrm>
        <a:off x="0" y="2194688"/>
        <a:ext cx="5181600" cy="107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97316-A21F-A644-9DD7-592B2E9589C9}">
      <dsp:nvSpPr>
        <dsp:cNvPr id="0" name=""/>
        <dsp:cNvSpPr/>
      </dsp:nvSpPr>
      <dsp:spPr>
        <a:xfrm>
          <a:off x="826" y="1045201"/>
          <a:ext cx="1075740" cy="107574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a:ext>
            </a:extLst>
          </a:blip>
          <a:srcRect/>
          <a:stretch>
            <a:fillRect l="2605" t="3153"/>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DF19A3-0677-6A42-B083-F1EF426D43B2}">
      <dsp:nvSpPr>
        <dsp:cNvPr id="0" name=""/>
        <dsp:cNvSpPr/>
      </dsp:nvSpPr>
      <dsp:spPr>
        <a:xfrm>
          <a:off x="175946" y="1690645"/>
          <a:ext cx="1075740" cy="10757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Bloque de Organización</a:t>
          </a:r>
        </a:p>
      </dsp:txBody>
      <dsp:txXfrm>
        <a:off x="207453" y="1722152"/>
        <a:ext cx="1012726" cy="1012726"/>
      </dsp:txXfrm>
    </dsp:sp>
    <dsp:sp modelId="{051ADBB7-E3EE-144B-9CD1-6690931B5B46}">
      <dsp:nvSpPr>
        <dsp:cNvPr id="0" name=""/>
        <dsp:cNvSpPr/>
      </dsp:nvSpPr>
      <dsp:spPr>
        <a:xfrm>
          <a:off x="1283778" y="1453829"/>
          <a:ext cx="207211" cy="25848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_tradnl" sz="1100" kern="1200" noProof="0" dirty="0"/>
        </a:p>
      </dsp:txBody>
      <dsp:txXfrm>
        <a:off x="1283778" y="1505526"/>
        <a:ext cx="145048" cy="155091"/>
      </dsp:txXfrm>
    </dsp:sp>
    <dsp:sp modelId="{2EC361E9-7FFA-6B44-A4D3-262C65D686D5}">
      <dsp:nvSpPr>
        <dsp:cNvPr id="0" name=""/>
        <dsp:cNvSpPr/>
      </dsp:nvSpPr>
      <dsp:spPr>
        <a:xfrm>
          <a:off x="1668599" y="1045201"/>
          <a:ext cx="1075740" cy="1075740"/>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a:ext>
            </a:extLst>
          </a:blip>
          <a:srcRect/>
          <a:stretch>
            <a:fillRect l="696"/>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4A1A1B-0C94-3346-8C17-A17DA1F7436A}">
      <dsp:nvSpPr>
        <dsp:cNvPr id="0" name=""/>
        <dsp:cNvSpPr/>
      </dsp:nvSpPr>
      <dsp:spPr>
        <a:xfrm>
          <a:off x="1843719" y="1690645"/>
          <a:ext cx="1075740" cy="10757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Bloque de Funciones con Memoria</a:t>
          </a:r>
        </a:p>
      </dsp:txBody>
      <dsp:txXfrm>
        <a:off x="1875226" y="1722152"/>
        <a:ext cx="1012726" cy="1012726"/>
      </dsp:txXfrm>
    </dsp:sp>
    <dsp:sp modelId="{F90B1534-0831-F341-A108-873BDDB4F881}">
      <dsp:nvSpPr>
        <dsp:cNvPr id="0" name=""/>
        <dsp:cNvSpPr/>
      </dsp:nvSpPr>
      <dsp:spPr>
        <a:xfrm>
          <a:off x="2951551" y="1453829"/>
          <a:ext cx="207211" cy="25848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_tradnl" sz="1100" kern="1200" noProof="0" dirty="0"/>
        </a:p>
      </dsp:txBody>
      <dsp:txXfrm>
        <a:off x="2951551" y="1505526"/>
        <a:ext cx="145048" cy="155091"/>
      </dsp:txXfrm>
    </dsp:sp>
    <dsp:sp modelId="{D2D71EB4-3ABF-0B45-B998-64288C73E82B}">
      <dsp:nvSpPr>
        <dsp:cNvPr id="0" name=""/>
        <dsp:cNvSpPr/>
      </dsp:nvSpPr>
      <dsp:spPr>
        <a:xfrm>
          <a:off x="3336372" y="1045201"/>
          <a:ext cx="1075740" cy="1075740"/>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a:ext>
            </a:extLst>
          </a:blip>
          <a:srcRect/>
          <a:stretch>
            <a:fillRect r="72"/>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D614E-D6CA-3E42-B408-C17A59A14706}">
      <dsp:nvSpPr>
        <dsp:cNvPr id="0" name=""/>
        <dsp:cNvSpPr/>
      </dsp:nvSpPr>
      <dsp:spPr>
        <a:xfrm>
          <a:off x="3511493" y="1690645"/>
          <a:ext cx="1075740" cy="10757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Bloque de Funciones Sin Memoria</a:t>
          </a:r>
        </a:p>
      </dsp:txBody>
      <dsp:txXfrm>
        <a:off x="3543000" y="1722152"/>
        <a:ext cx="1012726" cy="1012726"/>
      </dsp:txXfrm>
    </dsp:sp>
    <dsp:sp modelId="{FBF39A91-3CBA-F74D-BBA2-20A5319C62F6}">
      <dsp:nvSpPr>
        <dsp:cNvPr id="0" name=""/>
        <dsp:cNvSpPr/>
      </dsp:nvSpPr>
      <dsp:spPr>
        <a:xfrm>
          <a:off x="4619324" y="1453829"/>
          <a:ext cx="207211" cy="25848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_tradnl" sz="1100" kern="1200" noProof="0" dirty="0"/>
        </a:p>
      </dsp:txBody>
      <dsp:txXfrm>
        <a:off x="4619324" y="1505526"/>
        <a:ext cx="145048" cy="155091"/>
      </dsp:txXfrm>
    </dsp:sp>
    <dsp:sp modelId="{2E51BC28-0582-4E4F-B7B4-308CDC039A68}">
      <dsp:nvSpPr>
        <dsp:cNvPr id="0" name=""/>
        <dsp:cNvSpPr/>
      </dsp:nvSpPr>
      <dsp:spPr>
        <a:xfrm>
          <a:off x="5004145" y="1045201"/>
          <a:ext cx="1075740" cy="1075740"/>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a:ext>
            </a:extLst>
          </a:blip>
          <a:srcRect/>
          <a:stretch>
            <a:fillRect l="287" b="3992"/>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871C00-E4F4-1742-B7FC-FDEBBE7B9999}">
      <dsp:nvSpPr>
        <dsp:cNvPr id="0" name=""/>
        <dsp:cNvSpPr/>
      </dsp:nvSpPr>
      <dsp:spPr>
        <a:xfrm>
          <a:off x="5179266" y="1690645"/>
          <a:ext cx="1075740" cy="10757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Bloque de Datos</a:t>
          </a:r>
        </a:p>
      </dsp:txBody>
      <dsp:txXfrm>
        <a:off x="5210773" y="1722152"/>
        <a:ext cx="1012726" cy="1012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1C298-F5FA-1B41-AC31-A82A6C78D2C0}">
      <dsp:nvSpPr>
        <dsp:cNvPr id="0" name=""/>
        <dsp:cNvSpPr/>
      </dsp:nvSpPr>
      <dsp:spPr>
        <a:xfrm>
          <a:off x="0" y="3742605"/>
          <a:ext cx="5549098" cy="81879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Arial" panose="020B0604020202020204" pitchFamily="34" charset="0"/>
              <a:cs typeface="Arial" panose="020B0604020202020204" pitchFamily="34" charset="0"/>
            </a:rPr>
            <a:t>Desactivación cuando dicha variable supera el límite superior de la histéresis diferencial</a:t>
          </a:r>
          <a:endParaRPr lang="en-EC" sz="1800" kern="1200" dirty="0">
            <a:latin typeface="Arial" panose="020B0604020202020204" pitchFamily="34" charset="0"/>
            <a:cs typeface="Arial" panose="020B0604020202020204" pitchFamily="34" charset="0"/>
          </a:endParaRPr>
        </a:p>
      </dsp:txBody>
      <dsp:txXfrm>
        <a:off x="0" y="3742605"/>
        <a:ext cx="5549098" cy="818790"/>
      </dsp:txXfrm>
    </dsp:sp>
    <dsp:sp modelId="{FCBADBC0-84F6-E942-8535-00493466C3D6}">
      <dsp:nvSpPr>
        <dsp:cNvPr id="0" name=""/>
        <dsp:cNvSpPr/>
      </dsp:nvSpPr>
      <dsp:spPr>
        <a:xfrm rot="10800000">
          <a:off x="0" y="2495587"/>
          <a:ext cx="5549098" cy="1259299"/>
        </a:xfrm>
        <a:prstGeom prst="upArrowCallou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Arial" panose="020B0604020202020204" pitchFamily="34" charset="0"/>
              <a:cs typeface="Arial" panose="020B0604020202020204" pitchFamily="34" charset="0"/>
            </a:rPr>
            <a:t>Activación de las válvulas cuando la temperatura descienda hasta un valor por debajo de la histéresis diferencial</a:t>
          </a:r>
          <a:endParaRPr lang="en-EC" sz="1800" kern="1200" dirty="0">
            <a:latin typeface="Arial" panose="020B0604020202020204" pitchFamily="34" charset="0"/>
            <a:cs typeface="Arial" panose="020B0604020202020204" pitchFamily="34" charset="0"/>
          </a:endParaRPr>
        </a:p>
      </dsp:txBody>
      <dsp:txXfrm rot="10800000">
        <a:off x="0" y="2495587"/>
        <a:ext cx="5549098" cy="818255"/>
      </dsp:txXfrm>
    </dsp:sp>
    <dsp:sp modelId="{B8C6FE2E-CBF2-5A43-B905-C36388EEC008}">
      <dsp:nvSpPr>
        <dsp:cNvPr id="0" name=""/>
        <dsp:cNvSpPr/>
      </dsp:nvSpPr>
      <dsp:spPr>
        <a:xfrm rot="10800000">
          <a:off x="0" y="1248569"/>
          <a:ext cx="5549098" cy="1259299"/>
        </a:xfrm>
        <a:prstGeom prst="upArrowCallou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Arial" panose="020B0604020202020204" pitchFamily="34" charset="0"/>
              <a:cs typeface="Arial" panose="020B0604020202020204" pitchFamily="34" charset="0"/>
            </a:rPr>
            <a:t>Controlador simple que mantiene la temperatura en un margen de tolerancia previsto por el operario a +/- 3 °C. </a:t>
          </a:r>
          <a:endParaRPr lang="en-EC" sz="1800" kern="1200" dirty="0">
            <a:latin typeface="Arial" panose="020B0604020202020204" pitchFamily="34" charset="0"/>
            <a:cs typeface="Arial" panose="020B0604020202020204" pitchFamily="34" charset="0"/>
          </a:endParaRPr>
        </a:p>
      </dsp:txBody>
      <dsp:txXfrm rot="10800000">
        <a:off x="0" y="1248569"/>
        <a:ext cx="5549098" cy="818255"/>
      </dsp:txXfrm>
    </dsp:sp>
    <dsp:sp modelId="{DAC313D6-6A6B-004B-98C9-459B9E020C92}">
      <dsp:nvSpPr>
        <dsp:cNvPr id="0" name=""/>
        <dsp:cNvSpPr/>
      </dsp:nvSpPr>
      <dsp:spPr>
        <a:xfrm rot="10800000">
          <a:off x="0" y="1551"/>
          <a:ext cx="5549098" cy="1259299"/>
        </a:xfrm>
        <a:prstGeom prst="upArrowCallou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Arial" panose="020B0604020202020204" pitchFamily="34" charset="0"/>
              <a:cs typeface="Arial" panose="020B0604020202020204" pitchFamily="34" charset="0"/>
            </a:rPr>
            <a:t>Accionamiento de las válvulas de forma automática para el paso de vapor dentro del horno</a:t>
          </a:r>
          <a:endParaRPr lang="en-EC" sz="1800" kern="1200" dirty="0">
            <a:latin typeface="Arial" panose="020B0604020202020204" pitchFamily="34" charset="0"/>
            <a:cs typeface="Arial" panose="020B0604020202020204" pitchFamily="34" charset="0"/>
          </a:endParaRPr>
        </a:p>
      </dsp:txBody>
      <dsp:txXfrm rot="10800000">
        <a:off x="0" y="1551"/>
        <a:ext cx="5549098" cy="818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F22FD-D363-014C-A507-96ACCA3C45D1}">
      <dsp:nvSpPr>
        <dsp:cNvPr id="0" name=""/>
        <dsp:cNvSpPr/>
      </dsp:nvSpPr>
      <dsp:spPr>
        <a:xfrm>
          <a:off x="5427785" y="570244"/>
          <a:ext cx="944164" cy="562498"/>
        </a:xfrm>
        <a:custGeom>
          <a:avLst/>
          <a:gdLst/>
          <a:ahLst/>
          <a:cxnLst/>
          <a:rect l="0" t="0" r="0" b="0"/>
          <a:pathLst>
            <a:path>
              <a:moveTo>
                <a:pt x="0" y="0"/>
              </a:moveTo>
              <a:lnTo>
                <a:pt x="0" y="562498"/>
              </a:lnTo>
              <a:lnTo>
                <a:pt x="944164" y="56249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038C8A-ABB3-1140-B60E-A33613DF5AA5}">
      <dsp:nvSpPr>
        <dsp:cNvPr id="0" name=""/>
        <dsp:cNvSpPr/>
      </dsp:nvSpPr>
      <dsp:spPr>
        <a:xfrm>
          <a:off x="8429061" y="2445544"/>
          <a:ext cx="171073" cy="524624"/>
        </a:xfrm>
        <a:custGeom>
          <a:avLst/>
          <a:gdLst/>
          <a:ahLst/>
          <a:cxnLst/>
          <a:rect l="0" t="0" r="0" b="0"/>
          <a:pathLst>
            <a:path>
              <a:moveTo>
                <a:pt x="0" y="0"/>
              </a:moveTo>
              <a:lnTo>
                <a:pt x="0" y="524624"/>
              </a:lnTo>
              <a:lnTo>
                <a:pt x="171073" y="52462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0C2EE5-24B0-D545-8E26-3E781787E3E6}">
      <dsp:nvSpPr>
        <dsp:cNvPr id="0" name=""/>
        <dsp:cNvSpPr/>
      </dsp:nvSpPr>
      <dsp:spPr>
        <a:xfrm>
          <a:off x="5427785" y="570244"/>
          <a:ext cx="3457470" cy="1305056"/>
        </a:xfrm>
        <a:custGeom>
          <a:avLst/>
          <a:gdLst/>
          <a:ahLst/>
          <a:cxnLst/>
          <a:rect l="0" t="0" r="0" b="0"/>
          <a:pathLst>
            <a:path>
              <a:moveTo>
                <a:pt x="0" y="0"/>
              </a:moveTo>
              <a:lnTo>
                <a:pt x="0" y="1185304"/>
              </a:lnTo>
              <a:lnTo>
                <a:pt x="3457470" y="1185304"/>
              </a:lnTo>
              <a:lnTo>
                <a:pt x="3457470" y="13050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AC67D5-1B6A-0B4A-85DA-7753E48A0B2D}">
      <dsp:nvSpPr>
        <dsp:cNvPr id="0" name=""/>
        <dsp:cNvSpPr/>
      </dsp:nvSpPr>
      <dsp:spPr>
        <a:xfrm>
          <a:off x="7049070" y="2445544"/>
          <a:ext cx="171073" cy="524624"/>
        </a:xfrm>
        <a:custGeom>
          <a:avLst/>
          <a:gdLst/>
          <a:ahLst/>
          <a:cxnLst/>
          <a:rect l="0" t="0" r="0" b="0"/>
          <a:pathLst>
            <a:path>
              <a:moveTo>
                <a:pt x="0" y="0"/>
              </a:moveTo>
              <a:lnTo>
                <a:pt x="0" y="524624"/>
              </a:lnTo>
              <a:lnTo>
                <a:pt x="171073" y="52462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A0B5E2-87E4-C445-BDA2-E7AC16372FAD}">
      <dsp:nvSpPr>
        <dsp:cNvPr id="0" name=""/>
        <dsp:cNvSpPr/>
      </dsp:nvSpPr>
      <dsp:spPr>
        <a:xfrm>
          <a:off x="5427785" y="570244"/>
          <a:ext cx="2077479" cy="1305056"/>
        </a:xfrm>
        <a:custGeom>
          <a:avLst/>
          <a:gdLst/>
          <a:ahLst/>
          <a:cxnLst/>
          <a:rect l="0" t="0" r="0" b="0"/>
          <a:pathLst>
            <a:path>
              <a:moveTo>
                <a:pt x="0" y="0"/>
              </a:moveTo>
              <a:lnTo>
                <a:pt x="0" y="1185304"/>
              </a:lnTo>
              <a:lnTo>
                <a:pt x="2077479" y="1185304"/>
              </a:lnTo>
              <a:lnTo>
                <a:pt x="2077479" y="13050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751E3-CDF2-2842-8853-B1D18ACA32EC}">
      <dsp:nvSpPr>
        <dsp:cNvPr id="0" name=""/>
        <dsp:cNvSpPr/>
      </dsp:nvSpPr>
      <dsp:spPr>
        <a:xfrm>
          <a:off x="5669079" y="2445544"/>
          <a:ext cx="171073" cy="524624"/>
        </a:xfrm>
        <a:custGeom>
          <a:avLst/>
          <a:gdLst/>
          <a:ahLst/>
          <a:cxnLst/>
          <a:rect l="0" t="0" r="0" b="0"/>
          <a:pathLst>
            <a:path>
              <a:moveTo>
                <a:pt x="0" y="0"/>
              </a:moveTo>
              <a:lnTo>
                <a:pt x="0" y="524624"/>
              </a:lnTo>
              <a:lnTo>
                <a:pt x="171073" y="52462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9DFF4D-890A-CE40-920C-1A1709B8C6D6}">
      <dsp:nvSpPr>
        <dsp:cNvPr id="0" name=""/>
        <dsp:cNvSpPr/>
      </dsp:nvSpPr>
      <dsp:spPr>
        <a:xfrm>
          <a:off x="5427785" y="570244"/>
          <a:ext cx="697488" cy="1305056"/>
        </a:xfrm>
        <a:custGeom>
          <a:avLst/>
          <a:gdLst/>
          <a:ahLst/>
          <a:cxnLst/>
          <a:rect l="0" t="0" r="0" b="0"/>
          <a:pathLst>
            <a:path>
              <a:moveTo>
                <a:pt x="0" y="0"/>
              </a:moveTo>
              <a:lnTo>
                <a:pt x="0" y="1185304"/>
              </a:lnTo>
              <a:lnTo>
                <a:pt x="697488" y="1185304"/>
              </a:lnTo>
              <a:lnTo>
                <a:pt x="697488" y="13050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615B8-1244-914D-A30D-3F457D70E850}">
      <dsp:nvSpPr>
        <dsp:cNvPr id="0" name=""/>
        <dsp:cNvSpPr/>
      </dsp:nvSpPr>
      <dsp:spPr>
        <a:xfrm>
          <a:off x="4289087" y="2445544"/>
          <a:ext cx="171073" cy="524624"/>
        </a:xfrm>
        <a:custGeom>
          <a:avLst/>
          <a:gdLst/>
          <a:ahLst/>
          <a:cxnLst/>
          <a:rect l="0" t="0" r="0" b="0"/>
          <a:pathLst>
            <a:path>
              <a:moveTo>
                <a:pt x="0" y="0"/>
              </a:moveTo>
              <a:lnTo>
                <a:pt x="0" y="524624"/>
              </a:lnTo>
              <a:lnTo>
                <a:pt x="171073" y="52462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02EDB-372C-864B-A417-36DC351675B0}">
      <dsp:nvSpPr>
        <dsp:cNvPr id="0" name=""/>
        <dsp:cNvSpPr/>
      </dsp:nvSpPr>
      <dsp:spPr>
        <a:xfrm>
          <a:off x="4745283" y="570244"/>
          <a:ext cx="682502" cy="1305056"/>
        </a:xfrm>
        <a:custGeom>
          <a:avLst/>
          <a:gdLst/>
          <a:ahLst/>
          <a:cxnLst/>
          <a:rect l="0" t="0" r="0" b="0"/>
          <a:pathLst>
            <a:path>
              <a:moveTo>
                <a:pt x="682502" y="0"/>
              </a:moveTo>
              <a:lnTo>
                <a:pt x="682502" y="1185304"/>
              </a:lnTo>
              <a:lnTo>
                <a:pt x="0" y="1185304"/>
              </a:lnTo>
              <a:lnTo>
                <a:pt x="0" y="13050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1B89DC-3714-AE4D-A383-52CE3AB9EED3}">
      <dsp:nvSpPr>
        <dsp:cNvPr id="0" name=""/>
        <dsp:cNvSpPr/>
      </dsp:nvSpPr>
      <dsp:spPr>
        <a:xfrm>
          <a:off x="2909096" y="2445544"/>
          <a:ext cx="171073" cy="2144118"/>
        </a:xfrm>
        <a:custGeom>
          <a:avLst/>
          <a:gdLst/>
          <a:ahLst/>
          <a:cxnLst/>
          <a:rect l="0" t="0" r="0" b="0"/>
          <a:pathLst>
            <a:path>
              <a:moveTo>
                <a:pt x="0" y="0"/>
              </a:moveTo>
              <a:lnTo>
                <a:pt x="0" y="2144118"/>
              </a:lnTo>
              <a:lnTo>
                <a:pt x="171073" y="214411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C47F57-E69A-8942-A007-6B5717ABC14E}">
      <dsp:nvSpPr>
        <dsp:cNvPr id="0" name=""/>
        <dsp:cNvSpPr/>
      </dsp:nvSpPr>
      <dsp:spPr>
        <a:xfrm>
          <a:off x="2909096" y="2445544"/>
          <a:ext cx="171073" cy="1334371"/>
        </a:xfrm>
        <a:custGeom>
          <a:avLst/>
          <a:gdLst/>
          <a:ahLst/>
          <a:cxnLst/>
          <a:rect l="0" t="0" r="0" b="0"/>
          <a:pathLst>
            <a:path>
              <a:moveTo>
                <a:pt x="0" y="0"/>
              </a:moveTo>
              <a:lnTo>
                <a:pt x="0" y="1334371"/>
              </a:lnTo>
              <a:lnTo>
                <a:pt x="171073" y="13343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816CDE-9EFD-6440-8FC6-290C0B2DACB1}">
      <dsp:nvSpPr>
        <dsp:cNvPr id="0" name=""/>
        <dsp:cNvSpPr/>
      </dsp:nvSpPr>
      <dsp:spPr>
        <a:xfrm>
          <a:off x="2909096" y="2445544"/>
          <a:ext cx="171073" cy="524624"/>
        </a:xfrm>
        <a:custGeom>
          <a:avLst/>
          <a:gdLst/>
          <a:ahLst/>
          <a:cxnLst/>
          <a:rect l="0" t="0" r="0" b="0"/>
          <a:pathLst>
            <a:path>
              <a:moveTo>
                <a:pt x="0" y="0"/>
              </a:moveTo>
              <a:lnTo>
                <a:pt x="0" y="524624"/>
              </a:lnTo>
              <a:lnTo>
                <a:pt x="171073" y="52462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E1C69F-DF17-9949-BB89-76B42667DB93}">
      <dsp:nvSpPr>
        <dsp:cNvPr id="0" name=""/>
        <dsp:cNvSpPr/>
      </dsp:nvSpPr>
      <dsp:spPr>
        <a:xfrm>
          <a:off x="3365292" y="570244"/>
          <a:ext cx="2062493" cy="1305056"/>
        </a:xfrm>
        <a:custGeom>
          <a:avLst/>
          <a:gdLst/>
          <a:ahLst/>
          <a:cxnLst/>
          <a:rect l="0" t="0" r="0" b="0"/>
          <a:pathLst>
            <a:path>
              <a:moveTo>
                <a:pt x="2062493" y="0"/>
              </a:moveTo>
              <a:lnTo>
                <a:pt x="2062493" y="1185304"/>
              </a:lnTo>
              <a:lnTo>
                <a:pt x="0" y="1185304"/>
              </a:lnTo>
              <a:lnTo>
                <a:pt x="0" y="13050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5F842-40CE-AE4A-8F88-2AB5823F4BAB}">
      <dsp:nvSpPr>
        <dsp:cNvPr id="0" name=""/>
        <dsp:cNvSpPr/>
      </dsp:nvSpPr>
      <dsp:spPr>
        <a:xfrm>
          <a:off x="1529105" y="2445544"/>
          <a:ext cx="171073" cy="2144118"/>
        </a:xfrm>
        <a:custGeom>
          <a:avLst/>
          <a:gdLst/>
          <a:ahLst/>
          <a:cxnLst/>
          <a:rect l="0" t="0" r="0" b="0"/>
          <a:pathLst>
            <a:path>
              <a:moveTo>
                <a:pt x="0" y="0"/>
              </a:moveTo>
              <a:lnTo>
                <a:pt x="0" y="2144118"/>
              </a:lnTo>
              <a:lnTo>
                <a:pt x="171073" y="214411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5E553E-E1D8-AE4E-942E-832693C5F627}">
      <dsp:nvSpPr>
        <dsp:cNvPr id="0" name=""/>
        <dsp:cNvSpPr/>
      </dsp:nvSpPr>
      <dsp:spPr>
        <a:xfrm>
          <a:off x="1529105" y="2445544"/>
          <a:ext cx="171073" cy="1334371"/>
        </a:xfrm>
        <a:custGeom>
          <a:avLst/>
          <a:gdLst/>
          <a:ahLst/>
          <a:cxnLst/>
          <a:rect l="0" t="0" r="0" b="0"/>
          <a:pathLst>
            <a:path>
              <a:moveTo>
                <a:pt x="0" y="0"/>
              </a:moveTo>
              <a:lnTo>
                <a:pt x="0" y="1334371"/>
              </a:lnTo>
              <a:lnTo>
                <a:pt x="171073" y="13343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99E8EC-BCAA-6A4F-A833-6AE96F680B97}">
      <dsp:nvSpPr>
        <dsp:cNvPr id="0" name=""/>
        <dsp:cNvSpPr/>
      </dsp:nvSpPr>
      <dsp:spPr>
        <a:xfrm>
          <a:off x="1529105" y="2445544"/>
          <a:ext cx="171073" cy="524624"/>
        </a:xfrm>
        <a:custGeom>
          <a:avLst/>
          <a:gdLst/>
          <a:ahLst/>
          <a:cxnLst/>
          <a:rect l="0" t="0" r="0" b="0"/>
          <a:pathLst>
            <a:path>
              <a:moveTo>
                <a:pt x="0" y="0"/>
              </a:moveTo>
              <a:lnTo>
                <a:pt x="0" y="524624"/>
              </a:lnTo>
              <a:lnTo>
                <a:pt x="171073" y="52462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E112C4-8CA8-3547-A616-FAEDB44ADEE6}">
      <dsp:nvSpPr>
        <dsp:cNvPr id="0" name=""/>
        <dsp:cNvSpPr/>
      </dsp:nvSpPr>
      <dsp:spPr>
        <a:xfrm>
          <a:off x="1985301" y="570244"/>
          <a:ext cx="3442484" cy="1305056"/>
        </a:xfrm>
        <a:custGeom>
          <a:avLst/>
          <a:gdLst/>
          <a:ahLst/>
          <a:cxnLst/>
          <a:rect l="0" t="0" r="0" b="0"/>
          <a:pathLst>
            <a:path>
              <a:moveTo>
                <a:pt x="3442484" y="0"/>
              </a:moveTo>
              <a:lnTo>
                <a:pt x="3442484" y="1185304"/>
              </a:lnTo>
              <a:lnTo>
                <a:pt x="0" y="1185304"/>
              </a:lnTo>
              <a:lnTo>
                <a:pt x="0" y="13050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56DAE-A2AC-7D47-8D29-DA5215FC4252}">
      <dsp:nvSpPr>
        <dsp:cNvPr id="0" name=""/>
        <dsp:cNvSpPr/>
      </dsp:nvSpPr>
      <dsp:spPr>
        <a:xfrm>
          <a:off x="4863495" y="838202"/>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Nivel de Seguridad</a:t>
          </a:r>
        </a:p>
      </dsp:txBody>
      <dsp:txXfrm>
        <a:off x="4863495" y="838202"/>
        <a:ext cx="1140488" cy="570244"/>
      </dsp:txXfrm>
    </dsp:sp>
    <dsp:sp modelId="{BAAE35FD-E098-1B4E-AFCD-3E2AA4DD67E2}">
      <dsp:nvSpPr>
        <dsp:cNvPr id="0" name=""/>
        <dsp:cNvSpPr/>
      </dsp:nvSpPr>
      <dsp:spPr>
        <a:xfrm>
          <a:off x="4857541" y="0"/>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Principal</a:t>
          </a:r>
        </a:p>
      </dsp:txBody>
      <dsp:txXfrm>
        <a:off x="4857541" y="0"/>
        <a:ext cx="1140488" cy="570244"/>
      </dsp:txXfrm>
    </dsp:sp>
    <dsp:sp modelId="{AFD45809-155C-C44B-B60F-B63D62FF92D4}">
      <dsp:nvSpPr>
        <dsp:cNvPr id="0" name=""/>
        <dsp:cNvSpPr/>
      </dsp:nvSpPr>
      <dsp:spPr>
        <a:xfrm>
          <a:off x="1415056" y="1875300"/>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Estado Horno 1</a:t>
          </a:r>
        </a:p>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(Modo Automático)</a:t>
          </a:r>
        </a:p>
      </dsp:txBody>
      <dsp:txXfrm>
        <a:off x="1415056" y="1875300"/>
        <a:ext cx="1140488" cy="570244"/>
      </dsp:txXfrm>
    </dsp:sp>
    <dsp:sp modelId="{7ADB3E20-0032-D44F-B267-DAD2F53BD81E}">
      <dsp:nvSpPr>
        <dsp:cNvPr id="0" name=""/>
        <dsp:cNvSpPr/>
      </dsp:nvSpPr>
      <dsp:spPr>
        <a:xfrm>
          <a:off x="1700179" y="2685047"/>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Recetas</a:t>
          </a:r>
        </a:p>
      </dsp:txBody>
      <dsp:txXfrm>
        <a:off x="1700179" y="2685047"/>
        <a:ext cx="1140488" cy="570244"/>
      </dsp:txXfrm>
    </dsp:sp>
    <dsp:sp modelId="{0E4CAD97-A0CD-6541-84E4-41904CBB4FCC}">
      <dsp:nvSpPr>
        <dsp:cNvPr id="0" name=""/>
        <dsp:cNvSpPr/>
      </dsp:nvSpPr>
      <dsp:spPr>
        <a:xfrm>
          <a:off x="1700179" y="3494794"/>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Alarmas</a:t>
          </a:r>
        </a:p>
      </dsp:txBody>
      <dsp:txXfrm>
        <a:off x="1700179" y="3494794"/>
        <a:ext cx="1140488" cy="570244"/>
      </dsp:txXfrm>
    </dsp:sp>
    <dsp:sp modelId="{8526500F-4864-AF4E-B32D-A03DE8DF8D60}">
      <dsp:nvSpPr>
        <dsp:cNvPr id="0" name=""/>
        <dsp:cNvSpPr/>
      </dsp:nvSpPr>
      <dsp:spPr>
        <a:xfrm>
          <a:off x="1700179" y="4304541"/>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Graficas</a:t>
          </a:r>
        </a:p>
      </dsp:txBody>
      <dsp:txXfrm>
        <a:off x="1700179" y="4304541"/>
        <a:ext cx="1140488" cy="570244"/>
      </dsp:txXfrm>
    </dsp:sp>
    <dsp:sp modelId="{7C0932CD-7138-D24A-8601-0837DA6936C1}">
      <dsp:nvSpPr>
        <dsp:cNvPr id="0" name=""/>
        <dsp:cNvSpPr/>
      </dsp:nvSpPr>
      <dsp:spPr>
        <a:xfrm>
          <a:off x="2795047" y="1875300"/>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Estado Horno 1</a:t>
          </a:r>
        </a:p>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(Modo Automático)</a:t>
          </a:r>
        </a:p>
      </dsp:txBody>
      <dsp:txXfrm>
        <a:off x="2795047" y="1875300"/>
        <a:ext cx="1140488" cy="570244"/>
      </dsp:txXfrm>
    </dsp:sp>
    <dsp:sp modelId="{E9D27BD7-55BF-344D-8B5A-A6312C975D93}">
      <dsp:nvSpPr>
        <dsp:cNvPr id="0" name=""/>
        <dsp:cNvSpPr/>
      </dsp:nvSpPr>
      <dsp:spPr>
        <a:xfrm>
          <a:off x="3080170" y="2685047"/>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Recetas</a:t>
          </a:r>
        </a:p>
      </dsp:txBody>
      <dsp:txXfrm>
        <a:off x="3080170" y="2685047"/>
        <a:ext cx="1140488" cy="570244"/>
      </dsp:txXfrm>
    </dsp:sp>
    <dsp:sp modelId="{9B57ADDE-5EAC-2548-8860-33BEA26A2676}">
      <dsp:nvSpPr>
        <dsp:cNvPr id="0" name=""/>
        <dsp:cNvSpPr/>
      </dsp:nvSpPr>
      <dsp:spPr>
        <a:xfrm>
          <a:off x="3080170" y="3494794"/>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Alarmas</a:t>
          </a:r>
        </a:p>
      </dsp:txBody>
      <dsp:txXfrm>
        <a:off x="3080170" y="3494794"/>
        <a:ext cx="1140488" cy="570244"/>
      </dsp:txXfrm>
    </dsp:sp>
    <dsp:sp modelId="{C24CC3A8-4E58-5044-8C33-A20BBA338D17}">
      <dsp:nvSpPr>
        <dsp:cNvPr id="0" name=""/>
        <dsp:cNvSpPr/>
      </dsp:nvSpPr>
      <dsp:spPr>
        <a:xfrm>
          <a:off x="3080170" y="4304541"/>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Graficas</a:t>
          </a:r>
        </a:p>
      </dsp:txBody>
      <dsp:txXfrm>
        <a:off x="3080170" y="4304541"/>
        <a:ext cx="1140488" cy="570244"/>
      </dsp:txXfrm>
    </dsp:sp>
    <dsp:sp modelId="{AAF3A545-11DE-4F48-A9C3-6ECA0915D5E2}">
      <dsp:nvSpPr>
        <dsp:cNvPr id="0" name=""/>
        <dsp:cNvSpPr/>
      </dsp:nvSpPr>
      <dsp:spPr>
        <a:xfrm>
          <a:off x="4175039" y="1875300"/>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Proceso</a:t>
          </a:r>
        </a:p>
      </dsp:txBody>
      <dsp:txXfrm>
        <a:off x="4175039" y="1875300"/>
        <a:ext cx="1140488" cy="570244"/>
      </dsp:txXfrm>
    </dsp:sp>
    <dsp:sp modelId="{11BD9190-626C-FD43-8981-E713A3F44719}">
      <dsp:nvSpPr>
        <dsp:cNvPr id="0" name=""/>
        <dsp:cNvSpPr/>
      </dsp:nvSpPr>
      <dsp:spPr>
        <a:xfrm>
          <a:off x="4460161" y="2685047"/>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Monitoreo</a:t>
          </a:r>
        </a:p>
      </dsp:txBody>
      <dsp:txXfrm>
        <a:off x="4460161" y="2685047"/>
        <a:ext cx="1140488" cy="570244"/>
      </dsp:txXfrm>
    </dsp:sp>
    <dsp:sp modelId="{C92E037C-C533-9E40-A115-D77D3FF16C15}">
      <dsp:nvSpPr>
        <dsp:cNvPr id="0" name=""/>
        <dsp:cNvSpPr/>
      </dsp:nvSpPr>
      <dsp:spPr>
        <a:xfrm>
          <a:off x="5555030" y="1875300"/>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Usuarios</a:t>
          </a:r>
        </a:p>
      </dsp:txBody>
      <dsp:txXfrm>
        <a:off x="5555030" y="1875300"/>
        <a:ext cx="1140488" cy="570244"/>
      </dsp:txXfrm>
    </dsp:sp>
    <dsp:sp modelId="{A74EA0B7-CAA7-1248-BFBA-F2F9171E1923}">
      <dsp:nvSpPr>
        <dsp:cNvPr id="0" name=""/>
        <dsp:cNvSpPr/>
      </dsp:nvSpPr>
      <dsp:spPr>
        <a:xfrm>
          <a:off x="5840152" y="2685047"/>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Configuración</a:t>
          </a:r>
        </a:p>
      </dsp:txBody>
      <dsp:txXfrm>
        <a:off x="5840152" y="2685047"/>
        <a:ext cx="1140488" cy="570244"/>
      </dsp:txXfrm>
    </dsp:sp>
    <dsp:sp modelId="{9D340F2C-D640-EE4D-A1BE-549A041872E8}">
      <dsp:nvSpPr>
        <dsp:cNvPr id="0" name=""/>
        <dsp:cNvSpPr/>
      </dsp:nvSpPr>
      <dsp:spPr>
        <a:xfrm>
          <a:off x="6935021" y="1875300"/>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Alarmas</a:t>
          </a:r>
        </a:p>
      </dsp:txBody>
      <dsp:txXfrm>
        <a:off x="6935021" y="1875300"/>
        <a:ext cx="1140488" cy="570244"/>
      </dsp:txXfrm>
    </dsp:sp>
    <dsp:sp modelId="{487EE0F1-91ED-AE42-A005-7D2F94199F68}">
      <dsp:nvSpPr>
        <dsp:cNvPr id="0" name=""/>
        <dsp:cNvSpPr/>
      </dsp:nvSpPr>
      <dsp:spPr>
        <a:xfrm>
          <a:off x="7220143" y="2685047"/>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Visualización</a:t>
          </a:r>
        </a:p>
      </dsp:txBody>
      <dsp:txXfrm>
        <a:off x="7220143" y="2685047"/>
        <a:ext cx="1140488" cy="570244"/>
      </dsp:txXfrm>
    </dsp:sp>
    <dsp:sp modelId="{844BEF50-9F18-8440-A48E-E0CD42DCF4D8}">
      <dsp:nvSpPr>
        <dsp:cNvPr id="0" name=""/>
        <dsp:cNvSpPr/>
      </dsp:nvSpPr>
      <dsp:spPr>
        <a:xfrm>
          <a:off x="8315012" y="1875300"/>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Configuración</a:t>
          </a:r>
        </a:p>
      </dsp:txBody>
      <dsp:txXfrm>
        <a:off x="8315012" y="1875300"/>
        <a:ext cx="1140488" cy="570244"/>
      </dsp:txXfrm>
    </dsp:sp>
    <dsp:sp modelId="{76839C7C-29B5-CF47-BB3B-FEE48960EB97}">
      <dsp:nvSpPr>
        <dsp:cNvPr id="0" name=""/>
        <dsp:cNvSpPr/>
      </dsp:nvSpPr>
      <dsp:spPr>
        <a:xfrm>
          <a:off x="8600134" y="2685047"/>
          <a:ext cx="1140488" cy="57024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Calibración Sensores</a:t>
          </a:r>
        </a:p>
      </dsp:txBody>
      <dsp:txXfrm>
        <a:off x="8600134" y="2685047"/>
        <a:ext cx="1140488" cy="570244"/>
      </dsp:txXfrm>
    </dsp:sp>
    <dsp:sp modelId="{AC7EAAE3-FADC-BE41-882C-4A50F357BF62}">
      <dsp:nvSpPr>
        <dsp:cNvPr id="0" name=""/>
        <dsp:cNvSpPr/>
      </dsp:nvSpPr>
      <dsp:spPr>
        <a:xfrm>
          <a:off x="6371950" y="719968"/>
          <a:ext cx="1140488" cy="82554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Administrador</a:t>
          </a:r>
        </a:p>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Técnico</a:t>
          </a:r>
        </a:p>
        <a:p>
          <a:pPr marL="0" lvl="0" indent="0" algn="ctr" defTabSz="533400">
            <a:lnSpc>
              <a:spcPct val="9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Operador</a:t>
          </a:r>
        </a:p>
      </dsp:txBody>
      <dsp:txXfrm>
        <a:off x="6371950" y="719968"/>
        <a:ext cx="1140488" cy="8255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0ED8B-D916-2449-8630-198145B6CB26}">
      <dsp:nvSpPr>
        <dsp:cNvPr id="0" name=""/>
        <dsp:cNvSpPr/>
      </dsp:nvSpPr>
      <dsp:spPr>
        <a:xfrm>
          <a:off x="611243" y="862295"/>
          <a:ext cx="3301054" cy="250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_tradnl" sz="1800" kern="1200" noProof="0" dirty="0">
              <a:latin typeface="Arial" panose="020B0604020202020204" pitchFamily="34" charset="0"/>
              <a:cs typeface="Arial" panose="020B0604020202020204" pitchFamily="34" charset="0"/>
            </a:rPr>
            <a:t>Ubicación</a:t>
          </a:r>
        </a:p>
        <a:p>
          <a:pPr marL="0" lvl="0" indent="0" algn="ctr" defTabSz="800100">
            <a:lnSpc>
              <a:spcPct val="90000"/>
            </a:lnSpc>
            <a:spcBef>
              <a:spcPct val="0"/>
            </a:spcBef>
            <a:spcAft>
              <a:spcPct val="35000"/>
            </a:spcAft>
            <a:buNone/>
          </a:pPr>
          <a:r>
            <a:rPr lang="es-ES_tradnl" sz="1800" kern="1200" noProof="0" dirty="0">
              <a:latin typeface="Arial" panose="020B0604020202020204" pitchFamily="34" charset="0"/>
              <a:cs typeface="Arial" panose="020B0604020202020204" pitchFamily="34" charset="0"/>
            </a:rPr>
            <a:t>Estándares de Colores</a:t>
          </a:r>
        </a:p>
        <a:p>
          <a:pPr marL="0" lvl="0" indent="0" algn="ctr" defTabSz="800100">
            <a:lnSpc>
              <a:spcPct val="90000"/>
            </a:lnSpc>
            <a:spcBef>
              <a:spcPct val="0"/>
            </a:spcBef>
            <a:spcAft>
              <a:spcPct val="35000"/>
            </a:spcAft>
            <a:buNone/>
          </a:pPr>
          <a:r>
            <a:rPr lang="es-ES_tradnl" sz="1800" kern="1200" noProof="0" dirty="0">
              <a:latin typeface="Arial" panose="020B0604020202020204" pitchFamily="34" charset="0"/>
              <a:cs typeface="Arial" panose="020B0604020202020204" pitchFamily="34" charset="0"/>
            </a:rPr>
            <a:t>Fuentes</a:t>
          </a:r>
        </a:p>
        <a:p>
          <a:pPr marL="0" lvl="0" indent="0" algn="ctr" defTabSz="800100">
            <a:lnSpc>
              <a:spcPct val="90000"/>
            </a:lnSpc>
            <a:spcBef>
              <a:spcPct val="0"/>
            </a:spcBef>
            <a:spcAft>
              <a:spcPct val="35000"/>
            </a:spcAft>
            <a:buNone/>
          </a:pPr>
          <a:r>
            <a:rPr lang="es-ES_tradnl" sz="1800" kern="1200" noProof="0" dirty="0">
              <a:latin typeface="Arial" panose="020B0604020202020204" pitchFamily="34" charset="0"/>
              <a:cs typeface="Arial" panose="020B0604020202020204" pitchFamily="34" charset="0"/>
            </a:rPr>
            <a:t>Animación Grafica</a:t>
          </a:r>
        </a:p>
      </dsp:txBody>
      <dsp:txXfrm>
        <a:off x="611243" y="862295"/>
        <a:ext cx="3301054" cy="2502669"/>
      </dsp:txXfrm>
    </dsp:sp>
    <dsp:sp modelId="{E7BB5D4C-6DAC-9945-B6A5-8AA7BA4DE159}">
      <dsp:nvSpPr>
        <dsp:cNvPr id="0" name=""/>
        <dsp:cNvSpPr/>
      </dsp:nvSpPr>
      <dsp:spPr>
        <a:xfrm>
          <a:off x="647489" y="4030353"/>
          <a:ext cx="3301054" cy="93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ES_tradnl" sz="3600" kern="1200" noProof="0" dirty="0">
              <a:latin typeface="Arial" panose="020B0604020202020204" pitchFamily="34" charset="0"/>
              <a:cs typeface="Arial" panose="020B0604020202020204" pitchFamily="34" charset="0"/>
            </a:rPr>
            <a:t>Guía Gedis</a:t>
          </a:r>
        </a:p>
      </dsp:txBody>
      <dsp:txXfrm>
        <a:off x="647489" y="4030353"/>
        <a:ext cx="3301054" cy="934935"/>
      </dsp:txXfrm>
    </dsp:sp>
    <dsp:sp modelId="{8DED5F1F-EFBF-DD43-8996-25A1220EE098}">
      <dsp:nvSpPr>
        <dsp:cNvPr id="0" name=""/>
        <dsp:cNvSpPr/>
      </dsp:nvSpPr>
      <dsp:spPr>
        <a:xfrm>
          <a:off x="631796" y="849770"/>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635D9-202E-E545-B5ED-DA4B86633E5C}">
      <dsp:nvSpPr>
        <dsp:cNvPr id="0" name=""/>
        <dsp:cNvSpPr/>
      </dsp:nvSpPr>
      <dsp:spPr>
        <a:xfrm>
          <a:off x="815604" y="482153"/>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5E203-AC8A-BA4C-9F91-DC89F5BC4B97}">
      <dsp:nvSpPr>
        <dsp:cNvPr id="0" name=""/>
        <dsp:cNvSpPr/>
      </dsp:nvSpPr>
      <dsp:spPr>
        <a:xfrm>
          <a:off x="1256787" y="555676"/>
          <a:ext cx="412631" cy="41263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E979E-2224-4544-813E-DBB108EFE891}">
      <dsp:nvSpPr>
        <dsp:cNvPr id="0" name=""/>
        <dsp:cNvSpPr/>
      </dsp:nvSpPr>
      <dsp:spPr>
        <a:xfrm>
          <a:off x="1624363" y="151297"/>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035C6-3B92-7445-BDC7-31AB47D0649F}">
      <dsp:nvSpPr>
        <dsp:cNvPr id="0" name=""/>
        <dsp:cNvSpPr/>
      </dsp:nvSpPr>
      <dsp:spPr>
        <a:xfrm>
          <a:off x="2102265" y="4250"/>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9CBA8-9D3C-4246-BD48-C73361DCEFB8}">
      <dsp:nvSpPr>
        <dsp:cNvPr id="0" name=""/>
        <dsp:cNvSpPr/>
      </dsp:nvSpPr>
      <dsp:spPr>
        <a:xfrm>
          <a:off x="2690453" y="261583"/>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3654C-5D6E-AA4A-AAEB-B8B396B4C3DF}">
      <dsp:nvSpPr>
        <dsp:cNvPr id="0" name=""/>
        <dsp:cNvSpPr/>
      </dsp:nvSpPr>
      <dsp:spPr>
        <a:xfrm>
          <a:off x="3058112" y="445391"/>
          <a:ext cx="412631" cy="41263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DAC59-5302-D14C-ADE8-12F2A5A80E8F}">
      <dsp:nvSpPr>
        <dsp:cNvPr id="0" name=""/>
        <dsp:cNvSpPr/>
      </dsp:nvSpPr>
      <dsp:spPr>
        <a:xfrm>
          <a:off x="3572735" y="849770"/>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35C8D-B892-2443-AC9E-55D27A0EEBC1}">
      <dsp:nvSpPr>
        <dsp:cNvPr id="0" name=""/>
        <dsp:cNvSpPr/>
      </dsp:nvSpPr>
      <dsp:spPr>
        <a:xfrm>
          <a:off x="3793305" y="1254150"/>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D887D6-C7A0-3843-A5B7-E8B31E22476E}">
      <dsp:nvSpPr>
        <dsp:cNvPr id="0" name=""/>
        <dsp:cNvSpPr/>
      </dsp:nvSpPr>
      <dsp:spPr>
        <a:xfrm>
          <a:off x="1845797" y="327009"/>
          <a:ext cx="675215" cy="675215"/>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FD405-A455-6440-B0F8-E5B5D16FFFEE}">
      <dsp:nvSpPr>
        <dsp:cNvPr id="0" name=""/>
        <dsp:cNvSpPr/>
      </dsp:nvSpPr>
      <dsp:spPr>
        <a:xfrm>
          <a:off x="447987" y="1879099"/>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4368D8-C3C3-0440-A4F4-B1EB1FA4F36A}">
      <dsp:nvSpPr>
        <dsp:cNvPr id="0" name=""/>
        <dsp:cNvSpPr/>
      </dsp:nvSpPr>
      <dsp:spPr>
        <a:xfrm>
          <a:off x="310571" y="2556050"/>
          <a:ext cx="412631" cy="41263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8FFB5A-0F28-DD47-B8CB-1E913602E766}">
      <dsp:nvSpPr>
        <dsp:cNvPr id="0" name=""/>
        <dsp:cNvSpPr/>
      </dsp:nvSpPr>
      <dsp:spPr>
        <a:xfrm>
          <a:off x="718812" y="3088828"/>
          <a:ext cx="600191" cy="60019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39F68-0B18-4445-AF25-7F699F255717}">
      <dsp:nvSpPr>
        <dsp:cNvPr id="0" name=""/>
        <dsp:cNvSpPr/>
      </dsp:nvSpPr>
      <dsp:spPr>
        <a:xfrm>
          <a:off x="1550414" y="3602534"/>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B7657-352A-DA48-92A9-E19F6CC79510}">
      <dsp:nvSpPr>
        <dsp:cNvPr id="0" name=""/>
        <dsp:cNvSpPr/>
      </dsp:nvSpPr>
      <dsp:spPr>
        <a:xfrm>
          <a:off x="2151002" y="3637804"/>
          <a:ext cx="412631" cy="41263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17567-A12E-9244-A4A6-41017FD98973}">
      <dsp:nvSpPr>
        <dsp:cNvPr id="0" name=""/>
        <dsp:cNvSpPr/>
      </dsp:nvSpPr>
      <dsp:spPr>
        <a:xfrm>
          <a:off x="3043686" y="3579624"/>
          <a:ext cx="262583" cy="26258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518FE-5312-7148-B0AD-0B9FFC7CC382}">
      <dsp:nvSpPr>
        <dsp:cNvPr id="0" name=""/>
        <dsp:cNvSpPr/>
      </dsp:nvSpPr>
      <dsp:spPr>
        <a:xfrm>
          <a:off x="3482023" y="3015304"/>
          <a:ext cx="600191" cy="60019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DACE6-04BE-3D4E-9393-9913CF4C1580}">
      <dsp:nvSpPr>
        <dsp:cNvPr id="0" name=""/>
        <dsp:cNvSpPr/>
      </dsp:nvSpPr>
      <dsp:spPr>
        <a:xfrm>
          <a:off x="3856734" y="2113631"/>
          <a:ext cx="412631" cy="41263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7F7FF-0639-394B-894B-256DA1390B80}">
      <dsp:nvSpPr>
        <dsp:cNvPr id="0" name=""/>
        <dsp:cNvSpPr/>
      </dsp:nvSpPr>
      <dsp:spPr>
        <a:xfrm>
          <a:off x="4058809" y="555065"/>
          <a:ext cx="1211840" cy="2313536"/>
        </a:xfrm>
        <a:prstGeom prst="chevron">
          <a:avLst>
            <a:gd name="adj" fmla="val 6231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B63CEF-236F-7B48-B4F7-BDA5225DB81C}">
      <dsp:nvSpPr>
        <dsp:cNvPr id="0" name=""/>
        <dsp:cNvSpPr/>
      </dsp:nvSpPr>
      <dsp:spPr>
        <a:xfrm>
          <a:off x="5491971" y="555065"/>
          <a:ext cx="1211840" cy="2313536"/>
        </a:xfrm>
        <a:prstGeom prst="chevron">
          <a:avLst>
            <a:gd name="adj" fmla="val 6231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148B4E-3267-3C4D-8618-3814CB1F1EB7}">
      <dsp:nvSpPr>
        <dsp:cNvPr id="0" name=""/>
        <dsp:cNvSpPr/>
      </dsp:nvSpPr>
      <dsp:spPr>
        <a:xfrm>
          <a:off x="7763229" y="402877"/>
          <a:ext cx="2809267" cy="280926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s-ES_tradnl" sz="6500" kern="1200" noProof="0" dirty="0"/>
        </a:p>
      </dsp:txBody>
      <dsp:txXfrm>
        <a:off x="8174637" y="814285"/>
        <a:ext cx="1986451" cy="1986451"/>
      </dsp:txXfrm>
    </dsp:sp>
    <dsp:sp modelId="{05CD66A5-CD34-0446-B148-B5F4B0C50B27}">
      <dsp:nvSpPr>
        <dsp:cNvPr id="0" name=""/>
        <dsp:cNvSpPr/>
      </dsp:nvSpPr>
      <dsp:spPr>
        <a:xfrm>
          <a:off x="7401964" y="3819113"/>
          <a:ext cx="3305020" cy="72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s-ES_tradnl" sz="4800" kern="1200" noProof="0" dirty="0">
              <a:latin typeface="Arial" panose="020B0604020202020204" pitchFamily="34" charset="0"/>
              <a:cs typeface="Arial" panose="020B0604020202020204" pitchFamily="34" charset="0"/>
            </a:rPr>
            <a:t>HMI</a:t>
          </a:r>
        </a:p>
      </dsp:txBody>
      <dsp:txXfrm>
        <a:off x="7401964" y="3819113"/>
        <a:ext cx="3305020" cy="720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34D79-AF86-684A-960E-1FDB1E1DBEE2}">
      <dsp:nvSpPr>
        <dsp:cNvPr id="0" name=""/>
        <dsp:cNvSpPr/>
      </dsp:nvSpPr>
      <dsp:spPr>
        <a:xfrm rot="5400000">
          <a:off x="-159684" y="160770"/>
          <a:ext cx="1064564" cy="745195"/>
        </a:xfrm>
        <a:prstGeom prst="chevron">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EC" sz="2200" kern="1200" dirty="0">
            <a:latin typeface="Arial" panose="020B0604020202020204" pitchFamily="34" charset="0"/>
            <a:cs typeface="Arial" panose="020B0604020202020204" pitchFamily="34" charset="0"/>
          </a:endParaRPr>
        </a:p>
      </dsp:txBody>
      <dsp:txXfrm rot="-5400000">
        <a:off x="1" y="373684"/>
        <a:ext cx="745195" cy="319369"/>
      </dsp:txXfrm>
    </dsp:sp>
    <dsp:sp modelId="{3439ECF7-BE08-0A4E-886E-B753F65A4CC1}">
      <dsp:nvSpPr>
        <dsp:cNvPr id="0" name=""/>
        <dsp:cNvSpPr/>
      </dsp:nvSpPr>
      <dsp:spPr>
        <a:xfrm rot="5400000">
          <a:off x="1992732" y="-1247537"/>
          <a:ext cx="691967" cy="3187041"/>
        </a:xfrm>
        <a:prstGeom prst="round2Same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latin typeface="Arial" panose="020B0604020202020204" pitchFamily="34" charset="0"/>
              <a:cs typeface="Arial" panose="020B0604020202020204" pitchFamily="34" charset="0"/>
            </a:rPr>
            <a:t>Menú Principal</a:t>
          </a:r>
          <a:endParaRPr lang="en-EC" sz="2200" kern="1200" dirty="0">
            <a:latin typeface="Arial" panose="020B0604020202020204" pitchFamily="34" charset="0"/>
            <a:cs typeface="Arial" panose="020B0604020202020204" pitchFamily="34" charset="0"/>
          </a:endParaRPr>
        </a:p>
      </dsp:txBody>
      <dsp:txXfrm rot="-5400000">
        <a:off x="745196" y="33778"/>
        <a:ext cx="3153262" cy="624409"/>
      </dsp:txXfrm>
    </dsp:sp>
    <dsp:sp modelId="{305D37AF-8E03-C547-AE1C-5ED86808954E}">
      <dsp:nvSpPr>
        <dsp:cNvPr id="0" name=""/>
        <dsp:cNvSpPr/>
      </dsp:nvSpPr>
      <dsp:spPr>
        <a:xfrm rot="5400000">
          <a:off x="-159684" y="1075720"/>
          <a:ext cx="1064564" cy="745195"/>
        </a:xfrm>
        <a:prstGeom prst="chevron">
          <a:avLst/>
        </a:prstGeom>
        <a:solidFill>
          <a:schemeClr val="accent6">
            <a:shade val="80000"/>
            <a:hueOff val="107093"/>
            <a:satOff val="-4303"/>
            <a:lumOff val="9209"/>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EC" sz="2200" kern="1200" dirty="0">
            <a:latin typeface="Arial" panose="020B0604020202020204" pitchFamily="34" charset="0"/>
            <a:cs typeface="Arial" panose="020B0604020202020204" pitchFamily="34" charset="0"/>
          </a:endParaRPr>
        </a:p>
      </dsp:txBody>
      <dsp:txXfrm rot="-5400000">
        <a:off x="1" y="1288634"/>
        <a:ext cx="745195" cy="319369"/>
      </dsp:txXfrm>
    </dsp:sp>
    <dsp:sp modelId="{7421D1D8-15AB-284C-9740-8F52BB761E19}">
      <dsp:nvSpPr>
        <dsp:cNvPr id="0" name=""/>
        <dsp:cNvSpPr/>
      </dsp:nvSpPr>
      <dsp:spPr>
        <a:xfrm rot="5400000">
          <a:off x="1992732" y="-331501"/>
          <a:ext cx="691967" cy="3187041"/>
        </a:xfrm>
        <a:prstGeom prst="round2SameRect">
          <a:avLst/>
        </a:prstGeom>
        <a:solidFill>
          <a:schemeClr val="lt1">
            <a:alpha val="90000"/>
            <a:hueOff val="0"/>
            <a:satOff val="0"/>
            <a:lumOff val="0"/>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latin typeface="Arial" panose="020B0604020202020204" pitchFamily="34" charset="0"/>
              <a:cs typeface="Arial" panose="020B0604020202020204" pitchFamily="34" charset="0"/>
            </a:rPr>
            <a:t>Logo de la Empresa</a:t>
          </a:r>
          <a:endParaRPr lang="en-EC" sz="2200" kern="1200" dirty="0">
            <a:latin typeface="Arial" panose="020B0604020202020204" pitchFamily="34" charset="0"/>
            <a:cs typeface="Arial" panose="020B0604020202020204" pitchFamily="34" charset="0"/>
          </a:endParaRPr>
        </a:p>
      </dsp:txBody>
      <dsp:txXfrm rot="-5400000">
        <a:off x="745196" y="949814"/>
        <a:ext cx="3153262" cy="624409"/>
      </dsp:txXfrm>
    </dsp:sp>
    <dsp:sp modelId="{616BFA29-EACF-5E44-A3F5-554BF07065EB}">
      <dsp:nvSpPr>
        <dsp:cNvPr id="0" name=""/>
        <dsp:cNvSpPr/>
      </dsp:nvSpPr>
      <dsp:spPr>
        <a:xfrm rot="5400000">
          <a:off x="-159684" y="1990671"/>
          <a:ext cx="1064564" cy="745195"/>
        </a:xfrm>
        <a:prstGeom prst="chevron">
          <a:avLst/>
        </a:prstGeom>
        <a:solidFill>
          <a:schemeClr val="accent6">
            <a:shade val="80000"/>
            <a:hueOff val="214187"/>
            <a:satOff val="-8606"/>
            <a:lumOff val="18419"/>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EC" sz="2200" kern="1200" dirty="0">
            <a:latin typeface="Arial" panose="020B0604020202020204" pitchFamily="34" charset="0"/>
            <a:cs typeface="Arial" panose="020B0604020202020204" pitchFamily="34" charset="0"/>
          </a:endParaRPr>
        </a:p>
      </dsp:txBody>
      <dsp:txXfrm rot="-5400000">
        <a:off x="1" y="2203585"/>
        <a:ext cx="745195" cy="319369"/>
      </dsp:txXfrm>
    </dsp:sp>
    <dsp:sp modelId="{73560DF6-C8F2-5C4B-BBFE-281097302B53}">
      <dsp:nvSpPr>
        <dsp:cNvPr id="0" name=""/>
        <dsp:cNvSpPr/>
      </dsp:nvSpPr>
      <dsp:spPr>
        <a:xfrm rot="5400000">
          <a:off x="1992732" y="583449"/>
          <a:ext cx="691967" cy="3187041"/>
        </a:xfrm>
        <a:prstGeom prst="round2SameRect">
          <a:avLst/>
        </a:prstGeom>
        <a:solidFill>
          <a:schemeClr val="lt1">
            <a:alpha val="90000"/>
            <a:hueOff val="0"/>
            <a:satOff val="0"/>
            <a:lumOff val="0"/>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latin typeface="Arial" panose="020B0604020202020204" pitchFamily="34" charset="0"/>
              <a:cs typeface="Arial" panose="020B0604020202020204" pitchFamily="34" charset="0"/>
            </a:rPr>
            <a:t>Inicio o Cierre de Sesión </a:t>
          </a:r>
          <a:endParaRPr lang="en-EC" sz="2200" kern="1200" dirty="0">
            <a:latin typeface="Arial" panose="020B0604020202020204" pitchFamily="34" charset="0"/>
            <a:cs typeface="Arial" panose="020B0604020202020204" pitchFamily="34" charset="0"/>
          </a:endParaRPr>
        </a:p>
      </dsp:txBody>
      <dsp:txXfrm rot="-5400000">
        <a:off x="745196" y="1864765"/>
        <a:ext cx="3153262" cy="624409"/>
      </dsp:txXfrm>
    </dsp:sp>
    <dsp:sp modelId="{D9FFEC2A-35A9-1B49-BC62-77EE13376992}">
      <dsp:nvSpPr>
        <dsp:cNvPr id="0" name=""/>
        <dsp:cNvSpPr/>
      </dsp:nvSpPr>
      <dsp:spPr>
        <a:xfrm rot="5400000">
          <a:off x="-159684" y="2905622"/>
          <a:ext cx="1064564" cy="745195"/>
        </a:xfrm>
        <a:prstGeom prst="chevron">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EC" sz="2200" kern="1200" dirty="0">
            <a:latin typeface="Arial" panose="020B0604020202020204" pitchFamily="34" charset="0"/>
            <a:cs typeface="Arial" panose="020B0604020202020204" pitchFamily="34" charset="0"/>
          </a:endParaRPr>
        </a:p>
      </dsp:txBody>
      <dsp:txXfrm rot="-5400000">
        <a:off x="1" y="3118536"/>
        <a:ext cx="745195" cy="319369"/>
      </dsp:txXfrm>
    </dsp:sp>
    <dsp:sp modelId="{70AA8ED5-30FC-5F4B-90F8-B3567568A374}">
      <dsp:nvSpPr>
        <dsp:cNvPr id="0" name=""/>
        <dsp:cNvSpPr/>
      </dsp:nvSpPr>
      <dsp:spPr>
        <a:xfrm rot="5400000">
          <a:off x="1992732" y="1498400"/>
          <a:ext cx="691967" cy="3187041"/>
        </a:xfrm>
        <a:prstGeom prst="round2Same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latin typeface="Arial" panose="020B0604020202020204" pitchFamily="34" charset="0"/>
              <a:cs typeface="Arial" panose="020B0604020202020204" pitchFamily="34" charset="0"/>
            </a:rPr>
            <a:t>Fecha y Hora.</a:t>
          </a:r>
          <a:endParaRPr lang="en-EC" sz="2200" kern="1200" dirty="0">
            <a:latin typeface="Arial" panose="020B0604020202020204" pitchFamily="34" charset="0"/>
            <a:cs typeface="Arial" panose="020B0604020202020204" pitchFamily="34" charset="0"/>
          </a:endParaRPr>
        </a:p>
      </dsp:txBody>
      <dsp:txXfrm rot="-5400000">
        <a:off x="745196" y="2779716"/>
        <a:ext cx="3153262" cy="62440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8D93-B020-C946-9976-2519372CE59A}" type="datetimeFigureOut">
              <a:rPr lang="es-ES_tradnl" smtClean="0"/>
              <a:t>19/10/2020</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BE7B7-E10D-904D-8116-FBFF8811A4F3}" type="slidenum">
              <a:rPr lang="es-ES_tradnl" smtClean="0"/>
              <a:t>‹Nº›</a:t>
            </a:fld>
            <a:endParaRPr lang="es-ES_tradnl"/>
          </a:p>
        </p:txBody>
      </p:sp>
    </p:spTree>
    <p:extLst>
      <p:ext uri="{BB962C8B-B14F-4D97-AF65-F5344CB8AC3E}">
        <p14:creationId xmlns:p14="http://schemas.microsoft.com/office/powerpoint/2010/main" val="336548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a:t>Control Manual y Automático</a:t>
            </a:r>
          </a:p>
          <a:p>
            <a:r>
              <a:rPr lang="es-ES_tradnl"/>
              <a:t>Lectura de Temperatura y Humedad</a:t>
            </a:r>
          </a:p>
          <a:p>
            <a:r>
              <a:rPr lang="es-ES_tradnl"/>
              <a:t>Control ON/OFF con Histéresis en función a la Temperatura o Humedad Relativa</a:t>
            </a:r>
          </a:p>
          <a:p>
            <a:endParaRPr lang="en-GB"/>
          </a:p>
        </p:txBody>
      </p:sp>
      <p:sp>
        <p:nvSpPr>
          <p:cNvPr id="4" name="Slide Number Placeholder 3"/>
          <p:cNvSpPr>
            <a:spLocks noGrp="1"/>
          </p:cNvSpPr>
          <p:nvPr>
            <p:ph type="sldNum" sz="quarter" idx="5"/>
          </p:nvPr>
        </p:nvSpPr>
        <p:spPr/>
        <p:txBody>
          <a:bodyPr/>
          <a:lstStyle/>
          <a:p>
            <a:fld id="{C42BE7B7-E10D-904D-8116-FBFF8811A4F3}" type="slidenum">
              <a:rPr lang="es-ES_tradnl" smtClean="0"/>
              <a:t>27</a:t>
            </a:fld>
            <a:endParaRPr lang="es-ES_tradnl"/>
          </a:p>
        </p:txBody>
      </p:sp>
    </p:spTree>
    <p:extLst>
      <p:ext uri="{BB962C8B-B14F-4D97-AF65-F5344CB8AC3E}">
        <p14:creationId xmlns:p14="http://schemas.microsoft.com/office/powerpoint/2010/main" val="265447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desarrollo del interfaz humano maquina se lo realizó considerando la utilización de una guía ergonómica para el usuario que es la Guía GEDIS la cual ofrece una metodología para la creación adecuada de la interfaz, tomando en cuenta parámetros de ubicación, estándares de colores, fuentes y animación grafica del panel aprovechando el uso de la pantalla a color.</a:t>
            </a:r>
            <a:endParaRPr lang="es-ES_tradnl" dirty="0"/>
          </a:p>
          <a:p>
            <a:endParaRPr lang="es-ES_tradnl" dirty="0"/>
          </a:p>
        </p:txBody>
      </p:sp>
      <p:sp>
        <p:nvSpPr>
          <p:cNvPr id="4" name="Slide Number Placeholder 3"/>
          <p:cNvSpPr>
            <a:spLocks noGrp="1"/>
          </p:cNvSpPr>
          <p:nvPr>
            <p:ph type="sldNum" sz="quarter" idx="5"/>
          </p:nvPr>
        </p:nvSpPr>
        <p:spPr/>
        <p:txBody>
          <a:bodyPr/>
          <a:lstStyle/>
          <a:p>
            <a:fld id="{D4BEA0B0-B5FF-7649-BED3-DA3FC07F1AF9}" type="slidenum">
              <a:rPr lang="es-ES_tradnl" smtClean="0"/>
              <a:t>41</a:t>
            </a:fld>
            <a:endParaRPr lang="es-ES_tradnl"/>
          </a:p>
        </p:txBody>
      </p:sp>
    </p:spTree>
    <p:extLst>
      <p:ext uri="{BB962C8B-B14F-4D97-AF65-F5344CB8AC3E}">
        <p14:creationId xmlns:p14="http://schemas.microsoft.com/office/powerpoint/2010/main" val="138195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D1C15-591F-4884-873D-0EB4BE01241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3943CA48-706B-4B66-8C1F-1EC161EA9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17340CE-1F3C-418C-B5F6-C06558D3A197}"/>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5" name="Marcador de pie de página 4">
            <a:extLst>
              <a:ext uri="{FF2B5EF4-FFF2-40B4-BE49-F238E27FC236}">
                <a16:creationId xmlns:a16="http://schemas.microsoft.com/office/drawing/2014/main" id="{2839D972-F72E-4C9A-A412-617864CE1F8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670C2B0-AD50-4C19-807C-0561F4430BC1}"/>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117387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0EECC-1210-455A-A8D0-0B6FD21ABAD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7F9E607-05A4-4216-B747-106D3EBAD5D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35CA47F-2FA9-4B6F-A689-A39D5EB2F7E0}"/>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5" name="Marcador de pie de página 4">
            <a:extLst>
              <a:ext uri="{FF2B5EF4-FFF2-40B4-BE49-F238E27FC236}">
                <a16:creationId xmlns:a16="http://schemas.microsoft.com/office/drawing/2014/main" id="{2007E3AA-8071-462D-8187-F882F00E21C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561DFD8-B113-44B3-ADAA-017F8B532379}"/>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284469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C63C01-AE16-4BD8-91CC-3A1E1D8A05B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DA11A14-92F8-4C67-8705-CD24016D97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09B0262-23A6-467D-A8E5-BA7BAC7B9CEE}"/>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5" name="Marcador de pie de página 4">
            <a:extLst>
              <a:ext uri="{FF2B5EF4-FFF2-40B4-BE49-F238E27FC236}">
                <a16:creationId xmlns:a16="http://schemas.microsoft.com/office/drawing/2014/main" id="{5219E5D6-7516-47D3-9E29-C9FE8510412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8535C3A-B7AF-43CA-9F0F-1A01081A00B7}"/>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146428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1C44F-2D88-4183-B91D-F993A891F54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2B656AF-75F5-4B9E-9EEA-C3147DFB566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D6BFBFC-24FA-4B85-B241-FD373F32E98E}"/>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5" name="Marcador de pie de página 4">
            <a:extLst>
              <a:ext uri="{FF2B5EF4-FFF2-40B4-BE49-F238E27FC236}">
                <a16:creationId xmlns:a16="http://schemas.microsoft.com/office/drawing/2014/main" id="{FADC9F72-B24C-4934-8571-141C5FFEC1C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1BD7485-BD00-41C4-9AD4-1F12FCD762A0}"/>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156347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63FD1-2CAD-4B3C-B480-06E0978A2E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B5BB8BF-CF8C-47C0-A09F-EB0C21406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CC8760C-37E2-4E60-B049-3A39BB923504}"/>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5" name="Marcador de pie de página 4">
            <a:extLst>
              <a:ext uri="{FF2B5EF4-FFF2-40B4-BE49-F238E27FC236}">
                <a16:creationId xmlns:a16="http://schemas.microsoft.com/office/drawing/2014/main" id="{2EA18428-1D8D-461D-BF1C-DFAE289CF45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BEAA377-43E0-42D4-97B5-EF05D0FA9DF5}"/>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122542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A213DA-7D71-4FDB-BB9A-BDD51D4BD86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B5E5B67-1D57-4CD6-9E21-95290487190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314C9A5-FBFF-4FF4-B6E3-648D1FB2D8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C4C99F75-0DC9-4E0A-B901-EC10120EAF30}"/>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6" name="Marcador de pie de página 5">
            <a:extLst>
              <a:ext uri="{FF2B5EF4-FFF2-40B4-BE49-F238E27FC236}">
                <a16:creationId xmlns:a16="http://schemas.microsoft.com/office/drawing/2014/main" id="{17009089-E588-417F-BA78-1F18B9A58DB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D4243A5-F21C-442A-A670-5573B1FF2B7A}"/>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6551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66E0B-4C37-42D4-9879-0C996FBAAAC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E2C8C0F-73D9-4E2B-ADC8-0CA2191A9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ADB1BF4-4201-4F13-BD75-6A6E0FE4ACD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A5786A-D786-423A-A2CD-06B2B2C16D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3DF1538-872B-40B3-8CFB-25B3B9529E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42353B7C-91DC-4F6E-81E3-EC754A3D6774}"/>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8" name="Marcador de pie de página 7">
            <a:extLst>
              <a:ext uri="{FF2B5EF4-FFF2-40B4-BE49-F238E27FC236}">
                <a16:creationId xmlns:a16="http://schemas.microsoft.com/office/drawing/2014/main" id="{B5263BB4-BE39-455B-96B0-4565617E867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0C01F00-43E7-4312-9DD3-92D0AD7BA860}"/>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351533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CCCB8-D581-43E0-AD86-F1B65FF7D49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A5468D5D-380A-4975-8E19-19198F444ED9}"/>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4" name="Marcador de pie de página 3">
            <a:extLst>
              <a:ext uri="{FF2B5EF4-FFF2-40B4-BE49-F238E27FC236}">
                <a16:creationId xmlns:a16="http://schemas.microsoft.com/office/drawing/2014/main" id="{71D56C1E-3E71-4779-A245-1D89F695B15F}"/>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C645916-42FC-4A77-8AD7-DF27F2755226}"/>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110673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81BB41B-5C59-4DE7-BF10-884D8FF14BE1}"/>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3" name="Marcador de pie de página 2">
            <a:extLst>
              <a:ext uri="{FF2B5EF4-FFF2-40B4-BE49-F238E27FC236}">
                <a16:creationId xmlns:a16="http://schemas.microsoft.com/office/drawing/2014/main" id="{B90593BE-A84C-42F1-9DAF-DD7A89783486}"/>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47D81EAC-D09C-4142-946D-E4883F9A5F8D}"/>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218889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00E55-C2DE-4A66-8EED-E2544847BE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DCA48BF-C931-4C0E-B810-FEEA50FBD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E5550FF-5ED3-4C41-A912-CE229E8B2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980AD39-B7D7-4D66-977E-B2F406A9263A}"/>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6" name="Marcador de pie de página 5">
            <a:extLst>
              <a:ext uri="{FF2B5EF4-FFF2-40B4-BE49-F238E27FC236}">
                <a16:creationId xmlns:a16="http://schemas.microsoft.com/office/drawing/2014/main" id="{23F90DD7-D125-4CB6-81A9-8105D0C0FA2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0DB5DF0-B6CD-46B8-ABD8-27802FE6128C}"/>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291985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5A3CE-0764-43D0-AFE0-8933A91EB7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881241B5-FC6C-4134-8080-C1536A350D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2771053F-418E-4595-9E50-61996EE1C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D4028AE-52F7-4629-92CF-01B9A1203496}"/>
              </a:ext>
            </a:extLst>
          </p:cNvPr>
          <p:cNvSpPr>
            <a:spLocks noGrp="1"/>
          </p:cNvSpPr>
          <p:nvPr>
            <p:ph type="dt" sz="half" idx="10"/>
          </p:nvPr>
        </p:nvSpPr>
        <p:spPr/>
        <p:txBody>
          <a:bodyPr/>
          <a:lstStyle/>
          <a:p>
            <a:fld id="{67EA2AAE-797D-4666-AE17-B393EA225C4E}" type="datetimeFigureOut">
              <a:rPr lang="es-EC" smtClean="0"/>
              <a:t>19/10/2020</a:t>
            </a:fld>
            <a:endParaRPr lang="es-EC"/>
          </a:p>
        </p:txBody>
      </p:sp>
      <p:sp>
        <p:nvSpPr>
          <p:cNvPr id="6" name="Marcador de pie de página 5">
            <a:extLst>
              <a:ext uri="{FF2B5EF4-FFF2-40B4-BE49-F238E27FC236}">
                <a16:creationId xmlns:a16="http://schemas.microsoft.com/office/drawing/2014/main" id="{06D32BD0-51CC-411E-BA05-C872245943F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B073790-DE74-41F2-83DD-A27317DA335E}"/>
              </a:ext>
            </a:extLst>
          </p:cNvPr>
          <p:cNvSpPr>
            <a:spLocks noGrp="1"/>
          </p:cNvSpPr>
          <p:nvPr>
            <p:ph type="sldNum" sz="quarter" idx="12"/>
          </p:nvPr>
        </p:nvSpPr>
        <p:spPr/>
        <p:txBody>
          <a:bodyPr/>
          <a:lstStyle/>
          <a:p>
            <a:fld id="{3E5B445C-6545-4A27-B561-1478DC3075BD}" type="slidenum">
              <a:rPr lang="es-EC" smtClean="0"/>
              <a:t>‹Nº›</a:t>
            </a:fld>
            <a:endParaRPr lang="es-EC"/>
          </a:p>
        </p:txBody>
      </p:sp>
    </p:spTree>
    <p:extLst>
      <p:ext uri="{BB962C8B-B14F-4D97-AF65-F5344CB8AC3E}">
        <p14:creationId xmlns:p14="http://schemas.microsoft.com/office/powerpoint/2010/main" val="401704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DCF7D86-8A64-40F6-A391-CD102E369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05E3D06-936B-4F64-89D3-4E1396598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5F4055C-54E1-48B6-A7C4-C981BF021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A2AAE-797D-4666-AE17-B393EA225C4E}" type="datetimeFigureOut">
              <a:rPr lang="es-EC" smtClean="0"/>
              <a:t>19/10/2020</a:t>
            </a:fld>
            <a:endParaRPr lang="es-EC"/>
          </a:p>
        </p:txBody>
      </p:sp>
      <p:sp>
        <p:nvSpPr>
          <p:cNvPr id="5" name="Marcador de pie de página 4">
            <a:extLst>
              <a:ext uri="{FF2B5EF4-FFF2-40B4-BE49-F238E27FC236}">
                <a16:creationId xmlns:a16="http://schemas.microsoft.com/office/drawing/2014/main" id="{171389C6-A857-4A74-8690-305420545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E0FE61D0-3282-49BE-B222-4A87FB584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B445C-6545-4A27-B561-1478DC3075BD}" type="slidenum">
              <a:rPr lang="es-EC" smtClean="0"/>
              <a:t>‹Nº›</a:t>
            </a:fld>
            <a:endParaRPr lang="es-EC"/>
          </a:p>
        </p:txBody>
      </p:sp>
    </p:spTree>
    <p:extLst>
      <p:ext uri="{BB962C8B-B14F-4D97-AF65-F5344CB8AC3E}">
        <p14:creationId xmlns:p14="http://schemas.microsoft.com/office/powerpoint/2010/main" val="1622617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0.emf"/><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package" Target="../embeddings/Microsoft_Visio_Drawing2.vsdx"/><Relationship Id="rId5" Type="http://schemas.openxmlformats.org/officeDocument/2006/relationships/image" Target="../media/image5.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9.png"/><Relationship Id="rId7" Type="http://schemas.openxmlformats.org/officeDocument/2006/relationships/package" Target="../embeddings/Microsoft_Visio_Drawing4.vsdx"/><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51.emf"/><Relationship Id="rId5" Type="http://schemas.openxmlformats.org/officeDocument/2006/relationships/package" Target="../embeddings/Microsoft_Visio_Drawing3.vsdx"/><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diagramLayout" Target="../diagrams/layout1.xml"/><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Data" Target="../diagrams/data1.xml"/><Relationship Id="rId11" Type="http://schemas.openxmlformats.org/officeDocument/2006/relationships/image" Target="../media/image10.png"/><Relationship Id="rId5" Type="http://schemas.openxmlformats.org/officeDocument/2006/relationships/image" Target="../media/image8.emf"/><Relationship Id="rId15" Type="http://schemas.openxmlformats.org/officeDocument/2006/relationships/image" Target="../media/image13.emf"/><Relationship Id="rId10" Type="http://schemas.microsoft.com/office/2007/relationships/diagramDrawing" Target="../diagrams/drawing1.xml"/><Relationship Id="rId4" Type="http://schemas.openxmlformats.org/officeDocument/2006/relationships/package" Target="../embeddings/Microsoft_Visio_Drawing.vsdx"/><Relationship Id="rId9" Type="http://schemas.openxmlformats.org/officeDocument/2006/relationships/diagramColors" Target="../diagrams/colors1.xml"/><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5.png"/><Relationship Id="rId9" Type="http://schemas.microsoft.com/office/2007/relationships/diagramDrawing" Target="../diagrams/drawing5.xml"/></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7.png"/><Relationship Id="rId5" Type="http://schemas.openxmlformats.org/officeDocument/2006/relationships/diagramQuickStyle" Target="../diagrams/quickStyle2.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png"/><Relationship Id="rId7" Type="http://schemas.openxmlformats.org/officeDocument/2006/relationships/diagramQuickStyle" Target="../diagrams/quickStyl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69.png"/><Relationship Id="rId4" Type="http://schemas.openxmlformats.org/officeDocument/2006/relationships/image" Target="../media/image5.png"/><Relationship Id="rId9" Type="http://schemas.microsoft.com/office/2007/relationships/diagramDrawing" Target="../diagrams/drawing8.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0.png"/><Relationship Id="rId9" Type="http://schemas.microsoft.com/office/2007/relationships/diagramDrawing" Target="../diagrams/drawing9.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10.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1.png"/><Relationship Id="rId9" Type="http://schemas.microsoft.com/office/2007/relationships/diagramDrawing" Target="../diagrams/drawing10.xml"/></Relationships>
</file>

<file path=ppt/slides/_rels/slide4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71.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5.png"/><Relationship Id="rId7" Type="http://schemas.openxmlformats.org/officeDocument/2006/relationships/image" Target="../media/image83.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5.png"/><Relationship Id="rId7" Type="http://schemas.openxmlformats.org/officeDocument/2006/relationships/diagramData" Target="../diagrams/data11.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88.png"/><Relationship Id="rId11" Type="http://schemas.microsoft.com/office/2007/relationships/diagramDrawing" Target="../diagrams/drawing11.xml"/><Relationship Id="rId5" Type="http://schemas.openxmlformats.org/officeDocument/2006/relationships/image" Target="../media/image87.png"/><Relationship Id="rId10" Type="http://schemas.openxmlformats.org/officeDocument/2006/relationships/diagramColors" Target="../diagrams/colors11.xml"/><Relationship Id="rId4" Type="http://schemas.openxmlformats.org/officeDocument/2006/relationships/image" Target="../media/image86.png"/><Relationship Id="rId9"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8" Type="http://schemas.openxmlformats.org/officeDocument/2006/relationships/image" Target="../media/image93.tiff"/><Relationship Id="rId3" Type="http://schemas.openxmlformats.org/officeDocument/2006/relationships/image" Target="../media/image5.png"/><Relationship Id="rId7" Type="http://schemas.openxmlformats.org/officeDocument/2006/relationships/image" Target="../media/image92.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91.png"/><Relationship Id="rId11" Type="http://schemas.openxmlformats.org/officeDocument/2006/relationships/image" Target="../media/image96.tiff"/><Relationship Id="rId5" Type="http://schemas.openxmlformats.org/officeDocument/2006/relationships/image" Target="../media/image90.png"/><Relationship Id="rId10" Type="http://schemas.openxmlformats.org/officeDocument/2006/relationships/image" Target="../media/image95.tiff"/><Relationship Id="rId4" Type="http://schemas.openxmlformats.org/officeDocument/2006/relationships/image" Target="../media/image89.png"/><Relationship Id="rId9" Type="http://schemas.openxmlformats.org/officeDocument/2006/relationships/image" Target="../media/image94.tiff"/></Relationships>
</file>

<file path=ppt/slides/_rels/slide4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5.png"/><Relationship Id="rId7"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png"/><Relationship Id="rId7" Type="http://schemas.openxmlformats.org/officeDocument/2006/relationships/diagramColors" Target="../diagrams/colors12.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13.xml"/><Relationship Id="rId13" Type="http://schemas.openxmlformats.org/officeDocument/2006/relationships/diagramColors" Target="../diagrams/colors14.xml"/><Relationship Id="rId3" Type="http://schemas.openxmlformats.org/officeDocument/2006/relationships/image" Target="../media/image5.png"/><Relationship Id="rId7" Type="http://schemas.openxmlformats.org/officeDocument/2006/relationships/diagramColors" Target="../diagrams/colors13.xml"/><Relationship Id="rId12" Type="http://schemas.openxmlformats.org/officeDocument/2006/relationships/diagramQuickStyle" Target="../diagrams/quickStyle14.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QuickStyle" Target="../diagrams/quickStyle13.xml"/><Relationship Id="rId11" Type="http://schemas.openxmlformats.org/officeDocument/2006/relationships/diagramLayout" Target="../diagrams/layout14.xml"/><Relationship Id="rId5" Type="http://schemas.openxmlformats.org/officeDocument/2006/relationships/diagramLayout" Target="../diagrams/layout13.xml"/><Relationship Id="rId10" Type="http://schemas.openxmlformats.org/officeDocument/2006/relationships/diagramData" Target="../diagrams/data14.xml"/><Relationship Id="rId4" Type="http://schemas.openxmlformats.org/officeDocument/2006/relationships/diagramData" Target="../diagrams/data13.xml"/><Relationship Id="rId9" Type="http://schemas.openxmlformats.org/officeDocument/2006/relationships/image" Target="../media/image106.png"/><Relationship Id="rId14" Type="http://schemas.microsoft.com/office/2007/relationships/diagramDrawing" Target="../diagrams/drawing14.xml"/></Relationships>
</file>

<file path=ppt/slides/_rels/slide5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png"/><Relationship Id="rId7" Type="http://schemas.openxmlformats.org/officeDocument/2006/relationships/diagramColors" Target="../diagrams/colors15.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07.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09.png"/><Relationship Id="rId4" Type="http://schemas.openxmlformats.org/officeDocument/2006/relationships/image" Target="../media/image108.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0.png"/></Relationships>
</file>

<file path=ppt/slides/_rels/slide5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png"/><Relationship Id="rId7" Type="http://schemas.openxmlformats.org/officeDocument/2006/relationships/diagramColors" Target="../diagrams/colors16.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111.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2.png"/></Relationships>
</file>

<file path=ppt/slides/_rels/slide5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png"/><Relationship Id="rId7" Type="http://schemas.openxmlformats.org/officeDocument/2006/relationships/diagramColors" Target="../diagrams/colors17.xm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openxmlformats.org/officeDocument/2006/relationships/image" Target="../media/image114.png"/><Relationship Id="rId4" Type="http://schemas.openxmlformats.org/officeDocument/2006/relationships/diagramData" Target="../diagrams/data17.xml"/><Relationship Id="rId9" Type="http://schemas.openxmlformats.org/officeDocument/2006/relationships/image" Target="../media/image113.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5.png"/></Relationships>
</file>

<file path=ppt/slides/_rels/slide58.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5.png"/><Relationship Id="rId7" Type="http://schemas.openxmlformats.org/officeDocument/2006/relationships/diagramLayout" Target="../diagrams/layout18.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Data" Target="../diagrams/data18.xml"/><Relationship Id="rId5" Type="http://schemas.openxmlformats.org/officeDocument/2006/relationships/image" Target="file:////var/folders/8t/k7h3qd5x5h37qlmcj1_hlfz00000gn/T/com.microsoft.Word/WebArchiveCopyPasteTempFiles/s7-1200-login-page.png" TargetMode="External"/><Relationship Id="rId10" Type="http://schemas.microsoft.com/office/2007/relationships/diagramDrawing" Target="../diagrams/drawing18.xml"/><Relationship Id="rId4" Type="http://schemas.openxmlformats.org/officeDocument/2006/relationships/image" Target="../media/image116.png"/><Relationship Id="rId9" Type="http://schemas.openxmlformats.org/officeDocument/2006/relationships/diagramColors" Target="../diagrams/colors18.xml"/></Relationships>
</file>

<file path=ppt/slides/_rels/slide59.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5.png"/><Relationship Id="rId7" Type="http://schemas.openxmlformats.org/officeDocument/2006/relationships/diagramLayout" Target="../diagrams/layout19.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Data" Target="../diagrams/data19.xml"/><Relationship Id="rId5" Type="http://schemas.openxmlformats.org/officeDocument/2006/relationships/image" Target="file:////var/folders/8t/k7h3qd5x5h37qlmcj1_hlfz00000gn/T/com.microsoft.Word/WebArchiveCopyPasteTempFiles/C%25C3%25B3mo-configurar-el-webserver-de-un-S7-1200-1.png" TargetMode="External"/><Relationship Id="rId10" Type="http://schemas.microsoft.com/office/2007/relationships/diagramDrawing" Target="../diagrams/drawing19.xml"/><Relationship Id="rId4" Type="http://schemas.openxmlformats.org/officeDocument/2006/relationships/image" Target="../media/image117.png"/><Relationship Id="rId9" Type="http://schemas.openxmlformats.org/officeDocument/2006/relationships/diagramColors" Target="../diagrams/colors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118.jpeg"/><Relationship Id="rId7" Type="http://schemas.openxmlformats.org/officeDocument/2006/relationships/diagramLayout" Target="../diagrams/layout20.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Data" Target="../diagrams/data20.xml"/><Relationship Id="rId5" Type="http://schemas.openxmlformats.org/officeDocument/2006/relationships/image" Target="../media/image5.png"/><Relationship Id="rId10" Type="http://schemas.microsoft.com/office/2007/relationships/diagramDrawing" Target="../diagrams/drawing20.xml"/><Relationship Id="rId4" Type="http://schemas.openxmlformats.org/officeDocument/2006/relationships/image" Target="file:////var/folders/8t/k7h3qd5x5h37qlmcj1_hlfz00000gn/T/com.microsoft.Word/WebArchiveCopyPasteTempFiles/page93image1859184592" TargetMode="External"/><Relationship Id="rId9" Type="http://schemas.openxmlformats.org/officeDocument/2006/relationships/diagramColors" Target="../diagrams/colors20.xml"/></Relationships>
</file>

<file path=ppt/slides/_rels/slide61.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119.jpeg"/><Relationship Id="rId7" Type="http://schemas.openxmlformats.org/officeDocument/2006/relationships/diagramLayout" Target="../diagrams/layout21.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Data" Target="../diagrams/data21.xml"/><Relationship Id="rId5" Type="http://schemas.openxmlformats.org/officeDocument/2006/relationships/image" Target="../media/image5.png"/><Relationship Id="rId10" Type="http://schemas.microsoft.com/office/2007/relationships/diagramDrawing" Target="../diagrams/drawing21.xml"/><Relationship Id="rId4" Type="http://schemas.openxmlformats.org/officeDocument/2006/relationships/image" Target="file:////var/folders/8t/k7h3qd5x5h37qlmcj1_hlfz00000gn/T/com.microsoft.Word/WebArchiveCopyPasteTempFiles/page94image1859291104" TargetMode="External"/><Relationship Id="rId9" Type="http://schemas.openxmlformats.org/officeDocument/2006/relationships/diagramColors" Target="../diagrams/colors21.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120.png"/><Relationship Id="rId7" Type="http://schemas.openxmlformats.org/officeDocument/2006/relationships/diagramQuickStyle" Target="../diagrams/quickStyle22.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5.png"/><Relationship Id="rId9" Type="http://schemas.microsoft.com/office/2007/relationships/diagramDrawing" Target="../diagrams/drawing2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65.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8" Type="http://schemas.openxmlformats.org/officeDocument/2006/relationships/image" Target="../media/image131.jpeg"/><Relationship Id="rId3" Type="http://schemas.openxmlformats.org/officeDocument/2006/relationships/image" Target="../media/image126.jpeg"/><Relationship Id="rId7" Type="http://schemas.openxmlformats.org/officeDocument/2006/relationships/image" Target="../media/image13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 Id="rId9"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3.jpeg"/></Relationships>
</file>

<file path=ppt/slides/_rels/slide7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134.HEIC"/><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25.emf"/><Relationship Id="rId4" Type="http://schemas.openxmlformats.org/officeDocument/2006/relationships/package" Target="../embeddings/Microsoft_Visio_Drawing1.vsdx"/></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140E5F6-8E33-41B6-9792-8E5CAFF1B46C}"/>
              </a:ext>
            </a:extLst>
          </p:cNvPr>
          <p:cNvSpPr/>
          <p:nvPr/>
        </p:nvSpPr>
        <p:spPr>
          <a:xfrm>
            <a:off x="1319241" y="3950237"/>
            <a:ext cx="10005393" cy="769441"/>
          </a:xfrm>
          <a:prstGeom prst="rect">
            <a:avLst/>
          </a:prstGeom>
        </p:spPr>
        <p:txBody>
          <a:bodyPr wrap="square">
            <a:spAutoFit/>
          </a:bodyPr>
          <a:lstStyle/>
          <a:p>
            <a:pPr algn="ctr"/>
            <a:r>
              <a:rPr lang="es-EC" sz="2200" b="1" dirty="0">
                <a:ea typeface="Times New Roman" panose="02020603050405020304" pitchFamily="18" charset="0"/>
              </a:rPr>
              <a:t>TEMA: “</a:t>
            </a:r>
            <a:r>
              <a:rPr lang="es-ES" sz="1800" b="1" kern="0" dirty="0">
                <a:effectLst/>
                <a:latin typeface="Arial" panose="020B0604020202020204" pitchFamily="34" charset="0"/>
                <a:ea typeface="Times New Roman" panose="02020603050405020304" pitchFamily="18" charset="0"/>
                <a:cs typeface="Times New Roman" panose="02020603050405020304" pitchFamily="18" charset="0"/>
              </a:rPr>
              <a:t>DISEÑO E IMPLEMENTACIÓN DE UN SISTEMA DE CONTROL AUTOMÁTICO PARA DOS HORNOS A VAPOR UTILIZADOS PARA LA ELABORACIÓN DE EMBUTIDOS</a:t>
            </a:r>
            <a:r>
              <a:rPr lang="es-EC" sz="2200" b="1" dirty="0"/>
              <a:t>.”</a:t>
            </a:r>
            <a:endParaRPr lang="es-CO" sz="2200" b="1" dirty="0"/>
          </a:p>
        </p:txBody>
      </p:sp>
      <p:sp>
        <p:nvSpPr>
          <p:cNvPr id="5" name="Subtítulo 2">
            <a:extLst>
              <a:ext uri="{FF2B5EF4-FFF2-40B4-BE49-F238E27FC236}">
                <a16:creationId xmlns:a16="http://schemas.microsoft.com/office/drawing/2014/main" id="{3C5A1D9F-BE37-4BCA-A7E0-DCEF66C22F0B}"/>
              </a:ext>
            </a:extLst>
          </p:cNvPr>
          <p:cNvSpPr>
            <a:spLocks noGrp="1"/>
          </p:cNvSpPr>
          <p:nvPr/>
        </p:nvSpPr>
        <p:spPr>
          <a:xfrm>
            <a:off x="1466362" y="1663706"/>
            <a:ext cx="9711153" cy="4914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000" b="1" dirty="0">
                <a:latin typeface="Arial" panose="020B0604020202020204" pitchFamily="34" charset="0"/>
                <a:cs typeface="Arial" panose="020B0604020202020204" pitchFamily="34" charset="0"/>
              </a:rPr>
              <a:t>DEPARTAMENTO DE ELÉCTRICA, ELECTRÓNICA Y TELECOMUNICACIONES</a:t>
            </a:r>
            <a:endParaRPr lang="es-ES" sz="2000" b="1" dirty="0">
              <a:latin typeface="Arial" panose="020B0604020202020204" pitchFamily="34" charset="0"/>
              <a:cs typeface="Arial" panose="020B0604020202020204" pitchFamily="34" charset="0"/>
            </a:endParaRPr>
          </a:p>
        </p:txBody>
      </p:sp>
      <p:sp>
        <p:nvSpPr>
          <p:cNvPr id="6" name="Subtítulo 2">
            <a:extLst>
              <a:ext uri="{FF2B5EF4-FFF2-40B4-BE49-F238E27FC236}">
                <a16:creationId xmlns:a16="http://schemas.microsoft.com/office/drawing/2014/main" id="{D6D25101-6F95-43CC-BE6C-D67CD46F12FB}"/>
              </a:ext>
            </a:extLst>
          </p:cNvPr>
          <p:cNvSpPr txBox="1">
            <a:spLocks/>
          </p:cNvSpPr>
          <p:nvPr/>
        </p:nvSpPr>
        <p:spPr>
          <a:xfrm>
            <a:off x="1093302" y="2270608"/>
            <a:ext cx="10005394" cy="461713"/>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C" dirty="0">
                <a:latin typeface="Arial" panose="020B0604020202020204" pitchFamily="34" charset="0"/>
                <a:cs typeface="Arial" panose="020B0604020202020204" pitchFamily="34" charset="0"/>
              </a:rPr>
              <a:t>CARRERA DE INGENIERÍA EN ELECTRÓNICA, AUTOMATIZACIÓN Y CONTROL</a:t>
            </a:r>
            <a:endParaRPr lang="es-ES" dirty="0">
              <a:effectLst/>
              <a:latin typeface="Arial" panose="020B0604020202020204" pitchFamily="34" charset="0"/>
              <a:cs typeface="Arial" panose="020B0604020202020204" pitchFamily="34" charset="0"/>
            </a:endParaRPr>
          </a:p>
        </p:txBody>
      </p:sp>
      <p:sp>
        <p:nvSpPr>
          <p:cNvPr id="7" name="CuadroTexto 9">
            <a:extLst>
              <a:ext uri="{FF2B5EF4-FFF2-40B4-BE49-F238E27FC236}">
                <a16:creationId xmlns:a16="http://schemas.microsoft.com/office/drawing/2014/main" id="{99CFA911-B7AF-4455-926A-152D5E3B89F1}"/>
              </a:ext>
            </a:extLst>
          </p:cNvPr>
          <p:cNvSpPr txBox="1"/>
          <p:nvPr/>
        </p:nvSpPr>
        <p:spPr>
          <a:xfrm>
            <a:off x="2408730" y="4823739"/>
            <a:ext cx="7395572"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dirty="0">
                <a:latin typeface="Arial" panose="020B0604020202020204" pitchFamily="34" charset="0"/>
                <a:cs typeface="Arial" panose="020B0604020202020204" pitchFamily="34" charset="0"/>
              </a:rPr>
              <a:t>AUTORES: QUIROZ AGUAS, CARLOS ANDRÉS</a:t>
            </a:r>
          </a:p>
          <a:p>
            <a:pPr algn="ctr"/>
            <a:r>
              <a:rPr lang="es-ES" dirty="0">
                <a:latin typeface="Arial" panose="020B0604020202020204" pitchFamily="34" charset="0"/>
                <a:cs typeface="Arial" panose="020B0604020202020204" pitchFamily="34" charset="0"/>
              </a:rPr>
              <a:t>                          VILLACÍS VÁSCONEZ, STALYN XAVIER</a:t>
            </a:r>
          </a:p>
          <a:p>
            <a:pPr algn="ctr"/>
            <a:r>
              <a:rPr lang="es-ES" dirty="0">
                <a:latin typeface="Arial" panose="020B0604020202020204" pitchFamily="34" charset="0"/>
                <a:cs typeface="Arial" panose="020B0604020202020204" pitchFamily="34" charset="0"/>
              </a:rPr>
              <a:t>DIRECTOR: ING. ORTIZ TULCÁN, HUGO RAMIRO, M.Sc.</a:t>
            </a:r>
          </a:p>
          <a:p>
            <a:pPr algn="ctr"/>
            <a:endParaRPr lang="es-ES" dirty="0">
              <a:latin typeface="Arial" panose="020B0604020202020204" pitchFamily="34" charset="0"/>
              <a:cs typeface="Arial" panose="020B0604020202020204" pitchFamily="34" charset="0"/>
            </a:endParaRPr>
          </a:p>
          <a:p>
            <a:pPr algn="ctr"/>
            <a:r>
              <a:rPr lang="es-ES" dirty="0">
                <a:latin typeface="Arial" panose="020B0604020202020204" pitchFamily="34" charset="0"/>
                <a:cs typeface="Arial" panose="020B0604020202020204" pitchFamily="34" charset="0"/>
              </a:rPr>
              <a:t>SANGOLQUÍ, ECUADOR</a:t>
            </a:r>
          </a:p>
          <a:p>
            <a:pPr algn="ctr"/>
            <a:r>
              <a:rPr lang="es-ES" dirty="0">
                <a:latin typeface="Arial" panose="020B0604020202020204" pitchFamily="34" charset="0"/>
                <a:cs typeface="Arial" panose="020B0604020202020204" pitchFamily="34" charset="0"/>
              </a:rPr>
              <a:t>2020</a:t>
            </a:r>
          </a:p>
        </p:txBody>
      </p:sp>
      <p:sp>
        <p:nvSpPr>
          <p:cNvPr id="8" name="Subtítulo 2">
            <a:extLst>
              <a:ext uri="{FF2B5EF4-FFF2-40B4-BE49-F238E27FC236}">
                <a16:creationId xmlns:a16="http://schemas.microsoft.com/office/drawing/2014/main" id="{20649D34-9EA9-423F-BCC7-1E23AE19A5F4}"/>
              </a:ext>
            </a:extLst>
          </p:cNvPr>
          <p:cNvSpPr>
            <a:spLocks noGrp="1"/>
          </p:cNvSpPr>
          <p:nvPr/>
        </p:nvSpPr>
        <p:spPr>
          <a:xfrm>
            <a:off x="1466362" y="2862695"/>
            <a:ext cx="9144000" cy="7412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dirty="0">
                <a:latin typeface="Arial" panose="020B0604020202020204" pitchFamily="34" charset="0"/>
                <a:cs typeface="Arial" panose="020B0604020202020204" pitchFamily="34" charset="0"/>
              </a:rPr>
              <a:t>TRABAJO DE TITULACIÓN PREVIO A LA OBTENCIÓN DEL TITULO DE INGENIERO EN ELECTRÓNICA, AUTOMATIZACIÓN Y CONTROL</a:t>
            </a:r>
            <a:endParaRPr lang="es-ES" sz="18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5FB1A032-BA8B-4AD2-B0BB-4FB6D8457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461" y="266326"/>
            <a:ext cx="4285855" cy="1182896"/>
          </a:xfrm>
          <a:prstGeom prst="rect">
            <a:avLst/>
          </a:prstGeom>
        </p:spPr>
      </p:pic>
      <p:pic>
        <p:nvPicPr>
          <p:cNvPr id="11" name="Imagen 10">
            <a:extLst>
              <a:ext uri="{FF2B5EF4-FFF2-40B4-BE49-F238E27FC236}">
                <a16:creationId xmlns:a16="http://schemas.microsoft.com/office/drawing/2014/main" id="{EB3995B2-608B-4F91-9301-FF96BD548E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86" y="4965511"/>
            <a:ext cx="1263756" cy="1254979"/>
          </a:xfrm>
          <a:prstGeom prst="rect">
            <a:avLst/>
          </a:prstGeom>
        </p:spPr>
      </p:pic>
      <p:pic>
        <p:nvPicPr>
          <p:cNvPr id="12" name="Imagen 11">
            <a:extLst>
              <a:ext uri="{FF2B5EF4-FFF2-40B4-BE49-F238E27FC236}">
                <a16:creationId xmlns:a16="http://schemas.microsoft.com/office/drawing/2014/main" id="{E24E2431-F4CB-4252-88E6-9638F727A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6191" y="5065944"/>
            <a:ext cx="1201778" cy="1154546"/>
          </a:xfrm>
          <a:prstGeom prst="rect">
            <a:avLst/>
          </a:prstGeom>
        </p:spPr>
      </p:pic>
    </p:spTree>
    <p:extLst>
      <p:ext uri="{BB962C8B-B14F-4D97-AF65-F5344CB8AC3E}">
        <p14:creationId xmlns:p14="http://schemas.microsoft.com/office/powerpoint/2010/main" val="2333815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7DADD13-A9EF-473B-8860-6F7631A59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5" name="CuadroTexto 4">
            <a:extLst>
              <a:ext uri="{FF2B5EF4-FFF2-40B4-BE49-F238E27FC236}">
                <a16:creationId xmlns:a16="http://schemas.microsoft.com/office/drawing/2014/main" id="{8F7C28FB-E6E2-45BE-B276-308FFDD7255B}"/>
              </a:ext>
            </a:extLst>
          </p:cNvPr>
          <p:cNvSpPr txBox="1"/>
          <p:nvPr/>
        </p:nvSpPr>
        <p:spPr>
          <a:xfrm>
            <a:off x="642517" y="253874"/>
            <a:ext cx="241458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TEMARIO</a:t>
            </a:r>
            <a:endParaRPr kumimoji="0" lang="es-EC"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Imagen 26">
            <a:extLst>
              <a:ext uri="{FF2B5EF4-FFF2-40B4-BE49-F238E27FC236}">
                <a16:creationId xmlns:a16="http://schemas.microsoft.com/office/drawing/2014/main" id="{1E5DC16A-1F87-4473-B445-6BF2A132C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235" y="189623"/>
            <a:ext cx="3480593" cy="901905"/>
          </a:xfrm>
          <a:prstGeom prst="rect">
            <a:avLst/>
          </a:prstGeom>
        </p:spPr>
      </p:pic>
      <p:pic>
        <p:nvPicPr>
          <p:cNvPr id="26" name="Imagen 25">
            <a:extLst>
              <a:ext uri="{FF2B5EF4-FFF2-40B4-BE49-F238E27FC236}">
                <a16:creationId xmlns:a16="http://schemas.microsoft.com/office/drawing/2014/main" id="{A6A053EE-8578-4234-B924-12A77C4C0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14" y="852776"/>
            <a:ext cx="7494273" cy="626506"/>
          </a:xfrm>
          <a:prstGeom prst="rect">
            <a:avLst/>
          </a:prstGeom>
        </p:spPr>
      </p:pic>
      <p:pic>
        <p:nvPicPr>
          <p:cNvPr id="28" name="Imagen 27">
            <a:extLst>
              <a:ext uri="{FF2B5EF4-FFF2-40B4-BE49-F238E27FC236}">
                <a16:creationId xmlns:a16="http://schemas.microsoft.com/office/drawing/2014/main" id="{E86DB430-4881-4D10-83AD-506F8469A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205" y="1605678"/>
            <a:ext cx="7494273" cy="626506"/>
          </a:xfrm>
          <a:prstGeom prst="rect">
            <a:avLst/>
          </a:prstGeom>
        </p:spPr>
      </p:pic>
      <p:pic>
        <p:nvPicPr>
          <p:cNvPr id="29" name="Imagen 28">
            <a:extLst>
              <a:ext uri="{FF2B5EF4-FFF2-40B4-BE49-F238E27FC236}">
                <a16:creationId xmlns:a16="http://schemas.microsoft.com/office/drawing/2014/main" id="{C50F5EF3-347B-4D8B-B226-948145CA7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922" y="2358580"/>
            <a:ext cx="7494273" cy="626506"/>
          </a:xfrm>
          <a:prstGeom prst="rect">
            <a:avLst/>
          </a:prstGeom>
        </p:spPr>
      </p:pic>
      <p:pic>
        <p:nvPicPr>
          <p:cNvPr id="30" name="Imagen 29">
            <a:extLst>
              <a:ext uri="{FF2B5EF4-FFF2-40B4-BE49-F238E27FC236}">
                <a16:creationId xmlns:a16="http://schemas.microsoft.com/office/drawing/2014/main" id="{E2578A55-D8AB-4198-910F-5A92182E8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695" y="3111482"/>
            <a:ext cx="7494273" cy="626506"/>
          </a:xfrm>
          <a:prstGeom prst="rect">
            <a:avLst/>
          </a:prstGeom>
        </p:spPr>
      </p:pic>
      <p:pic>
        <p:nvPicPr>
          <p:cNvPr id="31" name="Imagen 30">
            <a:extLst>
              <a:ext uri="{FF2B5EF4-FFF2-40B4-BE49-F238E27FC236}">
                <a16:creationId xmlns:a16="http://schemas.microsoft.com/office/drawing/2014/main" id="{429E0D63-EAFA-4E21-8461-A5B7F36CD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4149" y="3864384"/>
            <a:ext cx="7494273" cy="626506"/>
          </a:xfrm>
          <a:prstGeom prst="rect">
            <a:avLst/>
          </a:prstGeom>
        </p:spPr>
      </p:pic>
      <p:pic>
        <p:nvPicPr>
          <p:cNvPr id="32" name="Imagen 31">
            <a:extLst>
              <a:ext uri="{FF2B5EF4-FFF2-40B4-BE49-F238E27FC236}">
                <a16:creationId xmlns:a16="http://schemas.microsoft.com/office/drawing/2014/main" id="{031E7420-61B1-4B57-9C44-227E2F5117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6719" y="4617286"/>
            <a:ext cx="7494273" cy="626506"/>
          </a:xfrm>
          <a:prstGeom prst="rect">
            <a:avLst/>
          </a:prstGeom>
        </p:spPr>
      </p:pic>
      <p:pic>
        <p:nvPicPr>
          <p:cNvPr id="33" name="Imagen 32">
            <a:extLst>
              <a:ext uri="{FF2B5EF4-FFF2-40B4-BE49-F238E27FC236}">
                <a16:creationId xmlns:a16="http://schemas.microsoft.com/office/drawing/2014/main" id="{4E0B48DF-85E2-48A4-85F2-113D0CF35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048" y="5370188"/>
            <a:ext cx="7494273" cy="626506"/>
          </a:xfrm>
          <a:prstGeom prst="rect">
            <a:avLst/>
          </a:prstGeom>
        </p:spPr>
      </p:pic>
      <p:sp>
        <p:nvSpPr>
          <p:cNvPr id="34" name="CuadroTexto 33">
            <a:extLst>
              <a:ext uri="{FF2B5EF4-FFF2-40B4-BE49-F238E27FC236}">
                <a16:creationId xmlns:a16="http://schemas.microsoft.com/office/drawing/2014/main" id="{65E77599-843A-4B0A-ABF1-C243857CBBC2}"/>
              </a:ext>
            </a:extLst>
          </p:cNvPr>
          <p:cNvSpPr txBox="1"/>
          <p:nvPr/>
        </p:nvSpPr>
        <p:spPr>
          <a:xfrm>
            <a:off x="1325387" y="935196"/>
            <a:ext cx="345132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INTRODUCCIÓN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uadroTexto 34">
            <a:extLst>
              <a:ext uri="{FF2B5EF4-FFF2-40B4-BE49-F238E27FC236}">
                <a16:creationId xmlns:a16="http://schemas.microsoft.com/office/drawing/2014/main" id="{513EDEB2-02E1-40E8-8D41-98D8B1648EA2}"/>
              </a:ext>
            </a:extLst>
          </p:cNvPr>
          <p:cNvSpPr txBox="1"/>
          <p:nvPr/>
        </p:nvSpPr>
        <p:spPr>
          <a:xfrm>
            <a:off x="1474580" y="1692528"/>
            <a:ext cx="44076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SOLUCIÓN DE INGENIERIA</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FEBAD70A-E7A4-4AA6-B408-C7307DBDA632}"/>
              </a:ext>
            </a:extLst>
          </p:cNvPr>
          <p:cNvSpPr txBox="1"/>
          <p:nvPr/>
        </p:nvSpPr>
        <p:spPr>
          <a:xfrm>
            <a:off x="1740626" y="2441000"/>
            <a:ext cx="55234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FUERZA - CONTROL</a:t>
            </a:r>
            <a:endParaRPr kumimoji="0" lang="es-EC"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CuadroTexto 36">
            <a:extLst>
              <a:ext uri="{FF2B5EF4-FFF2-40B4-BE49-F238E27FC236}">
                <a16:creationId xmlns:a16="http://schemas.microsoft.com/office/drawing/2014/main" id="{F92B1F9B-5BFE-411C-8137-6D195353BACB}"/>
              </a:ext>
            </a:extLst>
          </p:cNvPr>
          <p:cNvSpPr txBox="1"/>
          <p:nvPr/>
        </p:nvSpPr>
        <p:spPr>
          <a:xfrm>
            <a:off x="2278618" y="4703807"/>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PRUEBAS Y RESULTADOS</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CuadroTexto 37">
            <a:extLst>
              <a:ext uri="{FF2B5EF4-FFF2-40B4-BE49-F238E27FC236}">
                <a16:creationId xmlns:a16="http://schemas.microsoft.com/office/drawing/2014/main" id="{74EC5642-663D-4391-ACFE-D88F2BEC10BB}"/>
              </a:ext>
            </a:extLst>
          </p:cNvPr>
          <p:cNvSpPr txBox="1"/>
          <p:nvPr/>
        </p:nvSpPr>
        <p:spPr>
          <a:xfrm>
            <a:off x="1856719" y="3193902"/>
            <a:ext cx="57217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SISTEMA DE CONTROL</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CuadroTexto 38">
            <a:extLst>
              <a:ext uri="{FF2B5EF4-FFF2-40B4-BE49-F238E27FC236}">
                <a16:creationId xmlns:a16="http://schemas.microsoft.com/office/drawing/2014/main" id="{C1A9C4E0-CAD5-487F-ABB4-0BDFF6B62EBA}"/>
              </a:ext>
            </a:extLst>
          </p:cNvPr>
          <p:cNvSpPr txBox="1"/>
          <p:nvPr/>
        </p:nvSpPr>
        <p:spPr>
          <a:xfrm>
            <a:off x="2071627" y="3946804"/>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IMPLEMENTACIÓN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9BB8FD3B-2D84-4106-B275-9A357F54D8BE}"/>
              </a:ext>
            </a:extLst>
          </p:cNvPr>
          <p:cNvSpPr txBox="1"/>
          <p:nvPr/>
        </p:nvSpPr>
        <p:spPr>
          <a:xfrm>
            <a:off x="2562679" y="5452608"/>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CONCLUSIONES</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72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94D9F6D1-2F39-4D57-952E-1ECDE4FF0008}"/>
              </a:ext>
            </a:extLst>
          </p:cNvPr>
          <p:cNvGraphicFramePr>
            <a:graphicFrameLocks noGrp="1"/>
          </p:cNvGraphicFramePr>
          <p:nvPr>
            <p:extLst>
              <p:ext uri="{D42A27DB-BD31-4B8C-83A1-F6EECF244321}">
                <p14:modId xmlns:p14="http://schemas.microsoft.com/office/powerpoint/2010/main" val="2346859301"/>
              </p:ext>
            </p:extLst>
          </p:nvPr>
        </p:nvGraphicFramePr>
        <p:xfrm>
          <a:off x="1100963" y="1103236"/>
          <a:ext cx="4995037" cy="2155168"/>
        </p:xfrm>
        <a:graphic>
          <a:graphicData uri="http://schemas.openxmlformats.org/drawingml/2006/table">
            <a:tbl>
              <a:tblPr firstRow="1" firstCol="1" bandRow="1"/>
              <a:tblGrid>
                <a:gridCol w="3200852">
                  <a:extLst>
                    <a:ext uri="{9D8B030D-6E8A-4147-A177-3AD203B41FA5}">
                      <a16:colId xmlns:a16="http://schemas.microsoft.com/office/drawing/2014/main" val="1286921103"/>
                    </a:ext>
                  </a:extLst>
                </a:gridCol>
                <a:gridCol w="1794185">
                  <a:extLst>
                    <a:ext uri="{9D8B030D-6E8A-4147-A177-3AD203B41FA5}">
                      <a16:colId xmlns:a16="http://schemas.microsoft.com/office/drawing/2014/main" val="1818768822"/>
                    </a:ext>
                  </a:extLst>
                </a:gridCol>
              </a:tblGrid>
              <a:tr h="244641">
                <a:tc gridSpan="2">
                  <a:txBody>
                    <a:bodyPr/>
                    <a:lstStyle/>
                    <a:p>
                      <a:pPr indent="457200" algn="ctr">
                        <a:spcAft>
                          <a:spcPts val="800"/>
                        </a:spcAft>
                      </a:pPr>
                      <a:r>
                        <a:rPr lang="es-EC" sz="1400" b="1" dirty="0">
                          <a:effectLst/>
                          <a:latin typeface="Arial" panose="020B0604020202020204" pitchFamily="34" charset="0"/>
                          <a:cs typeface="Times New Roman" panose="02020603050405020304" pitchFamily="18" charset="0"/>
                        </a:rPr>
                        <a:t>Interruptor Automático Trifásico</a:t>
                      </a:r>
                      <a:endParaRPr lang="es-EC"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67884407"/>
                  </a:ext>
                </a:extLst>
              </a:tr>
              <a:tr h="244641">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3648561933"/>
                  </a:ext>
                </a:extLst>
              </a:tr>
              <a:tr h="244641">
                <a:tc>
                  <a:txBody>
                    <a:bodyPr/>
                    <a:lstStyle/>
                    <a:p>
                      <a:pPr indent="0" algn="l">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Marca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SIMENS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19916889"/>
                  </a:ext>
                </a:extLst>
              </a:tr>
              <a:tr h="364509">
                <a:tc>
                  <a:txBody>
                    <a:bodyPr/>
                    <a:lstStyle/>
                    <a:p>
                      <a:pPr indent="0" algn="l">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Protección de distribuciones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06164727"/>
                  </a:ext>
                </a:extLst>
              </a:tr>
              <a:tr h="244641">
                <a:tc>
                  <a:txBody>
                    <a:bodyPr/>
                    <a:lstStyle/>
                    <a:p>
                      <a:pPr indent="0" algn="l">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Número de polos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388720891"/>
                  </a:ext>
                </a:extLst>
              </a:tr>
              <a:tr h="260602">
                <a:tc>
                  <a:txBody>
                    <a:bodyPr/>
                    <a:lstStyle/>
                    <a:p>
                      <a:pPr indent="0" algn="l">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Tensión de servicio asignada máx.</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500 </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70146397"/>
                  </a:ext>
                </a:extLst>
              </a:tr>
              <a:tr h="489282">
                <a:tc>
                  <a:txBody>
                    <a:bodyPr/>
                    <a:lstStyle/>
                    <a:p>
                      <a:pPr indent="0" algn="l">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Valor de respuesta ajustable para corriente de disparador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140 – 200 [A]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943991"/>
                  </a:ext>
                </a:extLst>
              </a:tr>
            </a:tbl>
          </a:graphicData>
        </a:graphic>
      </p:graphicFrame>
      <p:pic>
        <p:nvPicPr>
          <p:cNvPr id="8" name="Imagen 7">
            <a:extLst>
              <a:ext uri="{FF2B5EF4-FFF2-40B4-BE49-F238E27FC236}">
                <a16:creationId xmlns:a16="http://schemas.microsoft.com/office/drawing/2014/main" id="{1B311FB6-9C7B-4B0F-A9C0-253B2455F4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21170" y="1084855"/>
            <a:ext cx="1307105" cy="1822118"/>
          </a:xfrm>
          <a:prstGeom prst="rect">
            <a:avLst/>
          </a:prstGeom>
          <a:noFill/>
          <a:ln>
            <a:noFill/>
          </a:ln>
        </p:spPr>
      </p:pic>
      <p:graphicFrame>
        <p:nvGraphicFramePr>
          <p:cNvPr id="10" name="Tabla 9">
            <a:extLst>
              <a:ext uri="{FF2B5EF4-FFF2-40B4-BE49-F238E27FC236}">
                <a16:creationId xmlns:a16="http://schemas.microsoft.com/office/drawing/2014/main" id="{3A093905-6853-498F-8D22-8676B69C71FD}"/>
              </a:ext>
            </a:extLst>
          </p:cNvPr>
          <p:cNvGraphicFramePr>
            <a:graphicFrameLocks noGrp="1"/>
          </p:cNvGraphicFramePr>
          <p:nvPr>
            <p:extLst>
              <p:ext uri="{D42A27DB-BD31-4B8C-83A1-F6EECF244321}">
                <p14:modId xmlns:p14="http://schemas.microsoft.com/office/powerpoint/2010/main" val="2888939275"/>
              </p:ext>
            </p:extLst>
          </p:nvPr>
        </p:nvGraphicFramePr>
        <p:xfrm>
          <a:off x="6053516" y="3609834"/>
          <a:ext cx="5395370" cy="2202262"/>
        </p:xfrm>
        <a:graphic>
          <a:graphicData uri="http://schemas.openxmlformats.org/drawingml/2006/table">
            <a:tbl>
              <a:tblPr firstRow="1" firstCol="1" bandRow="1"/>
              <a:tblGrid>
                <a:gridCol w="3351043">
                  <a:extLst>
                    <a:ext uri="{9D8B030D-6E8A-4147-A177-3AD203B41FA5}">
                      <a16:colId xmlns:a16="http://schemas.microsoft.com/office/drawing/2014/main" val="3028583093"/>
                    </a:ext>
                  </a:extLst>
                </a:gridCol>
                <a:gridCol w="2044327">
                  <a:extLst>
                    <a:ext uri="{9D8B030D-6E8A-4147-A177-3AD203B41FA5}">
                      <a16:colId xmlns:a16="http://schemas.microsoft.com/office/drawing/2014/main" val="1123548766"/>
                    </a:ext>
                  </a:extLst>
                </a:gridCol>
              </a:tblGrid>
              <a:tr h="253649">
                <a:tc gridSpan="2">
                  <a:txBody>
                    <a:bodyPr/>
                    <a:lstStyle/>
                    <a:p>
                      <a:pPr indent="457200" algn="ctr">
                        <a:spcAft>
                          <a:spcPts val="800"/>
                        </a:spcAft>
                      </a:pPr>
                      <a:r>
                        <a:rPr lang="es-EC" sz="1400" b="1" dirty="0">
                          <a:effectLst/>
                          <a:latin typeface="Arial" panose="020B0604020202020204" pitchFamily="34" charset="0"/>
                          <a:cs typeface="Times New Roman" panose="02020603050405020304" pitchFamily="18" charset="0"/>
                        </a:rPr>
                        <a:t>Interruptor Automático</a:t>
                      </a:r>
                      <a:endParaRPr lang="es-EC"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550998884"/>
                  </a:ext>
                </a:extLst>
              </a:tr>
              <a:tr h="253649">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1763644665"/>
                  </a:ext>
                </a:extLst>
              </a:tr>
              <a:tr h="253649">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Marca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SIMENS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73744737"/>
                  </a:ext>
                </a:extLst>
              </a:tr>
              <a:tr h="253649">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Protección de motores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824000525"/>
                  </a:ext>
                </a:extLst>
              </a:tr>
              <a:tr h="253649">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Número de polos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97755656"/>
                  </a:ext>
                </a:extLst>
              </a:tr>
              <a:tr h="507297">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Tensión de empleo con AC-3 valor asignado máx.</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690 [V]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824036961"/>
                  </a:ext>
                </a:extLst>
              </a:tr>
              <a:tr h="418641">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Valor de respuesta ajustable para corriente de disparador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10 – 16 [A]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219367"/>
                  </a:ext>
                </a:extLst>
              </a:tr>
            </a:tbl>
          </a:graphicData>
        </a:graphic>
      </p:graphicFrame>
      <p:pic>
        <p:nvPicPr>
          <p:cNvPr id="13" name="Imagen 12">
            <a:extLst>
              <a:ext uri="{FF2B5EF4-FFF2-40B4-BE49-F238E27FC236}">
                <a16:creationId xmlns:a16="http://schemas.microsoft.com/office/drawing/2014/main" id="{E322C7E8-ECC4-438D-A75C-CFD88068ED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47678" y="3956802"/>
            <a:ext cx="1246505" cy="1847215"/>
          </a:xfrm>
          <a:prstGeom prst="rect">
            <a:avLst/>
          </a:prstGeom>
          <a:noFill/>
          <a:ln>
            <a:noFill/>
          </a:ln>
        </p:spPr>
      </p:pic>
      <p:pic>
        <p:nvPicPr>
          <p:cNvPr id="14" name="Imagen 13">
            <a:extLst>
              <a:ext uri="{FF2B5EF4-FFF2-40B4-BE49-F238E27FC236}">
                <a16:creationId xmlns:a16="http://schemas.microsoft.com/office/drawing/2014/main" id="{53D01A6E-8571-476A-9752-8681310887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5" name="CuadroTexto 14">
            <a:extLst>
              <a:ext uri="{FF2B5EF4-FFF2-40B4-BE49-F238E27FC236}">
                <a16:creationId xmlns:a16="http://schemas.microsoft.com/office/drawing/2014/main" id="{8C080F55-1C7C-4ED9-B156-1936550031FE}"/>
              </a:ext>
            </a:extLst>
          </p:cNvPr>
          <p:cNvSpPr txBox="1"/>
          <p:nvPr/>
        </p:nvSpPr>
        <p:spPr>
          <a:xfrm>
            <a:off x="711686" y="265240"/>
            <a:ext cx="4979429" cy="400110"/>
          </a:xfrm>
          <a:prstGeom prst="rect">
            <a:avLst/>
          </a:prstGeom>
          <a:noFill/>
        </p:spPr>
        <p:txBody>
          <a:bodyPr wrap="square">
            <a:spAutoFit/>
          </a:bodyPr>
          <a:lstStyle/>
          <a:p>
            <a:r>
              <a:rPr lang="es-EC" sz="2000" b="1" dirty="0">
                <a:latin typeface="Arial" panose="020B0604020202020204" pitchFamily="34" charset="0"/>
              </a:rPr>
              <a:t>ELEMENTOS TABLERO FUERZA</a:t>
            </a:r>
            <a:endParaRPr lang="es-EC" b="1" dirty="0"/>
          </a:p>
        </p:txBody>
      </p:sp>
    </p:spTree>
    <p:extLst>
      <p:ext uri="{BB962C8B-B14F-4D97-AF65-F5344CB8AC3E}">
        <p14:creationId xmlns:p14="http://schemas.microsoft.com/office/powerpoint/2010/main" val="29073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C5827EB5-749F-48DE-B070-38A27A8E73F4}"/>
              </a:ext>
            </a:extLst>
          </p:cNvPr>
          <p:cNvGraphicFramePr>
            <a:graphicFrameLocks noGrp="1"/>
          </p:cNvGraphicFramePr>
          <p:nvPr>
            <p:extLst>
              <p:ext uri="{D42A27DB-BD31-4B8C-83A1-F6EECF244321}">
                <p14:modId xmlns:p14="http://schemas.microsoft.com/office/powerpoint/2010/main" val="991385737"/>
              </p:ext>
            </p:extLst>
          </p:nvPr>
        </p:nvGraphicFramePr>
        <p:xfrm>
          <a:off x="964489" y="1067650"/>
          <a:ext cx="5149710" cy="1920240"/>
        </p:xfrm>
        <a:graphic>
          <a:graphicData uri="http://schemas.openxmlformats.org/drawingml/2006/table">
            <a:tbl>
              <a:tblPr firstRow="1" firstCol="1" bandRow="1"/>
              <a:tblGrid>
                <a:gridCol w="2574855">
                  <a:extLst>
                    <a:ext uri="{9D8B030D-6E8A-4147-A177-3AD203B41FA5}">
                      <a16:colId xmlns:a16="http://schemas.microsoft.com/office/drawing/2014/main" val="300627082"/>
                    </a:ext>
                  </a:extLst>
                </a:gridCol>
                <a:gridCol w="2574855">
                  <a:extLst>
                    <a:ext uri="{9D8B030D-6E8A-4147-A177-3AD203B41FA5}">
                      <a16:colId xmlns:a16="http://schemas.microsoft.com/office/drawing/2014/main" val="563766754"/>
                    </a:ext>
                  </a:extLst>
                </a:gridCol>
              </a:tblGrid>
              <a:tr h="199042">
                <a:tc gridSpan="2">
                  <a:txBody>
                    <a:bodyPr/>
                    <a:lstStyle/>
                    <a:p>
                      <a:pPr indent="457200" algn="ctr">
                        <a:spcAft>
                          <a:spcPts val="800"/>
                        </a:spcAft>
                      </a:pPr>
                      <a:r>
                        <a:rPr lang="es-EC" sz="1400" b="1" dirty="0">
                          <a:effectLst/>
                          <a:latin typeface="Arial" panose="020B0604020202020204" pitchFamily="34" charset="0"/>
                          <a:cs typeface="Times New Roman" panose="02020603050405020304" pitchFamily="18" charset="0"/>
                        </a:rPr>
                        <a:t>Contactor de Potencia</a:t>
                      </a:r>
                      <a:endParaRPr lang="es-EC"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778276825"/>
                  </a:ext>
                </a:extLst>
              </a:tr>
              <a:tr h="199042">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946264156"/>
                  </a:ext>
                </a:extLst>
              </a:tr>
              <a:tr h="199042">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Marca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SIMENS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887808308"/>
                  </a:ext>
                </a:extLst>
              </a:tr>
              <a:tr h="199042">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Contactor de potencia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68298188"/>
                  </a:ext>
                </a:extLst>
              </a:tr>
              <a:tr h="199042">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Polos para circuito principal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325325093"/>
                  </a:ext>
                </a:extLst>
              </a:tr>
              <a:tr h="199042">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Tensión de empleo asignada máx.</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690 </a:t>
                      </a:r>
                      <a:r>
                        <a:rPr lang="en-US" sz="1400" dirty="0">
                          <a:effectLst/>
                          <a:latin typeface="Arial" panose="020B0604020202020204" pitchFamily="34" charset="0"/>
                          <a:ea typeface="Calibri" panose="020F0502020204030204" pitchFamily="34" charset="0"/>
                          <a:cs typeface="Times New Roman" panose="02020603050405020304" pitchFamily="18" charset="0"/>
                        </a:rPr>
                        <a:t>[V]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4266206"/>
                  </a:ext>
                </a:extLst>
              </a:tr>
              <a:tr h="199042">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Tensión de alimentación de circuito de mando con AC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220 </a:t>
                      </a:r>
                      <a:r>
                        <a:rPr lang="en-US" sz="1400" dirty="0">
                          <a:effectLst/>
                          <a:latin typeface="Arial" panose="020B0604020202020204" pitchFamily="34" charset="0"/>
                          <a:ea typeface="Calibri" panose="020F0502020204030204" pitchFamily="34" charset="0"/>
                          <a:cs typeface="Times New Roman" panose="02020603050405020304" pitchFamily="18" charset="0"/>
                        </a:rPr>
                        <a:t>[V]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590919"/>
                  </a:ext>
                </a:extLst>
              </a:tr>
            </a:tbl>
          </a:graphicData>
        </a:graphic>
      </p:graphicFrame>
      <p:pic>
        <p:nvPicPr>
          <p:cNvPr id="11" name="Imagen 10">
            <a:extLst>
              <a:ext uri="{FF2B5EF4-FFF2-40B4-BE49-F238E27FC236}">
                <a16:creationId xmlns:a16="http://schemas.microsoft.com/office/drawing/2014/main" id="{202A692B-99E3-4D26-947C-5C9CDD55099C}"/>
              </a:ext>
            </a:extLst>
          </p:cNvPr>
          <p:cNvPicPr/>
          <p:nvPr/>
        </p:nvPicPr>
        <p:blipFill rotWithShape="1">
          <a:blip r:embed="rId3">
            <a:extLst>
              <a:ext uri="{28A0092B-C50C-407E-A947-70E740481C1C}">
                <a14:useLocalDpi xmlns:a14="http://schemas.microsoft.com/office/drawing/2010/main" val="0"/>
              </a:ext>
            </a:extLst>
          </a:blip>
          <a:srcRect l="27666"/>
          <a:stretch/>
        </p:blipFill>
        <p:spPr bwMode="auto">
          <a:xfrm>
            <a:off x="8642210" y="1074635"/>
            <a:ext cx="1384300" cy="1913255"/>
          </a:xfrm>
          <a:prstGeom prst="rect">
            <a:avLst/>
          </a:prstGeom>
          <a:noFill/>
          <a:ln>
            <a:noFill/>
          </a:ln>
          <a:extLst>
            <a:ext uri="{53640926-AAD7-44D8-BBD7-CCE9431645EC}">
              <a14:shadowObscured xmlns:a14="http://schemas.microsoft.com/office/drawing/2010/main"/>
            </a:ext>
          </a:extLst>
        </p:spPr>
      </p:pic>
      <p:graphicFrame>
        <p:nvGraphicFramePr>
          <p:cNvPr id="13" name="Tabla 12">
            <a:extLst>
              <a:ext uri="{FF2B5EF4-FFF2-40B4-BE49-F238E27FC236}">
                <a16:creationId xmlns:a16="http://schemas.microsoft.com/office/drawing/2014/main" id="{6A3E25D1-FF1B-442C-BDB5-AF4BCD37DD2A}"/>
              </a:ext>
            </a:extLst>
          </p:cNvPr>
          <p:cNvGraphicFramePr>
            <a:graphicFrameLocks noGrp="1"/>
          </p:cNvGraphicFramePr>
          <p:nvPr>
            <p:extLst>
              <p:ext uri="{D42A27DB-BD31-4B8C-83A1-F6EECF244321}">
                <p14:modId xmlns:p14="http://schemas.microsoft.com/office/powerpoint/2010/main" val="2345985783"/>
              </p:ext>
            </p:extLst>
          </p:nvPr>
        </p:nvGraphicFramePr>
        <p:xfrm>
          <a:off x="6114199" y="3934106"/>
          <a:ext cx="5684978" cy="1910080"/>
        </p:xfrm>
        <a:graphic>
          <a:graphicData uri="http://schemas.openxmlformats.org/drawingml/2006/table">
            <a:tbl>
              <a:tblPr firstRow="1" firstCol="1" bandRow="1"/>
              <a:tblGrid>
                <a:gridCol w="2842489">
                  <a:extLst>
                    <a:ext uri="{9D8B030D-6E8A-4147-A177-3AD203B41FA5}">
                      <a16:colId xmlns:a16="http://schemas.microsoft.com/office/drawing/2014/main" val="2694436971"/>
                    </a:ext>
                  </a:extLst>
                </a:gridCol>
                <a:gridCol w="2842489">
                  <a:extLst>
                    <a:ext uri="{9D8B030D-6E8A-4147-A177-3AD203B41FA5}">
                      <a16:colId xmlns:a16="http://schemas.microsoft.com/office/drawing/2014/main" val="1201084919"/>
                    </a:ext>
                  </a:extLst>
                </a:gridCol>
              </a:tblGrid>
              <a:tr h="0">
                <a:tc gridSpan="2">
                  <a:txBody>
                    <a:bodyPr/>
                    <a:lstStyle/>
                    <a:p>
                      <a:pPr indent="457200" algn="ctr">
                        <a:spcAft>
                          <a:spcPts val="800"/>
                        </a:spcAft>
                      </a:pPr>
                      <a:r>
                        <a:rPr lang="es-EC" sz="1400" b="1" dirty="0">
                          <a:effectLst/>
                          <a:latin typeface="Arial" panose="020B0604020202020204" pitchFamily="34" charset="0"/>
                          <a:cs typeface="Arial" panose="020B0604020202020204" pitchFamily="34" charset="0"/>
                        </a:rPr>
                        <a:t>Interruptor de Corriente</a:t>
                      </a:r>
                      <a:endParaRPr lang="es-EC" sz="1400" dirty="0">
                        <a:effectLst/>
                        <a:latin typeface="Arial" panose="020B0604020202020204" pitchFamily="34" charset="0"/>
                        <a:cs typeface="Arial" panose="020B0604020202020204" pitchFamily="34"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971316925"/>
                  </a:ext>
                </a:extLst>
              </a:tr>
              <a:tr h="0">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Especificaciones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239398126"/>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Marca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SIMENS</a:t>
                      </a:r>
                    </a:p>
                  </a:txBody>
                  <a:tcPr marL="68580" marR="68580" marT="0" marB="0" anchor="ctr">
                    <a:lnL>
                      <a:noFill/>
                    </a:lnL>
                    <a:lnR>
                      <a:noFill/>
                    </a:lnR>
                    <a:lnT>
                      <a:noFill/>
                    </a:lnT>
                    <a:lnB>
                      <a:noFill/>
                    </a:lnB>
                  </a:tcPr>
                </a:tc>
                <a:extLst>
                  <a:ext uri="{0D108BD9-81ED-4DB2-BD59-A6C34878D82A}">
                    <a16:rowId xmlns:a16="http://schemas.microsoft.com/office/drawing/2014/main" val="2606997115"/>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Tipo de producto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Protección de distribuciones</a:t>
                      </a:r>
                    </a:p>
                  </a:txBody>
                  <a:tcPr marL="68580" marR="68580" marT="0" marB="0" anchor="ctr">
                    <a:lnL>
                      <a:noFill/>
                    </a:lnL>
                    <a:lnR>
                      <a:noFill/>
                    </a:lnR>
                    <a:lnT>
                      <a:noFill/>
                    </a:lnT>
                    <a:lnB>
                      <a:noFill/>
                    </a:lnB>
                  </a:tcPr>
                </a:tc>
                <a:extLst>
                  <a:ext uri="{0D108BD9-81ED-4DB2-BD59-A6C34878D82A}">
                    <a16:rowId xmlns:a16="http://schemas.microsoft.com/office/drawing/2014/main" val="3935787774"/>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Arial" panose="020B0604020202020204" pitchFamily="34" charset="0"/>
                        </a:rPr>
                        <a:t>Número de polos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a:noFill/>
                    </a:lnL>
                    <a:lnR>
                      <a:noFill/>
                    </a:lnR>
                    <a:lnT>
                      <a:noFill/>
                    </a:lnT>
                    <a:lnB>
                      <a:noFill/>
                    </a:lnB>
                  </a:tcPr>
                </a:tc>
                <a:extLst>
                  <a:ext uri="{0D108BD9-81ED-4DB2-BD59-A6C34878D82A}">
                    <a16:rowId xmlns:a16="http://schemas.microsoft.com/office/drawing/2014/main" val="2737249423"/>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Tensión de empleo </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Con una sola fase / AC</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Con dos fases / AC</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 </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250 V</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440 V</a:t>
                      </a: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54479"/>
                  </a:ext>
                </a:extLst>
              </a:tr>
            </a:tbl>
          </a:graphicData>
        </a:graphic>
      </p:graphicFrame>
      <p:pic>
        <p:nvPicPr>
          <p:cNvPr id="16" name="Imagen 15">
            <a:extLst>
              <a:ext uri="{FF2B5EF4-FFF2-40B4-BE49-F238E27FC236}">
                <a16:creationId xmlns:a16="http://schemas.microsoft.com/office/drawing/2014/main" id="{F8C3BA11-6A98-4AAB-BE9C-79505D23D746}"/>
              </a:ext>
            </a:extLst>
          </p:cNvPr>
          <p:cNvPicPr/>
          <p:nvPr/>
        </p:nvPicPr>
        <p:blipFill rotWithShape="1">
          <a:blip r:embed="rId4">
            <a:extLst>
              <a:ext uri="{28A0092B-C50C-407E-A947-70E740481C1C}">
                <a14:useLocalDpi xmlns:a14="http://schemas.microsoft.com/office/drawing/2010/main" val="0"/>
              </a:ext>
            </a:extLst>
          </a:blip>
          <a:srcRect l="28445"/>
          <a:stretch/>
        </p:blipFill>
        <p:spPr bwMode="auto">
          <a:xfrm>
            <a:off x="2258803" y="3857741"/>
            <a:ext cx="1335405" cy="1866265"/>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F0D34B27-D947-436C-970F-033CFA2F7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8" name="CuadroTexto 17">
            <a:extLst>
              <a:ext uri="{FF2B5EF4-FFF2-40B4-BE49-F238E27FC236}">
                <a16:creationId xmlns:a16="http://schemas.microsoft.com/office/drawing/2014/main" id="{94675F9D-486E-4B87-8ED9-3DDDA4703867}"/>
              </a:ext>
            </a:extLst>
          </p:cNvPr>
          <p:cNvSpPr txBox="1"/>
          <p:nvPr/>
        </p:nvSpPr>
        <p:spPr>
          <a:xfrm>
            <a:off x="711686" y="265240"/>
            <a:ext cx="4979429" cy="400110"/>
          </a:xfrm>
          <a:prstGeom prst="rect">
            <a:avLst/>
          </a:prstGeom>
          <a:noFill/>
        </p:spPr>
        <p:txBody>
          <a:bodyPr wrap="square">
            <a:spAutoFit/>
          </a:bodyPr>
          <a:lstStyle/>
          <a:p>
            <a:r>
              <a:rPr lang="es-EC" sz="2000" b="1" dirty="0">
                <a:latin typeface="Arial" panose="020B0604020202020204" pitchFamily="34" charset="0"/>
              </a:rPr>
              <a:t>ELEMENTOS TABLERO FUERZA</a:t>
            </a:r>
            <a:endParaRPr lang="es-EC" b="1" dirty="0"/>
          </a:p>
        </p:txBody>
      </p:sp>
    </p:spTree>
    <p:extLst>
      <p:ext uri="{BB962C8B-B14F-4D97-AF65-F5344CB8AC3E}">
        <p14:creationId xmlns:p14="http://schemas.microsoft.com/office/powerpoint/2010/main" val="173417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08AA81C-96DA-4DA4-8876-6FFF4E5E3E08}"/>
              </a:ext>
            </a:extLst>
          </p:cNvPr>
          <p:cNvGraphicFramePr>
            <a:graphicFrameLocks noGrp="1"/>
          </p:cNvGraphicFramePr>
          <p:nvPr>
            <p:extLst>
              <p:ext uri="{D42A27DB-BD31-4B8C-83A1-F6EECF244321}">
                <p14:modId xmlns:p14="http://schemas.microsoft.com/office/powerpoint/2010/main" val="4034542884"/>
              </p:ext>
            </p:extLst>
          </p:nvPr>
        </p:nvGraphicFramePr>
        <p:xfrm>
          <a:off x="1475560" y="2308814"/>
          <a:ext cx="5422664" cy="2240370"/>
        </p:xfrm>
        <a:graphic>
          <a:graphicData uri="http://schemas.openxmlformats.org/drawingml/2006/table">
            <a:tbl>
              <a:tblPr firstRow="1" firstCol="1" bandRow="1"/>
              <a:tblGrid>
                <a:gridCol w="2711332">
                  <a:extLst>
                    <a:ext uri="{9D8B030D-6E8A-4147-A177-3AD203B41FA5}">
                      <a16:colId xmlns:a16="http://schemas.microsoft.com/office/drawing/2014/main" val="557156169"/>
                    </a:ext>
                  </a:extLst>
                </a:gridCol>
                <a:gridCol w="2711332">
                  <a:extLst>
                    <a:ext uri="{9D8B030D-6E8A-4147-A177-3AD203B41FA5}">
                      <a16:colId xmlns:a16="http://schemas.microsoft.com/office/drawing/2014/main" val="1408699068"/>
                    </a:ext>
                  </a:extLst>
                </a:gridCol>
              </a:tblGrid>
              <a:tr h="277386">
                <a:tc gridSpan="2">
                  <a:txBody>
                    <a:bodyPr/>
                    <a:lstStyle/>
                    <a:p>
                      <a:pPr indent="0" algn="ctr">
                        <a:spcAft>
                          <a:spcPts val="800"/>
                        </a:spcAft>
                      </a:pPr>
                      <a:r>
                        <a:rPr lang="es-EC" sz="1400" b="1" dirty="0">
                          <a:effectLst/>
                          <a:latin typeface="Arial" panose="020B0604020202020204" pitchFamily="34" charset="0"/>
                          <a:cs typeface="Times New Roman" panose="02020603050405020304" pitchFamily="18" charset="0"/>
                        </a:rPr>
                        <a:t>Transformador de control</a:t>
                      </a:r>
                      <a:endParaRPr lang="es-EC"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665502118"/>
                  </a:ext>
                </a:extLst>
              </a:tr>
              <a:tr h="277386">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1229390373"/>
                  </a:ext>
                </a:extLst>
              </a:tr>
              <a:tr h="277386">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Marca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General Electric</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62109696"/>
                  </a:ext>
                </a:extLst>
              </a:tr>
              <a:tr h="277386">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Transformador de control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33582662"/>
                  </a:ext>
                </a:extLst>
              </a:tr>
              <a:tr h="277386">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Voltaje de entrada bobina primaria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240/480</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24489690"/>
                  </a:ext>
                </a:extLst>
              </a:tr>
              <a:tr h="277386">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Voltaje de salida bobina secundaria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120/240 </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19484582"/>
                  </a:ext>
                </a:extLst>
              </a:tr>
              <a:tr h="277386">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Frecuencia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60 [Hz]</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76841"/>
                  </a:ext>
                </a:extLst>
              </a:tr>
            </a:tbl>
          </a:graphicData>
        </a:graphic>
      </p:graphicFrame>
      <p:pic>
        <p:nvPicPr>
          <p:cNvPr id="7" name="Imagen 6">
            <a:extLst>
              <a:ext uri="{FF2B5EF4-FFF2-40B4-BE49-F238E27FC236}">
                <a16:creationId xmlns:a16="http://schemas.microsoft.com/office/drawing/2014/main" id="{4A696A41-FB1C-40A6-9D01-3A7B3C3398C5}"/>
              </a:ext>
            </a:extLst>
          </p:cNvPr>
          <p:cNvPicPr/>
          <p:nvPr/>
        </p:nvPicPr>
        <p:blipFill rotWithShape="1">
          <a:blip r:embed="rId3">
            <a:extLst>
              <a:ext uri="{28A0092B-C50C-407E-A947-70E740481C1C}">
                <a14:useLocalDpi xmlns:a14="http://schemas.microsoft.com/office/drawing/2010/main" val="0"/>
              </a:ext>
            </a:extLst>
          </a:blip>
          <a:srcRect l="7319" t="5648" r="10553" b="4721"/>
          <a:stretch/>
        </p:blipFill>
        <p:spPr bwMode="auto">
          <a:xfrm>
            <a:off x="8635177" y="2528887"/>
            <a:ext cx="1527810" cy="1800225"/>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E91FDF61-BC8C-4AEF-B689-C04FC949E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9" name="CuadroTexto 8">
            <a:extLst>
              <a:ext uri="{FF2B5EF4-FFF2-40B4-BE49-F238E27FC236}">
                <a16:creationId xmlns:a16="http://schemas.microsoft.com/office/drawing/2014/main" id="{9C96734F-A402-4E28-A051-3FC4AB8376BE}"/>
              </a:ext>
            </a:extLst>
          </p:cNvPr>
          <p:cNvSpPr txBox="1"/>
          <p:nvPr/>
        </p:nvSpPr>
        <p:spPr>
          <a:xfrm>
            <a:off x="711686" y="265240"/>
            <a:ext cx="4979429" cy="400110"/>
          </a:xfrm>
          <a:prstGeom prst="rect">
            <a:avLst/>
          </a:prstGeom>
          <a:noFill/>
        </p:spPr>
        <p:txBody>
          <a:bodyPr wrap="square">
            <a:spAutoFit/>
          </a:bodyPr>
          <a:lstStyle/>
          <a:p>
            <a:r>
              <a:rPr lang="es-EC" sz="2000" b="1" dirty="0">
                <a:latin typeface="Arial" panose="020B0604020202020204" pitchFamily="34" charset="0"/>
              </a:rPr>
              <a:t>ELEMENTOS TABLERO FUERZA</a:t>
            </a:r>
            <a:endParaRPr lang="es-EC" b="1" dirty="0"/>
          </a:p>
        </p:txBody>
      </p:sp>
    </p:spTree>
    <p:extLst>
      <p:ext uri="{BB962C8B-B14F-4D97-AF65-F5344CB8AC3E}">
        <p14:creationId xmlns:p14="http://schemas.microsoft.com/office/powerpoint/2010/main" val="123530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74974FBA-313E-4F5D-87BF-F05ABB2FB5B5}"/>
              </a:ext>
            </a:extLst>
          </p:cNvPr>
          <p:cNvGraphicFramePr>
            <a:graphicFrameLocks noGrp="1"/>
          </p:cNvGraphicFramePr>
          <p:nvPr>
            <p:extLst>
              <p:ext uri="{D42A27DB-BD31-4B8C-83A1-F6EECF244321}">
                <p14:modId xmlns:p14="http://schemas.microsoft.com/office/powerpoint/2010/main" val="2798173746"/>
              </p:ext>
            </p:extLst>
          </p:nvPr>
        </p:nvGraphicFramePr>
        <p:xfrm>
          <a:off x="849888" y="961770"/>
          <a:ext cx="5701038" cy="2631658"/>
        </p:xfrm>
        <a:graphic>
          <a:graphicData uri="http://schemas.openxmlformats.org/drawingml/2006/table">
            <a:tbl>
              <a:tblPr firstRow="1" firstCol="1" bandRow="1"/>
              <a:tblGrid>
                <a:gridCol w="2698530">
                  <a:extLst>
                    <a:ext uri="{9D8B030D-6E8A-4147-A177-3AD203B41FA5}">
                      <a16:colId xmlns:a16="http://schemas.microsoft.com/office/drawing/2014/main" val="1732680926"/>
                    </a:ext>
                  </a:extLst>
                </a:gridCol>
                <a:gridCol w="3002508">
                  <a:extLst>
                    <a:ext uri="{9D8B030D-6E8A-4147-A177-3AD203B41FA5}">
                      <a16:colId xmlns:a16="http://schemas.microsoft.com/office/drawing/2014/main" val="4202746928"/>
                    </a:ext>
                  </a:extLst>
                </a:gridCol>
              </a:tblGrid>
              <a:tr h="137096">
                <a:tc gridSpan="2">
                  <a:txBody>
                    <a:bodyPr/>
                    <a:lstStyle/>
                    <a:p>
                      <a:pPr indent="0" algn="ctr">
                        <a:lnSpc>
                          <a:spcPct val="100000"/>
                        </a:lnSpc>
                        <a:spcAft>
                          <a:spcPts val="800"/>
                        </a:spcAft>
                      </a:pPr>
                      <a:r>
                        <a:rPr lang="es-EC" sz="1400" b="1">
                          <a:effectLst/>
                          <a:latin typeface="Arial" panose="020B0604020202020204" pitchFamily="34" charset="0"/>
                          <a:cs typeface="Arial" panose="020B0604020202020204" pitchFamily="34" charset="0"/>
                        </a:rPr>
                        <a:t>Fuente de Alimentación DC</a:t>
                      </a:r>
                      <a:endParaRPr lang="es-EC" sz="1400">
                        <a:effectLst/>
                        <a:latin typeface="Arial" panose="020B0604020202020204" pitchFamily="34" charset="0"/>
                        <a:cs typeface="Arial" panose="020B0604020202020204" pitchFamily="34" charset="0"/>
                      </a:endParaRPr>
                    </a:p>
                  </a:txBody>
                  <a:tcPr marL="56085" marR="56085"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468392253"/>
                  </a:ext>
                </a:extLst>
              </a:tr>
              <a:tr h="234932">
                <a:tc gridSpan="2">
                  <a:txBody>
                    <a:bodyPr/>
                    <a:lstStyle/>
                    <a:p>
                      <a:pPr indent="0" algn="ctr">
                        <a:lnSpc>
                          <a:spcPct val="100000"/>
                        </a:lnSpc>
                        <a:spcAft>
                          <a:spcPts val="800"/>
                        </a:spcAft>
                      </a:pPr>
                      <a:r>
                        <a:rPr lang="es-EC" sz="1400">
                          <a:effectLst/>
                          <a:latin typeface="Arial" panose="020B0604020202020204" pitchFamily="34" charset="0"/>
                          <a:ea typeface="Calibri" panose="020F0502020204030204" pitchFamily="34" charset="0"/>
                          <a:cs typeface="Arial" panose="020B0604020202020204" pitchFamily="34" charset="0"/>
                        </a:rPr>
                        <a:t>Especificaciones</a:t>
                      </a:r>
                    </a:p>
                  </a:txBody>
                  <a:tcPr marL="56085" marR="5608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1519881875"/>
                  </a:ext>
                </a:extLst>
              </a:tr>
              <a:tr h="234932">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Arial" panose="020B0604020202020204" pitchFamily="34" charset="0"/>
                        </a:rPr>
                        <a:t>Marca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6085" marR="56085"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Arial" panose="020B0604020202020204" pitchFamily="34" charset="0"/>
                        </a:rPr>
                        <a:t>SIMENS</a:t>
                      </a:r>
                    </a:p>
                  </a:txBody>
                  <a:tcPr marL="56085" marR="56085" marT="0" marB="0" anchor="ctr">
                    <a:lnL>
                      <a:noFill/>
                    </a:lnL>
                    <a:lnR>
                      <a:noFill/>
                    </a:lnR>
                    <a:lnT>
                      <a:noFill/>
                    </a:lnT>
                    <a:lnB>
                      <a:noFill/>
                    </a:lnB>
                  </a:tcPr>
                </a:tc>
                <a:extLst>
                  <a:ext uri="{0D108BD9-81ED-4DB2-BD59-A6C34878D82A}">
                    <a16:rowId xmlns:a16="http://schemas.microsoft.com/office/drawing/2014/main" val="4152336464"/>
                  </a:ext>
                </a:extLst>
              </a:tr>
              <a:tr h="261874">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Tipo de producto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6085" marR="56085"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Fuente de alimentación estabilizada</a:t>
                      </a:r>
                    </a:p>
                  </a:txBody>
                  <a:tcPr marL="56085" marR="56085" marT="0" marB="0" anchor="ctr">
                    <a:lnL>
                      <a:noFill/>
                    </a:lnL>
                    <a:lnR>
                      <a:noFill/>
                    </a:lnR>
                    <a:lnT>
                      <a:noFill/>
                    </a:lnT>
                    <a:lnB>
                      <a:noFill/>
                    </a:lnB>
                  </a:tcPr>
                </a:tc>
                <a:extLst>
                  <a:ext uri="{0D108BD9-81ED-4DB2-BD59-A6C34878D82A}">
                    <a16:rowId xmlns:a16="http://schemas.microsoft.com/office/drawing/2014/main" val="3170314665"/>
                  </a:ext>
                </a:extLst>
              </a:tr>
              <a:tr h="773412">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Rango de entrada</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Tensión alimentación</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Frecuencia nominal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6085" marR="56085"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 </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AC 120/230-500 [V] </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50 – 60 [Hz] </a:t>
                      </a:r>
                    </a:p>
                  </a:txBody>
                  <a:tcPr marL="56085" marR="56085" marT="0" marB="0" anchor="ctr">
                    <a:lnL>
                      <a:noFill/>
                    </a:lnL>
                    <a:lnR>
                      <a:noFill/>
                    </a:lnR>
                    <a:lnT>
                      <a:noFill/>
                    </a:lnT>
                    <a:lnB>
                      <a:noFill/>
                    </a:lnB>
                  </a:tcPr>
                </a:tc>
                <a:extLst>
                  <a:ext uri="{0D108BD9-81ED-4DB2-BD59-A6C34878D82A}">
                    <a16:rowId xmlns:a16="http://schemas.microsoft.com/office/drawing/2014/main" val="1831108700"/>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Rango de salida</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Corriente</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Tensión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6085" marR="5608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0…5 [A]</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DC 24[V]</a:t>
                      </a:r>
                    </a:p>
                  </a:txBody>
                  <a:tcPr marL="56085" marR="56085"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774320"/>
                  </a:ext>
                </a:extLst>
              </a:tr>
            </a:tbl>
          </a:graphicData>
        </a:graphic>
      </p:graphicFrame>
      <p:pic>
        <p:nvPicPr>
          <p:cNvPr id="8" name="Imagen 7">
            <a:extLst>
              <a:ext uri="{FF2B5EF4-FFF2-40B4-BE49-F238E27FC236}">
                <a16:creationId xmlns:a16="http://schemas.microsoft.com/office/drawing/2014/main" id="{71DB32F8-06FF-4FB4-8542-95F4606CE9C6}"/>
              </a:ext>
            </a:extLst>
          </p:cNvPr>
          <p:cNvPicPr/>
          <p:nvPr/>
        </p:nvPicPr>
        <p:blipFill rotWithShape="1">
          <a:blip r:embed="rId3" cstate="print">
            <a:extLst>
              <a:ext uri="{28A0092B-C50C-407E-A947-70E740481C1C}">
                <a14:useLocalDpi xmlns:a14="http://schemas.microsoft.com/office/drawing/2010/main" val="0"/>
              </a:ext>
            </a:extLst>
          </a:blip>
          <a:srcRect l="28143" r="27318"/>
          <a:stretch/>
        </p:blipFill>
        <p:spPr bwMode="auto">
          <a:xfrm>
            <a:off x="8719132" y="831375"/>
            <a:ext cx="1421155" cy="1775347"/>
          </a:xfrm>
          <a:prstGeom prst="rect">
            <a:avLst/>
          </a:prstGeom>
          <a:noFill/>
          <a:ln>
            <a:noFill/>
          </a:ln>
          <a:extLst>
            <a:ext uri="{53640926-AAD7-44D8-BBD7-CCE9431645EC}">
              <a14:shadowObscured xmlns:a14="http://schemas.microsoft.com/office/drawing/2010/main"/>
            </a:ext>
          </a:extLst>
        </p:spPr>
      </p:pic>
      <p:graphicFrame>
        <p:nvGraphicFramePr>
          <p:cNvPr id="9" name="Tabla 8">
            <a:extLst>
              <a:ext uri="{FF2B5EF4-FFF2-40B4-BE49-F238E27FC236}">
                <a16:creationId xmlns:a16="http://schemas.microsoft.com/office/drawing/2014/main" id="{A1B87860-E4D0-44A2-BF71-7CFE790A42EE}"/>
              </a:ext>
            </a:extLst>
          </p:cNvPr>
          <p:cNvGraphicFramePr>
            <a:graphicFrameLocks noGrp="1"/>
          </p:cNvGraphicFramePr>
          <p:nvPr>
            <p:extLst>
              <p:ext uri="{D42A27DB-BD31-4B8C-83A1-F6EECF244321}">
                <p14:modId xmlns:p14="http://schemas.microsoft.com/office/powerpoint/2010/main" val="3103196051"/>
              </p:ext>
            </p:extLst>
          </p:nvPr>
        </p:nvGraphicFramePr>
        <p:xfrm>
          <a:off x="6673755" y="3200346"/>
          <a:ext cx="5281684" cy="2568385"/>
        </p:xfrm>
        <a:graphic>
          <a:graphicData uri="http://schemas.openxmlformats.org/drawingml/2006/table">
            <a:tbl>
              <a:tblPr firstRow="1" firstCol="1" bandRow="1"/>
              <a:tblGrid>
                <a:gridCol w="2640842">
                  <a:extLst>
                    <a:ext uri="{9D8B030D-6E8A-4147-A177-3AD203B41FA5}">
                      <a16:colId xmlns:a16="http://schemas.microsoft.com/office/drawing/2014/main" val="2378259176"/>
                    </a:ext>
                  </a:extLst>
                </a:gridCol>
                <a:gridCol w="2640842">
                  <a:extLst>
                    <a:ext uri="{9D8B030D-6E8A-4147-A177-3AD203B41FA5}">
                      <a16:colId xmlns:a16="http://schemas.microsoft.com/office/drawing/2014/main" val="1906558216"/>
                    </a:ext>
                  </a:extLst>
                </a:gridCol>
              </a:tblGrid>
              <a:tr h="132473">
                <a:tc gridSpan="2">
                  <a:txBody>
                    <a:bodyPr/>
                    <a:lstStyle/>
                    <a:p>
                      <a:pPr indent="457200" algn="ctr">
                        <a:spcAft>
                          <a:spcPts val="800"/>
                        </a:spcAft>
                      </a:pPr>
                      <a:r>
                        <a:rPr lang="es-EC" sz="1400" b="1">
                          <a:effectLst/>
                          <a:latin typeface="Arial" panose="020B0604020202020204" pitchFamily="34" charset="0"/>
                          <a:cs typeface="Times New Roman" panose="02020603050405020304" pitchFamily="18" charset="0"/>
                        </a:rPr>
                        <a:t>Controlador Lógico Programable</a:t>
                      </a:r>
                      <a:endParaRPr lang="es-EC" sz="1400">
                        <a:effectLst/>
                        <a:latin typeface="Calibri" panose="020F0502020204030204" pitchFamily="34" charset="0"/>
                        <a:cs typeface="Times New Roman" panose="02020603050405020304" pitchFamily="18" charset="0"/>
                      </a:endParaRPr>
                    </a:p>
                  </a:txBody>
                  <a:tcPr marL="54194" marR="54194"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063271820"/>
                  </a:ext>
                </a:extLst>
              </a:tr>
              <a:tr h="227011">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801539811"/>
                  </a:ext>
                </a:extLst>
              </a:tr>
              <a:tr h="227011">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SIMENS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nchor="ctr">
                    <a:lnL>
                      <a:noFill/>
                    </a:lnL>
                    <a:lnR>
                      <a:noFill/>
                    </a:lnR>
                    <a:lnT>
                      <a:noFill/>
                    </a:lnT>
                    <a:lnB>
                      <a:noFill/>
                    </a:lnB>
                  </a:tcPr>
                </a:tc>
                <a:extLst>
                  <a:ext uri="{0D108BD9-81ED-4DB2-BD59-A6C34878D82A}">
                    <a16:rowId xmlns:a16="http://schemas.microsoft.com/office/drawing/2014/main" val="3969215684"/>
                  </a:ext>
                </a:extLst>
              </a:tr>
              <a:tr h="227011">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CPU 1214C DC/DC/DC</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nchor="ctr">
                    <a:lnL>
                      <a:noFill/>
                    </a:lnL>
                    <a:lnR>
                      <a:noFill/>
                    </a:lnR>
                    <a:lnT>
                      <a:noFill/>
                    </a:lnT>
                    <a:lnB>
                      <a:noFill/>
                    </a:lnB>
                  </a:tcPr>
                </a:tc>
                <a:extLst>
                  <a:ext uri="{0D108BD9-81ED-4DB2-BD59-A6C34878D82A}">
                    <a16:rowId xmlns:a16="http://schemas.microsoft.com/office/drawing/2014/main" val="2099906188"/>
                  </a:ext>
                </a:extLst>
              </a:tr>
              <a:tr h="756903">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E/S integradas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14 ED a 24 [V] DC; 10 SD a 24 [V] DC; 2 EA de 0 – 10 [V] DC</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nchor="ctr">
                    <a:lnL>
                      <a:noFill/>
                    </a:lnL>
                    <a:lnR>
                      <a:noFill/>
                    </a:lnR>
                    <a:lnT>
                      <a:noFill/>
                    </a:lnT>
                    <a:lnB>
                      <a:noFill/>
                    </a:lnB>
                  </a:tcPr>
                </a:tc>
                <a:extLst>
                  <a:ext uri="{0D108BD9-81ED-4DB2-BD59-A6C34878D82A}">
                    <a16:rowId xmlns:a16="http://schemas.microsoft.com/office/drawing/2014/main" val="2757872256"/>
                  </a:ext>
                </a:extLst>
              </a:tr>
              <a:tr h="394626">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Tensión de alimentación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lnL>
                      <a:noFill/>
                    </a:lnL>
                    <a:lnR>
                      <a:noFill/>
                    </a:lnR>
                    <a:lnT>
                      <a:noFill/>
                    </a:lnT>
                    <a:lnB>
                      <a:noFill/>
                    </a:lnB>
                  </a:tcPr>
                </a:tc>
                <a:tc>
                  <a:txBody>
                    <a:bodyPr/>
                    <a:lstStyle/>
                    <a:p>
                      <a:pPr indent="0" algn="l">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24 </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V] DC</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nchor="ctr">
                    <a:lnL>
                      <a:noFill/>
                    </a:lnL>
                    <a:lnR>
                      <a:noFill/>
                    </a:lnR>
                    <a:lnT>
                      <a:noFill/>
                    </a:lnT>
                    <a:lnB>
                      <a:noFill/>
                    </a:lnB>
                  </a:tcPr>
                </a:tc>
                <a:extLst>
                  <a:ext uri="{0D108BD9-81ED-4DB2-BD59-A6C34878D82A}">
                    <a16:rowId xmlns:a16="http://schemas.microsoft.com/office/drawing/2014/main" val="2121569555"/>
                  </a:ext>
                </a:extLst>
              </a:tr>
              <a:tr h="295452">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Memoria trabajo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100 </a:t>
                      </a:r>
                      <a:r>
                        <a:rPr lang="es-EC" sz="1400" dirty="0" err="1">
                          <a:effectLst/>
                          <a:latin typeface="Arial" panose="020B0604020202020204" pitchFamily="34" charset="0"/>
                          <a:ea typeface="Calibri" panose="020F0502020204030204" pitchFamily="34" charset="0"/>
                          <a:cs typeface="Times New Roman" panose="02020603050405020304" pitchFamily="18" charset="0"/>
                        </a:rPr>
                        <a:t>kbyte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nchor="ctr">
                    <a:lnL>
                      <a:noFill/>
                    </a:lnL>
                    <a:lnR>
                      <a:noFill/>
                    </a:lnR>
                    <a:lnT>
                      <a:noFill/>
                    </a:lnT>
                    <a:lnB>
                      <a:noFill/>
                    </a:lnB>
                  </a:tcPr>
                </a:tc>
                <a:extLst>
                  <a:ext uri="{0D108BD9-81ED-4DB2-BD59-A6C34878D82A}">
                    <a16:rowId xmlns:a16="http://schemas.microsoft.com/office/drawing/2014/main" val="1883835896"/>
                  </a:ext>
                </a:extLst>
              </a:tr>
              <a:tr h="227011">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Contadores rápidos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94" marR="54194"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617906"/>
                  </a:ext>
                </a:extLst>
              </a:tr>
            </a:tbl>
          </a:graphicData>
        </a:graphic>
      </p:graphicFrame>
      <p:pic>
        <p:nvPicPr>
          <p:cNvPr id="12" name="Imagen 11">
            <a:extLst>
              <a:ext uri="{FF2B5EF4-FFF2-40B4-BE49-F238E27FC236}">
                <a16:creationId xmlns:a16="http://schemas.microsoft.com/office/drawing/2014/main" id="{3996D453-9A1C-4876-92AA-FF18CBAA2789}"/>
              </a:ext>
            </a:extLst>
          </p:cNvPr>
          <p:cNvPicPr/>
          <p:nvPr/>
        </p:nvPicPr>
        <p:blipFill rotWithShape="1">
          <a:blip r:embed="rId4" cstate="print">
            <a:extLst>
              <a:ext uri="{28A0092B-C50C-407E-A947-70E740481C1C}">
                <a14:useLocalDpi xmlns:a14="http://schemas.microsoft.com/office/drawing/2010/main" val="0"/>
              </a:ext>
            </a:extLst>
          </a:blip>
          <a:srcRect t="2809" b="3335"/>
          <a:stretch/>
        </p:blipFill>
        <p:spPr bwMode="auto">
          <a:xfrm>
            <a:off x="2519045" y="4131718"/>
            <a:ext cx="1667510" cy="173355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D1E2BEF0-BBD5-4545-8326-268AC571D3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5" name="CuadroTexto 14">
            <a:extLst>
              <a:ext uri="{FF2B5EF4-FFF2-40B4-BE49-F238E27FC236}">
                <a16:creationId xmlns:a16="http://schemas.microsoft.com/office/drawing/2014/main" id="{D61701F7-D30D-4A80-A358-9805BA6FBADE}"/>
              </a:ext>
            </a:extLst>
          </p:cNvPr>
          <p:cNvSpPr txBox="1"/>
          <p:nvPr/>
        </p:nvSpPr>
        <p:spPr>
          <a:xfrm>
            <a:off x="534266" y="253648"/>
            <a:ext cx="4979429" cy="400110"/>
          </a:xfrm>
          <a:prstGeom prst="rect">
            <a:avLst/>
          </a:prstGeom>
          <a:noFill/>
        </p:spPr>
        <p:txBody>
          <a:bodyPr wrap="square">
            <a:spAutoFit/>
          </a:bodyPr>
          <a:lstStyle/>
          <a:p>
            <a:r>
              <a:rPr lang="es-EC" sz="2000" b="1" dirty="0">
                <a:latin typeface="Arial" panose="020B0604020202020204" pitchFamily="34" charset="0"/>
              </a:rPr>
              <a:t>ELEMENTOS TABLERO CONTROL</a:t>
            </a:r>
            <a:endParaRPr lang="es-EC" b="1" dirty="0"/>
          </a:p>
        </p:txBody>
      </p:sp>
    </p:spTree>
    <p:extLst>
      <p:ext uri="{BB962C8B-B14F-4D97-AF65-F5344CB8AC3E}">
        <p14:creationId xmlns:p14="http://schemas.microsoft.com/office/powerpoint/2010/main" val="16167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D4F566B-8629-44D9-B075-8D1B520642FC}"/>
              </a:ext>
            </a:extLst>
          </p:cNvPr>
          <p:cNvGraphicFramePr>
            <a:graphicFrameLocks noGrp="1"/>
          </p:cNvGraphicFramePr>
          <p:nvPr>
            <p:extLst>
              <p:ext uri="{D42A27DB-BD31-4B8C-83A1-F6EECF244321}">
                <p14:modId xmlns:p14="http://schemas.microsoft.com/office/powerpoint/2010/main" val="1349273440"/>
              </p:ext>
            </p:extLst>
          </p:nvPr>
        </p:nvGraphicFramePr>
        <p:xfrm>
          <a:off x="1069938" y="936170"/>
          <a:ext cx="4621178" cy="2153113"/>
        </p:xfrm>
        <a:graphic>
          <a:graphicData uri="http://schemas.openxmlformats.org/drawingml/2006/table">
            <a:tbl>
              <a:tblPr firstRow="1" firstCol="1" bandRow="1"/>
              <a:tblGrid>
                <a:gridCol w="2310589">
                  <a:extLst>
                    <a:ext uri="{9D8B030D-6E8A-4147-A177-3AD203B41FA5}">
                      <a16:colId xmlns:a16="http://schemas.microsoft.com/office/drawing/2014/main" val="4154307300"/>
                    </a:ext>
                  </a:extLst>
                </a:gridCol>
                <a:gridCol w="2310589">
                  <a:extLst>
                    <a:ext uri="{9D8B030D-6E8A-4147-A177-3AD203B41FA5}">
                      <a16:colId xmlns:a16="http://schemas.microsoft.com/office/drawing/2014/main" val="4174880122"/>
                    </a:ext>
                  </a:extLst>
                </a:gridCol>
              </a:tblGrid>
              <a:tr h="165487">
                <a:tc gridSpan="2">
                  <a:txBody>
                    <a:bodyPr/>
                    <a:lstStyle/>
                    <a:p>
                      <a:pPr indent="0" algn="ctr">
                        <a:lnSpc>
                          <a:spcPct val="100000"/>
                        </a:lnSpc>
                        <a:spcAft>
                          <a:spcPts val="800"/>
                        </a:spcAft>
                      </a:pPr>
                      <a:r>
                        <a:rPr lang="es-EC" sz="1400" b="1" dirty="0">
                          <a:effectLst/>
                          <a:latin typeface="Arial" panose="020B0604020202020204" pitchFamily="34" charset="0"/>
                          <a:cs typeface="Times New Roman" panose="02020603050405020304" pitchFamily="18" charset="0"/>
                        </a:rPr>
                        <a:t>Módulo de Entradas/Salidas Digitales</a:t>
                      </a:r>
                      <a:endParaRPr lang="es-EC" sz="1400" dirty="0">
                        <a:effectLst/>
                        <a:latin typeface="Calibri" panose="020F0502020204030204" pitchFamily="34" charset="0"/>
                        <a:cs typeface="Times New Roman" panose="02020603050405020304" pitchFamily="18" charset="0"/>
                      </a:endParaRPr>
                    </a:p>
                  </a:txBody>
                  <a:tcPr marL="55034" marR="55034"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684021214"/>
                  </a:ext>
                </a:extLst>
              </a:tr>
              <a:tr h="278140">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1670799049"/>
                  </a:ext>
                </a:extLst>
              </a:tr>
              <a:tr h="27814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SIMENS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nchor="ctr">
                    <a:lnL>
                      <a:noFill/>
                    </a:lnL>
                    <a:lnR>
                      <a:noFill/>
                    </a:lnR>
                    <a:lnT>
                      <a:noFill/>
                    </a:lnT>
                    <a:lnB>
                      <a:noFill/>
                    </a:lnB>
                  </a:tcPr>
                </a:tc>
                <a:extLst>
                  <a:ext uri="{0D108BD9-81ED-4DB2-BD59-A6C34878D82A}">
                    <a16:rowId xmlns:a16="http://schemas.microsoft.com/office/drawing/2014/main" val="2170881984"/>
                  </a:ext>
                </a:extLst>
              </a:tr>
              <a:tr h="27814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Módulo E/S Digitales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nchor="ctr">
                    <a:lnL>
                      <a:noFill/>
                    </a:lnL>
                    <a:lnR>
                      <a:noFill/>
                    </a:lnR>
                    <a:lnT>
                      <a:noFill/>
                    </a:lnT>
                    <a:lnB>
                      <a:noFill/>
                    </a:lnB>
                  </a:tcPr>
                </a:tc>
                <a:extLst>
                  <a:ext uri="{0D108BD9-81ED-4DB2-BD59-A6C34878D82A}">
                    <a16:rowId xmlns:a16="http://schemas.microsoft.com/office/drawing/2014/main" val="2734282570"/>
                  </a:ext>
                </a:extLst>
              </a:tr>
              <a:tr h="27814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E/S integradas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nchor="ctr">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16 Entradas; 16 Salidas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nchor="ctr">
                    <a:lnL>
                      <a:noFill/>
                    </a:lnL>
                    <a:lnR>
                      <a:noFill/>
                    </a:lnR>
                    <a:lnT>
                      <a:noFill/>
                    </a:lnT>
                    <a:lnB>
                      <a:noFill/>
                    </a:lnB>
                  </a:tcPr>
                </a:tc>
                <a:extLst>
                  <a:ext uri="{0D108BD9-81ED-4DB2-BD59-A6C34878D82A}">
                    <a16:rowId xmlns:a16="http://schemas.microsoft.com/office/drawing/2014/main" val="1911406040"/>
                  </a:ext>
                </a:extLst>
              </a:tr>
              <a:tr h="283326">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Tensión de entrada </a:t>
                      </a:r>
                    </a:p>
                  </a:txBody>
                  <a:tcPr marL="55034" marR="55034"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24 [V] DC</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nchor="ctr">
                    <a:lnL>
                      <a:noFill/>
                    </a:lnL>
                    <a:lnR>
                      <a:noFill/>
                    </a:lnR>
                    <a:lnT>
                      <a:noFill/>
                    </a:lnT>
                    <a:lnB>
                      <a:noFill/>
                    </a:lnB>
                  </a:tcPr>
                </a:tc>
                <a:extLst>
                  <a:ext uri="{0D108BD9-81ED-4DB2-BD59-A6C34878D82A}">
                    <a16:rowId xmlns:a16="http://schemas.microsoft.com/office/drawing/2014/main" val="259764486"/>
                  </a:ext>
                </a:extLst>
              </a:tr>
              <a:tr h="265727">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Tensión de salida nominal</a:t>
                      </a:r>
                    </a:p>
                  </a:txBody>
                  <a:tcPr marL="55034" marR="55034"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24 [V] DC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nchor="ctr">
                    <a:lnL>
                      <a:noFill/>
                    </a:lnL>
                    <a:lnR>
                      <a:noFill/>
                    </a:lnR>
                    <a:lnT>
                      <a:noFill/>
                    </a:lnT>
                    <a:lnB>
                      <a:noFill/>
                    </a:lnB>
                  </a:tcPr>
                </a:tc>
                <a:extLst>
                  <a:ext uri="{0D108BD9-81ED-4DB2-BD59-A6C34878D82A}">
                    <a16:rowId xmlns:a16="http://schemas.microsoft.com/office/drawing/2014/main" val="58306775"/>
                  </a:ext>
                </a:extLst>
              </a:tr>
              <a:tr h="278140">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s-EC" sz="1400" b="1" dirty="0">
                          <a:effectLst/>
                          <a:latin typeface="Arial" panose="020B0604020202020204" pitchFamily="34" charset="0"/>
                          <a:ea typeface="Calibri" panose="020F0502020204030204" pitchFamily="34" charset="0"/>
                          <a:cs typeface="Times New Roman" panose="02020603050405020304" pitchFamily="18" charset="0"/>
                        </a:rPr>
                        <a:t>Intensidad de salida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s-EC" sz="1400" dirty="0">
                          <a:effectLst/>
                          <a:latin typeface="Arial" panose="020B0604020202020204" pitchFamily="34" charset="0"/>
                          <a:ea typeface="Calibri" panose="020F0502020204030204" pitchFamily="34" charset="0"/>
                          <a:cs typeface="Times New Roman" panose="02020603050405020304" pitchFamily="18" charset="0"/>
                        </a:rPr>
                        <a:t>0.5 [A]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34" marR="55034"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46186"/>
                  </a:ext>
                </a:extLst>
              </a:tr>
            </a:tbl>
          </a:graphicData>
        </a:graphic>
      </p:graphicFrame>
      <p:pic>
        <p:nvPicPr>
          <p:cNvPr id="7" name="Imagen 6">
            <a:extLst>
              <a:ext uri="{FF2B5EF4-FFF2-40B4-BE49-F238E27FC236}">
                <a16:creationId xmlns:a16="http://schemas.microsoft.com/office/drawing/2014/main" id="{959F69DD-FEFE-4C33-87AF-B829D04FCB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02840" y="954870"/>
            <a:ext cx="1409700" cy="1788160"/>
          </a:xfrm>
          <a:prstGeom prst="rect">
            <a:avLst/>
          </a:prstGeom>
          <a:noFill/>
          <a:ln>
            <a:noFill/>
          </a:ln>
        </p:spPr>
      </p:pic>
      <p:graphicFrame>
        <p:nvGraphicFramePr>
          <p:cNvPr id="9" name="Tabla 8">
            <a:extLst>
              <a:ext uri="{FF2B5EF4-FFF2-40B4-BE49-F238E27FC236}">
                <a16:creationId xmlns:a16="http://schemas.microsoft.com/office/drawing/2014/main" id="{BBFCB4E9-50A0-4E32-A92D-2B8D02CA9403}"/>
              </a:ext>
            </a:extLst>
          </p:cNvPr>
          <p:cNvGraphicFramePr>
            <a:graphicFrameLocks noGrp="1"/>
          </p:cNvGraphicFramePr>
          <p:nvPr>
            <p:extLst>
              <p:ext uri="{D42A27DB-BD31-4B8C-83A1-F6EECF244321}">
                <p14:modId xmlns:p14="http://schemas.microsoft.com/office/powerpoint/2010/main" val="303552796"/>
              </p:ext>
            </p:extLst>
          </p:nvPr>
        </p:nvGraphicFramePr>
        <p:xfrm>
          <a:off x="5654216" y="3347416"/>
          <a:ext cx="5697248" cy="2555714"/>
        </p:xfrm>
        <a:graphic>
          <a:graphicData uri="http://schemas.openxmlformats.org/drawingml/2006/table">
            <a:tbl>
              <a:tblPr firstRow="1" firstCol="1" bandRow="1"/>
              <a:tblGrid>
                <a:gridCol w="2848624">
                  <a:extLst>
                    <a:ext uri="{9D8B030D-6E8A-4147-A177-3AD203B41FA5}">
                      <a16:colId xmlns:a16="http://schemas.microsoft.com/office/drawing/2014/main" val="2934655849"/>
                    </a:ext>
                  </a:extLst>
                </a:gridCol>
                <a:gridCol w="2848624">
                  <a:extLst>
                    <a:ext uri="{9D8B030D-6E8A-4147-A177-3AD203B41FA5}">
                      <a16:colId xmlns:a16="http://schemas.microsoft.com/office/drawing/2014/main" val="2521347166"/>
                    </a:ext>
                  </a:extLst>
                </a:gridCol>
              </a:tblGrid>
              <a:tr h="160791">
                <a:tc gridSpan="2">
                  <a:txBody>
                    <a:bodyPr/>
                    <a:lstStyle/>
                    <a:p>
                      <a:pPr indent="457200" algn="ctr">
                        <a:lnSpc>
                          <a:spcPct val="100000"/>
                        </a:lnSpc>
                        <a:spcAft>
                          <a:spcPts val="800"/>
                        </a:spcAft>
                      </a:pPr>
                      <a:r>
                        <a:rPr lang="es-EC" sz="1400" b="1" dirty="0">
                          <a:effectLst/>
                          <a:latin typeface="Arial" panose="020B0604020202020204" pitchFamily="34" charset="0"/>
                          <a:cs typeface="Times New Roman" panose="02020603050405020304" pitchFamily="18" charset="0"/>
                        </a:rPr>
                        <a:t>Relés de interfaz</a:t>
                      </a:r>
                      <a:endParaRPr lang="es-EC" sz="1400" dirty="0">
                        <a:effectLst/>
                        <a:latin typeface="Calibri" panose="020F0502020204030204" pitchFamily="34" charset="0"/>
                        <a:cs typeface="Times New Roman" panose="02020603050405020304" pitchFamily="18" charset="0"/>
                      </a:endParaRPr>
                    </a:p>
                  </a:txBody>
                  <a:tcPr marL="65778" marR="65778"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116167940"/>
                  </a:ext>
                </a:extLst>
              </a:tr>
              <a:tr h="275537">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4188118026"/>
                  </a:ext>
                </a:extLst>
              </a:tr>
              <a:tr h="275537">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Marca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SIMENS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nchor="ctr">
                    <a:lnL>
                      <a:noFill/>
                    </a:lnL>
                    <a:lnR>
                      <a:noFill/>
                    </a:lnR>
                    <a:lnT>
                      <a:noFill/>
                    </a:lnT>
                    <a:lnB>
                      <a:noFill/>
                    </a:lnB>
                  </a:tcPr>
                </a:tc>
                <a:extLst>
                  <a:ext uri="{0D108BD9-81ED-4DB2-BD59-A6C34878D82A}">
                    <a16:rowId xmlns:a16="http://schemas.microsoft.com/office/drawing/2014/main" val="150900538"/>
                  </a:ext>
                </a:extLst>
              </a:tr>
              <a:tr h="275537">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Elemento acoplador de salida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nchor="ctr">
                    <a:lnL>
                      <a:noFill/>
                    </a:lnL>
                    <a:lnR>
                      <a:noFill/>
                    </a:lnR>
                    <a:lnT>
                      <a:noFill/>
                    </a:lnT>
                    <a:lnB>
                      <a:noFill/>
                    </a:lnB>
                  </a:tcPr>
                </a:tc>
                <a:extLst>
                  <a:ext uri="{0D108BD9-81ED-4DB2-BD59-A6C34878D82A}">
                    <a16:rowId xmlns:a16="http://schemas.microsoft.com/office/drawing/2014/main" val="4105023176"/>
                  </a:ext>
                </a:extLst>
              </a:tr>
              <a:tr h="34928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Tensión de alimentación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24 [V] DC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nchor="ctr">
                    <a:lnL>
                      <a:noFill/>
                    </a:lnL>
                    <a:lnR>
                      <a:noFill/>
                    </a:lnR>
                    <a:lnT>
                      <a:noFill/>
                    </a:lnT>
                    <a:lnB>
                      <a:noFill/>
                    </a:lnB>
                  </a:tcPr>
                </a:tc>
                <a:extLst>
                  <a:ext uri="{0D108BD9-81ED-4DB2-BD59-A6C34878D82A}">
                    <a16:rowId xmlns:a16="http://schemas.microsoft.com/office/drawing/2014/main" val="2779941306"/>
                  </a:ext>
                </a:extLst>
              </a:tr>
              <a:tr h="275537">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Salidas integradas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4; Tipo corriente o tensión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nchor="ctr">
                    <a:lnL>
                      <a:noFill/>
                    </a:lnL>
                    <a:lnR>
                      <a:noFill/>
                    </a:lnR>
                    <a:lnT>
                      <a:noFill/>
                    </a:lnT>
                    <a:lnB>
                      <a:noFill/>
                    </a:lnB>
                  </a:tcPr>
                </a:tc>
                <a:extLst>
                  <a:ext uri="{0D108BD9-81ED-4DB2-BD59-A6C34878D82A}">
                    <a16:rowId xmlns:a16="http://schemas.microsoft.com/office/drawing/2014/main" val="15279170"/>
                  </a:ext>
                </a:extLst>
              </a:tr>
              <a:tr h="275537">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bobina de relé</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Con polaridad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nchor="ctr">
                    <a:lnL>
                      <a:noFill/>
                    </a:lnL>
                    <a:lnR>
                      <a:noFill/>
                    </a:lnR>
                    <a:lnT>
                      <a:noFill/>
                    </a:lnT>
                    <a:lnB>
                      <a:noFill/>
                    </a:lnB>
                  </a:tcPr>
                </a:tc>
                <a:extLst>
                  <a:ext uri="{0D108BD9-81ED-4DB2-BD59-A6C34878D82A}">
                    <a16:rowId xmlns:a16="http://schemas.microsoft.com/office/drawing/2014/main" val="3929471738"/>
                  </a:ext>
                </a:extLst>
              </a:tr>
              <a:tr h="339852">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Retardo a conexión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 12 ms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nchor="ctr">
                    <a:lnL>
                      <a:noFill/>
                    </a:lnL>
                    <a:lnR>
                      <a:noFill/>
                    </a:lnR>
                    <a:lnT>
                      <a:noFill/>
                    </a:lnT>
                    <a:lnB>
                      <a:noFill/>
                    </a:lnB>
                  </a:tcPr>
                </a:tc>
                <a:extLst>
                  <a:ext uri="{0D108BD9-81ED-4DB2-BD59-A6C34878D82A}">
                    <a16:rowId xmlns:a16="http://schemas.microsoft.com/office/drawing/2014/main" val="830818624"/>
                  </a:ext>
                </a:extLst>
              </a:tr>
              <a:tr h="275537">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Visualización de estado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 LED verde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249701"/>
                  </a:ext>
                </a:extLst>
              </a:tr>
            </a:tbl>
          </a:graphicData>
        </a:graphic>
      </p:graphicFrame>
      <p:pic>
        <p:nvPicPr>
          <p:cNvPr id="12" name="Imagen 11">
            <a:extLst>
              <a:ext uri="{FF2B5EF4-FFF2-40B4-BE49-F238E27FC236}">
                <a16:creationId xmlns:a16="http://schemas.microsoft.com/office/drawing/2014/main" id="{4DCD6FA2-FC5E-470D-9015-5074C22AD386}"/>
              </a:ext>
            </a:extLst>
          </p:cNvPr>
          <p:cNvPicPr/>
          <p:nvPr/>
        </p:nvPicPr>
        <p:blipFill rotWithShape="1">
          <a:blip r:embed="rId4">
            <a:extLst>
              <a:ext uri="{28A0092B-C50C-407E-A947-70E740481C1C}">
                <a14:useLocalDpi xmlns:a14="http://schemas.microsoft.com/office/drawing/2010/main" val="0"/>
              </a:ext>
            </a:extLst>
          </a:blip>
          <a:srcRect l="59333"/>
          <a:stretch/>
        </p:blipFill>
        <p:spPr bwMode="auto">
          <a:xfrm>
            <a:off x="2809027" y="3735320"/>
            <a:ext cx="723900" cy="1779905"/>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5D43D37A-BB08-491E-8FF9-53052C30FB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5" name="CuadroTexto 14">
            <a:extLst>
              <a:ext uri="{FF2B5EF4-FFF2-40B4-BE49-F238E27FC236}">
                <a16:creationId xmlns:a16="http://schemas.microsoft.com/office/drawing/2014/main" id="{446A9932-8633-40DB-BABA-7D7B357B7909}"/>
              </a:ext>
            </a:extLst>
          </p:cNvPr>
          <p:cNvSpPr txBox="1"/>
          <p:nvPr/>
        </p:nvSpPr>
        <p:spPr>
          <a:xfrm>
            <a:off x="711686" y="265240"/>
            <a:ext cx="4979429" cy="400110"/>
          </a:xfrm>
          <a:prstGeom prst="rect">
            <a:avLst/>
          </a:prstGeom>
          <a:noFill/>
        </p:spPr>
        <p:txBody>
          <a:bodyPr wrap="square">
            <a:spAutoFit/>
          </a:bodyPr>
          <a:lstStyle/>
          <a:p>
            <a:r>
              <a:rPr lang="es-EC" sz="2000" b="1" dirty="0">
                <a:latin typeface="Arial" panose="020B0604020202020204" pitchFamily="34" charset="0"/>
              </a:rPr>
              <a:t>ELEMENTOS TABLERO CONTROL</a:t>
            </a:r>
            <a:endParaRPr lang="es-EC" b="1" dirty="0"/>
          </a:p>
        </p:txBody>
      </p:sp>
    </p:spTree>
    <p:extLst>
      <p:ext uri="{BB962C8B-B14F-4D97-AF65-F5344CB8AC3E}">
        <p14:creationId xmlns:p14="http://schemas.microsoft.com/office/powerpoint/2010/main" val="290145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8E88E59-69D0-4C31-AD8F-10BE041CEE73}"/>
              </a:ext>
            </a:extLst>
          </p:cNvPr>
          <p:cNvGraphicFramePr>
            <a:graphicFrameLocks noGrp="1"/>
          </p:cNvGraphicFramePr>
          <p:nvPr>
            <p:extLst>
              <p:ext uri="{D42A27DB-BD31-4B8C-83A1-F6EECF244321}">
                <p14:modId xmlns:p14="http://schemas.microsoft.com/office/powerpoint/2010/main" val="3857914625"/>
              </p:ext>
            </p:extLst>
          </p:nvPr>
        </p:nvGraphicFramePr>
        <p:xfrm>
          <a:off x="909897" y="992884"/>
          <a:ext cx="4890402" cy="2275773"/>
        </p:xfrm>
        <a:graphic>
          <a:graphicData uri="http://schemas.openxmlformats.org/drawingml/2006/table">
            <a:tbl>
              <a:tblPr firstRow="1" firstCol="1" bandRow="1"/>
              <a:tblGrid>
                <a:gridCol w="2445201">
                  <a:extLst>
                    <a:ext uri="{9D8B030D-6E8A-4147-A177-3AD203B41FA5}">
                      <a16:colId xmlns:a16="http://schemas.microsoft.com/office/drawing/2014/main" val="1016674843"/>
                    </a:ext>
                  </a:extLst>
                </a:gridCol>
                <a:gridCol w="2445201">
                  <a:extLst>
                    <a:ext uri="{9D8B030D-6E8A-4147-A177-3AD203B41FA5}">
                      <a16:colId xmlns:a16="http://schemas.microsoft.com/office/drawing/2014/main" val="2975050264"/>
                    </a:ext>
                  </a:extLst>
                </a:gridCol>
              </a:tblGrid>
              <a:tr h="244423">
                <a:tc gridSpan="2">
                  <a:txBody>
                    <a:bodyPr/>
                    <a:lstStyle/>
                    <a:p>
                      <a:pPr indent="0" algn="ctr">
                        <a:lnSpc>
                          <a:spcPct val="100000"/>
                        </a:lnSpc>
                        <a:spcAft>
                          <a:spcPts val="800"/>
                        </a:spcAft>
                      </a:pPr>
                      <a:r>
                        <a:rPr lang="es-EC" sz="1400" b="1" dirty="0">
                          <a:effectLst/>
                          <a:latin typeface="Arial" panose="020B0604020202020204" pitchFamily="34" charset="0"/>
                          <a:cs typeface="Arial" panose="020B0604020202020204" pitchFamily="34" charset="0"/>
                        </a:rPr>
                        <a:t>Módulo de Entradas Analógicas</a:t>
                      </a:r>
                      <a:endParaRPr lang="es-EC" sz="1400" dirty="0">
                        <a:effectLst/>
                        <a:latin typeface="Arial" panose="020B0604020202020204" pitchFamily="34" charset="0"/>
                        <a:cs typeface="Arial" panose="020B0604020202020204" pitchFamily="34" charset="0"/>
                      </a:endParaRPr>
                    </a:p>
                  </a:txBody>
                  <a:tcPr marL="53379" marR="53379"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331884597"/>
                  </a:ext>
                </a:extLst>
              </a:tr>
              <a:tr h="244423">
                <a:tc gridSpan="2">
                  <a:txBody>
                    <a:bodyPr/>
                    <a:lstStyle/>
                    <a:p>
                      <a:pPr indent="0" algn="ctr">
                        <a:lnSpc>
                          <a:spcPct val="100000"/>
                        </a:lnSpc>
                        <a:spcAft>
                          <a:spcPts val="800"/>
                        </a:spcAft>
                      </a:pPr>
                      <a:r>
                        <a:rPr lang="es-EC" sz="1400">
                          <a:effectLst/>
                          <a:latin typeface="Arial" panose="020B0604020202020204" pitchFamily="34" charset="0"/>
                          <a:ea typeface="Calibri" panose="020F0502020204030204" pitchFamily="34" charset="0"/>
                          <a:cs typeface="Arial" panose="020B0604020202020204" pitchFamily="34" charset="0"/>
                        </a:rPr>
                        <a:t>Especificaciones</a:t>
                      </a:r>
                    </a:p>
                  </a:txBody>
                  <a:tcPr marL="53379" marR="53379"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2541793188"/>
                  </a:ext>
                </a:extLst>
              </a:tr>
              <a:tr h="94504">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Arial" panose="020B0604020202020204" pitchFamily="34" charset="0"/>
                        </a:rPr>
                        <a:t>Marca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3379" marR="53379"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Arial" panose="020B0604020202020204" pitchFamily="34" charset="0"/>
                        </a:rPr>
                        <a:t>SIMENS</a:t>
                      </a:r>
                    </a:p>
                  </a:txBody>
                  <a:tcPr marL="53379" marR="53379" marT="0" marB="0" anchor="ctr">
                    <a:lnL>
                      <a:noFill/>
                    </a:lnL>
                    <a:lnR>
                      <a:noFill/>
                    </a:lnR>
                    <a:lnT>
                      <a:noFill/>
                    </a:lnT>
                    <a:lnB>
                      <a:noFill/>
                    </a:lnB>
                  </a:tcPr>
                </a:tc>
                <a:extLst>
                  <a:ext uri="{0D108BD9-81ED-4DB2-BD59-A6C34878D82A}">
                    <a16:rowId xmlns:a16="http://schemas.microsoft.com/office/drawing/2014/main" val="3422053663"/>
                  </a:ext>
                </a:extLst>
              </a:tr>
              <a:tr h="155218">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Tipo de producto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3379" marR="53379"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Módulo Entradas Analógicas </a:t>
                      </a:r>
                    </a:p>
                  </a:txBody>
                  <a:tcPr marL="53379" marR="53379" marT="0" marB="0" anchor="ctr">
                    <a:lnL>
                      <a:noFill/>
                    </a:lnL>
                    <a:lnR>
                      <a:noFill/>
                    </a:lnR>
                    <a:lnT>
                      <a:noFill/>
                    </a:lnT>
                    <a:lnB>
                      <a:noFill/>
                    </a:lnB>
                  </a:tcPr>
                </a:tc>
                <a:extLst>
                  <a:ext uri="{0D108BD9-81ED-4DB2-BD59-A6C34878D82A}">
                    <a16:rowId xmlns:a16="http://schemas.microsoft.com/office/drawing/2014/main" val="542251279"/>
                  </a:ext>
                </a:extLst>
              </a:tr>
              <a:tr h="244423">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Arial" panose="020B0604020202020204" pitchFamily="34" charset="0"/>
                        </a:rPr>
                        <a:t>Tensión de alimentación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3379" marR="53379"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Arial" panose="020B0604020202020204" pitchFamily="34" charset="0"/>
                        </a:rPr>
                        <a:t>24 [V] DC</a:t>
                      </a:r>
                    </a:p>
                  </a:txBody>
                  <a:tcPr marL="53379" marR="53379" marT="0" marB="0" anchor="ctr">
                    <a:lnL>
                      <a:noFill/>
                    </a:lnL>
                    <a:lnR>
                      <a:noFill/>
                    </a:lnR>
                    <a:lnT>
                      <a:noFill/>
                    </a:lnT>
                    <a:lnB>
                      <a:noFill/>
                    </a:lnB>
                  </a:tcPr>
                </a:tc>
                <a:extLst>
                  <a:ext uri="{0D108BD9-81ED-4DB2-BD59-A6C34878D82A}">
                    <a16:rowId xmlns:a16="http://schemas.microsoft.com/office/drawing/2014/main" val="100261161"/>
                  </a:ext>
                </a:extLst>
              </a:tr>
              <a:tr h="272504">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Entradas integradas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3379" marR="53379"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8;Tipo corriente o tensión </a:t>
                      </a:r>
                    </a:p>
                  </a:txBody>
                  <a:tcPr marL="53379" marR="53379" marT="0" marB="0" anchor="ctr">
                    <a:lnL>
                      <a:noFill/>
                    </a:lnL>
                    <a:lnR>
                      <a:noFill/>
                    </a:lnR>
                    <a:lnT>
                      <a:noFill/>
                    </a:lnT>
                    <a:lnB>
                      <a:noFill/>
                    </a:lnB>
                  </a:tcPr>
                </a:tc>
                <a:extLst>
                  <a:ext uri="{0D108BD9-81ED-4DB2-BD59-A6C34878D82A}">
                    <a16:rowId xmlns:a16="http://schemas.microsoft.com/office/drawing/2014/main" val="564681123"/>
                  </a:ext>
                </a:extLst>
              </a:tr>
              <a:tr h="810753">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Rangos de entrada</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Tensión </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Intensidad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3379" marR="53379"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 </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Sí; ± 10 [V], ± 5 [V], ± 2.5 [V]</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Sí; 4 a 20 [mA], 0 a 20 [mA]</a:t>
                      </a:r>
                    </a:p>
                  </a:txBody>
                  <a:tcPr marL="53379" marR="53379"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534366"/>
                  </a:ext>
                </a:extLst>
              </a:tr>
            </a:tbl>
          </a:graphicData>
        </a:graphic>
      </p:graphicFrame>
      <p:pic>
        <p:nvPicPr>
          <p:cNvPr id="8" name="Imagen 7">
            <a:extLst>
              <a:ext uri="{FF2B5EF4-FFF2-40B4-BE49-F238E27FC236}">
                <a16:creationId xmlns:a16="http://schemas.microsoft.com/office/drawing/2014/main" id="{67A8FBFB-6E7F-41B5-A01A-354D3A660E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9428" y="1152271"/>
            <a:ext cx="1228725" cy="1738630"/>
          </a:xfrm>
          <a:prstGeom prst="rect">
            <a:avLst/>
          </a:prstGeom>
          <a:noFill/>
          <a:ln>
            <a:noFill/>
          </a:ln>
        </p:spPr>
      </p:pic>
      <p:graphicFrame>
        <p:nvGraphicFramePr>
          <p:cNvPr id="10" name="Tabla 9">
            <a:extLst>
              <a:ext uri="{FF2B5EF4-FFF2-40B4-BE49-F238E27FC236}">
                <a16:creationId xmlns:a16="http://schemas.microsoft.com/office/drawing/2014/main" id="{9002EC74-4EC9-41F6-A26B-D39B723E4765}"/>
              </a:ext>
            </a:extLst>
          </p:cNvPr>
          <p:cNvGraphicFramePr>
            <a:graphicFrameLocks noGrp="1"/>
          </p:cNvGraphicFramePr>
          <p:nvPr>
            <p:extLst>
              <p:ext uri="{D42A27DB-BD31-4B8C-83A1-F6EECF244321}">
                <p14:modId xmlns:p14="http://schemas.microsoft.com/office/powerpoint/2010/main" val="186021407"/>
              </p:ext>
            </p:extLst>
          </p:nvPr>
        </p:nvGraphicFramePr>
        <p:xfrm>
          <a:off x="6209732" y="3524536"/>
          <a:ext cx="5213350" cy="2123440"/>
        </p:xfrm>
        <a:graphic>
          <a:graphicData uri="http://schemas.openxmlformats.org/drawingml/2006/table">
            <a:tbl>
              <a:tblPr firstRow="1" firstCol="1" bandRow="1"/>
              <a:tblGrid>
                <a:gridCol w="2606675">
                  <a:extLst>
                    <a:ext uri="{9D8B030D-6E8A-4147-A177-3AD203B41FA5}">
                      <a16:colId xmlns:a16="http://schemas.microsoft.com/office/drawing/2014/main" val="2242131720"/>
                    </a:ext>
                  </a:extLst>
                </a:gridCol>
                <a:gridCol w="2606675">
                  <a:extLst>
                    <a:ext uri="{9D8B030D-6E8A-4147-A177-3AD203B41FA5}">
                      <a16:colId xmlns:a16="http://schemas.microsoft.com/office/drawing/2014/main" val="2153813401"/>
                    </a:ext>
                  </a:extLst>
                </a:gridCol>
              </a:tblGrid>
              <a:tr h="0">
                <a:tc gridSpan="2">
                  <a:txBody>
                    <a:bodyPr/>
                    <a:lstStyle/>
                    <a:p>
                      <a:pPr indent="0" algn="ctr">
                        <a:lnSpc>
                          <a:spcPct val="100000"/>
                        </a:lnSpc>
                        <a:spcAft>
                          <a:spcPts val="800"/>
                        </a:spcAft>
                      </a:pPr>
                      <a:r>
                        <a:rPr lang="es-EC" sz="1400" b="1">
                          <a:effectLst/>
                          <a:latin typeface="Arial" panose="020B0604020202020204" pitchFamily="34" charset="0"/>
                          <a:cs typeface="Arial" panose="020B0604020202020204" pitchFamily="34" charset="0"/>
                        </a:rPr>
                        <a:t>Módulo de Salidas Analógicas</a:t>
                      </a:r>
                      <a:endParaRPr lang="es-EC" sz="1400">
                        <a:effectLst/>
                        <a:latin typeface="Arial" panose="020B0604020202020204" pitchFamily="34" charset="0"/>
                        <a:cs typeface="Arial" panose="020B0604020202020204" pitchFamily="34"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432498670"/>
                  </a:ext>
                </a:extLst>
              </a:tr>
              <a:tr h="0">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Especificaciones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3150999405"/>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Arial" panose="020B0604020202020204" pitchFamily="34" charset="0"/>
                        </a:rPr>
                        <a:t>Marca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Arial" panose="020B0604020202020204" pitchFamily="34" charset="0"/>
                        </a:rPr>
                        <a:t>SIMENS</a:t>
                      </a:r>
                    </a:p>
                  </a:txBody>
                  <a:tcPr marL="68580" marR="68580" marT="0" marB="0" anchor="ctr">
                    <a:lnL>
                      <a:noFill/>
                    </a:lnL>
                    <a:lnR>
                      <a:noFill/>
                    </a:lnR>
                    <a:lnT>
                      <a:noFill/>
                    </a:lnT>
                    <a:lnB>
                      <a:noFill/>
                    </a:lnB>
                  </a:tcPr>
                </a:tc>
                <a:extLst>
                  <a:ext uri="{0D108BD9-81ED-4DB2-BD59-A6C34878D82A}">
                    <a16:rowId xmlns:a16="http://schemas.microsoft.com/office/drawing/2014/main" val="1821654467"/>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Tipo de producto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Módulo Salidas Analógicas </a:t>
                      </a:r>
                    </a:p>
                  </a:txBody>
                  <a:tcPr marL="68580" marR="68580" marT="0" marB="0" anchor="ctr">
                    <a:lnL>
                      <a:noFill/>
                    </a:lnL>
                    <a:lnR>
                      <a:noFill/>
                    </a:lnR>
                    <a:lnT>
                      <a:noFill/>
                    </a:lnT>
                    <a:lnB>
                      <a:noFill/>
                    </a:lnB>
                  </a:tcPr>
                </a:tc>
                <a:extLst>
                  <a:ext uri="{0D108BD9-81ED-4DB2-BD59-A6C34878D82A}">
                    <a16:rowId xmlns:a16="http://schemas.microsoft.com/office/drawing/2014/main" val="957996033"/>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Arial" panose="020B0604020202020204" pitchFamily="34" charset="0"/>
                        </a:rPr>
                        <a:t>Tensión de alimentación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Arial" panose="020B0604020202020204" pitchFamily="34" charset="0"/>
                        </a:rPr>
                        <a:t>24 [V] DC </a:t>
                      </a:r>
                    </a:p>
                  </a:txBody>
                  <a:tcPr marL="68580" marR="68580" marT="0" marB="0" anchor="ctr">
                    <a:lnL>
                      <a:noFill/>
                    </a:lnL>
                    <a:lnR>
                      <a:noFill/>
                    </a:lnR>
                    <a:lnT>
                      <a:noFill/>
                    </a:lnT>
                    <a:lnB>
                      <a:noFill/>
                    </a:lnB>
                  </a:tcPr>
                </a:tc>
                <a:extLst>
                  <a:ext uri="{0D108BD9-81ED-4DB2-BD59-A6C34878D82A}">
                    <a16:rowId xmlns:a16="http://schemas.microsoft.com/office/drawing/2014/main" val="3975757963"/>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Arial" panose="020B0604020202020204" pitchFamily="34" charset="0"/>
                        </a:rPr>
                        <a:t>Salidas integradas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Arial" panose="020B0604020202020204" pitchFamily="34" charset="0"/>
                        </a:rPr>
                        <a:t>4; Tipo corriente o tensión </a:t>
                      </a:r>
                    </a:p>
                  </a:txBody>
                  <a:tcPr marL="68580" marR="68580" marT="0" marB="0" anchor="ctr">
                    <a:lnL>
                      <a:noFill/>
                    </a:lnL>
                    <a:lnR>
                      <a:noFill/>
                    </a:lnR>
                    <a:lnT>
                      <a:noFill/>
                    </a:lnT>
                    <a:lnB>
                      <a:noFill/>
                    </a:lnB>
                  </a:tcPr>
                </a:tc>
                <a:extLst>
                  <a:ext uri="{0D108BD9-81ED-4DB2-BD59-A6C34878D82A}">
                    <a16:rowId xmlns:a16="http://schemas.microsoft.com/office/drawing/2014/main" val="4075265336"/>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Rangos de salida</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Tensión </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Intensidad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 </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- 10 [V] a + 10 [V]</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0 a 20 [mA] / 4 a 20 [mA]</a:t>
                      </a: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916617"/>
                  </a:ext>
                </a:extLst>
              </a:tr>
            </a:tbl>
          </a:graphicData>
        </a:graphic>
      </p:graphicFrame>
      <p:pic>
        <p:nvPicPr>
          <p:cNvPr id="13" name="Imagen 12">
            <a:extLst>
              <a:ext uri="{FF2B5EF4-FFF2-40B4-BE49-F238E27FC236}">
                <a16:creationId xmlns:a16="http://schemas.microsoft.com/office/drawing/2014/main" id="{C82F3918-6CD7-4F58-A3C5-E07DFBE10D8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24505" y="3481250"/>
            <a:ext cx="1419860" cy="2009775"/>
          </a:xfrm>
          <a:prstGeom prst="rect">
            <a:avLst/>
          </a:prstGeom>
          <a:noFill/>
          <a:ln>
            <a:noFill/>
          </a:ln>
        </p:spPr>
      </p:pic>
      <p:pic>
        <p:nvPicPr>
          <p:cNvPr id="14" name="Imagen 13">
            <a:extLst>
              <a:ext uri="{FF2B5EF4-FFF2-40B4-BE49-F238E27FC236}">
                <a16:creationId xmlns:a16="http://schemas.microsoft.com/office/drawing/2014/main" id="{9521C72E-7190-4655-B2B6-7C29BB007B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5" name="CuadroTexto 14">
            <a:extLst>
              <a:ext uri="{FF2B5EF4-FFF2-40B4-BE49-F238E27FC236}">
                <a16:creationId xmlns:a16="http://schemas.microsoft.com/office/drawing/2014/main" id="{181A9778-2B76-4FAE-986E-061812A9DBCB}"/>
              </a:ext>
            </a:extLst>
          </p:cNvPr>
          <p:cNvSpPr txBox="1"/>
          <p:nvPr/>
        </p:nvSpPr>
        <p:spPr>
          <a:xfrm>
            <a:off x="711686" y="265240"/>
            <a:ext cx="4979429" cy="400110"/>
          </a:xfrm>
          <a:prstGeom prst="rect">
            <a:avLst/>
          </a:prstGeom>
          <a:noFill/>
        </p:spPr>
        <p:txBody>
          <a:bodyPr wrap="square">
            <a:spAutoFit/>
          </a:bodyPr>
          <a:lstStyle/>
          <a:p>
            <a:r>
              <a:rPr lang="es-EC" sz="2000" b="1" dirty="0">
                <a:latin typeface="Arial" panose="020B0604020202020204" pitchFamily="34" charset="0"/>
              </a:rPr>
              <a:t>ELEMENTOS TABLERO CONTROL</a:t>
            </a:r>
            <a:endParaRPr lang="es-EC" b="1" dirty="0"/>
          </a:p>
        </p:txBody>
      </p:sp>
    </p:spTree>
    <p:extLst>
      <p:ext uri="{BB962C8B-B14F-4D97-AF65-F5344CB8AC3E}">
        <p14:creationId xmlns:p14="http://schemas.microsoft.com/office/powerpoint/2010/main" val="83171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158850B-84BE-4E45-ACC3-DE53F11ED57F}"/>
              </a:ext>
            </a:extLst>
          </p:cNvPr>
          <p:cNvGraphicFramePr>
            <a:graphicFrameLocks noGrp="1"/>
          </p:cNvGraphicFramePr>
          <p:nvPr>
            <p:extLst>
              <p:ext uri="{D42A27DB-BD31-4B8C-83A1-F6EECF244321}">
                <p14:modId xmlns:p14="http://schemas.microsoft.com/office/powerpoint/2010/main" val="3779123697"/>
              </p:ext>
            </p:extLst>
          </p:nvPr>
        </p:nvGraphicFramePr>
        <p:xfrm>
          <a:off x="882650" y="1026531"/>
          <a:ext cx="5213350" cy="1493520"/>
        </p:xfrm>
        <a:graphic>
          <a:graphicData uri="http://schemas.openxmlformats.org/drawingml/2006/table">
            <a:tbl>
              <a:tblPr firstRow="1" firstCol="1" bandRow="1"/>
              <a:tblGrid>
                <a:gridCol w="2606675">
                  <a:extLst>
                    <a:ext uri="{9D8B030D-6E8A-4147-A177-3AD203B41FA5}">
                      <a16:colId xmlns:a16="http://schemas.microsoft.com/office/drawing/2014/main" val="2261758556"/>
                    </a:ext>
                  </a:extLst>
                </a:gridCol>
                <a:gridCol w="2606675">
                  <a:extLst>
                    <a:ext uri="{9D8B030D-6E8A-4147-A177-3AD203B41FA5}">
                      <a16:colId xmlns:a16="http://schemas.microsoft.com/office/drawing/2014/main" val="2412734631"/>
                    </a:ext>
                  </a:extLst>
                </a:gridCol>
              </a:tblGrid>
              <a:tr h="0">
                <a:tc gridSpan="2">
                  <a:txBody>
                    <a:bodyPr/>
                    <a:lstStyle/>
                    <a:p>
                      <a:pPr indent="0" algn="ctr">
                        <a:lnSpc>
                          <a:spcPct val="100000"/>
                        </a:lnSpc>
                        <a:spcAft>
                          <a:spcPts val="800"/>
                        </a:spcAft>
                      </a:pPr>
                      <a:r>
                        <a:rPr lang="es-EC" sz="1400" b="1">
                          <a:effectLst/>
                          <a:latin typeface="Arial" panose="020B0604020202020204" pitchFamily="34" charset="0"/>
                          <a:cs typeface="Times New Roman" panose="02020603050405020304" pitchFamily="18" charset="0"/>
                        </a:rPr>
                        <a:t>Módulo Switch</a:t>
                      </a:r>
                      <a:endParaRPr lang="es-EC" sz="140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956094710"/>
                  </a:ext>
                </a:extLst>
              </a:tr>
              <a:tr h="0">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1020176161"/>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SIMENS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64770116"/>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Módulo Switch Ethernet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99105670"/>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Tensión de alimentación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24 [V] DC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0865137"/>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Puertos RJ45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4; Tipo corriente o tensión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4838737"/>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Tasa de transferencia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10 Mbit/s, 100 Mbit/s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52375"/>
                  </a:ext>
                </a:extLst>
              </a:tr>
            </a:tbl>
          </a:graphicData>
        </a:graphic>
      </p:graphicFrame>
      <p:pic>
        <p:nvPicPr>
          <p:cNvPr id="7" name="Imagen 6">
            <a:extLst>
              <a:ext uri="{FF2B5EF4-FFF2-40B4-BE49-F238E27FC236}">
                <a16:creationId xmlns:a16="http://schemas.microsoft.com/office/drawing/2014/main" id="{4B9C945C-6440-4C37-9985-FE24ABAE2E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01822" y="835078"/>
            <a:ext cx="1148715" cy="1876425"/>
          </a:xfrm>
          <a:prstGeom prst="rect">
            <a:avLst/>
          </a:prstGeom>
          <a:noFill/>
          <a:ln>
            <a:noFill/>
          </a:ln>
        </p:spPr>
      </p:pic>
      <p:graphicFrame>
        <p:nvGraphicFramePr>
          <p:cNvPr id="9" name="Tabla 8">
            <a:extLst>
              <a:ext uri="{FF2B5EF4-FFF2-40B4-BE49-F238E27FC236}">
                <a16:creationId xmlns:a16="http://schemas.microsoft.com/office/drawing/2014/main" id="{2E530BEB-A078-4390-933D-A22C5F076433}"/>
              </a:ext>
            </a:extLst>
          </p:cNvPr>
          <p:cNvGraphicFramePr>
            <a:graphicFrameLocks noGrp="1"/>
          </p:cNvGraphicFramePr>
          <p:nvPr>
            <p:extLst>
              <p:ext uri="{D42A27DB-BD31-4B8C-83A1-F6EECF244321}">
                <p14:modId xmlns:p14="http://schemas.microsoft.com/office/powerpoint/2010/main" val="3931894876"/>
              </p:ext>
            </p:extLst>
          </p:nvPr>
        </p:nvGraphicFramePr>
        <p:xfrm>
          <a:off x="6096000" y="2938327"/>
          <a:ext cx="5213350" cy="2799246"/>
        </p:xfrm>
        <a:graphic>
          <a:graphicData uri="http://schemas.openxmlformats.org/drawingml/2006/table">
            <a:tbl>
              <a:tblPr firstRow="1" firstCol="1" bandRow="1"/>
              <a:tblGrid>
                <a:gridCol w="2606675">
                  <a:extLst>
                    <a:ext uri="{9D8B030D-6E8A-4147-A177-3AD203B41FA5}">
                      <a16:colId xmlns:a16="http://schemas.microsoft.com/office/drawing/2014/main" val="2410507741"/>
                    </a:ext>
                  </a:extLst>
                </a:gridCol>
                <a:gridCol w="2606675">
                  <a:extLst>
                    <a:ext uri="{9D8B030D-6E8A-4147-A177-3AD203B41FA5}">
                      <a16:colId xmlns:a16="http://schemas.microsoft.com/office/drawing/2014/main" val="879917671"/>
                    </a:ext>
                  </a:extLst>
                </a:gridCol>
              </a:tblGrid>
              <a:tr h="139805">
                <a:tc gridSpan="2">
                  <a:txBody>
                    <a:bodyPr/>
                    <a:lstStyle/>
                    <a:p>
                      <a:pPr indent="457200" algn="ctr">
                        <a:spcAft>
                          <a:spcPts val="800"/>
                        </a:spcAft>
                      </a:pPr>
                      <a:r>
                        <a:rPr lang="es-EC" sz="1400" b="1" dirty="0">
                          <a:effectLst/>
                          <a:latin typeface="Arial" panose="020B0604020202020204" pitchFamily="34" charset="0"/>
                          <a:cs typeface="Times New Roman" panose="02020603050405020304" pitchFamily="18" charset="0"/>
                        </a:rPr>
                        <a:t>Panel de Operación HMI</a:t>
                      </a:r>
                      <a:endParaRPr lang="es-EC" sz="1400" dirty="0">
                        <a:effectLst/>
                        <a:latin typeface="Calibri" panose="020F0502020204030204" pitchFamily="34" charset="0"/>
                        <a:cs typeface="Times New Roman" panose="02020603050405020304" pitchFamily="18" charset="0"/>
                      </a:endParaRPr>
                    </a:p>
                  </a:txBody>
                  <a:tcPr marL="56211" marR="56211"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175630932"/>
                  </a:ext>
                </a:extLst>
              </a:tr>
              <a:tr h="239575">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Especificaciones</a:t>
                      </a:r>
                    </a:p>
                  </a:txBody>
                  <a:tcPr marL="56211" marR="5621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1179931011"/>
                  </a:ext>
                </a:extLst>
              </a:tr>
              <a:tr h="239575">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Marca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6211" marR="56211"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SIMENS</a:t>
                      </a:r>
                    </a:p>
                  </a:txBody>
                  <a:tcPr marL="56211" marR="56211" marT="0" marB="0" anchor="ctr">
                    <a:lnL>
                      <a:noFill/>
                    </a:lnL>
                    <a:lnR>
                      <a:noFill/>
                    </a:lnR>
                    <a:lnT>
                      <a:noFill/>
                    </a:lnT>
                    <a:lnB>
                      <a:noFill/>
                    </a:lnB>
                  </a:tcPr>
                </a:tc>
                <a:extLst>
                  <a:ext uri="{0D108BD9-81ED-4DB2-BD59-A6C34878D82A}">
                    <a16:rowId xmlns:a16="http://schemas.microsoft.com/office/drawing/2014/main" val="2870178263"/>
                  </a:ext>
                </a:extLst>
              </a:tr>
              <a:tr h="519184">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Tipo de producto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6211" marR="56211"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Panel básico de manejo teclado/táctil</a:t>
                      </a:r>
                    </a:p>
                  </a:txBody>
                  <a:tcPr marL="56211" marR="56211" marT="0" marB="0" anchor="ctr">
                    <a:lnL>
                      <a:noFill/>
                    </a:lnL>
                    <a:lnR>
                      <a:noFill/>
                    </a:lnR>
                    <a:lnT>
                      <a:noFill/>
                    </a:lnT>
                    <a:lnB>
                      <a:noFill/>
                    </a:lnB>
                  </a:tcPr>
                </a:tc>
                <a:extLst>
                  <a:ext uri="{0D108BD9-81ED-4DB2-BD59-A6C34878D82A}">
                    <a16:rowId xmlns:a16="http://schemas.microsoft.com/office/drawing/2014/main" val="1011623816"/>
                  </a:ext>
                </a:extLst>
              </a:tr>
              <a:tr h="239575">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Tensión de alimentación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6211" marR="56211"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24 [V] DC </a:t>
                      </a:r>
                    </a:p>
                  </a:txBody>
                  <a:tcPr marL="56211" marR="56211" marT="0" marB="0" anchor="ctr">
                    <a:lnL>
                      <a:noFill/>
                    </a:lnL>
                    <a:lnR>
                      <a:noFill/>
                    </a:lnR>
                    <a:lnT>
                      <a:noFill/>
                    </a:lnT>
                    <a:lnB>
                      <a:noFill/>
                    </a:lnB>
                  </a:tcPr>
                </a:tc>
                <a:extLst>
                  <a:ext uri="{0D108BD9-81ED-4DB2-BD59-A6C34878D82A}">
                    <a16:rowId xmlns:a16="http://schemas.microsoft.com/office/drawing/2014/main" val="1150724883"/>
                  </a:ext>
                </a:extLst>
              </a:tr>
              <a:tr h="239575">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Arial" panose="020B0604020202020204" pitchFamily="34" charset="0"/>
                        </a:rPr>
                        <a:t>Resolución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6211" marR="56211"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800 x 480 píxeles  </a:t>
                      </a:r>
                    </a:p>
                  </a:txBody>
                  <a:tcPr marL="56211" marR="56211" marT="0" marB="0" anchor="ctr">
                    <a:lnL>
                      <a:noFill/>
                    </a:lnL>
                    <a:lnR>
                      <a:noFill/>
                    </a:lnR>
                    <a:lnT>
                      <a:noFill/>
                    </a:lnT>
                    <a:lnB>
                      <a:noFill/>
                    </a:lnB>
                  </a:tcPr>
                </a:tc>
                <a:extLst>
                  <a:ext uri="{0D108BD9-81ED-4DB2-BD59-A6C34878D82A}">
                    <a16:rowId xmlns:a16="http://schemas.microsoft.com/office/drawing/2014/main" val="2508993449"/>
                  </a:ext>
                </a:extLst>
              </a:tr>
              <a:tr h="869282">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Display</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Tamaño </a:t>
                      </a: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           </a:t>
                      </a:r>
                      <a:r>
                        <a:rPr lang="es-EC" sz="1400" b="1" dirty="0" err="1">
                          <a:effectLst/>
                          <a:latin typeface="Arial" panose="020B0604020202020204" pitchFamily="34" charset="0"/>
                          <a:ea typeface="Calibri" panose="020F0502020204030204" pitchFamily="34" charset="0"/>
                          <a:cs typeface="Arial" panose="020B0604020202020204" pitchFamily="34" charset="0"/>
                        </a:rPr>
                        <a:t>N°</a:t>
                      </a:r>
                      <a:r>
                        <a:rPr lang="es-EC" sz="1400" b="1" dirty="0">
                          <a:effectLst/>
                          <a:latin typeface="Arial" panose="020B0604020202020204" pitchFamily="34" charset="0"/>
                          <a:ea typeface="Calibri" panose="020F0502020204030204" pitchFamily="34" charset="0"/>
                          <a:cs typeface="Arial" panose="020B0604020202020204" pitchFamily="34" charset="0"/>
                        </a:rPr>
                        <a:t> de colores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6211" marR="56211" marT="0" marB="0">
                    <a:lnL>
                      <a:noFill/>
                    </a:lnL>
                    <a:lnR>
                      <a:noFill/>
                    </a:lnR>
                    <a:lnT>
                      <a:noFill/>
                    </a:lnT>
                    <a:lnB>
                      <a:noFill/>
                    </a:lnB>
                  </a:tcPr>
                </a:tc>
                <a:tc>
                  <a:txBody>
                    <a:bodyPr/>
                    <a:lstStyle/>
                    <a:p>
                      <a:pPr indent="0">
                        <a:lnSpc>
                          <a:spcPct val="100000"/>
                        </a:lnSpc>
                        <a:spcAft>
                          <a:spcPts val="800"/>
                        </a:spcAft>
                      </a:pPr>
                      <a:endParaRPr lang="es-EC" sz="14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9 pulgadas</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65536</a:t>
                      </a:r>
                    </a:p>
                  </a:txBody>
                  <a:tcPr marL="56211" marR="56211" marT="0" marB="0" anchor="ctr">
                    <a:lnL>
                      <a:noFill/>
                    </a:lnL>
                    <a:lnR>
                      <a:noFill/>
                    </a:lnR>
                    <a:lnT>
                      <a:noFill/>
                    </a:lnT>
                    <a:lnB>
                      <a:noFill/>
                    </a:lnB>
                  </a:tcPr>
                </a:tc>
                <a:extLst>
                  <a:ext uri="{0D108BD9-81ED-4DB2-BD59-A6C34878D82A}">
                    <a16:rowId xmlns:a16="http://schemas.microsoft.com/office/drawing/2014/main" val="1871767942"/>
                  </a:ext>
                </a:extLst>
              </a:tr>
              <a:tr h="23912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Arial" panose="020B0604020202020204" pitchFamily="34" charset="0"/>
                        </a:rPr>
                        <a:t>Memoria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6211" marR="56211"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10 Mbyte</a:t>
                      </a:r>
                    </a:p>
                  </a:txBody>
                  <a:tcPr marL="56211" marR="56211"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320005"/>
                  </a:ext>
                </a:extLst>
              </a:tr>
            </a:tbl>
          </a:graphicData>
        </a:graphic>
      </p:graphicFrame>
      <p:pic>
        <p:nvPicPr>
          <p:cNvPr id="12" name="Imagen 11">
            <a:extLst>
              <a:ext uri="{FF2B5EF4-FFF2-40B4-BE49-F238E27FC236}">
                <a16:creationId xmlns:a16="http://schemas.microsoft.com/office/drawing/2014/main" id="{5CDB36E4-65A0-424A-958A-43257F8301E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46312" y="3608980"/>
            <a:ext cx="2486025" cy="1714500"/>
          </a:xfrm>
          <a:prstGeom prst="rect">
            <a:avLst/>
          </a:prstGeom>
          <a:noFill/>
          <a:ln>
            <a:noFill/>
          </a:ln>
        </p:spPr>
      </p:pic>
      <p:pic>
        <p:nvPicPr>
          <p:cNvPr id="13" name="Imagen 12">
            <a:extLst>
              <a:ext uri="{FF2B5EF4-FFF2-40B4-BE49-F238E27FC236}">
                <a16:creationId xmlns:a16="http://schemas.microsoft.com/office/drawing/2014/main" id="{332EAAC0-9DC7-4201-8E14-E69F27377D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4" name="CuadroTexto 13">
            <a:extLst>
              <a:ext uri="{FF2B5EF4-FFF2-40B4-BE49-F238E27FC236}">
                <a16:creationId xmlns:a16="http://schemas.microsoft.com/office/drawing/2014/main" id="{784E6879-1BB3-47E7-A974-0DC3440F67DD}"/>
              </a:ext>
            </a:extLst>
          </p:cNvPr>
          <p:cNvSpPr txBox="1"/>
          <p:nvPr/>
        </p:nvSpPr>
        <p:spPr>
          <a:xfrm>
            <a:off x="711686" y="265240"/>
            <a:ext cx="4979429" cy="400110"/>
          </a:xfrm>
          <a:prstGeom prst="rect">
            <a:avLst/>
          </a:prstGeom>
          <a:noFill/>
        </p:spPr>
        <p:txBody>
          <a:bodyPr wrap="square">
            <a:spAutoFit/>
          </a:bodyPr>
          <a:lstStyle/>
          <a:p>
            <a:r>
              <a:rPr lang="es-EC" sz="2000" b="1" dirty="0">
                <a:latin typeface="Arial" panose="020B0604020202020204" pitchFamily="34" charset="0"/>
              </a:rPr>
              <a:t>ELEMENTOS TABLERO CONTROL</a:t>
            </a:r>
            <a:endParaRPr lang="es-EC" b="1" dirty="0"/>
          </a:p>
        </p:txBody>
      </p:sp>
    </p:spTree>
    <p:extLst>
      <p:ext uri="{BB962C8B-B14F-4D97-AF65-F5344CB8AC3E}">
        <p14:creationId xmlns:p14="http://schemas.microsoft.com/office/powerpoint/2010/main" val="137596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33FA980-331A-4AB8-80D2-707E86A8D93B}"/>
              </a:ext>
            </a:extLst>
          </p:cNvPr>
          <p:cNvGraphicFramePr>
            <a:graphicFrameLocks noGrp="1"/>
          </p:cNvGraphicFramePr>
          <p:nvPr>
            <p:extLst>
              <p:ext uri="{D42A27DB-BD31-4B8C-83A1-F6EECF244321}">
                <p14:modId xmlns:p14="http://schemas.microsoft.com/office/powerpoint/2010/main" val="1397116630"/>
              </p:ext>
            </p:extLst>
          </p:nvPr>
        </p:nvGraphicFramePr>
        <p:xfrm>
          <a:off x="955034" y="1010195"/>
          <a:ext cx="5140966" cy="2972072"/>
        </p:xfrm>
        <a:graphic>
          <a:graphicData uri="http://schemas.openxmlformats.org/drawingml/2006/table">
            <a:tbl>
              <a:tblPr firstRow="1" firstCol="1" bandRow="1"/>
              <a:tblGrid>
                <a:gridCol w="2570483">
                  <a:extLst>
                    <a:ext uri="{9D8B030D-6E8A-4147-A177-3AD203B41FA5}">
                      <a16:colId xmlns:a16="http://schemas.microsoft.com/office/drawing/2014/main" val="2825779205"/>
                    </a:ext>
                  </a:extLst>
                </a:gridCol>
                <a:gridCol w="2570483">
                  <a:extLst>
                    <a:ext uri="{9D8B030D-6E8A-4147-A177-3AD203B41FA5}">
                      <a16:colId xmlns:a16="http://schemas.microsoft.com/office/drawing/2014/main" val="1401390026"/>
                    </a:ext>
                  </a:extLst>
                </a:gridCol>
              </a:tblGrid>
              <a:tr h="123485">
                <a:tc gridSpan="2">
                  <a:txBody>
                    <a:bodyPr/>
                    <a:lstStyle/>
                    <a:p>
                      <a:pPr indent="0" algn="ctr">
                        <a:lnSpc>
                          <a:spcPct val="100000"/>
                        </a:lnSpc>
                        <a:spcAft>
                          <a:spcPts val="800"/>
                        </a:spcAft>
                      </a:pPr>
                      <a:r>
                        <a:rPr lang="es-EC" sz="1400" b="1">
                          <a:effectLst/>
                          <a:latin typeface="Arial" panose="020B0604020202020204" pitchFamily="34" charset="0"/>
                          <a:cs typeface="Times New Roman" panose="02020603050405020304" pitchFamily="18" charset="0"/>
                        </a:rPr>
                        <a:t>Transmisor de Temperatura</a:t>
                      </a:r>
                      <a:endParaRPr lang="es-EC" sz="1400">
                        <a:effectLst/>
                        <a:latin typeface="Calibri" panose="020F0502020204030204" pitchFamily="34" charset="0"/>
                        <a:cs typeface="Times New Roman" panose="02020603050405020304" pitchFamily="18" charset="0"/>
                      </a:endParaRPr>
                    </a:p>
                  </a:txBody>
                  <a:tcPr marL="50516" marR="50516"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193905615"/>
                  </a:ext>
                </a:extLst>
              </a:tr>
              <a:tr h="211608">
                <a:tc gridSpan="2">
                  <a:txBody>
                    <a:bodyPr/>
                    <a:lstStyle/>
                    <a:p>
                      <a:pPr indent="0" algn="ctr">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0516" marR="50516"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3865258481"/>
                  </a:ext>
                </a:extLst>
              </a:tr>
              <a:tr h="211608">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0516" marR="50516"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SIMENS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0516" marR="50516" marT="0" marB="0" anchor="ctr">
                    <a:lnL>
                      <a:noFill/>
                    </a:lnL>
                    <a:lnR>
                      <a:noFill/>
                    </a:lnR>
                    <a:lnT>
                      <a:noFill/>
                    </a:lnT>
                    <a:lnB>
                      <a:noFill/>
                    </a:lnB>
                  </a:tcPr>
                </a:tc>
                <a:extLst>
                  <a:ext uri="{0D108BD9-81ED-4DB2-BD59-A6C34878D82A}">
                    <a16:rowId xmlns:a16="http://schemas.microsoft.com/office/drawing/2014/main" val="3344075848"/>
                  </a:ext>
                </a:extLst>
              </a:tr>
              <a:tr h="458577">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516" marR="50516"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Convertidor de temperatura para Pt100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516" marR="50516" marT="0" marB="0" anchor="ctr">
                    <a:lnL>
                      <a:noFill/>
                    </a:lnL>
                    <a:lnR>
                      <a:noFill/>
                    </a:lnR>
                    <a:lnT>
                      <a:noFill/>
                    </a:lnT>
                    <a:lnB>
                      <a:noFill/>
                    </a:lnB>
                  </a:tcPr>
                </a:tc>
                <a:extLst>
                  <a:ext uri="{0D108BD9-81ED-4DB2-BD59-A6C34878D82A}">
                    <a16:rowId xmlns:a16="http://schemas.microsoft.com/office/drawing/2014/main" val="2201449585"/>
                  </a:ext>
                </a:extLst>
              </a:tr>
              <a:tr h="1030135">
                <a:tc>
                  <a:txBody>
                    <a:bodyPr/>
                    <a:lstStyle/>
                    <a:p>
                      <a:pPr indent="0">
                        <a:lnSpc>
                          <a:spcPct val="100000"/>
                        </a:lnSpc>
                        <a:spcAft>
                          <a:spcPts val="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Entrada Termorresistencia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        Tipo de entrada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        Tipo de conexión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        Rango de medida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516" marR="50516" marT="0" marB="0">
                    <a:lnL>
                      <a:noFill/>
                    </a:lnL>
                    <a:lnR>
                      <a:noFill/>
                    </a:lnR>
                    <a:lnT>
                      <a:noFill/>
                    </a:lnT>
                    <a:lnB>
                      <a:noFill/>
                    </a:lnB>
                  </a:tcPr>
                </a:tc>
                <a:tc>
                  <a:txBody>
                    <a:bodyPr/>
                    <a:lstStyle/>
                    <a:p>
                      <a:pPr indent="0">
                        <a:lnSpc>
                          <a:spcPct val="100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Pt100 según IEC 60751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A dos, tres o cuatro hilos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-20 a 850 °C (-32 a 1562 °F)</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516" marR="50516" marT="0" marB="0" anchor="ctr">
                    <a:lnL>
                      <a:noFill/>
                    </a:lnL>
                    <a:lnR>
                      <a:noFill/>
                    </a:lnR>
                    <a:lnT>
                      <a:noFill/>
                    </a:lnT>
                    <a:lnB>
                      <a:noFill/>
                    </a:lnB>
                  </a:tcPr>
                </a:tc>
                <a:extLst>
                  <a:ext uri="{0D108BD9-81ED-4DB2-BD59-A6C34878D82A}">
                    <a16:rowId xmlns:a16="http://schemas.microsoft.com/office/drawing/2014/main" val="4030866832"/>
                  </a:ext>
                </a:extLst>
              </a:tr>
              <a:tr h="211608">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Salida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       Señal de salida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       Alimentación auxiliar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516" marR="50516"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4 a 20 [mA], a dos hilos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8.5 a 36 [V] DC</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516" marR="50516"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716769"/>
                  </a:ext>
                </a:extLst>
              </a:tr>
            </a:tbl>
          </a:graphicData>
        </a:graphic>
      </p:graphicFrame>
      <p:pic>
        <p:nvPicPr>
          <p:cNvPr id="7" name="Imagen 6">
            <a:extLst>
              <a:ext uri="{FF2B5EF4-FFF2-40B4-BE49-F238E27FC236}">
                <a16:creationId xmlns:a16="http://schemas.microsoft.com/office/drawing/2014/main" id="{FA006208-F6A5-49A0-94B9-ED8E914C04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7666" y="1844690"/>
            <a:ext cx="1544955" cy="1466850"/>
          </a:xfrm>
          <a:prstGeom prst="rect">
            <a:avLst/>
          </a:prstGeom>
          <a:noFill/>
          <a:ln>
            <a:noFill/>
          </a:ln>
        </p:spPr>
      </p:pic>
      <p:graphicFrame>
        <p:nvGraphicFramePr>
          <p:cNvPr id="9" name="Tabla 8">
            <a:extLst>
              <a:ext uri="{FF2B5EF4-FFF2-40B4-BE49-F238E27FC236}">
                <a16:creationId xmlns:a16="http://schemas.microsoft.com/office/drawing/2014/main" id="{4677C404-6430-416D-B389-A57229361793}"/>
              </a:ext>
            </a:extLst>
          </p:cNvPr>
          <p:cNvGraphicFramePr>
            <a:graphicFrameLocks noGrp="1"/>
          </p:cNvGraphicFramePr>
          <p:nvPr>
            <p:extLst>
              <p:ext uri="{D42A27DB-BD31-4B8C-83A1-F6EECF244321}">
                <p14:modId xmlns:p14="http://schemas.microsoft.com/office/powerpoint/2010/main" val="507735613"/>
              </p:ext>
            </p:extLst>
          </p:nvPr>
        </p:nvGraphicFramePr>
        <p:xfrm>
          <a:off x="6096000" y="4205028"/>
          <a:ext cx="5213350" cy="1280160"/>
        </p:xfrm>
        <a:graphic>
          <a:graphicData uri="http://schemas.openxmlformats.org/drawingml/2006/table">
            <a:tbl>
              <a:tblPr firstRow="1" firstCol="1" bandRow="1"/>
              <a:tblGrid>
                <a:gridCol w="2606675">
                  <a:extLst>
                    <a:ext uri="{9D8B030D-6E8A-4147-A177-3AD203B41FA5}">
                      <a16:colId xmlns:a16="http://schemas.microsoft.com/office/drawing/2014/main" val="1479581022"/>
                    </a:ext>
                  </a:extLst>
                </a:gridCol>
                <a:gridCol w="2606675">
                  <a:extLst>
                    <a:ext uri="{9D8B030D-6E8A-4147-A177-3AD203B41FA5}">
                      <a16:colId xmlns:a16="http://schemas.microsoft.com/office/drawing/2014/main" val="2759230741"/>
                    </a:ext>
                  </a:extLst>
                </a:gridCol>
              </a:tblGrid>
              <a:tr h="0">
                <a:tc gridSpan="2">
                  <a:txBody>
                    <a:bodyPr/>
                    <a:lstStyle/>
                    <a:p>
                      <a:pPr indent="0" algn="ctr">
                        <a:lnSpc>
                          <a:spcPct val="100000"/>
                        </a:lnSpc>
                        <a:spcAft>
                          <a:spcPts val="800"/>
                        </a:spcAft>
                      </a:pPr>
                      <a:r>
                        <a:rPr lang="es-EC" sz="1400" b="1" dirty="0">
                          <a:effectLst/>
                          <a:latin typeface="Arial" panose="020B0604020202020204" pitchFamily="34" charset="0"/>
                          <a:cs typeface="Times New Roman" panose="02020603050405020304" pitchFamily="18" charset="0"/>
                        </a:rPr>
                        <a:t>Sensor de Temperatura</a:t>
                      </a:r>
                      <a:endParaRPr lang="es-EC"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71909221"/>
                  </a:ext>
                </a:extLst>
              </a:tr>
              <a:tr h="0">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843354841"/>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SIMENS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5437688"/>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Termorresistencia Pt100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952630895"/>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Rango de operación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-50 a +400 °C (-58 a +752 °F)</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616010095"/>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Protección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IP54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329069"/>
                  </a:ext>
                </a:extLst>
              </a:tr>
            </a:tbl>
          </a:graphicData>
        </a:graphic>
      </p:graphicFrame>
      <p:pic>
        <p:nvPicPr>
          <p:cNvPr id="12" name="Imagen 11">
            <a:extLst>
              <a:ext uri="{FF2B5EF4-FFF2-40B4-BE49-F238E27FC236}">
                <a16:creationId xmlns:a16="http://schemas.microsoft.com/office/drawing/2014/main" id="{5C40F354-CCBE-4D74-83CB-81EE9A1270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50919" y="4989471"/>
            <a:ext cx="3486150" cy="782320"/>
          </a:xfrm>
          <a:prstGeom prst="rect">
            <a:avLst/>
          </a:prstGeom>
          <a:noFill/>
          <a:ln>
            <a:noFill/>
          </a:ln>
        </p:spPr>
      </p:pic>
      <p:pic>
        <p:nvPicPr>
          <p:cNvPr id="13" name="Imagen 12">
            <a:extLst>
              <a:ext uri="{FF2B5EF4-FFF2-40B4-BE49-F238E27FC236}">
                <a16:creationId xmlns:a16="http://schemas.microsoft.com/office/drawing/2014/main" id="{C1BE622F-207D-49B9-8B59-4867829AF9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4" name="CuadroTexto 13">
            <a:extLst>
              <a:ext uri="{FF2B5EF4-FFF2-40B4-BE49-F238E27FC236}">
                <a16:creationId xmlns:a16="http://schemas.microsoft.com/office/drawing/2014/main" id="{5A328868-9235-486F-806B-B03EFCE0346E}"/>
              </a:ext>
            </a:extLst>
          </p:cNvPr>
          <p:cNvSpPr txBox="1"/>
          <p:nvPr/>
        </p:nvSpPr>
        <p:spPr>
          <a:xfrm>
            <a:off x="711686" y="265240"/>
            <a:ext cx="4979429" cy="400110"/>
          </a:xfrm>
          <a:prstGeom prst="rect">
            <a:avLst/>
          </a:prstGeom>
          <a:noFill/>
        </p:spPr>
        <p:txBody>
          <a:bodyPr wrap="square">
            <a:spAutoFit/>
          </a:bodyPr>
          <a:lstStyle/>
          <a:p>
            <a:r>
              <a:rPr lang="es-EC" sz="2000" b="1" dirty="0">
                <a:latin typeface="Arial" panose="020B0604020202020204" pitchFamily="34" charset="0"/>
              </a:rPr>
              <a:t>ELEMENTOS TABLERO CONTROL</a:t>
            </a:r>
            <a:endParaRPr lang="es-EC" b="1" dirty="0"/>
          </a:p>
        </p:txBody>
      </p:sp>
    </p:spTree>
    <p:extLst>
      <p:ext uri="{BB962C8B-B14F-4D97-AF65-F5344CB8AC3E}">
        <p14:creationId xmlns:p14="http://schemas.microsoft.com/office/powerpoint/2010/main" val="39009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C51FDD2-23D9-4EA2-BA28-C1C15574D742}"/>
              </a:ext>
            </a:extLst>
          </p:cNvPr>
          <p:cNvGraphicFramePr>
            <a:graphicFrameLocks noGrp="1"/>
          </p:cNvGraphicFramePr>
          <p:nvPr>
            <p:extLst>
              <p:ext uri="{D42A27DB-BD31-4B8C-83A1-F6EECF244321}">
                <p14:modId xmlns:p14="http://schemas.microsoft.com/office/powerpoint/2010/main" val="2439402206"/>
              </p:ext>
            </p:extLst>
          </p:nvPr>
        </p:nvGraphicFramePr>
        <p:xfrm>
          <a:off x="1669419" y="1455683"/>
          <a:ext cx="4550406" cy="3855457"/>
        </p:xfrm>
        <a:graphic>
          <a:graphicData uri="http://schemas.openxmlformats.org/drawingml/2006/table">
            <a:tbl>
              <a:tblPr firstRow="1" firstCol="1" bandRow="1"/>
              <a:tblGrid>
                <a:gridCol w="2275203">
                  <a:extLst>
                    <a:ext uri="{9D8B030D-6E8A-4147-A177-3AD203B41FA5}">
                      <a16:colId xmlns:a16="http://schemas.microsoft.com/office/drawing/2014/main" val="1217076057"/>
                    </a:ext>
                  </a:extLst>
                </a:gridCol>
                <a:gridCol w="2275203">
                  <a:extLst>
                    <a:ext uri="{9D8B030D-6E8A-4147-A177-3AD203B41FA5}">
                      <a16:colId xmlns:a16="http://schemas.microsoft.com/office/drawing/2014/main" val="2003578175"/>
                    </a:ext>
                  </a:extLst>
                </a:gridCol>
              </a:tblGrid>
              <a:tr h="126693">
                <a:tc gridSpan="2">
                  <a:txBody>
                    <a:bodyPr/>
                    <a:lstStyle/>
                    <a:p>
                      <a:pPr indent="0" algn="ctr">
                        <a:lnSpc>
                          <a:spcPct val="100000"/>
                        </a:lnSpc>
                        <a:spcAft>
                          <a:spcPts val="800"/>
                        </a:spcAft>
                      </a:pPr>
                      <a:r>
                        <a:rPr lang="es-EC" sz="1400" b="1" dirty="0">
                          <a:effectLst/>
                          <a:latin typeface="Arial" panose="020B0604020202020204" pitchFamily="34" charset="0"/>
                          <a:cs typeface="Times New Roman" panose="02020603050405020304" pitchFamily="18" charset="0"/>
                        </a:rPr>
                        <a:t>Variador de Frecuencia </a:t>
                      </a:r>
                      <a:endParaRPr lang="es-EC" sz="1400" dirty="0">
                        <a:effectLst/>
                        <a:latin typeface="Calibri" panose="020F0502020204030204" pitchFamily="34" charset="0"/>
                        <a:cs typeface="Times New Roman" panose="02020603050405020304" pitchFamily="18" charset="0"/>
                      </a:endParaRPr>
                    </a:p>
                  </a:txBody>
                  <a:tcPr marL="51829" marR="51829"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544021179"/>
                  </a:ext>
                </a:extLst>
              </a:tr>
              <a:tr h="217106">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658190700"/>
                  </a:ext>
                </a:extLst>
              </a:tr>
              <a:tr h="217106">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LS Industrial </a:t>
                      </a:r>
                      <a:r>
                        <a:rPr lang="es-EC" sz="1400" dirty="0" err="1">
                          <a:effectLst/>
                          <a:latin typeface="Arial" panose="020B0604020202020204" pitchFamily="34" charset="0"/>
                          <a:ea typeface="Calibri" panose="020F0502020204030204" pitchFamily="34" charset="0"/>
                          <a:cs typeface="Times New Roman" panose="02020603050405020304" pitchFamily="18" charset="0"/>
                        </a:rPr>
                        <a:t>Systems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nchor="ctr">
                    <a:lnL>
                      <a:noFill/>
                    </a:lnL>
                    <a:lnR>
                      <a:noFill/>
                    </a:lnR>
                    <a:lnT>
                      <a:noFill/>
                    </a:lnT>
                    <a:lnB>
                      <a:noFill/>
                    </a:lnB>
                  </a:tcPr>
                </a:tc>
                <a:extLst>
                  <a:ext uri="{0D108BD9-81ED-4DB2-BD59-A6C34878D82A}">
                    <a16:rowId xmlns:a16="http://schemas.microsoft.com/office/drawing/2014/main" val="4050224944"/>
                  </a:ext>
                </a:extLst>
              </a:tr>
              <a:tr h="470493">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Convertidor de frecuencia / Variador de Velocidad / Inversor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nchor="ctr">
                    <a:lnL>
                      <a:noFill/>
                    </a:lnL>
                    <a:lnR>
                      <a:noFill/>
                    </a:lnR>
                    <a:lnT>
                      <a:noFill/>
                    </a:lnT>
                    <a:lnB>
                      <a:noFill/>
                    </a:lnB>
                  </a:tcPr>
                </a:tc>
                <a:extLst>
                  <a:ext uri="{0D108BD9-81ED-4DB2-BD59-A6C34878D82A}">
                    <a16:rowId xmlns:a16="http://schemas.microsoft.com/office/drawing/2014/main" val="2024164859"/>
                  </a:ext>
                </a:extLst>
              </a:tr>
              <a:tr h="547276">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Potencia del motor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              [HP] / [kW]</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5.4 / 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nchor="ctr">
                    <a:lnL>
                      <a:noFill/>
                    </a:lnL>
                    <a:lnR>
                      <a:noFill/>
                    </a:lnR>
                    <a:lnT>
                      <a:noFill/>
                    </a:lnT>
                    <a:lnB>
                      <a:noFill/>
                    </a:lnB>
                  </a:tcPr>
                </a:tc>
                <a:extLst>
                  <a:ext uri="{0D108BD9-81ED-4DB2-BD59-A6C34878D82A}">
                    <a16:rowId xmlns:a16="http://schemas.microsoft.com/office/drawing/2014/main" val="2756480350"/>
                  </a:ext>
                </a:extLst>
              </a:tr>
              <a:tr h="862289">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Rango de entrada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             Tensión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             Frecuencia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Trifásico 380 – 480[V] </a:t>
                      </a: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50 – 60 [Hz] (±5%)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nchor="ctr">
                    <a:lnL>
                      <a:noFill/>
                    </a:lnL>
                    <a:lnR>
                      <a:noFill/>
                    </a:lnR>
                    <a:lnT>
                      <a:noFill/>
                    </a:lnT>
                    <a:lnB>
                      <a:noFill/>
                    </a:lnB>
                  </a:tcPr>
                </a:tc>
                <a:extLst>
                  <a:ext uri="{0D108BD9-81ED-4DB2-BD59-A6C34878D82A}">
                    <a16:rowId xmlns:a16="http://schemas.microsoft.com/office/drawing/2014/main" val="2888930904"/>
                  </a:ext>
                </a:extLst>
              </a:tr>
              <a:tr h="217106">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Rango de salida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             Corriente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             Tensión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             Frecuencia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9 [A]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Trifásico 380 – 480[V]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0.1 – 400 [Hz]</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9" marR="51829"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086179"/>
                  </a:ext>
                </a:extLst>
              </a:tr>
            </a:tbl>
          </a:graphicData>
        </a:graphic>
      </p:graphicFrame>
      <p:pic>
        <p:nvPicPr>
          <p:cNvPr id="7" name="Imagen 6" descr="Variador iG5A compacto y potente">
            <a:extLst>
              <a:ext uri="{FF2B5EF4-FFF2-40B4-BE49-F238E27FC236}">
                <a16:creationId xmlns:a16="http://schemas.microsoft.com/office/drawing/2014/main" id="{8FBDE30B-6789-4587-9D86-443850D3114D}"/>
              </a:ext>
            </a:extLst>
          </p:cNvPr>
          <p:cNvPicPr/>
          <p:nvPr/>
        </p:nvPicPr>
        <p:blipFill rotWithShape="1">
          <a:blip r:embed="rId3">
            <a:extLst>
              <a:ext uri="{28A0092B-C50C-407E-A947-70E740481C1C}">
                <a14:useLocalDpi xmlns:a14="http://schemas.microsoft.com/office/drawing/2010/main" val="0"/>
              </a:ext>
            </a:extLst>
          </a:blip>
          <a:srcRect l="19658" t="7861" r="17321" b="5649"/>
          <a:stretch/>
        </p:blipFill>
        <p:spPr bwMode="auto">
          <a:xfrm>
            <a:off x="8107481" y="2619375"/>
            <a:ext cx="1809750" cy="1619250"/>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5CEA8438-84B2-4AA2-BA16-C3B69C710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9" name="CuadroTexto 8">
            <a:extLst>
              <a:ext uri="{FF2B5EF4-FFF2-40B4-BE49-F238E27FC236}">
                <a16:creationId xmlns:a16="http://schemas.microsoft.com/office/drawing/2014/main" id="{9CA15967-1A31-4518-8A15-ACC30D80998A}"/>
              </a:ext>
            </a:extLst>
          </p:cNvPr>
          <p:cNvSpPr txBox="1"/>
          <p:nvPr/>
        </p:nvSpPr>
        <p:spPr>
          <a:xfrm>
            <a:off x="711686" y="265240"/>
            <a:ext cx="4979429" cy="400110"/>
          </a:xfrm>
          <a:prstGeom prst="rect">
            <a:avLst/>
          </a:prstGeom>
          <a:noFill/>
        </p:spPr>
        <p:txBody>
          <a:bodyPr wrap="square">
            <a:spAutoFit/>
          </a:bodyPr>
          <a:lstStyle/>
          <a:p>
            <a:r>
              <a:rPr lang="es-EC" sz="2000" b="1" dirty="0">
                <a:latin typeface="Arial" panose="020B0604020202020204" pitchFamily="34" charset="0"/>
              </a:rPr>
              <a:t>ELEMENTOS TABLERO CONTROL</a:t>
            </a:r>
            <a:endParaRPr lang="es-EC" b="1" dirty="0"/>
          </a:p>
        </p:txBody>
      </p:sp>
    </p:spTree>
    <p:extLst>
      <p:ext uri="{BB962C8B-B14F-4D97-AF65-F5344CB8AC3E}">
        <p14:creationId xmlns:p14="http://schemas.microsoft.com/office/powerpoint/2010/main" val="336544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7DADD13-A9EF-473B-8860-6F7631A59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5" name="CuadroTexto 4">
            <a:extLst>
              <a:ext uri="{FF2B5EF4-FFF2-40B4-BE49-F238E27FC236}">
                <a16:creationId xmlns:a16="http://schemas.microsoft.com/office/drawing/2014/main" id="{8F7C28FB-E6E2-45BE-B276-308FFDD7255B}"/>
              </a:ext>
            </a:extLst>
          </p:cNvPr>
          <p:cNvSpPr txBox="1"/>
          <p:nvPr/>
        </p:nvSpPr>
        <p:spPr>
          <a:xfrm>
            <a:off x="642517" y="253874"/>
            <a:ext cx="2414582" cy="400110"/>
          </a:xfrm>
          <a:prstGeom prst="rect">
            <a:avLst/>
          </a:prstGeom>
          <a:noFill/>
        </p:spPr>
        <p:txBody>
          <a:bodyPr wrap="square">
            <a:spAutoFit/>
          </a:bodyPr>
          <a:lstStyle/>
          <a:p>
            <a:r>
              <a:rPr lang="es-EC" sz="2000" b="1" dirty="0">
                <a:latin typeface="Arial" panose="020B0604020202020204" pitchFamily="34" charset="0"/>
              </a:rPr>
              <a:t>TEMARIO</a:t>
            </a:r>
            <a:endParaRPr lang="es-EC" b="1" dirty="0"/>
          </a:p>
        </p:txBody>
      </p:sp>
      <p:pic>
        <p:nvPicPr>
          <p:cNvPr id="27" name="Imagen 26">
            <a:extLst>
              <a:ext uri="{FF2B5EF4-FFF2-40B4-BE49-F238E27FC236}">
                <a16:creationId xmlns:a16="http://schemas.microsoft.com/office/drawing/2014/main" id="{1E5DC16A-1F87-4473-B445-6BF2A132C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235" y="189623"/>
            <a:ext cx="3480593" cy="901905"/>
          </a:xfrm>
          <a:prstGeom prst="rect">
            <a:avLst/>
          </a:prstGeom>
        </p:spPr>
      </p:pic>
      <p:pic>
        <p:nvPicPr>
          <p:cNvPr id="28" name="Imagen 27">
            <a:extLst>
              <a:ext uri="{FF2B5EF4-FFF2-40B4-BE49-F238E27FC236}">
                <a16:creationId xmlns:a16="http://schemas.microsoft.com/office/drawing/2014/main" id="{A936FBCD-7D92-411D-B760-BE65EE489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14" y="852776"/>
            <a:ext cx="7494273" cy="626506"/>
          </a:xfrm>
          <a:prstGeom prst="rect">
            <a:avLst/>
          </a:prstGeom>
        </p:spPr>
      </p:pic>
      <p:pic>
        <p:nvPicPr>
          <p:cNvPr id="29" name="Imagen 28">
            <a:extLst>
              <a:ext uri="{FF2B5EF4-FFF2-40B4-BE49-F238E27FC236}">
                <a16:creationId xmlns:a16="http://schemas.microsoft.com/office/drawing/2014/main" id="{F7AAB66F-E7CD-4BAF-A8FB-29C4B83EFF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205" y="1605678"/>
            <a:ext cx="7494273" cy="626506"/>
          </a:xfrm>
          <a:prstGeom prst="rect">
            <a:avLst/>
          </a:prstGeom>
        </p:spPr>
      </p:pic>
      <p:pic>
        <p:nvPicPr>
          <p:cNvPr id="30" name="Imagen 29">
            <a:extLst>
              <a:ext uri="{FF2B5EF4-FFF2-40B4-BE49-F238E27FC236}">
                <a16:creationId xmlns:a16="http://schemas.microsoft.com/office/drawing/2014/main" id="{8C6AACEA-4426-4EC1-AF7F-1C2E6B670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922" y="2358580"/>
            <a:ext cx="7494273" cy="626506"/>
          </a:xfrm>
          <a:prstGeom prst="rect">
            <a:avLst/>
          </a:prstGeom>
        </p:spPr>
      </p:pic>
      <p:pic>
        <p:nvPicPr>
          <p:cNvPr id="31" name="Imagen 30">
            <a:extLst>
              <a:ext uri="{FF2B5EF4-FFF2-40B4-BE49-F238E27FC236}">
                <a16:creationId xmlns:a16="http://schemas.microsoft.com/office/drawing/2014/main" id="{FFB9B825-1BF5-4087-93AC-8AF8E694E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695" y="3111482"/>
            <a:ext cx="7494273" cy="626506"/>
          </a:xfrm>
          <a:prstGeom prst="rect">
            <a:avLst/>
          </a:prstGeom>
        </p:spPr>
      </p:pic>
      <p:pic>
        <p:nvPicPr>
          <p:cNvPr id="32" name="Imagen 31">
            <a:extLst>
              <a:ext uri="{FF2B5EF4-FFF2-40B4-BE49-F238E27FC236}">
                <a16:creationId xmlns:a16="http://schemas.microsoft.com/office/drawing/2014/main" id="{0D326728-A66C-482F-8521-8433B34E39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4149" y="3864384"/>
            <a:ext cx="7494273" cy="626506"/>
          </a:xfrm>
          <a:prstGeom prst="rect">
            <a:avLst/>
          </a:prstGeom>
        </p:spPr>
      </p:pic>
      <p:pic>
        <p:nvPicPr>
          <p:cNvPr id="33" name="Imagen 32">
            <a:extLst>
              <a:ext uri="{FF2B5EF4-FFF2-40B4-BE49-F238E27FC236}">
                <a16:creationId xmlns:a16="http://schemas.microsoft.com/office/drawing/2014/main" id="{DEA63EB3-DFB3-4BDE-B202-6C244E56B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6719" y="4617286"/>
            <a:ext cx="7494273" cy="626506"/>
          </a:xfrm>
          <a:prstGeom prst="rect">
            <a:avLst/>
          </a:prstGeom>
        </p:spPr>
      </p:pic>
      <p:pic>
        <p:nvPicPr>
          <p:cNvPr id="34" name="Imagen 33">
            <a:extLst>
              <a:ext uri="{FF2B5EF4-FFF2-40B4-BE49-F238E27FC236}">
                <a16:creationId xmlns:a16="http://schemas.microsoft.com/office/drawing/2014/main" id="{7C10FAC7-BCF9-4803-B002-625C0E1A1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048" y="5370188"/>
            <a:ext cx="7494273" cy="626506"/>
          </a:xfrm>
          <a:prstGeom prst="rect">
            <a:avLst/>
          </a:prstGeom>
        </p:spPr>
      </p:pic>
      <p:sp>
        <p:nvSpPr>
          <p:cNvPr id="35" name="CuadroTexto 34">
            <a:extLst>
              <a:ext uri="{FF2B5EF4-FFF2-40B4-BE49-F238E27FC236}">
                <a16:creationId xmlns:a16="http://schemas.microsoft.com/office/drawing/2014/main" id="{883278D0-DD92-46A0-9CE5-8A3AC4BA135A}"/>
              </a:ext>
            </a:extLst>
          </p:cNvPr>
          <p:cNvSpPr txBox="1"/>
          <p:nvPr/>
        </p:nvSpPr>
        <p:spPr>
          <a:xfrm>
            <a:off x="1325387" y="935196"/>
            <a:ext cx="345132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INTRODUCCIÓN</a:t>
            </a:r>
            <a:endParaRPr kumimoji="0" lang="es-EC"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FE93BF5F-854F-490C-AE4D-F350E1CA1E80}"/>
              </a:ext>
            </a:extLst>
          </p:cNvPr>
          <p:cNvSpPr txBox="1"/>
          <p:nvPr/>
        </p:nvSpPr>
        <p:spPr>
          <a:xfrm>
            <a:off x="1474580" y="1692528"/>
            <a:ext cx="44076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SOLUCIÓN DE INGENIERIA</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CuadroTexto 36">
            <a:extLst>
              <a:ext uri="{FF2B5EF4-FFF2-40B4-BE49-F238E27FC236}">
                <a16:creationId xmlns:a16="http://schemas.microsoft.com/office/drawing/2014/main" id="{8FFE3407-34FF-4355-9E22-DC0ABAE4BEF1}"/>
              </a:ext>
            </a:extLst>
          </p:cNvPr>
          <p:cNvSpPr txBox="1"/>
          <p:nvPr/>
        </p:nvSpPr>
        <p:spPr>
          <a:xfrm>
            <a:off x="1740626" y="2441000"/>
            <a:ext cx="55234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FUERZA - CONTROL</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CuadroTexto 37">
            <a:extLst>
              <a:ext uri="{FF2B5EF4-FFF2-40B4-BE49-F238E27FC236}">
                <a16:creationId xmlns:a16="http://schemas.microsoft.com/office/drawing/2014/main" id="{7DD4EE53-1936-41A5-A069-722E3679A950}"/>
              </a:ext>
            </a:extLst>
          </p:cNvPr>
          <p:cNvSpPr txBox="1"/>
          <p:nvPr/>
        </p:nvSpPr>
        <p:spPr>
          <a:xfrm>
            <a:off x="2278618" y="4703807"/>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PRUEBAS Y RESULTADOS</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CuadroTexto 38">
            <a:extLst>
              <a:ext uri="{FF2B5EF4-FFF2-40B4-BE49-F238E27FC236}">
                <a16:creationId xmlns:a16="http://schemas.microsoft.com/office/drawing/2014/main" id="{34D1532B-7CFD-4053-948B-296C7CF7619E}"/>
              </a:ext>
            </a:extLst>
          </p:cNvPr>
          <p:cNvSpPr txBox="1"/>
          <p:nvPr/>
        </p:nvSpPr>
        <p:spPr>
          <a:xfrm>
            <a:off x="1856719" y="3193902"/>
            <a:ext cx="57217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SISTEMA DE CONTROL</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088012DF-4560-4A23-835D-0435140A20E8}"/>
              </a:ext>
            </a:extLst>
          </p:cNvPr>
          <p:cNvSpPr txBox="1"/>
          <p:nvPr/>
        </p:nvSpPr>
        <p:spPr>
          <a:xfrm>
            <a:off x="2071627" y="3946804"/>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IMPLEMENTACIÓN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CuadroTexto 40">
            <a:extLst>
              <a:ext uri="{FF2B5EF4-FFF2-40B4-BE49-F238E27FC236}">
                <a16:creationId xmlns:a16="http://schemas.microsoft.com/office/drawing/2014/main" id="{C833E91C-5D45-4B61-A43A-ECC74ED45985}"/>
              </a:ext>
            </a:extLst>
          </p:cNvPr>
          <p:cNvSpPr txBox="1"/>
          <p:nvPr/>
        </p:nvSpPr>
        <p:spPr>
          <a:xfrm>
            <a:off x="2562679" y="5452608"/>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CONCLUSIONES</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965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C406572-8ED7-4279-B4E1-7DD2B7F733E5}"/>
              </a:ext>
            </a:extLst>
          </p:cNvPr>
          <p:cNvGraphicFramePr>
            <a:graphicFrameLocks noGrp="1"/>
          </p:cNvGraphicFramePr>
          <p:nvPr>
            <p:extLst>
              <p:ext uri="{D42A27DB-BD31-4B8C-83A1-F6EECF244321}">
                <p14:modId xmlns:p14="http://schemas.microsoft.com/office/powerpoint/2010/main" val="2895123425"/>
              </p:ext>
            </p:extLst>
          </p:nvPr>
        </p:nvGraphicFramePr>
        <p:xfrm>
          <a:off x="1141910" y="1191891"/>
          <a:ext cx="5213350" cy="2133600"/>
        </p:xfrm>
        <a:graphic>
          <a:graphicData uri="http://schemas.openxmlformats.org/drawingml/2006/table">
            <a:tbl>
              <a:tblPr firstRow="1" firstCol="1" bandRow="1"/>
              <a:tblGrid>
                <a:gridCol w="2606675">
                  <a:extLst>
                    <a:ext uri="{9D8B030D-6E8A-4147-A177-3AD203B41FA5}">
                      <a16:colId xmlns:a16="http://schemas.microsoft.com/office/drawing/2014/main" val="1515968419"/>
                    </a:ext>
                  </a:extLst>
                </a:gridCol>
                <a:gridCol w="2606675">
                  <a:extLst>
                    <a:ext uri="{9D8B030D-6E8A-4147-A177-3AD203B41FA5}">
                      <a16:colId xmlns:a16="http://schemas.microsoft.com/office/drawing/2014/main" val="3133426133"/>
                    </a:ext>
                  </a:extLst>
                </a:gridCol>
              </a:tblGrid>
              <a:tr h="0">
                <a:tc gridSpan="2">
                  <a:txBody>
                    <a:bodyPr/>
                    <a:lstStyle/>
                    <a:p>
                      <a:pPr indent="0" algn="ctr">
                        <a:lnSpc>
                          <a:spcPct val="100000"/>
                        </a:lnSpc>
                        <a:spcAft>
                          <a:spcPts val="800"/>
                        </a:spcAft>
                      </a:pPr>
                      <a:r>
                        <a:rPr lang="es-EC" sz="1400" b="1" dirty="0">
                          <a:effectLst/>
                          <a:latin typeface="Arial" panose="020B0604020202020204" pitchFamily="34" charset="0"/>
                          <a:cs typeface="Times New Roman" panose="02020603050405020304" pitchFamily="18" charset="0"/>
                        </a:rPr>
                        <a:t>Motor Asíncrono Trifásico</a:t>
                      </a:r>
                      <a:endParaRPr lang="es-EC"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13985026"/>
                  </a:ext>
                </a:extLst>
              </a:tr>
              <a:tr h="0">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3210810123"/>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MOTELCA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945409602"/>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Motor trifásico de inducción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51509932"/>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Potencia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4 [kW] / 5.5 [HP]</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933716564"/>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RPM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2890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88980572"/>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Frecuencia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50 </a:t>
                      </a:r>
                      <a:r>
                        <a:rPr lang="en-US" sz="1400" dirty="0">
                          <a:effectLst/>
                          <a:latin typeface="Arial" panose="020B0604020202020204" pitchFamily="34" charset="0"/>
                          <a:ea typeface="Calibri" panose="020F0502020204030204" pitchFamily="34" charset="0"/>
                          <a:cs typeface="Times New Roman" panose="02020603050405020304" pitchFamily="18" charset="0"/>
                        </a:rPr>
                        <a:t>[Hz</a:t>
                      </a:r>
                      <a:r>
                        <a:rPr lang="es-EC" sz="1400" dirty="0">
                          <a:effectLst/>
                          <a:latin typeface="Arial" panose="020B0604020202020204" pitchFamily="34" charset="0"/>
                          <a:ea typeface="Calibri" panose="020F0502020204030204" pitchFamily="34"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41907968"/>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Tensión de trabajo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AC 230 [V] / 400 [V]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84271829"/>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Conexión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Cambria Math" panose="02040503050406030204" pitchFamily="18" charset="0"/>
                          <a:ea typeface="Calibri" panose="020F0502020204030204" pitchFamily="34" charset="0"/>
                          <a:cs typeface="Cambria Math" panose="020405030504060302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 /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398674800"/>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Corriente de entrada </a:t>
                      </a:r>
                      <a:r>
                        <a:rPr lang="es-EC" sz="1400" dirty="0">
                          <a:effectLst/>
                          <a:latin typeface="Arial" panose="020B0604020202020204" pitchFamily="34" charset="0"/>
                          <a:ea typeface="Calibri" panose="020F0502020204030204" pitchFamily="34" charset="0"/>
                          <a:cs typeface="Times New Roman" panose="02020603050405020304" pitchFamily="18" charset="0"/>
                        </a:rPr>
                        <a:t> </a:t>
                      </a:r>
                      <a:r>
                        <a:rPr lang="es-EC" sz="1400" dirty="0">
                          <a:effectLst/>
                          <a:latin typeface="Cambria Math" panose="02040503050406030204" pitchFamily="18" charset="0"/>
                          <a:ea typeface="Calibri" panose="020F0502020204030204" pitchFamily="34" charset="0"/>
                          <a:cs typeface="Cambria Math" panose="02040503050406030204" pitchFamily="18" charset="0"/>
                        </a:rPr>
                        <a:t>⅄ /</a:t>
                      </a:r>
                      <a:r>
                        <a:rPr lang="es-EC" sz="1400" dirty="0">
                          <a:effectLst/>
                          <a:latin typeface="Arial" panose="020B0604020202020204" pitchFamily="34" charset="0"/>
                          <a:ea typeface="Calibri" panose="020F0502020204030204" pitchFamily="34" charset="0"/>
                          <a:cs typeface="Times New Roman" panose="02020603050405020304" pitchFamily="18" charset="0"/>
                        </a:rPr>
                        <a:t> </a:t>
                      </a:r>
                      <a:r>
                        <a:rPr lang="es-EC" sz="1400" b="1" dirty="0">
                          <a:effectLst/>
                          <a:latin typeface="Arial" panose="020B0604020202020204" pitchFamily="34" charset="0"/>
                          <a:ea typeface="Calibri" panose="020F0502020204030204" pitchFamily="34"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13.6 [A] / 7.79 [A]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599181"/>
                  </a:ext>
                </a:extLst>
              </a:tr>
            </a:tbl>
          </a:graphicData>
        </a:graphic>
      </p:graphicFrame>
      <p:pic>
        <p:nvPicPr>
          <p:cNvPr id="7" name="Imagen 6">
            <a:extLst>
              <a:ext uri="{FF2B5EF4-FFF2-40B4-BE49-F238E27FC236}">
                <a16:creationId xmlns:a16="http://schemas.microsoft.com/office/drawing/2014/main" id="{F0A543B3-8EFA-4135-B041-084291EC47F5}"/>
              </a:ext>
            </a:extLst>
          </p:cNvPr>
          <p:cNvPicPr/>
          <p:nvPr/>
        </p:nvPicPr>
        <p:blipFill>
          <a:blip r:embed="rId3"/>
          <a:stretch>
            <a:fillRect/>
          </a:stretch>
        </p:blipFill>
        <p:spPr>
          <a:xfrm>
            <a:off x="8097600" y="1407791"/>
            <a:ext cx="2390775" cy="1701800"/>
          </a:xfrm>
          <a:prstGeom prst="rect">
            <a:avLst/>
          </a:prstGeom>
        </p:spPr>
      </p:pic>
      <p:graphicFrame>
        <p:nvGraphicFramePr>
          <p:cNvPr id="9" name="Tabla 8">
            <a:extLst>
              <a:ext uri="{FF2B5EF4-FFF2-40B4-BE49-F238E27FC236}">
                <a16:creationId xmlns:a16="http://schemas.microsoft.com/office/drawing/2014/main" id="{7F73037D-1046-483B-B67A-0511083425AC}"/>
              </a:ext>
            </a:extLst>
          </p:cNvPr>
          <p:cNvGraphicFramePr>
            <a:graphicFrameLocks noGrp="1"/>
          </p:cNvGraphicFramePr>
          <p:nvPr>
            <p:extLst>
              <p:ext uri="{D42A27DB-BD31-4B8C-83A1-F6EECF244321}">
                <p14:modId xmlns:p14="http://schemas.microsoft.com/office/powerpoint/2010/main" val="1182712195"/>
              </p:ext>
            </p:extLst>
          </p:nvPr>
        </p:nvGraphicFramePr>
        <p:xfrm>
          <a:off x="5795939" y="3931255"/>
          <a:ext cx="5213350" cy="1920240"/>
        </p:xfrm>
        <a:graphic>
          <a:graphicData uri="http://schemas.openxmlformats.org/drawingml/2006/table">
            <a:tbl>
              <a:tblPr firstRow="1" firstCol="1" bandRow="1"/>
              <a:tblGrid>
                <a:gridCol w="2606675">
                  <a:extLst>
                    <a:ext uri="{9D8B030D-6E8A-4147-A177-3AD203B41FA5}">
                      <a16:colId xmlns:a16="http://schemas.microsoft.com/office/drawing/2014/main" val="3966692893"/>
                    </a:ext>
                  </a:extLst>
                </a:gridCol>
                <a:gridCol w="2606675">
                  <a:extLst>
                    <a:ext uri="{9D8B030D-6E8A-4147-A177-3AD203B41FA5}">
                      <a16:colId xmlns:a16="http://schemas.microsoft.com/office/drawing/2014/main" val="872750491"/>
                    </a:ext>
                  </a:extLst>
                </a:gridCol>
              </a:tblGrid>
              <a:tr h="0">
                <a:tc gridSpan="2">
                  <a:txBody>
                    <a:bodyPr/>
                    <a:lstStyle/>
                    <a:p>
                      <a:pPr indent="0" algn="ctr">
                        <a:lnSpc>
                          <a:spcPct val="100000"/>
                        </a:lnSpc>
                        <a:spcAft>
                          <a:spcPts val="800"/>
                        </a:spcAft>
                      </a:pPr>
                      <a:r>
                        <a:rPr lang="es-EC" sz="1400" b="1" dirty="0">
                          <a:effectLst/>
                          <a:latin typeface="Arial" panose="020B0604020202020204" pitchFamily="34" charset="0"/>
                          <a:cs typeface="Times New Roman" panose="02020603050405020304" pitchFamily="18" charset="0"/>
                        </a:rPr>
                        <a:t>Actuador Rotativo</a:t>
                      </a:r>
                      <a:endParaRPr lang="es-EC"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485904"/>
                  </a:ext>
                </a:extLst>
              </a:tr>
              <a:tr h="0">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1808028693"/>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Marca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BELIMO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516383249"/>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Actuador rotativo todo-nada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04968136"/>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Tensión nominal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AC 230 </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62922743"/>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Frecuencia nominal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50 / 60 </a:t>
                      </a:r>
                      <a:r>
                        <a:rPr lang="en-US" sz="1400" dirty="0">
                          <a:effectLst/>
                          <a:latin typeface="Arial" panose="020B0604020202020204" pitchFamily="34" charset="0"/>
                          <a:ea typeface="Calibri" panose="020F0502020204030204" pitchFamily="34" charset="0"/>
                          <a:cs typeface="Times New Roman" panose="02020603050405020304" pitchFamily="18" charset="0"/>
                        </a:rPr>
                        <a:t>[Hz</a:t>
                      </a:r>
                      <a:r>
                        <a:rPr lang="es-EC" sz="1400" dirty="0">
                          <a:effectLst/>
                          <a:latin typeface="Arial" panose="020B0604020202020204" pitchFamily="34" charset="0"/>
                          <a:ea typeface="Calibri" panose="020F0502020204030204" pitchFamily="34"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71039403"/>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Rango de tensión nominal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AC 85 - 264 [V]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991799246"/>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Par de giro del motor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5 [Nm]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590404333"/>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Ángulo de giro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Máx. 95°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121082"/>
                  </a:ext>
                </a:extLst>
              </a:tr>
            </a:tbl>
          </a:graphicData>
        </a:graphic>
      </p:graphicFrame>
      <p:pic>
        <p:nvPicPr>
          <p:cNvPr id="12" name="Imagen 11">
            <a:extLst>
              <a:ext uri="{FF2B5EF4-FFF2-40B4-BE49-F238E27FC236}">
                <a16:creationId xmlns:a16="http://schemas.microsoft.com/office/drawing/2014/main" id="{0BA26296-9AFE-40BB-BAAA-742CBC919FDE}"/>
              </a:ext>
            </a:extLst>
          </p:cNvPr>
          <p:cNvPicPr/>
          <p:nvPr/>
        </p:nvPicPr>
        <p:blipFill>
          <a:blip r:embed="rId4"/>
          <a:stretch>
            <a:fillRect/>
          </a:stretch>
        </p:blipFill>
        <p:spPr>
          <a:xfrm>
            <a:off x="1976631" y="4051905"/>
            <a:ext cx="2508885" cy="1799590"/>
          </a:xfrm>
          <a:prstGeom prst="rect">
            <a:avLst/>
          </a:prstGeom>
        </p:spPr>
      </p:pic>
      <p:pic>
        <p:nvPicPr>
          <p:cNvPr id="13" name="Imagen 12">
            <a:extLst>
              <a:ext uri="{FF2B5EF4-FFF2-40B4-BE49-F238E27FC236}">
                <a16:creationId xmlns:a16="http://schemas.microsoft.com/office/drawing/2014/main" id="{27D38AFC-27E7-469B-8241-F42A70ED9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5" name="CuadroTexto 14">
            <a:extLst>
              <a:ext uri="{FF2B5EF4-FFF2-40B4-BE49-F238E27FC236}">
                <a16:creationId xmlns:a16="http://schemas.microsoft.com/office/drawing/2014/main" id="{EBB02CC5-287C-4E51-AA04-A1E77A583770}"/>
              </a:ext>
            </a:extLst>
          </p:cNvPr>
          <p:cNvSpPr txBox="1"/>
          <p:nvPr/>
        </p:nvSpPr>
        <p:spPr>
          <a:xfrm>
            <a:off x="711686" y="265240"/>
            <a:ext cx="4979429" cy="400110"/>
          </a:xfrm>
          <a:prstGeom prst="rect">
            <a:avLst/>
          </a:prstGeom>
          <a:noFill/>
        </p:spPr>
        <p:txBody>
          <a:bodyPr wrap="square">
            <a:spAutoFit/>
          </a:bodyPr>
          <a:lstStyle/>
          <a:p>
            <a:r>
              <a:rPr lang="en-US" sz="2000" b="1" dirty="0">
                <a:latin typeface="Arial" panose="020B0604020202020204" pitchFamily="34" charset="0"/>
              </a:rPr>
              <a:t>A</a:t>
            </a:r>
            <a:r>
              <a:rPr lang="es-EC" sz="2000" b="1" dirty="0">
                <a:latin typeface="Arial" panose="020B0604020202020204" pitchFamily="34" charset="0"/>
              </a:rPr>
              <a:t>CTUADORES - PREACTUADORES</a:t>
            </a:r>
            <a:endParaRPr lang="es-EC" b="1" dirty="0"/>
          </a:p>
        </p:txBody>
      </p:sp>
    </p:spTree>
    <p:extLst>
      <p:ext uri="{BB962C8B-B14F-4D97-AF65-F5344CB8AC3E}">
        <p14:creationId xmlns:p14="http://schemas.microsoft.com/office/powerpoint/2010/main" val="2127226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E79A45CA-2FDF-4735-AE9E-4512F6013FE8}"/>
              </a:ext>
            </a:extLst>
          </p:cNvPr>
          <p:cNvGraphicFramePr>
            <a:graphicFrameLocks noGrp="1"/>
          </p:cNvGraphicFramePr>
          <p:nvPr>
            <p:extLst>
              <p:ext uri="{D42A27DB-BD31-4B8C-83A1-F6EECF244321}">
                <p14:modId xmlns:p14="http://schemas.microsoft.com/office/powerpoint/2010/main" val="585697322"/>
              </p:ext>
            </p:extLst>
          </p:nvPr>
        </p:nvGraphicFramePr>
        <p:xfrm>
          <a:off x="1251093" y="1119621"/>
          <a:ext cx="5213350" cy="1706880"/>
        </p:xfrm>
        <a:graphic>
          <a:graphicData uri="http://schemas.openxmlformats.org/drawingml/2006/table">
            <a:tbl>
              <a:tblPr firstRow="1" firstCol="1" bandRow="1"/>
              <a:tblGrid>
                <a:gridCol w="2606675">
                  <a:extLst>
                    <a:ext uri="{9D8B030D-6E8A-4147-A177-3AD203B41FA5}">
                      <a16:colId xmlns:a16="http://schemas.microsoft.com/office/drawing/2014/main" val="2431040999"/>
                    </a:ext>
                  </a:extLst>
                </a:gridCol>
                <a:gridCol w="2606675">
                  <a:extLst>
                    <a:ext uri="{9D8B030D-6E8A-4147-A177-3AD203B41FA5}">
                      <a16:colId xmlns:a16="http://schemas.microsoft.com/office/drawing/2014/main" val="4171864584"/>
                    </a:ext>
                  </a:extLst>
                </a:gridCol>
              </a:tblGrid>
              <a:tr h="0">
                <a:tc gridSpan="2">
                  <a:txBody>
                    <a:bodyPr/>
                    <a:lstStyle/>
                    <a:p>
                      <a:pPr indent="0" algn="ctr">
                        <a:lnSpc>
                          <a:spcPct val="100000"/>
                        </a:lnSpc>
                        <a:spcAft>
                          <a:spcPts val="800"/>
                        </a:spcAft>
                      </a:pPr>
                      <a:r>
                        <a:rPr lang="es-EC" sz="1400" b="1" dirty="0">
                          <a:effectLst/>
                          <a:latin typeface="Arial" panose="020B0604020202020204" pitchFamily="34" charset="0"/>
                          <a:cs typeface="Times New Roman" panose="02020603050405020304" pitchFamily="18" charset="0"/>
                        </a:rPr>
                        <a:t>Válvula Solenoide</a:t>
                      </a:r>
                      <a:endParaRPr lang="es-EC"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049095740"/>
                  </a:ext>
                </a:extLst>
              </a:tr>
              <a:tr h="0">
                <a:tc gridSpan="2">
                  <a:txBody>
                    <a:bodyPr/>
                    <a:lstStyle/>
                    <a:p>
                      <a:pPr indent="0" algn="ctr">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2846281597"/>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COVNA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87364798"/>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Válvula solenoide para control de fluido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49003971"/>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Tensión nominal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AC 220 </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43692098"/>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Presión máx.</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1.6 </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n-US" sz="1400" dirty="0" err="1">
                          <a:effectLst/>
                          <a:latin typeface="Arial" panose="020B0604020202020204" pitchFamily="34" charset="0"/>
                          <a:ea typeface="Calibri" panose="020F0502020204030204" pitchFamily="34" charset="0"/>
                          <a:cs typeface="Times New Roman" panose="02020603050405020304" pitchFamily="18" charset="0"/>
                        </a:rPr>
                        <a:t>Mpa</a:t>
                      </a:r>
                      <a:r>
                        <a:rPr lang="es-EC" sz="1400" dirty="0">
                          <a:effectLst/>
                          <a:latin typeface="Arial" panose="020B0604020202020204" pitchFamily="34" charset="0"/>
                          <a:ea typeface="Calibri" panose="020F0502020204030204" pitchFamily="34"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587303399"/>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Presión min.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0.03 </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n-US" sz="1400" dirty="0" err="1">
                          <a:effectLst/>
                          <a:latin typeface="Arial" panose="020B0604020202020204" pitchFamily="34" charset="0"/>
                          <a:ea typeface="Calibri" panose="020F0502020204030204" pitchFamily="34" charset="0"/>
                          <a:cs typeface="Times New Roman" panose="02020603050405020304" pitchFamily="18" charset="0"/>
                        </a:rPr>
                        <a:t>Mpa</a:t>
                      </a:r>
                      <a:r>
                        <a:rPr lang="es-EC" sz="1400" dirty="0">
                          <a:effectLst/>
                          <a:latin typeface="Arial" panose="020B0604020202020204" pitchFamily="34" charset="0"/>
                          <a:ea typeface="Calibri" panose="020F0502020204030204" pitchFamily="34"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651812"/>
                  </a:ext>
                </a:extLst>
              </a:tr>
            </a:tbl>
          </a:graphicData>
        </a:graphic>
      </p:graphicFrame>
      <p:pic>
        <p:nvPicPr>
          <p:cNvPr id="8" name="Imagen 7">
            <a:extLst>
              <a:ext uri="{FF2B5EF4-FFF2-40B4-BE49-F238E27FC236}">
                <a16:creationId xmlns:a16="http://schemas.microsoft.com/office/drawing/2014/main" id="{0CCB91DA-5724-4BBC-BE5E-D3B39A5467ED}"/>
              </a:ext>
            </a:extLst>
          </p:cNvPr>
          <p:cNvPicPr/>
          <p:nvPr/>
        </p:nvPicPr>
        <p:blipFill>
          <a:blip r:embed="rId3"/>
          <a:stretch>
            <a:fillRect/>
          </a:stretch>
        </p:blipFill>
        <p:spPr>
          <a:xfrm>
            <a:off x="8123189" y="1060566"/>
            <a:ext cx="1704975" cy="1824990"/>
          </a:xfrm>
          <a:prstGeom prst="rect">
            <a:avLst/>
          </a:prstGeom>
        </p:spPr>
      </p:pic>
      <p:graphicFrame>
        <p:nvGraphicFramePr>
          <p:cNvPr id="9" name="Tabla 8">
            <a:extLst>
              <a:ext uri="{FF2B5EF4-FFF2-40B4-BE49-F238E27FC236}">
                <a16:creationId xmlns:a16="http://schemas.microsoft.com/office/drawing/2014/main" id="{970993E6-994C-41AC-8489-26DA01468041}"/>
              </a:ext>
            </a:extLst>
          </p:cNvPr>
          <p:cNvGraphicFramePr>
            <a:graphicFrameLocks noGrp="1"/>
          </p:cNvGraphicFramePr>
          <p:nvPr>
            <p:extLst>
              <p:ext uri="{D42A27DB-BD31-4B8C-83A1-F6EECF244321}">
                <p14:modId xmlns:p14="http://schemas.microsoft.com/office/powerpoint/2010/main" val="3124770085"/>
              </p:ext>
            </p:extLst>
          </p:nvPr>
        </p:nvGraphicFramePr>
        <p:xfrm>
          <a:off x="5928555" y="3772192"/>
          <a:ext cx="5213350" cy="1706880"/>
        </p:xfrm>
        <a:graphic>
          <a:graphicData uri="http://schemas.openxmlformats.org/drawingml/2006/table">
            <a:tbl>
              <a:tblPr firstRow="1" firstCol="1" bandRow="1"/>
              <a:tblGrid>
                <a:gridCol w="2430780">
                  <a:extLst>
                    <a:ext uri="{9D8B030D-6E8A-4147-A177-3AD203B41FA5}">
                      <a16:colId xmlns:a16="http://schemas.microsoft.com/office/drawing/2014/main" val="620118261"/>
                    </a:ext>
                  </a:extLst>
                </a:gridCol>
                <a:gridCol w="2782570">
                  <a:extLst>
                    <a:ext uri="{9D8B030D-6E8A-4147-A177-3AD203B41FA5}">
                      <a16:colId xmlns:a16="http://schemas.microsoft.com/office/drawing/2014/main" val="2330730475"/>
                    </a:ext>
                  </a:extLst>
                </a:gridCol>
              </a:tblGrid>
              <a:tr h="0">
                <a:tc gridSpan="2">
                  <a:txBody>
                    <a:bodyPr/>
                    <a:lstStyle/>
                    <a:p>
                      <a:pPr indent="0" algn="ctr">
                        <a:lnSpc>
                          <a:spcPct val="100000"/>
                        </a:lnSpc>
                        <a:spcAft>
                          <a:spcPts val="800"/>
                        </a:spcAft>
                      </a:pPr>
                      <a:r>
                        <a:rPr lang="es-EC" sz="1400" b="1" dirty="0">
                          <a:effectLst/>
                          <a:latin typeface="Arial" panose="020B0604020202020204" pitchFamily="34" charset="0"/>
                          <a:cs typeface="Times New Roman" panose="02020603050405020304" pitchFamily="18" charset="0"/>
                        </a:rPr>
                        <a:t>Electroválvula Neumática</a:t>
                      </a:r>
                      <a:endParaRPr lang="es-EC"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720377162"/>
                  </a:ext>
                </a:extLst>
              </a:tr>
              <a:tr h="0">
                <a:tc gridSpan="2">
                  <a:txBody>
                    <a:bodyPr/>
                    <a:lstStyle/>
                    <a:p>
                      <a:pPr indent="0" algn="ctr">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2678951553"/>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FESTO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952132809"/>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Electroválvula neumática 3/2 monoestable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99532786"/>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Tensión nominal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DC 24 </a:t>
                      </a:r>
                      <a:r>
                        <a:rPr lang="en-US" sz="1400">
                          <a:effectLst/>
                          <a:latin typeface="Arial" panose="020B0604020202020204" pitchFamily="34" charset="0"/>
                          <a:ea typeface="Calibri" panose="020F0502020204030204" pitchFamily="34" charset="0"/>
                          <a:cs typeface="Times New Roman" panose="02020603050405020304" pitchFamily="18" charset="0"/>
                        </a:rPr>
                        <a:t>[</a:t>
                      </a:r>
                      <a:r>
                        <a:rPr lang="es-EC" sz="1400">
                          <a:effectLst/>
                          <a:latin typeface="Arial" panose="020B0604020202020204" pitchFamily="34" charset="0"/>
                          <a:ea typeface="Calibri" panose="020F0502020204030204" pitchFamily="34" charset="0"/>
                          <a:cs typeface="Times New Roman" panose="02020603050405020304" pitchFamily="18" charset="0"/>
                        </a:rPr>
                        <a:t>V]</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536392306"/>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Tasa de flujo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800 </a:t>
                      </a:r>
                      <a:r>
                        <a:rPr lang="en-US" sz="1400">
                          <a:effectLst/>
                          <a:latin typeface="Arial" panose="020B0604020202020204" pitchFamily="34" charset="0"/>
                          <a:ea typeface="Calibri" panose="020F0502020204030204" pitchFamily="34" charset="0"/>
                          <a:cs typeface="Times New Roman" panose="02020603050405020304" pitchFamily="18" charset="0"/>
                        </a:rPr>
                        <a:t>[l/min</a:t>
                      </a:r>
                      <a:r>
                        <a:rPr lang="es-EC" sz="1400">
                          <a:effectLst/>
                          <a:latin typeface="Arial" panose="020B0604020202020204" pitchFamily="34" charset="0"/>
                          <a:ea typeface="Calibri" panose="020F0502020204030204" pitchFamily="34" charset="0"/>
                          <a:cs typeface="Times New Roman" panose="02020603050405020304" pitchFamily="18" charset="0"/>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440435525"/>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Presión de operación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-0.95 a 10 </a:t>
                      </a:r>
                      <a:r>
                        <a:rPr lang="en-US" sz="1400" dirty="0">
                          <a:effectLst/>
                          <a:latin typeface="Arial" panose="020B0604020202020204" pitchFamily="34" charset="0"/>
                          <a:ea typeface="Calibri" panose="020F0502020204030204" pitchFamily="34" charset="0"/>
                          <a:cs typeface="Times New Roman" panose="02020603050405020304" pitchFamily="18" charset="0"/>
                        </a:rPr>
                        <a:t>[bar</a:t>
                      </a:r>
                      <a:r>
                        <a:rPr lang="es-EC" sz="1400" dirty="0">
                          <a:effectLst/>
                          <a:latin typeface="Arial" panose="020B0604020202020204" pitchFamily="34" charset="0"/>
                          <a:ea typeface="Calibri" panose="020F0502020204030204" pitchFamily="34"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139986"/>
                  </a:ext>
                </a:extLst>
              </a:tr>
            </a:tbl>
          </a:graphicData>
        </a:graphic>
      </p:graphicFrame>
      <p:pic>
        <p:nvPicPr>
          <p:cNvPr id="12" name="Imagen 11" descr="solenoid valve">
            <a:extLst>
              <a:ext uri="{FF2B5EF4-FFF2-40B4-BE49-F238E27FC236}">
                <a16:creationId xmlns:a16="http://schemas.microsoft.com/office/drawing/2014/main" id="{D064C0F1-46DE-4AA8-8749-84BDEE856A8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110" y="3429000"/>
            <a:ext cx="2066925" cy="2066925"/>
          </a:xfrm>
          <a:prstGeom prst="rect">
            <a:avLst/>
          </a:prstGeom>
          <a:noFill/>
          <a:ln>
            <a:noFill/>
          </a:ln>
        </p:spPr>
      </p:pic>
      <p:pic>
        <p:nvPicPr>
          <p:cNvPr id="13" name="Imagen 12">
            <a:extLst>
              <a:ext uri="{FF2B5EF4-FFF2-40B4-BE49-F238E27FC236}">
                <a16:creationId xmlns:a16="http://schemas.microsoft.com/office/drawing/2014/main" id="{D2FAD270-33F3-435C-A1C9-4642F3270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4" name="CuadroTexto 13">
            <a:extLst>
              <a:ext uri="{FF2B5EF4-FFF2-40B4-BE49-F238E27FC236}">
                <a16:creationId xmlns:a16="http://schemas.microsoft.com/office/drawing/2014/main" id="{C4797378-853B-4ECF-82FE-22B1FBAF9091}"/>
              </a:ext>
            </a:extLst>
          </p:cNvPr>
          <p:cNvSpPr txBox="1"/>
          <p:nvPr/>
        </p:nvSpPr>
        <p:spPr>
          <a:xfrm>
            <a:off x="711686" y="265240"/>
            <a:ext cx="4979429" cy="400110"/>
          </a:xfrm>
          <a:prstGeom prst="rect">
            <a:avLst/>
          </a:prstGeom>
          <a:noFill/>
        </p:spPr>
        <p:txBody>
          <a:bodyPr wrap="square">
            <a:spAutoFit/>
          </a:bodyPr>
          <a:lstStyle/>
          <a:p>
            <a:r>
              <a:rPr lang="en-US" sz="2000" b="1" dirty="0">
                <a:latin typeface="Arial" panose="020B0604020202020204" pitchFamily="34" charset="0"/>
              </a:rPr>
              <a:t>A</a:t>
            </a:r>
            <a:r>
              <a:rPr lang="es-EC" sz="2000" b="1" dirty="0">
                <a:latin typeface="Arial" panose="020B0604020202020204" pitchFamily="34" charset="0"/>
              </a:rPr>
              <a:t>CTUADORES - PREACTUADORES</a:t>
            </a:r>
            <a:endParaRPr lang="es-EC" b="1" dirty="0"/>
          </a:p>
        </p:txBody>
      </p:sp>
    </p:spTree>
    <p:extLst>
      <p:ext uri="{BB962C8B-B14F-4D97-AF65-F5344CB8AC3E}">
        <p14:creationId xmlns:p14="http://schemas.microsoft.com/office/powerpoint/2010/main" val="409025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8229D03-D50A-404D-946D-D0106D464D4E}"/>
              </a:ext>
            </a:extLst>
          </p:cNvPr>
          <p:cNvGraphicFramePr>
            <a:graphicFrameLocks noGrp="1"/>
          </p:cNvGraphicFramePr>
          <p:nvPr>
            <p:extLst>
              <p:ext uri="{D42A27DB-BD31-4B8C-83A1-F6EECF244321}">
                <p14:modId xmlns:p14="http://schemas.microsoft.com/office/powerpoint/2010/main" val="3425968278"/>
              </p:ext>
            </p:extLst>
          </p:nvPr>
        </p:nvGraphicFramePr>
        <p:xfrm>
          <a:off x="1401218" y="1269746"/>
          <a:ext cx="5213350" cy="1920240"/>
        </p:xfrm>
        <a:graphic>
          <a:graphicData uri="http://schemas.openxmlformats.org/drawingml/2006/table">
            <a:tbl>
              <a:tblPr firstRow="1" firstCol="1" bandRow="1"/>
              <a:tblGrid>
                <a:gridCol w="2430780">
                  <a:extLst>
                    <a:ext uri="{9D8B030D-6E8A-4147-A177-3AD203B41FA5}">
                      <a16:colId xmlns:a16="http://schemas.microsoft.com/office/drawing/2014/main" val="2278743591"/>
                    </a:ext>
                  </a:extLst>
                </a:gridCol>
                <a:gridCol w="2782570">
                  <a:extLst>
                    <a:ext uri="{9D8B030D-6E8A-4147-A177-3AD203B41FA5}">
                      <a16:colId xmlns:a16="http://schemas.microsoft.com/office/drawing/2014/main" val="2006654839"/>
                    </a:ext>
                  </a:extLst>
                </a:gridCol>
              </a:tblGrid>
              <a:tr h="0">
                <a:tc gridSpan="2">
                  <a:txBody>
                    <a:bodyPr/>
                    <a:lstStyle/>
                    <a:p>
                      <a:pPr indent="0" algn="ctr">
                        <a:lnSpc>
                          <a:spcPct val="100000"/>
                        </a:lnSpc>
                        <a:spcAft>
                          <a:spcPts val="800"/>
                        </a:spcAft>
                      </a:pPr>
                      <a:r>
                        <a:rPr lang="es-EC" sz="1400" b="1">
                          <a:effectLst/>
                          <a:latin typeface="Arial" panose="020B0604020202020204" pitchFamily="34" charset="0"/>
                          <a:cs typeface="Times New Roman" panose="02020603050405020304" pitchFamily="18" charset="0"/>
                        </a:rPr>
                        <a:t>Válvula de Asiento Inclinado</a:t>
                      </a:r>
                      <a:endParaRPr lang="es-EC" sz="1400">
                        <a:effectLst/>
                        <a:latin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389724081"/>
                  </a:ext>
                </a:extLst>
              </a:tr>
              <a:tr h="0">
                <a:tc gridSpan="2">
                  <a:txBody>
                    <a:bodyPr/>
                    <a:lstStyle/>
                    <a:p>
                      <a:pPr indent="0" algn="ctr">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Especificaciones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3120235839"/>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Marca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GENEBRE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00859685"/>
                  </a:ext>
                </a:extLst>
              </a:tr>
              <a:tr h="0">
                <a:tc>
                  <a:txBody>
                    <a:bodyPr/>
                    <a:lstStyle/>
                    <a:p>
                      <a:pPr indent="0">
                        <a:lnSpc>
                          <a:spcPct val="1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Tipo de producto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Válvula de Asiento Inclinado con Actuador Simple Efecto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62164893"/>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Presión máxima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9 </a:t>
                      </a:r>
                      <a:r>
                        <a:rPr lang="en-US" sz="1400">
                          <a:effectLst/>
                          <a:latin typeface="Arial" panose="020B0604020202020204" pitchFamily="34" charset="0"/>
                          <a:ea typeface="Calibri" panose="020F0502020204030204" pitchFamily="34" charset="0"/>
                          <a:cs typeface="Times New Roman" panose="02020603050405020304" pitchFamily="18" charset="0"/>
                        </a:rPr>
                        <a:t>[bar</a:t>
                      </a:r>
                      <a:r>
                        <a:rPr lang="es-EC" sz="1400">
                          <a:effectLst/>
                          <a:latin typeface="Arial" panose="020B0604020202020204" pitchFamily="34" charset="0"/>
                          <a:ea typeface="Calibri" panose="020F0502020204030204" pitchFamily="34" charset="0"/>
                          <a:cs typeface="Times New Roman" panose="02020603050405020304" pitchFamily="18" charset="0"/>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93756067"/>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Viscosidad máxima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600 </a:t>
                      </a:r>
                      <a:r>
                        <a:rPr lang="en-US" sz="1400">
                          <a:effectLst/>
                          <a:latin typeface="Arial" panose="020B0604020202020204" pitchFamily="34" charset="0"/>
                          <a:ea typeface="Calibri" panose="020F0502020204030204" pitchFamily="34" charset="0"/>
                          <a:cs typeface="Times New Roman" panose="02020603050405020304" pitchFamily="18" charset="0"/>
                        </a:rPr>
                        <a:t>[mm</a:t>
                      </a:r>
                      <a:r>
                        <a:rPr lang="en-US" sz="1400" baseline="30000">
                          <a:effectLst/>
                          <a:latin typeface="Arial" panose="020B0604020202020204" pitchFamily="34" charset="0"/>
                          <a:ea typeface="Calibri" panose="020F0502020204030204" pitchFamily="34" charset="0"/>
                          <a:cs typeface="Times New Roman" panose="02020603050405020304" pitchFamily="18" charset="0"/>
                        </a:rPr>
                        <a:t>2</a:t>
                      </a:r>
                      <a:r>
                        <a:rPr lang="en-US" sz="1400">
                          <a:effectLst/>
                          <a:latin typeface="Arial" panose="020B0604020202020204" pitchFamily="34" charset="0"/>
                          <a:ea typeface="Calibri" panose="020F0502020204030204" pitchFamily="34" charset="0"/>
                          <a:cs typeface="Times New Roman" panose="02020603050405020304" pitchFamily="18" charset="0"/>
                        </a:rPr>
                        <a:t>/s</a:t>
                      </a:r>
                      <a:r>
                        <a:rPr lang="es-EC" sz="1400">
                          <a:effectLst/>
                          <a:latin typeface="Arial" panose="020B0604020202020204" pitchFamily="34" charset="0"/>
                          <a:ea typeface="Calibri" panose="020F0502020204030204" pitchFamily="34" charset="0"/>
                          <a:cs typeface="Times New Roman" panose="02020603050405020304" pitchFamily="18" charset="0"/>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22898424"/>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Temperatura de fluido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0">
                        <a:lnSpc>
                          <a:spcPct val="100000"/>
                        </a:lnSpc>
                        <a:spcAft>
                          <a:spcPts val="800"/>
                        </a:spcAft>
                      </a:pPr>
                      <a:r>
                        <a:rPr lang="es-EC" sz="1400">
                          <a:effectLst/>
                          <a:latin typeface="Arial" panose="020B0604020202020204" pitchFamily="34" charset="0"/>
                          <a:ea typeface="Calibri" panose="020F0502020204030204" pitchFamily="34" charset="0"/>
                          <a:cs typeface="Times New Roman" panose="02020603050405020304" pitchFamily="18" charset="0"/>
                        </a:rPr>
                        <a:t>-10 a 180 °C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19613625"/>
                  </a:ext>
                </a:extLst>
              </a:tr>
              <a:tr h="0">
                <a:tc>
                  <a:txBody>
                    <a:bodyPr/>
                    <a:lstStyle/>
                    <a:p>
                      <a:pPr indent="0">
                        <a:lnSpc>
                          <a:spcPct val="100000"/>
                        </a:lnSpc>
                        <a:spcAft>
                          <a:spcPts val="800"/>
                        </a:spcAft>
                      </a:pPr>
                      <a:r>
                        <a:rPr lang="es-EC" sz="1400" b="1">
                          <a:effectLst/>
                          <a:latin typeface="Arial" panose="020B0604020202020204" pitchFamily="34" charset="0"/>
                          <a:ea typeface="Calibri" panose="020F0502020204030204" pitchFamily="34" charset="0"/>
                          <a:cs typeface="Times New Roman" panose="02020603050405020304" pitchFamily="18" charset="0"/>
                        </a:rPr>
                        <a:t>Temperatura ambiente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nSpc>
                          <a:spcPct val="1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-10 a 60 °C</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398544"/>
                  </a:ext>
                </a:extLst>
              </a:tr>
            </a:tbl>
          </a:graphicData>
        </a:graphic>
      </p:graphicFrame>
      <p:pic>
        <p:nvPicPr>
          <p:cNvPr id="7" name="Imagen 6" descr="VALVULA ASIENTO INCLINADO 1&quot; CON ACTUADOR NEUMATICO DE SIMPLE ...">
            <a:extLst>
              <a:ext uri="{FF2B5EF4-FFF2-40B4-BE49-F238E27FC236}">
                <a16:creationId xmlns:a16="http://schemas.microsoft.com/office/drawing/2014/main" id="{D1C0DA4F-BE70-4538-B673-06853BC7A69C}"/>
              </a:ext>
            </a:extLst>
          </p:cNvPr>
          <p:cNvPicPr/>
          <p:nvPr/>
        </p:nvPicPr>
        <p:blipFill rotWithShape="1">
          <a:blip r:embed="rId3" cstate="print">
            <a:extLst>
              <a:ext uri="{28A0092B-C50C-407E-A947-70E740481C1C}">
                <a14:useLocalDpi xmlns:a14="http://schemas.microsoft.com/office/drawing/2010/main" val="0"/>
              </a:ext>
            </a:extLst>
          </a:blip>
          <a:srcRect l="11314" t="30935" r="37774" b="17796"/>
          <a:stretch/>
        </p:blipFill>
        <p:spPr bwMode="auto">
          <a:xfrm>
            <a:off x="7647104" y="2961386"/>
            <a:ext cx="1960919" cy="2183820"/>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92E62323-7BF0-4EB0-90B7-6B9A433BF7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9" name="CuadroTexto 8">
            <a:extLst>
              <a:ext uri="{FF2B5EF4-FFF2-40B4-BE49-F238E27FC236}">
                <a16:creationId xmlns:a16="http://schemas.microsoft.com/office/drawing/2014/main" id="{A355B7A1-E2F9-4242-9B0C-AF6C214C3CCB}"/>
              </a:ext>
            </a:extLst>
          </p:cNvPr>
          <p:cNvSpPr txBox="1"/>
          <p:nvPr/>
        </p:nvSpPr>
        <p:spPr>
          <a:xfrm>
            <a:off x="711686" y="265240"/>
            <a:ext cx="4979429" cy="400110"/>
          </a:xfrm>
          <a:prstGeom prst="rect">
            <a:avLst/>
          </a:prstGeom>
          <a:noFill/>
        </p:spPr>
        <p:txBody>
          <a:bodyPr wrap="square">
            <a:spAutoFit/>
          </a:bodyPr>
          <a:lstStyle/>
          <a:p>
            <a:r>
              <a:rPr lang="en-US" sz="2000" b="1" dirty="0">
                <a:latin typeface="Arial" panose="020B0604020202020204" pitchFamily="34" charset="0"/>
              </a:rPr>
              <a:t>A</a:t>
            </a:r>
            <a:r>
              <a:rPr lang="es-EC" sz="2000" b="1" dirty="0">
                <a:latin typeface="Arial" panose="020B0604020202020204" pitchFamily="34" charset="0"/>
              </a:rPr>
              <a:t>CTUADORES - PREACTUADORES</a:t>
            </a:r>
            <a:endParaRPr lang="es-EC" b="1" dirty="0"/>
          </a:p>
        </p:txBody>
      </p:sp>
    </p:spTree>
    <p:extLst>
      <p:ext uri="{BB962C8B-B14F-4D97-AF65-F5344CB8AC3E}">
        <p14:creationId xmlns:p14="http://schemas.microsoft.com/office/powerpoint/2010/main" val="485676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FCFF04F-FD2D-49D3-806C-CF17DF72D650}"/>
              </a:ext>
            </a:extLst>
          </p:cNvPr>
          <p:cNvPicPr>
            <a:picLocks noChangeAspect="1"/>
          </p:cNvPicPr>
          <p:nvPr/>
        </p:nvPicPr>
        <p:blipFill rotWithShape="1">
          <a:blip r:embed="rId3">
            <a:extLst>
              <a:ext uri="{28A0092B-C50C-407E-A947-70E740481C1C}">
                <a14:useLocalDpi xmlns:a14="http://schemas.microsoft.com/office/drawing/2010/main" val="0"/>
              </a:ext>
            </a:extLst>
          </a:blip>
          <a:srcRect t="22089" b="21791"/>
          <a:stretch/>
        </p:blipFill>
        <p:spPr>
          <a:xfrm>
            <a:off x="2381793" y="223763"/>
            <a:ext cx="8016781" cy="5822196"/>
          </a:xfrm>
          <a:prstGeom prst="rect">
            <a:avLst/>
          </a:prstGeom>
        </p:spPr>
      </p:pic>
      <p:pic>
        <p:nvPicPr>
          <p:cNvPr id="10" name="Imagen 9">
            <a:extLst>
              <a:ext uri="{FF2B5EF4-FFF2-40B4-BE49-F238E27FC236}">
                <a16:creationId xmlns:a16="http://schemas.microsoft.com/office/drawing/2014/main" id="{42AB8C7E-ED07-40FE-B710-17A50E108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331904" y="2850611"/>
            <a:ext cx="5730195" cy="476498"/>
          </a:xfrm>
          <a:prstGeom prst="rect">
            <a:avLst/>
          </a:prstGeom>
        </p:spPr>
      </p:pic>
      <p:sp>
        <p:nvSpPr>
          <p:cNvPr id="13" name="CuadroTexto 12">
            <a:extLst>
              <a:ext uri="{FF2B5EF4-FFF2-40B4-BE49-F238E27FC236}">
                <a16:creationId xmlns:a16="http://schemas.microsoft.com/office/drawing/2014/main" id="{2BF91B5F-A310-4F8A-8075-EF5B47BCBB9E}"/>
              </a:ext>
            </a:extLst>
          </p:cNvPr>
          <p:cNvSpPr txBox="1"/>
          <p:nvPr/>
        </p:nvSpPr>
        <p:spPr>
          <a:xfrm rot="16200000">
            <a:off x="-2121838" y="2848013"/>
            <a:ext cx="5386452" cy="400110"/>
          </a:xfrm>
          <a:prstGeom prst="rect">
            <a:avLst/>
          </a:prstGeom>
          <a:noFill/>
        </p:spPr>
        <p:txBody>
          <a:bodyPr wrap="square">
            <a:spAutoFit/>
          </a:bodyPr>
          <a:lstStyle/>
          <a:p>
            <a:r>
              <a:rPr lang="en-US" sz="2000" b="1" dirty="0">
                <a:latin typeface="Arial" panose="020B0604020202020204" pitchFamily="34" charset="0"/>
              </a:rPr>
              <a:t>DISE</a:t>
            </a:r>
            <a:r>
              <a:rPr lang="es-EC" sz="2000" b="1" dirty="0">
                <a:latin typeface="Arial" panose="020B0604020202020204" pitchFamily="34" charset="0"/>
              </a:rPr>
              <a:t>ÑO ARMARIO DE FUERZA-CONTROL</a:t>
            </a:r>
            <a:endParaRPr lang="es-EC" b="1" dirty="0"/>
          </a:p>
        </p:txBody>
      </p:sp>
    </p:spTree>
    <p:extLst>
      <p:ext uri="{BB962C8B-B14F-4D97-AF65-F5344CB8AC3E}">
        <p14:creationId xmlns:p14="http://schemas.microsoft.com/office/powerpoint/2010/main" val="3073547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A8B9096-2BB2-4AE9-A062-212086B05696}"/>
              </a:ext>
            </a:extLst>
          </p:cNvPr>
          <p:cNvPicPr>
            <a:picLocks noChangeAspect="1"/>
          </p:cNvPicPr>
          <p:nvPr/>
        </p:nvPicPr>
        <p:blipFill rotWithShape="1">
          <a:blip r:embed="rId3">
            <a:extLst>
              <a:ext uri="{28A0092B-C50C-407E-A947-70E740481C1C}">
                <a14:useLocalDpi xmlns:a14="http://schemas.microsoft.com/office/drawing/2010/main" val="0"/>
              </a:ext>
            </a:extLst>
          </a:blip>
          <a:srcRect t="7562"/>
          <a:stretch/>
        </p:blipFill>
        <p:spPr>
          <a:xfrm>
            <a:off x="3446318" y="259307"/>
            <a:ext cx="5299364" cy="6339385"/>
          </a:xfrm>
          <a:prstGeom prst="rect">
            <a:avLst/>
          </a:prstGeom>
        </p:spPr>
      </p:pic>
      <p:pic>
        <p:nvPicPr>
          <p:cNvPr id="5" name="Imagen 4">
            <a:extLst>
              <a:ext uri="{FF2B5EF4-FFF2-40B4-BE49-F238E27FC236}">
                <a16:creationId xmlns:a16="http://schemas.microsoft.com/office/drawing/2014/main" id="{B47CBDB5-449F-4499-9447-C4631E5EA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304608" y="2886155"/>
            <a:ext cx="5730195" cy="476498"/>
          </a:xfrm>
          <a:prstGeom prst="rect">
            <a:avLst/>
          </a:prstGeom>
        </p:spPr>
      </p:pic>
      <p:sp>
        <p:nvSpPr>
          <p:cNvPr id="6" name="CuadroTexto 5">
            <a:extLst>
              <a:ext uri="{FF2B5EF4-FFF2-40B4-BE49-F238E27FC236}">
                <a16:creationId xmlns:a16="http://schemas.microsoft.com/office/drawing/2014/main" id="{04CE3156-B915-473A-BAC7-AB076EA33785}"/>
              </a:ext>
            </a:extLst>
          </p:cNvPr>
          <p:cNvSpPr txBox="1"/>
          <p:nvPr/>
        </p:nvSpPr>
        <p:spPr>
          <a:xfrm rot="16200000">
            <a:off x="-2353310" y="2973049"/>
            <a:ext cx="5827598" cy="400110"/>
          </a:xfrm>
          <a:prstGeom prst="rect">
            <a:avLst/>
          </a:prstGeom>
          <a:noFill/>
        </p:spPr>
        <p:txBody>
          <a:bodyPr wrap="square">
            <a:spAutoFit/>
          </a:bodyPr>
          <a:lstStyle/>
          <a:p>
            <a:r>
              <a:rPr lang="en-US" sz="2000" b="1" dirty="0">
                <a:latin typeface="Arial" panose="020B0604020202020204" pitchFamily="34" charset="0"/>
              </a:rPr>
              <a:t>DISTRIBUCIÓN ARMARIO FUERZA-CONTROL</a:t>
            </a:r>
            <a:endParaRPr lang="es-EC" b="1" dirty="0"/>
          </a:p>
        </p:txBody>
      </p:sp>
    </p:spTree>
    <p:extLst>
      <p:ext uri="{BB962C8B-B14F-4D97-AF65-F5344CB8AC3E}">
        <p14:creationId xmlns:p14="http://schemas.microsoft.com/office/powerpoint/2010/main" val="347146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151C79-DEF4-4EDC-8ED9-8F286DD23999}"/>
              </a:ext>
            </a:extLst>
          </p:cNvPr>
          <p:cNvPicPr>
            <a:picLocks noChangeAspect="1"/>
          </p:cNvPicPr>
          <p:nvPr/>
        </p:nvPicPr>
        <p:blipFill rotWithShape="1">
          <a:blip r:embed="rId3">
            <a:extLst>
              <a:ext uri="{28A0092B-C50C-407E-A947-70E740481C1C}">
                <a14:useLocalDpi xmlns:a14="http://schemas.microsoft.com/office/drawing/2010/main" val="0"/>
              </a:ext>
            </a:extLst>
          </a:blip>
          <a:srcRect t="36219" b="34925"/>
          <a:stretch/>
        </p:blipFill>
        <p:spPr>
          <a:xfrm>
            <a:off x="1100797" y="1511489"/>
            <a:ext cx="10269799" cy="3835021"/>
          </a:xfrm>
          <a:prstGeom prst="rect">
            <a:avLst/>
          </a:prstGeom>
        </p:spPr>
      </p:pic>
      <p:pic>
        <p:nvPicPr>
          <p:cNvPr id="5" name="Imagen 4">
            <a:extLst>
              <a:ext uri="{FF2B5EF4-FFF2-40B4-BE49-F238E27FC236}">
                <a16:creationId xmlns:a16="http://schemas.microsoft.com/office/drawing/2014/main" id="{1B2A0DCD-0BE2-49D3-A5B0-8F97C0976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6" name="CuadroTexto 5">
            <a:extLst>
              <a:ext uri="{FF2B5EF4-FFF2-40B4-BE49-F238E27FC236}">
                <a16:creationId xmlns:a16="http://schemas.microsoft.com/office/drawing/2014/main" id="{4CEBD00A-0B4D-45C0-A6D3-5DD24673A8BE}"/>
              </a:ext>
            </a:extLst>
          </p:cNvPr>
          <p:cNvSpPr txBox="1"/>
          <p:nvPr/>
        </p:nvSpPr>
        <p:spPr>
          <a:xfrm>
            <a:off x="711686" y="265240"/>
            <a:ext cx="4979429" cy="400110"/>
          </a:xfrm>
          <a:prstGeom prst="rect">
            <a:avLst/>
          </a:prstGeom>
          <a:noFill/>
        </p:spPr>
        <p:txBody>
          <a:bodyPr wrap="square">
            <a:spAutoFit/>
          </a:bodyPr>
          <a:lstStyle/>
          <a:p>
            <a:r>
              <a:rPr lang="es-EC" sz="2000" b="1" dirty="0">
                <a:latin typeface="Arial" panose="020B0604020202020204" pitchFamily="34" charset="0"/>
              </a:rPr>
              <a:t>DISEÑO GABINETE- HMI</a:t>
            </a:r>
            <a:endParaRPr lang="es-EC" b="1" dirty="0"/>
          </a:p>
        </p:txBody>
      </p:sp>
    </p:spTree>
    <p:extLst>
      <p:ext uri="{BB962C8B-B14F-4D97-AF65-F5344CB8AC3E}">
        <p14:creationId xmlns:p14="http://schemas.microsoft.com/office/powerpoint/2010/main" val="895877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7DADD13-A9EF-473B-8860-6F7631A59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5" name="CuadroTexto 4">
            <a:extLst>
              <a:ext uri="{FF2B5EF4-FFF2-40B4-BE49-F238E27FC236}">
                <a16:creationId xmlns:a16="http://schemas.microsoft.com/office/drawing/2014/main" id="{8F7C28FB-E6E2-45BE-B276-308FFDD7255B}"/>
              </a:ext>
            </a:extLst>
          </p:cNvPr>
          <p:cNvSpPr txBox="1"/>
          <p:nvPr/>
        </p:nvSpPr>
        <p:spPr>
          <a:xfrm>
            <a:off x="642517" y="253874"/>
            <a:ext cx="241458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TEMARIO</a:t>
            </a:r>
            <a:endParaRPr kumimoji="0" lang="es-EC"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8B873ADD-FB1B-45DF-BFDB-6DBDA9CF9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14" y="852776"/>
            <a:ext cx="7494273" cy="626506"/>
          </a:xfrm>
          <a:prstGeom prst="rect">
            <a:avLst/>
          </a:prstGeom>
        </p:spPr>
      </p:pic>
      <p:pic>
        <p:nvPicPr>
          <p:cNvPr id="10" name="Imagen 9">
            <a:extLst>
              <a:ext uri="{FF2B5EF4-FFF2-40B4-BE49-F238E27FC236}">
                <a16:creationId xmlns:a16="http://schemas.microsoft.com/office/drawing/2014/main" id="{65DBAC6B-898C-48EE-89D8-EE6CCF05D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05" y="1605678"/>
            <a:ext cx="7494273" cy="626506"/>
          </a:xfrm>
          <a:prstGeom prst="rect">
            <a:avLst/>
          </a:prstGeom>
        </p:spPr>
      </p:pic>
      <p:pic>
        <p:nvPicPr>
          <p:cNvPr id="11" name="Imagen 10">
            <a:extLst>
              <a:ext uri="{FF2B5EF4-FFF2-40B4-BE49-F238E27FC236}">
                <a16:creationId xmlns:a16="http://schemas.microsoft.com/office/drawing/2014/main" id="{1191DB3E-D1CB-4D1C-AC63-B3B0456CB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922" y="2358580"/>
            <a:ext cx="7494273" cy="626506"/>
          </a:xfrm>
          <a:prstGeom prst="rect">
            <a:avLst/>
          </a:prstGeom>
        </p:spPr>
      </p:pic>
      <p:pic>
        <p:nvPicPr>
          <p:cNvPr id="12" name="Imagen 11">
            <a:extLst>
              <a:ext uri="{FF2B5EF4-FFF2-40B4-BE49-F238E27FC236}">
                <a16:creationId xmlns:a16="http://schemas.microsoft.com/office/drawing/2014/main" id="{05CF599C-F74D-4DC5-8E97-B26774417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695" y="3111482"/>
            <a:ext cx="7494273" cy="626506"/>
          </a:xfrm>
          <a:prstGeom prst="rect">
            <a:avLst/>
          </a:prstGeom>
        </p:spPr>
      </p:pic>
      <p:pic>
        <p:nvPicPr>
          <p:cNvPr id="13" name="Imagen 12">
            <a:extLst>
              <a:ext uri="{FF2B5EF4-FFF2-40B4-BE49-F238E27FC236}">
                <a16:creationId xmlns:a16="http://schemas.microsoft.com/office/drawing/2014/main" id="{3183D089-DE3D-4BCC-9B1C-495187943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149" y="3864384"/>
            <a:ext cx="7494273" cy="626506"/>
          </a:xfrm>
          <a:prstGeom prst="rect">
            <a:avLst/>
          </a:prstGeom>
        </p:spPr>
      </p:pic>
      <p:pic>
        <p:nvPicPr>
          <p:cNvPr id="14" name="Imagen 13">
            <a:extLst>
              <a:ext uri="{FF2B5EF4-FFF2-40B4-BE49-F238E27FC236}">
                <a16:creationId xmlns:a16="http://schemas.microsoft.com/office/drawing/2014/main" id="{4546A0F9-CD0A-4FD1-B63A-04E4D0751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719" y="4617286"/>
            <a:ext cx="7494273" cy="626506"/>
          </a:xfrm>
          <a:prstGeom prst="rect">
            <a:avLst/>
          </a:prstGeom>
        </p:spPr>
      </p:pic>
      <p:pic>
        <p:nvPicPr>
          <p:cNvPr id="15" name="Imagen 14">
            <a:extLst>
              <a:ext uri="{FF2B5EF4-FFF2-40B4-BE49-F238E27FC236}">
                <a16:creationId xmlns:a16="http://schemas.microsoft.com/office/drawing/2014/main" id="{3F4C9FCA-DAE5-40B9-B10E-22F0F420E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048" y="5370188"/>
            <a:ext cx="7494273" cy="626506"/>
          </a:xfrm>
          <a:prstGeom prst="rect">
            <a:avLst/>
          </a:prstGeom>
        </p:spPr>
      </p:pic>
      <p:sp>
        <p:nvSpPr>
          <p:cNvPr id="17" name="CuadroTexto 16">
            <a:extLst>
              <a:ext uri="{FF2B5EF4-FFF2-40B4-BE49-F238E27FC236}">
                <a16:creationId xmlns:a16="http://schemas.microsoft.com/office/drawing/2014/main" id="{6C5E19FA-9A6C-4A62-9324-A9957368AADD}"/>
              </a:ext>
            </a:extLst>
          </p:cNvPr>
          <p:cNvSpPr txBox="1"/>
          <p:nvPr/>
        </p:nvSpPr>
        <p:spPr>
          <a:xfrm>
            <a:off x="1325387" y="935196"/>
            <a:ext cx="345132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INTRODUCCIÓN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6AD3E4B5-E020-4FB1-8548-1A121133A531}"/>
              </a:ext>
            </a:extLst>
          </p:cNvPr>
          <p:cNvSpPr txBox="1"/>
          <p:nvPr/>
        </p:nvSpPr>
        <p:spPr>
          <a:xfrm>
            <a:off x="1474580" y="1692528"/>
            <a:ext cx="44076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SOLUCIÓN DE INGENIERIA</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F5158C50-9346-451F-B9D4-9374BD144709}"/>
              </a:ext>
            </a:extLst>
          </p:cNvPr>
          <p:cNvSpPr txBox="1"/>
          <p:nvPr/>
        </p:nvSpPr>
        <p:spPr>
          <a:xfrm>
            <a:off x="1740626" y="2441000"/>
            <a:ext cx="55234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FUERZA - CONTROL</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71429E95-F8AA-4963-8353-AA4826DEBE3E}"/>
              </a:ext>
            </a:extLst>
          </p:cNvPr>
          <p:cNvSpPr txBox="1"/>
          <p:nvPr/>
        </p:nvSpPr>
        <p:spPr>
          <a:xfrm>
            <a:off x="2278618" y="4703807"/>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PRUEBAS Y RESULTADOS</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Imagen 26">
            <a:extLst>
              <a:ext uri="{FF2B5EF4-FFF2-40B4-BE49-F238E27FC236}">
                <a16:creationId xmlns:a16="http://schemas.microsoft.com/office/drawing/2014/main" id="{1E5DC16A-1F87-4473-B445-6BF2A132C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0235" y="189623"/>
            <a:ext cx="3480593" cy="901905"/>
          </a:xfrm>
          <a:prstGeom prst="rect">
            <a:avLst/>
          </a:prstGeom>
        </p:spPr>
      </p:pic>
      <p:sp>
        <p:nvSpPr>
          <p:cNvPr id="28" name="CuadroTexto 27">
            <a:extLst>
              <a:ext uri="{FF2B5EF4-FFF2-40B4-BE49-F238E27FC236}">
                <a16:creationId xmlns:a16="http://schemas.microsoft.com/office/drawing/2014/main" id="{01FE877A-011A-4D29-8C3E-E155EFAB9DAF}"/>
              </a:ext>
            </a:extLst>
          </p:cNvPr>
          <p:cNvSpPr txBox="1"/>
          <p:nvPr/>
        </p:nvSpPr>
        <p:spPr>
          <a:xfrm>
            <a:off x="1856719" y="3193902"/>
            <a:ext cx="5721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SISTEMA DE CONTROL</a:t>
            </a:r>
            <a:endParaRPr kumimoji="0" lang="es-EC"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CuadroTexto 28">
            <a:extLst>
              <a:ext uri="{FF2B5EF4-FFF2-40B4-BE49-F238E27FC236}">
                <a16:creationId xmlns:a16="http://schemas.microsoft.com/office/drawing/2014/main" id="{D5075457-E9A0-4909-A752-2CC9D7E31FBB}"/>
              </a:ext>
            </a:extLst>
          </p:cNvPr>
          <p:cNvSpPr txBox="1"/>
          <p:nvPr/>
        </p:nvSpPr>
        <p:spPr>
          <a:xfrm>
            <a:off x="2071627" y="3946804"/>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IMPLEMENTACIÓN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CuadroTexto 29">
            <a:extLst>
              <a:ext uri="{FF2B5EF4-FFF2-40B4-BE49-F238E27FC236}">
                <a16:creationId xmlns:a16="http://schemas.microsoft.com/office/drawing/2014/main" id="{A298359A-C98D-4A91-99ED-96C3FD67DD1D}"/>
              </a:ext>
            </a:extLst>
          </p:cNvPr>
          <p:cNvSpPr txBox="1"/>
          <p:nvPr/>
        </p:nvSpPr>
        <p:spPr>
          <a:xfrm>
            <a:off x="2562679" y="5452608"/>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CONCLUSIONES</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994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Imagen 4">
            <a:extLst>
              <a:ext uri="{FF2B5EF4-FFF2-40B4-BE49-F238E27FC236}">
                <a16:creationId xmlns:a16="http://schemas.microsoft.com/office/drawing/2014/main" id="{E31836E6-C393-44EC-973D-E960E7A2C7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331799" y="2746821"/>
            <a:ext cx="5730195" cy="476498"/>
          </a:xfrm>
          <a:prstGeom prst="rect">
            <a:avLst/>
          </a:prstGeom>
        </p:spPr>
      </p:pic>
      <p:sp>
        <p:nvSpPr>
          <p:cNvPr id="2" name="Title 1">
            <a:extLst>
              <a:ext uri="{FF2B5EF4-FFF2-40B4-BE49-F238E27FC236}">
                <a16:creationId xmlns:a16="http://schemas.microsoft.com/office/drawing/2014/main" id="{A098B2F1-FCCD-B741-8AF2-1C36D36BE586}"/>
              </a:ext>
            </a:extLst>
          </p:cNvPr>
          <p:cNvSpPr>
            <a:spLocks noGrp="1"/>
          </p:cNvSpPr>
          <p:nvPr>
            <p:ph type="title"/>
          </p:nvPr>
        </p:nvSpPr>
        <p:spPr>
          <a:xfrm rot="16200000">
            <a:off x="-1432821" y="3212342"/>
            <a:ext cx="3932237" cy="433314"/>
          </a:xfrm>
        </p:spPr>
        <p:txBody>
          <a:bodyPr>
            <a:normAutofit/>
          </a:bodyPr>
          <a:lstStyle/>
          <a:p>
            <a:r>
              <a:rPr lang="es-ES_tradnl" sz="2000" b="1" dirty="0">
                <a:latin typeface="Arial" panose="020B0604020202020204" pitchFamily="34" charset="0"/>
                <a:cs typeface="Arial" panose="020B0604020202020204" pitchFamily="34" charset="0"/>
              </a:rPr>
              <a:t>DIAGRAMA DE FLUJO</a:t>
            </a:r>
          </a:p>
        </p:txBody>
      </p:sp>
      <p:sp>
        <p:nvSpPr>
          <p:cNvPr id="4" name="Rectangle 2">
            <a:extLst>
              <a:ext uri="{FF2B5EF4-FFF2-40B4-BE49-F238E27FC236}">
                <a16:creationId xmlns:a16="http://schemas.microsoft.com/office/drawing/2014/main" id="{99B7730A-09A2-1A44-814D-1101ECE890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graphicFrame>
        <p:nvGraphicFramePr>
          <p:cNvPr id="9" name="Content Placeholder 8">
            <a:extLst>
              <a:ext uri="{FF2B5EF4-FFF2-40B4-BE49-F238E27FC236}">
                <a16:creationId xmlns:a16="http://schemas.microsoft.com/office/drawing/2014/main" id="{8A44014F-F0E5-CC40-B4E3-4632372CF922}"/>
              </a:ext>
            </a:extLst>
          </p:cNvPr>
          <p:cNvGraphicFramePr>
            <a:graphicFrameLocks noGrp="1" noChangeAspect="1"/>
          </p:cNvGraphicFramePr>
          <p:nvPr>
            <p:ph idx="1"/>
            <p:extLst>
              <p:ext uri="{D42A27DB-BD31-4B8C-83A1-F6EECF244321}">
                <p14:modId xmlns:p14="http://schemas.microsoft.com/office/powerpoint/2010/main" val="2161207092"/>
              </p:ext>
            </p:extLst>
          </p:nvPr>
        </p:nvGraphicFramePr>
        <p:xfrm>
          <a:off x="4128021" y="-1"/>
          <a:ext cx="3528373" cy="6756255"/>
        </p:xfrm>
        <a:graphic>
          <a:graphicData uri="http://schemas.openxmlformats.org/presentationml/2006/ole">
            <mc:AlternateContent xmlns:mc="http://schemas.openxmlformats.org/markup-compatibility/2006">
              <mc:Choice xmlns:v="urn:schemas-microsoft-com:vml" Requires="v">
                <p:oleObj spid="_x0000_s3075" r:id="rId6" imgW="4622800" imgH="8851900" progId="Visio.Drawing.15">
                  <p:embed/>
                </p:oleObj>
              </mc:Choice>
              <mc:Fallback>
                <p:oleObj r:id="rId6" imgW="4622800" imgH="8851900" progId="Visio.Drawing.15">
                  <p:embed/>
                  <p:pic>
                    <p:nvPicPr>
                      <p:cNvPr id="9" name="Content Placeholder 8">
                        <a:extLst>
                          <a:ext uri="{FF2B5EF4-FFF2-40B4-BE49-F238E27FC236}">
                            <a16:creationId xmlns:a16="http://schemas.microsoft.com/office/drawing/2014/main" id="{8A44014F-F0E5-CC40-B4E3-4632372CF9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021" y="-1"/>
                        <a:ext cx="3528373" cy="6756255"/>
                      </a:xfrm>
                      <a:prstGeom prst="rect">
                        <a:avLst/>
                      </a:prstGeom>
                      <a:noFill/>
                    </p:spPr>
                  </p:pic>
                </p:oleObj>
              </mc:Fallback>
            </mc:AlternateContent>
          </a:graphicData>
        </a:graphic>
      </p:graphicFrame>
    </p:spTree>
    <p:extLst>
      <p:ext uri="{BB962C8B-B14F-4D97-AF65-F5344CB8AC3E}">
        <p14:creationId xmlns:p14="http://schemas.microsoft.com/office/powerpoint/2010/main" val="1236813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n 4">
            <a:extLst>
              <a:ext uri="{FF2B5EF4-FFF2-40B4-BE49-F238E27FC236}">
                <a16:creationId xmlns:a16="http://schemas.microsoft.com/office/drawing/2014/main" id="{670F7DC1-7D61-41AA-BE1F-A0213FC41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331799" y="2746821"/>
            <a:ext cx="5730195" cy="476498"/>
          </a:xfrm>
          <a:prstGeom prst="rect">
            <a:avLst/>
          </a:prstGeom>
        </p:spPr>
      </p:pic>
      <p:sp>
        <p:nvSpPr>
          <p:cNvPr id="9" name="Title 8">
            <a:extLst>
              <a:ext uri="{FF2B5EF4-FFF2-40B4-BE49-F238E27FC236}">
                <a16:creationId xmlns:a16="http://schemas.microsoft.com/office/drawing/2014/main" id="{22CF5864-E736-4E48-8AAF-CE64D59A80BF}"/>
              </a:ext>
            </a:extLst>
          </p:cNvPr>
          <p:cNvSpPr>
            <a:spLocks noGrp="1"/>
          </p:cNvSpPr>
          <p:nvPr>
            <p:ph type="title"/>
          </p:nvPr>
        </p:nvSpPr>
        <p:spPr>
          <a:xfrm rot="16200000">
            <a:off x="-1155596" y="3562646"/>
            <a:ext cx="3370991" cy="476499"/>
          </a:xfrm>
        </p:spPr>
        <p:txBody>
          <a:bodyPr>
            <a:normAutofit/>
          </a:bodyPr>
          <a:lstStyle/>
          <a:p>
            <a:r>
              <a:rPr lang="es-ES_tradnl" sz="2000" b="1" dirty="0">
                <a:latin typeface="Arial" panose="020B0604020202020204" pitchFamily="34" charset="0"/>
                <a:cs typeface="Arial" panose="020B0604020202020204" pitchFamily="34" charset="0"/>
              </a:rPr>
              <a:t>DIAGRAMA DE FLUJO</a:t>
            </a:r>
          </a:p>
        </p:txBody>
      </p:sp>
      <p:sp>
        <p:nvSpPr>
          <p:cNvPr id="5" name="Rectangle 2">
            <a:extLst>
              <a:ext uri="{FF2B5EF4-FFF2-40B4-BE49-F238E27FC236}">
                <a16:creationId xmlns:a16="http://schemas.microsoft.com/office/drawing/2014/main" id="{4CF676E0-8FDB-694D-9BFA-78E8E24823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graphicFrame>
        <p:nvGraphicFramePr>
          <p:cNvPr id="6" name="Object 5">
            <a:extLst>
              <a:ext uri="{FF2B5EF4-FFF2-40B4-BE49-F238E27FC236}">
                <a16:creationId xmlns:a16="http://schemas.microsoft.com/office/drawing/2014/main" id="{B741C0B0-F376-9847-8D2C-6C1CD14A8391}"/>
              </a:ext>
            </a:extLst>
          </p:cNvPr>
          <p:cNvGraphicFramePr>
            <a:graphicFrameLocks noChangeAspect="1"/>
          </p:cNvGraphicFramePr>
          <p:nvPr>
            <p:extLst>
              <p:ext uri="{D42A27DB-BD31-4B8C-83A1-F6EECF244321}">
                <p14:modId xmlns:p14="http://schemas.microsoft.com/office/powerpoint/2010/main" val="723734611"/>
              </p:ext>
            </p:extLst>
          </p:nvPr>
        </p:nvGraphicFramePr>
        <p:xfrm>
          <a:off x="2517005" y="0"/>
          <a:ext cx="3073400" cy="6883400"/>
        </p:xfrm>
        <a:graphic>
          <a:graphicData uri="http://schemas.openxmlformats.org/presentationml/2006/ole">
            <mc:AlternateContent xmlns:mc="http://schemas.openxmlformats.org/markup-compatibility/2006">
              <mc:Choice xmlns:v="urn:schemas-microsoft-com:vml" Requires="v">
                <p:oleObj spid="_x0000_s4100" r:id="rId5" imgW="3073400" imgH="6883400" progId="Visio.Drawing.15">
                  <p:embed/>
                </p:oleObj>
              </mc:Choice>
              <mc:Fallback>
                <p:oleObj r:id="rId5" imgW="3073400" imgH="6883400" progId="Visio.Drawing.15">
                  <p:embed/>
                  <p:pic>
                    <p:nvPicPr>
                      <p:cNvPr id="6" name="Object 5">
                        <a:extLst>
                          <a:ext uri="{FF2B5EF4-FFF2-40B4-BE49-F238E27FC236}">
                            <a16:creationId xmlns:a16="http://schemas.microsoft.com/office/drawing/2014/main" id="{B741C0B0-F376-9847-8D2C-6C1CD14A8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005" y="0"/>
                        <a:ext cx="30734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a:extLst>
              <a:ext uri="{FF2B5EF4-FFF2-40B4-BE49-F238E27FC236}">
                <a16:creationId xmlns:a16="http://schemas.microsoft.com/office/drawing/2014/main" id="{8DE5D75B-DB24-4C4E-B6E9-ACCD9F4749ED}"/>
              </a:ext>
            </a:extLst>
          </p:cNvPr>
          <p:cNvSpPr>
            <a:spLocks noChangeArrowheads="1"/>
          </p:cNvSpPr>
          <p:nvPr/>
        </p:nvSpPr>
        <p:spPr bwMode="auto">
          <a:xfrm>
            <a:off x="8719278" y="-2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graphicFrame>
        <p:nvGraphicFramePr>
          <p:cNvPr id="8" name="Object 7">
            <a:extLst>
              <a:ext uri="{FF2B5EF4-FFF2-40B4-BE49-F238E27FC236}">
                <a16:creationId xmlns:a16="http://schemas.microsoft.com/office/drawing/2014/main" id="{6CABE4FA-CFAA-0F4E-A6CC-05A57B42246B}"/>
              </a:ext>
            </a:extLst>
          </p:cNvPr>
          <p:cNvGraphicFramePr>
            <a:graphicFrameLocks noChangeAspect="1"/>
          </p:cNvGraphicFramePr>
          <p:nvPr>
            <p:extLst>
              <p:ext uri="{D42A27DB-BD31-4B8C-83A1-F6EECF244321}">
                <p14:modId xmlns:p14="http://schemas.microsoft.com/office/powerpoint/2010/main" val="4269769247"/>
              </p:ext>
            </p:extLst>
          </p:nvPr>
        </p:nvGraphicFramePr>
        <p:xfrm>
          <a:off x="6194442" y="0"/>
          <a:ext cx="3073400" cy="6883400"/>
        </p:xfrm>
        <a:graphic>
          <a:graphicData uri="http://schemas.openxmlformats.org/presentationml/2006/ole">
            <mc:AlternateContent xmlns:mc="http://schemas.openxmlformats.org/markup-compatibility/2006">
              <mc:Choice xmlns:v="urn:schemas-microsoft-com:vml" Requires="v">
                <p:oleObj spid="_x0000_s4101" r:id="rId7" imgW="3073400" imgH="6883400" progId="Visio.Drawing.15">
                  <p:embed/>
                </p:oleObj>
              </mc:Choice>
              <mc:Fallback>
                <p:oleObj r:id="rId7" imgW="3073400" imgH="6883400" progId="Visio.Drawing.15">
                  <p:embed/>
                  <p:pic>
                    <p:nvPicPr>
                      <p:cNvPr id="8" name="Object 7">
                        <a:extLst>
                          <a:ext uri="{FF2B5EF4-FFF2-40B4-BE49-F238E27FC236}">
                            <a16:creationId xmlns:a16="http://schemas.microsoft.com/office/drawing/2014/main" id="{6CABE4FA-CFAA-0F4E-A6CC-05A57B4224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4442" y="0"/>
                        <a:ext cx="30734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Imagen 4">
            <a:extLst>
              <a:ext uri="{FF2B5EF4-FFF2-40B4-BE49-F238E27FC236}">
                <a16:creationId xmlns:a16="http://schemas.microsoft.com/office/drawing/2014/main" id="{56CF74B6-DE9A-4391-A86A-B02F335C3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852876" y="2746822"/>
            <a:ext cx="5730195" cy="476498"/>
          </a:xfrm>
          <a:prstGeom prst="rect">
            <a:avLst/>
          </a:prstGeom>
        </p:spPr>
      </p:pic>
      <p:sp>
        <p:nvSpPr>
          <p:cNvPr id="13" name="Title 8">
            <a:extLst>
              <a:ext uri="{FF2B5EF4-FFF2-40B4-BE49-F238E27FC236}">
                <a16:creationId xmlns:a16="http://schemas.microsoft.com/office/drawing/2014/main" id="{F46C5968-25A9-4AB5-9273-83C3451E6666}"/>
              </a:ext>
            </a:extLst>
          </p:cNvPr>
          <p:cNvSpPr txBox="1">
            <a:spLocks/>
          </p:cNvSpPr>
          <p:nvPr/>
        </p:nvSpPr>
        <p:spPr>
          <a:xfrm rot="16200000">
            <a:off x="-1465959" y="2852962"/>
            <a:ext cx="4790357" cy="4765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S_tradnl" sz="2000" b="1" dirty="0">
                <a:latin typeface="Arial" panose="020B0604020202020204" pitchFamily="34" charset="0"/>
                <a:cs typeface="Arial" panose="020B0604020202020204" pitchFamily="34" charset="0"/>
              </a:rPr>
              <a:t>CONTROL ON/OFF CON HISTÉRESIS</a:t>
            </a:r>
          </a:p>
        </p:txBody>
      </p:sp>
    </p:spTree>
    <p:extLst>
      <p:ext uri="{BB962C8B-B14F-4D97-AF65-F5344CB8AC3E}">
        <p14:creationId xmlns:p14="http://schemas.microsoft.com/office/powerpoint/2010/main" val="3105792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4">
            <a:extLst>
              <a:ext uri="{FF2B5EF4-FFF2-40B4-BE49-F238E27FC236}">
                <a16:creationId xmlns:a16="http://schemas.microsoft.com/office/drawing/2014/main" id="{4FEA48E8-D6F9-9847-9043-6E194011F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51" y="252026"/>
            <a:ext cx="5730195" cy="476498"/>
          </a:xfrm>
          <a:prstGeom prst="rect">
            <a:avLst/>
          </a:prstGeom>
        </p:spPr>
      </p:pic>
      <p:sp>
        <p:nvSpPr>
          <p:cNvPr id="6" name="Title 5">
            <a:extLst>
              <a:ext uri="{FF2B5EF4-FFF2-40B4-BE49-F238E27FC236}">
                <a16:creationId xmlns:a16="http://schemas.microsoft.com/office/drawing/2014/main" id="{81B7DBBE-3F85-7247-87D1-C8E47A9A1D72}"/>
              </a:ext>
            </a:extLst>
          </p:cNvPr>
          <p:cNvSpPr>
            <a:spLocks noGrp="1"/>
          </p:cNvSpPr>
          <p:nvPr>
            <p:ph type="title"/>
          </p:nvPr>
        </p:nvSpPr>
        <p:spPr>
          <a:xfrm>
            <a:off x="976266" y="239199"/>
            <a:ext cx="3932237" cy="425314"/>
          </a:xfrm>
        </p:spPr>
        <p:txBody>
          <a:bodyPr>
            <a:normAutofit/>
          </a:bodyPr>
          <a:lstStyle/>
          <a:p>
            <a:r>
              <a:rPr lang="es-ES_tradnl" sz="2000" b="1" dirty="0">
                <a:latin typeface="Arial" panose="020B0604020202020204" pitchFamily="34" charset="0"/>
                <a:cs typeface="Arial" panose="020B0604020202020204" pitchFamily="34" charset="0"/>
              </a:rPr>
              <a:t>PROCESOS</a:t>
            </a:r>
          </a:p>
        </p:txBody>
      </p:sp>
      <p:graphicFrame>
        <p:nvGraphicFramePr>
          <p:cNvPr id="5" name="Content Placeholder 4">
            <a:extLst>
              <a:ext uri="{FF2B5EF4-FFF2-40B4-BE49-F238E27FC236}">
                <a16:creationId xmlns:a16="http://schemas.microsoft.com/office/drawing/2014/main" id="{D83E539F-49E4-AA4C-B6B9-2BBE9FAD5720}"/>
              </a:ext>
            </a:extLst>
          </p:cNvPr>
          <p:cNvGraphicFramePr>
            <a:graphicFrameLocks noGrp="1"/>
          </p:cNvGraphicFramePr>
          <p:nvPr>
            <p:ph idx="1"/>
            <p:extLst>
              <p:ext uri="{D42A27DB-BD31-4B8C-83A1-F6EECF244321}">
                <p14:modId xmlns:p14="http://schemas.microsoft.com/office/powerpoint/2010/main" val="1854341807"/>
              </p:ext>
            </p:extLst>
          </p:nvPr>
        </p:nvGraphicFramePr>
        <p:xfrm>
          <a:off x="5199796" y="1968903"/>
          <a:ext cx="6923964" cy="2976170"/>
        </p:xfrm>
        <a:graphic>
          <a:graphicData uri="http://schemas.openxmlformats.org/drawingml/2006/table">
            <a:tbl>
              <a:tblPr firstRow="1" firstCol="1" bandRow="1">
                <a:tableStyleId>{2D5ABB26-0587-4C30-8999-92F81FD0307C}</a:tableStyleId>
              </a:tblPr>
              <a:tblGrid>
                <a:gridCol w="1166760">
                  <a:extLst>
                    <a:ext uri="{9D8B030D-6E8A-4147-A177-3AD203B41FA5}">
                      <a16:colId xmlns:a16="http://schemas.microsoft.com/office/drawing/2014/main" val="1193653538"/>
                    </a:ext>
                  </a:extLst>
                </a:gridCol>
                <a:gridCol w="1022543">
                  <a:extLst>
                    <a:ext uri="{9D8B030D-6E8A-4147-A177-3AD203B41FA5}">
                      <a16:colId xmlns:a16="http://schemas.microsoft.com/office/drawing/2014/main" val="4110360413"/>
                    </a:ext>
                  </a:extLst>
                </a:gridCol>
                <a:gridCol w="578491">
                  <a:extLst>
                    <a:ext uri="{9D8B030D-6E8A-4147-A177-3AD203B41FA5}">
                      <a16:colId xmlns:a16="http://schemas.microsoft.com/office/drawing/2014/main" val="344703451"/>
                    </a:ext>
                  </a:extLst>
                </a:gridCol>
                <a:gridCol w="579307">
                  <a:extLst>
                    <a:ext uri="{9D8B030D-6E8A-4147-A177-3AD203B41FA5}">
                      <a16:colId xmlns:a16="http://schemas.microsoft.com/office/drawing/2014/main" val="1153908192"/>
                    </a:ext>
                  </a:extLst>
                </a:gridCol>
                <a:gridCol w="579307">
                  <a:extLst>
                    <a:ext uri="{9D8B030D-6E8A-4147-A177-3AD203B41FA5}">
                      <a16:colId xmlns:a16="http://schemas.microsoft.com/office/drawing/2014/main" val="2306532599"/>
                    </a:ext>
                  </a:extLst>
                </a:gridCol>
                <a:gridCol w="651820">
                  <a:extLst>
                    <a:ext uri="{9D8B030D-6E8A-4147-A177-3AD203B41FA5}">
                      <a16:colId xmlns:a16="http://schemas.microsoft.com/office/drawing/2014/main" val="3696419595"/>
                    </a:ext>
                  </a:extLst>
                </a:gridCol>
                <a:gridCol w="651820">
                  <a:extLst>
                    <a:ext uri="{9D8B030D-6E8A-4147-A177-3AD203B41FA5}">
                      <a16:colId xmlns:a16="http://schemas.microsoft.com/office/drawing/2014/main" val="2252542332"/>
                    </a:ext>
                  </a:extLst>
                </a:gridCol>
                <a:gridCol w="621672">
                  <a:extLst>
                    <a:ext uri="{9D8B030D-6E8A-4147-A177-3AD203B41FA5}">
                      <a16:colId xmlns:a16="http://schemas.microsoft.com/office/drawing/2014/main" val="3556445184"/>
                    </a:ext>
                  </a:extLst>
                </a:gridCol>
                <a:gridCol w="1072244">
                  <a:extLst>
                    <a:ext uri="{9D8B030D-6E8A-4147-A177-3AD203B41FA5}">
                      <a16:colId xmlns:a16="http://schemas.microsoft.com/office/drawing/2014/main" val="612466840"/>
                    </a:ext>
                  </a:extLst>
                </a:gridCol>
              </a:tblGrid>
              <a:tr h="329975">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Proceso</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Turbinas</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V1</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V2</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V3</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VP1</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VP2</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VP3</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Ahumador</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680262"/>
                  </a:ext>
                </a:extLst>
              </a:tr>
              <a:tr h="431703">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Cocinado</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39688541"/>
                  </a:ext>
                </a:extLst>
              </a:tr>
              <a:tr h="431703">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Ahumado</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X</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extLst>
                  <a:ext uri="{0D108BD9-81ED-4DB2-BD59-A6C34878D82A}">
                    <a16:rowId xmlns:a16="http://schemas.microsoft.com/office/drawing/2014/main" val="3640192215"/>
                  </a:ext>
                </a:extLst>
              </a:tr>
              <a:tr h="431703">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Secado</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X</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extLst>
                  <a:ext uri="{0D108BD9-81ED-4DB2-BD59-A6C34878D82A}">
                    <a16:rowId xmlns:a16="http://schemas.microsoft.com/office/drawing/2014/main" val="2269330785"/>
                  </a:ext>
                </a:extLst>
              </a:tr>
              <a:tr h="431703">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Duchado</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X</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 </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 </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extLst>
                  <a:ext uri="{0D108BD9-81ED-4DB2-BD59-A6C34878D82A}">
                    <a16:rowId xmlns:a16="http://schemas.microsoft.com/office/drawing/2014/main" val="1304105159"/>
                  </a:ext>
                </a:extLst>
              </a:tr>
              <a:tr h="431703">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Extracción</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X</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 </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 </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X</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 </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 </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 </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tc>
                <a:extLst>
                  <a:ext uri="{0D108BD9-81ED-4DB2-BD59-A6C34878D82A}">
                    <a16:rowId xmlns:a16="http://schemas.microsoft.com/office/drawing/2014/main" val="2388940515"/>
                  </a:ext>
                </a:extLst>
              </a:tr>
              <a:tr h="431703">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Sin Proceso</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 </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a:solidFill>
                            <a:schemeClr val="tx1"/>
                          </a:solidFill>
                          <a:effectLst/>
                          <a:latin typeface="Arial" panose="020B0604020202020204" pitchFamily="34" charset="0"/>
                          <a:ea typeface="+mn-ea"/>
                          <a:cs typeface="Arial" panose="020B0604020202020204" pitchFamily="34" charset="0"/>
                        </a:rPr>
                        <a:t> </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pPr>
                      <a:r>
                        <a:rPr lang="es-ES" sz="1600" kern="1200" dirty="0">
                          <a:solidFill>
                            <a:schemeClr val="tx1"/>
                          </a:solidFill>
                          <a:effectLst/>
                          <a:latin typeface="Arial" panose="020B0604020202020204" pitchFamily="34" charset="0"/>
                          <a:ea typeface="+mn-ea"/>
                          <a:cs typeface="Arial" panose="020B0604020202020204" pitchFamily="34" charset="0"/>
                        </a:rPr>
                        <a:t> </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5852" marR="65852"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06460"/>
                  </a:ext>
                </a:extLst>
              </a:tr>
            </a:tbl>
          </a:graphicData>
        </a:graphic>
      </p:graphicFrame>
      <p:graphicFrame>
        <p:nvGraphicFramePr>
          <p:cNvPr id="8" name="Diagram 7">
            <a:extLst>
              <a:ext uri="{FF2B5EF4-FFF2-40B4-BE49-F238E27FC236}">
                <a16:creationId xmlns:a16="http://schemas.microsoft.com/office/drawing/2014/main" id="{40A1FA3E-E9F5-9D42-AF9E-CB0DC87ACCA5}"/>
              </a:ext>
            </a:extLst>
          </p:cNvPr>
          <p:cNvGraphicFramePr/>
          <p:nvPr>
            <p:extLst>
              <p:ext uri="{D42A27DB-BD31-4B8C-83A1-F6EECF244321}">
                <p14:modId xmlns:p14="http://schemas.microsoft.com/office/powerpoint/2010/main" val="3645141837"/>
              </p:ext>
            </p:extLst>
          </p:nvPr>
        </p:nvGraphicFramePr>
        <p:xfrm>
          <a:off x="380246" y="1390799"/>
          <a:ext cx="4698748" cy="40764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270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7" name="Objeto 16">
            <a:extLst>
              <a:ext uri="{FF2B5EF4-FFF2-40B4-BE49-F238E27FC236}">
                <a16:creationId xmlns:a16="http://schemas.microsoft.com/office/drawing/2014/main" id="{33766040-9FA2-4503-B97A-B5EF8A4C3423}"/>
              </a:ext>
            </a:extLst>
          </p:cNvPr>
          <p:cNvGraphicFramePr>
            <a:graphicFrameLocks noChangeAspect="1"/>
          </p:cNvGraphicFramePr>
          <p:nvPr>
            <p:extLst>
              <p:ext uri="{D42A27DB-BD31-4B8C-83A1-F6EECF244321}">
                <p14:modId xmlns:p14="http://schemas.microsoft.com/office/powerpoint/2010/main" val="2290139924"/>
              </p:ext>
            </p:extLst>
          </p:nvPr>
        </p:nvGraphicFramePr>
        <p:xfrm>
          <a:off x="1801693" y="2122722"/>
          <a:ext cx="7436899" cy="3001041"/>
        </p:xfrm>
        <a:graphic>
          <a:graphicData uri="http://schemas.openxmlformats.org/presentationml/2006/ole">
            <mc:AlternateContent xmlns:mc="http://schemas.openxmlformats.org/markup-compatibility/2006">
              <mc:Choice xmlns:v="urn:schemas-microsoft-com:vml" Requires="v">
                <p:oleObj spid="_x0000_s1027" name="Visio" r:id="rId4" imgW="5086417" imgH="2619143" progId="Visio.Drawing.15">
                  <p:embed/>
                </p:oleObj>
              </mc:Choice>
              <mc:Fallback>
                <p:oleObj name="Visio" r:id="rId4" imgW="5086417" imgH="2619143" progId="Visio.Drawing.15">
                  <p:embed/>
                  <p:pic>
                    <p:nvPicPr>
                      <p:cNvPr id="17" name="Objeto 16">
                        <a:extLst>
                          <a:ext uri="{FF2B5EF4-FFF2-40B4-BE49-F238E27FC236}">
                            <a16:creationId xmlns:a16="http://schemas.microsoft.com/office/drawing/2014/main" id="{33766040-9FA2-4503-B97A-B5EF8A4C3423}"/>
                          </a:ext>
                        </a:extLst>
                      </p:cNvPr>
                      <p:cNvPicPr>
                        <a:picLocks noChangeAspect="1" noChangeArrowheads="1"/>
                      </p:cNvPicPr>
                      <p:nvPr/>
                    </p:nvPicPr>
                    <p:blipFill>
                      <a:blip r:embed="rId5"/>
                      <a:srcRect/>
                      <a:stretch>
                        <a:fillRect/>
                      </a:stretch>
                    </p:blipFill>
                    <p:spPr bwMode="auto">
                      <a:xfrm>
                        <a:off x="1801693" y="2122722"/>
                        <a:ext cx="7436899" cy="3001041"/>
                      </a:xfrm>
                      <a:prstGeom prst="rect">
                        <a:avLst/>
                      </a:prstGeom>
                      <a:noFill/>
                    </p:spPr>
                  </p:pic>
                </p:oleObj>
              </mc:Fallback>
            </mc:AlternateContent>
          </a:graphicData>
        </a:graphic>
      </p:graphicFrame>
      <p:graphicFrame>
        <p:nvGraphicFramePr>
          <p:cNvPr id="2" name="Diagrama 1">
            <a:extLst>
              <a:ext uri="{FF2B5EF4-FFF2-40B4-BE49-F238E27FC236}">
                <a16:creationId xmlns:a16="http://schemas.microsoft.com/office/drawing/2014/main" id="{A21D607A-948D-4923-A969-F55B1A9137BD}"/>
              </a:ext>
            </a:extLst>
          </p:cNvPr>
          <p:cNvGraphicFramePr/>
          <p:nvPr>
            <p:extLst>
              <p:ext uri="{D42A27DB-BD31-4B8C-83A1-F6EECF244321}">
                <p14:modId xmlns:p14="http://schemas.microsoft.com/office/powerpoint/2010/main" val="3635166251"/>
              </p:ext>
            </p:extLst>
          </p:nvPr>
        </p:nvGraphicFramePr>
        <p:xfrm>
          <a:off x="480238" y="312876"/>
          <a:ext cx="9910068" cy="56728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Rectangle 2">
            <a:extLst>
              <a:ext uri="{FF2B5EF4-FFF2-40B4-BE49-F238E27FC236}">
                <a16:creationId xmlns:a16="http://schemas.microsoft.com/office/drawing/2014/main" id="{13E9CB21-07B5-486E-86C2-87405AE0CB53}"/>
              </a:ext>
            </a:extLst>
          </p:cNvPr>
          <p:cNvSpPr>
            <a:spLocks noChangeArrowheads="1"/>
          </p:cNvSpPr>
          <p:nvPr/>
        </p:nvSpPr>
        <p:spPr bwMode="auto">
          <a:xfrm>
            <a:off x="1285648" y="53352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3" name="Imagen 32">
            <a:extLst>
              <a:ext uri="{FF2B5EF4-FFF2-40B4-BE49-F238E27FC236}">
                <a16:creationId xmlns:a16="http://schemas.microsoft.com/office/drawing/2014/main" id="{E469F5DE-3F64-4F1D-96EE-CAE21C056D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3887" y="3266967"/>
            <a:ext cx="644055" cy="644055"/>
          </a:xfrm>
          <a:prstGeom prst="rect">
            <a:avLst/>
          </a:prstGeom>
        </p:spPr>
      </p:pic>
      <p:pic>
        <p:nvPicPr>
          <p:cNvPr id="35" name="Imagen 34">
            <a:extLst>
              <a:ext uri="{FF2B5EF4-FFF2-40B4-BE49-F238E27FC236}">
                <a16:creationId xmlns:a16="http://schemas.microsoft.com/office/drawing/2014/main" id="{9631F382-27C6-4C70-A3A5-8E83AB04B4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93013" y="3429000"/>
            <a:ext cx="521379" cy="521379"/>
          </a:xfrm>
          <a:prstGeom prst="rect">
            <a:avLst/>
          </a:prstGeom>
        </p:spPr>
      </p:pic>
      <p:pic>
        <p:nvPicPr>
          <p:cNvPr id="37" name="Imagen 36">
            <a:extLst>
              <a:ext uri="{FF2B5EF4-FFF2-40B4-BE49-F238E27FC236}">
                <a16:creationId xmlns:a16="http://schemas.microsoft.com/office/drawing/2014/main" id="{8ED569F8-3FA8-4D5A-88A9-AFAE458EDB2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23056" y="3194132"/>
            <a:ext cx="432426" cy="432426"/>
          </a:xfrm>
          <a:prstGeom prst="rect">
            <a:avLst/>
          </a:prstGeom>
        </p:spPr>
      </p:pic>
      <p:pic>
        <p:nvPicPr>
          <p:cNvPr id="39" name="Imagen 38">
            <a:extLst>
              <a:ext uri="{FF2B5EF4-FFF2-40B4-BE49-F238E27FC236}">
                <a16:creationId xmlns:a16="http://schemas.microsoft.com/office/drawing/2014/main" id="{D59495D4-6AE5-4B40-AC79-4BCB0873593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41" name="CuadroTexto 40">
            <a:extLst>
              <a:ext uri="{FF2B5EF4-FFF2-40B4-BE49-F238E27FC236}">
                <a16:creationId xmlns:a16="http://schemas.microsoft.com/office/drawing/2014/main" id="{26CE1043-38AD-4860-8696-5875738CF1C1}"/>
              </a:ext>
            </a:extLst>
          </p:cNvPr>
          <p:cNvSpPr txBox="1"/>
          <p:nvPr/>
        </p:nvSpPr>
        <p:spPr>
          <a:xfrm>
            <a:off x="642517" y="253874"/>
            <a:ext cx="2414582" cy="400110"/>
          </a:xfrm>
          <a:prstGeom prst="rect">
            <a:avLst/>
          </a:prstGeom>
          <a:noFill/>
        </p:spPr>
        <p:txBody>
          <a:bodyPr wrap="square">
            <a:spAutoFit/>
          </a:bodyPr>
          <a:lstStyle/>
          <a:p>
            <a:r>
              <a:rPr lang="es-EC" sz="2000" b="1" dirty="0">
                <a:latin typeface="Arial" panose="020B0604020202020204" pitchFamily="34" charset="0"/>
              </a:rPr>
              <a:t>ANTECEDENTES</a:t>
            </a:r>
            <a:endParaRPr lang="es-EC" b="1" dirty="0"/>
          </a:p>
        </p:txBody>
      </p:sp>
      <p:pic>
        <p:nvPicPr>
          <p:cNvPr id="3" name="Imagen 2">
            <a:extLst>
              <a:ext uri="{FF2B5EF4-FFF2-40B4-BE49-F238E27FC236}">
                <a16:creationId xmlns:a16="http://schemas.microsoft.com/office/drawing/2014/main" id="{6A018BFA-EE4B-4A79-8DA8-0C1C5C6DE69C}"/>
              </a:ext>
            </a:extLst>
          </p:cNvPr>
          <p:cNvPicPr>
            <a:picLocks noChangeAspect="1"/>
          </p:cNvPicPr>
          <p:nvPr/>
        </p:nvPicPr>
        <p:blipFill>
          <a:blip r:embed="rId15">
            <a:grayscl/>
          </a:blip>
          <a:stretch>
            <a:fillRect/>
          </a:stretch>
        </p:blipFill>
        <p:spPr>
          <a:xfrm>
            <a:off x="10560050" y="2353972"/>
            <a:ext cx="1234254" cy="1792352"/>
          </a:xfrm>
          <a:prstGeom prst="rect">
            <a:avLst/>
          </a:prstGeom>
        </p:spPr>
      </p:pic>
    </p:spTree>
    <p:extLst>
      <p:ext uri="{BB962C8B-B14F-4D97-AF65-F5344CB8AC3E}">
        <p14:creationId xmlns:p14="http://schemas.microsoft.com/office/powerpoint/2010/main" val="3260182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4">
            <a:extLst>
              <a:ext uri="{FF2B5EF4-FFF2-40B4-BE49-F238E27FC236}">
                <a16:creationId xmlns:a16="http://schemas.microsoft.com/office/drawing/2014/main" id="{9660DBDB-C167-2F45-BF50-D98BB5958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5" y="239196"/>
            <a:ext cx="5730195" cy="476498"/>
          </a:xfrm>
          <a:prstGeom prst="rect">
            <a:avLst/>
          </a:prstGeom>
        </p:spPr>
      </p:pic>
      <p:sp>
        <p:nvSpPr>
          <p:cNvPr id="2" name="Title 1">
            <a:extLst>
              <a:ext uri="{FF2B5EF4-FFF2-40B4-BE49-F238E27FC236}">
                <a16:creationId xmlns:a16="http://schemas.microsoft.com/office/drawing/2014/main" id="{7D873E8F-32E6-7846-88F1-65C25B10F446}"/>
              </a:ext>
            </a:extLst>
          </p:cNvPr>
          <p:cNvSpPr>
            <a:spLocks noGrp="1"/>
          </p:cNvSpPr>
          <p:nvPr>
            <p:ph type="title"/>
          </p:nvPr>
        </p:nvSpPr>
        <p:spPr>
          <a:xfrm>
            <a:off x="838200" y="239195"/>
            <a:ext cx="3856630" cy="476499"/>
          </a:xfrm>
        </p:spPr>
        <p:txBody>
          <a:bodyPr>
            <a:noAutofit/>
          </a:bodyPr>
          <a:lstStyle/>
          <a:p>
            <a:r>
              <a:rPr lang="es-ES_tradnl" sz="2000" b="1" dirty="0">
                <a:latin typeface="Arial" panose="020B0604020202020204" pitchFamily="34" charset="0"/>
                <a:cs typeface="Arial" panose="020B0604020202020204" pitchFamily="34" charset="0"/>
              </a:rPr>
              <a:t>TIA PORTAL V15.1</a:t>
            </a:r>
          </a:p>
        </p:txBody>
      </p:sp>
      <p:graphicFrame>
        <p:nvGraphicFramePr>
          <p:cNvPr id="3" name="Content Placeholder 2">
            <a:extLst>
              <a:ext uri="{FF2B5EF4-FFF2-40B4-BE49-F238E27FC236}">
                <a16:creationId xmlns:a16="http://schemas.microsoft.com/office/drawing/2014/main" id="{088FDDCA-E7BC-E841-B440-215116D13088}"/>
              </a:ext>
            </a:extLst>
          </p:cNvPr>
          <p:cNvGraphicFramePr>
            <a:graphicFrameLocks noGrp="1"/>
          </p:cNvGraphicFramePr>
          <p:nvPr>
            <p:ph sz="half" idx="2"/>
            <p:extLst>
              <p:ext uri="{D42A27DB-BD31-4B8C-83A1-F6EECF244321}">
                <p14:modId xmlns:p14="http://schemas.microsoft.com/office/powerpoint/2010/main" val="4007234979"/>
              </p:ext>
            </p:extLst>
          </p:nvPr>
        </p:nvGraphicFramePr>
        <p:xfrm>
          <a:off x="6239346" y="1849963"/>
          <a:ext cx="5181600" cy="3416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6" name="Picture 4" descr="I-Electrician: تحميل برنامج SIMATIC STEP 7 and WinCC V15">
            <a:extLst>
              <a:ext uri="{FF2B5EF4-FFF2-40B4-BE49-F238E27FC236}">
                <a16:creationId xmlns:a16="http://schemas.microsoft.com/office/drawing/2014/main" id="{189F9F78-3FC8-7348-92B9-2F047244A2FB}"/>
              </a:ext>
            </a:extLst>
          </p:cNvPr>
          <p:cNvPicPr>
            <a:picLocks noGrp="1" noChangeAspect="1" noChangeArrowheads="1"/>
          </p:cNvPicPr>
          <p:nvPr>
            <p:ph sz="half" idx="1"/>
          </p:nvPr>
        </p:nvPicPr>
        <p:blipFill>
          <a:blip r:embed="rId9">
            <a:extLst>
              <a:ext uri="{28A0092B-C50C-407E-A947-70E740481C1C}">
                <a14:useLocalDpi xmlns:a14="http://schemas.microsoft.com/office/drawing/2010/main" val="0"/>
              </a:ext>
            </a:extLst>
          </a:blip>
          <a:srcRect/>
          <a:stretch>
            <a:fillRect/>
          </a:stretch>
        </p:blipFill>
        <p:spPr bwMode="auto">
          <a:xfrm>
            <a:off x="593756" y="1561465"/>
            <a:ext cx="5181600" cy="373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035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4">
            <a:extLst>
              <a:ext uri="{FF2B5EF4-FFF2-40B4-BE49-F238E27FC236}">
                <a16:creationId xmlns:a16="http://schemas.microsoft.com/office/drawing/2014/main" id="{91921503-B554-6E41-95A9-C2A13E915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5" y="252841"/>
            <a:ext cx="5730195" cy="476498"/>
          </a:xfrm>
          <a:prstGeom prst="rect">
            <a:avLst/>
          </a:prstGeom>
        </p:spPr>
      </p:pic>
      <p:sp>
        <p:nvSpPr>
          <p:cNvPr id="2" name="Title 1">
            <a:extLst>
              <a:ext uri="{FF2B5EF4-FFF2-40B4-BE49-F238E27FC236}">
                <a16:creationId xmlns:a16="http://schemas.microsoft.com/office/drawing/2014/main" id="{DE4CCB58-0030-4C43-A63D-38ACAB299B03}"/>
              </a:ext>
            </a:extLst>
          </p:cNvPr>
          <p:cNvSpPr>
            <a:spLocks noGrp="1"/>
          </p:cNvSpPr>
          <p:nvPr>
            <p:ph type="title"/>
          </p:nvPr>
        </p:nvSpPr>
        <p:spPr>
          <a:xfrm>
            <a:off x="838200" y="252841"/>
            <a:ext cx="3856630" cy="476498"/>
          </a:xfrm>
        </p:spPr>
        <p:txBody>
          <a:bodyPr>
            <a:normAutofit/>
          </a:bodyPr>
          <a:lstStyle/>
          <a:p>
            <a:r>
              <a:rPr lang="es-ES_tradnl" sz="2000" b="1" dirty="0">
                <a:latin typeface="Arial" panose="020B0604020202020204" pitchFamily="34" charset="0"/>
                <a:cs typeface="Arial" panose="020B0604020202020204" pitchFamily="34" charset="0"/>
              </a:rPr>
              <a:t>CONFIGURACIÓN DE RED</a:t>
            </a:r>
          </a:p>
        </p:txBody>
      </p:sp>
      <p:graphicFrame>
        <p:nvGraphicFramePr>
          <p:cNvPr id="10" name="Content Placeholder 9">
            <a:extLst>
              <a:ext uri="{FF2B5EF4-FFF2-40B4-BE49-F238E27FC236}">
                <a16:creationId xmlns:a16="http://schemas.microsoft.com/office/drawing/2014/main" id="{95BEABDF-573C-5D41-AA5F-321D90CB9D40}"/>
              </a:ext>
            </a:extLst>
          </p:cNvPr>
          <p:cNvGraphicFramePr>
            <a:graphicFrameLocks noGrp="1"/>
          </p:cNvGraphicFramePr>
          <p:nvPr>
            <p:ph sz="half" idx="2"/>
            <p:extLst>
              <p:ext uri="{D42A27DB-BD31-4B8C-83A1-F6EECF244321}">
                <p14:modId xmlns:p14="http://schemas.microsoft.com/office/powerpoint/2010/main" val="479038282"/>
              </p:ext>
            </p:extLst>
          </p:nvPr>
        </p:nvGraphicFramePr>
        <p:xfrm>
          <a:off x="6958012" y="2328864"/>
          <a:ext cx="4395787" cy="2063758"/>
        </p:xfrm>
        <a:graphic>
          <a:graphicData uri="http://schemas.openxmlformats.org/drawingml/2006/table">
            <a:tbl>
              <a:tblPr firstRow="1" firstCol="1" bandRow="1">
                <a:tableStyleId>{2D5ABB26-0587-4C30-8999-92F81FD0307C}</a:tableStyleId>
              </a:tblPr>
              <a:tblGrid>
                <a:gridCol w="2197015">
                  <a:extLst>
                    <a:ext uri="{9D8B030D-6E8A-4147-A177-3AD203B41FA5}">
                      <a16:colId xmlns:a16="http://schemas.microsoft.com/office/drawing/2014/main" val="2340273916"/>
                    </a:ext>
                  </a:extLst>
                </a:gridCol>
                <a:gridCol w="2198772">
                  <a:extLst>
                    <a:ext uri="{9D8B030D-6E8A-4147-A177-3AD203B41FA5}">
                      <a16:colId xmlns:a16="http://schemas.microsoft.com/office/drawing/2014/main" val="2078954807"/>
                    </a:ext>
                  </a:extLst>
                </a:gridCol>
              </a:tblGrid>
              <a:tr h="291498">
                <a:tc>
                  <a:txBody>
                    <a:bodyPr/>
                    <a:lstStyle/>
                    <a:p>
                      <a:pPr marL="180340" indent="-180340" algn="ctr">
                        <a:lnSpc>
                          <a:spcPct val="100000"/>
                        </a:lnSpc>
                        <a:spcAft>
                          <a:spcPts val="0"/>
                        </a:spcAft>
                      </a:pPr>
                      <a:r>
                        <a:rPr lang="es-ES" sz="1600" b="1" dirty="0">
                          <a:effectLst/>
                          <a:latin typeface="Arial" panose="020B0604020202020204" pitchFamily="34" charset="0"/>
                          <a:cs typeface="Arial" panose="020B0604020202020204" pitchFamily="34" charset="0"/>
                        </a:rPr>
                        <a:t>Dispositivo</a:t>
                      </a:r>
                      <a:endParaRPr lang="en-EC" sz="1600" b="1" dirty="0">
                        <a:effectLst/>
                        <a:latin typeface="Arial" panose="020B0604020202020204" pitchFamily="34" charset="0"/>
                        <a:ea typeface="+mn-ea"/>
                        <a:cs typeface="Arial" panose="020B0604020202020204" pitchFamily="34" charset="0"/>
                      </a:endParaRPr>
                    </a:p>
                  </a:txBody>
                  <a:tcPr marL="33793" marR="3379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indent="-180340" algn="ctr">
                        <a:lnSpc>
                          <a:spcPct val="100000"/>
                        </a:lnSpc>
                        <a:spcAft>
                          <a:spcPts val="0"/>
                        </a:spcAft>
                      </a:pPr>
                      <a:r>
                        <a:rPr lang="es-ES" sz="1600" b="1" dirty="0">
                          <a:effectLst/>
                          <a:latin typeface="Arial" panose="020B0604020202020204" pitchFamily="34" charset="0"/>
                          <a:cs typeface="Arial" panose="020B0604020202020204" pitchFamily="34" charset="0"/>
                        </a:rPr>
                        <a:t>Dirección IP</a:t>
                      </a:r>
                      <a:endParaRPr lang="en-EC" sz="1600" b="1" dirty="0">
                        <a:effectLst/>
                        <a:latin typeface="Arial" panose="020B0604020202020204" pitchFamily="34" charset="0"/>
                        <a:ea typeface="+mn-ea"/>
                        <a:cs typeface="Arial" panose="020B0604020202020204" pitchFamily="34" charset="0"/>
                      </a:endParaRPr>
                    </a:p>
                  </a:txBody>
                  <a:tcPr marL="33793" marR="3379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2872"/>
                  </a:ext>
                </a:extLst>
              </a:tr>
              <a:tr h="443065">
                <a:tc>
                  <a:txBody>
                    <a:bodyPr/>
                    <a:lstStyle/>
                    <a:p>
                      <a:pPr marL="180340" indent="-18034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PLC_Horno_1</a:t>
                      </a:r>
                      <a:endParaRPr lang="en-EC" sz="1600" b="1" kern="1200" dirty="0">
                        <a:solidFill>
                          <a:schemeClr val="tx1"/>
                        </a:solidFill>
                        <a:effectLst/>
                        <a:latin typeface="Arial" panose="020B0604020202020204" pitchFamily="34" charset="0"/>
                        <a:ea typeface="+mn-ea"/>
                        <a:cs typeface="Arial" panose="020B0604020202020204" pitchFamily="34" charset="0"/>
                      </a:endParaRPr>
                    </a:p>
                  </a:txBody>
                  <a:tcPr marL="33793" marR="33793" marT="0" marB="0" anchor="ctr">
                    <a:lnT w="12700" cap="flat" cmpd="sng" algn="ctr">
                      <a:solidFill>
                        <a:schemeClr val="tx1"/>
                      </a:solidFill>
                      <a:prstDash val="solid"/>
                      <a:round/>
                      <a:headEnd type="none" w="med" len="med"/>
                      <a:tailEnd type="none" w="med" len="med"/>
                    </a:lnT>
                  </a:tcPr>
                </a:tc>
                <a:tc>
                  <a:txBody>
                    <a:bodyPr/>
                    <a:lstStyle/>
                    <a:p>
                      <a:pPr marL="180340" indent="-180340" algn="ctr" defTabSz="914400" rtl="0" eaLnBrk="1" latinLnBrk="0" hangingPunct="1">
                        <a:lnSpc>
                          <a:spcPct val="100000"/>
                        </a:lnSpc>
                        <a:spcAft>
                          <a:spcPts val="0"/>
                        </a:spcAft>
                      </a:pPr>
                      <a:r>
                        <a:rPr lang="es-ES" sz="1600" kern="1200">
                          <a:effectLst/>
                          <a:latin typeface="Arial" panose="020B0604020202020204" pitchFamily="34" charset="0"/>
                          <a:cs typeface="Arial" panose="020B0604020202020204" pitchFamily="34" charset="0"/>
                        </a:rPr>
                        <a:t>10.160.30.80</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33793" marR="33793"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5745939"/>
                  </a:ext>
                </a:extLst>
              </a:tr>
              <a:tr h="443065">
                <a:tc>
                  <a:txBody>
                    <a:bodyPr/>
                    <a:lstStyle/>
                    <a:p>
                      <a:pPr marL="180340" indent="-18034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PLC_Horno_2</a:t>
                      </a:r>
                      <a:endParaRPr lang="en-EC" sz="1600" b="1" kern="1200" dirty="0">
                        <a:solidFill>
                          <a:schemeClr val="tx1"/>
                        </a:solidFill>
                        <a:effectLst/>
                        <a:latin typeface="Arial" panose="020B0604020202020204" pitchFamily="34" charset="0"/>
                        <a:ea typeface="+mn-ea"/>
                        <a:cs typeface="Arial" panose="020B0604020202020204" pitchFamily="34" charset="0"/>
                      </a:endParaRPr>
                    </a:p>
                  </a:txBody>
                  <a:tcPr marL="33793" marR="33793" marT="0" marB="0" anchor="ctr"/>
                </a:tc>
                <a:tc>
                  <a:txBody>
                    <a:bodyPr/>
                    <a:lstStyle/>
                    <a:p>
                      <a:pPr marL="180340" indent="-180340" algn="ctr" defTabSz="914400" rtl="0" eaLnBrk="1" latinLnBrk="0" hangingPunct="1">
                        <a:lnSpc>
                          <a:spcPct val="100000"/>
                        </a:lnSpc>
                        <a:spcAft>
                          <a:spcPts val="0"/>
                        </a:spcAft>
                      </a:pPr>
                      <a:r>
                        <a:rPr lang="es-ES" sz="1600" kern="1200">
                          <a:effectLst/>
                          <a:latin typeface="Arial" panose="020B0604020202020204" pitchFamily="34" charset="0"/>
                          <a:cs typeface="Arial" panose="020B0604020202020204" pitchFamily="34" charset="0"/>
                        </a:rPr>
                        <a:t>10.160.30.81</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33793" marR="33793" marT="0" marB="0" anchor="ctr"/>
                </a:tc>
                <a:extLst>
                  <a:ext uri="{0D108BD9-81ED-4DB2-BD59-A6C34878D82A}">
                    <a16:rowId xmlns:a16="http://schemas.microsoft.com/office/drawing/2014/main" val="1376813807"/>
                  </a:ext>
                </a:extLst>
              </a:tr>
              <a:tr h="443065">
                <a:tc>
                  <a:txBody>
                    <a:bodyPr/>
                    <a:lstStyle/>
                    <a:p>
                      <a:pPr marL="180340" indent="-18034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PANEL HMI</a:t>
                      </a:r>
                      <a:endParaRPr lang="en-EC" sz="1600" b="1" kern="1200" dirty="0">
                        <a:solidFill>
                          <a:schemeClr val="tx1"/>
                        </a:solidFill>
                        <a:effectLst/>
                        <a:latin typeface="Arial" panose="020B0604020202020204" pitchFamily="34" charset="0"/>
                        <a:ea typeface="+mn-ea"/>
                        <a:cs typeface="Arial" panose="020B0604020202020204" pitchFamily="34" charset="0"/>
                      </a:endParaRPr>
                    </a:p>
                  </a:txBody>
                  <a:tcPr marL="33793" marR="33793" marT="0" marB="0" anchor="ctr"/>
                </a:tc>
                <a:tc>
                  <a:txBody>
                    <a:bodyPr/>
                    <a:lstStyle/>
                    <a:p>
                      <a:pPr marL="180340" indent="-180340" algn="ctr" defTabSz="914400" rtl="0" eaLnBrk="1" latinLnBrk="0" hangingPunct="1">
                        <a:lnSpc>
                          <a:spcPct val="100000"/>
                        </a:lnSpc>
                        <a:spcAft>
                          <a:spcPts val="0"/>
                        </a:spcAft>
                      </a:pPr>
                      <a:r>
                        <a:rPr lang="es-ES" sz="1600" kern="1200">
                          <a:effectLst/>
                          <a:latin typeface="Arial" panose="020B0604020202020204" pitchFamily="34" charset="0"/>
                          <a:cs typeface="Arial" panose="020B0604020202020204" pitchFamily="34" charset="0"/>
                        </a:rPr>
                        <a:t>10.160.30.82</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33793" marR="33793" marT="0" marB="0" anchor="ctr"/>
                </a:tc>
                <a:extLst>
                  <a:ext uri="{0D108BD9-81ED-4DB2-BD59-A6C34878D82A}">
                    <a16:rowId xmlns:a16="http://schemas.microsoft.com/office/drawing/2014/main" val="1120008170"/>
                  </a:ext>
                </a:extLst>
              </a:tr>
              <a:tr h="443065">
                <a:tc>
                  <a:txBody>
                    <a:bodyPr/>
                    <a:lstStyle/>
                    <a:p>
                      <a:pPr marL="180340" indent="-18034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PC Portátil</a:t>
                      </a:r>
                      <a:endParaRPr lang="en-EC" sz="1600" b="1" kern="1200" dirty="0">
                        <a:solidFill>
                          <a:schemeClr val="tx1"/>
                        </a:solidFill>
                        <a:effectLst/>
                        <a:latin typeface="Arial" panose="020B0604020202020204" pitchFamily="34" charset="0"/>
                        <a:ea typeface="+mn-ea"/>
                        <a:cs typeface="Arial" panose="020B0604020202020204" pitchFamily="34" charset="0"/>
                      </a:endParaRPr>
                    </a:p>
                  </a:txBody>
                  <a:tcPr marL="33793" marR="33793" marT="0" marB="0" anchor="ctr">
                    <a:lnB w="38100" cap="flat" cmpd="sng" algn="ctr">
                      <a:solidFill>
                        <a:schemeClr val="tx1"/>
                      </a:solidFill>
                      <a:prstDash val="solid"/>
                      <a:round/>
                      <a:headEnd type="none" w="med" len="med"/>
                      <a:tailEnd type="none" w="med" len="med"/>
                    </a:lnB>
                  </a:tcPr>
                </a:tc>
                <a:tc>
                  <a:txBody>
                    <a:bodyPr/>
                    <a:lstStyle/>
                    <a:p>
                      <a:pPr marL="180340" indent="-18034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10.160.30.83</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33793" marR="33793"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888986"/>
                  </a:ext>
                </a:extLst>
              </a:tr>
            </a:tbl>
          </a:graphicData>
        </a:graphic>
      </p:graphicFrame>
      <p:pic>
        <p:nvPicPr>
          <p:cNvPr id="5" name="Content Placeholder 4" descr="A screenshot of a social media post&#10;&#10;Description automatically generated">
            <a:extLst>
              <a:ext uri="{FF2B5EF4-FFF2-40B4-BE49-F238E27FC236}">
                <a16:creationId xmlns:a16="http://schemas.microsoft.com/office/drawing/2014/main" id="{BF619FCD-3452-E340-B514-E52BD9D23D4D}"/>
              </a:ext>
            </a:extLst>
          </p:cNvPr>
          <p:cNvPicPr>
            <a:picLocks noGrp="1"/>
          </p:cNvPicPr>
          <p:nvPr>
            <p:ph sz="half" idx="1"/>
          </p:nvPr>
        </p:nvPicPr>
        <p:blipFill rotWithShape="1">
          <a:blip r:embed="rId4"/>
          <a:srcRect t="8226" b="5224"/>
          <a:stretch/>
        </p:blipFill>
        <p:spPr bwMode="auto">
          <a:xfrm>
            <a:off x="685800" y="1690688"/>
            <a:ext cx="5410200" cy="4166564"/>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1C7E1039-67E4-4643-BE5E-3C987FE90AC6}"/>
              </a:ext>
            </a:extLst>
          </p:cNvPr>
          <p:cNvSpPr txBox="1"/>
          <p:nvPr/>
        </p:nvSpPr>
        <p:spPr>
          <a:xfrm>
            <a:off x="6958012" y="4605549"/>
            <a:ext cx="4395788" cy="923330"/>
          </a:xfrm>
          <a:prstGeom prst="rect">
            <a:avLst/>
          </a:prstGeom>
          <a:noFill/>
        </p:spPr>
        <p:txBody>
          <a:bodyPr wrap="square" rtlCol="0">
            <a:spAutoFit/>
          </a:bodyPr>
          <a:lstStyle/>
          <a:p>
            <a:r>
              <a:rPr lang="es-ES" i="1" dirty="0">
                <a:latin typeface="Arial" panose="020B0604020202020204" pitchFamily="34" charset="0"/>
                <a:cs typeface="Arial" panose="020B0604020202020204" pitchFamily="34" charset="0"/>
              </a:rPr>
              <a:t>Se configura para todos los dispositivos: </a:t>
            </a:r>
          </a:p>
          <a:p>
            <a:r>
              <a:rPr lang="es-ES" i="1" dirty="0">
                <a:latin typeface="Arial" panose="020B0604020202020204" pitchFamily="34" charset="0"/>
                <a:cs typeface="Arial" panose="020B0604020202020204" pitchFamily="34" charset="0"/>
              </a:rPr>
              <a:t>Máscara de Subred: 255.255.255.0</a:t>
            </a:r>
          </a:p>
          <a:p>
            <a:r>
              <a:rPr lang="es-ES" i="1" dirty="0">
                <a:latin typeface="Arial" panose="020B0604020202020204" pitchFamily="34" charset="0"/>
                <a:cs typeface="Arial" panose="020B0604020202020204" pitchFamily="34" charset="0"/>
              </a:rPr>
              <a:t>Puerta de Enlace 10.160.30.100</a:t>
            </a:r>
            <a:r>
              <a:rPr lang="en-EC" dirty="0">
                <a:effectLst/>
                <a:latin typeface="Arial" panose="020B0604020202020204" pitchFamily="34" charset="0"/>
                <a:cs typeface="Arial" panose="020B0604020202020204" pitchFamily="34" charset="0"/>
              </a:rPr>
              <a:t> </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767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id="{50950B52-0A3B-4546-B3D7-EDC043241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5" y="266489"/>
            <a:ext cx="5730195" cy="476498"/>
          </a:xfrm>
          <a:prstGeom prst="rect">
            <a:avLst/>
          </a:prstGeom>
        </p:spPr>
      </p:pic>
      <p:sp>
        <p:nvSpPr>
          <p:cNvPr id="10" name="Title 9">
            <a:extLst>
              <a:ext uri="{FF2B5EF4-FFF2-40B4-BE49-F238E27FC236}">
                <a16:creationId xmlns:a16="http://schemas.microsoft.com/office/drawing/2014/main" id="{2961FDF6-F80E-5840-925B-DD5ECC67AFF3}"/>
              </a:ext>
            </a:extLst>
          </p:cNvPr>
          <p:cNvSpPr>
            <a:spLocks noGrp="1"/>
          </p:cNvSpPr>
          <p:nvPr>
            <p:ph type="title"/>
          </p:nvPr>
        </p:nvSpPr>
        <p:spPr>
          <a:xfrm>
            <a:off x="752033" y="238832"/>
            <a:ext cx="3932237" cy="464388"/>
          </a:xfrm>
        </p:spPr>
        <p:txBody>
          <a:bodyPr>
            <a:normAutofit/>
          </a:bodyPr>
          <a:lstStyle/>
          <a:p>
            <a:r>
              <a:rPr lang="es-ES_tradnl" sz="2000" b="1" dirty="0">
                <a:latin typeface="Arial" panose="020B0604020202020204" pitchFamily="34" charset="0"/>
                <a:cs typeface="Arial" panose="020B0604020202020204" pitchFamily="34" charset="0"/>
              </a:rPr>
              <a:t>BLOQUES DE PROGRAMA</a:t>
            </a:r>
          </a:p>
        </p:txBody>
      </p:sp>
      <p:pic>
        <p:nvPicPr>
          <p:cNvPr id="14" name="Content Placeholder 4" descr="A screenshot of a cell phone&#10;&#10;Description automatically generated">
            <a:extLst>
              <a:ext uri="{FF2B5EF4-FFF2-40B4-BE49-F238E27FC236}">
                <a16:creationId xmlns:a16="http://schemas.microsoft.com/office/drawing/2014/main" id="{D66E772A-25A7-5D4F-B449-003910DC6E7B}"/>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8312051" y="457200"/>
            <a:ext cx="2822369" cy="5712003"/>
          </a:xfrm>
          <a:prstGeom prst="rect">
            <a:avLst/>
          </a:prstGeom>
        </p:spPr>
      </p:pic>
      <p:graphicFrame>
        <p:nvGraphicFramePr>
          <p:cNvPr id="12" name="Diagram 11">
            <a:extLst>
              <a:ext uri="{FF2B5EF4-FFF2-40B4-BE49-F238E27FC236}">
                <a16:creationId xmlns:a16="http://schemas.microsoft.com/office/drawing/2014/main" id="{28A1B171-83FD-054F-B547-941B7B499073}"/>
              </a:ext>
            </a:extLst>
          </p:cNvPr>
          <p:cNvGraphicFramePr/>
          <p:nvPr>
            <p:extLst>
              <p:ext uri="{D42A27DB-BD31-4B8C-83A1-F6EECF244321}">
                <p14:modId xmlns:p14="http://schemas.microsoft.com/office/powerpoint/2010/main" val="3297720080"/>
              </p:ext>
            </p:extLst>
          </p:nvPr>
        </p:nvGraphicFramePr>
        <p:xfrm>
          <a:off x="752033" y="1890131"/>
          <a:ext cx="6255833" cy="38115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a:extLst>
              <a:ext uri="{FF2B5EF4-FFF2-40B4-BE49-F238E27FC236}">
                <a16:creationId xmlns:a16="http://schemas.microsoft.com/office/drawing/2014/main" id="{ECFBEA74-154E-1244-A920-C249075588A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7" name="Rectangle 6">
            <a:extLst>
              <a:ext uri="{FF2B5EF4-FFF2-40B4-BE49-F238E27FC236}">
                <a16:creationId xmlns:a16="http://schemas.microsoft.com/office/drawing/2014/main" id="{0A3169AF-B5DF-114B-AF43-F0C045FFD284}"/>
              </a:ext>
            </a:extLst>
          </p:cNvPr>
          <p:cNvSpPr>
            <a:spLocks noChangeArrowheads="1"/>
          </p:cNvSpPr>
          <p:nvPr/>
        </p:nvSpPr>
        <p:spPr bwMode="auto">
          <a:xfrm>
            <a:off x="0" y="325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Tree>
    <p:extLst>
      <p:ext uri="{BB962C8B-B14F-4D97-AF65-F5344CB8AC3E}">
        <p14:creationId xmlns:p14="http://schemas.microsoft.com/office/powerpoint/2010/main" val="2724819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2C3E27E-DEC0-1B40-92F5-E2DEA5C7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5" y="252841"/>
            <a:ext cx="6172200" cy="476498"/>
          </a:xfrm>
          <a:prstGeom prst="rect">
            <a:avLst/>
          </a:prstGeom>
        </p:spPr>
      </p:pic>
      <p:sp>
        <p:nvSpPr>
          <p:cNvPr id="2" name="Title 1">
            <a:extLst>
              <a:ext uri="{FF2B5EF4-FFF2-40B4-BE49-F238E27FC236}">
                <a16:creationId xmlns:a16="http://schemas.microsoft.com/office/drawing/2014/main" id="{88FDF141-CEBA-4C46-998B-0D4CE799819E}"/>
              </a:ext>
            </a:extLst>
          </p:cNvPr>
          <p:cNvSpPr>
            <a:spLocks noGrp="1"/>
          </p:cNvSpPr>
          <p:nvPr>
            <p:ph type="title"/>
          </p:nvPr>
        </p:nvSpPr>
        <p:spPr>
          <a:xfrm>
            <a:off x="648716" y="280497"/>
            <a:ext cx="5256212" cy="415468"/>
          </a:xfrm>
        </p:spPr>
        <p:txBody>
          <a:bodyPr>
            <a:normAutofit/>
          </a:bodyPr>
          <a:lstStyle/>
          <a:p>
            <a:r>
              <a:rPr lang="es-ES_tradnl" sz="2000" b="1" dirty="0">
                <a:latin typeface="Arial" panose="020B0604020202020204" pitchFamily="34" charset="0"/>
                <a:cs typeface="Arial" panose="020B0604020202020204" pitchFamily="34" charset="0"/>
              </a:rPr>
              <a:t>CONTROL ON/OFF CON HISTÉRESIS</a:t>
            </a:r>
          </a:p>
        </p:txBody>
      </p:sp>
      <p:graphicFrame>
        <p:nvGraphicFramePr>
          <p:cNvPr id="3" name="Diagram 2">
            <a:extLst>
              <a:ext uri="{FF2B5EF4-FFF2-40B4-BE49-F238E27FC236}">
                <a16:creationId xmlns:a16="http://schemas.microsoft.com/office/drawing/2014/main" id="{E89F0B89-674F-4F42-9036-9B7DB767B13A}"/>
              </a:ext>
            </a:extLst>
          </p:cNvPr>
          <p:cNvGraphicFramePr/>
          <p:nvPr>
            <p:extLst>
              <p:ext uri="{D42A27DB-BD31-4B8C-83A1-F6EECF244321}">
                <p14:modId xmlns:p14="http://schemas.microsoft.com/office/powerpoint/2010/main" val="3700592441"/>
              </p:ext>
            </p:extLst>
          </p:nvPr>
        </p:nvGraphicFramePr>
        <p:xfrm>
          <a:off x="461728" y="1367073"/>
          <a:ext cx="5549098" cy="4562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4">
            <a:extLst>
              <a:ext uri="{FF2B5EF4-FFF2-40B4-BE49-F238E27FC236}">
                <a16:creationId xmlns:a16="http://schemas.microsoft.com/office/drawing/2014/main" id="{ABF1F63E-69EC-7741-B27B-7AB1C516C60A}"/>
              </a:ext>
            </a:extLst>
          </p:cNvPr>
          <p:cNvPicPr>
            <a:picLocks noGrp="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6442425" y="1544856"/>
            <a:ext cx="5549099" cy="3243186"/>
          </a:xfrm>
          <a:prstGeom prst="rect">
            <a:avLst/>
          </a:prstGeom>
          <a:noFill/>
          <a:ln>
            <a:noFill/>
          </a:ln>
        </p:spPr>
      </p:pic>
    </p:spTree>
    <p:extLst>
      <p:ext uri="{BB962C8B-B14F-4D97-AF65-F5344CB8AC3E}">
        <p14:creationId xmlns:p14="http://schemas.microsoft.com/office/powerpoint/2010/main" val="2325916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id="{126056D0-C018-674F-8346-2A4BE6A0C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5" y="239195"/>
            <a:ext cx="6172200" cy="476498"/>
          </a:xfrm>
          <a:prstGeom prst="rect">
            <a:avLst/>
          </a:prstGeom>
        </p:spPr>
      </p:pic>
      <p:sp>
        <p:nvSpPr>
          <p:cNvPr id="6" name="Title 5">
            <a:extLst>
              <a:ext uri="{FF2B5EF4-FFF2-40B4-BE49-F238E27FC236}">
                <a16:creationId xmlns:a16="http://schemas.microsoft.com/office/drawing/2014/main" id="{5A59BE4E-1B9C-A248-B826-747D64AB4048}"/>
              </a:ext>
            </a:extLst>
          </p:cNvPr>
          <p:cNvSpPr>
            <a:spLocks noGrp="1"/>
          </p:cNvSpPr>
          <p:nvPr>
            <p:ph type="title"/>
          </p:nvPr>
        </p:nvSpPr>
        <p:spPr>
          <a:xfrm>
            <a:off x="648716" y="266850"/>
            <a:ext cx="5256212" cy="448843"/>
          </a:xfrm>
        </p:spPr>
        <p:txBody>
          <a:bodyPr>
            <a:normAutofit/>
          </a:bodyPr>
          <a:lstStyle/>
          <a:p>
            <a:r>
              <a:rPr lang="es-ES_tradnl" sz="2000" b="1" dirty="0">
                <a:latin typeface="Arial" panose="020B0604020202020204" pitchFamily="34" charset="0"/>
                <a:cs typeface="Arial" panose="020B0604020202020204" pitchFamily="34" charset="0"/>
              </a:rPr>
              <a:t>PROGRAMACIÓN DEL CONTROLADOR</a:t>
            </a:r>
          </a:p>
        </p:txBody>
      </p:sp>
      <p:pic>
        <p:nvPicPr>
          <p:cNvPr id="5" name="Content Placeholder 4" descr="A screenshot of a cell phone&#10;&#10;Description automatically generated">
            <a:extLst>
              <a:ext uri="{FF2B5EF4-FFF2-40B4-BE49-F238E27FC236}">
                <a16:creationId xmlns:a16="http://schemas.microsoft.com/office/drawing/2014/main" id="{A564996A-E641-954C-9F47-7605CB9A7F81}"/>
              </a:ext>
            </a:extLst>
          </p:cNvPr>
          <p:cNvPicPr>
            <a:picLocks noGrp="1"/>
          </p:cNvPicPr>
          <p:nvPr>
            <p:ph idx="1"/>
          </p:nvPr>
        </p:nvPicPr>
        <p:blipFill rotWithShape="1">
          <a:blip r:embed="rId4"/>
          <a:stretch/>
        </p:blipFill>
        <p:spPr bwMode="auto">
          <a:xfrm>
            <a:off x="5473474" y="1169680"/>
            <a:ext cx="6172200" cy="4509115"/>
          </a:xfrm>
          <a:prstGeom prst="rect">
            <a:avLst/>
          </a:prstGeom>
          <a:ln>
            <a:noFill/>
          </a:ln>
          <a:extLst>
            <a:ext uri="{53640926-AAD7-44D8-BBD7-CCE9431645EC}">
              <a14:shadowObscured xmlns:a14="http://schemas.microsoft.com/office/drawing/2010/main"/>
            </a:ext>
          </a:extLst>
        </p:spPr>
      </p:pic>
      <p:sp>
        <p:nvSpPr>
          <p:cNvPr id="7" name="Text Placeholder 6">
            <a:extLst>
              <a:ext uri="{FF2B5EF4-FFF2-40B4-BE49-F238E27FC236}">
                <a16:creationId xmlns:a16="http://schemas.microsoft.com/office/drawing/2014/main" id="{206BCC51-C29B-4849-92D0-0B6526C947B7}"/>
              </a:ext>
            </a:extLst>
          </p:cNvPr>
          <p:cNvSpPr>
            <a:spLocks noGrp="1"/>
          </p:cNvSpPr>
          <p:nvPr>
            <p:ph type="body" sz="half" idx="2"/>
          </p:nvPr>
        </p:nvSpPr>
        <p:spPr>
          <a:xfrm>
            <a:off x="839788" y="2057400"/>
            <a:ext cx="4360009" cy="3811588"/>
          </a:xfrm>
        </p:spPr>
        <p:txBody>
          <a:bodyPr/>
          <a:lstStyle/>
          <a:p>
            <a:endParaRPr lang="es-ES_tradnl" dirty="0">
              <a:latin typeface="Arial" panose="020B0604020202020204" pitchFamily="34" charset="0"/>
              <a:cs typeface="Arial" panose="020B0604020202020204" pitchFamily="34" charset="0"/>
            </a:endParaRPr>
          </a:p>
          <a:p>
            <a:r>
              <a:rPr lang="es-ES_tradnl" sz="2000" dirty="0">
                <a:latin typeface="Arial" panose="020B0604020202020204" pitchFamily="34" charset="0"/>
                <a:cs typeface="Arial" panose="020B0604020202020204" pitchFamily="34" charset="0"/>
              </a:rPr>
              <a:t>Activación ON/OFF según el proceso: </a:t>
            </a:r>
          </a:p>
          <a:p>
            <a:pPr marL="285750" indent="-285750">
              <a:buFont typeface="Arial" panose="020B0604020202020204" pitchFamily="34" charset="0"/>
              <a:buChar char="•"/>
            </a:pPr>
            <a:r>
              <a:rPr lang="es-ES_tradnl" sz="2000" dirty="0">
                <a:latin typeface="Arial" panose="020B0604020202020204" pitchFamily="34" charset="0"/>
                <a:cs typeface="Arial" panose="020B0604020202020204" pitchFamily="34" charset="0"/>
              </a:rPr>
              <a:t>Cocción: Control de la Válvula V1 de vapor directo</a:t>
            </a:r>
          </a:p>
          <a:p>
            <a:pPr marL="285750" indent="-285750">
              <a:buFont typeface="Arial" panose="020B0604020202020204" pitchFamily="34" charset="0"/>
              <a:buChar char="•"/>
            </a:pPr>
            <a:r>
              <a:rPr lang="es-ES_tradnl" sz="2000" dirty="0">
                <a:latin typeface="Arial" panose="020B0604020202020204" pitchFamily="34" charset="0"/>
                <a:cs typeface="Arial" panose="020B0604020202020204" pitchFamily="34" charset="0"/>
              </a:rPr>
              <a:t>Secado: Control de la Válvula V2 del Serpentín</a:t>
            </a:r>
          </a:p>
          <a:p>
            <a:r>
              <a:rPr lang="es-ES_tradnl" sz="2000" dirty="0">
                <a:latin typeface="Arial" panose="020B0604020202020204" pitchFamily="34" charset="0"/>
                <a:cs typeface="Arial" panose="020B0604020202020204" pitchFamily="34" charset="0"/>
              </a:rPr>
              <a:t>Envío de datos de activación al HMI, curva de Temperatura o Humedad</a:t>
            </a:r>
          </a:p>
        </p:txBody>
      </p:sp>
    </p:spTree>
    <p:extLst>
      <p:ext uri="{BB962C8B-B14F-4D97-AF65-F5344CB8AC3E}">
        <p14:creationId xmlns:p14="http://schemas.microsoft.com/office/powerpoint/2010/main" val="421607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id="{090B9D6E-F072-884B-A54B-8FEC181C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5" y="252841"/>
            <a:ext cx="6172200" cy="476498"/>
          </a:xfrm>
          <a:prstGeom prst="rect">
            <a:avLst/>
          </a:prstGeom>
        </p:spPr>
      </p:pic>
      <p:sp>
        <p:nvSpPr>
          <p:cNvPr id="2" name="Title 1">
            <a:extLst>
              <a:ext uri="{FF2B5EF4-FFF2-40B4-BE49-F238E27FC236}">
                <a16:creationId xmlns:a16="http://schemas.microsoft.com/office/drawing/2014/main" id="{BAFB8E0A-0A65-F947-B005-FAF9891134FD}"/>
              </a:ext>
            </a:extLst>
          </p:cNvPr>
          <p:cNvSpPr>
            <a:spLocks noGrp="1"/>
          </p:cNvSpPr>
          <p:nvPr>
            <p:ph type="title"/>
          </p:nvPr>
        </p:nvSpPr>
        <p:spPr>
          <a:xfrm>
            <a:off x="839789" y="202289"/>
            <a:ext cx="3932237" cy="476498"/>
          </a:xfrm>
        </p:spPr>
        <p:txBody>
          <a:bodyPr>
            <a:normAutofit/>
          </a:bodyPr>
          <a:lstStyle/>
          <a:p>
            <a:r>
              <a:rPr lang="es-ES_tradnl" sz="2000" b="1" dirty="0">
                <a:latin typeface="Arial" panose="020B0604020202020204" pitchFamily="34" charset="0"/>
                <a:cs typeface="Arial" panose="020B0604020202020204" pitchFamily="34" charset="0"/>
              </a:rPr>
              <a:t>LECTURA DE SENSORES</a:t>
            </a:r>
          </a:p>
        </p:txBody>
      </p:sp>
      <p:pic>
        <p:nvPicPr>
          <p:cNvPr id="4" name="Content Placeholder 3" descr="A screenshot of a cell phone&#10;&#10;Description automatically generated">
            <a:extLst>
              <a:ext uri="{FF2B5EF4-FFF2-40B4-BE49-F238E27FC236}">
                <a16:creationId xmlns:a16="http://schemas.microsoft.com/office/drawing/2014/main" id="{45E12CE2-4E67-7248-9706-51D5724C52A3}"/>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t="492" b="1400"/>
          <a:stretch/>
        </p:blipFill>
        <p:spPr>
          <a:xfrm>
            <a:off x="6301211" y="484857"/>
            <a:ext cx="5722231" cy="6246867"/>
          </a:xfrm>
          <a:prstGeom prst="rect">
            <a:avLst/>
          </a:prstGeom>
        </p:spPr>
      </p:pic>
      <p:sp>
        <p:nvSpPr>
          <p:cNvPr id="5" name="Text Placeholder 4">
            <a:extLst>
              <a:ext uri="{FF2B5EF4-FFF2-40B4-BE49-F238E27FC236}">
                <a16:creationId xmlns:a16="http://schemas.microsoft.com/office/drawing/2014/main" id="{AF837900-D855-C944-AE6A-441083AF2E59}"/>
              </a:ext>
            </a:extLst>
          </p:cNvPr>
          <p:cNvSpPr>
            <a:spLocks noGrp="1"/>
          </p:cNvSpPr>
          <p:nvPr>
            <p:ph type="body" sz="half" idx="2"/>
          </p:nvPr>
        </p:nvSpPr>
        <p:spPr>
          <a:xfrm>
            <a:off x="395785" y="1369682"/>
            <a:ext cx="5588556" cy="4477215"/>
          </a:xfrm>
        </p:spPr>
        <p:txBody>
          <a:bodyPr>
            <a:normAutofit/>
          </a:bodyPr>
          <a:lstStyle/>
          <a:p>
            <a:r>
              <a:rPr lang="es-ES_tradnl" sz="2000" dirty="0">
                <a:latin typeface="Arial" panose="020B0604020202020204" pitchFamily="34" charset="0"/>
                <a:cs typeface="Arial" panose="020B0604020202020204" pitchFamily="34" charset="0"/>
              </a:rPr>
              <a:t>Normalización de Datos: 0 – 27648 a 0 – 1</a:t>
            </a:r>
          </a:p>
          <a:p>
            <a:endParaRPr lang="es-ES_tradnl" sz="2000" dirty="0">
              <a:latin typeface="Arial" panose="020B0604020202020204" pitchFamily="34" charset="0"/>
              <a:cs typeface="Arial" panose="020B0604020202020204" pitchFamily="34" charset="0"/>
            </a:endParaRPr>
          </a:p>
          <a:p>
            <a:endParaRPr lang="es-ES_tradnl" sz="2000" dirty="0">
              <a:latin typeface="Arial" panose="020B0604020202020204" pitchFamily="34" charset="0"/>
              <a:cs typeface="Arial" panose="020B0604020202020204" pitchFamily="34" charset="0"/>
            </a:endParaRPr>
          </a:p>
          <a:p>
            <a:endParaRPr lang="es-ES_tradnl" sz="2000" dirty="0">
              <a:latin typeface="Arial" panose="020B0604020202020204" pitchFamily="34" charset="0"/>
              <a:cs typeface="Arial" panose="020B0604020202020204" pitchFamily="34" charset="0"/>
            </a:endParaRPr>
          </a:p>
          <a:p>
            <a:endParaRPr lang="es-ES_tradnl" sz="2000" dirty="0">
              <a:latin typeface="Arial" panose="020B0604020202020204" pitchFamily="34" charset="0"/>
              <a:cs typeface="Arial" panose="020B0604020202020204" pitchFamily="34" charset="0"/>
            </a:endParaRPr>
          </a:p>
          <a:p>
            <a:endParaRPr lang="es-ES_tradnl" sz="2000" dirty="0">
              <a:latin typeface="Arial" panose="020B0604020202020204" pitchFamily="34" charset="0"/>
              <a:cs typeface="Arial" panose="020B0604020202020204" pitchFamily="34" charset="0"/>
            </a:endParaRPr>
          </a:p>
          <a:p>
            <a:r>
              <a:rPr lang="es-ES_tradnl" sz="2000" dirty="0">
                <a:latin typeface="Arial" panose="020B0604020202020204" pitchFamily="34" charset="0"/>
                <a:cs typeface="Arial" panose="020B0604020202020204" pitchFamily="34" charset="0"/>
              </a:rPr>
              <a:t>Escalamiento de Datos: 0 – 1 a -10°C – 150°C</a:t>
            </a:r>
          </a:p>
          <a:p>
            <a:endParaRPr lang="es-ES_tradnl" sz="2000" dirty="0"/>
          </a:p>
        </p:txBody>
      </p:sp>
      <p:pic>
        <p:nvPicPr>
          <p:cNvPr id="22530" name="Picture 2" descr="escalado de una señal analógica-4">
            <a:extLst>
              <a:ext uri="{FF2B5EF4-FFF2-40B4-BE49-F238E27FC236}">
                <a16:creationId xmlns:a16="http://schemas.microsoft.com/office/drawing/2014/main" id="{87AF96A0-B3CA-F146-A67E-9E5039066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646" y="1686133"/>
            <a:ext cx="2752837" cy="192215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escalado de una señal analógica-3">
            <a:extLst>
              <a:ext uri="{FF2B5EF4-FFF2-40B4-BE49-F238E27FC236}">
                <a16:creationId xmlns:a16="http://schemas.microsoft.com/office/drawing/2014/main" id="{47042050-9201-ED49-93CB-953F7F4647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6889" y="4088001"/>
            <a:ext cx="2758872" cy="191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45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936E6ABF-D76D-1646-94B2-73E760BB6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4" y="266489"/>
            <a:ext cx="8122337" cy="476498"/>
          </a:xfrm>
          <a:prstGeom prst="rect">
            <a:avLst/>
          </a:prstGeom>
        </p:spPr>
      </p:pic>
      <p:sp>
        <p:nvSpPr>
          <p:cNvPr id="2" name="Title 1">
            <a:extLst>
              <a:ext uri="{FF2B5EF4-FFF2-40B4-BE49-F238E27FC236}">
                <a16:creationId xmlns:a16="http://schemas.microsoft.com/office/drawing/2014/main" id="{8F37FFAD-A071-CE48-8A89-38DE8BC186D5}"/>
              </a:ext>
            </a:extLst>
          </p:cNvPr>
          <p:cNvSpPr>
            <a:spLocks noGrp="1"/>
          </p:cNvSpPr>
          <p:nvPr>
            <p:ph type="title"/>
          </p:nvPr>
        </p:nvSpPr>
        <p:spPr>
          <a:xfrm>
            <a:off x="838199" y="266489"/>
            <a:ext cx="6736307" cy="476498"/>
          </a:xfrm>
        </p:spPr>
        <p:txBody>
          <a:bodyPr>
            <a:normAutofit/>
          </a:bodyPr>
          <a:lstStyle/>
          <a:p>
            <a:r>
              <a:rPr lang="es-ES_tradnl" sz="2000" b="1" dirty="0">
                <a:latin typeface="Arial" panose="020B0604020202020204" pitchFamily="34" charset="0"/>
                <a:cs typeface="Arial" panose="020B0604020202020204" pitchFamily="34" charset="0"/>
              </a:rPr>
              <a:t>RELACIÓN TEMPERATURA – HUMEDAD RELATIVA</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2E456C4-2AE4-6741-BFF8-34CDC84B2A46}"/>
                  </a:ext>
                </a:extLst>
              </p:cNvPr>
              <p:cNvSpPr>
                <a:spLocks noGrp="1"/>
              </p:cNvSpPr>
              <p:nvPr>
                <p:ph idx="1"/>
              </p:nvPr>
            </p:nvSpPr>
            <p:spPr/>
            <p:txBody>
              <a:bodyPr/>
              <a:lstStyle/>
              <a:p>
                <a:pPr marL="0" indent="0" algn="ctr">
                  <a:buNone/>
                </a:pPr>
                <a14:m>
                  <m:oMath xmlns:m="http://schemas.openxmlformats.org/officeDocument/2006/math">
                    <m:r>
                      <a:rPr lang="es-ES" sz="2400" i="1">
                        <a:latin typeface="Cambria Math" panose="02040503050406030204" pitchFamily="18" charset="0"/>
                      </a:rPr>
                      <m:t>𝐻𝑅</m:t>
                    </m:r>
                    <m:r>
                      <a:rPr lang="es-ES" sz="2400" i="1">
                        <a:latin typeface="Cambria Math" panose="02040503050406030204" pitchFamily="18" charset="0"/>
                      </a:rPr>
                      <m:t>=</m:t>
                    </m:r>
                    <m:f>
                      <m:fPr>
                        <m:ctrlPr>
                          <a:rPr lang="en-EC" sz="2400" i="1">
                            <a:latin typeface="Cambria Math" panose="02040503050406030204" pitchFamily="18" charset="0"/>
                          </a:rPr>
                        </m:ctrlPr>
                      </m:fPr>
                      <m:num>
                        <m:r>
                          <a:rPr lang="es-ES" sz="2400" i="1">
                            <a:latin typeface="Cambria Math" panose="02040503050406030204" pitchFamily="18" charset="0"/>
                          </a:rPr>
                          <m:t>𝑒</m:t>
                        </m:r>
                        <m:r>
                          <a:rPr lang="es-ES" sz="2400" i="1">
                            <a:latin typeface="Cambria Math" panose="02040503050406030204" pitchFamily="18" charset="0"/>
                          </a:rPr>
                          <m:t>(</m:t>
                        </m:r>
                        <m:r>
                          <a:rPr lang="es-ES" sz="2400" i="1">
                            <a:latin typeface="Cambria Math" panose="02040503050406030204" pitchFamily="18" charset="0"/>
                          </a:rPr>
                          <m:t>𝑇</m:t>
                        </m:r>
                        <m:r>
                          <a:rPr lang="es-ES" sz="2400" i="1">
                            <a:latin typeface="Cambria Math" panose="02040503050406030204" pitchFamily="18" charset="0"/>
                          </a:rPr>
                          <m:t>)</m:t>
                        </m:r>
                      </m:num>
                      <m:den>
                        <m:sSub>
                          <m:sSubPr>
                            <m:ctrlPr>
                              <a:rPr lang="en-EC" sz="2400" i="1">
                                <a:latin typeface="Cambria Math" panose="02040503050406030204" pitchFamily="18" charset="0"/>
                              </a:rPr>
                            </m:ctrlPr>
                          </m:sSubPr>
                          <m:e>
                            <m:r>
                              <a:rPr lang="es-ES" sz="2400" i="1">
                                <a:latin typeface="Cambria Math" panose="02040503050406030204" pitchFamily="18" charset="0"/>
                              </a:rPr>
                              <m:t>𝑒</m:t>
                            </m:r>
                          </m:e>
                          <m:sub>
                            <m:r>
                              <a:rPr lang="es-ES" sz="2400" i="1">
                                <a:latin typeface="Cambria Math" panose="02040503050406030204" pitchFamily="18" charset="0"/>
                              </a:rPr>
                              <m:t>𝑠</m:t>
                            </m:r>
                          </m:sub>
                        </m:sSub>
                        <m:r>
                          <a:rPr lang="es-ES" sz="2400" i="1">
                            <a:latin typeface="Cambria Math" panose="02040503050406030204" pitchFamily="18" charset="0"/>
                          </a:rPr>
                          <m:t>(</m:t>
                        </m:r>
                        <m:r>
                          <a:rPr lang="es-ES" sz="2400" i="1">
                            <a:latin typeface="Cambria Math" panose="02040503050406030204" pitchFamily="18" charset="0"/>
                          </a:rPr>
                          <m:t>𝑇</m:t>
                        </m:r>
                        <m:r>
                          <a:rPr lang="es-ES" sz="2400" i="1">
                            <a:latin typeface="Cambria Math" panose="02040503050406030204" pitchFamily="18" charset="0"/>
                          </a:rPr>
                          <m:t>)</m:t>
                        </m:r>
                      </m:den>
                    </m:f>
                    <m:r>
                      <a:rPr lang="es-ES" sz="2400" i="1">
                        <a:latin typeface="Cambria Math" panose="02040503050406030204" pitchFamily="18" charset="0"/>
                      </a:rPr>
                      <m:t> ∙100%</m:t>
                    </m:r>
                  </m:oMath>
                </a14:m>
                <a:r>
                  <a:rPr lang="en-EC" sz="2400" dirty="0">
                    <a:effectLst/>
                    <a:latin typeface="Arial" panose="020B0604020202020204" pitchFamily="34" charset="0"/>
                    <a:cs typeface="Arial" panose="020B0604020202020204" pitchFamily="34" charset="0"/>
                  </a:rPr>
                  <a:t> </a:t>
                </a:r>
                <a:endParaRPr lang="en-EC" sz="2400" dirty="0">
                  <a:latin typeface="Arial" panose="020B0604020202020204" pitchFamily="34" charset="0"/>
                  <a:cs typeface="Arial" panose="020B0604020202020204" pitchFamily="34" charset="0"/>
                </a:endParaRPr>
              </a:p>
              <a:p>
                <a:pPr marL="0" indent="0" algn="ctr">
                  <a:buNone/>
                </a:pPr>
                <a:endParaRPr lang="en-EC" sz="2400" dirty="0">
                  <a:latin typeface="Arial" panose="020B0604020202020204" pitchFamily="34" charset="0"/>
                  <a:cs typeface="Arial" panose="020B0604020202020204" pitchFamily="34" charset="0"/>
                </a:endParaRPr>
              </a:p>
              <a:p>
                <a:pPr marL="0" indent="0">
                  <a:buNone/>
                </a:pPr>
                <a:r>
                  <a:rPr lang="en-EC" sz="2400" dirty="0">
                    <a:effectLst/>
                    <a:latin typeface="Arial" panose="020B0604020202020204" pitchFamily="34" charset="0"/>
                    <a:cs typeface="Arial" panose="020B0604020202020204" pitchFamily="34" charset="0"/>
                  </a:rPr>
                  <a:t>Donde</a:t>
                </a:r>
                <a:r>
                  <a:rPr lang="en-EC" sz="2400" dirty="0">
                    <a:latin typeface="Arial" panose="020B0604020202020204" pitchFamily="34" charset="0"/>
                    <a:cs typeface="Arial" panose="020B0604020202020204" pitchFamily="34" charset="0"/>
                  </a:rPr>
                  <a:t>:</a:t>
                </a:r>
                <a:endParaRPr lang="en-EC" sz="2400" dirty="0">
                  <a:effectLst/>
                  <a:latin typeface="Arial" panose="020B0604020202020204" pitchFamily="34" charset="0"/>
                  <a:cs typeface="Arial" panose="020B0604020202020204" pitchFamily="34" charset="0"/>
                </a:endParaRPr>
              </a:p>
              <a:p>
                <a:pPr lvl="0"/>
                <a14:m>
                  <m:oMath xmlns:m="http://schemas.openxmlformats.org/officeDocument/2006/math">
                    <m:r>
                      <a:rPr lang="es-EC" sz="2400" i="1">
                        <a:latin typeface="Cambria Math" panose="02040503050406030204" pitchFamily="18" charset="0"/>
                      </a:rPr>
                      <m:t>𝐻𝑅</m:t>
                    </m:r>
                  </m:oMath>
                </a14:m>
                <a:r>
                  <a:rPr lang="es-EC" sz="2400" dirty="0">
                    <a:latin typeface="Arial" panose="020B0604020202020204" pitchFamily="34" charset="0"/>
                    <a:cs typeface="Arial" panose="020B0604020202020204" pitchFamily="34" charset="0"/>
                  </a:rPr>
                  <a:t>: Humedad Relativa en porcentaje</a:t>
                </a:r>
                <a:endParaRPr lang="en-EC" sz="2400" dirty="0">
                  <a:latin typeface="Arial" panose="020B0604020202020204" pitchFamily="34" charset="0"/>
                  <a:cs typeface="Arial" panose="020B0604020202020204" pitchFamily="34" charset="0"/>
                </a:endParaRPr>
              </a:p>
              <a:p>
                <a:pPr lvl="0"/>
                <a14:m>
                  <m:oMath xmlns:m="http://schemas.openxmlformats.org/officeDocument/2006/math">
                    <m:r>
                      <a:rPr lang="es-EC" sz="2400" i="1">
                        <a:latin typeface="Cambria Math" panose="02040503050406030204" pitchFamily="18" charset="0"/>
                      </a:rPr>
                      <m:t>𝑒</m:t>
                    </m:r>
                    <m:r>
                      <a:rPr lang="es-EC" sz="2400">
                        <a:latin typeface="Cambria Math" panose="02040503050406030204" pitchFamily="18" charset="0"/>
                      </a:rPr>
                      <m:t>(</m:t>
                    </m:r>
                    <m:r>
                      <a:rPr lang="es-EC" sz="2400" i="1">
                        <a:latin typeface="Cambria Math" panose="02040503050406030204" pitchFamily="18" charset="0"/>
                      </a:rPr>
                      <m:t>𝑇</m:t>
                    </m:r>
                    <m:r>
                      <a:rPr lang="es-EC" sz="2400">
                        <a:latin typeface="Cambria Math" panose="02040503050406030204" pitchFamily="18" charset="0"/>
                      </a:rPr>
                      <m:t>)</m:t>
                    </m:r>
                  </m:oMath>
                </a14:m>
                <a:r>
                  <a:rPr lang="es-EC" sz="2400" dirty="0">
                    <a:latin typeface="Arial" panose="020B0604020202020204" pitchFamily="34" charset="0"/>
                    <a:cs typeface="Arial" panose="020B0604020202020204" pitchFamily="34" charset="0"/>
                  </a:rPr>
                  <a:t>: Presión parcial real vapor de agua en aire húmedo, en Pa.</a:t>
                </a:r>
                <a:endParaRPr lang="en-EC" sz="2400" dirty="0">
                  <a:latin typeface="Arial" panose="020B0604020202020204" pitchFamily="34" charset="0"/>
                  <a:cs typeface="Arial" panose="020B0604020202020204" pitchFamily="34" charset="0"/>
                </a:endParaRPr>
              </a:p>
              <a:p>
                <a:pPr lvl="0"/>
                <a14:m>
                  <m:oMath xmlns:m="http://schemas.openxmlformats.org/officeDocument/2006/math">
                    <m:sSub>
                      <m:sSubPr>
                        <m:ctrlPr>
                          <a:rPr lang="en-EC" sz="2400" i="1">
                            <a:latin typeface="Cambria Math" panose="02040503050406030204" pitchFamily="18" charset="0"/>
                          </a:rPr>
                        </m:ctrlPr>
                      </m:sSubPr>
                      <m:e>
                        <m:r>
                          <a:rPr lang="es-EC" sz="2400" i="1">
                            <a:latin typeface="Cambria Math" panose="02040503050406030204" pitchFamily="18" charset="0"/>
                          </a:rPr>
                          <m:t>𝑒</m:t>
                        </m:r>
                      </m:e>
                      <m:sub>
                        <m:r>
                          <a:rPr lang="es-EC" sz="2400" i="1">
                            <a:latin typeface="Cambria Math" panose="02040503050406030204" pitchFamily="18" charset="0"/>
                          </a:rPr>
                          <m:t>𝑠</m:t>
                        </m:r>
                      </m:sub>
                    </m:sSub>
                    <m:r>
                      <a:rPr lang="es-EC" sz="2400">
                        <a:latin typeface="Cambria Math" panose="02040503050406030204" pitchFamily="18" charset="0"/>
                      </a:rPr>
                      <m:t>(</m:t>
                    </m:r>
                    <m:r>
                      <a:rPr lang="es-EC" sz="2400" i="1">
                        <a:latin typeface="Cambria Math" panose="02040503050406030204" pitchFamily="18" charset="0"/>
                      </a:rPr>
                      <m:t>𝑇</m:t>
                    </m:r>
                    <m:r>
                      <a:rPr lang="es-EC" sz="2400">
                        <a:latin typeface="Cambria Math" panose="02040503050406030204" pitchFamily="18" charset="0"/>
                      </a:rPr>
                      <m:t>)</m:t>
                    </m:r>
                  </m:oMath>
                </a14:m>
                <a:r>
                  <a:rPr lang="es-EC" sz="2400" dirty="0">
                    <a:latin typeface="Arial" panose="020B0604020202020204" pitchFamily="34" charset="0"/>
                    <a:cs typeface="Arial" panose="020B0604020202020204" pitchFamily="34" charset="0"/>
                  </a:rPr>
                  <a:t>: Presión parcial vapor agua en aire húmedo saturado, en Pa.</a:t>
                </a:r>
                <a:endParaRPr lang="en-EC" sz="2400" dirty="0">
                  <a:latin typeface="Arial" panose="020B0604020202020204" pitchFamily="34" charset="0"/>
                  <a:cs typeface="Arial" panose="020B0604020202020204" pitchFamily="34" charset="0"/>
                </a:endParaRPr>
              </a:p>
              <a:p>
                <a:pPr marL="0" indent="0">
                  <a:buNone/>
                </a:pPr>
                <a:endParaRPr lang="es-ES_tradnl" dirty="0"/>
              </a:p>
            </p:txBody>
          </p:sp>
        </mc:Choice>
        <mc:Fallback xmlns="">
          <p:sp>
            <p:nvSpPr>
              <p:cNvPr id="6" name="Content Placeholder 5">
                <a:extLst>
                  <a:ext uri="{FF2B5EF4-FFF2-40B4-BE49-F238E27FC236}">
                    <a16:creationId xmlns:a16="http://schemas.microsoft.com/office/drawing/2014/main" id="{52E456C4-2AE4-6741-BFF8-34CDC84B2A46}"/>
                  </a:ext>
                </a:extLst>
              </p:cNvPr>
              <p:cNvSpPr>
                <a:spLocks noGrp="1" noRot="1" noChangeAspect="1" noMove="1" noResize="1" noEditPoints="1" noAdjustHandles="1" noChangeArrowheads="1" noChangeShapeType="1" noTextEdit="1"/>
              </p:cNvSpPr>
              <p:nvPr>
                <p:ph idx="1"/>
              </p:nvPr>
            </p:nvSpPr>
            <p:spPr>
              <a:blipFill>
                <a:blip r:embed="rId4"/>
                <a:stretch>
                  <a:fillRect l="-928"/>
                </a:stretch>
              </a:blipFill>
            </p:spPr>
            <p:txBody>
              <a:bodyPr/>
              <a:lstStyle/>
              <a:p>
                <a:r>
                  <a:rPr lang="en-US">
                    <a:noFill/>
                  </a:rPr>
                  <a:t> </a:t>
                </a:r>
              </a:p>
            </p:txBody>
          </p:sp>
        </mc:Fallback>
      </mc:AlternateContent>
    </p:spTree>
    <p:extLst>
      <p:ext uri="{BB962C8B-B14F-4D97-AF65-F5344CB8AC3E}">
        <p14:creationId xmlns:p14="http://schemas.microsoft.com/office/powerpoint/2010/main" val="2383731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E499EED2-FB9C-D040-A99A-9762A4C82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4" y="252841"/>
            <a:ext cx="9398877" cy="476498"/>
          </a:xfrm>
          <a:prstGeom prst="rect">
            <a:avLst/>
          </a:prstGeom>
        </p:spPr>
      </p:pic>
      <p:sp>
        <p:nvSpPr>
          <p:cNvPr id="2" name="Title 1">
            <a:extLst>
              <a:ext uri="{FF2B5EF4-FFF2-40B4-BE49-F238E27FC236}">
                <a16:creationId xmlns:a16="http://schemas.microsoft.com/office/drawing/2014/main" id="{E1B0BB4D-84AD-694D-B1A0-D150A1C6D37B}"/>
              </a:ext>
            </a:extLst>
          </p:cNvPr>
          <p:cNvSpPr>
            <a:spLocks noGrp="1"/>
          </p:cNvSpPr>
          <p:nvPr>
            <p:ph type="title"/>
          </p:nvPr>
        </p:nvSpPr>
        <p:spPr>
          <a:xfrm>
            <a:off x="838200" y="252842"/>
            <a:ext cx="8073788" cy="476498"/>
          </a:xfrm>
        </p:spPr>
        <p:txBody>
          <a:bodyPr>
            <a:normAutofit/>
          </a:bodyPr>
          <a:lstStyle/>
          <a:p>
            <a:r>
              <a:rPr lang="es-EC" sz="2000" b="1" dirty="0">
                <a:latin typeface="Arial" panose="020B0604020202020204" pitchFamily="34" charset="0"/>
                <a:cs typeface="Arial" panose="020B0604020202020204" pitchFamily="34" charset="0"/>
              </a:rPr>
              <a:t>PRESIÓN PARCIAL REAL VAPOR DE AGUA EN AIRE HÚMEDO</a:t>
            </a:r>
            <a:endParaRPr lang="es-ES_tradnl"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51D3E9-BB3E-9E47-ABF1-3EDD3C1533E3}"/>
                  </a:ext>
                </a:extLst>
              </p:cNvPr>
              <p:cNvSpPr>
                <a:spLocks noGrp="1"/>
              </p:cNvSpPr>
              <p:nvPr>
                <p:ph idx="1"/>
              </p:nvPr>
            </p:nvSpPr>
            <p:spPr>
              <a:xfrm>
                <a:off x="838200" y="1081087"/>
                <a:ext cx="10515600" cy="4732739"/>
              </a:xfrm>
            </p:spPr>
            <p:txBody>
              <a:bodyPr>
                <a:noAutofit/>
              </a:bodyPr>
              <a:lstStyle/>
              <a:p>
                <a:pPr marL="0" indent="0" algn="ctr">
                  <a:lnSpc>
                    <a:spcPct val="170000"/>
                  </a:lnSpc>
                  <a:spcBef>
                    <a:spcPts val="0"/>
                  </a:spcBef>
                  <a:buNone/>
                </a:pPr>
                <a14:m>
                  <m:oMath xmlns:m="http://schemas.openxmlformats.org/officeDocument/2006/math">
                    <m:sSub>
                      <m:sSubPr>
                        <m:ctrlPr>
                          <a:rPr lang="en-EC" sz="2400" i="1" smtClean="0">
                            <a:latin typeface="Cambria Math" panose="02040503050406030204" pitchFamily="18" charset="0"/>
                          </a:rPr>
                        </m:ctrlPr>
                      </m:sSubPr>
                      <m:e>
                        <m:r>
                          <a:rPr lang="es-ES" sz="2400" i="1">
                            <a:latin typeface="Cambria Math" panose="02040503050406030204" pitchFamily="18" charset="0"/>
                          </a:rPr>
                          <m:t>𝑒</m:t>
                        </m:r>
                      </m:e>
                      <m:sub>
                        <m:r>
                          <a:rPr lang="es-ES" sz="2400" i="1">
                            <a:latin typeface="Cambria Math" panose="02040503050406030204" pitchFamily="18" charset="0"/>
                          </a:rPr>
                          <m:t>𝑠</m:t>
                        </m:r>
                      </m:sub>
                    </m:sSub>
                    <m:d>
                      <m:dPr>
                        <m:ctrlPr>
                          <a:rPr lang="en-EC" sz="2400" i="1">
                            <a:latin typeface="Cambria Math" panose="02040503050406030204" pitchFamily="18" charset="0"/>
                          </a:rPr>
                        </m:ctrlPr>
                      </m:dPr>
                      <m:e>
                        <m:r>
                          <a:rPr lang="es-ES" sz="2400" i="1">
                            <a:latin typeface="Cambria Math" panose="02040503050406030204" pitchFamily="18" charset="0"/>
                          </a:rPr>
                          <m:t>𝑇</m:t>
                        </m:r>
                      </m:e>
                    </m:d>
                    <m:r>
                      <a:rPr lang="es-ES" sz="2400" i="1">
                        <a:latin typeface="Cambria Math" panose="02040503050406030204" pitchFamily="18" charset="0"/>
                      </a:rPr>
                      <m:t>=</m:t>
                    </m:r>
                    <m:r>
                      <a:rPr lang="es-ES" sz="2400" i="1">
                        <a:latin typeface="Cambria Math" panose="02040503050406030204" pitchFamily="18" charset="0"/>
                      </a:rPr>
                      <m:t>1</m:t>
                    </m:r>
                    <m:r>
                      <a:rPr lang="es-ES" sz="2400" i="1">
                        <a:latin typeface="Cambria Math" panose="02040503050406030204" pitchFamily="18" charset="0"/>
                      </a:rPr>
                      <m:t>𝑃𝑎</m:t>
                    </m:r>
                    <m:r>
                      <a:rPr lang="es-ES" sz="2400" i="1">
                        <a:latin typeface="Cambria Math" panose="02040503050406030204" pitchFamily="18" charset="0"/>
                      </a:rPr>
                      <m:t> ∙</m:t>
                    </m:r>
                    <m:sSup>
                      <m:sSupPr>
                        <m:ctrlPr>
                          <a:rPr lang="en-EC" sz="2400" i="1">
                            <a:latin typeface="Cambria Math" panose="02040503050406030204" pitchFamily="18" charset="0"/>
                          </a:rPr>
                        </m:ctrlPr>
                      </m:sSupPr>
                      <m:e>
                        <m:r>
                          <a:rPr lang="es-EC" sz="2400" i="1">
                            <a:latin typeface="Cambria Math" panose="02040503050406030204" pitchFamily="18" charset="0"/>
                          </a:rPr>
                          <m:t>𝑒</m:t>
                        </m:r>
                      </m:e>
                      <m:sup>
                        <m:d>
                          <m:dPr>
                            <m:ctrlPr>
                              <a:rPr lang="en-EC" sz="2400" i="1">
                                <a:latin typeface="Cambria Math" panose="02040503050406030204" pitchFamily="18" charset="0"/>
                              </a:rPr>
                            </m:ctrlPr>
                          </m:dPr>
                          <m:e>
                            <m:r>
                              <a:rPr lang="es-EC" sz="2400" i="1">
                                <a:latin typeface="Cambria Math" panose="02040503050406030204" pitchFamily="18" charset="0"/>
                              </a:rPr>
                              <m:t>𝐴</m:t>
                            </m:r>
                            <m:r>
                              <a:rPr lang="es-EC" sz="2400" i="1">
                                <a:latin typeface="Cambria Math" panose="02040503050406030204" pitchFamily="18" charset="0"/>
                              </a:rPr>
                              <m:t> ∙</m:t>
                            </m:r>
                            <m:sSup>
                              <m:sSupPr>
                                <m:ctrlPr>
                                  <a:rPr lang="en-EC" sz="2400" i="1">
                                    <a:latin typeface="Cambria Math" panose="02040503050406030204" pitchFamily="18" charset="0"/>
                                  </a:rPr>
                                </m:ctrlPr>
                              </m:sSupPr>
                              <m:e>
                                <m:r>
                                  <a:rPr lang="es-EC" sz="2400" i="1">
                                    <a:latin typeface="Cambria Math" panose="02040503050406030204" pitchFamily="18" charset="0"/>
                                  </a:rPr>
                                  <m:t>𝑇</m:t>
                                </m:r>
                              </m:e>
                              <m:sup>
                                <m:r>
                                  <a:rPr lang="es-EC" sz="2400" i="1">
                                    <a:latin typeface="Cambria Math" panose="02040503050406030204" pitchFamily="18" charset="0"/>
                                  </a:rPr>
                                  <m:t>2</m:t>
                                </m:r>
                              </m:sup>
                            </m:sSup>
                            <m:r>
                              <a:rPr lang="es-EC" sz="2400" i="1">
                                <a:latin typeface="Cambria Math" panose="02040503050406030204" pitchFamily="18" charset="0"/>
                              </a:rPr>
                              <m:t>+</m:t>
                            </m:r>
                            <m:r>
                              <a:rPr lang="es-EC" sz="2400" i="1">
                                <a:latin typeface="Cambria Math" panose="02040503050406030204" pitchFamily="18" charset="0"/>
                              </a:rPr>
                              <m:t>𝐵</m:t>
                            </m:r>
                            <m:r>
                              <a:rPr lang="es-EC" sz="2400" i="1">
                                <a:latin typeface="Cambria Math" panose="02040503050406030204" pitchFamily="18" charset="0"/>
                              </a:rPr>
                              <m:t>∙</m:t>
                            </m:r>
                            <m:r>
                              <a:rPr lang="es-EC" sz="2400" i="1">
                                <a:latin typeface="Cambria Math" panose="02040503050406030204" pitchFamily="18" charset="0"/>
                              </a:rPr>
                              <m:t>𝑇</m:t>
                            </m:r>
                            <m:r>
                              <a:rPr lang="es-EC" sz="2400" i="1">
                                <a:latin typeface="Cambria Math" panose="02040503050406030204" pitchFamily="18" charset="0"/>
                              </a:rPr>
                              <m:t>+</m:t>
                            </m:r>
                            <m:r>
                              <a:rPr lang="es-EC" sz="2400" i="1">
                                <a:latin typeface="Cambria Math" panose="02040503050406030204" pitchFamily="18" charset="0"/>
                              </a:rPr>
                              <m:t>𝐶</m:t>
                            </m:r>
                            <m:r>
                              <a:rPr lang="es-EC" sz="2400" i="1">
                                <a:latin typeface="Cambria Math" panose="02040503050406030204" pitchFamily="18" charset="0"/>
                              </a:rPr>
                              <m:t>+</m:t>
                            </m:r>
                            <m:f>
                              <m:fPr>
                                <m:ctrlPr>
                                  <a:rPr lang="en-EC" sz="2400" i="1">
                                    <a:latin typeface="Cambria Math" panose="02040503050406030204" pitchFamily="18" charset="0"/>
                                  </a:rPr>
                                </m:ctrlPr>
                              </m:fPr>
                              <m:num>
                                <m:r>
                                  <a:rPr lang="es-EC" sz="2400" i="1">
                                    <a:latin typeface="Cambria Math" panose="02040503050406030204" pitchFamily="18" charset="0"/>
                                  </a:rPr>
                                  <m:t>𝐷</m:t>
                                </m:r>
                              </m:num>
                              <m:den>
                                <m:r>
                                  <a:rPr lang="es-EC" sz="2400" i="1">
                                    <a:latin typeface="Cambria Math" panose="02040503050406030204" pitchFamily="18" charset="0"/>
                                  </a:rPr>
                                  <m:t>𝑇</m:t>
                                </m:r>
                              </m:den>
                            </m:f>
                          </m:e>
                        </m:d>
                      </m:sup>
                    </m:sSup>
                  </m:oMath>
                </a14:m>
                <a:r>
                  <a:rPr lang="en-EC" sz="2400" dirty="0">
                    <a:effectLst/>
                    <a:latin typeface="Arial" panose="020B0604020202020204" pitchFamily="34" charset="0"/>
                    <a:cs typeface="Arial" panose="020B0604020202020204" pitchFamily="34" charset="0"/>
                  </a:rPr>
                  <a:t> </a:t>
                </a:r>
                <a:endParaRPr lang="en-EC" sz="1400" dirty="0">
                  <a:effectLst/>
                  <a:latin typeface="Arial" panose="020B0604020202020204" pitchFamily="34" charset="0"/>
                  <a:cs typeface="Arial" panose="020B0604020202020204" pitchFamily="34" charset="0"/>
                </a:endParaRPr>
              </a:p>
              <a:p>
                <a:pPr marL="0" indent="0">
                  <a:lnSpc>
                    <a:spcPct val="170000"/>
                  </a:lnSpc>
                  <a:spcBef>
                    <a:spcPts val="0"/>
                  </a:spcBef>
                  <a:buNone/>
                </a:pPr>
                <a:r>
                  <a:rPr lang="en-EC" sz="1800" dirty="0">
                    <a:effectLst/>
                    <a:latin typeface="Arial" panose="020B0604020202020204" pitchFamily="34" charset="0"/>
                    <a:cs typeface="Arial" panose="020B0604020202020204" pitchFamily="34" charset="0"/>
                  </a:rPr>
                  <a:t>Donde:</a:t>
                </a:r>
              </a:p>
              <a:p>
                <a:pPr lvl="0">
                  <a:lnSpc>
                    <a:spcPct val="170000"/>
                  </a:lnSpc>
                  <a:spcBef>
                    <a:spcPts val="0"/>
                  </a:spcBef>
                </a:pPr>
                <a14:m>
                  <m:oMath xmlns:m="http://schemas.openxmlformats.org/officeDocument/2006/math">
                    <m:sSub>
                      <m:sSubPr>
                        <m:ctrlPr>
                          <a:rPr lang="en-EC" sz="1800" i="1">
                            <a:latin typeface="Cambria Math" panose="02040503050406030204" pitchFamily="18" charset="0"/>
                          </a:rPr>
                        </m:ctrlPr>
                      </m:sSubPr>
                      <m:e>
                        <m:r>
                          <a:rPr lang="es-EC" sz="1800" i="1">
                            <a:latin typeface="Cambria Math" panose="02040503050406030204" pitchFamily="18" charset="0"/>
                          </a:rPr>
                          <m:t>𝑒</m:t>
                        </m:r>
                      </m:e>
                      <m:sub>
                        <m:r>
                          <a:rPr lang="es-EC" sz="1800" i="1">
                            <a:latin typeface="Cambria Math" panose="02040503050406030204" pitchFamily="18" charset="0"/>
                          </a:rPr>
                          <m:t>𝑠</m:t>
                        </m:r>
                      </m:sub>
                    </m:sSub>
                    <m:r>
                      <a:rPr lang="es-EC" sz="1800" i="1">
                        <a:latin typeface="Cambria Math" panose="02040503050406030204" pitchFamily="18" charset="0"/>
                      </a:rPr>
                      <m:t>(</m:t>
                    </m:r>
                    <m:r>
                      <a:rPr lang="es-EC" sz="1800" i="1">
                        <a:latin typeface="Cambria Math" panose="02040503050406030204" pitchFamily="18" charset="0"/>
                      </a:rPr>
                      <m:t>𝑇</m:t>
                    </m:r>
                    <m:r>
                      <a:rPr lang="es-EC" sz="1800" i="1">
                        <a:latin typeface="Cambria Math" panose="02040503050406030204" pitchFamily="18" charset="0"/>
                      </a:rPr>
                      <m:t>)</m:t>
                    </m:r>
                  </m:oMath>
                </a14:m>
                <a:r>
                  <a:rPr lang="es-EC" sz="1800" i="1" dirty="0">
                    <a:latin typeface="Arial" panose="020B0604020202020204" pitchFamily="34" charset="0"/>
                    <a:cs typeface="Arial" panose="020B0604020202020204" pitchFamily="34" charset="0"/>
                  </a:rPr>
                  <a:t> = </a:t>
                </a:r>
                <a:r>
                  <a:rPr lang="es-EC" sz="1800" dirty="0">
                    <a:latin typeface="Arial" panose="020B0604020202020204" pitchFamily="34" charset="0"/>
                    <a:cs typeface="Arial" panose="020B0604020202020204" pitchFamily="34" charset="0"/>
                  </a:rPr>
                  <a:t>Presión parcial de vapor de agua en aire </a:t>
                </a:r>
                <a:r>
                  <a:rPr lang="es-EC" sz="1800" dirty="0" err="1">
                    <a:latin typeface="Arial" panose="020B0604020202020204" pitchFamily="34" charset="0"/>
                    <a:cs typeface="Arial" panose="020B0604020202020204" pitchFamily="34" charset="0"/>
                  </a:rPr>
                  <a:t>húmedo</a:t>
                </a:r>
                <a:r>
                  <a:rPr lang="es-EC" sz="1800" dirty="0">
                    <a:latin typeface="Arial" panose="020B0604020202020204" pitchFamily="34" charset="0"/>
                    <a:cs typeface="Arial" panose="020B0604020202020204" pitchFamily="34" charset="0"/>
                  </a:rPr>
                  <a:t> saturado en </a:t>
                </a:r>
                <a:r>
                  <a:rPr lang="es-EC" sz="1800" dirty="0" err="1">
                    <a:latin typeface="Arial" panose="020B0604020202020204" pitchFamily="34" charset="0"/>
                    <a:cs typeface="Arial" panose="020B0604020202020204" pitchFamily="34" charset="0"/>
                  </a:rPr>
                  <a:t>Pa</a:t>
                </a:r>
                <a:r>
                  <a:rPr lang="es-EC" sz="1800" dirty="0">
                    <a:latin typeface="Arial" panose="020B0604020202020204" pitchFamily="34" charset="0"/>
                    <a:cs typeface="Arial" panose="020B0604020202020204" pitchFamily="34" charset="0"/>
                  </a:rPr>
                  <a:t>, a la temperatura de bulbo seco T</a:t>
                </a:r>
                <a:r>
                  <a:rPr lang="es-EC" sz="1800" i="1" dirty="0">
                    <a:latin typeface="Arial" panose="020B0604020202020204" pitchFamily="34" charset="0"/>
                    <a:cs typeface="Arial" panose="020B0604020202020204" pitchFamily="34" charset="0"/>
                  </a:rPr>
                  <a:t> </a:t>
                </a:r>
                <a:endParaRPr lang="en-EC" sz="1800" dirty="0">
                  <a:latin typeface="Arial" panose="020B0604020202020204" pitchFamily="34" charset="0"/>
                  <a:cs typeface="Arial" panose="020B0604020202020204" pitchFamily="34" charset="0"/>
                </a:endParaRPr>
              </a:p>
              <a:p>
                <a:pPr lvl="0">
                  <a:lnSpc>
                    <a:spcPct val="170000"/>
                  </a:lnSpc>
                  <a:spcBef>
                    <a:spcPts val="0"/>
                  </a:spcBef>
                </a:pPr>
                <a14:m>
                  <m:oMath xmlns:m="http://schemas.openxmlformats.org/officeDocument/2006/math">
                    <m:r>
                      <a:rPr lang="es-EC" sz="1800" i="1">
                        <a:latin typeface="Cambria Math" panose="02040503050406030204" pitchFamily="18" charset="0"/>
                      </a:rPr>
                      <m:t>𝑒</m:t>
                    </m:r>
                    <m:r>
                      <a:rPr lang="es-EC" sz="1800" i="1">
                        <a:latin typeface="Cambria Math" panose="02040503050406030204" pitchFamily="18" charset="0"/>
                      </a:rPr>
                      <m:t> = </m:t>
                    </m:r>
                    <m:r>
                      <a:rPr lang="es-EC" sz="1800" i="1">
                        <a:latin typeface="Cambria Math" panose="02040503050406030204" pitchFamily="18" charset="0"/>
                      </a:rPr>
                      <m:t>2</m:t>
                    </m:r>
                    <m:r>
                      <a:rPr lang="es-EC" sz="1800" i="1">
                        <a:latin typeface="Cambria Math" panose="02040503050406030204" pitchFamily="18" charset="0"/>
                      </a:rPr>
                      <m:t>,</m:t>
                    </m:r>
                    <m:r>
                      <a:rPr lang="es-EC" sz="1800" i="1">
                        <a:latin typeface="Cambria Math" panose="02040503050406030204" pitchFamily="18" charset="0"/>
                      </a:rPr>
                      <m:t>718</m:t>
                    </m:r>
                    <m:r>
                      <a:rPr lang="es-EC" sz="1800" i="1">
                        <a:latin typeface="Cambria Math" panose="02040503050406030204" pitchFamily="18" charset="0"/>
                      </a:rPr>
                      <m:t> </m:t>
                    </m:r>
                    <m:r>
                      <a:rPr lang="es-EC" sz="1800" i="1">
                        <a:latin typeface="Cambria Math" panose="02040503050406030204" pitchFamily="18" charset="0"/>
                      </a:rPr>
                      <m:t>281</m:t>
                    </m:r>
                    <m:r>
                      <a:rPr lang="es-EC" sz="1800" i="1">
                        <a:latin typeface="Cambria Math" panose="02040503050406030204" pitchFamily="18" charset="0"/>
                      </a:rPr>
                      <m:t> </m:t>
                    </m:r>
                    <m:r>
                      <a:rPr lang="es-EC" sz="1800" i="1">
                        <a:latin typeface="Cambria Math" panose="02040503050406030204" pitchFamily="18" charset="0"/>
                      </a:rPr>
                      <m:t>828</m:t>
                    </m:r>
                    <m:r>
                      <a:rPr lang="es-EC" sz="1800" i="1">
                        <a:latin typeface="Cambria Math" panose="02040503050406030204" pitchFamily="18" charset="0"/>
                      </a:rPr>
                      <m:t> </m:t>
                    </m:r>
                    <m:r>
                      <a:rPr lang="es-EC" sz="1800" i="1">
                        <a:latin typeface="Cambria Math" panose="02040503050406030204" pitchFamily="18" charset="0"/>
                      </a:rPr>
                      <m:t>46</m:t>
                    </m:r>
                  </m:oMath>
                </a14:m>
                <a:r>
                  <a:rPr lang="es-EC" sz="1800" i="1" dirty="0">
                    <a:latin typeface="Arial" panose="020B0604020202020204" pitchFamily="34" charset="0"/>
                    <a:cs typeface="Arial" panose="020B0604020202020204" pitchFamily="34" charset="0"/>
                  </a:rPr>
                  <a:t>: </a:t>
                </a:r>
                <a:r>
                  <a:rPr lang="es-EC" sz="1800" dirty="0">
                    <a:latin typeface="Arial" panose="020B0604020202020204" pitchFamily="34" charset="0"/>
                    <a:cs typeface="Arial" panose="020B0604020202020204" pitchFamily="34" charset="0"/>
                  </a:rPr>
                  <a:t>número de Euler.</a:t>
                </a:r>
                <a:endParaRPr lang="en-EC" sz="1800" dirty="0">
                  <a:latin typeface="Arial" panose="020B0604020202020204" pitchFamily="34" charset="0"/>
                  <a:cs typeface="Arial" panose="020B0604020202020204" pitchFamily="34" charset="0"/>
                </a:endParaRPr>
              </a:p>
              <a:p>
                <a:pPr lvl="0">
                  <a:lnSpc>
                    <a:spcPct val="170000"/>
                  </a:lnSpc>
                  <a:spcBef>
                    <a:spcPts val="0"/>
                  </a:spcBef>
                </a:pPr>
                <a14:m>
                  <m:oMath xmlns:m="http://schemas.openxmlformats.org/officeDocument/2006/math">
                    <m:r>
                      <a:rPr lang="es-EC" sz="1800" i="1">
                        <a:latin typeface="Cambria Math" panose="02040503050406030204" pitchFamily="18" charset="0"/>
                      </a:rPr>
                      <m:t>𝐴</m:t>
                    </m:r>
                    <m:r>
                      <a:rPr lang="es-EC" sz="1800" i="1">
                        <a:latin typeface="Cambria Math" panose="02040503050406030204" pitchFamily="18" charset="0"/>
                      </a:rPr>
                      <m:t> = </m:t>
                    </m:r>
                    <m:r>
                      <a:rPr lang="es-EC" sz="1800" i="1">
                        <a:latin typeface="Cambria Math" panose="02040503050406030204" pitchFamily="18" charset="0"/>
                      </a:rPr>
                      <m:t>1</m:t>
                    </m:r>
                    <m:r>
                      <a:rPr lang="es-EC" sz="1800" i="1">
                        <a:latin typeface="Cambria Math" panose="02040503050406030204" pitchFamily="18" charset="0"/>
                      </a:rPr>
                      <m:t>,</m:t>
                    </m:r>
                    <m:r>
                      <a:rPr lang="es-EC" sz="1800" i="1">
                        <a:latin typeface="Cambria Math" panose="02040503050406030204" pitchFamily="18" charset="0"/>
                      </a:rPr>
                      <m:t>2378847</m:t>
                    </m:r>
                    <m:r>
                      <a:rPr lang="es-EC" sz="1800" i="1">
                        <a:latin typeface="Cambria Math" panose="02040503050406030204" pitchFamily="18" charset="0"/>
                      </a:rPr>
                      <m:t>·</m:t>
                    </m:r>
                    <m:sSup>
                      <m:sSupPr>
                        <m:ctrlPr>
                          <a:rPr lang="en-EC" sz="1800" i="1">
                            <a:latin typeface="Cambria Math" panose="02040503050406030204" pitchFamily="18" charset="0"/>
                          </a:rPr>
                        </m:ctrlPr>
                      </m:sSupPr>
                      <m:e>
                        <m:r>
                          <a:rPr lang="es-EC" sz="1800" i="1">
                            <a:latin typeface="Cambria Math" panose="02040503050406030204" pitchFamily="18" charset="0"/>
                          </a:rPr>
                          <m:t>10</m:t>
                        </m:r>
                      </m:e>
                      <m:sup>
                        <m:r>
                          <a:rPr lang="es-EC" sz="1800" i="1">
                            <a:latin typeface="Cambria Math" panose="02040503050406030204" pitchFamily="18" charset="0"/>
                          </a:rPr>
                          <m:t>−</m:t>
                        </m:r>
                        <m:r>
                          <a:rPr lang="es-EC" sz="1800" i="1">
                            <a:latin typeface="Cambria Math" panose="02040503050406030204" pitchFamily="18" charset="0"/>
                          </a:rPr>
                          <m:t>5</m:t>
                        </m:r>
                      </m:sup>
                    </m:sSup>
                  </m:oMath>
                </a14:m>
                <a:endParaRPr lang="en-EC" sz="1800" dirty="0">
                  <a:latin typeface="Arial" panose="020B0604020202020204" pitchFamily="34" charset="0"/>
                  <a:cs typeface="Arial" panose="020B0604020202020204" pitchFamily="34" charset="0"/>
                </a:endParaRPr>
              </a:p>
              <a:p>
                <a:pPr lvl="0">
                  <a:lnSpc>
                    <a:spcPct val="170000"/>
                  </a:lnSpc>
                  <a:spcBef>
                    <a:spcPts val="0"/>
                  </a:spcBef>
                </a:pPr>
                <a14:m>
                  <m:oMath xmlns:m="http://schemas.openxmlformats.org/officeDocument/2006/math">
                    <m:r>
                      <a:rPr lang="es-EC" sz="1800" i="1">
                        <a:latin typeface="Cambria Math" panose="02040503050406030204" pitchFamily="18" charset="0"/>
                      </a:rPr>
                      <m:t>𝐵</m:t>
                    </m:r>
                    <m:r>
                      <a:rPr lang="es-EC" sz="1800" i="1">
                        <a:latin typeface="Cambria Math" panose="02040503050406030204" pitchFamily="18" charset="0"/>
                      </a:rPr>
                      <m:t> = −</m:t>
                    </m:r>
                    <m:r>
                      <a:rPr lang="es-EC" sz="1800" i="1">
                        <a:latin typeface="Cambria Math" panose="02040503050406030204" pitchFamily="18" charset="0"/>
                      </a:rPr>
                      <m:t>1</m:t>
                    </m:r>
                    <m:r>
                      <a:rPr lang="es-EC" sz="1800" i="1">
                        <a:latin typeface="Cambria Math" panose="02040503050406030204" pitchFamily="18" charset="0"/>
                      </a:rPr>
                      <m:t>,</m:t>
                    </m:r>
                    <m:r>
                      <a:rPr lang="es-EC" sz="1800" i="1">
                        <a:latin typeface="Cambria Math" panose="02040503050406030204" pitchFamily="18" charset="0"/>
                      </a:rPr>
                      <m:t>9121316</m:t>
                    </m:r>
                    <m:r>
                      <a:rPr lang="es-EC" sz="1800" i="1">
                        <a:latin typeface="Cambria Math" panose="02040503050406030204" pitchFamily="18" charset="0"/>
                      </a:rPr>
                      <m:t>·</m:t>
                    </m:r>
                    <m:sSup>
                      <m:sSupPr>
                        <m:ctrlPr>
                          <a:rPr lang="en-EC" sz="1800" i="1">
                            <a:latin typeface="Cambria Math" panose="02040503050406030204" pitchFamily="18" charset="0"/>
                          </a:rPr>
                        </m:ctrlPr>
                      </m:sSupPr>
                      <m:e>
                        <m:r>
                          <a:rPr lang="es-EC" sz="1800" i="1">
                            <a:latin typeface="Cambria Math" panose="02040503050406030204" pitchFamily="18" charset="0"/>
                          </a:rPr>
                          <m:t>10</m:t>
                        </m:r>
                      </m:e>
                      <m:sup>
                        <m:r>
                          <a:rPr lang="es-EC" sz="1800" i="1">
                            <a:latin typeface="Cambria Math" panose="02040503050406030204" pitchFamily="18" charset="0"/>
                          </a:rPr>
                          <m:t>−</m:t>
                        </m:r>
                        <m:r>
                          <a:rPr lang="es-EC" sz="1800" i="1">
                            <a:latin typeface="Cambria Math" panose="02040503050406030204" pitchFamily="18" charset="0"/>
                          </a:rPr>
                          <m:t>2</m:t>
                        </m:r>
                      </m:sup>
                    </m:sSup>
                  </m:oMath>
                </a14:m>
                <a:endParaRPr lang="en-EC" sz="1800" dirty="0">
                  <a:latin typeface="Arial" panose="020B0604020202020204" pitchFamily="34" charset="0"/>
                  <a:cs typeface="Arial" panose="020B0604020202020204" pitchFamily="34" charset="0"/>
                </a:endParaRPr>
              </a:p>
              <a:p>
                <a:pPr lvl="0">
                  <a:lnSpc>
                    <a:spcPct val="170000"/>
                  </a:lnSpc>
                  <a:spcBef>
                    <a:spcPts val="0"/>
                  </a:spcBef>
                </a:pPr>
                <a14:m>
                  <m:oMath xmlns:m="http://schemas.openxmlformats.org/officeDocument/2006/math">
                    <m:r>
                      <a:rPr lang="es-EC" sz="1800" i="1">
                        <a:latin typeface="Cambria Math" panose="02040503050406030204" pitchFamily="18" charset="0"/>
                      </a:rPr>
                      <m:t>𝐶</m:t>
                    </m:r>
                    <m:r>
                      <a:rPr lang="es-EC" sz="1800" i="1">
                        <a:latin typeface="Cambria Math" panose="02040503050406030204" pitchFamily="18" charset="0"/>
                      </a:rPr>
                      <m:t> = </m:t>
                    </m:r>
                    <m:r>
                      <a:rPr lang="es-EC" sz="1800" i="1">
                        <a:latin typeface="Cambria Math" panose="02040503050406030204" pitchFamily="18" charset="0"/>
                      </a:rPr>
                      <m:t>33</m:t>
                    </m:r>
                    <m:r>
                      <a:rPr lang="es-EC" sz="1800" i="1">
                        <a:latin typeface="Cambria Math" panose="02040503050406030204" pitchFamily="18" charset="0"/>
                      </a:rPr>
                      <m:t>,</m:t>
                    </m:r>
                    <m:r>
                      <a:rPr lang="es-EC" sz="1800" i="1">
                        <a:latin typeface="Cambria Math" panose="02040503050406030204" pitchFamily="18" charset="0"/>
                      </a:rPr>
                      <m:t>93711047</m:t>
                    </m:r>
                  </m:oMath>
                </a14:m>
                <a:endParaRPr lang="en-EC" sz="1800" dirty="0">
                  <a:latin typeface="Arial" panose="020B0604020202020204" pitchFamily="34" charset="0"/>
                  <a:cs typeface="Arial" panose="020B0604020202020204" pitchFamily="34" charset="0"/>
                </a:endParaRPr>
              </a:p>
              <a:p>
                <a:pPr lvl="0">
                  <a:lnSpc>
                    <a:spcPct val="170000"/>
                  </a:lnSpc>
                  <a:spcBef>
                    <a:spcPts val="0"/>
                  </a:spcBef>
                </a:pPr>
                <a14:m>
                  <m:oMath xmlns:m="http://schemas.openxmlformats.org/officeDocument/2006/math">
                    <m:r>
                      <a:rPr lang="es-EC" sz="1800" i="1">
                        <a:latin typeface="Cambria Math" panose="02040503050406030204" pitchFamily="18" charset="0"/>
                      </a:rPr>
                      <m:t>𝐷</m:t>
                    </m:r>
                    <m:r>
                      <a:rPr lang="es-EC" sz="1800" i="1">
                        <a:latin typeface="Cambria Math" panose="02040503050406030204" pitchFamily="18" charset="0"/>
                      </a:rPr>
                      <m:t> = −</m:t>
                    </m:r>
                    <m:r>
                      <a:rPr lang="es-EC" sz="1800" i="1">
                        <a:latin typeface="Cambria Math" panose="02040503050406030204" pitchFamily="18" charset="0"/>
                      </a:rPr>
                      <m:t>6</m:t>
                    </m:r>
                    <m:r>
                      <a:rPr lang="es-EC" sz="1800" i="1">
                        <a:latin typeface="Cambria Math" panose="02040503050406030204" pitchFamily="18" charset="0"/>
                      </a:rPr>
                      <m:t>,</m:t>
                    </m:r>
                    <m:r>
                      <a:rPr lang="es-EC" sz="1800" i="1">
                        <a:latin typeface="Cambria Math" panose="02040503050406030204" pitchFamily="18" charset="0"/>
                      </a:rPr>
                      <m:t>343164</m:t>
                    </m:r>
                    <m:r>
                      <a:rPr lang="es-EC" sz="1800" i="1">
                        <a:latin typeface="Cambria Math" panose="02040503050406030204" pitchFamily="18" charset="0"/>
                      </a:rPr>
                      <m:t> </m:t>
                    </m:r>
                    <m:r>
                      <a:rPr lang="es-EC" sz="1800" i="1">
                        <a:latin typeface="Cambria Math" panose="02040503050406030204" pitchFamily="18" charset="0"/>
                      </a:rPr>
                      <m:t>5</m:t>
                    </m:r>
                    <m:r>
                      <a:rPr lang="es-EC" sz="1800" i="1">
                        <a:latin typeface="Cambria Math" panose="02040503050406030204" pitchFamily="18" charset="0"/>
                      </a:rPr>
                      <m:t>·</m:t>
                    </m:r>
                    <m:sSup>
                      <m:sSupPr>
                        <m:ctrlPr>
                          <a:rPr lang="en-EC" sz="1800" i="1">
                            <a:latin typeface="Cambria Math" panose="02040503050406030204" pitchFamily="18" charset="0"/>
                          </a:rPr>
                        </m:ctrlPr>
                      </m:sSupPr>
                      <m:e>
                        <m:r>
                          <a:rPr lang="es-EC" sz="1800" i="1">
                            <a:latin typeface="Cambria Math" panose="02040503050406030204" pitchFamily="18" charset="0"/>
                          </a:rPr>
                          <m:t>10</m:t>
                        </m:r>
                      </m:e>
                      <m:sup>
                        <m:r>
                          <a:rPr lang="es-EC" sz="1800" i="1">
                            <a:latin typeface="Cambria Math" panose="02040503050406030204" pitchFamily="18" charset="0"/>
                          </a:rPr>
                          <m:t>3</m:t>
                        </m:r>
                      </m:sup>
                    </m:sSup>
                  </m:oMath>
                </a14:m>
                <a:endParaRPr lang="en-EC" sz="1800" dirty="0">
                  <a:latin typeface="Arial" panose="020B0604020202020204" pitchFamily="34" charset="0"/>
                  <a:cs typeface="Arial" panose="020B0604020202020204" pitchFamily="34" charset="0"/>
                </a:endParaRPr>
              </a:p>
              <a:p>
                <a:pPr lvl="0">
                  <a:lnSpc>
                    <a:spcPct val="170000"/>
                  </a:lnSpc>
                  <a:spcBef>
                    <a:spcPts val="0"/>
                  </a:spcBef>
                </a:pPr>
                <a14:m>
                  <m:oMath xmlns:m="http://schemas.openxmlformats.org/officeDocument/2006/math">
                    <m:r>
                      <a:rPr lang="es-EC" sz="1800" i="1">
                        <a:latin typeface="Cambria Math" panose="02040503050406030204" pitchFamily="18" charset="0"/>
                      </a:rPr>
                      <m:t>𝑇</m:t>
                    </m:r>
                  </m:oMath>
                </a14:m>
                <a:r>
                  <a:rPr lang="es-EC" sz="1800" i="1" dirty="0">
                    <a:latin typeface="Arial" panose="020B0604020202020204" pitchFamily="34" charset="0"/>
                    <a:cs typeface="Arial" panose="020B0604020202020204" pitchFamily="34" charset="0"/>
                  </a:rPr>
                  <a:t>: </a:t>
                </a:r>
                <a:r>
                  <a:rPr lang="es-EC" sz="1800" dirty="0">
                    <a:latin typeface="Arial" panose="020B0604020202020204" pitchFamily="34" charset="0"/>
                    <a:cs typeface="Arial" panose="020B0604020202020204" pitchFamily="34" charset="0"/>
                  </a:rPr>
                  <a:t>temperatura ambiente de bulbo seco en</a:t>
                </a:r>
                <a:r>
                  <a:rPr lang="es-EC" sz="1800" i="1" dirty="0">
                    <a:latin typeface="Arial" panose="020B0604020202020204" pitchFamily="34" charset="0"/>
                    <a:cs typeface="Arial" panose="020B0604020202020204" pitchFamily="34" charset="0"/>
                  </a:rPr>
                  <a:t> </a:t>
                </a:r>
                <a14:m>
                  <m:oMath xmlns:m="http://schemas.openxmlformats.org/officeDocument/2006/math">
                    <m:r>
                      <a:rPr lang="es-EC" sz="1800" i="1">
                        <a:latin typeface="Cambria Math" panose="02040503050406030204" pitchFamily="18" charset="0"/>
                      </a:rPr>
                      <m:t>𝐾</m:t>
                    </m:r>
                    <m:r>
                      <a:rPr lang="es-EC" sz="1800" i="1">
                        <a:latin typeface="Cambria Math" panose="02040503050406030204" pitchFamily="18" charset="0"/>
                      </a:rPr>
                      <m:t> = </m:t>
                    </m:r>
                    <m:r>
                      <a:rPr lang="es-EC" sz="1800" i="1">
                        <a:latin typeface="Cambria Math" panose="02040503050406030204" pitchFamily="18" charset="0"/>
                      </a:rPr>
                      <m:t>𝑡</m:t>
                    </m:r>
                    <m:r>
                      <a:rPr lang="es-EC" sz="1800" i="1">
                        <a:latin typeface="Cambria Math" panose="02040503050406030204" pitchFamily="18" charset="0"/>
                      </a:rPr>
                      <m:t>(°</m:t>
                    </m:r>
                    <m:r>
                      <a:rPr lang="es-EC" sz="1800" i="1">
                        <a:latin typeface="Cambria Math" panose="02040503050406030204" pitchFamily="18" charset="0"/>
                      </a:rPr>
                      <m:t>𝐶</m:t>
                    </m:r>
                    <m:r>
                      <a:rPr lang="es-EC" sz="1800" i="1">
                        <a:latin typeface="Cambria Math" panose="02040503050406030204" pitchFamily="18" charset="0"/>
                      </a:rPr>
                      <m:t>) + </m:t>
                    </m:r>
                    <m:r>
                      <a:rPr lang="es-EC" sz="1800" i="1">
                        <a:latin typeface="Cambria Math" panose="02040503050406030204" pitchFamily="18" charset="0"/>
                      </a:rPr>
                      <m:t>273</m:t>
                    </m:r>
                    <m:r>
                      <a:rPr lang="es-EC" sz="1800" i="1">
                        <a:latin typeface="Cambria Math" panose="02040503050406030204" pitchFamily="18" charset="0"/>
                      </a:rPr>
                      <m:t>,</m:t>
                    </m:r>
                    <m:r>
                      <a:rPr lang="es-EC" sz="1800" i="1">
                        <a:latin typeface="Cambria Math" panose="02040503050406030204" pitchFamily="18" charset="0"/>
                      </a:rPr>
                      <m:t>15</m:t>
                    </m:r>
                  </m:oMath>
                </a14:m>
                <a:endParaRPr lang="es-EC" sz="1800" i="1"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5551D3E9-BB3E-9E47-ABF1-3EDD3C1533E3}"/>
                  </a:ext>
                </a:extLst>
              </p:cNvPr>
              <p:cNvSpPr>
                <a:spLocks noGrp="1" noRot="1" noChangeAspect="1" noMove="1" noResize="1" noEditPoints="1" noAdjustHandles="1" noChangeArrowheads="1" noChangeShapeType="1" noTextEdit="1"/>
              </p:cNvSpPr>
              <p:nvPr>
                <p:ph idx="1"/>
              </p:nvPr>
            </p:nvSpPr>
            <p:spPr>
              <a:xfrm>
                <a:off x="838200" y="1081087"/>
                <a:ext cx="10515600" cy="4732739"/>
              </a:xfrm>
              <a:blipFill>
                <a:blip r:embed="rId4"/>
                <a:stretch>
                  <a:fillRect l="-522" b="-10039"/>
                </a:stretch>
              </a:blipFill>
            </p:spPr>
            <p:txBody>
              <a:bodyPr/>
              <a:lstStyle/>
              <a:p>
                <a:r>
                  <a:rPr lang="en-US">
                    <a:noFill/>
                  </a:rPr>
                  <a:t> </a:t>
                </a:r>
              </a:p>
            </p:txBody>
          </p:sp>
        </mc:Fallback>
      </mc:AlternateContent>
    </p:spTree>
    <p:extLst>
      <p:ext uri="{BB962C8B-B14F-4D97-AF65-F5344CB8AC3E}">
        <p14:creationId xmlns:p14="http://schemas.microsoft.com/office/powerpoint/2010/main" val="1794567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6E71037C-241D-E042-BCA5-665FCAAF8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4" y="252844"/>
            <a:ext cx="9807030" cy="476498"/>
          </a:xfrm>
          <a:prstGeom prst="rect">
            <a:avLst/>
          </a:prstGeom>
        </p:spPr>
      </p:pic>
      <p:sp>
        <p:nvSpPr>
          <p:cNvPr id="2" name="Title 1">
            <a:extLst>
              <a:ext uri="{FF2B5EF4-FFF2-40B4-BE49-F238E27FC236}">
                <a16:creationId xmlns:a16="http://schemas.microsoft.com/office/drawing/2014/main" id="{6FA0671B-3128-5945-A5E3-F8F89B9D4553}"/>
              </a:ext>
            </a:extLst>
          </p:cNvPr>
          <p:cNvSpPr>
            <a:spLocks noGrp="1"/>
          </p:cNvSpPr>
          <p:nvPr>
            <p:ph type="title"/>
          </p:nvPr>
        </p:nvSpPr>
        <p:spPr>
          <a:xfrm>
            <a:off x="838200" y="263128"/>
            <a:ext cx="8223913" cy="476499"/>
          </a:xfrm>
        </p:spPr>
        <p:txBody>
          <a:bodyPr>
            <a:normAutofit/>
          </a:bodyPr>
          <a:lstStyle/>
          <a:p>
            <a:r>
              <a:rPr lang="es-EC" sz="2000" b="1" dirty="0">
                <a:latin typeface="Arial" panose="020B0604020202020204" pitchFamily="34" charset="0"/>
                <a:cs typeface="Arial" panose="020B0604020202020204" pitchFamily="34" charset="0"/>
              </a:rPr>
              <a:t>PRESIÓN PARCIAL VAPOR AGUA EN AIRE HÚMEDO SATURADO</a:t>
            </a:r>
            <a:endParaRPr lang="es-ES_tradnl"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1F01D8-0C6B-D84F-B3F8-F53263472258}"/>
                  </a:ext>
                </a:extLst>
              </p:cNvPr>
              <p:cNvSpPr>
                <a:spLocks noGrp="1"/>
              </p:cNvSpPr>
              <p:nvPr>
                <p:ph idx="1"/>
              </p:nvPr>
            </p:nvSpPr>
            <p:spPr>
              <a:xfrm>
                <a:off x="838200" y="1341897"/>
                <a:ext cx="10794476" cy="4842087"/>
              </a:xfrm>
            </p:spPr>
            <p:txBody>
              <a:bodyPr>
                <a:noAutofit/>
              </a:bodyPr>
              <a:lstStyle/>
              <a:p>
                <a:pPr marL="0" indent="0" algn="ctr">
                  <a:lnSpc>
                    <a:spcPct val="180000"/>
                  </a:lnSpc>
                  <a:spcBef>
                    <a:spcPts val="0"/>
                  </a:spcBef>
                  <a:buFont typeface="Arial" panose="020B0604020202020204" pitchFamily="34" charset="0"/>
                  <a:buNone/>
                </a:pPr>
                <a14:m>
                  <m:oMath xmlns:m="http://schemas.openxmlformats.org/officeDocument/2006/math">
                    <m:r>
                      <a:rPr lang="es-ES_tradnl" sz="2000">
                        <a:latin typeface="Cambria Math" panose="02040503050406030204" pitchFamily="18" charset="0"/>
                        <a:cs typeface="Arial" panose="020B0604020202020204" pitchFamily="34" charset="0"/>
                      </a:rPr>
                      <m:t>𝑒</m:t>
                    </m:r>
                    <m:d>
                      <m:dPr>
                        <m:ctrlPr>
                          <a:rPr lang="en-EC" sz="2000" i="1">
                            <a:latin typeface="Cambria Math" panose="02040503050406030204" pitchFamily="18" charset="0"/>
                            <a:cs typeface="Arial" panose="020B0604020202020204" pitchFamily="34" charset="0"/>
                          </a:rPr>
                        </m:ctrlPr>
                      </m:dPr>
                      <m:e>
                        <m:r>
                          <a:rPr lang="es-ES_tradnl" sz="2000">
                            <a:latin typeface="Cambria Math" panose="02040503050406030204" pitchFamily="18" charset="0"/>
                            <a:cs typeface="Arial" panose="020B0604020202020204" pitchFamily="34" charset="0"/>
                          </a:rPr>
                          <m:t>𝑇</m:t>
                        </m:r>
                      </m:e>
                    </m:d>
                    <m:r>
                      <a:rPr lang="es-ES_tradnl" sz="2000">
                        <a:latin typeface="Cambria Math" panose="02040503050406030204" pitchFamily="18" charset="0"/>
                        <a:cs typeface="Arial" panose="020B0604020202020204" pitchFamily="34" charset="0"/>
                      </a:rPr>
                      <m:t>=</m:t>
                    </m:r>
                    <m:sSub>
                      <m:sSubPr>
                        <m:ctrlPr>
                          <a:rPr lang="en-EC" sz="2000" i="1">
                            <a:latin typeface="Cambria Math" panose="02040503050406030204" pitchFamily="18" charset="0"/>
                            <a:cs typeface="Arial" panose="020B0604020202020204" pitchFamily="34" charset="0"/>
                          </a:rPr>
                        </m:ctrlPr>
                      </m:sSubPr>
                      <m:e>
                        <m:r>
                          <a:rPr lang="es-ES_tradnl" sz="2000">
                            <a:latin typeface="Cambria Math" panose="02040503050406030204" pitchFamily="18" charset="0"/>
                            <a:cs typeface="Arial" panose="020B0604020202020204" pitchFamily="34" charset="0"/>
                          </a:rPr>
                          <m:t>𝑒</m:t>
                        </m:r>
                      </m:e>
                      <m:sub>
                        <m:r>
                          <a:rPr lang="es-ES_tradnl" sz="2000">
                            <a:latin typeface="Cambria Math" panose="02040503050406030204" pitchFamily="18" charset="0"/>
                            <a:cs typeface="Arial" panose="020B0604020202020204" pitchFamily="34" charset="0"/>
                          </a:rPr>
                          <m:t>𝑠</m:t>
                        </m:r>
                      </m:sub>
                    </m:sSub>
                    <m:d>
                      <m:dPr>
                        <m:ctrlPr>
                          <a:rPr lang="en-EC" sz="2000" i="1">
                            <a:latin typeface="Cambria Math" panose="02040503050406030204" pitchFamily="18" charset="0"/>
                            <a:cs typeface="Arial" panose="020B0604020202020204" pitchFamily="34" charset="0"/>
                          </a:rPr>
                        </m:ctrlPr>
                      </m:dPr>
                      <m:e>
                        <m:r>
                          <a:rPr lang="es-ES_tradnl" sz="2000">
                            <a:latin typeface="Cambria Math" panose="02040503050406030204" pitchFamily="18" charset="0"/>
                            <a:cs typeface="Arial" panose="020B0604020202020204" pitchFamily="34" charset="0"/>
                          </a:rPr>
                          <m:t>𝑇𝑤</m:t>
                        </m:r>
                      </m:e>
                    </m:d>
                    <m:r>
                      <a:rPr lang="es-EC" sz="2000">
                        <a:latin typeface="Cambria Math" panose="02040503050406030204" pitchFamily="18" charset="0"/>
                        <a:cs typeface="Arial" panose="020B0604020202020204" pitchFamily="34" charset="0"/>
                      </a:rPr>
                      <m:t>−</m:t>
                    </m:r>
                    <m:f>
                      <m:fPr>
                        <m:ctrlPr>
                          <a:rPr lang="en-EC" sz="2000" i="1">
                            <a:latin typeface="Cambria Math" panose="02040503050406030204" pitchFamily="18" charset="0"/>
                            <a:cs typeface="Arial" panose="020B0604020202020204" pitchFamily="34" charset="0"/>
                          </a:rPr>
                        </m:ctrlPr>
                      </m:fPr>
                      <m:num>
                        <m:d>
                          <m:dPr>
                            <m:begChr m:val="["/>
                            <m:endChr m:val="]"/>
                            <m:ctrlPr>
                              <a:rPr lang="en-EC" sz="2000" i="1">
                                <a:latin typeface="Cambria Math" panose="02040503050406030204" pitchFamily="18" charset="0"/>
                                <a:cs typeface="Arial" panose="020B0604020202020204" pitchFamily="34" charset="0"/>
                              </a:rPr>
                            </m:ctrlPr>
                          </m:dPr>
                          <m:e>
                            <m:r>
                              <a:rPr lang="es-EC" sz="2000">
                                <a:latin typeface="Cambria Math" panose="02040503050406030204" pitchFamily="18" charset="0"/>
                                <a:cs typeface="Arial" panose="020B0604020202020204" pitchFamily="34" charset="0"/>
                              </a:rPr>
                              <m:t>𝑃</m:t>
                            </m:r>
                            <m:r>
                              <a:rPr lang="es-EC" sz="2000">
                                <a:latin typeface="Cambria Math" panose="02040503050406030204" pitchFamily="18" charset="0"/>
                                <a:cs typeface="Arial" panose="020B0604020202020204" pitchFamily="34" charset="0"/>
                              </a:rPr>
                              <m:t>−</m:t>
                            </m:r>
                            <m:sSub>
                              <m:sSubPr>
                                <m:ctrlPr>
                                  <a:rPr lang="en-EC" sz="2000" i="1">
                                    <a:latin typeface="Cambria Math" panose="02040503050406030204" pitchFamily="18" charset="0"/>
                                    <a:cs typeface="Arial" panose="020B0604020202020204" pitchFamily="34" charset="0"/>
                                  </a:rPr>
                                </m:ctrlPr>
                              </m:sSubPr>
                              <m:e>
                                <m:r>
                                  <a:rPr lang="es-EC" sz="2000">
                                    <a:latin typeface="Cambria Math" panose="02040503050406030204" pitchFamily="18" charset="0"/>
                                    <a:cs typeface="Arial" panose="020B0604020202020204" pitchFamily="34" charset="0"/>
                                  </a:rPr>
                                  <m:t>𝑒</m:t>
                                </m:r>
                              </m:e>
                              <m:sub>
                                <m:r>
                                  <a:rPr lang="es-EC" sz="2000">
                                    <a:latin typeface="Cambria Math" panose="02040503050406030204" pitchFamily="18" charset="0"/>
                                    <a:cs typeface="Arial" panose="020B0604020202020204" pitchFamily="34" charset="0"/>
                                  </a:rPr>
                                  <m:t>𝑠</m:t>
                                </m:r>
                              </m:sub>
                            </m:sSub>
                            <m:d>
                              <m:dPr>
                                <m:ctrlPr>
                                  <a:rPr lang="en-EC" sz="2000" i="1">
                                    <a:latin typeface="Cambria Math" panose="02040503050406030204" pitchFamily="18" charset="0"/>
                                    <a:cs typeface="Arial" panose="020B0604020202020204" pitchFamily="34" charset="0"/>
                                  </a:rPr>
                                </m:ctrlPr>
                              </m:dPr>
                              <m:e>
                                <m:r>
                                  <a:rPr lang="es-EC" sz="2000">
                                    <a:latin typeface="Cambria Math" panose="02040503050406030204" pitchFamily="18" charset="0"/>
                                    <a:cs typeface="Arial" panose="020B0604020202020204" pitchFamily="34" charset="0"/>
                                  </a:rPr>
                                  <m:t>𝑇𝑤</m:t>
                                </m:r>
                              </m:e>
                            </m:d>
                          </m:e>
                        </m:d>
                        <m:r>
                          <a:rPr lang="es-EC" sz="2000">
                            <a:latin typeface="Cambria Math" panose="02040503050406030204" pitchFamily="18" charset="0"/>
                            <a:cs typeface="Arial" panose="020B0604020202020204" pitchFamily="34" charset="0"/>
                          </a:rPr>
                          <m:t>∙(</m:t>
                        </m:r>
                        <m:r>
                          <a:rPr lang="es-EC" sz="2000">
                            <a:latin typeface="Cambria Math" panose="02040503050406030204" pitchFamily="18" charset="0"/>
                            <a:cs typeface="Arial" panose="020B0604020202020204" pitchFamily="34" charset="0"/>
                          </a:rPr>
                          <m:t>𝑇</m:t>
                        </m:r>
                        <m:r>
                          <a:rPr lang="es-EC" sz="2000">
                            <a:latin typeface="Cambria Math" panose="02040503050406030204" pitchFamily="18" charset="0"/>
                            <a:cs typeface="Arial" panose="020B0604020202020204" pitchFamily="34" charset="0"/>
                          </a:rPr>
                          <m:t>−</m:t>
                        </m:r>
                        <m:r>
                          <a:rPr lang="es-EC" sz="2000">
                            <a:latin typeface="Cambria Math" panose="02040503050406030204" pitchFamily="18" charset="0"/>
                            <a:cs typeface="Arial" panose="020B0604020202020204" pitchFamily="34" charset="0"/>
                          </a:rPr>
                          <m:t>𝑇𝑤</m:t>
                        </m:r>
                        <m:r>
                          <a:rPr lang="es-EC" sz="2000">
                            <a:latin typeface="Cambria Math" panose="02040503050406030204" pitchFamily="18" charset="0"/>
                            <a:cs typeface="Arial" panose="020B0604020202020204" pitchFamily="34" charset="0"/>
                          </a:rPr>
                          <m:t>)</m:t>
                        </m:r>
                      </m:num>
                      <m:den>
                        <m:r>
                          <a:rPr lang="es-EC" sz="2000">
                            <a:latin typeface="Cambria Math" panose="02040503050406030204" pitchFamily="18" charset="0"/>
                            <a:cs typeface="Arial" panose="020B0604020202020204" pitchFamily="34" charset="0"/>
                          </a:rPr>
                          <m:t>𝜃</m:t>
                        </m:r>
                        <m:r>
                          <a:rPr lang="es-EC" sz="2000">
                            <a:latin typeface="Cambria Math" panose="02040503050406030204" pitchFamily="18" charset="0"/>
                            <a:cs typeface="Arial" panose="020B0604020202020204" pitchFamily="34" charset="0"/>
                          </a:rPr>
                          <m:t>+</m:t>
                        </m:r>
                        <m:r>
                          <a:rPr lang="es-EC" sz="2000">
                            <a:latin typeface="Cambria Math" panose="02040503050406030204" pitchFamily="18" charset="0"/>
                            <a:cs typeface="Arial" panose="020B0604020202020204" pitchFamily="34" charset="0"/>
                          </a:rPr>
                          <m:t>𝜒</m:t>
                        </m:r>
                        <m:r>
                          <a:rPr lang="es-EC" sz="2000">
                            <a:latin typeface="Cambria Math" panose="02040503050406030204" pitchFamily="18" charset="0"/>
                            <a:cs typeface="Arial" panose="020B0604020202020204" pitchFamily="34" charset="0"/>
                          </a:rPr>
                          <m:t>∙</m:t>
                        </m:r>
                        <m:r>
                          <a:rPr lang="es-EC" sz="2000">
                            <a:latin typeface="Cambria Math" panose="02040503050406030204" pitchFamily="18" charset="0"/>
                            <a:cs typeface="Arial" panose="020B0604020202020204" pitchFamily="34" charset="0"/>
                          </a:rPr>
                          <m:t>𝑇𝑤</m:t>
                        </m:r>
                      </m:den>
                    </m:f>
                  </m:oMath>
                </a14:m>
                <a:r>
                  <a:rPr lang="en-EC" sz="2000" dirty="0">
                    <a:latin typeface="Arial" panose="020B0604020202020204" pitchFamily="34" charset="0"/>
                    <a:cs typeface="Arial" panose="020B0604020202020204" pitchFamily="34" charset="0"/>
                  </a:rPr>
                  <a:t> </a:t>
                </a:r>
                <a:endParaRPr lang="en-EC" sz="1600" dirty="0">
                  <a:latin typeface="Arial" panose="020B0604020202020204" pitchFamily="34" charset="0"/>
                  <a:cs typeface="Arial" panose="020B0604020202020204" pitchFamily="34" charset="0"/>
                </a:endParaRPr>
              </a:p>
              <a:p>
                <a:pPr marL="0" indent="0">
                  <a:lnSpc>
                    <a:spcPct val="180000"/>
                  </a:lnSpc>
                  <a:spcBef>
                    <a:spcPts val="0"/>
                  </a:spcBef>
                  <a:buFont typeface="Arial" panose="020B0604020202020204" pitchFamily="34" charset="0"/>
                  <a:buNone/>
                </a:pPr>
                <a:r>
                  <a:rPr lang="en-EC" sz="1800" dirty="0">
                    <a:latin typeface="Arial" panose="020B0604020202020204" pitchFamily="34" charset="0"/>
                    <a:cs typeface="Arial" panose="020B0604020202020204" pitchFamily="34" charset="0"/>
                  </a:rPr>
                  <a:t>Donde:</a:t>
                </a:r>
              </a:p>
              <a:p>
                <a:pPr lvl="0">
                  <a:lnSpc>
                    <a:spcPct val="180000"/>
                  </a:lnSpc>
                  <a:spcBef>
                    <a:spcPts val="0"/>
                  </a:spcBef>
                </a:pPr>
                <a14:m>
                  <m:oMath xmlns:m="http://schemas.openxmlformats.org/officeDocument/2006/math">
                    <m:r>
                      <a:rPr lang="es-EC" sz="1800">
                        <a:latin typeface="Cambria Math" panose="02040503050406030204" pitchFamily="18" charset="0"/>
                        <a:cs typeface="Arial" panose="020B0604020202020204" pitchFamily="34" charset="0"/>
                      </a:rPr>
                      <m:t>𝑒</m:t>
                    </m:r>
                    <m:r>
                      <a:rPr lang="es-EC" sz="1800">
                        <a:latin typeface="Cambria Math" panose="02040503050406030204" pitchFamily="18" charset="0"/>
                        <a:cs typeface="Arial" panose="020B0604020202020204" pitchFamily="34" charset="0"/>
                      </a:rPr>
                      <m:t>(</m:t>
                    </m:r>
                    <m:r>
                      <a:rPr lang="es-EC" sz="1800">
                        <a:latin typeface="Cambria Math" panose="02040503050406030204" pitchFamily="18" charset="0"/>
                        <a:cs typeface="Arial" panose="020B0604020202020204" pitchFamily="34" charset="0"/>
                      </a:rPr>
                      <m:t>𝑇</m:t>
                    </m:r>
                    <m:r>
                      <a:rPr lang="es-EC" sz="1800">
                        <a:latin typeface="Cambria Math" panose="02040503050406030204" pitchFamily="18" charset="0"/>
                        <a:cs typeface="Arial" panose="020B0604020202020204" pitchFamily="34" charset="0"/>
                      </a:rPr>
                      <m:t>)</m:t>
                    </m:r>
                  </m:oMath>
                </a14:m>
                <a:r>
                  <a:rPr lang="es-EC" sz="1800" dirty="0">
                    <a:latin typeface="Arial" panose="020B0604020202020204" pitchFamily="34" charset="0"/>
                    <a:cs typeface="Arial" panose="020B0604020202020204" pitchFamily="34" charset="0"/>
                  </a:rPr>
                  <a:t>: Presión parcial real de vapor de agua en aire </a:t>
                </a:r>
                <a:r>
                  <a:rPr lang="es-EC" sz="1800" dirty="0" err="1">
                    <a:latin typeface="Arial" panose="020B0604020202020204" pitchFamily="34" charset="0"/>
                    <a:cs typeface="Arial" panose="020B0604020202020204" pitchFamily="34" charset="0"/>
                  </a:rPr>
                  <a:t>húmedo</a:t>
                </a:r>
                <a:r>
                  <a:rPr lang="es-EC" sz="1800" dirty="0">
                    <a:latin typeface="Arial" panose="020B0604020202020204" pitchFamily="34" charset="0"/>
                    <a:cs typeface="Arial" panose="020B0604020202020204" pitchFamily="34" charset="0"/>
                  </a:rPr>
                  <a:t> en </a:t>
                </a:r>
                <a:r>
                  <a:rPr lang="es-EC" sz="1800" dirty="0" err="1">
                    <a:latin typeface="Arial" panose="020B0604020202020204" pitchFamily="34" charset="0"/>
                    <a:cs typeface="Arial" panose="020B0604020202020204" pitchFamily="34" charset="0"/>
                  </a:rPr>
                  <a:t>Pa</a:t>
                </a:r>
                <a:r>
                  <a:rPr lang="es-EC" sz="1800" dirty="0">
                    <a:latin typeface="Arial" panose="020B0604020202020204" pitchFamily="34" charset="0"/>
                    <a:cs typeface="Arial" panose="020B0604020202020204" pitchFamily="34" charset="0"/>
                  </a:rPr>
                  <a:t>, a la temperatura de bulbo seco T</a:t>
                </a:r>
                <a:endParaRPr lang="en-EC" sz="1800" dirty="0">
                  <a:latin typeface="Arial" panose="020B0604020202020204" pitchFamily="34" charset="0"/>
                  <a:cs typeface="Arial" panose="020B0604020202020204" pitchFamily="34" charset="0"/>
                </a:endParaRPr>
              </a:p>
              <a:p>
                <a:pPr lvl="0">
                  <a:lnSpc>
                    <a:spcPct val="180000"/>
                  </a:lnSpc>
                  <a:spcBef>
                    <a:spcPts val="0"/>
                  </a:spcBef>
                </a:pPr>
                <a14:m>
                  <m:oMath xmlns:m="http://schemas.openxmlformats.org/officeDocument/2006/math">
                    <m:sSub>
                      <m:sSubPr>
                        <m:ctrlPr>
                          <a:rPr lang="en-EC" sz="1800" i="1">
                            <a:latin typeface="Cambria Math" panose="02040503050406030204" pitchFamily="18" charset="0"/>
                            <a:cs typeface="Arial" panose="020B0604020202020204" pitchFamily="34" charset="0"/>
                          </a:rPr>
                        </m:ctrlPr>
                      </m:sSubPr>
                      <m:e>
                        <m:r>
                          <a:rPr lang="es-EC" sz="1800">
                            <a:latin typeface="Cambria Math" panose="02040503050406030204" pitchFamily="18" charset="0"/>
                            <a:cs typeface="Arial" panose="020B0604020202020204" pitchFamily="34" charset="0"/>
                          </a:rPr>
                          <m:t>𝑒</m:t>
                        </m:r>
                      </m:e>
                      <m:sub>
                        <m:r>
                          <a:rPr lang="es-EC" sz="1800">
                            <a:latin typeface="Cambria Math" panose="02040503050406030204" pitchFamily="18" charset="0"/>
                            <a:cs typeface="Arial" panose="020B0604020202020204" pitchFamily="34" charset="0"/>
                          </a:rPr>
                          <m:t>𝑠</m:t>
                        </m:r>
                      </m:sub>
                    </m:sSub>
                    <m:r>
                      <a:rPr lang="es-EC" sz="1800">
                        <a:latin typeface="Cambria Math" panose="02040503050406030204" pitchFamily="18" charset="0"/>
                        <a:cs typeface="Arial" panose="020B0604020202020204" pitchFamily="34" charset="0"/>
                      </a:rPr>
                      <m:t>(</m:t>
                    </m:r>
                    <m:r>
                      <a:rPr lang="es-EC" sz="1800">
                        <a:latin typeface="Cambria Math" panose="02040503050406030204" pitchFamily="18" charset="0"/>
                        <a:cs typeface="Arial" panose="020B0604020202020204" pitchFamily="34" charset="0"/>
                      </a:rPr>
                      <m:t>𝑇𝑤</m:t>
                    </m:r>
                    <m:r>
                      <a:rPr lang="es-EC" sz="1800">
                        <a:latin typeface="Cambria Math" panose="02040503050406030204" pitchFamily="18" charset="0"/>
                        <a:cs typeface="Arial" panose="020B0604020202020204" pitchFamily="34" charset="0"/>
                      </a:rPr>
                      <m:t>)</m:t>
                    </m:r>
                  </m:oMath>
                </a14:m>
                <a:r>
                  <a:rPr lang="es-EC" sz="1800" dirty="0">
                    <a:latin typeface="Arial" panose="020B0604020202020204" pitchFamily="34" charset="0"/>
                    <a:cs typeface="Arial" panose="020B0604020202020204" pitchFamily="34" charset="0"/>
                  </a:rPr>
                  <a:t>: Presión parcial de vapor de agua en aire </a:t>
                </a:r>
                <a:r>
                  <a:rPr lang="es-EC" sz="1800" dirty="0" err="1">
                    <a:latin typeface="Arial" panose="020B0604020202020204" pitchFamily="34" charset="0"/>
                    <a:cs typeface="Arial" panose="020B0604020202020204" pitchFamily="34" charset="0"/>
                  </a:rPr>
                  <a:t>húmedo</a:t>
                </a:r>
                <a:r>
                  <a:rPr lang="es-EC" sz="1800" dirty="0">
                    <a:latin typeface="Arial" panose="020B0604020202020204" pitchFamily="34" charset="0"/>
                    <a:cs typeface="Arial" panose="020B0604020202020204" pitchFamily="34" charset="0"/>
                  </a:rPr>
                  <a:t> saturado en </a:t>
                </a:r>
                <a:r>
                  <a:rPr lang="es-EC" sz="1800" dirty="0" err="1">
                    <a:latin typeface="Arial" panose="020B0604020202020204" pitchFamily="34" charset="0"/>
                    <a:cs typeface="Arial" panose="020B0604020202020204" pitchFamily="34" charset="0"/>
                  </a:rPr>
                  <a:t>Pa</a:t>
                </a:r>
                <a:r>
                  <a:rPr lang="es-EC" sz="1800" dirty="0">
                    <a:latin typeface="Arial" panose="020B0604020202020204" pitchFamily="34" charset="0"/>
                    <a:cs typeface="Arial" panose="020B0604020202020204" pitchFamily="34" charset="0"/>
                  </a:rPr>
                  <a:t>, a la temperatura de bulbo </a:t>
                </a:r>
                <a:r>
                  <a:rPr lang="es-EC" sz="1800" dirty="0" err="1">
                    <a:latin typeface="Arial" panose="020B0604020202020204" pitchFamily="34" charset="0"/>
                    <a:cs typeface="Arial" panose="020B0604020202020204" pitchFamily="34" charset="0"/>
                  </a:rPr>
                  <a:t>húmedo</a:t>
                </a:r>
                <a:r>
                  <a:rPr lang="es-EC" sz="1800" dirty="0">
                    <a:latin typeface="Arial" panose="020B0604020202020204" pitchFamily="34" charset="0"/>
                    <a:cs typeface="Arial" panose="020B0604020202020204" pitchFamily="34" charset="0"/>
                  </a:rPr>
                  <a:t> Tw</a:t>
                </a:r>
                <a:endParaRPr lang="en-EC" sz="1800" dirty="0">
                  <a:latin typeface="Arial" panose="020B0604020202020204" pitchFamily="34" charset="0"/>
                  <a:cs typeface="Arial" panose="020B0604020202020204" pitchFamily="34" charset="0"/>
                </a:endParaRPr>
              </a:p>
              <a:p>
                <a:pPr lvl="0">
                  <a:lnSpc>
                    <a:spcPct val="180000"/>
                  </a:lnSpc>
                  <a:spcBef>
                    <a:spcPts val="0"/>
                  </a:spcBef>
                </a:pPr>
                <a14:m>
                  <m:oMath xmlns:m="http://schemas.openxmlformats.org/officeDocument/2006/math">
                    <m:r>
                      <a:rPr lang="es-EC" sz="1800">
                        <a:latin typeface="Cambria Math" panose="02040503050406030204" pitchFamily="18" charset="0"/>
                        <a:cs typeface="Arial" panose="020B0604020202020204" pitchFamily="34" charset="0"/>
                      </a:rPr>
                      <m:t>𝑃</m:t>
                    </m:r>
                  </m:oMath>
                </a14:m>
                <a:r>
                  <a:rPr lang="es-EC" sz="1800" dirty="0">
                    <a:latin typeface="Arial" panose="020B0604020202020204" pitchFamily="34" charset="0"/>
                    <a:cs typeface="Arial" panose="020B0604020202020204" pitchFamily="34" charset="0"/>
                  </a:rPr>
                  <a:t>: Presión atmosférica local en </a:t>
                </a:r>
                <a:r>
                  <a:rPr lang="es-EC" sz="1800" dirty="0" err="1">
                    <a:latin typeface="Arial" panose="020B0604020202020204" pitchFamily="34" charset="0"/>
                    <a:cs typeface="Arial" panose="020B0604020202020204" pitchFamily="34" charset="0"/>
                  </a:rPr>
                  <a:t>Pa</a:t>
                </a:r>
                <a:endParaRPr lang="en-EC" sz="1800" dirty="0">
                  <a:latin typeface="Arial" panose="020B0604020202020204" pitchFamily="34" charset="0"/>
                  <a:cs typeface="Arial" panose="020B0604020202020204" pitchFamily="34" charset="0"/>
                </a:endParaRPr>
              </a:p>
              <a:p>
                <a:pPr lvl="0">
                  <a:lnSpc>
                    <a:spcPct val="180000"/>
                  </a:lnSpc>
                  <a:spcBef>
                    <a:spcPts val="0"/>
                  </a:spcBef>
                </a:pPr>
                <a14:m>
                  <m:oMath xmlns:m="http://schemas.openxmlformats.org/officeDocument/2006/math">
                    <m:r>
                      <a:rPr lang="es-EC" sz="1800">
                        <a:latin typeface="Cambria Math" panose="02040503050406030204" pitchFamily="18" charset="0"/>
                        <a:cs typeface="Arial" panose="020B0604020202020204" pitchFamily="34" charset="0"/>
                      </a:rPr>
                      <m:t>𝑇𝑤</m:t>
                    </m:r>
                  </m:oMath>
                </a14:m>
                <a:r>
                  <a:rPr lang="es-EC" sz="1800" dirty="0">
                    <a:latin typeface="Arial" panose="020B0604020202020204" pitchFamily="34" charset="0"/>
                    <a:cs typeface="Arial" panose="020B0604020202020204" pitchFamily="34" charset="0"/>
                  </a:rPr>
                  <a:t>: temperatura de bulbo </a:t>
                </a:r>
                <a:r>
                  <a:rPr lang="es-EC" sz="1800" dirty="0" err="1">
                    <a:latin typeface="Arial" panose="020B0604020202020204" pitchFamily="34" charset="0"/>
                    <a:cs typeface="Arial" panose="020B0604020202020204" pitchFamily="34" charset="0"/>
                  </a:rPr>
                  <a:t>húmedo</a:t>
                </a:r>
                <a:r>
                  <a:rPr lang="es-EC" sz="1800" dirty="0">
                    <a:latin typeface="Arial" panose="020B0604020202020204" pitchFamily="34" charset="0"/>
                    <a:cs typeface="Arial" panose="020B0604020202020204" pitchFamily="34" charset="0"/>
                  </a:rPr>
                  <a:t> en </a:t>
                </a:r>
                <a14:m>
                  <m:oMath xmlns:m="http://schemas.openxmlformats.org/officeDocument/2006/math">
                    <m:r>
                      <a:rPr lang="es-EC" sz="1800">
                        <a:latin typeface="Cambria Math" panose="02040503050406030204" pitchFamily="18" charset="0"/>
                        <a:cs typeface="Arial" panose="020B0604020202020204" pitchFamily="34" charset="0"/>
                      </a:rPr>
                      <m:t>𝐾</m:t>
                    </m:r>
                    <m:r>
                      <a:rPr lang="es-EC" sz="1800">
                        <a:latin typeface="Cambria Math" panose="02040503050406030204" pitchFamily="18" charset="0"/>
                        <a:cs typeface="Arial" panose="020B0604020202020204" pitchFamily="34" charset="0"/>
                      </a:rPr>
                      <m:t> = </m:t>
                    </m:r>
                    <m:r>
                      <a:rPr lang="es-EC" sz="1800">
                        <a:latin typeface="Cambria Math" panose="02040503050406030204" pitchFamily="18" charset="0"/>
                        <a:cs typeface="Arial" panose="020B0604020202020204" pitchFamily="34" charset="0"/>
                      </a:rPr>
                      <m:t>𝑇𝑤</m:t>
                    </m:r>
                    <m:r>
                      <a:rPr lang="es-EC" sz="1800">
                        <a:latin typeface="Cambria Math" panose="02040503050406030204" pitchFamily="18" charset="0"/>
                        <a:cs typeface="Arial" panose="020B0604020202020204" pitchFamily="34" charset="0"/>
                      </a:rPr>
                      <m:t>(°</m:t>
                    </m:r>
                    <m:r>
                      <a:rPr lang="es-EC" sz="1800">
                        <a:latin typeface="Cambria Math" panose="02040503050406030204" pitchFamily="18" charset="0"/>
                        <a:cs typeface="Arial" panose="020B0604020202020204" pitchFamily="34" charset="0"/>
                      </a:rPr>
                      <m:t>𝐶</m:t>
                    </m:r>
                    <m:r>
                      <a:rPr lang="es-EC" sz="1800">
                        <a:latin typeface="Cambria Math" panose="02040503050406030204" pitchFamily="18" charset="0"/>
                        <a:cs typeface="Arial" panose="020B0604020202020204" pitchFamily="34" charset="0"/>
                      </a:rPr>
                      <m:t>) + 273,15</m:t>
                    </m:r>
                  </m:oMath>
                </a14:m>
                <a:endParaRPr lang="en-EC" sz="1800" dirty="0">
                  <a:latin typeface="Arial" panose="020B0604020202020204" pitchFamily="34" charset="0"/>
                  <a:cs typeface="Arial" panose="020B0604020202020204" pitchFamily="34" charset="0"/>
                </a:endParaRPr>
              </a:p>
              <a:p>
                <a:pPr lvl="0">
                  <a:lnSpc>
                    <a:spcPct val="180000"/>
                  </a:lnSpc>
                  <a:spcBef>
                    <a:spcPts val="0"/>
                  </a:spcBef>
                </a:pPr>
                <a14:m>
                  <m:oMath xmlns:m="http://schemas.openxmlformats.org/officeDocument/2006/math">
                    <m:r>
                      <a:rPr lang="es-EC" sz="1800">
                        <a:latin typeface="Cambria Math" panose="02040503050406030204" pitchFamily="18" charset="0"/>
                        <a:cs typeface="Arial" panose="020B0604020202020204" pitchFamily="34" charset="0"/>
                      </a:rPr>
                      <m:t>𝜃</m:t>
                    </m:r>
                    <m:r>
                      <a:rPr lang="es-EC" sz="1800">
                        <a:latin typeface="Cambria Math" panose="02040503050406030204" pitchFamily="18" charset="0"/>
                        <a:cs typeface="Arial" panose="020B0604020202020204" pitchFamily="34" charset="0"/>
                      </a:rPr>
                      <m:t>= 1 940 </m:t>
                    </m:r>
                  </m:oMath>
                </a14:m>
                <a:r>
                  <a:rPr lang="es-EC" sz="1800" dirty="0">
                    <a:latin typeface="Arial" panose="020B0604020202020204" pitchFamily="34" charset="0"/>
                    <a:cs typeface="Arial" panose="020B0604020202020204" pitchFamily="34" charset="0"/>
                  </a:rPr>
                  <a:t> (Carrier)</a:t>
                </a:r>
                <a:endParaRPr lang="en-EC" sz="1800" dirty="0">
                  <a:latin typeface="Arial" panose="020B0604020202020204" pitchFamily="34" charset="0"/>
                  <a:cs typeface="Arial" panose="020B0604020202020204" pitchFamily="34" charset="0"/>
                </a:endParaRPr>
              </a:p>
              <a:p>
                <a:pPr lvl="0">
                  <a:lnSpc>
                    <a:spcPct val="180000"/>
                  </a:lnSpc>
                  <a:spcBef>
                    <a:spcPts val="0"/>
                  </a:spcBef>
                </a:pPr>
                <a14:m>
                  <m:oMath xmlns:m="http://schemas.openxmlformats.org/officeDocument/2006/math">
                    <m:r>
                      <a:rPr lang="es-EC" sz="1800">
                        <a:latin typeface="Cambria Math" panose="02040503050406030204" pitchFamily="18" charset="0"/>
                        <a:cs typeface="Arial" panose="020B0604020202020204" pitchFamily="34" charset="0"/>
                      </a:rPr>
                      <m:t>𝜒</m:t>
                    </m:r>
                    <m:r>
                      <a:rPr lang="es-EC" sz="1800">
                        <a:latin typeface="Cambria Math" panose="02040503050406030204" pitchFamily="18" charset="0"/>
                        <a:cs typeface="Arial" panose="020B0604020202020204" pitchFamily="34" charset="0"/>
                      </a:rPr>
                      <m:t>= −1,44</m:t>
                    </m:r>
                  </m:oMath>
                </a14:m>
                <a:r>
                  <a:rPr lang="es-EC" sz="1800" dirty="0">
                    <a:latin typeface="Arial" panose="020B0604020202020204" pitchFamily="34" charset="0"/>
                    <a:cs typeface="Arial" panose="020B0604020202020204" pitchFamily="34" charset="0"/>
                  </a:rPr>
                  <a:t> </a:t>
                </a:r>
                <a14:m>
                  <m:oMath xmlns:m="http://schemas.openxmlformats.org/officeDocument/2006/math">
                    <m:r>
                      <a:rPr lang="es-EC" sz="1800">
                        <a:latin typeface="Cambria Math" panose="02040503050406030204" pitchFamily="18" charset="0"/>
                        <a:cs typeface="Arial" panose="020B0604020202020204" pitchFamily="34" charset="0"/>
                      </a:rPr>
                      <m:t> </m:t>
                    </m:r>
                  </m:oMath>
                </a14:m>
                <a:r>
                  <a:rPr lang="es-EC" sz="1800" dirty="0">
                    <a:latin typeface="Arial" panose="020B0604020202020204" pitchFamily="34" charset="0"/>
                    <a:cs typeface="Arial" panose="020B0604020202020204" pitchFamily="34" charset="0"/>
                  </a:rPr>
                  <a:t>(Carrier)</a:t>
                </a:r>
                <a:endParaRPr lang="en-EC" sz="1800" dirty="0">
                  <a:latin typeface="Arial" panose="020B0604020202020204" pitchFamily="34" charset="0"/>
                  <a:cs typeface="Arial" panose="020B0604020202020204" pitchFamily="34" charset="0"/>
                </a:endParaRPr>
              </a:p>
              <a:p>
                <a:pPr marL="0" indent="0">
                  <a:buNone/>
                </a:pPr>
                <a:endParaRPr lang="es-ES_tradnl" sz="2400" dirty="0"/>
              </a:p>
            </p:txBody>
          </p:sp>
        </mc:Choice>
        <mc:Fallback xmlns="">
          <p:sp>
            <p:nvSpPr>
              <p:cNvPr id="3" name="Content Placeholder 2">
                <a:extLst>
                  <a:ext uri="{FF2B5EF4-FFF2-40B4-BE49-F238E27FC236}">
                    <a16:creationId xmlns:a16="http://schemas.microsoft.com/office/drawing/2014/main" id="{761F01D8-0C6B-D84F-B3F8-F53263472258}"/>
                  </a:ext>
                </a:extLst>
              </p:cNvPr>
              <p:cNvSpPr>
                <a:spLocks noGrp="1" noRot="1" noChangeAspect="1" noMove="1" noResize="1" noEditPoints="1" noAdjustHandles="1" noChangeArrowheads="1" noChangeShapeType="1" noTextEdit="1"/>
              </p:cNvSpPr>
              <p:nvPr>
                <p:ph idx="1"/>
              </p:nvPr>
            </p:nvSpPr>
            <p:spPr>
              <a:xfrm>
                <a:off x="838200" y="1341897"/>
                <a:ext cx="10794476" cy="4842087"/>
              </a:xfrm>
              <a:blipFill>
                <a:blip r:embed="rId4"/>
                <a:stretch>
                  <a:fillRect l="-508" b="-2393"/>
                </a:stretch>
              </a:blipFill>
            </p:spPr>
            <p:txBody>
              <a:bodyPr/>
              <a:lstStyle/>
              <a:p>
                <a:r>
                  <a:rPr lang="en-US">
                    <a:noFill/>
                  </a:rPr>
                  <a:t> </a:t>
                </a:r>
              </a:p>
            </p:txBody>
          </p:sp>
        </mc:Fallback>
      </mc:AlternateContent>
    </p:spTree>
    <p:extLst>
      <p:ext uri="{BB962C8B-B14F-4D97-AF65-F5344CB8AC3E}">
        <p14:creationId xmlns:p14="http://schemas.microsoft.com/office/powerpoint/2010/main" val="4116797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id="{6BCAF745-1F18-954D-A0F2-0BE6606B6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28458" y="2832087"/>
            <a:ext cx="6061301" cy="806559"/>
          </a:xfrm>
          <a:prstGeom prst="rect">
            <a:avLst/>
          </a:prstGeom>
        </p:spPr>
      </p:pic>
      <p:sp>
        <p:nvSpPr>
          <p:cNvPr id="5" name="Title 4">
            <a:extLst>
              <a:ext uri="{FF2B5EF4-FFF2-40B4-BE49-F238E27FC236}">
                <a16:creationId xmlns:a16="http://schemas.microsoft.com/office/drawing/2014/main" id="{91F81E9C-480F-3042-B96C-E0050065F286}"/>
              </a:ext>
            </a:extLst>
          </p:cNvPr>
          <p:cNvSpPr>
            <a:spLocks noGrp="1"/>
          </p:cNvSpPr>
          <p:nvPr>
            <p:ph type="title"/>
          </p:nvPr>
        </p:nvSpPr>
        <p:spPr>
          <a:xfrm>
            <a:off x="298917" y="0"/>
            <a:ext cx="806556" cy="5764220"/>
          </a:xfrm>
        </p:spPr>
        <p:txBody>
          <a:bodyPr vert="vert270">
            <a:normAutofit/>
          </a:bodyPr>
          <a:lstStyle/>
          <a:p>
            <a:r>
              <a:rPr lang="es-ES_tradnl" sz="2000" b="1" dirty="0">
                <a:latin typeface="Arial" panose="020B0604020202020204" pitchFamily="34" charset="0"/>
                <a:cs typeface="Arial" panose="020B0604020202020204" pitchFamily="34" charset="0"/>
              </a:rPr>
              <a:t>PR</a:t>
            </a:r>
            <a:r>
              <a:rPr lang="es-ES_tradnl" sz="2200" b="1" dirty="0">
                <a:latin typeface="Arial" panose="020B0604020202020204" pitchFamily="34" charset="0"/>
                <a:cs typeface="Arial" panose="020B0604020202020204" pitchFamily="34" charset="0"/>
              </a:rPr>
              <a:t>OGRAMACIÓN DEL CÁLCULO DE HUMEDAD RELATIVA</a:t>
            </a:r>
          </a:p>
        </p:txBody>
      </p:sp>
      <p:pic>
        <p:nvPicPr>
          <p:cNvPr id="4" name="Content Placeholder 3" descr="A screenshot of a video game&#10;&#10;Description automatically generated">
            <a:extLst>
              <a:ext uri="{FF2B5EF4-FFF2-40B4-BE49-F238E27FC236}">
                <a16:creationId xmlns:a16="http://schemas.microsoft.com/office/drawing/2014/main" id="{0F93FEF2-1A25-D74B-ABEF-C79A0B7D4B6C}"/>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r="3609"/>
          <a:stretch/>
        </p:blipFill>
        <p:spPr>
          <a:xfrm>
            <a:off x="3428908" y="0"/>
            <a:ext cx="5334184" cy="6858000"/>
          </a:xfrm>
          <a:prstGeom prst="rect">
            <a:avLst/>
          </a:prstGeom>
        </p:spPr>
      </p:pic>
    </p:spTree>
    <p:extLst>
      <p:ext uri="{BB962C8B-B14F-4D97-AF65-F5344CB8AC3E}">
        <p14:creationId xmlns:p14="http://schemas.microsoft.com/office/powerpoint/2010/main" val="122751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0407C04-88C5-4C25-BC2B-202F5E93B7B9}"/>
              </a:ext>
            </a:extLst>
          </p:cNvPr>
          <p:cNvGraphicFramePr/>
          <p:nvPr>
            <p:extLst>
              <p:ext uri="{D42A27DB-BD31-4B8C-83A1-F6EECF244321}">
                <p14:modId xmlns:p14="http://schemas.microsoft.com/office/powerpoint/2010/main" val="4191566228"/>
              </p:ext>
            </p:extLst>
          </p:nvPr>
        </p:nvGraphicFramePr>
        <p:xfrm>
          <a:off x="2359253" y="73589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agen 18">
            <a:extLst>
              <a:ext uri="{FF2B5EF4-FFF2-40B4-BE49-F238E27FC236}">
                <a16:creationId xmlns:a16="http://schemas.microsoft.com/office/drawing/2014/main" id="{425E30E0-0E25-4AE6-BE0E-FB502E8EBB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6421" y="2710092"/>
            <a:ext cx="298156" cy="298156"/>
          </a:xfrm>
          <a:prstGeom prst="rect">
            <a:avLst/>
          </a:prstGeom>
        </p:spPr>
      </p:pic>
      <p:pic>
        <p:nvPicPr>
          <p:cNvPr id="21" name="Imagen 20">
            <a:extLst>
              <a:ext uri="{FF2B5EF4-FFF2-40B4-BE49-F238E27FC236}">
                <a16:creationId xmlns:a16="http://schemas.microsoft.com/office/drawing/2014/main" id="{49E5F467-ED7A-42AB-942F-440B5766EC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6125" y="1130592"/>
            <a:ext cx="1152451" cy="1152451"/>
          </a:xfrm>
          <a:prstGeom prst="rect">
            <a:avLst/>
          </a:prstGeom>
        </p:spPr>
      </p:pic>
      <p:pic>
        <p:nvPicPr>
          <p:cNvPr id="23" name="Imagen 22">
            <a:extLst>
              <a:ext uri="{FF2B5EF4-FFF2-40B4-BE49-F238E27FC236}">
                <a16:creationId xmlns:a16="http://schemas.microsoft.com/office/drawing/2014/main" id="{C7524A67-42F6-4E6F-98E4-86B84E5D65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6911" y="4767946"/>
            <a:ext cx="823774" cy="823774"/>
          </a:xfrm>
          <a:prstGeom prst="rect">
            <a:avLst/>
          </a:prstGeom>
        </p:spPr>
      </p:pic>
      <p:pic>
        <p:nvPicPr>
          <p:cNvPr id="25" name="Imagen 24">
            <a:extLst>
              <a:ext uri="{FF2B5EF4-FFF2-40B4-BE49-F238E27FC236}">
                <a16:creationId xmlns:a16="http://schemas.microsoft.com/office/drawing/2014/main" id="{735E8889-3174-48FD-AA86-5A7FB7AFBD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4129" y="4767946"/>
            <a:ext cx="919774" cy="919774"/>
          </a:xfrm>
          <a:prstGeom prst="rect">
            <a:avLst/>
          </a:prstGeom>
        </p:spPr>
      </p:pic>
      <p:pic>
        <p:nvPicPr>
          <p:cNvPr id="29" name="Imagen 28">
            <a:extLst>
              <a:ext uri="{FF2B5EF4-FFF2-40B4-BE49-F238E27FC236}">
                <a16:creationId xmlns:a16="http://schemas.microsoft.com/office/drawing/2014/main" id="{CD9904A7-7185-44DC-8F8B-45FE197A3F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0204" y="3314136"/>
            <a:ext cx="841503" cy="841503"/>
          </a:xfrm>
          <a:prstGeom prst="rect">
            <a:avLst/>
          </a:prstGeom>
        </p:spPr>
      </p:pic>
      <p:pic>
        <p:nvPicPr>
          <p:cNvPr id="31" name="Imagen 30">
            <a:extLst>
              <a:ext uri="{FF2B5EF4-FFF2-40B4-BE49-F238E27FC236}">
                <a16:creationId xmlns:a16="http://schemas.microsoft.com/office/drawing/2014/main" id="{7A0D85CA-D04B-451B-9F18-BD461BC367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57332" y="768991"/>
            <a:ext cx="1021556" cy="1021556"/>
          </a:xfrm>
          <a:prstGeom prst="rect">
            <a:avLst/>
          </a:prstGeom>
        </p:spPr>
      </p:pic>
      <p:pic>
        <p:nvPicPr>
          <p:cNvPr id="33" name="Imagen 32">
            <a:extLst>
              <a:ext uri="{FF2B5EF4-FFF2-40B4-BE49-F238E27FC236}">
                <a16:creationId xmlns:a16="http://schemas.microsoft.com/office/drawing/2014/main" id="{A1D7619F-C053-4C8D-A959-7F8AEC416EA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71929" y="2880292"/>
            <a:ext cx="1097415" cy="1097415"/>
          </a:xfrm>
          <a:prstGeom prst="rect">
            <a:avLst/>
          </a:prstGeom>
        </p:spPr>
      </p:pic>
      <p:pic>
        <p:nvPicPr>
          <p:cNvPr id="35" name="Imagen 34">
            <a:extLst>
              <a:ext uri="{FF2B5EF4-FFF2-40B4-BE49-F238E27FC236}">
                <a16:creationId xmlns:a16="http://schemas.microsoft.com/office/drawing/2014/main" id="{FF5706F0-01A9-4F50-8555-915451FCD5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49483" y="1912335"/>
            <a:ext cx="2256497" cy="462582"/>
          </a:xfrm>
          <a:prstGeom prst="rect">
            <a:avLst/>
          </a:prstGeom>
        </p:spPr>
      </p:pic>
      <p:pic>
        <p:nvPicPr>
          <p:cNvPr id="37" name="Imagen 36">
            <a:extLst>
              <a:ext uri="{FF2B5EF4-FFF2-40B4-BE49-F238E27FC236}">
                <a16:creationId xmlns:a16="http://schemas.microsoft.com/office/drawing/2014/main" id="{04B2EB15-E2B4-4988-AB9B-AFF596F8402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83995" y="3008248"/>
            <a:ext cx="841504" cy="841504"/>
          </a:xfrm>
          <a:prstGeom prst="rect">
            <a:avLst/>
          </a:prstGeom>
        </p:spPr>
      </p:pic>
      <p:pic>
        <p:nvPicPr>
          <p:cNvPr id="39" name="Imagen 38">
            <a:extLst>
              <a:ext uri="{FF2B5EF4-FFF2-40B4-BE49-F238E27FC236}">
                <a16:creationId xmlns:a16="http://schemas.microsoft.com/office/drawing/2014/main" id="{601F8AC6-77B3-4A5E-9D8B-0529C2AFD921}"/>
              </a:ext>
            </a:extLst>
          </p:cNvPr>
          <p:cNvPicPr>
            <a:picLocks noChangeAspect="1"/>
          </p:cNvPicPr>
          <p:nvPr/>
        </p:nvPicPr>
        <p:blipFill rotWithShape="1">
          <a:blip r:embed="rId17">
            <a:extLst>
              <a:ext uri="{28A0092B-C50C-407E-A947-70E740481C1C}">
                <a14:useLocalDpi xmlns:a14="http://schemas.microsoft.com/office/drawing/2010/main" val="0"/>
              </a:ext>
            </a:extLst>
          </a:blip>
          <a:srcRect r="10929"/>
          <a:stretch/>
        </p:blipFill>
        <p:spPr>
          <a:xfrm>
            <a:off x="4723631" y="5002006"/>
            <a:ext cx="725060" cy="814026"/>
          </a:xfrm>
          <a:prstGeom prst="rect">
            <a:avLst/>
          </a:prstGeom>
        </p:spPr>
      </p:pic>
      <p:pic>
        <p:nvPicPr>
          <p:cNvPr id="55" name="Imagen 54">
            <a:extLst>
              <a:ext uri="{FF2B5EF4-FFF2-40B4-BE49-F238E27FC236}">
                <a16:creationId xmlns:a16="http://schemas.microsoft.com/office/drawing/2014/main" id="{DFBD9937-EB01-4DE9-945B-7DDB4C4BE80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56" name="CuadroTexto 55">
            <a:extLst>
              <a:ext uri="{FF2B5EF4-FFF2-40B4-BE49-F238E27FC236}">
                <a16:creationId xmlns:a16="http://schemas.microsoft.com/office/drawing/2014/main" id="{02213034-A4B9-403A-9058-F221FC9DF1FD}"/>
              </a:ext>
            </a:extLst>
          </p:cNvPr>
          <p:cNvSpPr txBox="1"/>
          <p:nvPr/>
        </p:nvSpPr>
        <p:spPr>
          <a:xfrm>
            <a:off x="642517" y="253874"/>
            <a:ext cx="5239668" cy="400110"/>
          </a:xfrm>
          <a:prstGeom prst="rect">
            <a:avLst/>
          </a:prstGeom>
          <a:noFill/>
        </p:spPr>
        <p:txBody>
          <a:bodyPr wrap="square">
            <a:spAutoFit/>
          </a:bodyPr>
          <a:lstStyle/>
          <a:p>
            <a:r>
              <a:rPr lang="es-EC" sz="2000" b="1" dirty="0">
                <a:latin typeface="Arial" panose="020B0604020202020204" pitchFamily="34" charset="0"/>
              </a:rPr>
              <a:t>JUSTIFICACIÓN E IMPORTANCIA</a:t>
            </a:r>
            <a:endParaRPr lang="es-EC" b="1" dirty="0"/>
          </a:p>
        </p:txBody>
      </p:sp>
    </p:spTree>
    <p:extLst>
      <p:ext uri="{BB962C8B-B14F-4D97-AF65-F5344CB8AC3E}">
        <p14:creationId xmlns:p14="http://schemas.microsoft.com/office/powerpoint/2010/main" val="621026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4">
            <a:extLst>
              <a:ext uri="{FF2B5EF4-FFF2-40B4-BE49-F238E27FC236}">
                <a16:creationId xmlns:a16="http://schemas.microsoft.com/office/drawing/2014/main" id="{0351BD51-D6FF-4ED8-AF8A-DA309B94C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5" y="252841"/>
            <a:ext cx="6172200" cy="476498"/>
          </a:xfrm>
          <a:prstGeom prst="rect">
            <a:avLst/>
          </a:prstGeom>
        </p:spPr>
      </p:pic>
      <p:sp>
        <p:nvSpPr>
          <p:cNvPr id="2" name="Title 1">
            <a:extLst>
              <a:ext uri="{FF2B5EF4-FFF2-40B4-BE49-F238E27FC236}">
                <a16:creationId xmlns:a16="http://schemas.microsoft.com/office/drawing/2014/main" id="{8BF6AB1B-3D5D-3341-86A9-73C96420ED2B}"/>
              </a:ext>
            </a:extLst>
          </p:cNvPr>
          <p:cNvSpPr>
            <a:spLocks noGrp="1"/>
          </p:cNvSpPr>
          <p:nvPr>
            <p:ph type="title"/>
          </p:nvPr>
        </p:nvSpPr>
        <p:spPr>
          <a:xfrm>
            <a:off x="633484" y="286590"/>
            <a:ext cx="5658134" cy="401805"/>
          </a:xfrm>
        </p:spPr>
        <p:txBody>
          <a:bodyPr>
            <a:normAutofit/>
          </a:bodyPr>
          <a:lstStyle/>
          <a:p>
            <a:r>
              <a:rPr lang="es-ES_tradnl" sz="2000" b="1" dirty="0">
                <a:latin typeface="Arial" panose="020B0604020202020204" pitchFamily="34" charset="0"/>
                <a:cs typeface="Arial" panose="020B0604020202020204" pitchFamily="34" charset="0"/>
              </a:rPr>
              <a:t>DISEÑO DEL PANEL HMI – ARQUITECTURA </a:t>
            </a:r>
          </a:p>
        </p:txBody>
      </p:sp>
      <p:graphicFrame>
        <p:nvGraphicFramePr>
          <p:cNvPr id="4" name="Content Placeholder 3">
            <a:extLst>
              <a:ext uri="{FF2B5EF4-FFF2-40B4-BE49-F238E27FC236}">
                <a16:creationId xmlns:a16="http://schemas.microsoft.com/office/drawing/2014/main" id="{C6D26D54-1D4F-7D4B-82CD-3663247A6B97}"/>
              </a:ext>
            </a:extLst>
          </p:cNvPr>
          <p:cNvGraphicFramePr>
            <a:graphicFrameLocks noGrp="1"/>
          </p:cNvGraphicFramePr>
          <p:nvPr>
            <p:ph idx="1"/>
          </p:nvPr>
        </p:nvGraphicFramePr>
        <p:xfrm>
          <a:off x="516367" y="1301675"/>
          <a:ext cx="11155680" cy="4875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5287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4">
            <a:extLst>
              <a:ext uri="{FF2B5EF4-FFF2-40B4-BE49-F238E27FC236}">
                <a16:creationId xmlns:a16="http://schemas.microsoft.com/office/drawing/2014/main" id="{43A3D4FE-90CE-45F5-B8FC-5D67D4965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25" y="252841"/>
            <a:ext cx="6335291" cy="476498"/>
          </a:xfrm>
          <a:prstGeom prst="rect">
            <a:avLst/>
          </a:prstGeom>
        </p:spPr>
      </p:pic>
      <p:sp>
        <p:nvSpPr>
          <p:cNvPr id="2" name="Title 1">
            <a:extLst>
              <a:ext uri="{FF2B5EF4-FFF2-40B4-BE49-F238E27FC236}">
                <a16:creationId xmlns:a16="http://schemas.microsoft.com/office/drawing/2014/main" id="{A155CAD2-2B2C-CB40-AFC4-84B675AE187C}"/>
              </a:ext>
            </a:extLst>
          </p:cNvPr>
          <p:cNvSpPr>
            <a:spLocks noGrp="1"/>
          </p:cNvSpPr>
          <p:nvPr>
            <p:ph type="title"/>
          </p:nvPr>
        </p:nvSpPr>
        <p:spPr>
          <a:xfrm>
            <a:off x="554212" y="252841"/>
            <a:ext cx="5767316" cy="476498"/>
          </a:xfrm>
        </p:spPr>
        <p:txBody>
          <a:bodyPr>
            <a:normAutofit/>
          </a:bodyPr>
          <a:lstStyle/>
          <a:p>
            <a:r>
              <a:rPr lang="es-ES_tradnl" sz="2000" b="1" dirty="0">
                <a:latin typeface="Arial" panose="020B0604020202020204" pitchFamily="34" charset="0"/>
                <a:cs typeface="Arial" panose="020B0604020202020204" pitchFamily="34" charset="0"/>
              </a:rPr>
              <a:t>DISEÑO Y DESCRIPCIÓN DE LAS VENTANAS</a:t>
            </a:r>
          </a:p>
        </p:txBody>
      </p:sp>
      <p:graphicFrame>
        <p:nvGraphicFramePr>
          <p:cNvPr id="6" name="Content Placeholder 5">
            <a:extLst>
              <a:ext uri="{FF2B5EF4-FFF2-40B4-BE49-F238E27FC236}">
                <a16:creationId xmlns:a16="http://schemas.microsoft.com/office/drawing/2014/main" id="{6014A7FB-31CB-AE4D-9CAA-17F7B2BB19D6}"/>
              </a:ext>
            </a:extLst>
          </p:cNvPr>
          <p:cNvGraphicFramePr>
            <a:graphicFrameLocks noGrp="1"/>
          </p:cNvGraphicFramePr>
          <p:nvPr>
            <p:ph idx="1"/>
            <p:extLst>
              <p:ext uri="{D42A27DB-BD31-4B8C-83A1-F6EECF244321}">
                <p14:modId xmlns:p14="http://schemas.microsoft.com/office/powerpoint/2010/main" val="58181028"/>
              </p:ext>
            </p:extLst>
          </p:nvPr>
        </p:nvGraphicFramePr>
        <p:xfrm>
          <a:off x="646803" y="1527586"/>
          <a:ext cx="10898394" cy="4965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554" name="Picture 2" descr="SIEMENS HMI, Siemens HMI Software, Simatic HMI in Industrial Estate,  Palakkad , Vision Controls | ID: 19067314288">
            <a:extLst>
              <a:ext uri="{FF2B5EF4-FFF2-40B4-BE49-F238E27FC236}">
                <a16:creationId xmlns:a16="http://schemas.microsoft.com/office/drawing/2014/main" id="{81DA881A-D7FB-2F4E-8774-B402E0555F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0271" y="2267949"/>
            <a:ext cx="4728900" cy="207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31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id="{802102E1-993C-4025-9E1B-219B77E05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97" y="252119"/>
            <a:ext cx="6172200" cy="476498"/>
          </a:xfrm>
          <a:prstGeom prst="rect">
            <a:avLst/>
          </a:prstGeom>
        </p:spPr>
      </p:pic>
      <p:sp>
        <p:nvSpPr>
          <p:cNvPr id="2" name="Title 1">
            <a:extLst>
              <a:ext uri="{FF2B5EF4-FFF2-40B4-BE49-F238E27FC236}">
                <a16:creationId xmlns:a16="http://schemas.microsoft.com/office/drawing/2014/main" id="{BC92D2A2-C7C5-294F-977C-90B53853A519}"/>
              </a:ext>
            </a:extLst>
          </p:cNvPr>
          <p:cNvSpPr>
            <a:spLocks noGrp="1"/>
          </p:cNvSpPr>
          <p:nvPr>
            <p:ph type="title"/>
          </p:nvPr>
        </p:nvSpPr>
        <p:spPr>
          <a:xfrm>
            <a:off x="744253" y="252119"/>
            <a:ext cx="3932237" cy="476498"/>
          </a:xfrm>
        </p:spPr>
        <p:txBody>
          <a:bodyPr>
            <a:noAutofit/>
          </a:bodyPr>
          <a:lstStyle/>
          <a:p>
            <a:r>
              <a:rPr lang="es-ES_tradnl" sz="2000" b="1" dirty="0">
                <a:latin typeface="Arial" panose="020B0604020202020204" pitchFamily="34" charset="0"/>
                <a:cs typeface="Arial" panose="020B0604020202020204" pitchFamily="34" charset="0"/>
              </a:rPr>
              <a:t>VENTANA PRINCIPAL</a:t>
            </a:r>
          </a:p>
        </p:txBody>
      </p:sp>
      <p:pic>
        <p:nvPicPr>
          <p:cNvPr id="5" name="Content Placeholder 3" descr="A screenshot of a cell phone&#10;&#10;Description automatically generated">
            <a:extLst>
              <a:ext uri="{FF2B5EF4-FFF2-40B4-BE49-F238E27FC236}">
                <a16:creationId xmlns:a16="http://schemas.microsoft.com/office/drawing/2014/main" id="{491CA133-1987-A64D-8193-1FAD3D35D15C}"/>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5400000" y="1346400"/>
            <a:ext cx="6205828" cy="4168800"/>
          </a:xfrm>
          <a:prstGeom prst="rect">
            <a:avLst/>
          </a:prstGeom>
        </p:spPr>
      </p:pic>
      <p:graphicFrame>
        <p:nvGraphicFramePr>
          <p:cNvPr id="8" name="Diagram 7">
            <a:extLst>
              <a:ext uri="{FF2B5EF4-FFF2-40B4-BE49-F238E27FC236}">
                <a16:creationId xmlns:a16="http://schemas.microsoft.com/office/drawing/2014/main" id="{BCD1A3E6-61FA-F843-8789-05C6FB963826}"/>
              </a:ext>
            </a:extLst>
          </p:cNvPr>
          <p:cNvGraphicFramePr/>
          <p:nvPr>
            <p:extLst>
              <p:ext uri="{D42A27DB-BD31-4B8C-83A1-F6EECF244321}">
                <p14:modId xmlns:p14="http://schemas.microsoft.com/office/powerpoint/2010/main" val="2686648721"/>
              </p:ext>
            </p:extLst>
          </p:nvPr>
        </p:nvGraphicFramePr>
        <p:xfrm>
          <a:off x="839788" y="1523206"/>
          <a:ext cx="3932237" cy="38115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 Box 3">
            <a:extLst>
              <a:ext uri="{FF2B5EF4-FFF2-40B4-BE49-F238E27FC236}">
                <a16:creationId xmlns:a16="http://schemas.microsoft.com/office/drawing/2014/main" id="{3F68A3FF-8119-4357-A180-46D11EF760C9}"/>
              </a:ext>
            </a:extLst>
          </p:cNvPr>
          <p:cNvSpPr txBox="1"/>
          <p:nvPr/>
        </p:nvSpPr>
        <p:spPr>
          <a:xfrm>
            <a:off x="8347882" y="1959986"/>
            <a:ext cx="2147247" cy="1056169"/>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12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28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477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5">
            <a:extLst>
              <a:ext uri="{FF2B5EF4-FFF2-40B4-BE49-F238E27FC236}">
                <a16:creationId xmlns:a16="http://schemas.microsoft.com/office/drawing/2014/main" id="{A8D00787-367A-4E87-83EC-73F66F370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97" y="252119"/>
            <a:ext cx="6172200" cy="476498"/>
          </a:xfrm>
          <a:prstGeom prst="rect">
            <a:avLst/>
          </a:prstGeom>
        </p:spPr>
      </p:pic>
      <p:sp>
        <p:nvSpPr>
          <p:cNvPr id="2" name="Title 1">
            <a:extLst>
              <a:ext uri="{FF2B5EF4-FFF2-40B4-BE49-F238E27FC236}">
                <a16:creationId xmlns:a16="http://schemas.microsoft.com/office/drawing/2014/main" id="{8871DD54-203F-1542-8F26-4508715F55CF}"/>
              </a:ext>
            </a:extLst>
          </p:cNvPr>
          <p:cNvSpPr>
            <a:spLocks noGrp="1"/>
          </p:cNvSpPr>
          <p:nvPr>
            <p:ph type="title"/>
          </p:nvPr>
        </p:nvSpPr>
        <p:spPr>
          <a:xfrm>
            <a:off x="619800" y="205509"/>
            <a:ext cx="6196984" cy="476499"/>
          </a:xfrm>
        </p:spPr>
        <p:txBody>
          <a:bodyPr>
            <a:normAutofit/>
          </a:bodyPr>
          <a:lstStyle/>
          <a:p>
            <a:r>
              <a:rPr lang="es-EC" sz="2000" b="1" dirty="0">
                <a:latin typeface="Arial" panose="020B0604020202020204" pitchFamily="34" charset="0"/>
                <a:cs typeface="Arial" panose="020B0604020202020204" pitchFamily="34" charset="0"/>
              </a:rPr>
              <a:t>VENTANA DE ESTADO DEL HORNO 1 O 2</a:t>
            </a:r>
            <a:r>
              <a:rPr lang="en-EC" sz="2000" b="1" dirty="0">
                <a:effectLst/>
                <a:latin typeface="Arial" panose="020B0604020202020204" pitchFamily="34" charset="0"/>
                <a:cs typeface="Arial" panose="020B0604020202020204" pitchFamily="34" charset="0"/>
              </a:rPr>
              <a:t> </a:t>
            </a:r>
            <a:endParaRPr lang="es-ES_tradnl" sz="2000" b="1" dirty="0">
              <a:latin typeface="Arial" panose="020B0604020202020204" pitchFamily="34" charset="0"/>
              <a:cs typeface="Arial" panose="020B0604020202020204" pitchFamily="34" charset="0"/>
            </a:endParaRPr>
          </a:p>
        </p:txBody>
      </p:sp>
      <p:pic>
        <p:nvPicPr>
          <p:cNvPr id="9" name="Content Placeholder 8" descr="A screenshot of a computer&#10;&#10;Description automatically generated">
            <a:extLst>
              <a:ext uri="{FF2B5EF4-FFF2-40B4-BE49-F238E27FC236}">
                <a16:creationId xmlns:a16="http://schemas.microsoft.com/office/drawing/2014/main" id="{CFBCE3CC-6031-0B42-9A36-96EE67C9B504}"/>
              </a:ext>
            </a:extLst>
          </p:cNvPr>
          <p:cNvPicPr>
            <a:picLocks noGrp="1" noChangeAspect="1"/>
          </p:cNvPicPr>
          <p:nvPr>
            <p:ph idx="1"/>
          </p:nvPr>
        </p:nvPicPr>
        <p:blipFill>
          <a:blip r:embed="rId4"/>
          <a:stretch>
            <a:fillRect/>
          </a:stretch>
        </p:blipFill>
        <p:spPr>
          <a:xfrm>
            <a:off x="5400000" y="1346400"/>
            <a:ext cx="6172200" cy="4169768"/>
          </a:xfrm>
          <a:prstGeom prst="rect">
            <a:avLst/>
          </a:prstGeom>
        </p:spPr>
      </p:pic>
      <p:graphicFrame>
        <p:nvGraphicFramePr>
          <p:cNvPr id="11" name="Diagram 10">
            <a:extLst>
              <a:ext uri="{FF2B5EF4-FFF2-40B4-BE49-F238E27FC236}">
                <a16:creationId xmlns:a16="http://schemas.microsoft.com/office/drawing/2014/main" id="{2A6A48C7-8037-4C4B-B49C-21FAA3484B13}"/>
              </a:ext>
            </a:extLst>
          </p:cNvPr>
          <p:cNvGraphicFramePr/>
          <p:nvPr>
            <p:extLst>
              <p:ext uri="{D42A27DB-BD31-4B8C-83A1-F6EECF244321}">
                <p14:modId xmlns:p14="http://schemas.microsoft.com/office/powerpoint/2010/main" val="3765170692"/>
              </p:ext>
            </p:extLst>
          </p:nvPr>
        </p:nvGraphicFramePr>
        <p:xfrm>
          <a:off x="905776" y="1523206"/>
          <a:ext cx="3932237" cy="38115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 Box 3">
            <a:extLst>
              <a:ext uri="{FF2B5EF4-FFF2-40B4-BE49-F238E27FC236}">
                <a16:creationId xmlns:a16="http://schemas.microsoft.com/office/drawing/2014/main" id="{B30CF4A8-B36D-46F6-9AB7-C097616F98AA}"/>
              </a:ext>
            </a:extLst>
          </p:cNvPr>
          <p:cNvSpPr txBox="1"/>
          <p:nvPr/>
        </p:nvSpPr>
        <p:spPr>
          <a:xfrm>
            <a:off x="10026558"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84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BCFC4F8-33EE-704E-A996-712A9526FAA7}"/>
              </a:ext>
            </a:extLst>
          </p:cNvPr>
          <p:cNvGraphicFramePr>
            <a:graphicFrameLocks noGrp="1"/>
          </p:cNvGraphicFramePr>
          <p:nvPr>
            <p:ph idx="1"/>
            <p:extLst>
              <p:ext uri="{D42A27DB-BD31-4B8C-83A1-F6EECF244321}">
                <p14:modId xmlns:p14="http://schemas.microsoft.com/office/powerpoint/2010/main" val="1931115637"/>
              </p:ext>
            </p:extLst>
          </p:nvPr>
        </p:nvGraphicFramePr>
        <p:xfrm>
          <a:off x="1914534" y="1115759"/>
          <a:ext cx="8362932" cy="4813703"/>
        </p:xfrm>
        <a:graphic>
          <a:graphicData uri="http://schemas.openxmlformats.org/drawingml/2006/table">
            <a:tbl>
              <a:tblPr firstRow="1" firstCol="1" bandRow="1">
                <a:tableStyleId>{2D5ABB26-0587-4C30-8999-92F81FD0307C}</a:tableStyleId>
              </a:tblPr>
              <a:tblGrid>
                <a:gridCol w="1119829">
                  <a:extLst>
                    <a:ext uri="{9D8B030D-6E8A-4147-A177-3AD203B41FA5}">
                      <a16:colId xmlns:a16="http://schemas.microsoft.com/office/drawing/2014/main" val="4037612271"/>
                    </a:ext>
                  </a:extLst>
                </a:gridCol>
                <a:gridCol w="1347395">
                  <a:extLst>
                    <a:ext uri="{9D8B030D-6E8A-4147-A177-3AD203B41FA5}">
                      <a16:colId xmlns:a16="http://schemas.microsoft.com/office/drawing/2014/main" val="1331836741"/>
                    </a:ext>
                  </a:extLst>
                </a:gridCol>
                <a:gridCol w="5895708">
                  <a:extLst>
                    <a:ext uri="{9D8B030D-6E8A-4147-A177-3AD203B41FA5}">
                      <a16:colId xmlns:a16="http://schemas.microsoft.com/office/drawing/2014/main" val="2319729673"/>
                    </a:ext>
                  </a:extLst>
                </a:gridCol>
              </a:tblGrid>
              <a:tr h="333052">
                <a:tc>
                  <a:txBody>
                    <a:bodyPr/>
                    <a:lstStyle/>
                    <a:p>
                      <a:pPr marL="0" indent="9525" algn="ctr">
                        <a:lnSpc>
                          <a:spcPct val="100000"/>
                        </a:lnSpc>
                        <a:spcAft>
                          <a:spcPts val="0"/>
                        </a:spcAft>
                        <a:tabLst/>
                      </a:pPr>
                      <a:r>
                        <a:rPr lang="es-ES" sz="1600" b="1" dirty="0">
                          <a:effectLst/>
                          <a:latin typeface="Arial" panose="020B0604020202020204" pitchFamily="34" charset="0"/>
                          <a:cs typeface="Arial" panose="020B0604020202020204" pitchFamily="34" charset="0"/>
                        </a:rPr>
                        <a:t>Ícono</a:t>
                      </a:r>
                      <a:endParaRPr lang="en-EC" sz="1600" b="1" dirty="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9525" algn="ctr" defTabSz="914400" rtl="0" eaLnBrk="1" latinLnBrk="0" hangingPunct="1">
                        <a:lnSpc>
                          <a:spcPct val="100000"/>
                        </a:lnSpc>
                        <a:spcAft>
                          <a:spcPts val="0"/>
                        </a:spcAft>
                        <a:tabLst/>
                      </a:pPr>
                      <a:r>
                        <a:rPr lang="es-ES" sz="1600" b="1" kern="1200" dirty="0">
                          <a:effectLst/>
                          <a:latin typeface="Arial" panose="020B0604020202020204" pitchFamily="34" charset="0"/>
                          <a:cs typeface="Arial" panose="020B0604020202020204" pitchFamily="34" charset="0"/>
                        </a:rPr>
                        <a:t>Tecla</a:t>
                      </a:r>
                      <a:endParaRPr lang="en-EC" sz="1600" b="1" kern="1200" dirty="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9525" algn="ctr" defTabSz="914400" rtl="0" eaLnBrk="1" latinLnBrk="0" hangingPunct="1">
                        <a:lnSpc>
                          <a:spcPct val="100000"/>
                        </a:lnSpc>
                        <a:spcAft>
                          <a:spcPts val="0"/>
                        </a:spcAft>
                        <a:tabLst/>
                      </a:pPr>
                      <a:r>
                        <a:rPr lang="es-ES" sz="1600" b="1" kern="1200" dirty="0">
                          <a:effectLst/>
                          <a:latin typeface="Arial" panose="020B0604020202020204" pitchFamily="34" charset="0"/>
                          <a:cs typeface="Arial" panose="020B0604020202020204" pitchFamily="34" charset="0"/>
                        </a:rPr>
                        <a:t>Función</a:t>
                      </a:r>
                      <a:endParaRPr lang="en-EC" sz="1600" b="1" kern="1200" dirty="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5893521"/>
                  </a:ext>
                </a:extLst>
              </a:tr>
              <a:tr h="482312">
                <a:tc>
                  <a:txBody>
                    <a:bodyPr/>
                    <a:lstStyle/>
                    <a:p>
                      <a:pPr marL="457200" indent="457200" algn="ctr">
                        <a:lnSpc>
                          <a:spcPct val="200000"/>
                        </a:lnSpc>
                        <a:spcAft>
                          <a:spcPts val="800"/>
                        </a:spcAft>
                      </a:pPr>
                      <a:endParaRPr lang="en-EC" sz="160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lnT w="12700" cap="flat" cmpd="sng" algn="ctr">
                      <a:solidFill>
                        <a:schemeClr val="tx1"/>
                      </a:solidFill>
                      <a:prstDash val="solid"/>
                      <a:round/>
                      <a:headEnd type="none" w="med" len="med"/>
                      <a:tailEnd type="none" w="med" len="med"/>
                    </a:lnT>
                  </a:tcP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F1</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lnT w="12700" cap="flat" cmpd="sng" algn="ctr">
                      <a:solidFill>
                        <a:schemeClr val="tx1"/>
                      </a:solidFill>
                      <a:prstDash val="solid"/>
                      <a:round/>
                      <a:headEnd type="none" w="med" len="med"/>
                      <a:tailEnd type="none" w="med" len="med"/>
                    </a:lnT>
                  </a:tcP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Botón para dirigirse a la ventana PRINCIPAL</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76478843"/>
                  </a:ext>
                </a:extLst>
              </a:tr>
              <a:tr h="497039">
                <a:tc>
                  <a:txBody>
                    <a:bodyPr/>
                    <a:lstStyle/>
                    <a:p>
                      <a:pPr marL="457200" indent="457200" algn="ctr">
                        <a:lnSpc>
                          <a:spcPct val="200000"/>
                        </a:lnSpc>
                        <a:spcAft>
                          <a:spcPts val="800"/>
                        </a:spcAft>
                      </a:pPr>
                      <a:endParaRPr lang="en-EC" sz="160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F2</a:t>
                      </a:r>
                      <a:endParaRPr lang="en-EC" sz="1600" kern="120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Botón para dirigirse al proceso actual de los dos hornos</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3759470885"/>
                  </a:ext>
                </a:extLst>
              </a:tr>
              <a:tr h="525019">
                <a:tc>
                  <a:txBody>
                    <a:bodyPr/>
                    <a:lstStyle/>
                    <a:p>
                      <a:pPr marL="457200" indent="457200" algn="ctr">
                        <a:lnSpc>
                          <a:spcPct val="200000"/>
                        </a:lnSpc>
                        <a:spcAft>
                          <a:spcPts val="800"/>
                        </a:spcAft>
                      </a:pPr>
                      <a:endParaRPr lang="en-EC" sz="160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F3</a:t>
                      </a:r>
                      <a:endParaRPr lang="en-EC" sz="1600" kern="120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Botón para ingresar a la ventana de recetas del horno 1</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1760215113"/>
                  </a:ext>
                </a:extLst>
              </a:tr>
              <a:tr h="511031">
                <a:tc>
                  <a:txBody>
                    <a:bodyPr/>
                    <a:lstStyle/>
                    <a:p>
                      <a:pPr marL="457200" indent="457200" algn="ctr">
                        <a:lnSpc>
                          <a:spcPct val="200000"/>
                        </a:lnSpc>
                        <a:spcAft>
                          <a:spcPts val="800"/>
                        </a:spcAft>
                      </a:pPr>
                      <a:endParaRPr lang="en-EC" sz="160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F4</a:t>
                      </a:r>
                      <a:endParaRPr lang="en-EC" sz="1600" kern="120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Botón para visualizar graficas del proceso</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2156953185"/>
                  </a:ext>
                </a:extLst>
              </a:tr>
              <a:tr h="512503">
                <a:tc>
                  <a:txBody>
                    <a:bodyPr/>
                    <a:lstStyle/>
                    <a:p>
                      <a:pPr marL="457200" indent="457200" algn="ctr">
                        <a:lnSpc>
                          <a:spcPct val="200000"/>
                        </a:lnSpc>
                        <a:spcAft>
                          <a:spcPts val="800"/>
                        </a:spcAft>
                      </a:pPr>
                      <a:endParaRPr lang="en-EC" sz="160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F5</a:t>
                      </a:r>
                      <a:endParaRPr lang="en-EC" sz="1600" kern="120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Botón para visualizar alarmas presentes en el proceso</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2729413860"/>
                  </a:ext>
                </a:extLst>
              </a:tr>
              <a:tr h="474436">
                <a:tc>
                  <a:txBody>
                    <a:bodyPr/>
                    <a:lstStyle/>
                    <a:p>
                      <a:pPr marL="457200" indent="457200" algn="ctr">
                        <a:lnSpc>
                          <a:spcPct val="200000"/>
                        </a:lnSpc>
                        <a:spcAft>
                          <a:spcPts val="800"/>
                        </a:spcAft>
                      </a:pPr>
                      <a:endParaRPr lang="en-EC" sz="160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 </a:t>
                      </a:r>
                      <a:endParaRPr lang="en-EC" sz="1600" kern="120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Botón para iniciar el proceso automático</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2141858432"/>
                  </a:ext>
                </a:extLst>
              </a:tr>
              <a:tr h="474436">
                <a:tc>
                  <a:txBody>
                    <a:bodyPr/>
                    <a:lstStyle/>
                    <a:p>
                      <a:pPr marL="457200" indent="457200" algn="ctr">
                        <a:lnSpc>
                          <a:spcPct val="200000"/>
                        </a:lnSpc>
                        <a:spcAft>
                          <a:spcPts val="800"/>
                        </a:spcAft>
                      </a:pPr>
                      <a:endParaRPr lang="en-EC" sz="160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 </a:t>
                      </a:r>
                      <a:endParaRPr lang="en-EC" sz="1600" kern="120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Botón para pausar el proceso</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3790761873"/>
                  </a:ext>
                </a:extLst>
              </a:tr>
              <a:tr h="529439">
                <a:tc>
                  <a:txBody>
                    <a:bodyPr/>
                    <a:lstStyle/>
                    <a:p>
                      <a:pPr marL="457200" indent="457200" algn="ctr">
                        <a:lnSpc>
                          <a:spcPct val="200000"/>
                        </a:lnSpc>
                        <a:spcAft>
                          <a:spcPts val="800"/>
                        </a:spcAft>
                      </a:pPr>
                      <a:endParaRPr lang="en-EC" sz="160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 </a:t>
                      </a:r>
                      <a:endParaRPr lang="en-EC" sz="1600" kern="120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Botón para detener todo el proceso del horno 1</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790572804"/>
                  </a:ext>
                </a:extLst>
              </a:tr>
              <a:tr h="474436">
                <a:tc>
                  <a:txBody>
                    <a:bodyPr/>
                    <a:lstStyle/>
                    <a:p>
                      <a:pPr marL="457200" indent="457200" algn="ctr">
                        <a:lnSpc>
                          <a:spcPct val="200000"/>
                        </a:lnSpc>
                        <a:spcAft>
                          <a:spcPts val="800"/>
                        </a:spcAft>
                      </a:pPr>
                      <a:endParaRPr lang="en-EC" sz="160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lnB w="381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 </a:t>
                      </a:r>
                      <a:endParaRPr lang="en-EC" sz="1600" kern="120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lnB w="381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600" kern="1200" dirty="0">
                          <a:effectLst/>
                          <a:latin typeface="Arial" panose="020B0604020202020204" pitchFamily="34" charset="0"/>
                          <a:cs typeface="Arial" panose="020B0604020202020204" pitchFamily="34" charset="0"/>
                        </a:rPr>
                        <a:t>Botón para saltar al siguiente paso de la receta</a:t>
                      </a:r>
                      <a:endParaRPr lang="en-EC" sz="1600" kern="1200" dirty="0">
                        <a:solidFill>
                          <a:schemeClr val="dk1"/>
                        </a:solidFill>
                        <a:effectLst/>
                        <a:latin typeface="Arial" panose="020B0604020202020204" pitchFamily="34" charset="0"/>
                        <a:ea typeface="+mn-ea"/>
                        <a:cs typeface="Arial" panose="020B0604020202020204" pitchFamily="34" charset="0"/>
                      </a:endParaRPr>
                    </a:p>
                  </a:txBody>
                  <a:tcPr marL="40253" marR="40253"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687867"/>
                  </a:ext>
                </a:extLst>
              </a:tr>
            </a:tbl>
          </a:graphicData>
        </a:graphic>
      </p:graphicFrame>
      <p:pic>
        <p:nvPicPr>
          <p:cNvPr id="14345" name="Picture 21" descr="A screenshot of a computer&#10;&#10;Description automatically generated">
            <a:extLst>
              <a:ext uri="{FF2B5EF4-FFF2-40B4-BE49-F238E27FC236}">
                <a16:creationId xmlns:a16="http://schemas.microsoft.com/office/drawing/2014/main" id="{D4CDC9BC-ABBA-8B49-B76F-058204B0F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332" y="1478368"/>
            <a:ext cx="4445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23" descr="A screenshot of a computer&#10;&#10;Description automatically generated">
            <a:extLst>
              <a:ext uri="{FF2B5EF4-FFF2-40B4-BE49-F238E27FC236}">
                <a16:creationId xmlns:a16="http://schemas.microsoft.com/office/drawing/2014/main" id="{15FD6BD6-A5CE-C443-B927-E8B2B3836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332" y="1959614"/>
            <a:ext cx="4445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27" descr="A screenshot of a computer&#10;&#10;Description automatically generated">
            <a:extLst>
              <a:ext uri="{FF2B5EF4-FFF2-40B4-BE49-F238E27FC236}">
                <a16:creationId xmlns:a16="http://schemas.microsoft.com/office/drawing/2014/main" id="{325863DB-5045-3342-918F-CE3F58470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332" y="2450744"/>
            <a:ext cx="4445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28" descr="A screenshot of a computer&#10;&#10;Description automatically generated">
            <a:extLst>
              <a:ext uri="{FF2B5EF4-FFF2-40B4-BE49-F238E27FC236}">
                <a16:creationId xmlns:a16="http://schemas.microsoft.com/office/drawing/2014/main" id="{11891A8D-D960-AB49-99AB-8B630AC338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1332" y="2977585"/>
            <a:ext cx="4445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29" descr="A screenshot of a computer&#10;&#10;Description automatically generated">
            <a:extLst>
              <a:ext uri="{FF2B5EF4-FFF2-40B4-BE49-F238E27FC236}">
                <a16:creationId xmlns:a16="http://schemas.microsoft.com/office/drawing/2014/main" id="{7D45594D-208C-9241-9B41-5790D043C8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1332" y="3501511"/>
            <a:ext cx="4445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24" descr="A screenshot of a computer&#10;&#10;Description automatically generated">
            <a:extLst>
              <a:ext uri="{FF2B5EF4-FFF2-40B4-BE49-F238E27FC236}">
                <a16:creationId xmlns:a16="http://schemas.microsoft.com/office/drawing/2014/main" id="{CFA01944-0543-6442-838E-343F2D373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1332" y="4003508"/>
            <a:ext cx="4445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25" descr="A screenshot of a computer&#10;&#10;Description automatically generated">
            <a:extLst>
              <a:ext uri="{FF2B5EF4-FFF2-40B4-BE49-F238E27FC236}">
                <a16:creationId xmlns:a16="http://schemas.microsoft.com/office/drawing/2014/main" id="{C749C883-240B-654A-852D-7348A58B74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1332" y="4532639"/>
            <a:ext cx="419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6" descr="A screenshot of a computer&#10;&#10;Description automatically generated">
            <a:extLst>
              <a:ext uri="{FF2B5EF4-FFF2-40B4-BE49-F238E27FC236}">
                <a16:creationId xmlns:a16="http://schemas.microsoft.com/office/drawing/2014/main" id="{69995868-7959-D74E-81CF-DF1BD68B01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1332" y="5023144"/>
            <a:ext cx="4445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83" descr="A screenshot of a computer&#10;&#10;Description automatically generated">
            <a:extLst>
              <a:ext uri="{FF2B5EF4-FFF2-40B4-BE49-F238E27FC236}">
                <a16:creationId xmlns:a16="http://schemas.microsoft.com/office/drawing/2014/main" id="{F192326D-9614-A347-8FBC-8BD6330591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45264" t="28661" r="49806" b="67886"/>
          <a:stretch>
            <a:fillRect/>
          </a:stretch>
        </p:blipFill>
        <p:spPr bwMode="auto">
          <a:xfrm>
            <a:off x="2258827" y="5624032"/>
            <a:ext cx="4318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2">
            <a:extLst>
              <a:ext uri="{FF2B5EF4-FFF2-40B4-BE49-F238E27FC236}">
                <a16:creationId xmlns:a16="http://schemas.microsoft.com/office/drawing/2014/main" id="{283F3B98-0CEE-4603-BB50-25939127D6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597" y="265767"/>
            <a:ext cx="6172200" cy="476498"/>
          </a:xfrm>
          <a:prstGeom prst="rect">
            <a:avLst/>
          </a:prstGeom>
        </p:spPr>
      </p:pic>
      <p:sp>
        <p:nvSpPr>
          <p:cNvPr id="14" name="Title 1">
            <a:extLst>
              <a:ext uri="{FF2B5EF4-FFF2-40B4-BE49-F238E27FC236}">
                <a16:creationId xmlns:a16="http://schemas.microsoft.com/office/drawing/2014/main" id="{F2498FC9-FFB7-4DC3-AF75-FC57B54C5B85}"/>
              </a:ext>
            </a:extLst>
          </p:cNvPr>
          <p:cNvSpPr txBox="1">
            <a:spLocks/>
          </p:cNvSpPr>
          <p:nvPr/>
        </p:nvSpPr>
        <p:spPr>
          <a:xfrm>
            <a:off x="619800" y="246453"/>
            <a:ext cx="3952200" cy="476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latin typeface="Arial" panose="020B0604020202020204" pitchFamily="34" charset="0"/>
                <a:cs typeface="Arial" panose="020B0604020202020204" pitchFamily="34" charset="0"/>
              </a:rPr>
              <a:t>DESCRIPCIÓN DE ICONOS</a:t>
            </a:r>
            <a:endParaRPr lang="es-ES_tradnl"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262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10">
            <a:extLst>
              <a:ext uri="{FF2B5EF4-FFF2-40B4-BE49-F238E27FC236}">
                <a16:creationId xmlns:a16="http://schemas.microsoft.com/office/drawing/2014/main" id="{955EFB6A-506E-471B-9AB2-4BD99E07C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97" y="265767"/>
            <a:ext cx="6172200" cy="476498"/>
          </a:xfrm>
          <a:prstGeom prst="rect">
            <a:avLst/>
          </a:prstGeom>
        </p:spPr>
      </p:pic>
      <p:sp>
        <p:nvSpPr>
          <p:cNvPr id="2" name="Title 1">
            <a:extLst>
              <a:ext uri="{FF2B5EF4-FFF2-40B4-BE49-F238E27FC236}">
                <a16:creationId xmlns:a16="http://schemas.microsoft.com/office/drawing/2014/main" id="{69C53C7E-FED0-084A-B6F0-5EA8D9FF82F2}"/>
              </a:ext>
            </a:extLst>
          </p:cNvPr>
          <p:cNvSpPr>
            <a:spLocks noGrp="1"/>
          </p:cNvSpPr>
          <p:nvPr>
            <p:ph type="title"/>
          </p:nvPr>
        </p:nvSpPr>
        <p:spPr>
          <a:xfrm>
            <a:off x="676015" y="304962"/>
            <a:ext cx="3932237" cy="378555"/>
          </a:xfrm>
        </p:spPr>
        <p:txBody>
          <a:bodyPr anchor="ctr">
            <a:normAutofit/>
          </a:bodyPr>
          <a:lstStyle/>
          <a:p>
            <a:r>
              <a:rPr lang="es-EC" sz="2000" b="1" dirty="0">
                <a:latin typeface="Arial" panose="020B0604020202020204" pitchFamily="34" charset="0"/>
                <a:cs typeface="Arial" panose="020B0604020202020204" pitchFamily="34" charset="0"/>
              </a:rPr>
              <a:t>VENTANA DE RECETAS </a:t>
            </a:r>
            <a:endParaRPr lang="es-ES_tradnl" sz="2000" b="1" dirty="0">
              <a:latin typeface="Arial" panose="020B0604020202020204" pitchFamily="34" charset="0"/>
              <a:cs typeface="Arial" panose="020B0604020202020204" pitchFamily="34" charset="0"/>
            </a:endParaRPr>
          </a:p>
        </p:txBody>
      </p:sp>
      <p:pic>
        <p:nvPicPr>
          <p:cNvPr id="5" name="Content Placeholder 4" descr="A screenshot of a computer&#10;&#10;Description automatically generated">
            <a:extLst>
              <a:ext uri="{FF2B5EF4-FFF2-40B4-BE49-F238E27FC236}">
                <a16:creationId xmlns:a16="http://schemas.microsoft.com/office/drawing/2014/main" id="{69EE7901-BA3B-394E-8323-3A3925703AF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00000" y="1344600"/>
            <a:ext cx="6221856" cy="4168800"/>
          </a:xfrm>
          <a:prstGeom prst="rect">
            <a:avLst/>
          </a:prstGeom>
        </p:spPr>
      </p:pic>
      <p:graphicFrame>
        <p:nvGraphicFramePr>
          <p:cNvPr id="6" name="Table 5">
            <a:extLst>
              <a:ext uri="{FF2B5EF4-FFF2-40B4-BE49-F238E27FC236}">
                <a16:creationId xmlns:a16="http://schemas.microsoft.com/office/drawing/2014/main" id="{73EC096D-D7CD-614A-AEB5-651A5814765B}"/>
              </a:ext>
            </a:extLst>
          </p:cNvPr>
          <p:cNvGraphicFramePr>
            <a:graphicFrameLocks noGrp="1"/>
          </p:cNvGraphicFramePr>
          <p:nvPr>
            <p:extLst>
              <p:ext uri="{D42A27DB-BD31-4B8C-83A1-F6EECF244321}">
                <p14:modId xmlns:p14="http://schemas.microsoft.com/office/powerpoint/2010/main" val="1315137012"/>
              </p:ext>
            </p:extLst>
          </p:nvPr>
        </p:nvGraphicFramePr>
        <p:xfrm>
          <a:off x="839788" y="1361937"/>
          <a:ext cx="4062413" cy="4229810"/>
        </p:xfrm>
        <a:graphic>
          <a:graphicData uri="http://schemas.openxmlformats.org/drawingml/2006/table">
            <a:tbl>
              <a:tblPr firstRow="1" firstCol="1" bandRow="1">
                <a:tableStyleId>{2D5ABB26-0587-4C30-8999-92F81FD0307C}</a:tableStyleId>
              </a:tblPr>
              <a:tblGrid>
                <a:gridCol w="1592466">
                  <a:extLst>
                    <a:ext uri="{9D8B030D-6E8A-4147-A177-3AD203B41FA5}">
                      <a16:colId xmlns:a16="http://schemas.microsoft.com/office/drawing/2014/main" val="2092873995"/>
                    </a:ext>
                  </a:extLst>
                </a:gridCol>
                <a:gridCol w="2469947">
                  <a:extLst>
                    <a:ext uri="{9D8B030D-6E8A-4147-A177-3AD203B41FA5}">
                      <a16:colId xmlns:a16="http://schemas.microsoft.com/office/drawing/2014/main" val="2199697232"/>
                    </a:ext>
                  </a:extLst>
                </a:gridCol>
              </a:tblGrid>
              <a:tr h="359046">
                <a:tc>
                  <a:txBody>
                    <a:bodyPr/>
                    <a:lstStyle/>
                    <a:p>
                      <a:pPr marL="9525" indent="0" algn="ctr">
                        <a:lnSpc>
                          <a:spcPct val="100000"/>
                        </a:lnSpc>
                        <a:spcAft>
                          <a:spcPts val="0"/>
                        </a:spcAft>
                        <a:tabLst/>
                      </a:pPr>
                      <a:r>
                        <a:rPr lang="es-ES" sz="1800" b="1" dirty="0">
                          <a:effectLst/>
                          <a:latin typeface="Arial" panose="020B0604020202020204" pitchFamily="34" charset="0"/>
                          <a:cs typeface="Arial" panose="020B0604020202020204" pitchFamily="34" charset="0"/>
                        </a:rPr>
                        <a:t>Ícono</a:t>
                      </a:r>
                      <a:endParaRPr lang="en-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800" b="1" kern="1200" dirty="0">
                          <a:effectLst/>
                          <a:latin typeface="Arial" panose="020B0604020202020204" pitchFamily="34" charset="0"/>
                          <a:cs typeface="Arial" panose="020B0604020202020204" pitchFamily="34" charset="0"/>
                        </a:rPr>
                        <a:t>Función</a:t>
                      </a:r>
                      <a:endParaRPr lang="en-EC" sz="18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633769"/>
                  </a:ext>
                </a:extLst>
              </a:tr>
              <a:tr h="761951">
                <a:tc>
                  <a:txBody>
                    <a:bodyPr/>
                    <a:lstStyle/>
                    <a:p>
                      <a:pPr marL="457200" indent="457200" algn="ctr">
                        <a:lnSpc>
                          <a:spcPct val="200000"/>
                        </a:lnSpc>
                        <a:spcAft>
                          <a:spcPts val="800"/>
                        </a:spcAft>
                      </a:pPr>
                      <a:endParaRPr lang="en-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indent="0" algn="ctr">
                        <a:lnSpc>
                          <a:spcPct val="100000"/>
                        </a:lnSpc>
                        <a:spcAft>
                          <a:spcPts val="0"/>
                        </a:spcAft>
                      </a:pPr>
                      <a:r>
                        <a:rPr lang="es-ES" sz="1800" dirty="0">
                          <a:effectLst/>
                          <a:latin typeface="Arial" panose="020B0604020202020204" pitchFamily="34" charset="0"/>
                          <a:cs typeface="Arial" panose="020B0604020202020204" pitchFamily="34" charset="0"/>
                        </a:rPr>
                        <a:t>Botón para agregar una nueva Receta</a:t>
                      </a:r>
                      <a:endParaRPr lang="en-EC" sz="1800" dirty="0">
                        <a:effectLst/>
                        <a:latin typeface="Arial" panose="020B0604020202020204" pitchFamily="34" charset="0"/>
                        <a:ea typeface="+mn-ea"/>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00336502"/>
                  </a:ext>
                </a:extLst>
              </a:tr>
              <a:tr h="761951">
                <a:tc>
                  <a:txBody>
                    <a:bodyPr/>
                    <a:lstStyle/>
                    <a:p>
                      <a:pPr marL="457200" indent="457200" algn="ctr">
                        <a:lnSpc>
                          <a:spcPct val="200000"/>
                        </a:lnSpc>
                        <a:spcAft>
                          <a:spcPts val="800"/>
                        </a:spcAft>
                      </a:pPr>
                      <a:endParaRPr lang="en-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defTabSz="914400" rtl="0" eaLnBrk="1" latinLnBrk="0" hangingPunct="1">
                        <a:lnSpc>
                          <a:spcPct val="100000"/>
                        </a:lnSpc>
                        <a:spcAft>
                          <a:spcPts val="0"/>
                        </a:spcAft>
                      </a:pPr>
                      <a:r>
                        <a:rPr lang="es-ES" sz="1800" kern="1200" dirty="0">
                          <a:effectLst/>
                          <a:latin typeface="Arial" panose="020B0604020202020204" pitchFamily="34" charset="0"/>
                          <a:cs typeface="Arial" panose="020B0604020202020204" pitchFamily="34" charset="0"/>
                        </a:rPr>
                        <a:t>Botón para guardar la nueva Receta creada</a:t>
                      </a:r>
                      <a:endParaRPr lang="en-EC"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703121454"/>
                  </a:ext>
                </a:extLst>
              </a:tr>
              <a:tr h="761951">
                <a:tc>
                  <a:txBody>
                    <a:bodyPr/>
                    <a:lstStyle/>
                    <a:p>
                      <a:pPr marL="457200" indent="457200" algn="ctr">
                        <a:lnSpc>
                          <a:spcPct val="200000"/>
                        </a:lnSpc>
                        <a:spcAft>
                          <a:spcPts val="800"/>
                        </a:spcAft>
                      </a:pPr>
                      <a:endParaRPr lang="en-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defTabSz="914400" rtl="0" eaLnBrk="1" latinLnBrk="0" hangingPunct="1">
                        <a:lnSpc>
                          <a:spcPct val="100000"/>
                        </a:lnSpc>
                        <a:spcAft>
                          <a:spcPts val="0"/>
                        </a:spcAft>
                      </a:pPr>
                      <a:r>
                        <a:rPr lang="es-ES" sz="1800" kern="1200" dirty="0">
                          <a:effectLst/>
                          <a:latin typeface="Arial" panose="020B0604020202020204" pitchFamily="34" charset="0"/>
                          <a:cs typeface="Arial" panose="020B0604020202020204" pitchFamily="34" charset="0"/>
                        </a:rPr>
                        <a:t>Botón para eliminar la Receta seleccionada</a:t>
                      </a:r>
                      <a:endParaRPr lang="en-EC"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2839768"/>
                  </a:ext>
                </a:extLst>
              </a:tr>
              <a:tr h="761951">
                <a:tc>
                  <a:txBody>
                    <a:bodyPr/>
                    <a:lstStyle/>
                    <a:p>
                      <a:pPr marL="457200" indent="457200" algn="ctr">
                        <a:lnSpc>
                          <a:spcPct val="200000"/>
                        </a:lnSpc>
                        <a:spcAft>
                          <a:spcPts val="800"/>
                        </a:spcAft>
                      </a:pPr>
                      <a:endParaRPr lang="en-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defTabSz="914400" rtl="0" eaLnBrk="1" latinLnBrk="0" hangingPunct="1">
                        <a:lnSpc>
                          <a:spcPct val="100000"/>
                        </a:lnSpc>
                        <a:spcAft>
                          <a:spcPts val="0"/>
                        </a:spcAft>
                      </a:pPr>
                      <a:r>
                        <a:rPr lang="es-ES" sz="1800" kern="1200" dirty="0">
                          <a:effectLst/>
                          <a:latin typeface="Arial" panose="020B0604020202020204" pitchFamily="34" charset="0"/>
                          <a:cs typeface="Arial" panose="020B0604020202020204" pitchFamily="34" charset="0"/>
                        </a:rPr>
                        <a:t>Botón para configurar los parámetros de la Receta</a:t>
                      </a:r>
                      <a:endParaRPr lang="en-EC"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60750730"/>
                  </a:ext>
                </a:extLst>
              </a:tr>
              <a:tr h="761951">
                <a:tc>
                  <a:txBody>
                    <a:bodyPr/>
                    <a:lstStyle/>
                    <a:p>
                      <a:pPr marL="457200" indent="457200" algn="ctr">
                        <a:lnSpc>
                          <a:spcPct val="200000"/>
                        </a:lnSpc>
                        <a:spcAft>
                          <a:spcPts val="800"/>
                        </a:spcAft>
                      </a:pPr>
                      <a:endParaRPr lang="en-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800" kern="1200" dirty="0">
                          <a:effectLst/>
                          <a:latin typeface="Arial" panose="020B0604020202020204" pitchFamily="34" charset="0"/>
                          <a:cs typeface="Arial" panose="020B0604020202020204" pitchFamily="34" charset="0"/>
                        </a:rPr>
                        <a:t>Botón para cargar la Receta al sistema</a:t>
                      </a:r>
                      <a:endParaRPr lang="en-EC"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930775"/>
                  </a:ext>
                </a:extLst>
              </a:tr>
            </a:tbl>
          </a:graphicData>
        </a:graphic>
      </p:graphicFrame>
      <p:pic>
        <p:nvPicPr>
          <p:cNvPr id="15365" name="Picture 46" descr="A screenshot of a computer&#10;&#10;Description automatically generated">
            <a:extLst>
              <a:ext uri="{FF2B5EF4-FFF2-40B4-BE49-F238E27FC236}">
                <a16:creationId xmlns:a16="http://schemas.microsoft.com/office/drawing/2014/main" id="{6C606195-6B8F-0140-9CFF-7B2ADE79D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345" y="1926502"/>
            <a:ext cx="1022383" cy="32353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2" descr="A screenshot of a computer&#10;&#10;Description automatically generated">
            <a:extLst>
              <a:ext uri="{FF2B5EF4-FFF2-40B4-BE49-F238E27FC236}">
                <a16:creationId xmlns:a16="http://schemas.microsoft.com/office/drawing/2014/main" id="{B6A87915-619B-7045-8A29-7C3B7800D9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593" y="2666232"/>
            <a:ext cx="789435" cy="32353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43" descr="A screenshot of a computer&#10;&#10;Description automatically generated">
            <a:extLst>
              <a:ext uri="{FF2B5EF4-FFF2-40B4-BE49-F238E27FC236}">
                <a16:creationId xmlns:a16="http://schemas.microsoft.com/office/drawing/2014/main" id="{2D3958BA-67B2-8D44-869D-40B12C9B4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345" y="3410319"/>
            <a:ext cx="776494" cy="323539"/>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44" descr="A screenshot of a computer&#10;&#10;Description automatically generated">
            <a:extLst>
              <a:ext uri="{FF2B5EF4-FFF2-40B4-BE49-F238E27FC236}">
                <a16:creationId xmlns:a16="http://schemas.microsoft.com/office/drawing/2014/main" id="{600C935C-CF22-2748-8355-59F97777B6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345" y="4209126"/>
            <a:ext cx="1177682" cy="323539"/>
          </a:xfrm>
          <a:prstGeom prst="rect">
            <a:avLst/>
          </a:prstGeom>
          <a:noFill/>
          <a:extLst>
            <a:ext uri="{909E8E84-426E-40DD-AFC4-6F175D3DCCD1}">
              <a14:hiddenFill xmlns:a14="http://schemas.microsoft.com/office/drawing/2010/main">
                <a:solidFill>
                  <a:srgbClr val="FFFFFF"/>
                </a:solidFill>
              </a14:hiddenFill>
            </a:ext>
          </a:extLst>
        </p:spPr>
      </p:pic>
      <p:pic>
        <p:nvPicPr>
          <p:cNvPr id="15361" name="Picture 45" descr="A screenshot of a computer&#10;&#10;Description automatically generated">
            <a:extLst>
              <a:ext uri="{FF2B5EF4-FFF2-40B4-BE49-F238E27FC236}">
                <a16:creationId xmlns:a16="http://schemas.microsoft.com/office/drawing/2014/main" id="{6360CFBF-6840-5A46-9905-DE643EECBB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345" y="4932068"/>
            <a:ext cx="1074149" cy="3235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
            <a:extLst>
              <a:ext uri="{FF2B5EF4-FFF2-40B4-BE49-F238E27FC236}">
                <a16:creationId xmlns:a16="http://schemas.microsoft.com/office/drawing/2014/main" id="{B7B94D0E-228F-423F-87CB-1BE05D089629}"/>
              </a:ext>
            </a:extLst>
          </p:cNvPr>
          <p:cNvSpPr txBox="1"/>
          <p:nvPr/>
        </p:nvSpPr>
        <p:spPr>
          <a:xfrm>
            <a:off x="10026558"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464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9">
            <a:extLst>
              <a:ext uri="{FF2B5EF4-FFF2-40B4-BE49-F238E27FC236}">
                <a16:creationId xmlns:a16="http://schemas.microsoft.com/office/drawing/2014/main" id="{1E4428F2-827E-49A8-B8F6-DD926CCE1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96" y="265767"/>
            <a:ext cx="6751057" cy="476498"/>
          </a:xfrm>
          <a:prstGeom prst="rect">
            <a:avLst/>
          </a:prstGeom>
        </p:spPr>
      </p:pic>
      <p:sp>
        <p:nvSpPr>
          <p:cNvPr id="2" name="Title 1">
            <a:extLst>
              <a:ext uri="{FF2B5EF4-FFF2-40B4-BE49-F238E27FC236}">
                <a16:creationId xmlns:a16="http://schemas.microsoft.com/office/drawing/2014/main" id="{97EB9F13-D6B8-4641-979F-1002E3527446}"/>
              </a:ext>
            </a:extLst>
          </p:cNvPr>
          <p:cNvSpPr>
            <a:spLocks noGrp="1"/>
          </p:cNvSpPr>
          <p:nvPr>
            <p:ph type="title"/>
          </p:nvPr>
        </p:nvSpPr>
        <p:spPr>
          <a:xfrm>
            <a:off x="608876" y="309554"/>
            <a:ext cx="6172200" cy="388924"/>
          </a:xfrm>
        </p:spPr>
        <p:txBody>
          <a:bodyPr anchor="ctr">
            <a:normAutofit/>
          </a:bodyPr>
          <a:lstStyle/>
          <a:p>
            <a:r>
              <a:rPr lang="es-EC" sz="2000" b="1" dirty="0">
                <a:latin typeface="Arial" panose="020B0604020202020204" pitchFamily="34" charset="0"/>
                <a:cs typeface="Arial" panose="020B0604020202020204" pitchFamily="34" charset="0"/>
              </a:rPr>
              <a:t>VENTANA DE CONFIGURACIÓN DE LA RECETA</a:t>
            </a:r>
            <a:r>
              <a:rPr lang="en-EC" sz="2000" b="1" dirty="0">
                <a:effectLst/>
                <a:latin typeface="Arial" panose="020B0604020202020204" pitchFamily="34" charset="0"/>
                <a:cs typeface="Arial" panose="020B0604020202020204" pitchFamily="34" charset="0"/>
              </a:rPr>
              <a:t> </a:t>
            </a:r>
            <a:endParaRPr lang="es-ES_tradnl" sz="2000" b="1" dirty="0">
              <a:latin typeface="Arial" panose="020B0604020202020204" pitchFamily="34" charset="0"/>
              <a:cs typeface="Arial" panose="020B0604020202020204" pitchFamily="34" charset="0"/>
            </a:endParaRPr>
          </a:p>
        </p:txBody>
      </p:sp>
      <p:pic>
        <p:nvPicPr>
          <p:cNvPr id="5" name="Content Placeholder 4" descr="A screenshot of a computer&#10;&#10;Description automatically generated">
            <a:extLst>
              <a:ext uri="{FF2B5EF4-FFF2-40B4-BE49-F238E27FC236}">
                <a16:creationId xmlns:a16="http://schemas.microsoft.com/office/drawing/2014/main" id="{1C87F47F-3D6E-CD46-8797-12D68CEC97E0}"/>
              </a:ext>
            </a:extLst>
          </p:cNvPr>
          <p:cNvPicPr>
            <a:picLocks noGrp="1" noChangeAspect="1"/>
          </p:cNvPicPr>
          <p:nvPr>
            <p:ph idx="1"/>
          </p:nvPr>
        </p:nvPicPr>
        <p:blipFill rotWithShape="1">
          <a:blip r:embed="rId4">
            <a:extLst>
              <a:ext uri="{28A0092B-C50C-407E-A947-70E740481C1C}">
                <a14:useLocalDpi xmlns:a14="http://schemas.microsoft.com/office/drawing/2010/main"/>
              </a:ext>
            </a:extLst>
          </a:blip>
          <a:srcRect/>
          <a:stretch/>
        </p:blipFill>
        <p:spPr bwMode="auto">
          <a:xfrm>
            <a:off x="5400000" y="1344600"/>
            <a:ext cx="6193985" cy="4168800"/>
          </a:xfrm>
          <a:prstGeom prst="rect">
            <a:avLst/>
          </a:prstGeom>
          <a:ln>
            <a:noFill/>
          </a:ln>
          <a:extLst>
            <a:ext uri="{53640926-AAD7-44D8-BBD7-CCE9431645EC}">
              <a14:shadowObscured xmlns:a14="http://schemas.microsoft.com/office/drawing/2010/main"/>
            </a:ext>
          </a:extLst>
        </p:spPr>
      </p:pic>
      <p:graphicFrame>
        <p:nvGraphicFramePr>
          <p:cNvPr id="6" name="Table 5">
            <a:extLst>
              <a:ext uri="{FF2B5EF4-FFF2-40B4-BE49-F238E27FC236}">
                <a16:creationId xmlns:a16="http://schemas.microsoft.com/office/drawing/2014/main" id="{CFA1D801-0308-E742-B123-2027C49F7164}"/>
              </a:ext>
            </a:extLst>
          </p:cNvPr>
          <p:cNvGraphicFramePr>
            <a:graphicFrameLocks noGrp="1"/>
          </p:cNvGraphicFramePr>
          <p:nvPr>
            <p:extLst>
              <p:ext uri="{D42A27DB-BD31-4B8C-83A1-F6EECF244321}">
                <p14:modId xmlns:p14="http://schemas.microsoft.com/office/powerpoint/2010/main" val="919040636"/>
              </p:ext>
            </p:extLst>
          </p:nvPr>
        </p:nvGraphicFramePr>
        <p:xfrm>
          <a:off x="839788" y="4540101"/>
          <a:ext cx="3932237" cy="1624452"/>
        </p:xfrm>
        <a:graphic>
          <a:graphicData uri="http://schemas.openxmlformats.org/drawingml/2006/table">
            <a:tbl>
              <a:tblPr firstRow="1" firstCol="1" bandRow="1">
                <a:tableStyleId>{2D5ABB26-0587-4C30-8999-92F81FD0307C}</a:tableStyleId>
              </a:tblPr>
              <a:tblGrid>
                <a:gridCol w="1541437">
                  <a:extLst>
                    <a:ext uri="{9D8B030D-6E8A-4147-A177-3AD203B41FA5}">
                      <a16:colId xmlns:a16="http://schemas.microsoft.com/office/drawing/2014/main" val="2288607054"/>
                    </a:ext>
                  </a:extLst>
                </a:gridCol>
                <a:gridCol w="2390800">
                  <a:extLst>
                    <a:ext uri="{9D8B030D-6E8A-4147-A177-3AD203B41FA5}">
                      <a16:colId xmlns:a16="http://schemas.microsoft.com/office/drawing/2014/main" val="3475122991"/>
                    </a:ext>
                  </a:extLst>
                </a:gridCol>
              </a:tblGrid>
              <a:tr h="363882">
                <a:tc>
                  <a:txBody>
                    <a:bodyPr/>
                    <a:lstStyle/>
                    <a:p>
                      <a:pPr marL="9525" indent="0" algn="ctr" defTabSz="914400" rtl="0" eaLnBrk="1" latinLnBrk="0" hangingPunct="1">
                        <a:lnSpc>
                          <a:spcPct val="100000"/>
                        </a:lnSpc>
                        <a:spcAft>
                          <a:spcPts val="0"/>
                        </a:spcAft>
                        <a:tabLst/>
                      </a:pPr>
                      <a:r>
                        <a:rPr lang="es-ES" sz="1400" b="1" kern="1200" dirty="0">
                          <a:effectLst/>
                          <a:latin typeface="Arial" panose="020B0604020202020204" pitchFamily="34" charset="0"/>
                          <a:cs typeface="Arial" panose="020B0604020202020204" pitchFamily="34" charset="0"/>
                        </a:rPr>
                        <a:t>Ícono</a:t>
                      </a:r>
                      <a:endParaRPr lang="en-EC"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400" b="1" kern="1200" dirty="0">
                          <a:effectLst/>
                          <a:latin typeface="Arial" panose="020B0604020202020204" pitchFamily="34" charset="0"/>
                          <a:cs typeface="Arial" panose="020B0604020202020204" pitchFamily="34" charset="0"/>
                        </a:rPr>
                        <a:t>Función</a:t>
                      </a:r>
                      <a:endParaRPr lang="en-EC"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7350928"/>
                  </a:ext>
                </a:extLst>
              </a:tr>
              <a:tr h="620490">
                <a:tc>
                  <a:txBody>
                    <a:bodyPr/>
                    <a:lstStyle/>
                    <a:p>
                      <a:pPr marL="9525" indent="0" algn="ctr" defTabSz="914400" rtl="0" eaLnBrk="1" latinLnBrk="0" hangingPunct="1">
                        <a:lnSpc>
                          <a:spcPct val="100000"/>
                        </a:lnSpc>
                        <a:spcAft>
                          <a:spcPts val="0"/>
                        </a:spcAft>
                        <a:tabLst/>
                      </a:pPr>
                      <a:endParaRPr lang="en-EC" sz="1400" b="1" kern="12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9525" indent="0" algn="ctr" defTabSz="914400" rtl="0" eaLnBrk="1" latinLnBrk="0" hangingPunct="1">
                        <a:lnSpc>
                          <a:spcPct val="100000"/>
                        </a:lnSpc>
                        <a:spcAft>
                          <a:spcPts val="0"/>
                        </a:spcAft>
                        <a:tabLst/>
                      </a:pPr>
                      <a:r>
                        <a:rPr lang="es-ES" sz="1400" kern="1200" dirty="0">
                          <a:effectLst/>
                          <a:latin typeface="Arial" panose="020B0604020202020204" pitchFamily="34" charset="0"/>
                          <a:cs typeface="Arial" panose="020B0604020202020204" pitchFamily="34" charset="0"/>
                        </a:rPr>
                        <a:t>Botón para guardar la configuración ingresada de la receta</a:t>
                      </a:r>
                      <a:endParaRPr lang="en-EC"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3047395"/>
                  </a:ext>
                </a:extLst>
              </a:tr>
              <a:tr h="620490">
                <a:tc>
                  <a:txBody>
                    <a:bodyPr/>
                    <a:lstStyle/>
                    <a:p>
                      <a:pPr marL="9525" indent="0" algn="ctr" defTabSz="914400" rtl="0" eaLnBrk="1" latinLnBrk="0" hangingPunct="1">
                        <a:lnSpc>
                          <a:spcPct val="100000"/>
                        </a:lnSpc>
                        <a:spcAft>
                          <a:spcPts val="0"/>
                        </a:spcAft>
                        <a:tabLst/>
                      </a:pPr>
                      <a:endParaRPr lang="en-EC" sz="1400" b="1" kern="12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400" kern="1200" dirty="0">
                          <a:effectLst/>
                          <a:latin typeface="Arial" panose="020B0604020202020204" pitchFamily="34" charset="0"/>
                          <a:cs typeface="Arial" panose="020B0604020202020204" pitchFamily="34" charset="0"/>
                        </a:rPr>
                        <a:t>Botón regresar a la ventana anterior</a:t>
                      </a:r>
                      <a:endParaRPr lang="en-EC"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941395"/>
                  </a:ext>
                </a:extLst>
              </a:tr>
            </a:tbl>
          </a:graphicData>
        </a:graphic>
      </p:graphicFrame>
      <p:pic>
        <p:nvPicPr>
          <p:cNvPr id="16386" name="Picture 57" descr="A screenshot of a computer&#10;&#10;Description automatically generated">
            <a:extLst>
              <a:ext uri="{FF2B5EF4-FFF2-40B4-BE49-F238E27FC236}">
                <a16:creationId xmlns:a16="http://schemas.microsoft.com/office/drawing/2014/main" id="{0B5E6CFA-FAA8-FA46-94E0-A04854F70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096" y="4967559"/>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6385" name="Picture 51" descr="A screenshot of a computer&#10;&#10;Description automatically generated">
            <a:extLst>
              <a:ext uri="{FF2B5EF4-FFF2-40B4-BE49-F238E27FC236}">
                <a16:creationId xmlns:a16="http://schemas.microsoft.com/office/drawing/2014/main" id="{B74DDD7B-C3A8-4641-9C4C-8F7D5F19E8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929" y="5657635"/>
            <a:ext cx="406400" cy="38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1656D1B4-8739-F243-AC9B-52316260A7C3}"/>
              </a:ext>
            </a:extLst>
          </p:cNvPr>
          <p:cNvGraphicFramePr/>
          <p:nvPr>
            <p:extLst>
              <p:ext uri="{D42A27DB-BD31-4B8C-83A1-F6EECF244321}">
                <p14:modId xmlns:p14="http://schemas.microsoft.com/office/powerpoint/2010/main" val="1725170896"/>
              </p:ext>
            </p:extLst>
          </p:nvPr>
        </p:nvGraphicFramePr>
        <p:xfrm>
          <a:off x="414717" y="1344600"/>
          <a:ext cx="4782377" cy="2947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 Box 3">
            <a:extLst>
              <a:ext uri="{FF2B5EF4-FFF2-40B4-BE49-F238E27FC236}">
                <a16:creationId xmlns:a16="http://schemas.microsoft.com/office/drawing/2014/main" id="{5060BFBB-904C-4E92-8EEF-107F66F0AE3F}"/>
              </a:ext>
            </a:extLst>
          </p:cNvPr>
          <p:cNvSpPr txBox="1"/>
          <p:nvPr/>
        </p:nvSpPr>
        <p:spPr>
          <a:xfrm>
            <a:off x="10026558"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3615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15">
            <a:extLst>
              <a:ext uri="{FF2B5EF4-FFF2-40B4-BE49-F238E27FC236}">
                <a16:creationId xmlns:a16="http://schemas.microsoft.com/office/drawing/2014/main" id="{9D772839-6430-4EBF-B3DA-CCC2E6819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96" y="265767"/>
            <a:ext cx="6751057" cy="476498"/>
          </a:xfrm>
          <a:prstGeom prst="rect">
            <a:avLst/>
          </a:prstGeom>
        </p:spPr>
      </p:pic>
      <p:sp>
        <p:nvSpPr>
          <p:cNvPr id="2" name="Title 1">
            <a:extLst>
              <a:ext uri="{FF2B5EF4-FFF2-40B4-BE49-F238E27FC236}">
                <a16:creationId xmlns:a16="http://schemas.microsoft.com/office/drawing/2014/main" id="{3346402E-08AF-B34C-851C-216AD8F841EE}"/>
              </a:ext>
            </a:extLst>
          </p:cNvPr>
          <p:cNvSpPr>
            <a:spLocks noGrp="1"/>
          </p:cNvSpPr>
          <p:nvPr>
            <p:ph type="title"/>
          </p:nvPr>
        </p:nvSpPr>
        <p:spPr>
          <a:xfrm>
            <a:off x="641484" y="283825"/>
            <a:ext cx="5941280" cy="414705"/>
          </a:xfrm>
        </p:spPr>
        <p:txBody>
          <a:bodyPr anchor="ctr">
            <a:normAutofit/>
          </a:bodyPr>
          <a:lstStyle/>
          <a:p>
            <a:r>
              <a:rPr lang="es-EC" sz="2000" b="1" dirty="0">
                <a:latin typeface="Arial" panose="020B0604020202020204" pitchFamily="34" charset="0"/>
                <a:cs typeface="Arial" panose="020B0604020202020204" pitchFamily="34" charset="0"/>
              </a:rPr>
              <a:t>VENTANA DE ESTADO DE LOS DOS HORNOS</a:t>
            </a:r>
            <a:r>
              <a:rPr lang="en-EC" sz="2000" dirty="0">
                <a:effectLst/>
                <a:latin typeface="Arial" panose="020B0604020202020204" pitchFamily="34" charset="0"/>
                <a:cs typeface="Arial" panose="020B0604020202020204" pitchFamily="34" charset="0"/>
              </a:rPr>
              <a:t> </a:t>
            </a:r>
            <a:endParaRPr lang="es-ES_tradnl" sz="2000" dirty="0">
              <a:latin typeface="Arial" panose="020B0604020202020204" pitchFamily="34" charset="0"/>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B604CDB1-358A-E248-A5F1-684BA829680A}"/>
              </a:ext>
            </a:extLst>
          </p:cNvPr>
          <p:cNvGraphicFramePr>
            <a:graphicFrameLocks noGrp="1"/>
          </p:cNvGraphicFramePr>
          <p:nvPr>
            <p:ph idx="1"/>
            <p:extLst>
              <p:ext uri="{D42A27DB-BD31-4B8C-83A1-F6EECF244321}">
                <p14:modId xmlns:p14="http://schemas.microsoft.com/office/powerpoint/2010/main" val="249232016"/>
              </p:ext>
            </p:extLst>
          </p:nvPr>
        </p:nvGraphicFramePr>
        <p:xfrm>
          <a:off x="716218" y="1339836"/>
          <a:ext cx="4376777" cy="4420585"/>
        </p:xfrm>
        <a:graphic>
          <a:graphicData uri="http://schemas.openxmlformats.org/drawingml/2006/table">
            <a:tbl>
              <a:tblPr firstRow="1" firstCol="1" bandRow="1">
                <a:tableStyleId>{2D5ABB26-0587-4C30-8999-92F81FD0307C}</a:tableStyleId>
              </a:tblPr>
              <a:tblGrid>
                <a:gridCol w="1133586">
                  <a:extLst>
                    <a:ext uri="{9D8B030D-6E8A-4147-A177-3AD203B41FA5}">
                      <a16:colId xmlns:a16="http://schemas.microsoft.com/office/drawing/2014/main" val="2649479307"/>
                    </a:ext>
                  </a:extLst>
                </a:gridCol>
                <a:gridCol w="3243191">
                  <a:extLst>
                    <a:ext uri="{9D8B030D-6E8A-4147-A177-3AD203B41FA5}">
                      <a16:colId xmlns:a16="http://schemas.microsoft.com/office/drawing/2014/main" val="879590893"/>
                    </a:ext>
                  </a:extLst>
                </a:gridCol>
              </a:tblGrid>
              <a:tr h="358975">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Ícono</a:t>
                      </a:r>
                      <a:endParaRPr lang="en-EC" sz="16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Descripción</a:t>
                      </a:r>
                      <a:endParaRPr lang="en-EC" sz="16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861790"/>
                  </a:ext>
                </a:extLst>
              </a:tr>
              <a:tr h="580230">
                <a:tc>
                  <a:txBody>
                    <a:bodyPr/>
                    <a:lstStyle/>
                    <a:p>
                      <a:pPr marL="9525" indent="0" algn="ctr" defTabSz="914400" rtl="0" eaLnBrk="1" latinLnBrk="0" hangingPunct="1">
                        <a:lnSpc>
                          <a:spcPct val="100000"/>
                        </a:lnSpc>
                        <a:spcAft>
                          <a:spcPts val="0"/>
                        </a:spcAft>
                        <a:tabLst/>
                      </a:pPr>
                      <a:endParaRPr lang="en-EC" sz="11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lnT w="12700" cap="flat" cmpd="sng" algn="ctr">
                      <a:solidFill>
                        <a:schemeClr val="tx1"/>
                      </a:solidFill>
                      <a:prstDash val="solid"/>
                      <a:round/>
                      <a:headEnd type="none" w="med" len="med"/>
                      <a:tailEnd type="none" w="med" len="med"/>
                    </a:lnT>
                  </a:tcP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Baliza Roja y Bocina. Estado Emergencia o Fin Proceso</a:t>
                      </a:r>
                      <a:endParaRPr lang="en-EC" sz="16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50363384"/>
                  </a:ext>
                </a:extLst>
              </a:tr>
              <a:tr h="580230">
                <a:tc>
                  <a:txBody>
                    <a:bodyPr/>
                    <a:lstStyle/>
                    <a:p>
                      <a:pPr marL="9525" indent="0" algn="ctr" defTabSz="914400" rtl="0" eaLnBrk="1" latinLnBrk="0" hangingPunct="1">
                        <a:lnSpc>
                          <a:spcPct val="100000"/>
                        </a:lnSpc>
                        <a:spcAft>
                          <a:spcPts val="0"/>
                        </a:spcAft>
                        <a:tabLst/>
                      </a:pPr>
                      <a:endParaRPr lang="en-EC" sz="11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Baliza Verde. Proceso en modo automático</a:t>
                      </a:r>
                      <a:endParaRPr lang="en-EC" sz="16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2985215197"/>
                  </a:ext>
                </a:extLst>
              </a:tr>
              <a:tr h="580230">
                <a:tc>
                  <a:txBody>
                    <a:bodyPr/>
                    <a:lstStyle/>
                    <a:p>
                      <a:pPr marL="9525" indent="0" algn="ctr" defTabSz="914400" rtl="0" eaLnBrk="1" latinLnBrk="0" hangingPunct="1">
                        <a:lnSpc>
                          <a:spcPct val="100000"/>
                        </a:lnSpc>
                        <a:spcAft>
                          <a:spcPts val="0"/>
                        </a:spcAft>
                        <a:tabLst/>
                      </a:pPr>
                      <a:endParaRPr lang="en-EC" sz="11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Baliza Amarilla. Proceso en modo manual</a:t>
                      </a:r>
                      <a:endParaRPr lang="en-EC" sz="16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411163631"/>
                  </a:ext>
                </a:extLst>
              </a:tr>
              <a:tr h="580230">
                <a:tc>
                  <a:txBody>
                    <a:bodyPr/>
                    <a:lstStyle/>
                    <a:p>
                      <a:pPr marL="9525" indent="0" algn="ctr" defTabSz="914400" rtl="0" eaLnBrk="1" latinLnBrk="0" hangingPunct="1">
                        <a:lnSpc>
                          <a:spcPct val="100000"/>
                        </a:lnSpc>
                        <a:spcAft>
                          <a:spcPts val="0"/>
                        </a:spcAft>
                        <a:tabLst/>
                      </a:pPr>
                      <a:endParaRPr lang="en-EC" sz="11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Válvula en estado ON </a:t>
                      </a:r>
                      <a:endParaRPr lang="en-EC" sz="16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1532525131"/>
                  </a:ext>
                </a:extLst>
              </a:tr>
              <a:tr h="580230">
                <a:tc>
                  <a:txBody>
                    <a:bodyPr/>
                    <a:lstStyle/>
                    <a:p>
                      <a:pPr marL="9525" indent="0" algn="ctr" defTabSz="914400" rtl="0" eaLnBrk="1" latinLnBrk="0" hangingPunct="1">
                        <a:lnSpc>
                          <a:spcPct val="100000"/>
                        </a:lnSpc>
                        <a:spcAft>
                          <a:spcPts val="0"/>
                        </a:spcAft>
                        <a:tabLst/>
                      </a:pPr>
                      <a:endParaRPr lang="en-EC" sz="11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Válvula en estado OFF</a:t>
                      </a:r>
                      <a:endParaRPr lang="en-EC" sz="16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1227798377"/>
                  </a:ext>
                </a:extLst>
              </a:tr>
              <a:tr h="580230">
                <a:tc>
                  <a:txBody>
                    <a:bodyPr/>
                    <a:lstStyle/>
                    <a:p>
                      <a:pPr marL="9525" indent="0" algn="ctr" defTabSz="914400" rtl="0" eaLnBrk="1" latinLnBrk="0" hangingPunct="1">
                        <a:lnSpc>
                          <a:spcPct val="100000"/>
                        </a:lnSpc>
                        <a:spcAft>
                          <a:spcPts val="0"/>
                        </a:spcAft>
                        <a:tabLst/>
                      </a:pPr>
                      <a:endParaRPr lang="en-EC" sz="11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Motor en estado ON</a:t>
                      </a:r>
                      <a:endParaRPr lang="en-EC" sz="16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644533595"/>
                  </a:ext>
                </a:extLst>
              </a:tr>
              <a:tr h="580230">
                <a:tc>
                  <a:txBody>
                    <a:bodyPr/>
                    <a:lstStyle/>
                    <a:p>
                      <a:pPr marL="9525" indent="0" algn="ctr" defTabSz="914400" rtl="0" eaLnBrk="1" latinLnBrk="0" hangingPunct="1">
                        <a:lnSpc>
                          <a:spcPct val="100000"/>
                        </a:lnSpc>
                        <a:spcAft>
                          <a:spcPts val="0"/>
                        </a:spcAft>
                        <a:tabLst/>
                      </a:pPr>
                      <a:endParaRPr lang="en-EC" sz="11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lnB w="381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600" kern="1200">
                          <a:effectLst/>
                          <a:latin typeface="Arial" panose="020B0604020202020204" pitchFamily="34" charset="0"/>
                          <a:cs typeface="Arial" panose="020B0604020202020204" pitchFamily="34" charset="0"/>
                        </a:rPr>
                        <a:t>Motor en estado OFF</a:t>
                      </a:r>
                      <a:endParaRPr lang="en-EC" sz="1600" b="1" kern="120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816095"/>
                  </a:ext>
                </a:extLst>
              </a:tr>
            </a:tbl>
          </a:graphicData>
        </a:graphic>
      </p:graphicFrame>
      <p:grpSp>
        <p:nvGrpSpPr>
          <p:cNvPr id="5" name="Group 4">
            <a:extLst>
              <a:ext uri="{FF2B5EF4-FFF2-40B4-BE49-F238E27FC236}">
                <a16:creationId xmlns:a16="http://schemas.microsoft.com/office/drawing/2014/main" id="{04C13EFE-F6ED-D446-AD24-3731D501C922}"/>
              </a:ext>
            </a:extLst>
          </p:cNvPr>
          <p:cNvGrpSpPr>
            <a:grpSpLocks noChangeAspect="1"/>
          </p:cNvGrpSpPr>
          <p:nvPr/>
        </p:nvGrpSpPr>
        <p:grpSpPr>
          <a:xfrm>
            <a:off x="5400000" y="1339836"/>
            <a:ext cx="6209001" cy="4168801"/>
            <a:chOff x="21264" y="0"/>
            <a:chExt cx="4771715" cy="3228976"/>
          </a:xfrm>
        </p:grpSpPr>
        <p:pic>
          <p:nvPicPr>
            <p:cNvPr id="6" name="Picture 5" descr="A picture containing monitor&#10;&#10;Description automatically generated">
              <a:extLst>
                <a:ext uri="{FF2B5EF4-FFF2-40B4-BE49-F238E27FC236}">
                  <a16:creationId xmlns:a16="http://schemas.microsoft.com/office/drawing/2014/main" id="{3CF68691-606B-F846-85BE-13EA3D759AC0}"/>
                </a:ext>
              </a:extLst>
            </p:cNvPr>
            <p:cNvPicPr>
              <a:picLocks noChangeAspect="1"/>
            </p:cNvPicPr>
            <p:nvPr/>
          </p:nvPicPr>
          <p:blipFill rotWithShape="1">
            <a:blip r:embed="rId4">
              <a:extLst>
                <a:ext uri="{28A0092B-C50C-407E-A947-70E740481C1C}">
                  <a14:useLocalDpi xmlns:a14="http://schemas.microsoft.com/office/drawing/2010/main" val="0"/>
                </a:ext>
              </a:extLst>
            </a:blip>
            <a:srcRect l="444"/>
            <a:stretch/>
          </p:blipFill>
          <p:spPr>
            <a:xfrm>
              <a:off x="21264" y="0"/>
              <a:ext cx="4771715" cy="3228976"/>
            </a:xfrm>
            <a:prstGeom prst="rect">
              <a:avLst/>
            </a:prstGeom>
          </p:spPr>
        </p:pic>
        <p:grpSp>
          <p:nvGrpSpPr>
            <p:cNvPr id="7" name="Group 6">
              <a:extLst>
                <a:ext uri="{FF2B5EF4-FFF2-40B4-BE49-F238E27FC236}">
                  <a16:creationId xmlns:a16="http://schemas.microsoft.com/office/drawing/2014/main" id="{8928DCB7-62E2-D04E-94D9-9BA531A2B4D0}"/>
                </a:ext>
              </a:extLst>
            </p:cNvPr>
            <p:cNvGrpSpPr/>
            <p:nvPr/>
          </p:nvGrpSpPr>
          <p:grpSpPr>
            <a:xfrm>
              <a:off x="577130" y="417443"/>
              <a:ext cx="3635384" cy="333375"/>
              <a:chOff x="-9279" y="2763"/>
              <a:chExt cx="3635384" cy="333375"/>
            </a:xfrm>
          </p:grpSpPr>
          <p:sp>
            <p:nvSpPr>
              <p:cNvPr id="8" name="Text Box 3">
                <a:extLst>
                  <a:ext uri="{FF2B5EF4-FFF2-40B4-BE49-F238E27FC236}">
                    <a16:creationId xmlns:a16="http://schemas.microsoft.com/office/drawing/2014/main" id="{7F49CA39-8ED4-C042-9B36-E7D6DBEA4335}"/>
                  </a:ext>
                </a:extLst>
              </p:cNvPr>
              <p:cNvSpPr txBox="1"/>
              <p:nvPr/>
            </p:nvSpPr>
            <p:spPr>
              <a:xfrm>
                <a:off x="-9279" y="6479"/>
                <a:ext cx="674761" cy="320040"/>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7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2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8" descr="A picture containing monitor&#10;&#10;Description automatically generated">
                <a:extLst>
                  <a:ext uri="{FF2B5EF4-FFF2-40B4-BE49-F238E27FC236}">
                    <a16:creationId xmlns:a16="http://schemas.microsoft.com/office/drawing/2014/main" id="{BCC1EA5A-FBF3-704E-AB3B-605DBE385F33}"/>
                  </a:ext>
                </a:extLst>
              </p:cNvPr>
              <p:cNvPicPr>
                <a:picLocks noChangeAspect="1"/>
              </p:cNvPicPr>
              <p:nvPr/>
            </p:nvPicPr>
            <p:blipFill rotWithShape="1">
              <a:blip r:embed="rId4">
                <a:extLst>
                  <a:ext uri="{28A0092B-C50C-407E-A947-70E740481C1C}">
                    <a14:useLocalDpi xmlns:a14="http://schemas.microsoft.com/office/drawing/2010/main" val="0"/>
                  </a:ext>
                </a:extLst>
              </a:blip>
              <a:srcRect l="14795" t="12824" r="25204" b="76830"/>
              <a:stretch/>
            </p:blipFill>
            <p:spPr bwMode="auto">
              <a:xfrm>
                <a:off x="750825" y="2763"/>
                <a:ext cx="2875280" cy="333375"/>
              </a:xfrm>
              <a:prstGeom prst="rect">
                <a:avLst/>
              </a:prstGeom>
              <a:ln>
                <a:noFill/>
              </a:ln>
              <a:extLst>
                <a:ext uri="{53640926-AAD7-44D8-BBD7-CCE9431645EC}">
                  <a14:shadowObscured xmlns:a14="http://schemas.microsoft.com/office/drawing/2010/main"/>
                </a:ext>
              </a:extLst>
            </p:spPr>
          </p:pic>
        </p:grpSp>
      </p:grpSp>
      <p:pic>
        <p:nvPicPr>
          <p:cNvPr id="12295" name="Picture 135" descr="A close up of a device&#10;&#10;Description automatically generated">
            <a:extLst>
              <a:ext uri="{FF2B5EF4-FFF2-40B4-BE49-F238E27FC236}">
                <a16:creationId xmlns:a16="http://schemas.microsoft.com/office/drawing/2014/main" id="{4F373D02-2F0B-6C44-9702-0A40525DB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2389"/>
          <a:stretch>
            <a:fillRect/>
          </a:stretch>
        </p:blipFill>
        <p:spPr bwMode="auto">
          <a:xfrm>
            <a:off x="1095154" y="1741312"/>
            <a:ext cx="355450" cy="57549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138" descr="A close up of a device&#10;&#10;Description automatically generated">
            <a:extLst>
              <a:ext uri="{FF2B5EF4-FFF2-40B4-BE49-F238E27FC236}">
                <a16:creationId xmlns:a16="http://schemas.microsoft.com/office/drawing/2014/main" id="{B8AB0CB9-4F46-3145-B0FD-D6D54B7496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558" t="-84" r="29831" b="84"/>
          <a:stretch>
            <a:fillRect/>
          </a:stretch>
        </p:blipFill>
        <p:spPr bwMode="auto">
          <a:xfrm>
            <a:off x="1084843" y="2313016"/>
            <a:ext cx="355450" cy="592416"/>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139" descr="A close up of a device&#10;&#10;Description automatically generated">
            <a:extLst>
              <a:ext uri="{FF2B5EF4-FFF2-40B4-BE49-F238E27FC236}">
                <a16:creationId xmlns:a16="http://schemas.microsoft.com/office/drawing/2014/main" id="{60894536-542B-2848-BC87-A942EFCB25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6495" r="-4108"/>
          <a:stretch>
            <a:fillRect/>
          </a:stretch>
        </p:blipFill>
        <p:spPr bwMode="auto">
          <a:xfrm>
            <a:off x="1085857" y="2912870"/>
            <a:ext cx="355450" cy="59241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140">
            <a:extLst>
              <a:ext uri="{FF2B5EF4-FFF2-40B4-BE49-F238E27FC236}">
                <a16:creationId xmlns:a16="http://schemas.microsoft.com/office/drawing/2014/main" id="{8A069E87-6E1C-2B4D-82B0-1A5ABEFC3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059" y="3678634"/>
            <a:ext cx="406228" cy="3554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141">
            <a:extLst>
              <a:ext uri="{FF2B5EF4-FFF2-40B4-BE49-F238E27FC236}">
                <a16:creationId xmlns:a16="http://schemas.microsoft.com/office/drawing/2014/main" id="{8F0A2A3E-7032-7842-846F-F07B616647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1792" y="4264103"/>
            <a:ext cx="355450" cy="28774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142">
            <a:extLst>
              <a:ext uri="{FF2B5EF4-FFF2-40B4-BE49-F238E27FC236}">
                <a16:creationId xmlns:a16="http://schemas.microsoft.com/office/drawing/2014/main" id="{DD2605A0-8936-E246-B77C-D6FBB3E4C3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7169" y="4761522"/>
            <a:ext cx="338524" cy="338524"/>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43">
            <a:extLst>
              <a:ext uri="{FF2B5EF4-FFF2-40B4-BE49-F238E27FC236}">
                <a16:creationId xmlns:a16="http://schemas.microsoft.com/office/drawing/2014/main" id="{512AFC12-EB89-8243-A7B8-409D14799F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7169" y="5301071"/>
            <a:ext cx="338524" cy="35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752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1">
            <a:extLst>
              <a:ext uri="{FF2B5EF4-FFF2-40B4-BE49-F238E27FC236}">
                <a16:creationId xmlns:a16="http://schemas.microsoft.com/office/drawing/2014/main" id="{CED39CCB-E25C-4EE7-BB80-CDE051DA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96" y="265767"/>
            <a:ext cx="6751057" cy="476498"/>
          </a:xfrm>
          <a:prstGeom prst="rect">
            <a:avLst/>
          </a:prstGeom>
        </p:spPr>
      </p:pic>
      <p:sp>
        <p:nvSpPr>
          <p:cNvPr id="6" name="Title 5">
            <a:extLst>
              <a:ext uri="{FF2B5EF4-FFF2-40B4-BE49-F238E27FC236}">
                <a16:creationId xmlns:a16="http://schemas.microsoft.com/office/drawing/2014/main" id="{1A28A3E3-86A7-534B-BF18-CD5720EDFA01}"/>
              </a:ext>
            </a:extLst>
          </p:cNvPr>
          <p:cNvSpPr>
            <a:spLocks noGrp="1"/>
          </p:cNvSpPr>
          <p:nvPr>
            <p:ph type="title"/>
          </p:nvPr>
        </p:nvSpPr>
        <p:spPr>
          <a:xfrm>
            <a:off x="765081" y="350979"/>
            <a:ext cx="5125872" cy="394388"/>
          </a:xfrm>
        </p:spPr>
        <p:txBody>
          <a:bodyPr>
            <a:normAutofit/>
          </a:bodyPr>
          <a:lstStyle/>
          <a:p>
            <a:r>
              <a:rPr lang="es-ES_tradnl" sz="2000" b="1" dirty="0">
                <a:latin typeface="Arial" panose="020B0604020202020204" pitchFamily="34" charset="0"/>
                <a:cs typeface="Arial" panose="020B0604020202020204" pitchFamily="34" charset="0"/>
              </a:rPr>
              <a:t>DESCRIPCIÓN DE ICONOS</a:t>
            </a:r>
          </a:p>
        </p:txBody>
      </p:sp>
      <p:graphicFrame>
        <p:nvGraphicFramePr>
          <p:cNvPr id="5" name="Content Placeholder 4">
            <a:extLst>
              <a:ext uri="{FF2B5EF4-FFF2-40B4-BE49-F238E27FC236}">
                <a16:creationId xmlns:a16="http://schemas.microsoft.com/office/drawing/2014/main" id="{59ACBEBE-6991-8F4F-B2B6-442B2AEA463C}"/>
              </a:ext>
            </a:extLst>
          </p:cNvPr>
          <p:cNvGraphicFramePr>
            <a:graphicFrameLocks noGrp="1"/>
          </p:cNvGraphicFramePr>
          <p:nvPr>
            <p:ph idx="1"/>
            <p:extLst>
              <p:ext uri="{D42A27DB-BD31-4B8C-83A1-F6EECF244321}">
                <p14:modId xmlns:p14="http://schemas.microsoft.com/office/powerpoint/2010/main" val="3734328502"/>
              </p:ext>
            </p:extLst>
          </p:nvPr>
        </p:nvGraphicFramePr>
        <p:xfrm>
          <a:off x="2330375" y="1037045"/>
          <a:ext cx="7531249" cy="4917188"/>
        </p:xfrm>
        <a:graphic>
          <a:graphicData uri="http://schemas.openxmlformats.org/drawingml/2006/table">
            <a:tbl>
              <a:tblPr firstRow="1" firstCol="1" bandRow="1">
                <a:tableStyleId>{2D5ABB26-0587-4C30-8999-92F81FD0307C}</a:tableStyleId>
              </a:tblPr>
              <a:tblGrid>
                <a:gridCol w="1629762">
                  <a:extLst>
                    <a:ext uri="{9D8B030D-6E8A-4147-A177-3AD203B41FA5}">
                      <a16:colId xmlns:a16="http://schemas.microsoft.com/office/drawing/2014/main" val="372782470"/>
                    </a:ext>
                  </a:extLst>
                </a:gridCol>
                <a:gridCol w="1239643">
                  <a:extLst>
                    <a:ext uri="{9D8B030D-6E8A-4147-A177-3AD203B41FA5}">
                      <a16:colId xmlns:a16="http://schemas.microsoft.com/office/drawing/2014/main" val="518346432"/>
                    </a:ext>
                  </a:extLst>
                </a:gridCol>
                <a:gridCol w="4661844">
                  <a:extLst>
                    <a:ext uri="{9D8B030D-6E8A-4147-A177-3AD203B41FA5}">
                      <a16:colId xmlns:a16="http://schemas.microsoft.com/office/drawing/2014/main" val="3318326901"/>
                    </a:ext>
                  </a:extLst>
                </a:gridCol>
              </a:tblGrid>
              <a:tr h="326874">
                <a:tc>
                  <a:txBody>
                    <a:bodyPr/>
                    <a:lstStyle/>
                    <a:p>
                      <a:pPr marL="9525" indent="0" algn="ctr" defTabSz="914400" rtl="0" eaLnBrk="1" latinLnBrk="0" hangingPunct="1">
                        <a:lnSpc>
                          <a:spcPct val="100000"/>
                        </a:lnSpc>
                        <a:spcAft>
                          <a:spcPts val="0"/>
                        </a:spcAft>
                        <a:tabLst/>
                      </a:pPr>
                      <a:r>
                        <a:rPr lang="es-ES" sz="1400" kern="1200" dirty="0">
                          <a:effectLst/>
                        </a:rPr>
                        <a:t>Ícono</a:t>
                      </a:r>
                      <a:endParaRPr lang="en-EC" sz="1400" b="1" kern="1200" dirty="0">
                        <a:solidFill>
                          <a:schemeClr val="bg1"/>
                        </a:solidFill>
                        <a:effectLst/>
                        <a:latin typeface="+mn-lt"/>
                        <a:ea typeface="+mn-ea"/>
                        <a:cs typeface="+mn-cs"/>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400" kern="1200">
                          <a:effectLst/>
                        </a:rPr>
                        <a:t>Tecla</a:t>
                      </a:r>
                      <a:endParaRPr lang="en-EC" sz="1400" b="1" kern="1200">
                        <a:solidFill>
                          <a:schemeClr val="bg1"/>
                        </a:solidFill>
                        <a:effectLst/>
                        <a:latin typeface="+mn-lt"/>
                        <a:ea typeface="+mn-ea"/>
                        <a:cs typeface="+mn-cs"/>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400" kern="1200">
                          <a:effectLst/>
                        </a:rPr>
                        <a:t>Función</a:t>
                      </a:r>
                      <a:endParaRPr lang="en-EC" sz="1400" b="1" kern="1200">
                        <a:solidFill>
                          <a:schemeClr val="bg1"/>
                        </a:solidFill>
                        <a:effectLst/>
                        <a:latin typeface="+mn-lt"/>
                        <a:ea typeface="+mn-ea"/>
                        <a:cs typeface="+mn-cs"/>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852866"/>
                  </a:ext>
                </a:extLst>
              </a:tr>
              <a:tr h="582491">
                <a:tc>
                  <a:txBody>
                    <a:bodyPr/>
                    <a:lstStyle/>
                    <a:p>
                      <a:pPr marL="9525" indent="0" algn="ctr" defTabSz="914400" rtl="0" eaLnBrk="1" latinLnBrk="0" hangingPunct="1">
                        <a:lnSpc>
                          <a:spcPct val="100000"/>
                        </a:lnSpc>
                        <a:spcAft>
                          <a:spcPts val="0"/>
                        </a:spcAft>
                        <a:tabLst/>
                      </a:pPr>
                      <a:endParaRPr lang="en-EC" sz="1400" b="1" kern="1200">
                        <a:solidFill>
                          <a:schemeClr val="bg1"/>
                        </a:solidFill>
                        <a:effectLst/>
                        <a:latin typeface="+mn-lt"/>
                        <a:ea typeface="+mn-ea"/>
                        <a:cs typeface="+mn-cs"/>
                      </a:endParaRPr>
                    </a:p>
                  </a:txBody>
                  <a:tcPr marL="40253" marR="40253" marT="0" marB="0" anchor="ctr">
                    <a:lnT w="12700" cap="flat" cmpd="sng" algn="ctr">
                      <a:solidFill>
                        <a:schemeClr val="tx1"/>
                      </a:solidFill>
                      <a:prstDash val="solid"/>
                      <a:round/>
                      <a:headEnd type="none" w="med" len="med"/>
                      <a:tailEnd type="none" w="med" len="med"/>
                    </a:lnT>
                  </a:tcPr>
                </a:tc>
                <a:tc>
                  <a:txBody>
                    <a:bodyPr/>
                    <a:lstStyle/>
                    <a:p>
                      <a:pPr marL="9525" indent="0" algn="ctr" defTabSz="914400" rtl="0" eaLnBrk="1" latinLnBrk="0" hangingPunct="1">
                        <a:lnSpc>
                          <a:spcPct val="100000"/>
                        </a:lnSpc>
                        <a:spcAft>
                          <a:spcPts val="0"/>
                        </a:spcAft>
                        <a:tabLst/>
                      </a:pPr>
                      <a:r>
                        <a:rPr lang="es-ES" sz="1400" kern="1200" dirty="0">
                          <a:effectLst/>
                        </a:rPr>
                        <a:t>F1</a:t>
                      </a:r>
                      <a:endParaRPr lang="en-EC" sz="1400" b="1" kern="1200" dirty="0">
                        <a:solidFill>
                          <a:schemeClr val="bg1"/>
                        </a:solidFill>
                        <a:effectLst/>
                        <a:latin typeface="+mn-lt"/>
                        <a:ea typeface="+mn-ea"/>
                        <a:cs typeface="+mn-cs"/>
                      </a:endParaRPr>
                    </a:p>
                  </a:txBody>
                  <a:tcPr marL="40253" marR="40253" marT="0" marB="0" anchor="ctr">
                    <a:lnT w="12700" cap="flat" cmpd="sng" algn="ctr">
                      <a:solidFill>
                        <a:schemeClr val="tx1"/>
                      </a:solidFill>
                      <a:prstDash val="solid"/>
                      <a:round/>
                      <a:headEnd type="none" w="med" len="med"/>
                      <a:tailEnd type="none" w="med" len="med"/>
                    </a:lnT>
                  </a:tcPr>
                </a:tc>
                <a:tc>
                  <a:txBody>
                    <a:bodyPr/>
                    <a:lstStyle/>
                    <a:p>
                      <a:pPr marL="9525" indent="0" algn="ctr" defTabSz="914400" rtl="0" eaLnBrk="1" latinLnBrk="0" hangingPunct="1">
                        <a:lnSpc>
                          <a:spcPct val="100000"/>
                        </a:lnSpc>
                        <a:spcAft>
                          <a:spcPts val="0"/>
                        </a:spcAft>
                        <a:tabLst/>
                      </a:pPr>
                      <a:r>
                        <a:rPr lang="es-ES" sz="1400" kern="1200">
                          <a:effectLst/>
                        </a:rPr>
                        <a:t>Botón para dirigirse al menú principal</a:t>
                      </a:r>
                      <a:endParaRPr lang="en-EC" sz="1400" b="1" kern="1200">
                        <a:solidFill>
                          <a:schemeClr val="bg1"/>
                        </a:solidFill>
                        <a:effectLst/>
                        <a:latin typeface="+mn-lt"/>
                        <a:ea typeface="+mn-ea"/>
                        <a:cs typeface="+mn-cs"/>
                      </a:endParaRPr>
                    </a:p>
                  </a:txBody>
                  <a:tcPr marL="40253" marR="40253"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09399955"/>
                  </a:ext>
                </a:extLst>
              </a:tr>
              <a:tr h="582491">
                <a:tc>
                  <a:txBody>
                    <a:bodyPr/>
                    <a:lstStyle/>
                    <a:p>
                      <a:pPr marL="9525" indent="0" algn="ctr" defTabSz="914400" rtl="0" eaLnBrk="1" latinLnBrk="0" hangingPunct="1">
                        <a:lnSpc>
                          <a:spcPct val="100000"/>
                        </a:lnSpc>
                        <a:spcAft>
                          <a:spcPts val="0"/>
                        </a:spcAft>
                        <a:tabLst/>
                      </a:pP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a:effectLst/>
                        </a:rPr>
                        <a:t>F2</a:t>
                      </a: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dirty="0">
                          <a:effectLst/>
                        </a:rPr>
                        <a:t>Botón para dirigirse al proceso actual del Horno 1</a:t>
                      </a:r>
                      <a:endParaRPr lang="en-EC" sz="1400" b="1" kern="1200" dirty="0">
                        <a:solidFill>
                          <a:schemeClr val="bg1"/>
                        </a:solidFill>
                        <a:effectLst/>
                        <a:latin typeface="+mn-lt"/>
                        <a:ea typeface="+mn-ea"/>
                        <a:cs typeface="+mn-cs"/>
                      </a:endParaRPr>
                    </a:p>
                  </a:txBody>
                  <a:tcPr marL="40253" marR="40253" marT="0" marB="0" anchor="ctr"/>
                </a:tc>
                <a:extLst>
                  <a:ext uri="{0D108BD9-81ED-4DB2-BD59-A6C34878D82A}">
                    <a16:rowId xmlns:a16="http://schemas.microsoft.com/office/drawing/2014/main" val="792885779"/>
                  </a:ext>
                </a:extLst>
              </a:tr>
              <a:tr h="582491">
                <a:tc>
                  <a:txBody>
                    <a:bodyPr/>
                    <a:lstStyle/>
                    <a:p>
                      <a:pPr marL="9525" indent="0" algn="ctr" defTabSz="914400" rtl="0" eaLnBrk="1" latinLnBrk="0" hangingPunct="1">
                        <a:lnSpc>
                          <a:spcPct val="100000"/>
                        </a:lnSpc>
                        <a:spcAft>
                          <a:spcPts val="0"/>
                        </a:spcAft>
                        <a:tabLst/>
                      </a:pP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a:effectLst/>
                        </a:rPr>
                        <a:t>F3</a:t>
                      </a: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dirty="0">
                          <a:effectLst/>
                        </a:rPr>
                        <a:t>Botón para dirigirse al proceso actual del Horno 2</a:t>
                      </a:r>
                      <a:endParaRPr lang="en-EC" sz="1400" b="1" kern="1200" dirty="0">
                        <a:solidFill>
                          <a:schemeClr val="bg1"/>
                        </a:solidFill>
                        <a:effectLst/>
                        <a:latin typeface="+mn-lt"/>
                        <a:ea typeface="+mn-ea"/>
                        <a:cs typeface="+mn-cs"/>
                      </a:endParaRPr>
                    </a:p>
                  </a:txBody>
                  <a:tcPr marL="40253" marR="40253" marT="0" marB="0" anchor="ctr"/>
                </a:tc>
                <a:extLst>
                  <a:ext uri="{0D108BD9-81ED-4DB2-BD59-A6C34878D82A}">
                    <a16:rowId xmlns:a16="http://schemas.microsoft.com/office/drawing/2014/main" val="3257606609"/>
                  </a:ext>
                </a:extLst>
              </a:tr>
              <a:tr h="582491">
                <a:tc>
                  <a:txBody>
                    <a:bodyPr/>
                    <a:lstStyle/>
                    <a:p>
                      <a:pPr marL="9525" indent="0" algn="ctr" defTabSz="914400" rtl="0" eaLnBrk="1" latinLnBrk="0" hangingPunct="1">
                        <a:lnSpc>
                          <a:spcPct val="100000"/>
                        </a:lnSpc>
                        <a:spcAft>
                          <a:spcPts val="0"/>
                        </a:spcAft>
                        <a:tabLst/>
                      </a:pP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a:effectLst/>
                        </a:rPr>
                        <a:t>F4</a:t>
                      </a: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a:effectLst/>
                        </a:rPr>
                        <a:t>Ventana Actual</a:t>
                      </a:r>
                      <a:endParaRPr lang="en-EC" sz="1400" b="1" kern="1200">
                        <a:solidFill>
                          <a:schemeClr val="bg1"/>
                        </a:solidFill>
                        <a:effectLst/>
                        <a:latin typeface="+mn-lt"/>
                        <a:ea typeface="+mn-ea"/>
                        <a:cs typeface="+mn-cs"/>
                      </a:endParaRPr>
                    </a:p>
                  </a:txBody>
                  <a:tcPr marL="40253" marR="40253" marT="0" marB="0" anchor="ctr"/>
                </a:tc>
                <a:extLst>
                  <a:ext uri="{0D108BD9-81ED-4DB2-BD59-A6C34878D82A}">
                    <a16:rowId xmlns:a16="http://schemas.microsoft.com/office/drawing/2014/main" val="2722032646"/>
                  </a:ext>
                </a:extLst>
              </a:tr>
              <a:tr h="582491">
                <a:tc>
                  <a:txBody>
                    <a:bodyPr/>
                    <a:lstStyle/>
                    <a:p>
                      <a:pPr marL="9525" indent="0" algn="ctr" defTabSz="914400" rtl="0" eaLnBrk="1" latinLnBrk="0" hangingPunct="1">
                        <a:lnSpc>
                          <a:spcPct val="100000"/>
                        </a:lnSpc>
                        <a:spcAft>
                          <a:spcPts val="0"/>
                        </a:spcAft>
                        <a:tabLst/>
                      </a:pP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a:effectLst/>
                        </a:rPr>
                        <a:t>F5</a:t>
                      </a: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a:effectLst/>
                        </a:rPr>
                        <a:t>Botón para ingresar a la Ventana de Configuración Manual</a:t>
                      </a:r>
                      <a:endParaRPr lang="en-EC" sz="1400" b="1" kern="1200">
                        <a:solidFill>
                          <a:schemeClr val="bg1"/>
                        </a:solidFill>
                        <a:effectLst/>
                        <a:latin typeface="+mn-lt"/>
                        <a:ea typeface="+mn-ea"/>
                        <a:cs typeface="+mn-cs"/>
                      </a:endParaRPr>
                    </a:p>
                  </a:txBody>
                  <a:tcPr marL="40253" marR="40253" marT="0" marB="0" anchor="ctr"/>
                </a:tc>
                <a:extLst>
                  <a:ext uri="{0D108BD9-81ED-4DB2-BD59-A6C34878D82A}">
                    <a16:rowId xmlns:a16="http://schemas.microsoft.com/office/drawing/2014/main" val="1542706546"/>
                  </a:ext>
                </a:extLst>
              </a:tr>
              <a:tr h="582491">
                <a:tc>
                  <a:txBody>
                    <a:bodyPr/>
                    <a:lstStyle/>
                    <a:p>
                      <a:pPr marL="9525" indent="0" algn="ctr" defTabSz="914400" rtl="0" eaLnBrk="1" latinLnBrk="0" hangingPunct="1">
                        <a:lnSpc>
                          <a:spcPct val="100000"/>
                        </a:lnSpc>
                        <a:spcAft>
                          <a:spcPts val="0"/>
                        </a:spcAft>
                        <a:tabLst/>
                      </a:pP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a:effectLst/>
                        </a:rPr>
                        <a:t>F6</a:t>
                      </a: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a:effectLst/>
                        </a:rPr>
                        <a:t>Botón para ingresar a la ventana de Administración de Usuarios</a:t>
                      </a:r>
                      <a:endParaRPr lang="en-EC" sz="1400" b="1" kern="1200">
                        <a:solidFill>
                          <a:schemeClr val="bg1"/>
                        </a:solidFill>
                        <a:effectLst/>
                        <a:latin typeface="+mn-lt"/>
                        <a:ea typeface="+mn-ea"/>
                        <a:cs typeface="+mn-cs"/>
                      </a:endParaRPr>
                    </a:p>
                  </a:txBody>
                  <a:tcPr marL="40253" marR="40253" marT="0" marB="0" anchor="ctr"/>
                </a:tc>
                <a:extLst>
                  <a:ext uri="{0D108BD9-81ED-4DB2-BD59-A6C34878D82A}">
                    <a16:rowId xmlns:a16="http://schemas.microsoft.com/office/drawing/2014/main" val="248370787"/>
                  </a:ext>
                </a:extLst>
              </a:tr>
              <a:tr h="582491">
                <a:tc>
                  <a:txBody>
                    <a:bodyPr/>
                    <a:lstStyle/>
                    <a:p>
                      <a:pPr marL="9525" indent="0" algn="ctr" defTabSz="914400" rtl="0" eaLnBrk="1" latinLnBrk="0" hangingPunct="1">
                        <a:lnSpc>
                          <a:spcPct val="100000"/>
                        </a:lnSpc>
                        <a:spcAft>
                          <a:spcPts val="0"/>
                        </a:spcAft>
                        <a:tabLst/>
                      </a:pP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a:effectLst/>
                        </a:rPr>
                        <a:t>F7</a:t>
                      </a:r>
                      <a:endParaRPr lang="en-EC" sz="1400" b="1" kern="1200">
                        <a:solidFill>
                          <a:schemeClr val="bg1"/>
                        </a:solidFill>
                        <a:effectLst/>
                        <a:latin typeface="+mn-lt"/>
                        <a:ea typeface="+mn-ea"/>
                        <a:cs typeface="+mn-cs"/>
                      </a:endParaRPr>
                    </a:p>
                  </a:txBody>
                  <a:tcPr marL="40253" marR="40253" marT="0" marB="0" anchor="ctr"/>
                </a:tc>
                <a:tc>
                  <a:txBody>
                    <a:bodyPr/>
                    <a:lstStyle/>
                    <a:p>
                      <a:pPr marL="9525" indent="0" algn="ctr" defTabSz="914400" rtl="0" eaLnBrk="1" latinLnBrk="0" hangingPunct="1">
                        <a:lnSpc>
                          <a:spcPct val="100000"/>
                        </a:lnSpc>
                        <a:spcAft>
                          <a:spcPts val="0"/>
                        </a:spcAft>
                        <a:tabLst/>
                      </a:pPr>
                      <a:r>
                        <a:rPr lang="es-ES" sz="1400" kern="1200" dirty="0">
                          <a:effectLst/>
                        </a:rPr>
                        <a:t>Botón para ingresar a la ventana de Alarmas del Sistema</a:t>
                      </a:r>
                      <a:endParaRPr lang="en-EC" sz="1400" b="1" kern="1200" dirty="0">
                        <a:solidFill>
                          <a:schemeClr val="bg1"/>
                        </a:solidFill>
                        <a:effectLst/>
                        <a:latin typeface="+mn-lt"/>
                        <a:ea typeface="+mn-ea"/>
                        <a:cs typeface="+mn-cs"/>
                      </a:endParaRPr>
                    </a:p>
                  </a:txBody>
                  <a:tcPr marL="40253" marR="40253" marT="0" marB="0" anchor="ctr"/>
                </a:tc>
                <a:extLst>
                  <a:ext uri="{0D108BD9-81ED-4DB2-BD59-A6C34878D82A}">
                    <a16:rowId xmlns:a16="http://schemas.microsoft.com/office/drawing/2014/main" val="1465949940"/>
                  </a:ext>
                </a:extLst>
              </a:tr>
              <a:tr h="512877">
                <a:tc>
                  <a:txBody>
                    <a:bodyPr/>
                    <a:lstStyle/>
                    <a:p>
                      <a:pPr marL="9525" indent="0" algn="ctr" defTabSz="914400" rtl="0" eaLnBrk="1" latinLnBrk="0" hangingPunct="1">
                        <a:lnSpc>
                          <a:spcPct val="100000"/>
                        </a:lnSpc>
                        <a:spcAft>
                          <a:spcPts val="0"/>
                        </a:spcAft>
                        <a:tabLst/>
                      </a:pPr>
                      <a:endParaRPr lang="en-EC" sz="1400" b="1" kern="1200" dirty="0">
                        <a:solidFill>
                          <a:schemeClr val="bg1"/>
                        </a:solidFill>
                        <a:effectLst/>
                        <a:latin typeface="+mn-lt"/>
                        <a:ea typeface="+mn-ea"/>
                        <a:cs typeface="+mn-cs"/>
                      </a:endParaRPr>
                    </a:p>
                  </a:txBody>
                  <a:tcPr marL="40253" marR="40253" marT="0" marB="0" anchor="ctr">
                    <a:lnB w="381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400" kern="1200">
                          <a:effectLst/>
                        </a:rPr>
                        <a:t>F8</a:t>
                      </a:r>
                      <a:endParaRPr lang="en-EC" sz="1400" b="1" kern="1200">
                        <a:solidFill>
                          <a:schemeClr val="bg1"/>
                        </a:solidFill>
                        <a:effectLst/>
                        <a:latin typeface="+mn-lt"/>
                        <a:ea typeface="+mn-ea"/>
                        <a:cs typeface="+mn-cs"/>
                      </a:endParaRPr>
                    </a:p>
                  </a:txBody>
                  <a:tcPr marL="40253" marR="40253" marT="0" marB="0" anchor="ctr">
                    <a:lnB w="38100" cap="flat" cmpd="sng" algn="ctr">
                      <a:solidFill>
                        <a:schemeClr val="tx1"/>
                      </a:solidFill>
                      <a:prstDash val="solid"/>
                      <a:round/>
                      <a:headEnd type="none" w="med" len="med"/>
                      <a:tailEnd type="none" w="med" len="med"/>
                    </a:lnB>
                  </a:tcPr>
                </a:tc>
                <a:tc>
                  <a:txBody>
                    <a:bodyPr/>
                    <a:lstStyle/>
                    <a:p>
                      <a:pPr marL="9525" indent="0" algn="ctr" defTabSz="914400" rtl="0" eaLnBrk="1" latinLnBrk="0" hangingPunct="1">
                        <a:lnSpc>
                          <a:spcPct val="100000"/>
                        </a:lnSpc>
                        <a:spcAft>
                          <a:spcPts val="0"/>
                        </a:spcAft>
                        <a:tabLst/>
                      </a:pPr>
                      <a:r>
                        <a:rPr lang="es-ES" sz="1400" kern="1200" dirty="0">
                          <a:effectLst/>
                        </a:rPr>
                        <a:t>Botón para Ingresar a la ventana de Asistencia</a:t>
                      </a:r>
                      <a:endParaRPr lang="en-EC" sz="1400" b="1" kern="1200" dirty="0">
                        <a:solidFill>
                          <a:schemeClr val="bg1"/>
                        </a:solidFill>
                        <a:effectLst/>
                        <a:latin typeface="+mn-lt"/>
                        <a:ea typeface="+mn-ea"/>
                        <a:cs typeface="+mn-cs"/>
                      </a:endParaRPr>
                    </a:p>
                  </a:txBody>
                  <a:tcPr marL="40253" marR="40253"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639036"/>
                  </a:ext>
                </a:extLst>
              </a:tr>
            </a:tbl>
          </a:graphicData>
        </a:graphic>
      </p:graphicFrame>
      <p:pic>
        <p:nvPicPr>
          <p:cNvPr id="13320" name="Picture 66" descr="A screenshot of a computer&#10;&#10;Description automatically generated">
            <a:extLst>
              <a:ext uri="{FF2B5EF4-FFF2-40B4-BE49-F238E27FC236}">
                <a16:creationId xmlns:a16="http://schemas.microsoft.com/office/drawing/2014/main" id="{39A71F87-DFCC-0D42-8215-59F1E7090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642" y="1424445"/>
            <a:ext cx="3937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22" descr="A screenshot of a computer&#10;&#10;Description automatically generated">
            <a:extLst>
              <a:ext uri="{FF2B5EF4-FFF2-40B4-BE49-F238E27FC236}">
                <a16:creationId xmlns:a16="http://schemas.microsoft.com/office/drawing/2014/main" id="{D7B7FA96-4F95-D747-BFAD-2E3CE51463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950" y="2015755"/>
            <a:ext cx="3937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7" descr="A screenshot of a computer&#10;&#10;Description automatically generated">
            <a:extLst>
              <a:ext uri="{FF2B5EF4-FFF2-40B4-BE49-F238E27FC236}">
                <a16:creationId xmlns:a16="http://schemas.microsoft.com/office/drawing/2014/main" id="{C8B2A12D-9DBA-6C4E-8CE8-C19693AC06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4950" y="2566732"/>
            <a:ext cx="3937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68" descr="A screenshot of a computer&#10;&#10;Description automatically generated">
            <a:extLst>
              <a:ext uri="{FF2B5EF4-FFF2-40B4-BE49-F238E27FC236}">
                <a16:creationId xmlns:a16="http://schemas.microsoft.com/office/drawing/2014/main" id="{B4048A7D-2CC0-7045-B422-1BA37FB6DD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4950" y="3117709"/>
            <a:ext cx="3937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69" descr="A screenshot of a computer&#10;&#10;Description automatically generated">
            <a:extLst>
              <a:ext uri="{FF2B5EF4-FFF2-40B4-BE49-F238E27FC236}">
                <a16:creationId xmlns:a16="http://schemas.microsoft.com/office/drawing/2014/main" id="{4AFFAABF-94C1-9949-9C08-2BE011C64D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9700" y="3673290"/>
            <a:ext cx="5842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70" descr="A screenshot of a computer&#10;&#10;Description automatically generated">
            <a:extLst>
              <a:ext uri="{FF2B5EF4-FFF2-40B4-BE49-F238E27FC236}">
                <a16:creationId xmlns:a16="http://schemas.microsoft.com/office/drawing/2014/main" id="{61881C69-490C-F241-A98F-12B2AE8DA2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4950" y="4288026"/>
            <a:ext cx="3937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30" descr="A screenshot of a computer&#10;&#10;Description automatically generated">
            <a:extLst>
              <a:ext uri="{FF2B5EF4-FFF2-40B4-BE49-F238E27FC236}">
                <a16:creationId xmlns:a16="http://schemas.microsoft.com/office/drawing/2014/main" id="{64EFAABC-38F6-F547-B071-DDE28333A3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4950" y="4869947"/>
            <a:ext cx="3937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31" descr="A screenshot of a computer&#10;&#10;Description automatically generated">
            <a:extLst>
              <a:ext uri="{FF2B5EF4-FFF2-40B4-BE49-F238E27FC236}">
                <a16:creationId xmlns:a16="http://schemas.microsoft.com/office/drawing/2014/main" id="{ACA270D2-D145-A144-85F7-813FF93192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3200" y="5451868"/>
            <a:ext cx="457200" cy="43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00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7">
            <a:extLst>
              <a:ext uri="{FF2B5EF4-FFF2-40B4-BE49-F238E27FC236}">
                <a16:creationId xmlns:a16="http://schemas.microsoft.com/office/drawing/2014/main" id="{9743E806-4B21-4FA4-9F86-46FD30DCB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96" y="265767"/>
            <a:ext cx="6751057" cy="476498"/>
          </a:xfrm>
          <a:prstGeom prst="rect">
            <a:avLst/>
          </a:prstGeom>
        </p:spPr>
      </p:pic>
      <p:sp>
        <p:nvSpPr>
          <p:cNvPr id="2" name="Title 1">
            <a:extLst>
              <a:ext uri="{FF2B5EF4-FFF2-40B4-BE49-F238E27FC236}">
                <a16:creationId xmlns:a16="http://schemas.microsoft.com/office/drawing/2014/main" id="{9F6F787B-3466-4643-B5CC-131017643796}"/>
              </a:ext>
            </a:extLst>
          </p:cNvPr>
          <p:cNvSpPr>
            <a:spLocks noGrp="1"/>
          </p:cNvSpPr>
          <p:nvPr>
            <p:ph type="title"/>
          </p:nvPr>
        </p:nvSpPr>
        <p:spPr>
          <a:xfrm>
            <a:off x="603227" y="210535"/>
            <a:ext cx="5492773" cy="476498"/>
          </a:xfrm>
        </p:spPr>
        <p:txBody>
          <a:bodyPr anchor="ctr">
            <a:normAutofit/>
          </a:bodyPr>
          <a:lstStyle/>
          <a:p>
            <a:r>
              <a:rPr lang="es-EC" sz="2000" b="1" dirty="0">
                <a:latin typeface="Arial" panose="020B0604020202020204" pitchFamily="34" charset="0"/>
                <a:cs typeface="Arial" panose="020B0604020202020204" pitchFamily="34" charset="0"/>
              </a:rPr>
              <a:t>VENTANA DE CONTROL MANUAL</a:t>
            </a:r>
            <a:r>
              <a:rPr lang="es-EC" sz="2000" dirty="0">
                <a:latin typeface="Arial" panose="020B0604020202020204" pitchFamily="34" charset="0"/>
                <a:cs typeface="Arial" panose="020B0604020202020204" pitchFamily="34" charset="0"/>
              </a:rPr>
              <a:t> </a:t>
            </a:r>
            <a:endParaRPr lang="es-ES_tradnl" sz="2000"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DDAFCB6E-F8FC-F147-A90D-A0412A5384B6}"/>
              </a:ext>
            </a:extLst>
          </p:cNvPr>
          <p:cNvGraphicFramePr/>
          <p:nvPr>
            <p:extLst>
              <p:ext uri="{D42A27DB-BD31-4B8C-83A1-F6EECF244321}">
                <p14:modId xmlns:p14="http://schemas.microsoft.com/office/powerpoint/2010/main" val="4118804390"/>
              </p:ext>
            </p:extLst>
          </p:nvPr>
        </p:nvGraphicFramePr>
        <p:xfrm>
          <a:off x="556614" y="1523206"/>
          <a:ext cx="4589543" cy="3811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Content Placeholder 4" descr="A screenshot of a computer&#10;&#10;Description automatically generated">
            <a:extLst>
              <a:ext uri="{FF2B5EF4-FFF2-40B4-BE49-F238E27FC236}">
                <a16:creationId xmlns:a16="http://schemas.microsoft.com/office/drawing/2014/main" id="{C92A1ADA-C339-C243-A776-ED2EE4E4C060}"/>
              </a:ext>
            </a:extLst>
          </p:cNvPr>
          <p:cNvPicPr>
            <a:picLocks noGrp="1" noChangeAspect="1"/>
          </p:cNvPicPr>
          <p:nvPr>
            <p:ph idx="1"/>
          </p:nvPr>
        </p:nvPicPr>
        <p:blipFill>
          <a:blip r:embed="rId9">
            <a:extLst>
              <a:ext uri="{28A0092B-C50C-407E-A947-70E740481C1C}">
                <a14:useLocalDpi xmlns:a14="http://schemas.microsoft.com/office/drawing/2010/main"/>
              </a:ext>
            </a:extLst>
          </a:blip>
          <a:stretch>
            <a:fillRect/>
          </a:stretch>
        </p:blipFill>
        <p:spPr>
          <a:xfrm>
            <a:off x="5400000" y="1344600"/>
            <a:ext cx="6235385" cy="4168800"/>
          </a:xfrm>
          <a:prstGeom prst="rect">
            <a:avLst/>
          </a:prstGeom>
        </p:spPr>
      </p:pic>
      <p:sp>
        <p:nvSpPr>
          <p:cNvPr id="7" name="Text Box 3">
            <a:extLst>
              <a:ext uri="{FF2B5EF4-FFF2-40B4-BE49-F238E27FC236}">
                <a16:creationId xmlns:a16="http://schemas.microsoft.com/office/drawing/2014/main" id="{0A4A94DB-A71B-4749-B0D7-8BC0CCD72586}"/>
              </a:ext>
            </a:extLst>
          </p:cNvPr>
          <p:cNvSpPr txBox="1"/>
          <p:nvPr/>
        </p:nvSpPr>
        <p:spPr>
          <a:xfrm>
            <a:off x="10026558"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402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787939-219B-408C-971D-E68E330DF092}"/>
              </a:ext>
            </a:extLst>
          </p:cNvPr>
          <p:cNvSpPr>
            <a:spLocks noGrp="1"/>
          </p:cNvSpPr>
          <p:nvPr>
            <p:ph idx="1"/>
          </p:nvPr>
        </p:nvSpPr>
        <p:spPr>
          <a:xfrm>
            <a:off x="838199" y="268014"/>
            <a:ext cx="11032737" cy="5908949"/>
          </a:xfrm>
        </p:spPr>
        <p:txBody>
          <a:bodyPr>
            <a:normAutofit fontScale="92500" lnSpcReduction="20000"/>
          </a:bodyPr>
          <a:lstStyle/>
          <a:p>
            <a:pPr marL="0" indent="0">
              <a:lnSpc>
                <a:spcPct val="200000"/>
              </a:lnSpc>
              <a:spcBef>
                <a:spcPts val="200"/>
              </a:spcBef>
              <a:spcAft>
                <a:spcPts val="0"/>
              </a:spcAft>
              <a:buNone/>
            </a:pPr>
            <a:r>
              <a:rPr lang="es-EC" sz="2200" b="1" dirty="0">
                <a:effectLst/>
                <a:latin typeface="Arial" panose="020B0604020202020204" pitchFamily="34" charset="0"/>
                <a:ea typeface="Times New Roman" panose="02020603050405020304" pitchFamily="18" charset="0"/>
                <a:cs typeface="Times New Roman" panose="02020603050405020304" pitchFamily="18" charset="0"/>
              </a:rPr>
              <a:t>General</a:t>
            </a:r>
          </a:p>
          <a:p>
            <a:pPr indent="0">
              <a:lnSpc>
                <a:spcPct val="200000"/>
              </a:lnSpc>
              <a:spcAft>
                <a:spcPts val="800"/>
              </a:spcAft>
              <a:buNone/>
            </a:pPr>
            <a:r>
              <a:rPr lang="es-EC" sz="2400" dirty="0">
                <a:effectLst/>
                <a:latin typeface="Arial" panose="020B0604020202020204" pitchFamily="34" charset="0"/>
                <a:ea typeface="Calibri" panose="020F0502020204030204" pitchFamily="34" charset="0"/>
                <a:cs typeface="Times New Roman" panose="02020603050405020304" pitchFamily="18" charset="0"/>
              </a:rPr>
              <a:t>Diseñar e implementar un sistema de control automático y manual para dos hornos a vapor, utilizados en la elaboración de embutidos.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200000"/>
              </a:lnSpc>
              <a:spcBef>
                <a:spcPts val="200"/>
              </a:spcBef>
              <a:spcAft>
                <a:spcPts val="0"/>
              </a:spcAft>
              <a:buNone/>
            </a:pPr>
            <a:r>
              <a:rPr lang="es-EC" sz="2200" b="1" dirty="0">
                <a:effectLst/>
                <a:latin typeface="Arial" panose="020B0604020202020204" pitchFamily="34" charset="0"/>
                <a:ea typeface="Times New Roman" panose="02020603050405020304" pitchFamily="18" charset="0"/>
                <a:cs typeface="Times New Roman" panose="02020603050405020304" pitchFamily="18" charset="0"/>
              </a:rPr>
              <a:t>Específicos</a:t>
            </a:r>
          </a:p>
          <a:p>
            <a:pPr marL="342900" lvl="0" indent="-342900">
              <a:lnSpc>
                <a:spcPct val="200000"/>
              </a:lnSpc>
              <a:spcAft>
                <a:spcPts val="0"/>
              </a:spcAft>
              <a:buFont typeface="Symbol" panose="05050102010706020507" pitchFamily="18" charset="2"/>
              <a:buChar char=""/>
            </a:pPr>
            <a:r>
              <a:rPr lang="es-EC" sz="2200" dirty="0">
                <a:effectLst/>
                <a:latin typeface="Arial" panose="020B0604020202020204" pitchFamily="34" charset="0"/>
                <a:ea typeface="Calibri" panose="020F0502020204030204" pitchFamily="34" charset="0"/>
                <a:cs typeface="Times New Roman" panose="02020603050405020304" pitchFamily="18" charset="0"/>
              </a:rPr>
              <a:t>Minimizar tiempos de producción en la elaboración de embutidos, diseñando e implementando un sistema de control óptimo para los diferentes procesos que realizan los hornos.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sz="2200" dirty="0">
                <a:effectLst/>
                <a:latin typeface="Arial" panose="020B0604020202020204" pitchFamily="34" charset="0"/>
                <a:ea typeface="Calibri" panose="020F0502020204030204" pitchFamily="34" charset="0"/>
                <a:cs typeface="Times New Roman" panose="02020603050405020304" pitchFamily="18" charset="0"/>
              </a:rPr>
              <a:t>Facilitar el manejo de los procesos del horno con una interfaz humano-maquina (HMI) cumpliendo normas y estándares de ingeniería. </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4" name="Imagen 3">
            <a:extLst>
              <a:ext uri="{FF2B5EF4-FFF2-40B4-BE49-F238E27FC236}">
                <a16:creationId xmlns:a16="http://schemas.microsoft.com/office/drawing/2014/main" id="{1043884E-4F25-407F-807D-84A48DFFE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43978" y="2733762"/>
            <a:ext cx="5730195" cy="476498"/>
          </a:xfrm>
          <a:prstGeom prst="rect">
            <a:avLst/>
          </a:prstGeom>
        </p:spPr>
      </p:pic>
      <p:sp>
        <p:nvSpPr>
          <p:cNvPr id="5" name="CuadroTexto 4">
            <a:extLst>
              <a:ext uri="{FF2B5EF4-FFF2-40B4-BE49-F238E27FC236}">
                <a16:creationId xmlns:a16="http://schemas.microsoft.com/office/drawing/2014/main" id="{C617FB3F-7343-47C9-A926-24ED53FAFE45}"/>
              </a:ext>
            </a:extLst>
          </p:cNvPr>
          <p:cNvSpPr txBox="1"/>
          <p:nvPr/>
        </p:nvSpPr>
        <p:spPr>
          <a:xfrm rot="16200000">
            <a:off x="-686172" y="3979247"/>
            <a:ext cx="2414582" cy="400110"/>
          </a:xfrm>
          <a:prstGeom prst="rect">
            <a:avLst/>
          </a:prstGeom>
          <a:noFill/>
        </p:spPr>
        <p:txBody>
          <a:bodyPr wrap="square">
            <a:spAutoFit/>
          </a:bodyPr>
          <a:lstStyle/>
          <a:p>
            <a:r>
              <a:rPr lang="es-EC" sz="2000" b="1" dirty="0">
                <a:latin typeface="Arial" panose="020B0604020202020204" pitchFamily="34" charset="0"/>
              </a:rPr>
              <a:t>OBJETIVOS</a:t>
            </a:r>
            <a:endParaRPr lang="es-EC" b="1" dirty="0"/>
          </a:p>
        </p:txBody>
      </p:sp>
    </p:spTree>
    <p:extLst>
      <p:ext uri="{BB962C8B-B14F-4D97-AF65-F5344CB8AC3E}">
        <p14:creationId xmlns:p14="http://schemas.microsoft.com/office/powerpoint/2010/main" val="540116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id="{13328727-E3F2-2041-9EC6-69683E027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3" y="280137"/>
            <a:ext cx="8714289" cy="476498"/>
          </a:xfrm>
          <a:prstGeom prst="rect">
            <a:avLst/>
          </a:prstGeom>
        </p:spPr>
      </p:pic>
      <p:sp>
        <p:nvSpPr>
          <p:cNvPr id="2" name="Title 1">
            <a:extLst>
              <a:ext uri="{FF2B5EF4-FFF2-40B4-BE49-F238E27FC236}">
                <a16:creationId xmlns:a16="http://schemas.microsoft.com/office/drawing/2014/main" id="{C956F5C6-4F9E-B948-BA82-0AC00B2C7407}"/>
              </a:ext>
            </a:extLst>
          </p:cNvPr>
          <p:cNvSpPr>
            <a:spLocks noGrp="1"/>
          </p:cNvSpPr>
          <p:nvPr>
            <p:ph type="title"/>
          </p:nvPr>
        </p:nvSpPr>
        <p:spPr>
          <a:xfrm>
            <a:off x="839787" y="263113"/>
            <a:ext cx="7666259" cy="504155"/>
          </a:xfrm>
        </p:spPr>
        <p:txBody>
          <a:bodyPr anchor="ctr">
            <a:normAutofit/>
          </a:bodyPr>
          <a:lstStyle/>
          <a:p>
            <a:r>
              <a:rPr lang="es-EC" sz="2000" b="1" dirty="0">
                <a:latin typeface="Arial" panose="020B0604020202020204" pitchFamily="34" charset="0"/>
                <a:cs typeface="Arial" panose="020B0604020202020204" pitchFamily="34" charset="0"/>
              </a:rPr>
              <a:t>VENTANA DE VISUALIZACIÓN DE GRAFICAS DEL PROCESO</a:t>
            </a:r>
            <a:r>
              <a:rPr lang="en-EC" sz="2000" b="1" dirty="0">
                <a:effectLst/>
                <a:latin typeface="Arial" panose="020B0604020202020204" pitchFamily="34" charset="0"/>
                <a:cs typeface="Arial" panose="020B0604020202020204" pitchFamily="34" charset="0"/>
              </a:rPr>
              <a:t> </a:t>
            </a:r>
            <a:endParaRPr lang="es-ES_tradnl" sz="2000" b="1" dirty="0">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2DC9FDF9-DC61-0749-86F4-8C2EA83EA470}"/>
              </a:ext>
            </a:extLst>
          </p:cNvPr>
          <p:cNvGraphicFramePr/>
          <p:nvPr>
            <p:extLst>
              <p:ext uri="{D42A27DB-BD31-4B8C-83A1-F6EECF244321}">
                <p14:modId xmlns:p14="http://schemas.microsoft.com/office/powerpoint/2010/main" val="3167500737"/>
              </p:ext>
            </p:extLst>
          </p:nvPr>
        </p:nvGraphicFramePr>
        <p:xfrm>
          <a:off x="-225094" y="3738361"/>
          <a:ext cx="5015458" cy="1764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Content Placeholder 4" descr="A screenshot of a computer&#10;&#10;Description automatically generated">
            <a:extLst>
              <a:ext uri="{FF2B5EF4-FFF2-40B4-BE49-F238E27FC236}">
                <a16:creationId xmlns:a16="http://schemas.microsoft.com/office/drawing/2014/main" id="{F4988125-55E0-1244-B7D6-421A1BCB9841}"/>
              </a:ext>
            </a:extLst>
          </p:cNvPr>
          <p:cNvPicPr>
            <a:picLocks noGrp="1" noChangeAspect="1"/>
          </p:cNvPicPr>
          <p:nvPr>
            <p:ph idx="1"/>
          </p:nvPr>
        </p:nvPicPr>
        <p:blipFill rotWithShape="1">
          <a:blip r:embed="rId9">
            <a:extLst>
              <a:ext uri="{28A0092B-C50C-407E-A947-70E740481C1C}">
                <a14:useLocalDpi xmlns:a14="http://schemas.microsoft.com/office/drawing/2010/main"/>
              </a:ext>
            </a:extLst>
          </a:blip>
          <a:srcRect/>
          <a:stretch/>
        </p:blipFill>
        <p:spPr bwMode="auto">
          <a:xfrm>
            <a:off x="5400000" y="1344600"/>
            <a:ext cx="6176000" cy="4168800"/>
          </a:xfrm>
          <a:prstGeom prst="rect">
            <a:avLst/>
          </a:prstGeom>
          <a:ln>
            <a:noFill/>
          </a:ln>
          <a:extLst>
            <a:ext uri="{53640926-AAD7-44D8-BBD7-CCE9431645EC}">
              <a14:shadowObscured xmlns:a14="http://schemas.microsoft.com/office/drawing/2010/main"/>
            </a:ext>
          </a:extLst>
        </p:spPr>
      </p:pic>
      <p:graphicFrame>
        <p:nvGraphicFramePr>
          <p:cNvPr id="8" name="Diagram 7">
            <a:extLst>
              <a:ext uri="{FF2B5EF4-FFF2-40B4-BE49-F238E27FC236}">
                <a16:creationId xmlns:a16="http://schemas.microsoft.com/office/drawing/2014/main" id="{6C4DE7A6-D01E-F448-AB28-924C266DA2F8}"/>
              </a:ext>
            </a:extLst>
          </p:cNvPr>
          <p:cNvGraphicFramePr/>
          <p:nvPr>
            <p:extLst>
              <p:ext uri="{D42A27DB-BD31-4B8C-83A1-F6EECF244321}">
                <p14:modId xmlns:p14="http://schemas.microsoft.com/office/powerpoint/2010/main" val="889896717"/>
              </p:ext>
            </p:extLst>
          </p:nvPr>
        </p:nvGraphicFramePr>
        <p:xfrm>
          <a:off x="616000" y="1355232"/>
          <a:ext cx="5170651" cy="176440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Text Box 3">
            <a:extLst>
              <a:ext uri="{FF2B5EF4-FFF2-40B4-BE49-F238E27FC236}">
                <a16:creationId xmlns:a16="http://schemas.microsoft.com/office/drawing/2014/main" id="{D941E1C5-53A0-4073-9698-7A72C340572D}"/>
              </a:ext>
            </a:extLst>
          </p:cNvPr>
          <p:cNvSpPr txBox="1"/>
          <p:nvPr/>
        </p:nvSpPr>
        <p:spPr>
          <a:xfrm>
            <a:off x="10026558"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8135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id="{C83C2C67-6339-6247-BD7E-30C66F71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3" y="252844"/>
            <a:ext cx="5129777" cy="476498"/>
          </a:xfrm>
          <a:prstGeom prst="rect">
            <a:avLst/>
          </a:prstGeom>
        </p:spPr>
      </p:pic>
      <p:sp>
        <p:nvSpPr>
          <p:cNvPr id="2" name="Title 1">
            <a:extLst>
              <a:ext uri="{FF2B5EF4-FFF2-40B4-BE49-F238E27FC236}">
                <a16:creationId xmlns:a16="http://schemas.microsoft.com/office/drawing/2014/main" id="{1A0FE2DA-0843-6847-B07A-61C1D6873173}"/>
              </a:ext>
            </a:extLst>
          </p:cNvPr>
          <p:cNvSpPr>
            <a:spLocks noGrp="1"/>
          </p:cNvSpPr>
          <p:nvPr>
            <p:ph type="title"/>
          </p:nvPr>
        </p:nvSpPr>
        <p:spPr>
          <a:xfrm>
            <a:off x="839788" y="225187"/>
            <a:ext cx="5369626" cy="504155"/>
          </a:xfrm>
        </p:spPr>
        <p:txBody>
          <a:bodyPr anchor="ctr">
            <a:normAutofit/>
          </a:bodyPr>
          <a:lstStyle/>
          <a:p>
            <a:r>
              <a:rPr lang="es-EC" sz="2000" b="1">
                <a:latin typeface="Arial" panose="020B0604020202020204" pitchFamily="34" charset="0"/>
                <a:cs typeface="Arial" panose="020B0604020202020204" pitchFamily="34" charset="0"/>
              </a:rPr>
              <a:t>VENTANA DE CONFIGURACIÓN</a:t>
            </a:r>
            <a:r>
              <a:rPr lang="en-EC" sz="2000" b="1">
                <a:effectLst/>
                <a:latin typeface="Arial" panose="020B0604020202020204" pitchFamily="34" charset="0"/>
                <a:cs typeface="Arial" panose="020B0604020202020204" pitchFamily="34" charset="0"/>
              </a:rPr>
              <a:t> </a:t>
            </a:r>
            <a:endParaRPr lang="es-ES_tradnl" sz="2000" b="1">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4DF0EAE9-A068-F946-92DC-1C4B97FC62B1}"/>
              </a:ext>
            </a:extLst>
          </p:cNvPr>
          <p:cNvGraphicFramePr/>
          <p:nvPr>
            <p:extLst>
              <p:ext uri="{D42A27DB-BD31-4B8C-83A1-F6EECF244321}">
                <p14:modId xmlns:p14="http://schemas.microsoft.com/office/powerpoint/2010/main" val="415192799"/>
              </p:ext>
            </p:extLst>
          </p:nvPr>
        </p:nvGraphicFramePr>
        <p:xfrm>
          <a:off x="133339" y="1992853"/>
          <a:ext cx="5129777" cy="2872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Content Placeholder 4" descr="A screenshot of a cell phone&#10;&#10;Description automatically generated">
            <a:extLst>
              <a:ext uri="{FF2B5EF4-FFF2-40B4-BE49-F238E27FC236}">
                <a16:creationId xmlns:a16="http://schemas.microsoft.com/office/drawing/2014/main" id="{1760BBD2-44BA-444F-A8D2-DC9714E872B8}"/>
              </a:ext>
            </a:extLst>
          </p:cNvPr>
          <p:cNvPicPr>
            <a:picLocks noGrp="1" noChangeAspect="1"/>
          </p:cNvPicPr>
          <p:nvPr>
            <p:ph idx="1"/>
          </p:nvPr>
        </p:nvPicPr>
        <p:blipFill rotWithShape="1">
          <a:blip r:embed="rId9"/>
          <a:srcRect l="361" r="1"/>
          <a:stretch/>
        </p:blipFill>
        <p:spPr>
          <a:xfrm>
            <a:off x="5400000" y="1344600"/>
            <a:ext cx="6183389" cy="4168800"/>
          </a:xfrm>
          <a:prstGeom prst="rect">
            <a:avLst/>
          </a:prstGeom>
        </p:spPr>
      </p:pic>
      <p:sp>
        <p:nvSpPr>
          <p:cNvPr id="7" name="Text Box 3">
            <a:extLst>
              <a:ext uri="{FF2B5EF4-FFF2-40B4-BE49-F238E27FC236}">
                <a16:creationId xmlns:a16="http://schemas.microsoft.com/office/drawing/2014/main" id="{AD319CD8-7598-42AD-A4DE-5987833926EB}"/>
              </a:ext>
            </a:extLst>
          </p:cNvPr>
          <p:cNvSpPr txBox="1"/>
          <p:nvPr/>
        </p:nvSpPr>
        <p:spPr>
          <a:xfrm>
            <a:off x="10026558"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9858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id="{61591C18-B0CC-F942-B0E8-710D062B8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3" y="266490"/>
            <a:ext cx="7140670" cy="476498"/>
          </a:xfrm>
          <a:prstGeom prst="rect">
            <a:avLst/>
          </a:prstGeom>
        </p:spPr>
      </p:pic>
      <p:sp>
        <p:nvSpPr>
          <p:cNvPr id="2" name="Title 1">
            <a:extLst>
              <a:ext uri="{FF2B5EF4-FFF2-40B4-BE49-F238E27FC236}">
                <a16:creationId xmlns:a16="http://schemas.microsoft.com/office/drawing/2014/main" id="{98914062-1B62-A244-B796-BB6899BD9878}"/>
              </a:ext>
            </a:extLst>
          </p:cNvPr>
          <p:cNvSpPr>
            <a:spLocks noGrp="1"/>
          </p:cNvSpPr>
          <p:nvPr>
            <p:ph type="title"/>
          </p:nvPr>
        </p:nvSpPr>
        <p:spPr>
          <a:xfrm>
            <a:off x="703309" y="252481"/>
            <a:ext cx="7283486" cy="504155"/>
          </a:xfrm>
        </p:spPr>
        <p:txBody>
          <a:bodyPr anchor="ctr">
            <a:normAutofit/>
          </a:bodyPr>
          <a:lstStyle/>
          <a:p>
            <a:r>
              <a:rPr lang="es-EC" sz="2000" b="1" dirty="0">
                <a:latin typeface="Arial" panose="020B0604020202020204" pitchFamily="34" charset="0"/>
                <a:cs typeface="Arial" panose="020B0604020202020204" pitchFamily="34" charset="0"/>
              </a:rPr>
              <a:t>VENTANA DE CALIBRACIÓN DE LOS SENSORES</a:t>
            </a:r>
            <a:r>
              <a:rPr lang="en-EC" sz="2000" b="1" dirty="0">
                <a:effectLst/>
                <a:latin typeface="Arial" panose="020B0604020202020204" pitchFamily="34" charset="0"/>
                <a:cs typeface="Arial" panose="020B0604020202020204" pitchFamily="34" charset="0"/>
              </a:rPr>
              <a:t> </a:t>
            </a:r>
            <a:endParaRPr lang="es-ES_tradnl"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473A753-EEAA-EE4C-9DE9-A1D5062DDAC5}"/>
                  </a:ext>
                </a:extLst>
              </p:cNvPr>
              <p:cNvSpPr>
                <a:spLocks noGrp="1"/>
              </p:cNvSpPr>
              <p:nvPr>
                <p:ph type="body" sz="half" idx="2"/>
              </p:nvPr>
            </p:nvSpPr>
            <p:spPr>
              <a:xfrm>
                <a:off x="739623" y="2068488"/>
                <a:ext cx="4446526" cy="2659449"/>
              </a:xfrm>
            </p:spPr>
            <p:txBody>
              <a:bodyPr/>
              <a:lstStyle/>
              <a:p>
                <a:pPr algn="ctr"/>
                <a14:m>
                  <m:oMath xmlns:m="http://schemas.openxmlformats.org/officeDocument/2006/math">
                    <m:r>
                      <a:rPr lang="es-EC" i="1">
                        <a:latin typeface="Cambria Math" panose="02040503050406030204" pitchFamily="18" charset="0"/>
                      </a:rPr>
                      <m:t>𝑇</m:t>
                    </m:r>
                    <m:r>
                      <a:rPr lang="es-EC" i="1">
                        <a:latin typeface="Cambria Math" panose="02040503050406030204" pitchFamily="18" charset="0"/>
                      </a:rPr>
                      <m:t> </m:t>
                    </m:r>
                    <m:r>
                      <a:rPr lang="es-EC" i="1">
                        <a:latin typeface="Cambria Math" panose="02040503050406030204" pitchFamily="18" charset="0"/>
                      </a:rPr>
                      <m:t>𝑠𝑒𝑐𝑜</m:t>
                    </m:r>
                    <m:r>
                      <a:rPr lang="es-EC" i="1">
                        <a:latin typeface="Cambria Math" panose="02040503050406030204" pitchFamily="18" charset="0"/>
                      </a:rPr>
                      <m:t>° = </m:t>
                    </m:r>
                    <m:r>
                      <a:rPr lang="es-EC" i="1">
                        <a:latin typeface="Cambria Math" panose="02040503050406030204" pitchFamily="18" charset="0"/>
                      </a:rPr>
                      <m:t>𝑚</m:t>
                    </m:r>
                    <m:r>
                      <a:rPr lang="es-EC" i="1">
                        <a:latin typeface="Cambria Math" panose="02040503050406030204" pitchFamily="18" charset="0"/>
                      </a:rPr>
                      <m:t> </m:t>
                    </m:r>
                    <m:r>
                      <a:rPr lang="es-EC" i="1">
                        <a:latin typeface="Cambria Math" panose="02040503050406030204" pitchFamily="18" charset="0"/>
                      </a:rPr>
                      <m:t>𝑇𝑜</m:t>
                    </m:r>
                    <m:r>
                      <a:rPr lang="es-EC" i="1">
                        <a:latin typeface="Cambria Math" panose="02040503050406030204" pitchFamily="18" charset="0"/>
                      </a:rPr>
                      <m:t>° + </m:t>
                    </m:r>
                    <m:r>
                      <a:rPr lang="es-EC" i="1">
                        <a:latin typeface="Cambria Math" panose="02040503050406030204" pitchFamily="18" charset="0"/>
                      </a:rPr>
                      <m:t>𝑏</m:t>
                    </m:r>
                  </m:oMath>
                </a14:m>
                <a:r>
                  <a:rPr lang="en-EC" dirty="0">
                    <a:effectLst/>
                    <a:latin typeface="Arial" panose="020B0604020202020204" pitchFamily="34" charset="0"/>
                    <a:cs typeface="Arial" panose="020B0604020202020204" pitchFamily="34" charset="0"/>
                  </a:rPr>
                  <a:t> </a:t>
                </a:r>
              </a:p>
              <a:p>
                <a:pPr algn="ctr"/>
                <a14:m>
                  <m:oMath xmlns:m="http://schemas.openxmlformats.org/officeDocument/2006/math">
                    <m:r>
                      <a:rPr lang="es-EC" i="1">
                        <a:latin typeface="Cambria Math" panose="02040503050406030204" pitchFamily="18" charset="0"/>
                      </a:rPr>
                      <m:t>𝑇</m:t>
                    </m:r>
                    <m:r>
                      <a:rPr lang="es-EC" i="1">
                        <a:latin typeface="Cambria Math" panose="02040503050406030204" pitchFamily="18" charset="0"/>
                      </a:rPr>
                      <m:t> </m:t>
                    </m:r>
                    <m:r>
                      <a:rPr lang="es-EC" i="1">
                        <a:latin typeface="Cambria Math" panose="02040503050406030204" pitchFamily="18" charset="0"/>
                      </a:rPr>
                      <m:t>𝐻𝑢𝑚</m:t>
                    </m:r>
                    <m:r>
                      <a:rPr lang="es-EC" i="1">
                        <a:latin typeface="Cambria Math" panose="02040503050406030204" pitchFamily="18" charset="0"/>
                      </a:rPr>
                      <m:t>° = </m:t>
                    </m:r>
                    <m:r>
                      <a:rPr lang="es-EC" i="1">
                        <a:latin typeface="Cambria Math" panose="02040503050406030204" pitchFamily="18" charset="0"/>
                      </a:rPr>
                      <m:t>𝑚</m:t>
                    </m:r>
                    <m:r>
                      <a:rPr lang="es-EC" i="1">
                        <a:latin typeface="Cambria Math" panose="02040503050406030204" pitchFamily="18" charset="0"/>
                      </a:rPr>
                      <m:t> </m:t>
                    </m:r>
                    <m:r>
                      <a:rPr lang="es-EC" i="1">
                        <a:latin typeface="Cambria Math" panose="02040503050406030204" pitchFamily="18" charset="0"/>
                      </a:rPr>
                      <m:t>𝑇𝑜</m:t>
                    </m:r>
                    <m:r>
                      <a:rPr lang="es-EC" i="1">
                        <a:latin typeface="Cambria Math" panose="02040503050406030204" pitchFamily="18" charset="0"/>
                      </a:rPr>
                      <m:t>° + </m:t>
                    </m:r>
                    <m:r>
                      <a:rPr lang="es-EC" i="1">
                        <a:latin typeface="Cambria Math" panose="02040503050406030204" pitchFamily="18" charset="0"/>
                      </a:rPr>
                      <m:t>𝑏</m:t>
                    </m:r>
                  </m:oMath>
                </a14:m>
                <a:r>
                  <a:rPr lang="en-EC" dirty="0">
                    <a:effectLst/>
                    <a:latin typeface="Arial" panose="020B0604020202020204" pitchFamily="34" charset="0"/>
                    <a:cs typeface="Arial" panose="020B0604020202020204" pitchFamily="34" charset="0"/>
                  </a:rPr>
                  <a:t> </a:t>
                </a:r>
              </a:p>
              <a:p>
                <a:endParaRPr lang="en-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T </a:t>
                </a:r>
                <a:r>
                  <a:rPr lang="es-ES" dirty="0" err="1">
                    <a:latin typeface="Arial" panose="020B0604020202020204" pitchFamily="34" charset="0"/>
                    <a:cs typeface="Arial" panose="020B0604020202020204" pitchFamily="34" charset="0"/>
                  </a:rPr>
                  <a:t>seco°</a:t>
                </a:r>
                <a:r>
                  <a:rPr lang="es-ES" dirty="0">
                    <a:latin typeface="Arial" panose="020B0604020202020204" pitchFamily="34" charset="0"/>
                    <a:cs typeface="Arial" panose="020B0604020202020204" pitchFamily="34" charset="0"/>
                  </a:rPr>
                  <a:t>: Temperatura real o de bulbo seco</a:t>
                </a:r>
                <a:endParaRPr lang="en-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T </a:t>
                </a:r>
                <a:r>
                  <a:rPr lang="es-ES" dirty="0" err="1">
                    <a:latin typeface="Arial" panose="020B0604020202020204" pitchFamily="34" charset="0"/>
                    <a:cs typeface="Arial" panose="020B0604020202020204" pitchFamily="34" charset="0"/>
                  </a:rPr>
                  <a:t>Hum°</a:t>
                </a:r>
                <a:r>
                  <a:rPr lang="es-ES" dirty="0">
                    <a:latin typeface="Arial" panose="020B0604020202020204" pitchFamily="34" charset="0"/>
                    <a:cs typeface="Arial" panose="020B0604020202020204" pitchFamily="34" charset="0"/>
                  </a:rPr>
                  <a:t>: Temperatura de bulbo húmedo</a:t>
                </a:r>
                <a:endParaRPr lang="en-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m: Pendiente de la curva de calibración  </a:t>
                </a:r>
                <a:endParaRPr lang="en-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b: Desviación de la temperatura </a:t>
                </a:r>
                <a:endParaRPr lang="en-EC" dirty="0">
                  <a:latin typeface="Arial" panose="020B0604020202020204" pitchFamily="34" charset="0"/>
                  <a:cs typeface="Arial" panose="020B0604020202020204" pitchFamily="34" charset="0"/>
                </a:endParaRPr>
              </a:p>
              <a:p>
                <a:endParaRPr lang="es-ES_tradnl" dirty="0"/>
              </a:p>
            </p:txBody>
          </p:sp>
        </mc:Choice>
        <mc:Fallback xmlns="">
          <p:sp>
            <p:nvSpPr>
              <p:cNvPr id="4" name="Text Placeholder 3">
                <a:extLst>
                  <a:ext uri="{FF2B5EF4-FFF2-40B4-BE49-F238E27FC236}">
                    <a16:creationId xmlns:a16="http://schemas.microsoft.com/office/drawing/2014/main" id="{C473A753-EEAA-EE4C-9DE9-A1D5062DDAC5}"/>
                  </a:ext>
                </a:extLst>
              </p:cNvPr>
              <p:cNvSpPr>
                <a:spLocks noGrp="1" noRot="1" noChangeAspect="1" noMove="1" noResize="1" noEditPoints="1" noAdjustHandles="1" noChangeArrowheads="1" noChangeShapeType="1" noTextEdit="1"/>
              </p:cNvSpPr>
              <p:nvPr>
                <p:ph type="body" sz="half" idx="2"/>
              </p:nvPr>
            </p:nvSpPr>
            <p:spPr>
              <a:xfrm>
                <a:off x="739623" y="2068488"/>
                <a:ext cx="4446526" cy="2659449"/>
              </a:xfrm>
              <a:blipFill>
                <a:blip r:embed="rId4"/>
                <a:stretch>
                  <a:fillRect l="-548"/>
                </a:stretch>
              </a:blipFill>
            </p:spPr>
            <p:txBody>
              <a:bodyPr/>
              <a:lstStyle/>
              <a:p>
                <a:r>
                  <a:rPr lang="es-EC">
                    <a:noFill/>
                  </a:rPr>
                  <a:t> </a:t>
                </a:r>
              </a:p>
            </p:txBody>
          </p:sp>
        </mc:Fallback>
      </mc:AlternateContent>
      <p:pic>
        <p:nvPicPr>
          <p:cNvPr id="5" name="Content Placeholder 4" descr="A screenshot of a computer&#10;&#10;Description automatically generated">
            <a:extLst>
              <a:ext uri="{FF2B5EF4-FFF2-40B4-BE49-F238E27FC236}">
                <a16:creationId xmlns:a16="http://schemas.microsoft.com/office/drawing/2014/main" id="{98E8940E-637F-E84C-B11E-EF5A0EF0C003}"/>
              </a:ext>
            </a:extLst>
          </p:cNvPr>
          <p:cNvPicPr>
            <a:picLocks noGrp="1" noChangeAspect="1"/>
          </p:cNvPicPr>
          <p:nvPr>
            <p:ph idx="1"/>
          </p:nvPr>
        </p:nvPicPr>
        <p:blipFill rotWithShape="1">
          <a:blip r:embed="rId5"/>
          <a:srcRect l="168"/>
          <a:stretch/>
        </p:blipFill>
        <p:spPr>
          <a:xfrm>
            <a:off x="5400000" y="1344600"/>
            <a:ext cx="6219053" cy="4168800"/>
          </a:xfrm>
          <a:prstGeom prst="rect">
            <a:avLst/>
          </a:prstGeom>
        </p:spPr>
      </p:pic>
      <p:sp>
        <p:nvSpPr>
          <p:cNvPr id="6" name="Text Box 3">
            <a:extLst>
              <a:ext uri="{FF2B5EF4-FFF2-40B4-BE49-F238E27FC236}">
                <a16:creationId xmlns:a16="http://schemas.microsoft.com/office/drawing/2014/main" id="{9D798705-574F-47A6-A93F-2D89E7F8661F}"/>
              </a:ext>
            </a:extLst>
          </p:cNvPr>
          <p:cNvSpPr txBox="1"/>
          <p:nvPr/>
        </p:nvSpPr>
        <p:spPr>
          <a:xfrm>
            <a:off x="10026558"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552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id="{83949BDE-B64A-E944-8489-45C90B767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3" y="266489"/>
            <a:ext cx="6731079" cy="476498"/>
          </a:xfrm>
          <a:prstGeom prst="rect">
            <a:avLst/>
          </a:prstGeom>
        </p:spPr>
      </p:pic>
      <p:sp>
        <p:nvSpPr>
          <p:cNvPr id="2" name="Title 1">
            <a:extLst>
              <a:ext uri="{FF2B5EF4-FFF2-40B4-BE49-F238E27FC236}">
                <a16:creationId xmlns:a16="http://schemas.microsoft.com/office/drawing/2014/main" id="{DF297493-86BE-014E-B85C-CC3149A5E0EF}"/>
              </a:ext>
            </a:extLst>
          </p:cNvPr>
          <p:cNvSpPr>
            <a:spLocks noGrp="1"/>
          </p:cNvSpPr>
          <p:nvPr>
            <p:ph type="title"/>
          </p:nvPr>
        </p:nvSpPr>
        <p:spPr>
          <a:xfrm>
            <a:off x="839788" y="238832"/>
            <a:ext cx="5784296" cy="504155"/>
          </a:xfrm>
        </p:spPr>
        <p:txBody>
          <a:bodyPr anchor="ctr">
            <a:normAutofit/>
          </a:bodyPr>
          <a:lstStyle/>
          <a:p>
            <a:r>
              <a:rPr lang="es-EC" sz="2000" b="1" dirty="0">
                <a:latin typeface="Arial" panose="020B0604020202020204" pitchFamily="34" charset="0"/>
                <a:cs typeface="Arial" panose="020B0604020202020204" pitchFamily="34" charset="0"/>
              </a:rPr>
              <a:t>VENTANA DE GESTIÓN DE ALARMAS</a:t>
            </a:r>
            <a:r>
              <a:rPr lang="en-EC" sz="2000" dirty="0">
                <a:effectLst/>
                <a:latin typeface="Arial" panose="020B0604020202020204" pitchFamily="34" charset="0"/>
                <a:cs typeface="Arial" panose="020B0604020202020204" pitchFamily="34" charset="0"/>
              </a:rPr>
              <a:t> </a:t>
            </a:r>
            <a:endParaRPr lang="es-ES_tradnl" sz="2000" dirty="0">
              <a:latin typeface="Arial" panose="020B0604020202020204" pitchFamily="34" charset="0"/>
              <a:cs typeface="Arial" panose="020B0604020202020204" pitchFamily="34" charset="0"/>
            </a:endParaRPr>
          </a:p>
        </p:txBody>
      </p:sp>
      <p:pic>
        <p:nvPicPr>
          <p:cNvPr id="5" name="Content Placeholder 4" descr="A picture containing screenshot&#10;&#10;Description automatically generated">
            <a:extLst>
              <a:ext uri="{FF2B5EF4-FFF2-40B4-BE49-F238E27FC236}">
                <a16:creationId xmlns:a16="http://schemas.microsoft.com/office/drawing/2014/main" id="{7F2A54E4-5243-6840-A222-A6520DC00C5E}"/>
              </a:ext>
            </a:extLst>
          </p:cNvPr>
          <p:cNvPicPr>
            <a:picLocks noGrp="1" noChangeAspect="1"/>
          </p:cNvPicPr>
          <p:nvPr>
            <p:ph idx="1"/>
          </p:nvPr>
        </p:nvPicPr>
        <p:blipFill rotWithShape="1">
          <a:blip r:embed="rId4">
            <a:extLst>
              <a:ext uri="{28A0092B-C50C-407E-A947-70E740481C1C}">
                <a14:useLocalDpi xmlns:a14="http://schemas.microsoft.com/office/drawing/2010/main"/>
              </a:ext>
            </a:extLst>
          </a:blip>
          <a:srcRect b="111"/>
          <a:stretch/>
        </p:blipFill>
        <p:spPr bwMode="auto">
          <a:xfrm>
            <a:off x="5400000" y="1344600"/>
            <a:ext cx="6254217" cy="4168800"/>
          </a:xfrm>
          <a:prstGeom prst="rect">
            <a:avLst/>
          </a:prstGeom>
          <a:ln>
            <a:noFill/>
          </a:ln>
          <a:extLst>
            <a:ext uri="{53640926-AAD7-44D8-BBD7-CCE9431645EC}">
              <a14:shadowObscured xmlns:a14="http://schemas.microsoft.com/office/drawing/2010/main"/>
            </a:ext>
          </a:extLst>
        </p:spPr>
      </p:pic>
      <p:graphicFrame>
        <p:nvGraphicFramePr>
          <p:cNvPr id="6" name="Content Placeholder 4">
            <a:extLst>
              <a:ext uri="{FF2B5EF4-FFF2-40B4-BE49-F238E27FC236}">
                <a16:creationId xmlns:a16="http://schemas.microsoft.com/office/drawing/2014/main" id="{9C5CD570-48D1-9146-8730-A6D03089169E}"/>
              </a:ext>
            </a:extLst>
          </p:cNvPr>
          <p:cNvGraphicFramePr>
            <a:graphicFrameLocks/>
          </p:cNvGraphicFramePr>
          <p:nvPr>
            <p:extLst>
              <p:ext uri="{D42A27DB-BD31-4B8C-83A1-F6EECF244321}">
                <p14:modId xmlns:p14="http://schemas.microsoft.com/office/powerpoint/2010/main" val="2132071267"/>
              </p:ext>
            </p:extLst>
          </p:nvPr>
        </p:nvGraphicFramePr>
        <p:xfrm>
          <a:off x="537783" y="1390426"/>
          <a:ext cx="4537597" cy="4077148"/>
        </p:xfrm>
        <a:graphic>
          <a:graphicData uri="http://schemas.openxmlformats.org/drawingml/2006/table">
            <a:tbl>
              <a:tblPr firstRow="1" firstCol="1" bandRow="1">
                <a:tableStyleId>{2D5ABB26-0587-4C30-8999-92F81FD0307C}</a:tableStyleId>
              </a:tblPr>
              <a:tblGrid>
                <a:gridCol w="1414823">
                  <a:extLst>
                    <a:ext uri="{9D8B030D-6E8A-4147-A177-3AD203B41FA5}">
                      <a16:colId xmlns:a16="http://schemas.microsoft.com/office/drawing/2014/main" val="3889051234"/>
                    </a:ext>
                  </a:extLst>
                </a:gridCol>
                <a:gridCol w="3122774">
                  <a:extLst>
                    <a:ext uri="{9D8B030D-6E8A-4147-A177-3AD203B41FA5}">
                      <a16:colId xmlns:a16="http://schemas.microsoft.com/office/drawing/2014/main" val="1143707832"/>
                    </a:ext>
                  </a:extLst>
                </a:gridCol>
              </a:tblGrid>
              <a:tr h="528666">
                <a:tc>
                  <a:txBody>
                    <a:bodyPr/>
                    <a:lstStyle/>
                    <a:p>
                      <a:pPr marL="0" indent="0" algn="ctr">
                        <a:lnSpc>
                          <a:spcPct val="100000"/>
                        </a:lnSpc>
                        <a:spcAft>
                          <a:spcPts val="0"/>
                        </a:spcAft>
                      </a:pPr>
                      <a:r>
                        <a:rPr lang="es-ES" sz="1600" b="1" dirty="0">
                          <a:effectLst/>
                          <a:latin typeface="Arial" panose="020B0604020202020204" pitchFamily="34" charset="0"/>
                          <a:cs typeface="Arial" panose="020B0604020202020204" pitchFamily="34" charset="0"/>
                        </a:rPr>
                        <a:t>Alarma</a:t>
                      </a:r>
                      <a:endParaRPr lang="en-EC" sz="1600" b="1" dirty="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600" b="1" kern="1200" dirty="0">
                          <a:effectLst/>
                          <a:latin typeface="Arial" panose="020B0604020202020204" pitchFamily="34" charset="0"/>
                          <a:cs typeface="Arial" panose="020B0604020202020204" pitchFamily="34" charset="0"/>
                        </a:rPr>
                        <a:t>Descripción</a:t>
                      </a:r>
                      <a:endParaRPr lang="en-EC" sz="1600" b="1" kern="1200" dirty="0">
                        <a:solidFill>
                          <a:schemeClr val="bg1"/>
                        </a:solidFill>
                        <a:effectLst/>
                        <a:latin typeface="Arial" panose="020B0604020202020204" pitchFamily="34" charset="0"/>
                        <a:ea typeface="+mn-ea"/>
                        <a:cs typeface="Arial" panose="020B0604020202020204" pitchFamily="34" charset="0"/>
                      </a:endParaRPr>
                    </a:p>
                  </a:txBody>
                  <a:tcPr marL="40253" marR="40253"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073669"/>
                  </a:ext>
                </a:extLst>
              </a:tr>
              <a:tr h="707150">
                <a:tc>
                  <a:txBody>
                    <a:bodyPr/>
                    <a:lstStyle/>
                    <a:p>
                      <a:pPr marL="0" indent="0" algn="ctr">
                        <a:lnSpc>
                          <a:spcPct val="100000"/>
                        </a:lnSpc>
                        <a:spcAft>
                          <a:spcPts val="0"/>
                        </a:spcAft>
                      </a:pPr>
                      <a:r>
                        <a:rPr lang="es-ES" sz="1600" dirty="0">
                          <a:effectLst/>
                          <a:latin typeface="Arial" panose="020B0604020202020204" pitchFamily="34" charset="0"/>
                          <a:cs typeface="Arial" panose="020B0604020202020204" pitchFamily="34" charset="0"/>
                        </a:rPr>
                        <a:t>Motor 1</a:t>
                      </a:r>
                      <a:endParaRPr lang="en-EC" sz="1600" dirty="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lnT w="12700" cap="flat" cmpd="sng" algn="ctr">
                      <a:solidFill>
                        <a:schemeClr val="tx1"/>
                      </a:solidFill>
                      <a:prstDash val="solid"/>
                      <a:round/>
                      <a:headEnd type="none" w="med" len="med"/>
                      <a:tailEnd type="none" w="med" len="med"/>
                    </a:lnT>
                  </a:tcPr>
                </a:tc>
                <a:tc>
                  <a:txBody>
                    <a:bodyPr/>
                    <a:lstStyle/>
                    <a:p>
                      <a:pPr marL="0" indent="0" algn="ctr">
                        <a:lnSpc>
                          <a:spcPct val="100000"/>
                        </a:lnSpc>
                        <a:spcAft>
                          <a:spcPts val="0"/>
                        </a:spcAft>
                      </a:pPr>
                      <a:r>
                        <a:rPr lang="es-ES" sz="1600" dirty="0">
                          <a:effectLst/>
                          <a:latin typeface="Arial" panose="020B0604020202020204" pitchFamily="34" charset="0"/>
                          <a:cs typeface="Arial" panose="020B0604020202020204" pitchFamily="34" charset="0"/>
                        </a:rPr>
                        <a:t>Variador de frecuencia del motor 1 se encuentra en falla</a:t>
                      </a:r>
                      <a:endParaRPr lang="en-EC" sz="1600" dirty="0">
                        <a:effectLst/>
                        <a:latin typeface="Arial" panose="020B0604020202020204" pitchFamily="34" charset="0"/>
                        <a:ea typeface="Calibri" panose="020F0502020204030204" pitchFamily="34" charset="0"/>
                        <a:cs typeface="Arial" panose="020B0604020202020204" pitchFamily="34" charset="0"/>
                      </a:endParaRPr>
                    </a:p>
                  </a:txBody>
                  <a:tcPr marL="40253" marR="40253"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4690959"/>
                  </a:ext>
                </a:extLst>
              </a:tr>
              <a:tr h="528666">
                <a:tc>
                  <a:txBody>
                    <a:bodyPr/>
                    <a:lstStyle/>
                    <a:p>
                      <a:pPr marL="0" indent="0" algn="ctr" defTabSz="914400" rtl="0" eaLnBrk="1" latinLnBrk="0" hangingPunct="1">
                        <a:lnSpc>
                          <a:spcPct val="100000"/>
                        </a:lnSpc>
                        <a:spcAft>
                          <a:spcPts val="0"/>
                        </a:spcAft>
                      </a:pPr>
                      <a:r>
                        <a:rPr lang="es-ES" sz="1600" kern="1200">
                          <a:effectLst/>
                          <a:latin typeface="Arial" panose="020B0604020202020204" pitchFamily="34" charset="0"/>
                          <a:cs typeface="Arial" panose="020B0604020202020204" pitchFamily="34" charset="0"/>
                        </a:rPr>
                        <a:t>Motor 2</a:t>
                      </a:r>
                      <a:endParaRPr lang="en-EC" sz="1600" b="1" kern="120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0" indent="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Variador de frecuencia del motor 2 se encuentra en falla</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1811533818"/>
                  </a:ext>
                </a:extLst>
              </a:tr>
              <a:tr h="627667">
                <a:tc>
                  <a:txBody>
                    <a:bodyPr/>
                    <a:lstStyle/>
                    <a:p>
                      <a:pPr marL="0" indent="0" algn="ctr" defTabSz="914400" rtl="0" eaLnBrk="1" latinLnBrk="0" hangingPunct="1">
                        <a:lnSpc>
                          <a:spcPct val="100000"/>
                        </a:lnSpc>
                        <a:spcAft>
                          <a:spcPts val="0"/>
                        </a:spcAft>
                      </a:pPr>
                      <a:r>
                        <a:rPr lang="es-ES" sz="1600" kern="1200">
                          <a:effectLst/>
                          <a:latin typeface="Arial" panose="020B0604020202020204" pitchFamily="34" charset="0"/>
                          <a:cs typeface="Arial" panose="020B0604020202020204" pitchFamily="34" charset="0"/>
                        </a:rPr>
                        <a:t>Motor 3</a:t>
                      </a:r>
                      <a:endParaRPr lang="en-EC" sz="1600" b="1" kern="120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0" indent="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Variador de frecuencia del motor 3 se encuentra en falla</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3477077142"/>
                  </a:ext>
                </a:extLst>
              </a:tr>
              <a:tr h="528666">
                <a:tc>
                  <a:txBody>
                    <a:bodyPr/>
                    <a:lstStyle/>
                    <a:p>
                      <a:pPr marL="0" indent="0" algn="ctr" defTabSz="914400" rtl="0" eaLnBrk="1" latinLnBrk="0" hangingPunct="1">
                        <a:lnSpc>
                          <a:spcPct val="100000"/>
                        </a:lnSpc>
                        <a:spcAft>
                          <a:spcPts val="0"/>
                        </a:spcAft>
                      </a:pPr>
                      <a:r>
                        <a:rPr lang="es-ES" sz="1600" kern="1200">
                          <a:effectLst/>
                          <a:latin typeface="Arial" panose="020B0604020202020204" pitchFamily="34" charset="0"/>
                          <a:cs typeface="Arial" panose="020B0604020202020204" pitchFamily="34" charset="0"/>
                        </a:rPr>
                        <a:t>Motor 4</a:t>
                      </a:r>
                      <a:endParaRPr lang="en-EC" sz="1600" b="1" kern="120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0" indent="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Variador de frecuencia del motor 4 se encuentra en falla</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765333474"/>
                  </a:ext>
                </a:extLst>
              </a:tr>
              <a:tr h="528666">
                <a:tc>
                  <a:txBody>
                    <a:bodyPr/>
                    <a:lstStyle/>
                    <a:p>
                      <a:pPr marL="0" indent="0" algn="ctr" defTabSz="914400" rtl="0" eaLnBrk="1" latinLnBrk="0" hangingPunct="1">
                        <a:lnSpc>
                          <a:spcPct val="100000"/>
                        </a:lnSpc>
                        <a:spcAft>
                          <a:spcPts val="0"/>
                        </a:spcAft>
                      </a:pPr>
                      <a:r>
                        <a:rPr lang="es-ES" sz="1600" kern="1200">
                          <a:effectLst/>
                          <a:latin typeface="Arial" panose="020B0604020202020204" pitchFamily="34" charset="0"/>
                          <a:cs typeface="Arial" panose="020B0604020202020204" pitchFamily="34" charset="0"/>
                        </a:rPr>
                        <a:t>Temperatura Alta</a:t>
                      </a:r>
                      <a:endParaRPr lang="en-EC" sz="1600" b="1" kern="120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tc>
                <a:tc>
                  <a:txBody>
                    <a:bodyPr/>
                    <a:lstStyle/>
                    <a:p>
                      <a:pPr marL="0" indent="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Valor de temperatura fuera del rango permitido &gt; 85</a:t>
                      </a:r>
                      <a:r>
                        <a:rPr lang="es-ES_tradnl" sz="1600" kern="1200" dirty="0">
                          <a:effectLst/>
                          <a:latin typeface="Arial" panose="020B0604020202020204" pitchFamily="34" charset="0"/>
                          <a:cs typeface="Arial" panose="020B0604020202020204" pitchFamily="34" charset="0"/>
                        </a:rPr>
                        <a:t>°C</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tc>
                <a:extLst>
                  <a:ext uri="{0D108BD9-81ED-4DB2-BD59-A6C34878D82A}">
                    <a16:rowId xmlns:a16="http://schemas.microsoft.com/office/drawing/2014/main" val="735976348"/>
                  </a:ext>
                </a:extLst>
              </a:tr>
              <a:tr h="627667">
                <a:tc>
                  <a:txBody>
                    <a:bodyPr/>
                    <a:lstStyle/>
                    <a:p>
                      <a:pPr marL="0" indent="0" algn="ctr" defTabSz="914400" rtl="0" eaLnBrk="1" latinLnBrk="0" hangingPunct="1">
                        <a:lnSpc>
                          <a:spcPct val="100000"/>
                        </a:lnSpc>
                        <a:spcAft>
                          <a:spcPts val="0"/>
                        </a:spcAft>
                      </a:pPr>
                      <a:r>
                        <a:rPr lang="es-ES" sz="1600" kern="1200">
                          <a:effectLst/>
                          <a:latin typeface="Arial" panose="020B0604020202020204" pitchFamily="34" charset="0"/>
                          <a:cs typeface="Arial" panose="020B0604020202020204" pitchFamily="34" charset="0"/>
                        </a:rPr>
                        <a:t>Paro Emergencia</a:t>
                      </a:r>
                      <a:endParaRPr lang="en-EC" sz="1600" b="1" kern="120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600" kern="1200" dirty="0">
                          <a:effectLst/>
                          <a:latin typeface="Arial" panose="020B0604020202020204" pitchFamily="34" charset="0"/>
                          <a:cs typeface="Arial" panose="020B0604020202020204" pitchFamily="34" charset="0"/>
                        </a:rPr>
                        <a:t>Botón de Paro de Emergencia Activado</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40253" marR="40253"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789541"/>
                  </a:ext>
                </a:extLst>
              </a:tr>
            </a:tbl>
          </a:graphicData>
        </a:graphic>
      </p:graphicFrame>
      <p:sp>
        <p:nvSpPr>
          <p:cNvPr id="7" name="Text Box 3">
            <a:extLst>
              <a:ext uri="{FF2B5EF4-FFF2-40B4-BE49-F238E27FC236}">
                <a16:creationId xmlns:a16="http://schemas.microsoft.com/office/drawing/2014/main" id="{F7ECD5D9-73CD-4F9B-B393-A948174A2612}"/>
              </a:ext>
            </a:extLst>
          </p:cNvPr>
          <p:cNvSpPr txBox="1"/>
          <p:nvPr/>
        </p:nvSpPr>
        <p:spPr>
          <a:xfrm>
            <a:off x="10026558"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1346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id="{0B2AD888-418F-FB4C-B525-92980358D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3" y="252841"/>
            <a:ext cx="6088047" cy="476498"/>
          </a:xfrm>
          <a:prstGeom prst="rect">
            <a:avLst/>
          </a:prstGeom>
        </p:spPr>
      </p:pic>
      <p:sp>
        <p:nvSpPr>
          <p:cNvPr id="2" name="Title 1">
            <a:extLst>
              <a:ext uri="{FF2B5EF4-FFF2-40B4-BE49-F238E27FC236}">
                <a16:creationId xmlns:a16="http://schemas.microsoft.com/office/drawing/2014/main" id="{FB298BC0-4FDF-AC4C-A7CA-5FCC4891D2AF}"/>
              </a:ext>
            </a:extLst>
          </p:cNvPr>
          <p:cNvSpPr>
            <a:spLocks noGrp="1"/>
          </p:cNvSpPr>
          <p:nvPr>
            <p:ph type="title"/>
          </p:nvPr>
        </p:nvSpPr>
        <p:spPr>
          <a:xfrm>
            <a:off x="839788" y="225184"/>
            <a:ext cx="5518482" cy="504155"/>
          </a:xfrm>
        </p:spPr>
        <p:txBody>
          <a:bodyPr>
            <a:normAutofit/>
          </a:bodyPr>
          <a:lstStyle/>
          <a:p>
            <a:r>
              <a:rPr lang="es-EC" sz="2000" b="1" dirty="0">
                <a:latin typeface="Arial" panose="020B0604020202020204" pitchFamily="34" charset="0"/>
                <a:cs typeface="Arial" panose="020B0604020202020204" pitchFamily="34" charset="0"/>
              </a:rPr>
              <a:t>VENTANA DE GESTIÓN DE USUARIOS</a:t>
            </a:r>
            <a:r>
              <a:rPr lang="en-EC" sz="2000" b="1" dirty="0">
                <a:effectLst/>
                <a:latin typeface="Arial" panose="020B0604020202020204" pitchFamily="34" charset="0"/>
                <a:cs typeface="Arial" panose="020B0604020202020204" pitchFamily="34" charset="0"/>
              </a:rPr>
              <a:t> </a:t>
            </a:r>
            <a:endParaRPr lang="es-ES_tradnl" sz="2000" b="1"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EE83956D-555B-E041-937C-4916F07A0F47}"/>
              </a:ext>
            </a:extLst>
          </p:cNvPr>
          <p:cNvGraphicFramePr/>
          <p:nvPr>
            <p:extLst>
              <p:ext uri="{D42A27DB-BD31-4B8C-83A1-F6EECF244321}">
                <p14:modId xmlns:p14="http://schemas.microsoft.com/office/powerpoint/2010/main" val="480919638"/>
              </p:ext>
            </p:extLst>
          </p:nvPr>
        </p:nvGraphicFramePr>
        <p:xfrm>
          <a:off x="839788" y="1816858"/>
          <a:ext cx="3932237" cy="3213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Content Placeholder 4" descr="A screenshot of a cell phone&#10;&#10;Description automatically generated">
            <a:extLst>
              <a:ext uri="{FF2B5EF4-FFF2-40B4-BE49-F238E27FC236}">
                <a16:creationId xmlns:a16="http://schemas.microsoft.com/office/drawing/2014/main" id="{B96C30E6-34B7-2E44-AA1E-5BE2A1778563}"/>
              </a:ext>
            </a:extLst>
          </p:cNvPr>
          <p:cNvPicPr>
            <a:picLocks noGrp="1" noChangeAspect="1"/>
          </p:cNvPicPr>
          <p:nvPr>
            <p:ph idx="1"/>
          </p:nvPr>
        </p:nvPicPr>
        <p:blipFill rotWithShape="1">
          <a:blip r:embed="rId9">
            <a:extLst>
              <a:ext uri="{28A0092B-C50C-407E-A947-70E740481C1C}">
                <a14:useLocalDpi xmlns:a14="http://schemas.microsoft.com/office/drawing/2010/main"/>
              </a:ext>
            </a:extLst>
          </a:blip>
          <a:srcRect/>
          <a:stretch/>
        </p:blipFill>
        <p:spPr bwMode="auto">
          <a:xfrm>
            <a:off x="5400000" y="1344600"/>
            <a:ext cx="6229379" cy="4168800"/>
          </a:xfrm>
          <a:prstGeom prst="rect">
            <a:avLst/>
          </a:prstGeom>
          <a:ln>
            <a:noFill/>
          </a:ln>
          <a:extLst>
            <a:ext uri="{53640926-AAD7-44D8-BBD7-CCE9431645EC}">
              <a14:shadowObscured xmlns:a14="http://schemas.microsoft.com/office/drawing/2010/main"/>
            </a:ext>
          </a:extLst>
        </p:spPr>
      </p:pic>
      <p:sp>
        <p:nvSpPr>
          <p:cNvPr id="7" name="Text Box 3">
            <a:extLst>
              <a:ext uri="{FF2B5EF4-FFF2-40B4-BE49-F238E27FC236}">
                <a16:creationId xmlns:a16="http://schemas.microsoft.com/office/drawing/2014/main" id="{A5F62172-1322-41ED-87FB-A503241F6419}"/>
              </a:ext>
            </a:extLst>
          </p:cNvPr>
          <p:cNvSpPr txBox="1"/>
          <p:nvPr/>
        </p:nvSpPr>
        <p:spPr>
          <a:xfrm>
            <a:off x="10026558"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0633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4">
            <a:extLst>
              <a:ext uri="{FF2B5EF4-FFF2-40B4-BE49-F238E27FC236}">
                <a16:creationId xmlns:a16="http://schemas.microsoft.com/office/drawing/2014/main" id="{43C709BC-9C89-3843-ADC1-EEE41C745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3" y="266489"/>
            <a:ext cx="5825777" cy="476498"/>
          </a:xfrm>
          <a:prstGeom prst="rect">
            <a:avLst/>
          </a:prstGeom>
        </p:spPr>
      </p:pic>
      <p:sp>
        <p:nvSpPr>
          <p:cNvPr id="2" name="Title 1">
            <a:extLst>
              <a:ext uri="{FF2B5EF4-FFF2-40B4-BE49-F238E27FC236}">
                <a16:creationId xmlns:a16="http://schemas.microsoft.com/office/drawing/2014/main" id="{268F72D9-B117-0E4B-AF0C-AA799FA2F3F0}"/>
              </a:ext>
            </a:extLst>
          </p:cNvPr>
          <p:cNvSpPr>
            <a:spLocks noGrp="1"/>
          </p:cNvSpPr>
          <p:nvPr>
            <p:ph type="title"/>
          </p:nvPr>
        </p:nvSpPr>
        <p:spPr>
          <a:xfrm>
            <a:off x="839788" y="260098"/>
            <a:ext cx="5826826" cy="504155"/>
          </a:xfrm>
        </p:spPr>
        <p:txBody>
          <a:bodyPr anchor="ctr">
            <a:normAutofit/>
          </a:bodyPr>
          <a:lstStyle/>
          <a:p>
            <a:r>
              <a:rPr lang="es-EC" sz="2000" b="1" dirty="0">
                <a:latin typeface="Arial" panose="020B0604020202020204" pitchFamily="34" charset="0"/>
                <a:cs typeface="Arial" panose="020B0604020202020204" pitchFamily="34" charset="0"/>
              </a:rPr>
              <a:t>VENTANA DE DATOS DE LA EMPRESA</a:t>
            </a:r>
            <a:r>
              <a:rPr lang="en-EC" sz="2000" b="1" dirty="0">
                <a:effectLst/>
                <a:latin typeface="Arial" panose="020B0604020202020204" pitchFamily="34" charset="0"/>
                <a:cs typeface="Arial" panose="020B0604020202020204" pitchFamily="34" charset="0"/>
              </a:rPr>
              <a:t> </a:t>
            </a:r>
            <a:endParaRPr lang="es-ES_tradnl" sz="2000" b="1" dirty="0">
              <a:latin typeface="Arial" panose="020B0604020202020204" pitchFamily="34" charset="0"/>
              <a:cs typeface="Arial" panose="020B0604020202020204" pitchFamily="34" charset="0"/>
            </a:endParaRPr>
          </a:p>
        </p:txBody>
      </p:sp>
      <p:pic>
        <p:nvPicPr>
          <p:cNvPr id="5" name="Content Placeholder 4" descr="A screenshot of a cell phone&#10;&#10;Description automatically generated">
            <a:extLst>
              <a:ext uri="{FF2B5EF4-FFF2-40B4-BE49-F238E27FC236}">
                <a16:creationId xmlns:a16="http://schemas.microsoft.com/office/drawing/2014/main" id="{D7DCD0CA-AC2A-C543-ADE8-76D0F894C8E8}"/>
              </a:ext>
            </a:extLst>
          </p:cNvPr>
          <p:cNvPicPr>
            <a:picLocks noGrp="1" noChangeAspect="1"/>
          </p:cNvPicPr>
          <p:nvPr>
            <p:ph idx="1"/>
          </p:nvPr>
        </p:nvPicPr>
        <p:blipFill rotWithShape="1">
          <a:blip r:embed="rId4"/>
          <a:srcRect l="320" r="262" b="194"/>
          <a:stretch/>
        </p:blipFill>
        <p:spPr bwMode="auto">
          <a:xfrm>
            <a:off x="3216358" y="1344600"/>
            <a:ext cx="6217094" cy="4168800"/>
          </a:xfrm>
          <a:prstGeom prst="rect">
            <a:avLst/>
          </a:prstGeom>
          <a:ln>
            <a:noFill/>
          </a:ln>
          <a:extLst>
            <a:ext uri="{53640926-AAD7-44D8-BBD7-CCE9431645EC}">
              <a14:shadowObscured xmlns:a14="http://schemas.microsoft.com/office/drawing/2010/main"/>
            </a:ext>
          </a:extLst>
        </p:spPr>
      </p:pic>
      <p:sp>
        <p:nvSpPr>
          <p:cNvPr id="4" name="Text Box 3">
            <a:extLst>
              <a:ext uri="{FF2B5EF4-FFF2-40B4-BE49-F238E27FC236}">
                <a16:creationId xmlns:a16="http://schemas.microsoft.com/office/drawing/2014/main" id="{F6A606A4-824C-4276-98A1-A9D4792CB48A}"/>
              </a:ext>
            </a:extLst>
          </p:cNvPr>
          <p:cNvSpPr txBox="1"/>
          <p:nvPr/>
        </p:nvSpPr>
        <p:spPr>
          <a:xfrm>
            <a:off x="7842916" y="1816858"/>
            <a:ext cx="864355" cy="503261"/>
          </a:xfrm>
          <a:prstGeom prst="rect">
            <a:avLst/>
          </a:prstGeom>
          <a:solidFill>
            <a:schemeClr val="lt1"/>
          </a:solidFill>
          <a:ln w="12700">
            <a:solidFill>
              <a:srgbClr val="FF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LOGO DE LA EMPRESA</a:t>
            </a:r>
            <a:endParaRPr lang="en-EC" sz="1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82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Imagen 4">
            <a:extLst>
              <a:ext uri="{FF2B5EF4-FFF2-40B4-BE49-F238E27FC236}">
                <a16:creationId xmlns:a16="http://schemas.microsoft.com/office/drawing/2014/main" id="{FA4C16DC-C7D0-E246-9B0B-78340D4F5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3" y="266489"/>
            <a:ext cx="6007747" cy="476498"/>
          </a:xfrm>
          <a:prstGeom prst="rect">
            <a:avLst/>
          </a:prstGeom>
        </p:spPr>
      </p:pic>
      <p:sp>
        <p:nvSpPr>
          <p:cNvPr id="2" name="Title 1">
            <a:extLst>
              <a:ext uri="{FF2B5EF4-FFF2-40B4-BE49-F238E27FC236}">
                <a16:creationId xmlns:a16="http://schemas.microsoft.com/office/drawing/2014/main" id="{005C10DE-71C6-E044-BBF5-72F757401E35}"/>
              </a:ext>
            </a:extLst>
          </p:cNvPr>
          <p:cNvSpPr>
            <a:spLocks noGrp="1"/>
          </p:cNvSpPr>
          <p:nvPr>
            <p:ph type="title"/>
          </p:nvPr>
        </p:nvSpPr>
        <p:spPr>
          <a:xfrm>
            <a:off x="676010" y="250388"/>
            <a:ext cx="4929417" cy="520404"/>
          </a:xfrm>
        </p:spPr>
        <p:txBody>
          <a:bodyPr anchor="ctr">
            <a:normAutofit/>
          </a:bodyPr>
          <a:lstStyle/>
          <a:p>
            <a:r>
              <a:rPr lang="es-ES_tradnl" sz="2000" b="1" dirty="0">
                <a:latin typeface="Arial" panose="020B0604020202020204" pitchFamily="34" charset="0"/>
                <a:cs typeface="Arial" panose="020B0604020202020204" pitchFamily="34" charset="0"/>
              </a:rPr>
              <a:t>SERVIDOR WEB - DATALOGGING</a:t>
            </a:r>
          </a:p>
        </p:txBody>
      </p:sp>
      <p:graphicFrame>
        <p:nvGraphicFramePr>
          <p:cNvPr id="18" name="Diagram 17">
            <a:extLst>
              <a:ext uri="{FF2B5EF4-FFF2-40B4-BE49-F238E27FC236}">
                <a16:creationId xmlns:a16="http://schemas.microsoft.com/office/drawing/2014/main" id="{47A0050F-43AC-FF47-B8CB-13B2B6F5D62C}"/>
              </a:ext>
            </a:extLst>
          </p:cNvPr>
          <p:cNvGraphicFramePr/>
          <p:nvPr>
            <p:extLst>
              <p:ext uri="{D42A27DB-BD31-4B8C-83A1-F6EECF244321}">
                <p14:modId xmlns:p14="http://schemas.microsoft.com/office/powerpoint/2010/main" val="1185579255"/>
              </p:ext>
            </p:extLst>
          </p:nvPr>
        </p:nvGraphicFramePr>
        <p:xfrm>
          <a:off x="658820" y="1419384"/>
          <a:ext cx="6328834" cy="2112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Content Placeholder 3" descr="A screenshot of a cell phone&#10;&#10;Description automatically generated">
            <a:extLst>
              <a:ext uri="{FF2B5EF4-FFF2-40B4-BE49-F238E27FC236}">
                <a16:creationId xmlns:a16="http://schemas.microsoft.com/office/drawing/2014/main" id="{076A9B93-BB34-724A-A1CB-8D85D46FE1EC}"/>
              </a:ext>
            </a:extLst>
          </p:cNvPr>
          <p:cNvPicPr>
            <a:picLocks noGrp="1"/>
          </p:cNvPicPr>
          <p:nvPr>
            <p:ph sz="half" idx="2"/>
          </p:nvPr>
        </p:nvPicPr>
        <p:blipFill>
          <a:blip r:embed="rId9">
            <a:extLst>
              <a:ext uri="{28A0092B-C50C-407E-A947-70E740481C1C}">
                <a14:useLocalDpi xmlns:a14="http://schemas.microsoft.com/office/drawing/2010/main" val="0"/>
              </a:ext>
            </a:extLst>
          </a:blip>
          <a:stretch>
            <a:fillRect/>
          </a:stretch>
        </p:blipFill>
        <p:spPr>
          <a:xfrm>
            <a:off x="2055739" y="3531719"/>
            <a:ext cx="2523555" cy="2440751"/>
          </a:xfrm>
          <a:prstGeom prst="rect">
            <a:avLst/>
          </a:prstGeom>
        </p:spPr>
      </p:pic>
      <p:sp>
        <p:nvSpPr>
          <p:cNvPr id="7" name="Rectangle 5">
            <a:extLst>
              <a:ext uri="{FF2B5EF4-FFF2-40B4-BE49-F238E27FC236}">
                <a16:creationId xmlns:a16="http://schemas.microsoft.com/office/drawing/2014/main" id="{2EFD2F50-6EB4-5E4D-8B4A-F865E7404A53}"/>
              </a:ext>
            </a:extLst>
          </p:cNvPr>
          <p:cNvSpPr>
            <a:spLocks noChangeArrowheads="1"/>
          </p:cNvSpPr>
          <p:nvPr/>
        </p:nvSpPr>
        <p:spPr bwMode="auto">
          <a:xfrm>
            <a:off x="0" y="25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8" name="Rectangle 6">
            <a:extLst>
              <a:ext uri="{FF2B5EF4-FFF2-40B4-BE49-F238E27FC236}">
                <a16:creationId xmlns:a16="http://schemas.microsoft.com/office/drawing/2014/main" id="{D690E523-03AD-BD4C-83CB-21054DC8B223}"/>
              </a:ext>
            </a:extLst>
          </p:cNvPr>
          <p:cNvSpPr>
            <a:spLocks noChangeArrowheads="1"/>
          </p:cNvSpPr>
          <p:nvPr/>
        </p:nvSpPr>
        <p:spPr bwMode="auto">
          <a:xfrm>
            <a:off x="0" y="481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9" name="Rectangle 7">
            <a:extLst>
              <a:ext uri="{FF2B5EF4-FFF2-40B4-BE49-F238E27FC236}">
                <a16:creationId xmlns:a16="http://schemas.microsoft.com/office/drawing/2014/main" id="{03FB552E-A31F-634B-882A-7D1AD793F7E9}"/>
              </a:ext>
            </a:extLst>
          </p:cNvPr>
          <p:cNvSpPr>
            <a:spLocks noChangeArrowheads="1"/>
          </p:cNvSpPr>
          <p:nvPr/>
        </p:nvSpPr>
        <p:spPr bwMode="auto">
          <a:xfrm>
            <a:off x="0" y="5676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grpSp>
        <p:nvGrpSpPr>
          <p:cNvPr id="14" name="Group 13">
            <a:extLst>
              <a:ext uri="{FF2B5EF4-FFF2-40B4-BE49-F238E27FC236}">
                <a16:creationId xmlns:a16="http://schemas.microsoft.com/office/drawing/2014/main" id="{8FC35880-9322-A84C-BA27-66F15C7A7B84}"/>
              </a:ext>
            </a:extLst>
          </p:cNvPr>
          <p:cNvGrpSpPr/>
          <p:nvPr/>
        </p:nvGrpSpPr>
        <p:grpSpPr>
          <a:xfrm>
            <a:off x="6637468" y="268971"/>
            <a:ext cx="4714744" cy="6223898"/>
            <a:chOff x="5527320" y="425401"/>
            <a:chExt cx="3759200" cy="5164269"/>
          </a:xfrm>
        </p:grpSpPr>
        <p:pic>
          <p:nvPicPr>
            <p:cNvPr id="15" name="Picture 111" descr="A screenshot of a cell phone&#10;&#10;Description automatically generated">
              <a:extLst>
                <a:ext uri="{FF2B5EF4-FFF2-40B4-BE49-F238E27FC236}">
                  <a16:creationId xmlns:a16="http://schemas.microsoft.com/office/drawing/2014/main" id="{1AD264F0-A9D2-AC45-8E41-8BEDFAD987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3299" b="67014"/>
            <a:stretch>
              <a:fillRect/>
            </a:stretch>
          </p:blipFill>
          <p:spPr bwMode="auto">
            <a:xfrm>
              <a:off x="5529262" y="425401"/>
              <a:ext cx="3733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2" descr="A screenshot of a cell phone&#10;&#10;Description automatically generated">
              <a:extLst>
                <a:ext uri="{FF2B5EF4-FFF2-40B4-BE49-F238E27FC236}">
                  <a16:creationId xmlns:a16="http://schemas.microsoft.com/office/drawing/2014/main" id="{76575475-360E-BA4C-800E-44ECC9E229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1" t="41704" r="21" b="25310"/>
            <a:stretch>
              <a:fillRect/>
            </a:stretch>
          </p:blipFill>
          <p:spPr bwMode="auto">
            <a:xfrm>
              <a:off x="5527320" y="2441649"/>
              <a:ext cx="375920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3" descr="A screenshot of a cell phone&#10;&#10;Description automatically generated">
              <a:extLst>
                <a:ext uri="{FF2B5EF4-FFF2-40B4-BE49-F238E27FC236}">
                  <a16:creationId xmlns:a16="http://schemas.microsoft.com/office/drawing/2014/main" id="{2C9EDD4C-0B96-D04D-9DAF-C273742F73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84332" b="3130"/>
            <a:stretch>
              <a:fillRect/>
            </a:stretch>
          </p:blipFill>
          <p:spPr bwMode="auto">
            <a:xfrm>
              <a:off x="5529262" y="4726070"/>
              <a:ext cx="3746500" cy="863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6340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id="{0D0455A2-FF8B-EF4E-AA18-A0CC6E69F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4" y="266489"/>
            <a:ext cx="5949824" cy="476498"/>
          </a:xfrm>
          <a:prstGeom prst="rect">
            <a:avLst/>
          </a:prstGeom>
        </p:spPr>
      </p:pic>
      <p:sp>
        <p:nvSpPr>
          <p:cNvPr id="5" name="Title 4">
            <a:extLst>
              <a:ext uri="{FF2B5EF4-FFF2-40B4-BE49-F238E27FC236}">
                <a16:creationId xmlns:a16="http://schemas.microsoft.com/office/drawing/2014/main" id="{FFC56EC7-D3E6-0440-AB98-699C5C193E60}"/>
              </a:ext>
            </a:extLst>
          </p:cNvPr>
          <p:cNvSpPr>
            <a:spLocks noGrp="1"/>
          </p:cNvSpPr>
          <p:nvPr>
            <p:ph type="title"/>
          </p:nvPr>
        </p:nvSpPr>
        <p:spPr>
          <a:xfrm>
            <a:off x="839788" y="238832"/>
            <a:ext cx="5603542" cy="530225"/>
          </a:xfrm>
        </p:spPr>
        <p:txBody>
          <a:bodyPr anchor="ctr">
            <a:normAutofit/>
          </a:bodyPr>
          <a:lstStyle/>
          <a:p>
            <a:r>
              <a:rPr lang="es-ES_tradnl" sz="2000" b="1">
                <a:latin typeface="Arial" panose="020B0604020202020204" pitchFamily="34" charset="0"/>
                <a:cs typeface="Arial" panose="020B0604020202020204" pitchFamily="34" charset="0"/>
              </a:rPr>
              <a:t>CONFIGURACIÓN DEL SERVIDOR WEB</a:t>
            </a:r>
          </a:p>
        </p:txBody>
      </p:sp>
      <p:pic>
        <p:nvPicPr>
          <p:cNvPr id="4" name="Content Placeholder 3" descr="A screenshot of a social media post&#10;&#10;Description automatically generated">
            <a:extLst>
              <a:ext uri="{FF2B5EF4-FFF2-40B4-BE49-F238E27FC236}">
                <a16:creationId xmlns:a16="http://schemas.microsoft.com/office/drawing/2014/main" id="{3DD34438-5A0E-0941-83F1-42DFEE717007}"/>
              </a:ext>
            </a:extLst>
          </p:cNvPr>
          <p:cNvPicPr>
            <a:picLocks noGrp="1"/>
          </p:cNvPicPr>
          <p:nvPr>
            <p:ph idx="1"/>
          </p:nvPr>
        </p:nvPicPr>
        <p:blipFill rotWithShape="1">
          <a:blip r:embed="rId4"/>
          <a:stretch/>
        </p:blipFill>
        <p:spPr bwMode="auto">
          <a:xfrm>
            <a:off x="716810" y="1116418"/>
            <a:ext cx="5173627" cy="462516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352EF410-0FFF-F140-AE6A-A7D48EE5732C}"/>
              </a:ext>
            </a:extLst>
          </p:cNvPr>
          <p:cNvGraphicFramePr>
            <a:graphicFrameLocks noGrp="1"/>
          </p:cNvGraphicFramePr>
          <p:nvPr>
            <p:extLst>
              <p:ext uri="{D42A27DB-BD31-4B8C-83A1-F6EECF244321}">
                <p14:modId xmlns:p14="http://schemas.microsoft.com/office/powerpoint/2010/main" val="2394979529"/>
              </p:ext>
            </p:extLst>
          </p:nvPr>
        </p:nvGraphicFramePr>
        <p:xfrm>
          <a:off x="7156957" y="2696263"/>
          <a:ext cx="3636981" cy="1465472"/>
        </p:xfrm>
        <a:graphic>
          <a:graphicData uri="http://schemas.openxmlformats.org/drawingml/2006/table">
            <a:tbl>
              <a:tblPr firstRow="1" firstCol="1" bandRow="1">
                <a:tableStyleId>{2D5ABB26-0587-4C30-8999-92F81FD0307C}</a:tableStyleId>
              </a:tblPr>
              <a:tblGrid>
                <a:gridCol w="1817763">
                  <a:extLst>
                    <a:ext uri="{9D8B030D-6E8A-4147-A177-3AD203B41FA5}">
                      <a16:colId xmlns:a16="http://schemas.microsoft.com/office/drawing/2014/main" val="996099808"/>
                    </a:ext>
                  </a:extLst>
                </a:gridCol>
                <a:gridCol w="1819218">
                  <a:extLst>
                    <a:ext uri="{9D8B030D-6E8A-4147-A177-3AD203B41FA5}">
                      <a16:colId xmlns:a16="http://schemas.microsoft.com/office/drawing/2014/main" val="2146515511"/>
                    </a:ext>
                  </a:extLst>
                </a:gridCol>
              </a:tblGrid>
              <a:tr h="247922">
                <a:tc>
                  <a:txBody>
                    <a:bodyPr/>
                    <a:lstStyle/>
                    <a:p>
                      <a:pPr marL="0" indent="0" algn="ctr">
                        <a:lnSpc>
                          <a:spcPct val="100000"/>
                        </a:lnSpc>
                        <a:spcAft>
                          <a:spcPts val="0"/>
                        </a:spcAft>
                      </a:pPr>
                      <a:r>
                        <a:rPr lang="es-ES" sz="1600" b="1" dirty="0">
                          <a:effectLst/>
                          <a:latin typeface="Arial" panose="020B0604020202020204" pitchFamily="34" charset="0"/>
                          <a:cs typeface="Arial" panose="020B0604020202020204" pitchFamily="34" charset="0"/>
                        </a:rPr>
                        <a:t>Ícono</a:t>
                      </a:r>
                      <a:endParaRPr lang="en-EC"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600" b="1" kern="1200" dirty="0">
                          <a:solidFill>
                            <a:schemeClr val="tx1"/>
                          </a:solidFill>
                          <a:effectLst/>
                          <a:latin typeface="Arial" panose="020B0604020202020204" pitchFamily="34" charset="0"/>
                          <a:ea typeface="+mn-ea"/>
                          <a:cs typeface="Arial" panose="020B0604020202020204" pitchFamily="34" charset="0"/>
                        </a:rPr>
                        <a:t>Dirección IP</a:t>
                      </a:r>
                      <a:endParaRPr lang="en-EC" sz="16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066"/>
                  </a:ext>
                </a:extLst>
              </a:tr>
              <a:tr h="608775">
                <a:tc>
                  <a:txBody>
                    <a:bodyPr/>
                    <a:lstStyle/>
                    <a:p>
                      <a:pPr marL="0" indent="0" algn="ctr" defTabSz="914400" rtl="0" eaLnBrk="1" latinLnBrk="0" hangingPunct="1">
                        <a:lnSpc>
                          <a:spcPct val="100000"/>
                        </a:lnSpc>
                        <a:spcAft>
                          <a:spcPts val="0"/>
                        </a:spcAft>
                      </a:pPr>
                      <a:r>
                        <a:rPr lang="es-ES" sz="1600" kern="1200" dirty="0">
                          <a:solidFill>
                            <a:schemeClr val="tx1"/>
                          </a:solidFill>
                          <a:effectLst/>
                          <a:latin typeface="Arial" panose="020B0604020202020204" pitchFamily="34" charset="0"/>
                          <a:ea typeface="+mn-ea"/>
                          <a:cs typeface="Arial" panose="020B0604020202020204" pitchFamily="34" charset="0"/>
                        </a:rPr>
                        <a:t>Horno 1</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pPr>
                      <a:r>
                        <a:rPr lang="es-ES" sz="1600" kern="1200" dirty="0">
                          <a:solidFill>
                            <a:schemeClr val="tx1"/>
                          </a:solidFill>
                          <a:effectLst/>
                          <a:latin typeface="Arial" panose="020B0604020202020204" pitchFamily="34" charset="0"/>
                          <a:ea typeface="+mn-ea"/>
                          <a:cs typeface="Arial" panose="020B0604020202020204" pitchFamily="34" charset="0"/>
                        </a:rPr>
                        <a:t>10.160.30.80</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12416559"/>
                  </a:ext>
                </a:extLst>
              </a:tr>
              <a:tr h="608775">
                <a:tc>
                  <a:txBody>
                    <a:bodyPr/>
                    <a:lstStyle/>
                    <a:p>
                      <a:pPr marL="0" indent="0" algn="ctr" defTabSz="914400" rtl="0" eaLnBrk="1" latinLnBrk="0" hangingPunct="1">
                        <a:lnSpc>
                          <a:spcPct val="100000"/>
                        </a:lnSpc>
                        <a:spcAft>
                          <a:spcPts val="0"/>
                        </a:spcAft>
                      </a:pPr>
                      <a:r>
                        <a:rPr lang="es-ES" sz="1600" kern="1200">
                          <a:solidFill>
                            <a:schemeClr val="tx1"/>
                          </a:solidFill>
                          <a:effectLst/>
                          <a:latin typeface="Arial" panose="020B0604020202020204" pitchFamily="34" charset="0"/>
                          <a:ea typeface="+mn-ea"/>
                          <a:cs typeface="Arial" panose="020B0604020202020204" pitchFamily="34" charset="0"/>
                        </a:rPr>
                        <a:t>Horno 2</a:t>
                      </a:r>
                      <a:endParaRPr lang="en-EC" sz="16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600" kern="1200" dirty="0">
                          <a:solidFill>
                            <a:schemeClr val="tx1"/>
                          </a:solidFill>
                          <a:effectLst/>
                          <a:latin typeface="Arial" panose="020B0604020202020204" pitchFamily="34" charset="0"/>
                          <a:ea typeface="+mn-ea"/>
                          <a:cs typeface="Arial" panose="020B0604020202020204" pitchFamily="34" charset="0"/>
                        </a:rPr>
                        <a:t>10.160.30.81</a:t>
                      </a:r>
                      <a:endParaRPr lang="en-EC"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3388706"/>
                  </a:ext>
                </a:extLst>
              </a:tr>
            </a:tbl>
          </a:graphicData>
        </a:graphic>
      </p:graphicFrame>
    </p:spTree>
    <p:extLst>
      <p:ext uri="{BB962C8B-B14F-4D97-AF65-F5344CB8AC3E}">
        <p14:creationId xmlns:p14="http://schemas.microsoft.com/office/powerpoint/2010/main" val="3663691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4">
            <a:extLst>
              <a:ext uri="{FF2B5EF4-FFF2-40B4-BE49-F238E27FC236}">
                <a16:creationId xmlns:a16="http://schemas.microsoft.com/office/drawing/2014/main" id="{4E68D97C-6907-AE46-A3AC-5BA810347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4" y="252841"/>
            <a:ext cx="5106994" cy="476498"/>
          </a:xfrm>
          <a:prstGeom prst="rect">
            <a:avLst/>
          </a:prstGeom>
        </p:spPr>
      </p:pic>
      <p:sp>
        <p:nvSpPr>
          <p:cNvPr id="2" name="Title 1">
            <a:extLst>
              <a:ext uri="{FF2B5EF4-FFF2-40B4-BE49-F238E27FC236}">
                <a16:creationId xmlns:a16="http://schemas.microsoft.com/office/drawing/2014/main" id="{E0ECEAB8-84E3-FB4A-BC6B-B22441602C0F}"/>
              </a:ext>
            </a:extLst>
          </p:cNvPr>
          <p:cNvSpPr>
            <a:spLocks noGrp="1"/>
          </p:cNvSpPr>
          <p:nvPr>
            <p:ph type="title"/>
          </p:nvPr>
        </p:nvSpPr>
        <p:spPr>
          <a:xfrm>
            <a:off x="684513" y="225184"/>
            <a:ext cx="3932237" cy="531806"/>
          </a:xfrm>
        </p:spPr>
        <p:txBody>
          <a:bodyPr anchor="ctr">
            <a:normAutofit/>
          </a:bodyPr>
          <a:lstStyle/>
          <a:p>
            <a:r>
              <a:rPr lang="es-ES_tradnl" sz="2000" b="1" dirty="0">
                <a:latin typeface="Arial" panose="020B0604020202020204" pitchFamily="34" charset="0"/>
                <a:cs typeface="Arial" panose="020B0604020202020204" pitchFamily="34" charset="0"/>
              </a:rPr>
              <a:t>SERVIDOR WEB</a:t>
            </a:r>
          </a:p>
        </p:txBody>
      </p:sp>
      <p:sp>
        <p:nvSpPr>
          <p:cNvPr id="10" name="Rectangle 10">
            <a:extLst>
              <a:ext uri="{FF2B5EF4-FFF2-40B4-BE49-F238E27FC236}">
                <a16:creationId xmlns:a16="http://schemas.microsoft.com/office/drawing/2014/main" id="{61620B45-7B5C-BE4B-9FDE-E6A9A92379C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16" name="Picture 37" descr="Logging in to Simatic S7 ReST API using a python client (Part 2) - Johannes  Kinzigs Blog">
            <a:extLst>
              <a:ext uri="{FF2B5EF4-FFF2-40B4-BE49-F238E27FC236}">
                <a16:creationId xmlns:a16="http://schemas.microsoft.com/office/drawing/2014/main" id="{787DEC4D-53B0-DE42-9BA9-DF61E424CF69}"/>
              </a:ext>
            </a:extLst>
          </p:cNvPr>
          <p:cNvPicPr>
            <a:picLocks noGrp="1" noChangeAspect="1" noChangeArrowheads="1"/>
          </p:cNvPicPr>
          <p:nvPr>
            <p:ph idx="1"/>
          </p:nvPr>
        </p:nvPicPr>
        <p:blipFill>
          <a:blip r:embed="rId4" r:link="rId5">
            <a:extLst>
              <a:ext uri="{28A0092B-C50C-407E-A947-70E740481C1C}">
                <a14:useLocalDpi xmlns:a14="http://schemas.microsoft.com/office/drawing/2010/main" val="0"/>
              </a:ext>
            </a:extLst>
          </a:blip>
          <a:srcRect t="1645" b="15128"/>
          <a:stretch>
            <a:fillRect/>
          </a:stretch>
        </p:blipFill>
        <p:spPr bwMode="auto">
          <a:xfrm>
            <a:off x="5235204" y="1206804"/>
            <a:ext cx="6706902" cy="416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F627AF6D-8C8A-204E-9F29-B8B0E247F3FE}"/>
              </a:ext>
            </a:extLst>
          </p:cNvPr>
          <p:cNvGraphicFramePr/>
          <p:nvPr>
            <p:extLst>
              <p:ext uri="{D42A27DB-BD31-4B8C-83A1-F6EECF244321}">
                <p14:modId xmlns:p14="http://schemas.microsoft.com/office/powerpoint/2010/main" val="1348940247"/>
              </p:ext>
            </p:extLst>
          </p:nvPr>
        </p:nvGraphicFramePr>
        <p:xfrm>
          <a:off x="414669" y="2275367"/>
          <a:ext cx="4678325" cy="22221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7216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id="{22B03737-5B35-F646-BF61-43D434026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3" y="252841"/>
            <a:ext cx="5175233" cy="476498"/>
          </a:xfrm>
          <a:prstGeom prst="rect">
            <a:avLst/>
          </a:prstGeom>
        </p:spPr>
      </p:pic>
      <p:sp>
        <p:nvSpPr>
          <p:cNvPr id="2" name="Title 1">
            <a:extLst>
              <a:ext uri="{FF2B5EF4-FFF2-40B4-BE49-F238E27FC236}">
                <a16:creationId xmlns:a16="http://schemas.microsoft.com/office/drawing/2014/main" id="{2BE6E874-1446-7645-87B8-2B2BF4653557}"/>
              </a:ext>
            </a:extLst>
          </p:cNvPr>
          <p:cNvSpPr>
            <a:spLocks noGrp="1"/>
          </p:cNvSpPr>
          <p:nvPr>
            <p:ph type="title"/>
          </p:nvPr>
        </p:nvSpPr>
        <p:spPr>
          <a:xfrm>
            <a:off x="839788" y="225184"/>
            <a:ext cx="3932237" cy="504154"/>
          </a:xfrm>
        </p:spPr>
        <p:txBody>
          <a:bodyPr anchor="ctr">
            <a:normAutofit/>
          </a:bodyPr>
          <a:lstStyle/>
          <a:p>
            <a:r>
              <a:rPr lang="es-ES_tradnl" sz="2000" b="1" dirty="0">
                <a:latin typeface="Arial" panose="020B0604020202020204" pitchFamily="34" charset="0"/>
                <a:cs typeface="Arial" panose="020B0604020202020204" pitchFamily="34" charset="0"/>
              </a:rPr>
              <a:t>VENTANA INICIAL</a:t>
            </a:r>
          </a:p>
        </p:txBody>
      </p:sp>
      <p:sp>
        <p:nvSpPr>
          <p:cNvPr id="5" name="Rectangle 2">
            <a:extLst>
              <a:ext uri="{FF2B5EF4-FFF2-40B4-BE49-F238E27FC236}">
                <a16:creationId xmlns:a16="http://schemas.microsoft.com/office/drawing/2014/main" id="{5AE5653C-6C42-C649-8849-DB4EF4C42C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7" name="Rectangle 2">
            <a:extLst>
              <a:ext uri="{FF2B5EF4-FFF2-40B4-BE49-F238E27FC236}">
                <a16:creationId xmlns:a16="http://schemas.microsoft.com/office/drawing/2014/main" id="{C0A8D051-1E1F-894F-8A71-4485285FB54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9" name="Picture 18" descr="A screenshot of a cell phone&#10;&#10;Description automatically generated">
            <a:extLst>
              <a:ext uri="{FF2B5EF4-FFF2-40B4-BE49-F238E27FC236}">
                <a16:creationId xmlns:a16="http://schemas.microsoft.com/office/drawing/2014/main" id="{3C263486-13A0-3544-9301-010678D2F476}"/>
              </a:ext>
            </a:extLst>
          </p:cNvPr>
          <p:cNvPicPr>
            <a:picLocks noGrp="1" noChangeAspect="1" noChangeArrowheads="1"/>
          </p:cNvPicPr>
          <p:nvPr>
            <p:ph idx="1"/>
          </p:nvPr>
        </p:nvPicPr>
        <p:blipFill>
          <a:blip r:embed="rId4" r:link="rId5">
            <a:extLst>
              <a:ext uri="{28A0092B-C50C-407E-A947-70E740481C1C}">
                <a14:useLocalDpi xmlns:a14="http://schemas.microsoft.com/office/drawing/2010/main" val="0"/>
              </a:ext>
            </a:extLst>
          </a:blip>
          <a:srcRect t="2470" b="2859"/>
          <a:stretch>
            <a:fillRect/>
          </a:stretch>
        </p:blipFill>
        <p:spPr bwMode="auto">
          <a:xfrm>
            <a:off x="4976132" y="1302065"/>
            <a:ext cx="7073832" cy="416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7EB1E0D4-3E14-9042-B436-60CE09971CBE}"/>
              </a:ext>
            </a:extLst>
          </p:cNvPr>
          <p:cNvGraphicFramePr/>
          <p:nvPr>
            <p:extLst>
              <p:ext uri="{D42A27DB-BD31-4B8C-83A1-F6EECF244321}">
                <p14:modId xmlns:p14="http://schemas.microsoft.com/office/powerpoint/2010/main" val="1085487824"/>
              </p:ext>
            </p:extLst>
          </p:nvPr>
        </p:nvGraphicFramePr>
        <p:xfrm>
          <a:off x="414669" y="2275367"/>
          <a:ext cx="4678325" cy="22221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0305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0C02C9-118E-4556-90F8-BC330E8BADC1}"/>
              </a:ext>
            </a:extLst>
          </p:cNvPr>
          <p:cNvSpPr>
            <a:spLocks noGrp="1"/>
          </p:cNvSpPr>
          <p:nvPr>
            <p:ph idx="1"/>
          </p:nvPr>
        </p:nvSpPr>
        <p:spPr>
          <a:xfrm>
            <a:off x="838200" y="670034"/>
            <a:ext cx="11032737" cy="5517931"/>
          </a:xfrm>
        </p:spPr>
        <p:txBody>
          <a:bodyPr>
            <a:normAutofit/>
          </a:bodyPr>
          <a:lstStyle/>
          <a:p>
            <a:pPr marL="0" indent="0">
              <a:buNone/>
            </a:pPr>
            <a:r>
              <a:rPr lang="es-EC" sz="2000" b="1" dirty="0">
                <a:effectLst/>
                <a:latin typeface="Arial" panose="020B0604020202020204" pitchFamily="34" charset="0"/>
                <a:ea typeface="Times New Roman" panose="02020603050405020304" pitchFamily="18" charset="0"/>
                <a:cs typeface="Arial" panose="020B0604020202020204" pitchFamily="34" charset="0"/>
              </a:rPr>
              <a:t>Específicos</a:t>
            </a:r>
          </a:p>
          <a:p>
            <a:pPr marL="342900" lvl="0" indent="-342900">
              <a:lnSpc>
                <a:spcPct val="200000"/>
              </a:lnSpc>
              <a:spcAft>
                <a:spcPts val="0"/>
              </a:spcAft>
              <a:buFont typeface="Symbol" panose="05050102010706020507" pitchFamily="18" charset="2"/>
              <a:buChar char=""/>
            </a:pPr>
            <a:r>
              <a:rPr lang="es-EC" sz="2000" dirty="0">
                <a:effectLst/>
                <a:latin typeface="Arial" panose="020B0604020202020204" pitchFamily="34" charset="0"/>
                <a:ea typeface="Calibri" panose="020F0502020204030204" pitchFamily="34" charset="0"/>
                <a:cs typeface="Arial" panose="020B0604020202020204" pitchFamily="34" charset="0"/>
              </a:rPr>
              <a:t>Minimizar los riesgos existentes para el operador utilizando funciones de seguridad ante cualquier falla o emergencia en el proceso.</a:t>
            </a:r>
          </a:p>
          <a:p>
            <a:pPr marL="342900" lvl="0" indent="-342900">
              <a:lnSpc>
                <a:spcPct val="200000"/>
              </a:lnSpc>
              <a:spcAft>
                <a:spcPts val="0"/>
              </a:spcAft>
              <a:buFont typeface="Symbol" panose="05050102010706020507" pitchFamily="18" charset="2"/>
              <a:buChar char=""/>
            </a:pPr>
            <a:r>
              <a:rPr lang="es-EC" sz="2000" dirty="0">
                <a:effectLst/>
                <a:latin typeface="Arial" panose="020B0604020202020204" pitchFamily="34" charset="0"/>
                <a:ea typeface="Calibri" panose="020F0502020204030204" pitchFamily="34" charset="0"/>
                <a:cs typeface="Arial" panose="020B0604020202020204" pitchFamily="34" charset="0"/>
              </a:rPr>
              <a:t>Mantener estándares de calidad controlando los valores de temperatura y humedad ideales para el producto dentro de los hornos.</a:t>
            </a:r>
          </a:p>
          <a:p>
            <a:pPr marL="342900" lvl="0" indent="-342900">
              <a:lnSpc>
                <a:spcPct val="200000"/>
              </a:lnSpc>
              <a:spcAft>
                <a:spcPts val="800"/>
              </a:spcAft>
              <a:buFont typeface="Symbol" panose="05050102010706020507" pitchFamily="18" charset="2"/>
              <a:buChar char=""/>
            </a:pPr>
            <a:r>
              <a:rPr lang="es-EC" sz="2000" dirty="0">
                <a:effectLst/>
                <a:latin typeface="Arial" panose="020B0604020202020204" pitchFamily="34" charset="0"/>
                <a:ea typeface="Calibri" panose="020F0502020204030204" pitchFamily="34" charset="0"/>
                <a:cs typeface="Arial" panose="020B0604020202020204" pitchFamily="34" charset="0"/>
              </a:rPr>
              <a:t>Facilitar la operación y mantenimiento del sistema de control automático mediante la elaboración de documentación técnica y manuales de ingeniería.</a:t>
            </a:r>
          </a:p>
          <a:p>
            <a:endParaRPr lang="es-EC" dirty="0"/>
          </a:p>
        </p:txBody>
      </p:sp>
      <p:pic>
        <p:nvPicPr>
          <p:cNvPr id="7" name="Imagen 6">
            <a:extLst>
              <a:ext uri="{FF2B5EF4-FFF2-40B4-BE49-F238E27FC236}">
                <a16:creationId xmlns:a16="http://schemas.microsoft.com/office/drawing/2014/main" id="{4E72D206-892A-47A7-9F87-E9B4817E5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43978" y="2733762"/>
            <a:ext cx="5730195" cy="476498"/>
          </a:xfrm>
          <a:prstGeom prst="rect">
            <a:avLst/>
          </a:prstGeom>
        </p:spPr>
      </p:pic>
      <p:sp>
        <p:nvSpPr>
          <p:cNvPr id="8" name="CuadroTexto 7">
            <a:extLst>
              <a:ext uri="{FF2B5EF4-FFF2-40B4-BE49-F238E27FC236}">
                <a16:creationId xmlns:a16="http://schemas.microsoft.com/office/drawing/2014/main" id="{F3501765-EF91-4995-9ADA-995AECABD948}"/>
              </a:ext>
            </a:extLst>
          </p:cNvPr>
          <p:cNvSpPr txBox="1"/>
          <p:nvPr/>
        </p:nvSpPr>
        <p:spPr>
          <a:xfrm rot="16200000">
            <a:off x="-686172" y="3979247"/>
            <a:ext cx="2414582" cy="400110"/>
          </a:xfrm>
          <a:prstGeom prst="rect">
            <a:avLst/>
          </a:prstGeom>
          <a:noFill/>
        </p:spPr>
        <p:txBody>
          <a:bodyPr wrap="square">
            <a:spAutoFit/>
          </a:bodyPr>
          <a:lstStyle/>
          <a:p>
            <a:r>
              <a:rPr lang="es-EC" sz="2000" b="1" dirty="0">
                <a:latin typeface="Arial" panose="020B0604020202020204" pitchFamily="34" charset="0"/>
              </a:rPr>
              <a:t>OBJETIVOS</a:t>
            </a:r>
            <a:endParaRPr lang="es-EC" b="1" dirty="0"/>
          </a:p>
        </p:txBody>
      </p:sp>
    </p:spTree>
    <p:extLst>
      <p:ext uri="{BB962C8B-B14F-4D97-AF65-F5344CB8AC3E}">
        <p14:creationId xmlns:p14="http://schemas.microsoft.com/office/powerpoint/2010/main" val="4210510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253E3F-293D-4A45-BB82-757158195E3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7" name="Picture 40" descr="page93image1859184592">
            <a:extLst>
              <a:ext uri="{FF2B5EF4-FFF2-40B4-BE49-F238E27FC236}">
                <a16:creationId xmlns:a16="http://schemas.microsoft.com/office/drawing/2014/main" id="{37469074-0366-EB4C-BD30-91F07481F0BA}"/>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5470336" y="1344600"/>
            <a:ext cx="5975808" cy="41688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4">
            <a:extLst>
              <a:ext uri="{FF2B5EF4-FFF2-40B4-BE49-F238E27FC236}">
                <a16:creationId xmlns:a16="http://schemas.microsoft.com/office/drawing/2014/main" id="{412ED9B1-9A75-AA4D-99BE-931CCCF891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222" y="266489"/>
            <a:ext cx="5366303" cy="476498"/>
          </a:xfrm>
          <a:prstGeom prst="rect">
            <a:avLst/>
          </a:prstGeom>
        </p:spPr>
      </p:pic>
      <p:sp>
        <p:nvSpPr>
          <p:cNvPr id="8" name="Title 1">
            <a:extLst>
              <a:ext uri="{FF2B5EF4-FFF2-40B4-BE49-F238E27FC236}">
                <a16:creationId xmlns:a16="http://schemas.microsoft.com/office/drawing/2014/main" id="{F5159252-731B-E542-9C91-1F59B380F80F}"/>
              </a:ext>
            </a:extLst>
          </p:cNvPr>
          <p:cNvSpPr>
            <a:spLocks noGrp="1"/>
          </p:cNvSpPr>
          <p:nvPr>
            <p:ph type="title"/>
          </p:nvPr>
        </p:nvSpPr>
        <p:spPr>
          <a:xfrm>
            <a:off x="635072" y="238832"/>
            <a:ext cx="3932237" cy="531812"/>
          </a:xfrm>
        </p:spPr>
        <p:txBody>
          <a:bodyPr anchor="ctr">
            <a:normAutofit/>
          </a:bodyPr>
          <a:lstStyle/>
          <a:p>
            <a:r>
              <a:rPr lang="es-ES_tradnl" sz="2000" b="1" dirty="0">
                <a:latin typeface="Arial" panose="020B0604020202020204" pitchFamily="34" charset="0"/>
                <a:cs typeface="Arial" panose="020B0604020202020204" pitchFamily="34" charset="0"/>
              </a:rPr>
              <a:t>NAVEGADOR DE ARCHIVOS</a:t>
            </a:r>
          </a:p>
        </p:txBody>
      </p:sp>
      <p:graphicFrame>
        <p:nvGraphicFramePr>
          <p:cNvPr id="9" name="Diagram 8">
            <a:extLst>
              <a:ext uri="{FF2B5EF4-FFF2-40B4-BE49-F238E27FC236}">
                <a16:creationId xmlns:a16="http://schemas.microsoft.com/office/drawing/2014/main" id="{0BC7F951-049A-1949-AAC0-2CFA9F76FCDA}"/>
              </a:ext>
            </a:extLst>
          </p:cNvPr>
          <p:cNvGraphicFramePr/>
          <p:nvPr>
            <p:extLst>
              <p:ext uri="{D42A27DB-BD31-4B8C-83A1-F6EECF244321}">
                <p14:modId xmlns:p14="http://schemas.microsoft.com/office/powerpoint/2010/main" val="2615547163"/>
              </p:ext>
            </p:extLst>
          </p:nvPr>
        </p:nvGraphicFramePr>
        <p:xfrm>
          <a:off x="414669" y="2275367"/>
          <a:ext cx="4678325" cy="22221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76492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449479-37B6-E24C-B149-D84AADBD71E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7" name="Picture 47" descr="page94image1859291104">
            <a:extLst>
              <a:ext uri="{FF2B5EF4-FFF2-40B4-BE49-F238E27FC236}">
                <a16:creationId xmlns:a16="http://schemas.microsoft.com/office/drawing/2014/main" id="{30A930BE-CD01-304F-BC2B-AD871B440002}"/>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5531883" y="1344600"/>
            <a:ext cx="5697360" cy="41688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4">
            <a:extLst>
              <a:ext uri="{FF2B5EF4-FFF2-40B4-BE49-F238E27FC236}">
                <a16:creationId xmlns:a16="http://schemas.microsoft.com/office/drawing/2014/main" id="{A317284F-1A7B-7B45-B259-4FB797F5F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223" y="252843"/>
            <a:ext cx="5407246" cy="476498"/>
          </a:xfrm>
          <a:prstGeom prst="rect">
            <a:avLst/>
          </a:prstGeom>
        </p:spPr>
      </p:pic>
      <p:sp>
        <p:nvSpPr>
          <p:cNvPr id="8" name="Title 1">
            <a:extLst>
              <a:ext uri="{FF2B5EF4-FFF2-40B4-BE49-F238E27FC236}">
                <a16:creationId xmlns:a16="http://schemas.microsoft.com/office/drawing/2014/main" id="{0B40E07A-032B-8D42-A1FA-7963BF53CBEE}"/>
              </a:ext>
            </a:extLst>
          </p:cNvPr>
          <p:cNvSpPr txBox="1">
            <a:spLocks/>
          </p:cNvSpPr>
          <p:nvPr/>
        </p:nvSpPr>
        <p:spPr>
          <a:xfrm>
            <a:off x="607776" y="225186"/>
            <a:ext cx="3932237" cy="5318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S_tradnl" sz="2000" b="1" dirty="0">
                <a:latin typeface="Arial" panose="020B0604020202020204" pitchFamily="34" charset="0"/>
                <a:cs typeface="Arial" panose="020B0604020202020204" pitchFamily="34" charset="0"/>
              </a:rPr>
              <a:t>NAVEGADOR DE ARCHIVOS</a:t>
            </a:r>
          </a:p>
        </p:txBody>
      </p:sp>
      <p:graphicFrame>
        <p:nvGraphicFramePr>
          <p:cNvPr id="9" name="Diagram 8">
            <a:extLst>
              <a:ext uri="{FF2B5EF4-FFF2-40B4-BE49-F238E27FC236}">
                <a16:creationId xmlns:a16="http://schemas.microsoft.com/office/drawing/2014/main" id="{85F5A4DD-96BE-3044-B785-927AAFA82726}"/>
              </a:ext>
            </a:extLst>
          </p:cNvPr>
          <p:cNvGraphicFramePr/>
          <p:nvPr>
            <p:extLst>
              <p:ext uri="{D42A27DB-BD31-4B8C-83A1-F6EECF244321}">
                <p14:modId xmlns:p14="http://schemas.microsoft.com/office/powerpoint/2010/main" val="923316116"/>
              </p:ext>
            </p:extLst>
          </p:nvPr>
        </p:nvGraphicFramePr>
        <p:xfrm>
          <a:off x="414669" y="2275367"/>
          <a:ext cx="4678325" cy="22221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80518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46B8D207-C212-1C40-814C-99DEF27973E1}"/>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1705" r="3747"/>
          <a:stretch/>
        </p:blipFill>
        <p:spPr>
          <a:xfrm>
            <a:off x="5348176" y="2642191"/>
            <a:ext cx="6429155" cy="1573618"/>
          </a:xfrm>
          <a:prstGeom prst="rect">
            <a:avLst/>
          </a:prstGeom>
        </p:spPr>
      </p:pic>
      <p:pic>
        <p:nvPicPr>
          <p:cNvPr id="10" name="Imagen 4">
            <a:extLst>
              <a:ext uri="{FF2B5EF4-FFF2-40B4-BE49-F238E27FC236}">
                <a16:creationId xmlns:a16="http://schemas.microsoft.com/office/drawing/2014/main" id="{9512E97C-692D-F64E-947C-E836605D4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23" y="252841"/>
            <a:ext cx="5448189" cy="476498"/>
          </a:xfrm>
          <a:prstGeom prst="rect">
            <a:avLst/>
          </a:prstGeom>
        </p:spPr>
      </p:pic>
      <p:sp>
        <p:nvSpPr>
          <p:cNvPr id="11" name="Title 1">
            <a:extLst>
              <a:ext uri="{FF2B5EF4-FFF2-40B4-BE49-F238E27FC236}">
                <a16:creationId xmlns:a16="http://schemas.microsoft.com/office/drawing/2014/main" id="{23DF71C3-06F5-0D4E-BFBC-10205B14DFD3}"/>
              </a:ext>
            </a:extLst>
          </p:cNvPr>
          <p:cNvSpPr>
            <a:spLocks noGrp="1"/>
          </p:cNvSpPr>
          <p:nvPr>
            <p:ph type="title"/>
          </p:nvPr>
        </p:nvSpPr>
        <p:spPr>
          <a:xfrm>
            <a:off x="839788" y="225184"/>
            <a:ext cx="3932237" cy="531812"/>
          </a:xfrm>
        </p:spPr>
        <p:txBody>
          <a:bodyPr anchor="ctr">
            <a:normAutofit/>
          </a:bodyPr>
          <a:lstStyle/>
          <a:p>
            <a:r>
              <a:rPr lang="es-ES_tradnl" sz="2000" b="1" dirty="0">
                <a:latin typeface="Arial" panose="020B0604020202020204" pitchFamily="34" charset="0"/>
                <a:cs typeface="Arial" panose="020B0604020202020204" pitchFamily="34" charset="0"/>
              </a:rPr>
              <a:t>ARCHIVOS CSV</a:t>
            </a:r>
          </a:p>
        </p:txBody>
      </p:sp>
      <p:graphicFrame>
        <p:nvGraphicFramePr>
          <p:cNvPr id="12" name="Diagram 11">
            <a:extLst>
              <a:ext uri="{FF2B5EF4-FFF2-40B4-BE49-F238E27FC236}">
                <a16:creationId xmlns:a16="http://schemas.microsoft.com/office/drawing/2014/main" id="{5B5E0E0A-9984-DE4D-8916-D94519ADD0A6}"/>
              </a:ext>
            </a:extLst>
          </p:cNvPr>
          <p:cNvGraphicFramePr/>
          <p:nvPr>
            <p:extLst>
              <p:ext uri="{D42A27DB-BD31-4B8C-83A1-F6EECF244321}">
                <p14:modId xmlns:p14="http://schemas.microsoft.com/office/powerpoint/2010/main" val="3735789260"/>
              </p:ext>
            </p:extLst>
          </p:nvPr>
        </p:nvGraphicFramePr>
        <p:xfrm>
          <a:off x="414669" y="2275367"/>
          <a:ext cx="4678325" cy="22221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42559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7DADD13-A9EF-473B-8860-6F7631A59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5" name="CuadroTexto 4">
            <a:extLst>
              <a:ext uri="{FF2B5EF4-FFF2-40B4-BE49-F238E27FC236}">
                <a16:creationId xmlns:a16="http://schemas.microsoft.com/office/drawing/2014/main" id="{8F7C28FB-E6E2-45BE-B276-308FFDD7255B}"/>
              </a:ext>
            </a:extLst>
          </p:cNvPr>
          <p:cNvSpPr txBox="1"/>
          <p:nvPr/>
        </p:nvSpPr>
        <p:spPr>
          <a:xfrm>
            <a:off x="642517" y="253874"/>
            <a:ext cx="241458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TEMARIO</a:t>
            </a:r>
            <a:endParaRPr kumimoji="0" lang="es-EC"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8B873ADD-FB1B-45DF-BFDB-6DBDA9CF9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14" y="852776"/>
            <a:ext cx="7494273" cy="626506"/>
          </a:xfrm>
          <a:prstGeom prst="rect">
            <a:avLst/>
          </a:prstGeom>
        </p:spPr>
      </p:pic>
      <p:pic>
        <p:nvPicPr>
          <p:cNvPr id="10" name="Imagen 9">
            <a:extLst>
              <a:ext uri="{FF2B5EF4-FFF2-40B4-BE49-F238E27FC236}">
                <a16:creationId xmlns:a16="http://schemas.microsoft.com/office/drawing/2014/main" id="{65DBAC6B-898C-48EE-89D8-EE6CCF05D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05" y="1605678"/>
            <a:ext cx="7494273" cy="626506"/>
          </a:xfrm>
          <a:prstGeom prst="rect">
            <a:avLst/>
          </a:prstGeom>
        </p:spPr>
      </p:pic>
      <p:pic>
        <p:nvPicPr>
          <p:cNvPr id="11" name="Imagen 10">
            <a:extLst>
              <a:ext uri="{FF2B5EF4-FFF2-40B4-BE49-F238E27FC236}">
                <a16:creationId xmlns:a16="http://schemas.microsoft.com/office/drawing/2014/main" id="{1191DB3E-D1CB-4D1C-AC63-B3B0456CB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922" y="2358580"/>
            <a:ext cx="7494273" cy="626506"/>
          </a:xfrm>
          <a:prstGeom prst="rect">
            <a:avLst/>
          </a:prstGeom>
        </p:spPr>
      </p:pic>
      <p:pic>
        <p:nvPicPr>
          <p:cNvPr id="12" name="Imagen 11">
            <a:extLst>
              <a:ext uri="{FF2B5EF4-FFF2-40B4-BE49-F238E27FC236}">
                <a16:creationId xmlns:a16="http://schemas.microsoft.com/office/drawing/2014/main" id="{05CF599C-F74D-4DC5-8E97-B26774417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695" y="3111482"/>
            <a:ext cx="7494273" cy="626506"/>
          </a:xfrm>
          <a:prstGeom prst="rect">
            <a:avLst/>
          </a:prstGeom>
        </p:spPr>
      </p:pic>
      <p:pic>
        <p:nvPicPr>
          <p:cNvPr id="13" name="Imagen 12">
            <a:extLst>
              <a:ext uri="{FF2B5EF4-FFF2-40B4-BE49-F238E27FC236}">
                <a16:creationId xmlns:a16="http://schemas.microsoft.com/office/drawing/2014/main" id="{3183D089-DE3D-4BCC-9B1C-495187943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149" y="3864384"/>
            <a:ext cx="7494273" cy="626506"/>
          </a:xfrm>
          <a:prstGeom prst="rect">
            <a:avLst/>
          </a:prstGeom>
        </p:spPr>
      </p:pic>
      <p:pic>
        <p:nvPicPr>
          <p:cNvPr id="14" name="Imagen 13">
            <a:extLst>
              <a:ext uri="{FF2B5EF4-FFF2-40B4-BE49-F238E27FC236}">
                <a16:creationId xmlns:a16="http://schemas.microsoft.com/office/drawing/2014/main" id="{4546A0F9-CD0A-4FD1-B63A-04E4D0751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719" y="4617286"/>
            <a:ext cx="7494273" cy="626506"/>
          </a:xfrm>
          <a:prstGeom prst="rect">
            <a:avLst/>
          </a:prstGeom>
        </p:spPr>
      </p:pic>
      <p:pic>
        <p:nvPicPr>
          <p:cNvPr id="15" name="Imagen 14">
            <a:extLst>
              <a:ext uri="{FF2B5EF4-FFF2-40B4-BE49-F238E27FC236}">
                <a16:creationId xmlns:a16="http://schemas.microsoft.com/office/drawing/2014/main" id="{3F4C9FCA-DAE5-40B9-B10E-22F0F420E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048" y="5370188"/>
            <a:ext cx="7494273" cy="626506"/>
          </a:xfrm>
          <a:prstGeom prst="rect">
            <a:avLst/>
          </a:prstGeom>
        </p:spPr>
      </p:pic>
      <p:sp>
        <p:nvSpPr>
          <p:cNvPr id="17" name="CuadroTexto 16">
            <a:extLst>
              <a:ext uri="{FF2B5EF4-FFF2-40B4-BE49-F238E27FC236}">
                <a16:creationId xmlns:a16="http://schemas.microsoft.com/office/drawing/2014/main" id="{6C5E19FA-9A6C-4A62-9324-A9957368AADD}"/>
              </a:ext>
            </a:extLst>
          </p:cNvPr>
          <p:cNvSpPr txBox="1"/>
          <p:nvPr/>
        </p:nvSpPr>
        <p:spPr>
          <a:xfrm>
            <a:off x="1325387" y="935196"/>
            <a:ext cx="345132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INTRODUCCIÓN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6AD3E4B5-E020-4FB1-8548-1A121133A531}"/>
              </a:ext>
            </a:extLst>
          </p:cNvPr>
          <p:cNvSpPr txBox="1"/>
          <p:nvPr/>
        </p:nvSpPr>
        <p:spPr>
          <a:xfrm>
            <a:off x="1474580" y="1692528"/>
            <a:ext cx="44076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SOLUCIÓN DE INGENIERIA</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F5158C50-9346-451F-B9D4-9374BD144709}"/>
              </a:ext>
            </a:extLst>
          </p:cNvPr>
          <p:cNvSpPr txBox="1"/>
          <p:nvPr/>
        </p:nvSpPr>
        <p:spPr>
          <a:xfrm>
            <a:off x="1740626" y="2441000"/>
            <a:ext cx="55234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FUERZA - CONTROL</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71429E95-F8AA-4963-8353-AA4826DEBE3E}"/>
              </a:ext>
            </a:extLst>
          </p:cNvPr>
          <p:cNvSpPr txBox="1"/>
          <p:nvPr/>
        </p:nvSpPr>
        <p:spPr>
          <a:xfrm>
            <a:off x="2278618" y="4703807"/>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PRUEBAS Y RESULTADOS</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Imagen 26">
            <a:extLst>
              <a:ext uri="{FF2B5EF4-FFF2-40B4-BE49-F238E27FC236}">
                <a16:creationId xmlns:a16="http://schemas.microsoft.com/office/drawing/2014/main" id="{1E5DC16A-1F87-4473-B445-6BF2A132C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0235" y="189623"/>
            <a:ext cx="3480593" cy="901905"/>
          </a:xfrm>
          <a:prstGeom prst="rect">
            <a:avLst/>
          </a:prstGeom>
        </p:spPr>
      </p:pic>
      <p:sp>
        <p:nvSpPr>
          <p:cNvPr id="28" name="CuadroTexto 27">
            <a:extLst>
              <a:ext uri="{FF2B5EF4-FFF2-40B4-BE49-F238E27FC236}">
                <a16:creationId xmlns:a16="http://schemas.microsoft.com/office/drawing/2014/main" id="{01FE877A-011A-4D29-8C3E-E155EFAB9DAF}"/>
              </a:ext>
            </a:extLst>
          </p:cNvPr>
          <p:cNvSpPr txBox="1"/>
          <p:nvPr/>
        </p:nvSpPr>
        <p:spPr>
          <a:xfrm>
            <a:off x="1856719" y="3193902"/>
            <a:ext cx="57217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SISTEMA DE CONTROL</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CuadroTexto 28">
            <a:extLst>
              <a:ext uri="{FF2B5EF4-FFF2-40B4-BE49-F238E27FC236}">
                <a16:creationId xmlns:a16="http://schemas.microsoft.com/office/drawing/2014/main" id="{D5075457-E9A0-4909-A752-2CC9D7E31FBB}"/>
              </a:ext>
            </a:extLst>
          </p:cNvPr>
          <p:cNvSpPr txBox="1"/>
          <p:nvPr/>
        </p:nvSpPr>
        <p:spPr>
          <a:xfrm>
            <a:off x="2071627" y="3946804"/>
            <a:ext cx="49854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IMPLEMENTACIÓN</a:t>
            </a:r>
            <a:endParaRPr kumimoji="0" lang="es-EC"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CuadroTexto 29">
            <a:extLst>
              <a:ext uri="{FF2B5EF4-FFF2-40B4-BE49-F238E27FC236}">
                <a16:creationId xmlns:a16="http://schemas.microsoft.com/office/drawing/2014/main" id="{A298359A-C98D-4A91-99ED-96C3FD67DD1D}"/>
              </a:ext>
            </a:extLst>
          </p:cNvPr>
          <p:cNvSpPr txBox="1"/>
          <p:nvPr/>
        </p:nvSpPr>
        <p:spPr>
          <a:xfrm>
            <a:off x="2562679" y="5452608"/>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CONCLUSIONES</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637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B5E3599-0E5D-4492-A646-6B6FB49201F3}"/>
              </a:ext>
            </a:extLst>
          </p:cNvPr>
          <p:cNvPicPr/>
          <p:nvPr/>
        </p:nvPicPr>
        <p:blipFill rotWithShape="1">
          <a:blip r:embed="rId3">
            <a:extLst>
              <a:ext uri="{28A0092B-C50C-407E-A947-70E740481C1C}">
                <a14:useLocalDpi xmlns:a14="http://schemas.microsoft.com/office/drawing/2010/main" val="0"/>
              </a:ext>
            </a:extLst>
          </a:blip>
          <a:srcRect t="13187" b="35165"/>
          <a:stretch/>
        </p:blipFill>
        <p:spPr bwMode="auto">
          <a:xfrm>
            <a:off x="4345863" y="865281"/>
            <a:ext cx="3737072" cy="2620655"/>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D7B37D86-7BEF-40B3-A843-56762E5E050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334" y="2888753"/>
            <a:ext cx="4096570" cy="3184501"/>
          </a:xfrm>
          <a:prstGeom prst="rect">
            <a:avLst/>
          </a:prstGeom>
          <a:ln w="127000" cap="sq">
            <a:solidFill>
              <a:schemeClr val="bg1"/>
            </a:solidFill>
            <a:miter lim="800000"/>
          </a:ln>
          <a:effectLst>
            <a:outerShdw blurRad="57150" dist="50800" dir="2700000" algn="tl" rotWithShape="0">
              <a:srgbClr val="000000">
                <a:alpha val="40000"/>
              </a:srgbClr>
            </a:outerShdw>
          </a:effectLst>
        </p:spPr>
      </p:pic>
      <p:pic>
        <p:nvPicPr>
          <p:cNvPr id="12" name="Imagen 11">
            <a:extLst>
              <a:ext uri="{FF2B5EF4-FFF2-40B4-BE49-F238E27FC236}">
                <a16:creationId xmlns:a16="http://schemas.microsoft.com/office/drawing/2014/main" id="{BDED12CD-C2A4-4377-9BFC-3E138D9BBC8E}"/>
              </a:ext>
            </a:extLst>
          </p:cNvPr>
          <p:cNvPicPr/>
          <p:nvPr/>
        </p:nvPicPr>
        <p:blipFill rotWithShape="1">
          <a:blip r:embed="rId5">
            <a:extLst>
              <a:ext uri="{28A0092B-C50C-407E-A947-70E740481C1C}">
                <a14:useLocalDpi xmlns:a14="http://schemas.microsoft.com/office/drawing/2010/main" val="0"/>
              </a:ext>
            </a:extLst>
          </a:blip>
          <a:srcRect t="16919" b="4628"/>
          <a:stretch/>
        </p:blipFill>
        <p:spPr bwMode="auto">
          <a:xfrm>
            <a:off x="711045" y="1370960"/>
            <a:ext cx="3634818" cy="4139679"/>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8C2BA5B5-079A-467F-9E03-FD8669C48070}"/>
              </a:ext>
            </a:extLst>
          </p:cNvPr>
          <p:cNvPicPr/>
          <p:nvPr/>
        </p:nvPicPr>
        <p:blipFill rotWithShape="1">
          <a:blip r:embed="rId6">
            <a:extLst>
              <a:ext uri="{28A0092B-C50C-407E-A947-70E740481C1C}">
                <a14:useLocalDpi xmlns:a14="http://schemas.microsoft.com/office/drawing/2010/main" val="0"/>
              </a:ext>
            </a:extLst>
          </a:blip>
          <a:srcRect t="24121"/>
          <a:stretch/>
        </p:blipFill>
        <p:spPr bwMode="auto">
          <a:xfrm>
            <a:off x="8055638" y="1370960"/>
            <a:ext cx="3840041" cy="4229952"/>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D8A89293-1F31-4B0A-8BCE-9E88C9DDB5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7" name="CuadroTexto 16">
            <a:extLst>
              <a:ext uri="{FF2B5EF4-FFF2-40B4-BE49-F238E27FC236}">
                <a16:creationId xmlns:a16="http://schemas.microsoft.com/office/drawing/2014/main" id="{EF402401-D5E9-426B-9875-142772A0A62D}"/>
              </a:ext>
            </a:extLst>
          </p:cNvPr>
          <p:cNvSpPr txBox="1"/>
          <p:nvPr/>
        </p:nvSpPr>
        <p:spPr>
          <a:xfrm>
            <a:off x="711686" y="265240"/>
            <a:ext cx="4979429" cy="400110"/>
          </a:xfrm>
          <a:prstGeom prst="rect">
            <a:avLst/>
          </a:prstGeom>
          <a:noFill/>
        </p:spPr>
        <p:txBody>
          <a:bodyPr wrap="square">
            <a:spAutoFit/>
          </a:bodyPr>
          <a:lstStyle/>
          <a:p>
            <a:r>
              <a:rPr lang="en-US" sz="2000" b="1" dirty="0">
                <a:latin typeface="Arial" panose="020B0604020202020204" pitchFamily="34" charset="0"/>
              </a:rPr>
              <a:t>IMPLEMENTACIÓN TABLEROS</a:t>
            </a:r>
            <a:endParaRPr lang="es-EC" b="1" dirty="0"/>
          </a:p>
        </p:txBody>
      </p:sp>
    </p:spTree>
    <p:extLst>
      <p:ext uri="{BB962C8B-B14F-4D97-AF65-F5344CB8AC3E}">
        <p14:creationId xmlns:p14="http://schemas.microsoft.com/office/powerpoint/2010/main" val="4285297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F4E6A77-876E-46A7-BD16-02EDADF2F072}"/>
              </a:ext>
            </a:extLst>
          </p:cNvPr>
          <p:cNvPicPr/>
          <p:nvPr/>
        </p:nvPicPr>
        <p:blipFill rotWithShape="1">
          <a:blip r:embed="rId3" cstate="print">
            <a:extLst>
              <a:ext uri="{28A0092B-C50C-407E-A947-70E740481C1C}">
                <a14:useLocalDpi xmlns:a14="http://schemas.microsoft.com/office/drawing/2010/main" val="0"/>
              </a:ext>
            </a:extLst>
          </a:blip>
          <a:srcRect b="12374"/>
          <a:stretch/>
        </p:blipFill>
        <p:spPr bwMode="auto">
          <a:xfrm>
            <a:off x="3661224" y="275684"/>
            <a:ext cx="5714788" cy="5633798"/>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1EB147F0-563A-451E-8CA7-DE75DDF97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9" name="CuadroTexto 8">
            <a:extLst>
              <a:ext uri="{FF2B5EF4-FFF2-40B4-BE49-F238E27FC236}">
                <a16:creationId xmlns:a16="http://schemas.microsoft.com/office/drawing/2014/main" id="{4D1B592D-80A1-4177-88C9-736A52B986AE}"/>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MONTAJE ARMARIO FUERZA-CONTROL</a:t>
            </a:r>
            <a:endParaRPr lang="es-EC" b="1" dirty="0"/>
          </a:p>
        </p:txBody>
      </p:sp>
    </p:spTree>
    <p:extLst>
      <p:ext uri="{BB962C8B-B14F-4D97-AF65-F5344CB8AC3E}">
        <p14:creationId xmlns:p14="http://schemas.microsoft.com/office/powerpoint/2010/main" val="1478624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82A2EAC-CF7D-4270-9B61-A5AFA6E7EE9B}"/>
              </a:ext>
            </a:extLst>
          </p:cNvPr>
          <p:cNvPicPr/>
          <p:nvPr/>
        </p:nvPicPr>
        <p:blipFill rotWithShape="1">
          <a:blip r:embed="rId3">
            <a:extLst>
              <a:ext uri="{28A0092B-C50C-407E-A947-70E740481C1C}">
                <a14:useLocalDpi xmlns:a14="http://schemas.microsoft.com/office/drawing/2010/main" val="0"/>
              </a:ext>
            </a:extLst>
          </a:blip>
          <a:srcRect l="3893" r="7940"/>
          <a:stretch/>
        </p:blipFill>
        <p:spPr bwMode="auto">
          <a:xfrm>
            <a:off x="4944794" y="820324"/>
            <a:ext cx="2452293" cy="3427892"/>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0799457E-D95F-4AEE-A341-6BE74AD9EAE1}"/>
              </a:ext>
            </a:extLst>
          </p:cNvPr>
          <p:cNvPicPr/>
          <p:nvPr/>
        </p:nvPicPr>
        <p:blipFill rotWithShape="1">
          <a:blip r:embed="rId4" cstate="print">
            <a:extLst>
              <a:ext uri="{28A0092B-C50C-407E-A947-70E740481C1C}">
                <a14:useLocalDpi xmlns:a14="http://schemas.microsoft.com/office/drawing/2010/main" val="0"/>
              </a:ext>
            </a:extLst>
          </a:blip>
          <a:srcRect l="24117" r="12752" b="30885"/>
          <a:stretch/>
        </p:blipFill>
        <p:spPr bwMode="auto">
          <a:xfrm>
            <a:off x="2106674" y="814414"/>
            <a:ext cx="2237321" cy="3439712"/>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BD6B16F4-778A-45B0-BC97-2643130BC2E2}"/>
              </a:ext>
            </a:extLst>
          </p:cNvPr>
          <p:cNvPicPr/>
          <p:nvPr/>
        </p:nvPicPr>
        <p:blipFill rotWithShape="1">
          <a:blip r:embed="rId5" cstate="print">
            <a:extLst>
              <a:ext uri="{28A0092B-C50C-407E-A947-70E740481C1C}">
                <a14:useLocalDpi xmlns:a14="http://schemas.microsoft.com/office/drawing/2010/main" val="0"/>
              </a:ext>
            </a:extLst>
          </a:blip>
          <a:srcRect l="18571" r="3209"/>
          <a:stretch/>
        </p:blipFill>
        <p:spPr bwMode="auto">
          <a:xfrm rot="5400000">
            <a:off x="7689523" y="350627"/>
            <a:ext cx="3539005" cy="3222042"/>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42729B59-7BCF-40E0-88E6-C9E60E0A6B19}"/>
              </a:ext>
            </a:extLst>
          </p:cNvPr>
          <p:cNvPicPr/>
          <p:nvPr/>
        </p:nvPicPr>
        <p:blipFill rotWithShape="1">
          <a:blip r:embed="rId6" cstate="print">
            <a:extLst>
              <a:ext uri="{28A0092B-C50C-407E-A947-70E740481C1C}">
                <a14:useLocalDpi xmlns:a14="http://schemas.microsoft.com/office/drawing/2010/main" val="0"/>
              </a:ext>
            </a:extLst>
          </a:blip>
          <a:srcRect l="3836" r="17328"/>
          <a:stretch/>
        </p:blipFill>
        <p:spPr bwMode="auto">
          <a:xfrm rot="5400000">
            <a:off x="444026" y="3432477"/>
            <a:ext cx="3081951" cy="2784305"/>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F1044081-C077-462E-86A8-2A9EF0C5C940}"/>
              </a:ext>
            </a:extLst>
          </p:cNvPr>
          <p:cNvPicPr/>
          <p:nvPr/>
        </p:nvPicPr>
        <p:blipFill rotWithShape="1">
          <a:blip r:embed="rId7" cstate="print">
            <a:extLst>
              <a:ext uri="{28A0092B-C50C-407E-A947-70E740481C1C}">
                <a14:useLocalDpi xmlns:a14="http://schemas.microsoft.com/office/drawing/2010/main" val="0"/>
              </a:ext>
            </a:extLst>
          </a:blip>
          <a:srcRect t="7277" b="8701"/>
          <a:stretch/>
        </p:blipFill>
        <p:spPr bwMode="auto">
          <a:xfrm>
            <a:off x="3963967" y="4031401"/>
            <a:ext cx="3647807" cy="2420801"/>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9893A610-DE0E-475B-97BE-3AC8281B79FE}"/>
              </a:ext>
            </a:extLst>
          </p:cNvPr>
          <p:cNvPicPr/>
          <p:nvPr/>
        </p:nvPicPr>
        <p:blipFill rotWithShape="1">
          <a:blip r:embed="rId8">
            <a:extLst>
              <a:ext uri="{28A0092B-C50C-407E-A947-70E740481C1C}">
                <a14:useLocalDpi xmlns:a14="http://schemas.microsoft.com/office/drawing/2010/main" val="0"/>
              </a:ext>
            </a:extLst>
          </a:blip>
          <a:srcRect b="48822"/>
          <a:stretch/>
        </p:blipFill>
        <p:spPr bwMode="auto">
          <a:xfrm>
            <a:off x="8065150" y="2800227"/>
            <a:ext cx="3040213" cy="2907798"/>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26" name="Imagen 25">
            <a:extLst>
              <a:ext uri="{FF2B5EF4-FFF2-40B4-BE49-F238E27FC236}">
                <a16:creationId xmlns:a16="http://schemas.microsoft.com/office/drawing/2014/main" id="{979B904F-3183-43B5-88CF-04E355592D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27" name="CuadroTexto 26">
            <a:extLst>
              <a:ext uri="{FF2B5EF4-FFF2-40B4-BE49-F238E27FC236}">
                <a16:creationId xmlns:a16="http://schemas.microsoft.com/office/drawing/2014/main" id="{57914E37-92FB-458D-B5B2-6DAFBCF398C4}"/>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CABLEADO ARMARIO - ACTUADORES</a:t>
            </a:r>
            <a:endParaRPr lang="es-EC" b="1" dirty="0"/>
          </a:p>
        </p:txBody>
      </p:sp>
    </p:spTree>
    <p:extLst>
      <p:ext uri="{BB962C8B-B14F-4D97-AF65-F5344CB8AC3E}">
        <p14:creationId xmlns:p14="http://schemas.microsoft.com/office/powerpoint/2010/main" val="1059658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7DADD13-A9EF-473B-8860-6F7631A59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5" name="CuadroTexto 4">
            <a:extLst>
              <a:ext uri="{FF2B5EF4-FFF2-40B4-BE49-F238E27FC236}">
                <a16:creationId xmlns:a16="http://schemas.microsoft.com/office/drawing/2014/main" id="{8F7C28FB-E6E2-45BE-B276-308FFDD7255B}"/>
              </a:ext>
            </a:extLst>
          </p:cNvPr>
          <p:cNvSpPr txBox="1"/>
          <p:nvPr/>
        </p:nvSpPr>
        <p:spPr>
          <a:xfrm>
            <a:off x="642517" y="253874"/>
            <a:ext cx="241458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TEMARIO</a:t>
            </a:r>
            <a:endParaRPr kumimoji="0" lang="es-EC"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8B873ADD-FB1B-45DF-BFDB-6DBDA9CF9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14" y="852776"/>
            <a:ext cx="7494273" cy="626506"/>
          </a:xfrm>
          <a:prstGeom prst="rect">
            <a:avLst/>
          </a:prstGeom>
        </p:spPr>
      </p:pic>
      <p:pic>
        <p:nvPicPr>
          <p:cNvPr id="10" name="Imagen 9">
            <a:extLst>
              <a:ext uri="{FF2B5EF4-FFF2-40B4-BE49-F238E27FC236}">
                <a16:creationId xmlns:a16="http://schemas.microsoft.com/office/drawing/2014/main" id="{65DBAC6B-898C-48EE-89D8-EE6CCF05D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05" y="1605678"/>
            <a:ext cx="7494273" cy="626506"/>
          </a:xfrm>
          <a:prstGeom prst="rect">
            <a:avLst/>
          </a:prstGeom>
        </p:spPr>
      </p:pic>
      <p:pic>
        <p:nvPicPr>
          <p:cNvPr id="11" name="Imagen 10">
            <a:extLst>
              <a:ext uri="{FF2B5EF4-FFF2-40B4-BE49-F238E27FC236}">
                <a16:creationId xmlns:a16="http://schemas.microsoft.com/office/drawing/2014/main" id="{1191DB3E-D1CB-4D1C-AC63-B3B0456CB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922" y="2358580"/>
            <a:ext cx="7494273" cy="626506"/>
          </a:xfrm>
          <a:prstGeom prst="rect">
            <a:avLst/>
          </a:prstGeom>
        </p:spPr>
      </p:pic>
      <p:pic>
        <p:nvPicPr>
          <p:cNvPr id="12" name="Imagen 11">
            <a:extLst>
              <a:ext uri="{FF2B5EF4-FFF2-40B4-BE49-F238E27FC236}">
                <a16:creationId xmlns:a16="http://schemas.microsoft.com/office/drawing/2014/main" id="{05CF599C-F74D-4DC5-8E97-B26774417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695" y="3111482"/>
            <a:ext cx="7494273" cy="626506"/>
          </a:xfrm>
          <a:prstGeom prst="rect">
            <a:avLst/>
          </a:prstGeom>
        </p:spPr>
      </p:pic>
      <p:pic>
        <p:nvPicPr>
          <p:cNvPr id="13" name="Imagen 12">
            <a:extLst>
              <a:ext uri="{FF2B5EF4-FFF2-40B4-BE49-F238E27FC236}">
                <a16:creationId xmlns:a16="http://schemas.microsoft.com/office/drawing/2014/main" id="{3183D089-DE3D-4BCC-9B1C-495187943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149" y="3864384"/>
            <a:ext cx="7494273" cy="626506"/>
          </a:xfrm>
          <a:prstGeom prst="rect">
            <a:avLst/>
          </a:prstGeom>
        </p:spPr>
      </p:pic>
      <p:pic>
        <p:nvPicPr>
          <p:cNvPr id="14" name="Imagen 13">
            <a:extLst>
              <a:ext uri="{FF2B5EF4-FFF2-40B4-BE49-F238E27FC236}">
                <a16:creationId xmlns:a16="http://schemas.microsoft.com/office/drawing/2014/main" id="{4546A0F9-CD0A-4FD1-B63A-04E4D0751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719" y="4617286"/>
            <a:ext cx="7494273" cy="626506"/>
          </a:xfrm>
          <a:prstGeom prst="rect">
            <a:avLst/>
          </a:prstGeom>
        </p:spPr>
      </p:pic>
      <p:pic>
        <p:nvPicPr>
          <p:cNvPr id="15" name="Imagen 14">
            <a:extLst>
              <a:ext uri="{FF2B5EF4-FFF2-40B4-BE49-F238E27FC236}">
                <a16:creationId xmlns:a16="http://schemas.microsoft.com/office/drawing/2014/main" id="{3F4C9FCA-DAE5-40B9-B10E-22F0F420E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048" y="5370188"/>
            <a:ext cx="7494273" cy="626506"/>
          </a:xfrm>
          <a:prstGeom prst="rect">
            <a:avLst/>
          </a:prstGeom>
        </p:spPr>
      </p:pic>
      <p:sp>
        <p:nvSpPr>
          <p:cNvPr id="17" name="CuadroTexto 16">
            <a:extLst>
              <a:ext uri="{FF2B5EF4-FFF2-40B4-BE49-F238E27FC236}">
                <a16:creationId xmlns:a16="http://schemas.microsoft.com/office/drawing/2014/main" id="{6C5E19FA-9A6C-4A62-9324-A9957368AADD}"/>
              </a:ext>
            </a:extLst>
          </p:cNvPr>
          <p:cNvSpPr txBox="1"/>
          <p:nvPr/>
        </p:nvSpPr>
        <p:spPr>
          <a:xfrm>
            <a:off x="1325387" y="935196"/>
            <a:ext cx="345132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INTRODUCCIÓN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6AD3E4B5-E020-4FB1-8548-1A121133A531}"/>
              </a:ext>
            </a:extLst>
          </p:cNvPr>
          <p:cNvSpPr txBox="1"/>
          <p:nvPr/>
        </p:nvSpPr>
        <p:spPr>
          <a:xfrm>
            <a:off x="1474580" y="1692528"/>
            <a:ext cx="44076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SOLUCIÓN DE INGENIERIA</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F5158C50-9346-451F-B9D4-9374BD144709}"/>
              </a:ext>
            </a:extLst>
          </p:cNvPr>
          <p:cNvSpPr txBox="1"/>
          <p:nvPr/>
        </p:nvSpPr>
        <p:spPr>
          <a:xfrm>
            <a:off x="1740626" y="2441000"/>
            <a:ext cx="55234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FUERZA - CONTROL</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71429E95-F8AA-4963-8353-AA4826DEBE3E}"/>
              </a:ext>
            </a:extLst>
          </p:cNvPr>
          <p:cNvSpPr txBox="1"/>
          <p:nvPr/>
        </p:nvSpPr>
        <p:spPr>
          <a:xfrm>
            <a:off x="2278618" y="4703807"/>
            <a:ext cx="49854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PRUEBAS Y RESULTADOS</a:t>
            </a:r>
            <a:endParaRPr kumimoji="0" lang="es-EC"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Imagen 26">
            <a:extLst>
              <a:ext uri="{FF2B5EF4-FFF2-40B4-BE49-F238E27FC236}">
                <a16:creationId xmlns:a16="http://schemas.microsoft.com/office/drawing/2014/main" id="{1E5DC16A-1F87-4473-B445-6BF2A132C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0235" y="189623"/>
            <a:ext cx="3480593" cy="901905"/>
          </a:xfrm>
          <a:prstGeom prst="rect">
            <a:avLst/>
          </a:prstGeom>
        </p:spPr>
      </p:pic>
      <p:sp>
        <p:nvSpPr>
          <p:cNvPr id="28" name="CuadroTexto 27">
            <a:extLst>
              <a:ext uri="{FF2B5EF4-FFF2-40B4-BE49-F238E27FC236}">
                <a16:creationId xmlns:a16="http://schemas.microsoft.com/office/drawing/2014/main" id="{01FE877A-011A-4D29-8C3E-E155EFAB9DAF}"/>
              </a:ext>
            </a:extLst>
          </p:cNvPr>
          <p:cNvSpPr txBox="1"/>
          <p:nvPr/>
        </p:nvSpPr>
        <p:spPr>
          <a:xfrm>
            <a:off x="1856719" y="3193902"/>
            <a:ext cx="57217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SISTEMA DE CONTROL</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CuadroTexto 28">
            <a:extLst>
              <a:ext uri="{FF2B5EF4-FFF2-40B4-BE49-F238E27FC236}">
                <a16:creationId xmlns:a16="http://schemas.microsoft.com/office/drawing/2014/main" id="{D5075457-E9A0-4909-A752-2CC9D7E31FBB}"/>
              </a:ext>
            </a:extLst>
          </p:cNvPr>
          <p:cNvSpPr txBox="1"/>
          <p:nvPr/>
        </p:nvSpPr>
        <p:spPr>
          <a:xfrm>
            <a:off x="2071627" y="3946804"/>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IMPLEMENTACIÓN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CuadroTexto 29">
            <a:extLst>
              <a:ext uri="{FF2B5EF4-FFF2-40B4-BE49-F238E27FC236}">
                <a16:creationId xmlns:a16="http://schemas.microsoft.com/office/drawing/2014/main" id="{A298359A-C98D-4A91-99ED-96C3FD67DD1D}"/>
              </a:ext>
            </a:extLst>
          </p:cNvPr>
          <p:cNvSpPr txBox="1"/>
          <p:nvPr/>
        </p:nvSpPr>
        <p:spPr>
          <a:xfrm>
            <a:off x="2562679" y="5452608"/>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CONCLUSIONES</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580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E13F4108-CC6B-463F-93CA-198C4FF30F71}"/>
              </a:ext>
            </a:extLst>
          </p:cNvPr>
          <p:cNvGraphicFramePr/>
          <p:nvPr>
            <p:extLst>
              <p:ext uri="{D42A27DB-BD31-4B8C-83A1-F6EECF244321}">
                <p14:modId xmlns:p14="http://schemas.microsoft.com/office/powerpoint/2010/main" val="1543327261"/>
              </p:ext>
            </p:extLst>
          </p:nvPr>
        </p:nvGraphicFramePr>
        <p:xfrm>
          <a:off x="1376559" y="895634"/>
          <a:ext cx="9844586" cy="5066732"/>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a:extLst>
              <a:ext uri="{FF2B5EF4-FFF2-40B4-BE49-F238E27FC236}">
                <a16:creationId xmlns:a16="http://schemas.microsoft.com/office/drawing/2014/main" id="{09924AF4-9A5E-4674-AE05-A9D885DB3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pic>
        <p:nvPicPr>
          <p:cNvPr id="10" name="Imagen 9">
            <a:extLst>
              <a:ext uri="{FF2B5EF4-FFF2-40B4-BE49-F238E27FC236}">
                <a16:creationId xmlns:a16="http://schemas.microsoft.com/office/drawing/2014/main" id="{68D1F114-5884-420A-ACDE-32715874B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1" name="CuadroTexto 10">
            <a:extLst>
              <a:ext uri="{FF2B5EF4-FFF2-40B4-BE49-F238E27FC236}">
                <a16:creationId xmlns:a16="http://schemas.microsoft.com/office/drawing/2014/main" id="{CA5C4F58-623B-4098-95D8-61CB2A535A43}"/>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CALIBRACIÓN DE SENSORES</a:t>
            </a:r>
            <a:endParaRPr lang="es-EC" b="1" dirty="0"/>
          </a:p>
        </p:txBody>
      </p:sp>
    </p:spTree>
    <p:extLst>
      <p:ext uri="{BB962C8B-B14F-4D97-AF65-F5344CB8AC3E}">
        <p14:creationId xmlns:p14="http://schemas.microsoft.com/office/powerpoint/2010/main" val="9105223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49CB7448-4C3D-4336-8EB7-FE84DCCD752C}"/>
              </a:ext>
            </a:extLst>
          </p:cNvPr>
          <p:cNvGraphicFramePr/>
          <p:nvPr>
            <p:extLst>
              <p:ext uri="{D42A27DB-BD31-4B8C-83A1-F6EECF244321}">
                <p14:modId xmlns:p14="http://schemas.microsoft.com/office/powerpoint/2010/main" val="4040386727"/>
              </p:ext>
            </p:extLst>
          </p:nvPr>
        </p:nvGraphicFramePr>
        <p:xfrm>
          <a:off x="323007" y="439286"/>
          <a:ext cx="11291238" cy="5811389"/>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a:extLst>
              <a:ext uri="{FF2B5EF4-FFF2-40B4-BE49-F238E27FC236}">
                <a16:creationId xmlns:a16="http://schemas.microsoft.com/office/drawing/2014/main" id="{CAADE03E-7F16-42B5-81B2-78EEA7F0F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8" name="CuadroTexto 7">
            <a:extLst>
              <a:ext uri="{FF2B5EF4-FFF2-40B4-BE49-F238E27FC236}">
                <a16:creationId xmlns:a16="http://schemas.microsoft.com/office/drawing/2014/main" id="{935A9615-9CB3-4B39-95EE-CF3792A6DF42}"/>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COMPARATIVA DE TEMPERATURA</a:t>
            </a:r>
            <a:endParaRPr lang="es-EC" b="1" dirty="0"/>
          </a:p>
        </p:txBody>
      </p:sp>
    </p:spTree>
    <p:extLst>
      <p:ext uri="{BB962C8B-B14F-4D97-AF65-F5344CB8AC3E}">
        <p14:creationId xmlns:p14="http://schemas.microsoft.com/office/powerpoint/2010/main" val="44156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7DADD13-A9EF-473B-8860-6F7631A59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5" name="CuadroTexto 4">
            <a:extLst>
              <a:ext uri="{FF2B5EF4-FFF2-40B4-BE49-F238E27FC236}">
                <a16:creationId xmlns:a16="http://schemas.microsoft.com/office/drawing/2014/main" id="{8F7C28FB-E6E2-45BE-B276-308FFDD7255B}"/>
              </a:ext>
            </a:extLst>
          </p:cNvPr>
          <p:cNvSpPr txBox="1"/>
          <p:nvPr/>
        </p:nvSpPr>
        <p:spPr>
          <a:xfrm>
            <a:off x="642517" y="253874"/>
            <a:ext cx="241458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TEMARIO</a:t>
            </a:r>
            <a:endParaRPr kumimoji="0" lang="es-EC"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Imagen 26">
            <a:extLst>
              <a:ext uri="{FF2B5EF4-FFF2-40B4-BE49-F238E27FC236}">
                <a16:creationId xmlns:a16="http://schemas.microsoft.com/office/drawing/2014/main" id="{1E5DC16A-1F87-4473-B445-6BF2A132C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235" y="189623"/>
            <a:ext cx="3480593" cy="901905"/>
          </a:xfrm>
          <a:prstGeom prst="rect">
            <a:avLst/>
          </a:prstGeom>
        </p:spPr>
      </p:pic>
      <p:pic>
        <p:nvPicPr>
          <p:cNvPr id="26" name="Imagen 25">
            <a:extLst>
              <a:ext uri="{FF2B5EF4-FFF2-40B4-BE49-F238E27FC236}">
                <a16:creationId xmlns:a16="http://schemas.microsoft.com/office/drawing/2014/main" id="{E534C8A6-88F6-4E7B-8020-0ABB9BBDBB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14" y="852776"/>
            <a:ext cx="7494273" cy="626506"/>
          </a:xfrm>
          <a:prstGeom prst="rect">
            <a:avLst/>
          </a:prstGeom>
        </p:spPr>
      </p:pic>
      <p:pic>
        <p:nvPicPr>
          <p:cNvPr id="28" name="Imagen 27">
            <a:extLst>
              <a:ext uri="{FF2B5EF4-FFF2-40B4-BE49-F238E27FC236}">
                <a16:creationId xmlns:a16="http://schemas.microsoft.com/office/drawing/2014/main" id="{02E0E38C-1C31-4DA1-A937-54601CF82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205" y="1605678"/>
            <a:ext cx="7494273" cy="626506"/>
          </a:xfrm>
          <a:prstGeom prst="rect">
            <a:avLst/>
          </a:prstGeom>
        </p:spPr>
      </p:pic>
      <p:pic>
        <p:nvPicPr>
          <p:cNvPr id="29" name="Imagen 28">
            <a:extLst>
              <a:ext uri="{FF2B5EF4-FFF2-40B4-BE49-F238E27FC236}">
                <a16:creationId xmlns:a16="http://schemas.microsoft.com/office/drawing/2014/main" id="{23E75CF6-AF53-4FE6-84C7-4A971F4B2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922" y="2358580"/>
            <a:ext cx="7494273" cy="626506"/>
          </a:xfrm>
          <a:prstGeom prst="rect">
            <a:avLst/>
          </a:prstGeom>
        </p:spPr>
      </p:pic>
      <p:pic>
        <p:nvPicPr>
          <p:cNvPr id="30" name="Imagen 29">
            <a:extLst>
              <a:ext uri="{FF2B5EF4-FFF2-40B4-BE49-F238E27FC236}">
                <a16:creationId xmlns:a16="http://schemas.microsoft.com/office/drawing/2014/main" id="{A2598901-F7A1-4716-ADCE-A2F3E51FC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695" y="3111482"/>
            <a:ext cx="7494273" cy="626506"/>
          </a:xfrm>
          <a:prstGeom prst="rect">
            <a:avLst/>
          </a:prstGeom>
        </p:spPr>
      </p:pic>
      <p:pic>
        <p:nvPicPr>
          <p:cNvPr id="31" name="Imagen 30">
            <a:extLst>
              <a:ext uri="{FF2B5EF4-FFF2-40B4-BE49-F238E27FC236}">
                <a16:creationId xmlns:a16="http://schemas.microsoft.com/office/drawing/2014/main" id="{8BA645CD-3A9B-4FCC-966F-54EC5A47E0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4149" y="3864384"/>
            <a:ext cx="7494273" cy="626506"/>
          </a:xfrm>
          <a:prstGeom prst="rect">
            <a:avLst/>
          </a:prstGeom>
        </p:spPr>
      </p:pic>
      <p:pic>
        <p:nvPicPr>
          <p:cNvPr id="32" name="Imagen 31">
            <a:extLst>
              <a:ext uri="{FF2B5EF4-FFF2-40B4-BE49-F238E27FC236}">
                <a16:creationId xmlns:a16="http://schemas.microsoft.com/office/drawing/2014/main" id="{24AD882C-2515-41DB-9C41-BB334E684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6719" y="4617286"/>
            <a:ext cx="7494273" cy="626506"/>
          </a:xfrm>
          <a:prstGeom prst="rect">
            <a:avLst/>
          </a:prstGeom>
        </p:spPr>
      </p:pic>
      <p:pic>
        <p:nvPicPr>
          <p:cNvPr id="33" name="Imagen 32">
            <a:extLst>
              <a:ext uri="{FF2B5EF4-FFF2-40B4-BE49-F238E27FC236}">
                <a16:creationId xmlns:a16="http://schemas.microsoft.com/office/drawing/2014/main" id="{99A170F9-7E5C-4409-BD26-09C61BB83D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048" y="5370188"/>
            <a:ext cx="7494273" cy="626506"/>
          </a:xfrm>
          <a:prstGeom prst="rect">
            <a:avLst/>
          </a:prstGeom>
        </p:spPr>
      </p:pic>
      <p:sp>
        <p:nvSpPr>
          <p:cNvPr id="34" name="CuadroTexto 33">
            <a:extLst>
              <a:ext uri="{FF2B5EF4-FFF2-40B4-BE49-F238E27FC236}">
                <a16:creationId xmlns:a16="http://schemas.microsoft.com/office/drawing/2014/main" id="{8138096B-C6CC-4814-B8E6-F0FFF2E2EA49}"/>
              </a:ext>
            </a:extLst>
          </p:cNvPr>
          <p:cNvSpPr txBox="1"/>
          <p:nvPr/>
        </p:nvSpPr>
        <p:spPr>
          <a:xfrm>
            <a:off x="1325387" y="935196"/>
            <a:ext cx="345132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INTRODUCCIÓN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uadroTexto 34">
            <a:extLst>
              <a:ext uri="{FF2B5EF4-FFF2-40B4-BE49-F238E27FC236}">
                <a16:creationId xmlns:a16="http://schemas.microsoft.com/office/drawing/2014/main" id="{20ED3D51-2008-46A2-ACE7-D4F7C052A944}"/>
              </a:ext>
            </a:extLst>
          </p:cNvPr>
          <p:cNvSpPr txBox="1"/>
          <p:nvPr/>
        </p:nvSpPr>
        <p:spPr>
          <a:xfrm>
            <a:off x="1474580" y="1692528"/>
            <a:ext cx="52537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SOLUCIÓN DE INGENIERIA</a:t>
            </a:r>
            <a:endParaRPr kumimoji="0" lang="es-EC"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13824A16-F448-4E0A-922E-9DC9A91E7EEA}"/>
              </a:ext>
            </a:extLst>
          </p:cNvPr>
          <p:cNvSpPr txBox="1"/>
          <p:nvPr/>
        </p:nvSpPr>
        <p:spPr>
          <a:xfrm>
            <a:off x="1740626" y="2441000"/>
            <a:ext cx="55234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FUERZA - CONTROL</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CuadroTexto 36">
            <a:extLst>
              <a:ext uri="{FF2B5EF4-FFF2-40B4-BE49-F238E27FC236}">
                <a16:creationId xmlns:a16="http://schemas.microsoft.com/office/drawing/2014/main" id="{35D54DE5-22F6-4A7C-B958-64F7BC2CCA76}"/>
              </a:ext>
            </a:extLst>
          </p:cNvPr>
          <p:cNvSpPr txBox="1"/>
          <p:nvPr/>
        </p:nvSpPr>
        <p:spPr>
          <a:xfrm>
            <a:off x="2278618" y="4703807"/>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PRUEBAS Y RESULTADOS</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CuadroTexto 37">
            <a:extLst>
              <a:ext uri="{FF2B5EF4-FFF2-40B4-BE49-F238E27FC236}">
                <a16:creationId xmlns:a16="http://schemas.microsoft.com/office/drawing/2014/main" id="{EAB07494-DE1F-4C4E-84C4-95AE506F5773}"/>
              </a:ext>
            </a:extLst>
          </p:cNvPr>
          <p:cNvSpPr txBox="1"/>
          <p:nvPr/>
        </p:nvSpPr>
        <p:spPr>
          <a:xfrm>
            <a:off x="1856719" y="3193902"/>
            <a:ext cx="57217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SISTEMA DE CONTROL</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CuadroTexto 38">
            <a:extLst>
              <a:ext uri="{FF2B5EF4-FFF2-40B4-BE49-F238E27FC236}">
                <a16:creationId xmlns:a16="http://schemas.microsoft.com/office/drawing/2014/main" id="{C14A33AC-0481-4B3C-914D-7750D1E4E79A}"/>
              </a:ext>
            </a:extLst>
          </p:cNvPr>
          <p:cNvSpPr txBox="1"/>
          <p:nvPr/>
        </p:nvSpPr>
        <p:spPr>
          <a:xfrm>
            <a:off x="2071627" y="3946804"/>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IMPLEMENTACIÓN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3E851914-149B-4752-9783-C5E161283F9F}"/>
              </a:ext>
            </a:extLst>
          </p:cNvPr>
          <p:cNvSpPr txBox="1"/>
          <p:nvPr/>
        </p:nvSpPr>
        <p:spPr>
          <a:xfrm>
            <a:off x="2562679" y="5452608"/>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CONCLUSIONES</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025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75C7F7ED-6BB8-4442-A393-30241C891878}"/>
              </a:ext>
            </a:extLst>
          </p:cNvPr>
          <p:cNvGraphicFramePr/>
          <p:nvPr>
            <p:extLst>
              <p:ext uri="{D42A27DB-BD31-4B8C-83A1-F6EECF244321}">
                <p14:modId xmlns:p14="http://schemas.microsoft.com/office/powerpoint/2010/main" val="2095300531"/>
              </p:ext>
            </p:extLst>
          </p:nvPr>
        </p:nvGraphicFramePr>
        <p:xfrm>
          <a:off x="594332" y="768922"/>
          <a:ext cx="10938026" cy="5481756"/>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a:extLst>
              <a:ext uri="{FF2B5EF4-FFF2-40B4-BE49-F238E27FC236}">
                <a16:creationId xmlns:a16="http://schemas.microsoft.com/office/drawing/2014/main" id="{B4C183A4-475A-4419-8040-2F45D24BE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8" name="CuadroTexto 7">
            <a:extLst>
              <a:ext uri="{FF2B5EF4-FFF2-40B4-BE49-F238E27FC236}">
                <a16:creationId xmlns:a16="http://schemas.microsoft.com/office/drawing/2014/main" id="{E782C3F3-8F0A-44B8-A895-FA4BAA8FBFA8}"/>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SENSOR 1</a:t>
            </a:r>
            <a:endParaRPr lang="es-EC" b="1" dirty="0"/>
          </a:p>
        </p:txBody>
      </p:sp>
    </p:spTree>
    <p:extLst>
      <p:ext uri="{BB962C8B-B14F-4D97-AF65-F5344CB8AC3E}">
        <p14:creationId xmlns:p14="http://schemas.microsoft.com/office/powerpoint/2010/main" val="1029806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C74CBCA0-C2B4-4027-9A06-4B89558282EE}"/>
              </a:ext>
            </a:extLst>
          </p:cNvPr>
          <p:cNvGraphicFramePr/>
          <p:nvPr>
            <p:extLst>
              <p:ext uri="{D42A27DB-BD31-4B8C-83A1-F6EECF244321}">
                <p14:modId xmlns:p14="http://schemas.microsoft.com/office/powerpoint/2010/main" val="2925291041"/>
              </p:ext>
            </p:extLst>
          </p:nvPr>
        </p:nvGraphicFramePr>
        <p:xfrm>
          <a:off x="614148" y="864457"/>
          <a:ext cx="10931857" cy="5413517"/>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7">
            <a:extLst>
              <a:ext uri="{FF2B5EF4-FFF2-40B4-BE49-F238E27FC236}">
                <a16:creationId xmlns:a16="http://schemas.microsoft.com/office/drawing/2014/main" id="{AD3387B8-003F-452C-83C4-E02E0F4C7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9" name="CuadroTexto 8">
            <a:extLst>
              <a:ext uri="{FF2B5EF4-FFF2-40B4-BE49-F238E27FC236}">
                <a16:creationId xmlns:a16="http://schemas.microsoft.com/office/drawing/2014/main" id="{2D69043B-F791-40FD-BE1C-6149FA7C4D3C}"/>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SENSOR 2</a:t>
            </a:r>
            <a:endParaRPr lang="es-EC" b="1" dirty="0"/>
          </a:p>
        </p:txBody>
      </p:sp>
    </p:spTree>
    <p:extLst>
      <p:ext uri="{BB962C8B-B14F-4D97-AF65-F5344CB8AC3E}">
        <p14:creationId xmlns:p14="http://schemas.microsoft.com/office/powerpoint/2010/main" val="15994387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0F88664A-5672-4F0D-B8F5-B843529B783E}"/>
              </a:ext>
            </a:extLst>
          </p:cNvPr>
          <p:cNvGraphicFramePr/>
          <p:nvPr>
            <p:extLst>
              <p:ext uri="{D42A27DB-BD31-4B8C-83A1-F6EECF244321}">
                <p14:modId xmlns:p14="http://schemas.microsoft.com/office/powerpoint/2010/main" val="1024435210"/>
              </p:ext>
            </p:extLst>
          </p:nvPr>
        </p:nvGraphicFramePr>
        <p:xfrm>
          <a:off x="730808" y="1007140"/>
          <a:ext cx="10692367" cy="5257184"/>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7">
            <a:extLst>
              <a:ext uri="{FF2B5EF4-FFF2-40B4-BE49-F238E27FC236}">
                <a16:creationId xmlns:a16="http://schemas.microsoft.com/office/drawing/2014/main" id="{AF4C8FBF-6CDA-4D5B-B3F4-E5AA8BCFC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9" name="CuadroTexto 8">
            <a:extLst>
              <a:ext uri="{FF2B5EF4-FFF2-40B4-BE49-F238E27FC236}">
                <a16:creationId xmlns:a16="http://schemas.microsoft.com/office/drawing/2014/main" id="{6E847C33-1806-4DD4-9610-EDC325B3E75D}"/>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SENSOR 3</a:t>
            </a:r>
            <a:endParaRPr lang="es-EC" b="1" dirty="0"/>
          </a:p>
        </p:txBody>
      </p:sp>
    </p:spTree>
    <p:extLst>
      <p:ext uri="{BB962C8B-B14F-4D97-AF65-F5344CB8AC3E}">
        <p14:creationId xmlns:p14="http://schemas.microsoft.com/office/powerpoint/2010/main" val="27106684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F8CDB8D-7623-418D-97A4-1B300406774D}"/>
              </a:ext>
            </a:extLst>
          </p:cNvPr>
          <p:cNvGraphicFramePr/>
          <p:nvPr>
            <p:extLst>
              <p:ext uri="{D42A27DB-BD31-4B8C-83A1-F6EECF244321}">
                <p14:modId xmlns:p14="http://schemas.microsoft.com/office/powerpoint/2010/main" val="705643219"/>
              </p:ext>
            </p:extLst>
          </p:nvPr>
        </p:nvGraphicFramePr>
        <p:xfrm>
          <a:off x="641445" y="736978"/>
          <a:ext cx="10918209" cy="5540992"/>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7">
            <a:extLst>
              <a:ext uri="{FF2B5EF4-FFF2-40B4-BE49-F238E27FC236}">
                <a16:creationId xmlns:a16="http://schemas.microsoft.com/office/drawing/2014/main" id="{273C3A5F-641C-4E8F-B112-D03B3AF01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9" name="CuadroTexto 8">
            <a:extLst>
              <a:ext uri="{FF2B5EF4-FFF2-40B4-BE49-F238E27FC236}">
                <a16:creationId xmlns:a16="http://schemas.microsoft.com/office/drawing/2014/main" id="{79CFAA24-14AF-4ACD-B254-7B63C9E16E05}"/>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SENSOR 4</a:t>
            </a:r>
            <a:endParaRPr lang="es-EC" b="1" dirty="0"/>
          </a:p>
        </p:txBody>
      </p:sp>
    </p:spTree>
    <p:extLst>
      <p:ext uri="{BB962C8B-B14F-4D97-AF65-F5344CB8AC3E}">
        <p14:creationId xmlns:p14="http://schemas.microsoft.com/office/powerpoint/2010/main" val="2065911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8AA6C96-419E-4DE2-9B10-4BE518DD374D}"/>
              </a:ext>
            </a:extLst>
          </p:cNvPr>
          <p:cNvPicPr/>
          <p:nvPr/>
        </p:nvPicPr>
        <p:blipFill rotWithShape="1">
          <a:blip r:embed="rId3">
            <a:extLst>
              <a:ext uri="{28A0092B-C50C-407E-A947-70E740481C1C}">
                <a14:useLocalDpi xmlns:a14="http://schemas.microsoft.com/office/drawing/2010/main" val="0"/>
              </a:ext>
            </a:extLst>
          </a:blip>
          <a:srcRect r="50000"/>
          <a:stretch/>
        </p:blipFill>
        <p:spPr bwMode="auto">
          <a:xfrm>
            <a:off x="3575713" y="1110587"/>
            <a:ext cx="2888350" cy="4636826"/>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A2A09064-F839-4BCF-834F-3564DE92815B}"/>
              </a:ext>
            </a:extLst>
          </p:cNvPr>
          <p:cNvPicPr/>
          <p:nvPr/>
        </p:nvPicPr>
        <p:blipFill rotWithShape="1">
          <a:blip r:embed="rId4">
            <a:extLst>
              <a:ext uri="{28A0092B-C50C-407E-A947-70E740481C1C}">
                <a14:useLocalDpi xmlns:a14="http://schemas.microsoft.com/office/drawing/2010/main" val="0"/>
              </a:ext>
            </a:extLst>
          </a:blip>
          <a:srcRect l="10580"/>
          <a:stretch/>
        </p:blipFill>
        <p:spPr bwMode="auto">
          <a:xfrm>
            <a:off x="6232051" y="678977"/>
            <a:ext cx="3253143" cy="4261513"/>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23B42DA4-2283-4078-B67D-23AA96496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11" name="CuadroTexto 10">
            <a:extLst>
              <a:ext uri="{FF2B5EF4-FFF2-40B4-BE49-F238E27FC236}">
                <a16:creationId xmlns:a16="http://schemas.microsoft.com/office/drawing/2014/main" id="{92779A6F-FB19-45FF-B426-C36FE0D933D3}"/>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PRUEBAS CON PRODUCTO</a:t>
            </a:r>
            <a:endParaRPr lang="es-EC" b="1" dirty="0"/>
          </a:p>
        </p:txBody>
      </p:sp>
    </p:spTree>
    <p:extLst>
      <p:ext uri="{BB962C8B-B14F-4D97-AF65-F5344CB8AC3E}">
        <p14:creationId xmlns:p14="http://schemas.microsoft.com/office/powerpoint/2010/main" val="1517083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6B483A61-9055-46A1-BF1A-6C23F0FA0698}"/>
              </a:ext>
            </a:extLst>
          </p:cNvPr>
          <p:cNvGraphicFramePr/>
          <p:nvPr>
            <p:extLst>
              <p:ext uri="{D42A27DB-BD31-4B8C-83A1-F6EECF244321}">
                <p14:modId xmlns:p14="http://schemas.microsoft.com/office/powerpoint/2010/main" val="2205549389"/>
              </p:ext>
            </p:extLst>
          </p:nvPr>
        </p:nvGraphicFramePr>
        <p:xfrm>
          <a:off x="1054618" y="638054"/>
          <a:ext cx="10105513" cy="53857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a:extLst>
              <a:ext uri="{FF2B5EF4-FFF2-40B4-BE49-F238E27FC236}">
                <a16:creationId xmlns:a16="http://schemas.microsoft.com/office/drawing/2014/main" id="{9316DDFF-3256-44A5-A33C-DCF402A26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8" name="CuadroTexto 7">
            <a:extLst>
              <a:ext uri="{FF2B5EF4-FFF2-40B4-BE49-F238E27FC236}">
                <a16:creationId xmlns:a16="http://schemas.microsoft.com/office/drawing/2014/main" id="{F03E4FD3-5653-4F0B-A42B-CE88715D1B02}"/>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PRUEBA JAMON DE ESPALDA</a:t>
            </a:r>
            <a:endParaRPr lang="es-EC" b="1" dirty="0"/>
          </a:p>
        </p:txBody>
      </p:sp>
    </p:spTree>
    <p:extLst>
      <p:ext uri="{BB962C8B-B14F-4D97-AF65-F5344CB8AC3E}">
        <p14:creationId xmlns:p14="http://schemas.microsoft.com/office/powerpoint/2010/main" val="3896911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7D21C2C6-9370-4ABD-A76B-ADE1A7BE8FFB}"/>
              </a:ext>
            </a:extLst>
          </p:cNvPr>
          <p:cNvGraphicFramePr/>
          <p:nvPr>
            <p:extLst>
              <p:ext uri="{D42A27DB-BD31-4B8C-83A1-F6EECF244321}">
                <p14:modId xmlns:p14="http://schemas.microsoft.com/office/powerpoint/2010/main" val="2893083352"/>
              </p:ext>
            </p:extLst>
          </p:nvPr>
        </p:nvGraphicFramePr>
        <p:xfrm>
          <a:off x="990120" y="699403"/>
          <a:ext cx="10241991" cy="5319260"/>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a:extLst>
              <a:ext uri="{FF2B5EF4-FFF2-40B4-BE49-F238E27FC236}">
                <a16:creationId xmlns:a16="http://schemas.microsoft.com/office/drawing/2014/main" id="{166236FD-7E65-4E37-B5B3-FCA6C859C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8" name="CuadroTexto 7">
            <a:extLst>
              <a:ext uri="{FF2B5EF4-FFF2-40B4-BE49-F238E27FC236}">
                <a16:creationId xmlns:a16="http://schemas.microsoft.com/office/drawing/2014/main" id="{19DEE63E-E021-4924-82D6-866A3AF2A430}"/>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PRUEBA CHULETAS</a:t>
            </a:r>
            <a:endParaRPr lang="es-EC" b="1" dirty="0"/>
          </a:p>
        </p:txBody>
      </p:sp>
    </p:spTree>
    <p:extLst>
      <p:ext uri="{BB962C8B-B14F-4D97-AF65-F5344CB8AC3E}">
        <p14:creationId xmlns:p14="http://schemas.microsoft.com/office/powerpoint/2010/main" val="31767825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7DADD13-A9EF-473B-8860-6F7631A59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5" name="CuadroTexto 4">
            <a:extLst>
              <a:ext uri="{FF2B5EF4-FFF2-40B4-BE49-F238E27FC236}">
                <a16:creationId xmlns:a16="http://schemas.microsoft.com/office/drawing/2014/main" id="{8F7C28FB-E6E2-45BE-B276-308FFDD7255B}"/>
              </a:ext>
            </a:extLst>
          </p:cNvPr>
          <p:cNvSpPr txBox="1"/>
          <p:nvPr/>
        </p:nvSpPr>
        <p:spPr>
          <a:xfrm>
            <a:off x="642517" y="253874"/>
            <a:ext cx="241458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TEMARIO</a:t>
            </a:r>
            <a:endParaRPr kumimoji="0" lang="es-EC"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8B873ADD-FB1B-45DF-BFDB-6DBDA9CF9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14" y="852776"/>
            <a:ext cx="7494273" cy="626506"/>
          </a:xfrm>
          <a:prstGeom prst="rect">
            <a:avLst/>
          </a:prstGeom>
        </p:spPr>
      </p:pic>
      <p:pic>
        <p:nvPicPr>
          <p:cNvPr id="10" name="Imagen 9">
            <a:extLst>
              <a:ext uri="{FF2B5EF4-FFF2-40B4-BE49-F238E27FC236}">
                <a16:creationId xmlns:a16="http://schemas.microsoft.com/office/drawing/2014/main" id="{65DBAC6B-898C-48EE-89D8-EE6CCF05D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05" y="1605678"/>
            <a:ext cx="7494273" cy="626506"/>
          </a:xfrm>
          <a:prstGeom prst="rect">
            <a:avLst/>
          </a:prstGeom>
        </p:spPr>
      </p:pic>
      <p:pic>
        <p:nvPicPr>
          <p:cNvPr id="11" name="Imagen 10">
            <a:extLst>
              <a:ext uri="{FF2B5EF4-FFF2-40B4-BE49-F238E27FC236}">
                <a16:creationId xmlns:a16="http://schemas.microsoft.com/office/drawing/2014/main" id="{1191DB3E-D1CB-4D1C-AC63-B3B0456CB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922" y="2358580"/>
            <a:ext cx="7494273" cy="626506"/>
          </a:xfrm>
          <a:prstGeom prst="rect">
            <a:avLst/>
          </a:prstGeom>
        </p:spPr>
      </p:pic>
      <p:pic>
        <p:nvPicPr>
          <p:cNvPr id="12" name="Imagen 11">
            <a:extLst>
              <a:ext uri="{FF2B5EF4-FFF2-40B4-BE49-F238E27FC236}">
                <a16:creationId xmlns:a16="http://schemas.microsoft.com/office/drawing/2014/main" id="{05CF599C-F74D-4DC5-8E97-B26774417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695" y="3111482"/>
            <a:ext cx="7494273" cy="626506"/>
          </a:xfrm>
          <a:prstGeom prst="rect">
            <a:avLst/>
          </a:prstGeom>
        </p:spPr>
      </p:pic>
      <p:pic>
        <p:nvPicPr>
          <p:cNvPr id="13" name="Imagen 12">
            <a:extLst>
              <a:ext uri="{FF2B5EF4-FFF2-40B4-BE49-F238E27FC236}">
                <a16:creationId xmlns:a16="http://schemas.microsoft.com/office/drawing/2014/main" id="{3183D089-DE3D-4BCC-9B1C-495187943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149" y="3864384"/>
            <a:ext cx="7494273" cy="626506"/>
          </a:xfrm>
          <a:prstGeom prst="rect">
            <a:avLst/>
          </a:prstGeom>
        </p:spPr>
      </p:pic>
      <p:pic>
        <p:nvPicPr>
          <p:cNvPr id="14" name="Imagen 13">
            <a:extLst>
              <a:ext uri="{FF2B5EF4-FFF2-40B4-BE49-F238E27FC236}">
                <a16:creationId xmlns:a16="http://schemas.microsoft.com/office/drawing/2014/main" id="{4546A0F9-CD0A-4FD1-B63A-04E4D0751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719" y="4617286"/>
            <a:ext cx="7494273" cy="626506"/>
          </a:xfrm>
          <a:prstGeom prst="rect">
            <a:avLst/>
          </a:prstGeom>
        </p:spPr>
      </p:pic>
      <p:pic>
        <p:nvPicPr>
          <p:cNvPr id="15" name="Imagen 14">
            <a:extLst>
              <a:ext uri="{FF2B5EF4-FFF2-40B4-BE49-F238E27FC236}">
                <a16:creationId xmlns:a16="http://schemas.microsoft.com/office/drawing/2014/main" id="{3F4C9FCA-DAE5-40B9-B10E-22F0F420E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048" y="5370188"/>
            <a:ext cx="7494273" cy="626506"/>
          </a:xfrm>
          <a:prstGeom prst="rect">
            <a:avLst/>
          </a:prstGeom>
        </p:spPr>
      </p:pic>
      <p:sp>
        <p:nvSpPr>
          <p:cNvPr id="17" name="CuadroTexto 16">
            <a:extLst>
              <a:ext uri="{FF2B5EF4-FFF2-40B4-BE49-F238E27FC236}">
                <a16:creationId xmlns:a16="http://schemas.microsoft.com/office/drawing/2014/main" id="{6C5E19FA-9A6C-4A62-9324-A9957368AADD}"/>
              </a:ext>
            </a:extLst>
          </p:cNvPr>
          <p:cNvSpPr txBox="1"/>
          <p:nvPr/>
        </p:nvSpPr>
        <p:spPr>
          <a:xfrm>
            <a:off x="1325387" y="935196"/>
            <a:ext cx="345132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INTRODUCCIÓN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6AD3E4B5-E020-4FB1-8548-1A121133A531}"/>
              </a:ext>
            </a:extLst>
          </p:cNvPr>
          <p:cNvSpPr txBox="1"/>
          <p:nvPr/>
        </p:nvSpPr>
        <p:spPr>
          <a:xfrm>
            <a:off x="1474580" y="1692528"/>
            <a:ext cx="44076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SOLUCIÓN DE INGENIERIA</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F5158C50-9346-451F-B9D4-9374BD144709}"/>
              </a:ext>
            </a:extLst>
          </p:cNvPr>
          <p:cNvSpPr txBox="1"/>
          <p:nvPr/>
        </p:nvSpPr>
        <p:spPr>
          <a:xfrm>
            <a:off x="1740626" y="2441000"/>
            <a:ext cx="55234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FUERZA - CONTROL</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71429E95-F8AA-4963-8353-AA4826DEBE3E}"/>
              </a:ext>
            </a:extLst>
          </p:cNvPr>
          <p:cNvSpPr txBox="1"/>
          <p:nvPr/>
        </p:nvSpPr>
        <p:spPr>
          <a:xfrm>
            <a:off x="2278618" y="4703807"/>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PRUEBAS Y RESULTADOS</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Imagen 26">
            <a:extLst>
              <a:ext uri="{FF2B5EF4-FFF2-40B4-BE49-F238E27FC236}">
                <a16:creationId xmlns:a16="http://schemas.microsoft.com/office/drawing/2014/main" id="{1E5DC16A-1F87-4473-B445-6BF2A132C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0235" y="189623"/>
            <a:ext cx="3480593" cy="901905"/>
          </a:xfrm>
          <a:prstGeom prst="rect">
            <a:avLst/>
          </a:prstGeom>
        </p:spPr>
      </p:pic>
      <p:sp>
        <p:nvSpPr>
          <p:cNvPr id="28" name="CuadroTexto 27">
            <a:extLst>
              <a:ext uri="{FF2B5EF4-FFF2-40B4-BE49-F238E27FC236}">
                <a16:creationId xmlns:a16="http://schemas.microsoft.com/office/drawing/2014/main" id="{01FE877A-011A-4D29-8C3E-E155EFAB9DAF}"/>
              </a:ext>
            </a:extLst>
          </p:cNvPr>
          <p:cNvSpPr txBox="1"/>
          <p:nvPr/>
        </p:nvSpPr>
        <p:spPr>
          <a:xfrm>
            <a:off x="1856719" y="3193902"/>
            <a:ext cx="57217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SISTEMA DE CONTROL</a:t>
            </a:r>
            <a:endParaRPr kumimoji="0" lang="es-EC"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CuadroTexto 28">
            <a:extLst>
              <a:ext uri="{FF2B5EF4-FFF2-40B4-BE49-F238E27FC236}">
                <a16:creationId xmlns:a16="http://schemas.microsoft.com/office/drawing/2014/main" id="{D5075457-E9A0-4909-A752-2CC9D7E31FBB}"/>
              </a:ext>
            </a:extLst>
          </p:cNvPr>
          <p:cNvSpPr txBox="1"/>
          <p:nvPr/>
        </p:nvSpPr>
        <p:spPr>
          <a:xfrm>
            <a:off x="2071627" y="3946804"/>
            <a:ext cx="49854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IMPLEMENTACIÓN</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CuadroTexto 29">
            <a:extLst>
              <a:ext uri="{FF2B5EF4-FFF2-40B4-BE49-F238E27FC236}">
                <a16:creationId xmlns:a16="http://schemas.microsoft.com/office/drawing/2014/main" id="{A298359A-C98D-4A91-99ED-96C3FD67DD1D}"/>
              </a:ext>
            </a:extLst>
          </p:cNvPr>
          <p:cNvSpPr txBox="1"/>
          <p:nvPr/>
        </p:nvSpPr>
        <p:spPr>
          <a:xfrm>
            <a:off x="2562679" y="5452608"/>
            <a:ext cx="49854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CONCLUSIONES</a:t>
            </a:r>
            <a:endParaRPr kumimoji="0" lang="es-EC"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289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AA5A9-A64A-4A6D-9107-168AC66CAEA0}"/>
              </a:ext>
            </a:extLst>
          </p:cNvPr>
          <p:cNvSpPr txBox="1"/>
          <p:nvPr/>
        </p:nvSpPr>
        <p:spPr>
          <a:xfrm>
            <a:off x="677839" y="665350"/>
            <a:ext cx="10836322" cy="5758115"/>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El óptimo desarrollo del sistema de control implementado en los hornos a vapor para la elaboración de embutidos presenta ventajas tales como la eficiencia en su funcionamiento, precisión de subprocesos térmicos y control de tiempos de producción, lo que implica un resultado satisfactorio la solución de ingeniería aplicada.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El eficiente y asequible diseño de la interfaz HMI puesto en marcha, permite una correcta manipulación y monitoreo del sistema por parte de los operarios, dándoles una facilidad de manejo sin obviar normas y estándares establecidos.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La restricción por grupo de usuarios en el manejo de la interfaz del sistema, permite brindar seguridad de eventuales desconfiguraciones, que conlleve paros de procesos, sufriendo perdidas en producción.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CFE1FB48-FB89-47C5-B2A1-A463FB182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7" name="CuadroTexto 6">
            <a:extLst>
              <a:ext uri="{FF2B5EF4-FFF2-40B4-BE49-F238E27FC236}">
                <a16:creationId xmlns:a16="http://schemas.microsoft.com/office/drawing/2014/main" id="{6035767C-7E71-48A7-9CCD-F8AC57ADCD4B}"/>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CONCLUSIONES</a:t>
            </a:r>
            <a:endParaRPr lang="es-EC" b="1" dirty="0"/>
          </a:p>
        </p:txBody>
      </p:sp>
    </p:spTree>
    <p:extLst>
      <p:ext uri="{BB962C8B-B14F-4D97-AF65-F5344CB8AC3E}">
        <p14:creationId xmlns:p14="http://schemas.microsoft.com/office/powerpoint/2010/main" val="4167178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3DDE19F-C993-483F-9838-C661A8B79F97}"/>
              </a:ext>
            </a:extLst>
          </p:cNvPr>
          <p:cNvSpPr txBox="1"/>
          <p:nvPr/>
        </p:nvSpPr>
        <p:spPr>
          <a:xfrm>
            <a:off x="641446" y="663168"/>
            <a:ext cx="10740788" cy="5758115"/>
          </a:xfrm>
          <a:prstGeom prst="rect">
            <a:avLst/>
          </a:prstGeom>
          <a:noFill/>
        </p:spPr>
        <p:txBody>
          <a:bodyPr wrap="square">
            <a:spAutoFit/>
          </a:bodyPr>
          <a:lstStyle/>
          <a:p>
            <a:pPr indent="450215">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Al prescindir de un control preciso de temperatura y humedad en los diferentes procesos térmicos a intervenir, la técnica de control ON – OFF con lazo de histéresis, se acopla perfectamente al sistema de control automático, permitiendo procesos eficientes manteniendo estándares de calidad en el producto establecidos por la empresa.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La localización y tipo de sensores de temperatura ocupados dentro de las cámaras en los hornos, revelaron un factor de importancia, ya que de ello depende la exactitud y eficacia en las diferentes etapas de los procesos térmicos en los embutidos.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La correcta formación a los operadores de los hornos, mediante documentación técnica y manuales de ingeniería, capacita al personal a hacer uso del sistema sin supervisión técnica especializada.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CBF768C6-345F-4460-9819-1B1F2C926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7" name="CuadroTexto 6">
            <a:extLst>
              <a:ext uri="{FF2B5EF4-FFF2-40B4-BE49-F238E27FC236}">
                <a16:creationId xmlns:a16="http://schemas.microsoft.com/office/drawing/2014/main" id="{AF6DA0D9-6A3D-4777-84EC-AB3A83317202}"/>
              </a:ext>
            </a:extLst>
          </p:cNvPr>
          <p:cNvSpPr txBox="1"/>
          <p:nvPr/>
        </p:nvSpPr>
        <p:spPr>
          <a:xfrm>
            <a:off x="711686" y="265240"/>
            <a:ext cx="5156851" cy="400110"/>
          </a:xfrm>
          <a:prstGeom prst="rect">
            <a:avLst/>
          </a:prstGeom>
          <a:noFill/>
        </p:spPr>
        <p:txBody>
          <a:bodyPr wrap="square">
            <a:spAutoFit/>
          </a:bodyPr>
          <a:lstStyle/>
          <a:p>
            <a:r>
              <a:rPr lang="en-US" sz="2000" b="1" dirty="0">
                <a:latin typeface="Arial" panose="020B0604020202020204" pitchFamily="34" charset="0"/>
              </a:rPr>
              <a:t>CONCLUSIONES</a:t>
            </a:r>
            <a:endParaRPr lang="es-EC" b="1" dirty="0"/>
          </a:p>
        </p:txBody>
      </p:sp>
    </p:spTree>
    <p:extLst>
      <p:ext uri="{BB962C8B-B14F-4D97-AF65-F5344CB8AC3E}">
        <p14:creationId xmlns:p14="http://schemas.microsoft.com/office/powerpoint/2010/main" val="203309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A223933-DF1F-459A-B01F-26D39507C6AD}"/>
              </a:ext>
            </a:extLst>
          </p:cNvPr>
          <p:cNvPicPr>
            <a:picLocks noChangeAspect="1"/>
          </p:cNvPicPr>
          <p:nvPr/>
        </p:nvPicPr>
        <p:blipFill rotWithShape="1">
          <a:blip r:embed="rId3">
            <a:extLst>
              <a:ext uri="{28A0092B-C50C-407E-A947-70E740481C1C}">
                <a14:useLocalDpi xmlns:a14="http://schemas.microsoft.com/office/drawing/2010/main" val="0"/>
              </a:ext>
            </a:extLst>
          </a:blip>
          <a:srcRect l="2886" b="3936"/>
          <a:stretch/>
        </p:blipFill>
        <p:spPr>
          <a:xfrm rot="16200000">
            <a:off x="3838397" y="-1340928"/>
            <a:ext cx="6835719" cy="9562136"/>
          </a:xfrm>
          <a:prstGeom prst="rect">
            <a:avLst/>
          </a:prstGeom>
        </p:spPr>
      </p:pic>
      <p:pic>
        <p:nvPicPr>
          <p:cNvPr id="6" name="Imagen 5">
            <a:extLst>
              <a:ext uri="{FF2B5EF4-FFF2-40B4-BE49-F238E27FC236}">
                <a16:creationId xmlns:a16="http://schemas.microsoft.com/office/drawing/2014/main" id="{980DDC4B-81D3-4464-A63A-FAB699B83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250018" y="2861064"/>
            <a:ext cx="5730195" cy="476498"/>
          </a:xfrm>
          <a:prstGeom prst="rect">
            <a:avLst/>
          </a:prstGeom>
        </p:spPr>
      </p:pic>
      <p:sp>
        <p:nvSpPr>
          <p:cNvPr id="9" name="CuadroTexto 8">
            <a:extLst>
              <a:ext uri="{FF2B5EF4-FFF2-40B4-BE49-F238E27FC236}">
                <a16:creationId xmlns:a16="http://schemas.microsoft.com/office/drawing/2014/main" id="{6C76B13D-9291-47D2-83B4-8D6F82E41E4C}"/>
              </a:ext>
            </a:extLst>
          </p:cNvPr>
          <p:cNvSpPr txBox="1"/>
          <p:nvPr/>
        </p:nvSpPr>
        <p:spPr>
          <a:xfrm rot="16200000">
            <a:off x="-961337" y="3737424"/>
            <a:ext cx="3152832" cy="400110"/>
          </a:xfrm>
          <a:prstGeom prst="rect">
            <a:avLst/>
          </a:prstGeom>
          <a:noFill/>
        </p:spPr>
        <p:txBody>
          <a:bodyPr wrap="square">
            <a:spAutoFit/>
          </a:bodyPr>
          <a:lstStyle/>
          <a:p>
            <a:r>
              <a:rPr lang="es-EC" sz="2000" b="1" dirty="0">
                <a:latin typeface="Arial" panose="020B0604020202020204" pitchFamily="34" charset="0"/>
              </a:rPr>
              <a:t>DIAGRAMA      P</a:t>
            </a:r>
            <a:r>
              <a:rPr lang="en-US" sz="2000" b="1" dirty="0">
                <a:latin typeface="Arial" panose="020B0604020202020204" pitchFamily="34" charset="0"/>
              </a:rPr>
              <a:t>&amp;ID</a:t>
            </a:r>
            <a:endParaRPr lang="es-EC" b="1" dirty="0"/>
          </a:p>
        </p:txBody>
      </p:sp>
    </p:spTree>
    <p:extLst>
      <p:ext uri="{BB962C8B-B14F-4D97-AF65-F5344CB8AC3E}">
        <p14:creationId xmlns:p14="http://schemas.microsoft.com/office/powerpoint/2010/main" val="15637651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59316D3-5D15-41B5-9D3A-675F6A53B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825" y="673198"/>
            <a:ext cx="6770711" cy="5078033"/>
          </a:xfrm>
          <a:prstGeom prst="rect">
            <a:avLst/>
          </a:prstGeom>
          <a:ln w="127000" cap="sq">
            <a:solidFill>
              <a:schemeClr val="bg1"/>
            </a:solidFill>
            <a:miter lim="800000"/>
          </a:ln>
          <a:effectLst>
            <a:outerShdw blurRad="57150" dist="50800" dir="2700000" algn="tl" rotWithShape="0">
              <a:srgbClr val="000000">
                <a:alpha val="40000"/>
              </a:srgbClr>
            </a:outerShdw>
          </a:effectLst>
        </p:spPr>
      </p:pic>
      <p:pic>
        <p:nvPicPr>
          <p:cNvPr id="4" name="Imagen 3">
            <a:extLst>
              <a:ext uri="{FF2B5EF4-FFF2-40B4-BE49-F238E27FC236}">
                <a16:creationId xmlns:a16="http://schemas.microsoft.com/office/drawing/2014/main" id="{550C7932-E337-4EA3-9637-4AB57F82B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41" y="3645785"/>
            <a:ext cx="11138283" cy="926211"/>
          </a:xfrm>
          <a:prstGeom prst="rect">
            <a:avLst/>
          </a:prstGeom>
        </p:spPr>
      </p:pic>
      <p:sp>
        <p:nvSpPr>
          <p:cNvPr id="5" name="CuadroTexto 4">
            <a:extLst>
              <a:ext uri="{FF2B5EF4-FFF2-40B4-BE49-F238E27FC236}">
                <a16:creationId xmlns:a16="http://schemas.microsoft.com/office/drawing/2014/main" id="{48A4DFE9-6A12-4CD3-806E-74D9797A16A4}"/>
              </a:ext>
            </a:extLst>
          </p:cNvPr>
          <p:cNvSpPr txBox="1"/>
          <p:nvPr/>
        </p:nvSpPr>
        <p:spPr>
          <a:xfrm>
            <a:off x="4940130" y="3785724"/>
            <a:ext cx="2530103" cy="646331"/>
          </a:xfrm>
          <a:prstGeom prst="rect">
            <a:avLst/>
          </a:prstGeom>
          <a:noFill/>
        </p:spPr>
        <p:txBody>
          <a:bodyPr wrap="square">
            <a:spAutoFit/>
          </a:bodyPr>
          <a:lstStyle/>
          <a:p>
            <a:r>
              <a:rPr lang="en-US" sz="3600" b="1" dirty="0">
                <a:latin typeface="Arial" panose="020B0604020202020204" pitchFamily="34" charset="0"/>
              </a:rPr>
              <a:t>GRACIAS</a:t>
            </a:r>
            <a:endParaRPr lang="es-EC" sz="3200" b="1" dirty="0"/>
          </a:p>
        </p:txBody>
      </p:sp>
      <p:sp>
        <p:nvSpPr>
          <p:cNvPr id="8" name="Rectángulo 7">
            <a:extLst>
              <a:ext uri="{FF2B5EF4-FFF2-40B4-BE49-F238E27FC236}">
                <a16:creationId xmlns:a16="http://schemas.microsoft.com/office/drawing/2014/main" id="{E9BA2D18-1B3D-44A7-933F-15B30549FD27}"/>
              </a:ext>
            </a:extLst>
          </p:cNvPr>
          <p:cNvSpPr/>
          <p:nvPr/>
        </p:nvSpPr>
        <p:spPr>
          <a:xfrm>
            <a:off x="4271749" y="3184918"/>
            <a:ext cx="232011" cy="104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C36B28A8-140D-479E-A1F7-10992137CA70}"/>
              </a:ext>
            </a:extLst>
          </p:cNvPr>
          <p:cNvSpPr/>
          <p:nvPr/>
        </p:nvSpPr>
        <p:spPr>
          <a:xfrm>
            <a:off x="8136340" y="2903302"/>
            <a:ext cx="232011" cy="104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0221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06557A2-99CC-4E69-9D53-83A02E1C45F5}"/>
              </a:ext>
            </a:extLst>
          </p:cNvPr>
          <p:cNvSpPr>
            <a:spLocks noChangeArrowheads="1"/>
          </p:cNvSpPr>
          <p:nvPr/>
        </p:nvSpPr>
        <p:spPr bwMode="auto">
          <a:xfrm>
            <a:off x="529388" y="649704"/>
            <a:ext cx="18873127" cy="5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a:extLst>
              <a:ext uri="{FF2B5EF4-FFF2-40B4-BE49-F238E27FC236}">
                <a16:creationId xmlns:a16="http://schemas.microsoft.com/office/drawing/2014/main" id="{79FBFC6A-DF70-4B0D-9520-0BD514873B5E}"/>
              </a:ext>
            </a:extLst>
          </p:cNvPr>
          <p:cNvGraphicFramePr>
            <a:graphicFrameLocks noChangeAspect="1"/>
          </p:cNvGraphicFramePr>
          <p:nvPr>
            <p:extLst>
              <p:ext uri="{D42A27DB-BD31-4B8C-83A1-F6EECF244321}">
                <p14:modId xmlns:p14="http://schemas.microsoft.com/office/powerpoint/2010/main" val="3502534624"/>
              </p:ext>
            </p:extLst>
          </p:nvPr>
        </p:nvGraphicFramePr>
        <p:xfrm>
          <a:off x="868278" y="848226"/>
          <a:ext cx="10455444" cy="5161548"/>
        </p:xfrm>
        <a:graphic>
          <a:graphicData uri="http://schemas.openxmlformats.org/presentationml/2006/ole">
            <mc:AlternateContent xmlns:mc="http://schemas.openxmlformats.org/markup-compatibility/2006">
              <mc:Choice xmlns:v="urn:schemas-microsoft-com:vml" Requires="v">
                <p:oleObj spid="_x0000_s2051" name="Visio" r:id="rId4" imgW="7010181" imgH="3552774" progId="Visio.Drawing.15">
                  <p:embed/>
                </p:oleObj>
              </mc:Choice>
              <mc:Fallback>
                <p:oleObj name="Visio" r:id="rId4" imgW="7010181" imgH="3552774" progId="Visio.Drawing.15">
                  <p:embed/>
                  <p:pic>
                    <p:nvPicPr>
                      <p:cNvPr id="5" name="Objeto 4">
                        <a:extLst>
                          <a:ext uri="{FF2B5EF4-FFF2-40B4-BE49-F238E27FC236}">
                            <a16:creationId xmlns:a16="http://schemas.microsoft.com/office/drawing/2014/main" id="{79FBFC6A-DF70-4B0D-9520-0BD514873B5E}"/>
                          </a:ext>
                        </a:extLst>
                      </p:cNvPr>
                      <p:cNvPicPr>
                        <a:picLocks noChangeAspect="1" noChangeArrowheads="1"/>
                      </p:cNvPicPr>
                      <p:nvPr/>
                    </p:nvPicPr>
                    <p:blipFill>
                      <a:blip r:embed="rId5"/>
                      <a:srcRect/>
                      <a:stretch>
                        <a:fillRect/>
                      </a:stretch>
                    </p:blipFill>
                    <p:spPr bwMode="auto">
                      <a:xfrm>
                        <a:off x="868278" y="848226"/>
                        <a:ext cx="10455444" cy="5161548"/>
                      </a:xfrm>
                      <a:prstGeom prst="rect">
                        <a:avLst/>
                      </a:prstGeom>
                      <a:noFill/>
                    </p:spPr>
                  </p:pic>
                </p:oleObj>
              </mc:Fallback>
            </mc:AlternateContent>
          </a:graphicData>
        </a:graphic>
      </p:graphicFrame>
      <p:pic>
        <p:nvPicPr>
          <p:cNvPr id="6" name="Imagen 5">
            <a:extLst>
              <a:ext uri="{FF2B5EF4-FFF2-40B4-BE49-F238E27FC236}">
                <a16:creationId xmlns:a16="http://schemas.microsoft.com/office/drawing/2014/main" id="{918461AB-F80A-42B1-B99E-E01262F8A4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172" y="227046"/>
            <a:ext cx="5730195" cy="476498"/>
          </a:xfrm>
          <a:prstGeom prst="rect">
            <a:avLst/>
          </a:prstGeom>
        </p:spPr>
      </p:pic>
      <p:sp>
        <p:nvSpPr>
          <p:cNvPr id="7" name="CuadroTexto 6">
            <a:extLst>
              <a:ext uri="{FF2B5EF4-FFF2-40B4-BE49-F238E27FC236}">
                <a16:creationId xmlns:a16="http://schemas.microsoft.com/office/drawing/2014/main" id="{85342E35-B411-42F0-B39C-8F20B7441792}"/>
              </a:ext>
            </a:extLst>
          </p:cNvPr>
          <p:cNvSpPr txBox="1"/>
          <p:nvPr/>
        </p:nvSpPr>
        <p:spPr>
          <a:xfrm>
            <a:off x="711686" y="265240"/>
            <a:ext cx="4187859" cy="400110"/>
          </a:xfrm>
          <a:prstGeom prst="rect">
            <a:avLst/>
          </a:prstGeom>
          <a:noFill/>
        </p:spPr>
        <p:txBody>
          <a:bodyPr wrap="square">
            <a:spAutoFit/>
          </a:bodyPr>
          <a:lstStyle/>
          <a:p>
            <a:r>
              <a:rPr lang="en-US" sz="2000" b="1" dirty="0">
                <a:latin typeface="Arial" panose="020B0604020202020204" pitchFamily="34" charset="0"/>
              </a:rPr>
              <a:t>DIAGRAMA DE BLOQUES</a:t>
            </a:r>
            <a:endParaRPr lang="es-EC" b="1" dirty="0"/>
          </a:p>
        </p:txBody>
      </p:sp>
    </p:spTree>
    <p:extLst>
      <p:ext uri="{BB962C8B-B14F-4D97-AF65-F5344CB8AC3E}">
        <p14:creationId xmlns:p14="http://schemas.microsoft.com/office/powerpoint/2010/main" val="29939622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3377</Words>
  <Application>Microsoft Office PowerPoint</Application>
  <PresentationFormat>Panorámica</PresentationFormat>
  <Paragraphs>796</Paragraphs>
  <Slides>80</Slides>
  <Notes>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80</vt:i4>
      </vt:variant>
    </vt:vector>
  </HeadingPairs>
  <TitlesOfParts>
    <vt:vector size="88" baseType="lpstr">
      <vt:lpstr>Arial</vt:lpstr>
      <vt:lpstr>Calibri</vt:lpstr>
      <vt:lpstr>Calibri Light</vt:lpstr>
      <vt:lpstr>Cambria Math</vt:lpstr>
      <vt:lpstr>Symbol</vt:lpstr>
      <vt:lpstr>Tema de Office</vt:lpstr>
      <vt:lpstr>Visio</vt:lpstr>
      <vt:lpstr>Microsoft Visio Drawing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DIAGRAMA DE FLUJO</vt:lpstr>
      <vt:lpstr>DIAGRAMA DE FLUJO</vt:lpstr>
      <vt:lpstr>PROCESOS</vt:lpstr>
      <vt:lpstr>TIA PORTAL V15.1</vt:lpstr>
      <vt:lpstr>CONFIGURACIÓN DE RED</vt:lpstr>
      <vt:lpstr>BLOQUES DE PROGRAMA</vt:lpstr>
      <vt:lpstr>CONTROL ON/OFF CON HISTÉRESIS</vt:lpstr>
      <vt:lpstr>PROGRAMACIÓN DEL CONTROLADOR</vt:lpstr>
      <vt:lpstr>LECTURA DE SENSORES</vt:lpstr>
      <vt:lpstr>RELACIÓN TEMPERATURA – HUMEDAD RELATIVA</vt:lpstr>
      <vt:lpstr>PRESIÓN PARCIAL REAL VAPOR DE AGUA EN AIRE HÚMEDO</vt:lpstr>
      <vt:lpstr>PRESIÓN PARCIAL VAPOR AGUA EN AIRE HÚMEDO SATURADO</vt:lpstr>
      <vt:lpstr>PROGRAMACIÓN DEL CÁLCULO DE HUMEDAD RELATIVA</vt:lpstr>
      <vt:lpstr>DISEÑO DEL PANEL HMI – ARQUITECTURA </vt:lpstr>
      <vt:lpstr>DISEÑO Y DESCRIPCIÓN DE LAS VENTANAS</vt:lpstr>
      <vt:lpstr>VENTANA PRINCIPAL</vt:lpstr>
      <vt:lpstr>VENTANA DE ESTADO DEL HORNO 1 O 2 </vt:lpstr>
      <vt:lpstr>Presentación de PowerPoint</vt:lpstr>
      <vt:lpstr>VENTANA DE RECETAS </vt:lpstr>
      <vt:lpstr>VENTANA DE CONFIGURACIÓN DE LA RECETA </vt:lpstr>
      <vt:lpstr>VENTANA DE ESTADO DE LOS DOS HORNOS </vt:lpstr>
      <vt:lpstr>DESCRIPCIÓN DE ICONOS</vt:lpstr>
      <vt:lpstr>VENTANA DE CONTROL MANUAL </vt:lpstr>
      <vt:lpstr>VENTANA DE VISUALIZACIÓN DE GRAFICAS DEL PROCESO </vt:lpstr>
      <vt:lpstr>VENTANA DE CONFIGURACIÓN </vt:lpstr>
      <vt:lpstr>VENTANA DE CALIBRACIÓN DE LOS SENSORES </vt:lpstr>
      <vt:lpstr>VENTANA DE GESTIÓN DE ALARMAS </vt:lpstr>
      <vt:lpstr>VENTANA DE GESTIÓN DE USUARIOS </vt:lpstr>
      <vt:lpstr>VENTANA DE DATOS DE LA EMPRESA </vt:lpstr>
      <vt:lpstr>SERVIDOR WEB - DATALOGGING</vt:lpstr>
      <vt:lpstr>CONFIGURACIÓN DEL SERVIDOR WEB</vt:lpstr>
      <vt:lpstr>SERVIDOR WEB</vt:lpstr>
      <vt:lpstr>VENTANA INICIAL</vt:lpstr>
      <vt:lpstr>NAVEGADOR DE ARCHIVOS</vt:lpstr>
      <vt:lpstr>Presentación de PowerPoint</vt:lpstr>
      <vt:lpstr>ARCHIVOS CSV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Xavi Villacis</dc:creator>
  <cp:lastModifiedBy>Xavi Villacis</cp:lastModifiedBy>
  <cp:revision>58</cp:revision>
  <dcterms:created xsi:type="dcterms:W3CDTF">2020-08-31T02:56:16Z</dcterms:created>
  <dcterms:modified xsi:type="dcterms:W3CDTF">2020-10-19T16:06:24Z</dcterms:modified>
</cp:coreProperties>
</file>