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6"/>
  </p:notesMasterIdLst>
  <p:sldIdLst>
    <p:sldId id="389" r:id="rId2"/>
    <p:sldId id="392" r:id="rId3"/>
    <p:sldId id="323" r:id="rId4"/>
    <p:sldId id="393" r:id="rId5"/>
    <p:sldId id="402" r:id="rId6"/>
    <p:sldId id="414" r:id="rId7"/>
    <p:sldId id="404" r:id="rId8"/>
    <p:sldId id="407" r:id="rId9"/>
    <p:sldId id="405" r:id="rId10"/>
    <p:sldId id="427" r:id="rId11"/>
    <p:sldId id="428" r:id="rId12"/>
    <p:sldId id="429" r:id="rId13"/>
    <p:sldId id="396" r:id="rId14"/>
    <p:sldId id="418" r:id="rId15"/>
    <p:sldId id="417" r:id="rId16"/>
    <p:sldId id="423" r:id="rId17"/>
    <p:sldId id="424" r:id="rId18"/>
    <p:sldId id="420" r:id="rId19"/>
    <p:sldId id="425" r:id="rId20"/>
    <p:sldId id="426" r:id="rId21"/>
    <p:sldId id="421" r:id="rId22"/>
    <p:sldId id="422" r:id="rId23"/>
    <p:sldId id="434" r:id="rId24"/>
    <p:sldId id="433" r:id="rId25"/>
  </p:sldIdLst>
  <p:sldSz cx="9144000" cy="5143500" type="screen16x9"/>
  <p:notesSz cx="6858000" cy="9144000"/>
  <p:embeddedFontLst>
    <p:embeddedFont>
      <p:font typeface="Algerian" panose="04020705040A02060702" pitchFamily="82" charset="0"/>
      <p:regular r:id="rId27"/>
    </p:embeddedFont>
    <p:embeddedFont>
      <p:font typeface="Barlow" panose="020B0604020202020204" charset="0"/>
      <p:regular r:id="rId28"/>
      <p:bold r:id="rId29"/>
      <p:italic r:id="rId30"/>
      <p:boldItalic r:id="rId31"/>
    </p:embeddedFont>
    <p:embeddedFont>
      <p:font typeface="Barlow Condensed" panose="020B0604020202020204" charset="0"/>
      <p:regular r:id="rId32"/>
      <p:bold r:id="rId33"/>
      <p:italic r:id="rId34"/>
      <p:boldItalic r:id="rId35"/>
    </p:embeddedFont>
    <p:embeddedFont>
      <p:font typeface="Barlow Condensed ExtraLight"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Fira Sans Extra Condensed" panose="020B0604020202020204" charset="0"/>
      <p:regular r:id="rId44"/>
      <p:bold r:id="rId45"/>
      <p:italic r:id="rId46"/>
      <p:boldItalic r:id="rId47"/>
    </p:embeddedFont>
    <p:embeddedFont>
      <p:font typeface="Fira Sans Extra Condensed Medium" panose="020B0604020202020204" charset="0"/>
      <p:regular r:id="rId48"/>
      <p:bold r:id="rId49"/>
      <p:italic r:id="rId50"/>
      <p:boldItalic r:id="rId51"/>
    </p:embeddedFont>
    <p:embeddedFont>
      <p:font typeface="Roboto"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33"/>
    <a:srgbClr val="CEE9FA"/>
    <a:srgbClr val="8BF52B"/>
    <a:srgbClr val="09E7E2"/>
    <a:srgbClr val="F3BD5D"/>
    <a:srgbClr val="F6D7CD"/>
    <a:srgbClr val="F6E6E5"/>
    <a:srgbClr val="B0F2BD"/>
    <a:srgbClr val="B1B1F5"/>
    <a:srgbClr val="D8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71F6DC-B0C5-4BAB-BA8F-A90057BA9701}">
  <a:tblStyle styleId="{D671F6DC-B0C5-4BAB-BA8F-A90057BA97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4291" autoAdjust="0"/>
  </p:normalViewPr>
  <p:slideViewPr>
    <p:cSldViewPr snapToGrid="0">
      <p:cViewPr varScale="1">
        <p:scale>
          <a:sx n="90" d="100"/>
          <a:sy n="90" d="100"/>
        </p:scale>
        <p:origin x="9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NOVO\Desktop\OK%20Daya%20Perfil\CAPITULO%204\casos%20cambio%20A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'CUADRO RESUMEN'!$E$13</c:f>
              <c:strCache>
                <c:ptCount val="1"/>
                <c:pt idx="0">
                  <c:v> Variable Dependiente </c:v>
                </c:pt>
              </c:strCache>
            </c:strRef>
          </c:tx>
          <c:spPr>
            <a:ln w="25400" cap="flat" cmpd="dbl" algn="ctr">
              <a:noFill/>
              <a:round/>
            </a:ln>
            <a:effectLst/>
          </c:spPr>
          <c:marker>
            <c:symbol val="circle"/>
            <c:size val="6"/>
            <c:spPr>
              <a:noFill/>
              <a:ln w="34925" cap="flat" cmpd="dbl" algn="ctr">
                <a:solidFill>
                  <a:schemeClr val="accent1">
                    <a:lumMod val="75000"/>
                    <a:alpha val="70000"/>
                  </a:schemeClr>
                </a:solidFill>
                <a:round/>
              </a:ln>
              <a:effectLst/>
            </c:spPr>
          </c:marker>
          <c:dLbls>
            <c:dLbl>
              <c:idx val="1"/>
              <c:layout>
                <c:manualLayout>
                  <c:x val="4.6431137547129284E-3"/>
                  <c:y val="-2.20589717418680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3B-490D-AF36-BF98362FF6E5}"/>
                </c:ext>
              </c:extLst>
            </c:dLbl>
            <c:dLbl>
              <c:idx val="3"/>
              <c:layout>
                <c:manualLayout>
                  <c:x val="-9.7636498988896384E-2"/>
                  <c:y val="5.1233327041939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3B-490D-AF36-BF98362FF6E5}"/>
                </c:ext>
              </c:extLst>
            </c:dLbl>
            <c:dLbl>
              <c:idx val="4"/>
              <c:layout>
                <c:manualLayout>
                  <c:x val="-6.4877285076207492E-2"/>
                  <c:y val="4.4016112569262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3B-490D-AF36-BF98362FF6E5}"/>
                </c:ext>
              </c:extLst>
            </c:dLbl>
            <c:dLbl>
              <c:idx val="5"/>
              <c:layout>
                <c:manualLayout>
                  <c:x val="-0.12115484329745714"/>
                  <c:y val="5.1233327041939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3B-490D-AF36-BF98362FF6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38100" cap="rnd" cmpd="sng" algn="ctr">
                <a:solidFill>
                  <a:schemeClr val="accent1">
                    <a:lumMod val="75000"/>
                    <a:alpha val="25000"/>
                  </a:schemeClr>
                </a:solidFill>
                <a:round/>
              </a:ln>
              <a:effectLst/>
            </c:spPr>
            <c:trendlineType val="linear"/>
            <c:dispRSqr val="0"/>
            <c:dispEq val="0"/>
          </c:trendline>
          <c:xVal>
            <c:numRef>
              <c:f>'CUADRO RESUMEN'!$D$14:$D$19</c:f>
              <c:numCache>
                <c:formatCode>_(* #,##0.00_);_(* \(#,##0.00\);_(* "-"??_);_(@_)</c:formatCode>
                <c:ptCount val="6"/>
                <c:pt idx="0">
                  <c:v>20188.36</c:v>
                </c:pt>
                <c:pt idx="1">
                  <c:v>-18463</c:v>
                </c:pt>
                <c:pt idx="2">
                  <c:v>-198902.5</c:v>
                </c:pt>
                <c:pt idx="3">
                  <c:v>-126373.37</c:v>
                </c:pt>
                <c:pt idx="4">
                  <c:v>-12870</c:v>
                </c:pt>
                <c:pt idx="5">
                  <c:v>-43969.99</c:v>
                </c:pt>
              </c:numCache>
            </c:numRef>
          </c:xVal>
          <c:yVal>
            <c:numRef>
              <c:f>'CUADRO RESUMEN'!$E$14:$E$19</c:f>
              <c:numCache>
                <c:formatCode>_(* #,##0.00_);_(* \(#,##0.00\);_(* "-"??_);_(@_)</c:formatCode>
                <c:ptCount val="6"/>
                <c:pt idx="0">
                  <c:v>402329.34</c:v>
                </c:pt>
                <c:pt idx="1">
                  <c:v>136503</c:v>
                </c:pt>
                <c:pt idx="2">
                  <c:v>202200.125</c:v>
                </c:pt>
                <c:pt idx="3">
                  <c:v>100316.7825</c:v>
                </c:pt>
                <c:pt idx="4">
                  <c:v>89394.5</c:v>
                </c:pt>
                <c:pt idx="5">
                  <c:v>102251.2525</c:v>
                </c:pt>
              </c:numCache>
            </c:numRef>
          </c:yVal>
          <c:smooth val="0"/>
          <c:extLst>
            <c:ext xmlns:c16="http://schemas.microsoft.com/office/drawing/2014/chart" uri="{C3380CC4-5D6E-409C-BE32-E72D297353CC}">
              <c16:uniqueId val="{00000005-973B-490D-AF36-BF98362FF6E5}"/>
            </c:ext>
          </c:extLst>
        </c:ser>
        <c:dLbls>
          <c:dLblPos val="t"/>
          <c:showLegendKey val="0"/>
          <c:showVal val="1"/>
          <c:showCatName val="0"/>
          <c:showSerName val="0"/>
          <c:showPercent val="0"/>
          <c:showBubbleSize val="0"/>
        </c:dLbls>
        <c:axId val="364026320"/>
        <c:axId val="364035176"/>
      </c:scatterChart>
      <c:valAx>
        <c:axId val="36402632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00_);_(* \(#,##0.0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S"/>
          </a:p>
        </c:txPr>
        <c:crossAx val="364035176"/>
        <c:crosses val="autoZero"/>
        <c:crossBetween val="midCat"/>
      </c:valAx>
      <c:valAx>
        <c:axId val="364035176"/>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00_);_(* \(#,##0.00\);_(* &quot;-&quot;??_);_(@_)" sourceLinked="1"/>
        <c:majorTickMark val="none"/>
        <c:minorTickMark val="none"/>
        <c:tickLblPos val="nextTo"/>
        <c:crossAx val="3640263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CC5C7-C711-4F44-8B65-B252C7A21168}" type="doc">
      <dgm:prSet loTypeId="urn:microsoft.com/office/officeart/2009/3/layout/PlusandMinus" loCatId="relationship" qsTypeId="urn:microsoft.com/office/officeart/2005/8/quickstyle/3d3" qsCatId="3D" csTypeId="urn:microsoft.com/office/officeart/2005/8/colors/colorful5" csCatId="colorful" phldr="1"/>
      <dgm:spPr/>
      <dgm:t>
        <a:bodyPr/>
        <a:lstStyle/>
        <a:p>
          <a:endParaRPr lang="es-ES"/>
        </a:p>
      </dgm:t>
    </dgm:pt>
    <dgm:pt modelId="{56516814-541C-4F58-9045-4A7E882B0591}">
      <dgm:prSet phldrT="[Texto]"/>
      <dgm:spPr/>
      <dgm:t>
        <a:bodyPr/>
        <a:lstStyle/>
        <a:p>
          <a:r>
            <a:rPr lang="es-EC" b="1" dirty="0"/>
            <a:t>H</a:t>
          </a:r>
          <a:r>
            <a:rPr lang="es-EC" b="1" baseline="-25000" dirty="0"/>
            <a:t>0</a:t>
          </a:r>
          <a:r>
            <a:rPr lang="es-EC" b="1" dirty="0"/>
            <a:t>: </a:t>
          </a:r>
          <a:r>
            <a:rPr lang="es-ES" b="0" dirty="0"/>
            <a:t>¿Los impuestos diferidos no inciden en el impuesto a la renta de las empresas?</a:t>
          </a:r>
        </a:p>
      </dgm:t>
    </dgm:pt>
    <dgm:pt modelId="{DEDE9A6C-66AD-4B6F-94C6-8F39B25552B8}" type="parTrans" cxnId="{F00F24F7-3124-44FA-95E8-A435B2298DE5}">
      <dgm:prSet/>
      <dgm:spPr/>
      <dgm:t>
        <a:bodyPr/>
        <a:lstStyle/>
        <a:p>
          <a:endParaRPr lang="es-ES"/>
        </a:p>
      </dgm:t>
    </dgm:pt>
    <dgm:pt modelId="{DAAA297A-B38C-4186-A0E6-B67ADB7627B0}" type="sibTrans" cxnId="{F00F24F7-3124-44FA-95E8-A435B2298DE5}">
      <dgm:prSet/>
      <dgm:spPr/>
      <dgm:t>
        <a:bodyPr/>
        <a:lstStyle/>
        <a:p>
          <a:endParaRPr lang="es-ES"/>
        </a:p>
      </dgm:t>
    </dgm:pt>
    <dgm:pt modelId="{CF940BB4-0FC5-4743-AE6B-1285736B28E9}">
      <dgm:prSet phldrT="[Texto]"/>
      <dgm:spPr/>
      <dgm:t>
        <a:bodyPr/>
        <a:lstStyle/>
        <a:p>
          <a:r>
            <a:rPr lang="es-EC" b="1" dirty="0"/>
            <a:t>H</a:t>
          </a:r>
          <a:r>
            <a:rPr lang="es-EC" b="1" baseline="-25000" dirty="0"/>
            <a:t>1</a:t>
          </a:r>
          <a:r>
            <a:rPr lang="es-EC" b="1" dirty="0"/>
            <a:t>: </a:t>
          </a:r>
          <a:r>
            <a:rPr lang="es-ES" dirty="0"/>
            <a:t>¿Los impuestos diferidos inciden en el impuesto a la renta de las empresas?</a:t>
          </a:r>
        </a:p>
      </dgm:t>
    </dgm:pt>
    <dgm:pt modelId="{0BE7D27A-4557-4837-9979-0B184D1E8312}" type="parTrans" cxnId="{A27E98BA-3148-442B-BE5C-5EFBCA65D2AB}">
      <dgm:prSet/>
      <dgm:spPr/>
      <dgm:t>
        <a:bodyPr/>
        <a:lstStyle/>
        <a:p>
          <a:endParaRPr lang="es-ES"/>
        </a:p>
      </dgm:t>
    </dgm:pt>
    <dgm:pt modelId="{1CE0A152-4238-4817-B5CD-42A9635CD3CC}" type="sibTrans" cxnId="{A27E98BA-3148-442B-BE5C-5EFBCA65D2AB}">
      <dgm:prSet/>
      <dgm:spPr/>
      <dgm:t>
        <a:bodyPr/>
        <a:lstStyle/>
        <a:p>
          <a:endParaRPr lang="es-ES"/>
        </a:p>
      </dgm:t>
    </dgm:pt>
    <dgm:pt modelId="{E8B04DC6-B40D-42FF-8B5D-DCDEAD440B1F}" type="pres">
      <dgm:prSet presAssocID="{F4ACC5C7-C711-4F44-8B65-B252C7A21168}" presName="Name0" presStyleCnt="0">
        <dgm:presLayoutVars>
          <dgm:chMax val="2"/>
          <dgm:chPref val="2"/>
          <dgm:dir/>
          <dgm:animOne/>
          <dgm:resizeHandles val="exact"/>
        </dgm:presLayoutVars>
      </dgm:prSet>
      <dgm:spPr/>
    </dgm:pt>
    <dgm:pt modelId="{700F83CE-FCDA-46DF-840A-3C8383001E83}" type="pres">
      <dgm:prSet presAssocID="{F4ACC5C7-C711-4F44-8B65-B252C7A21168}" presName="Background" presStyleLbl="bgImgPlace1" presStyleIdx="0" presStyleCnt="1"/>
      <dgm:spPr/>
    </dgm:pt>
    <dgm:pt modelId="{DAEBFA77-87A3-403F-A12F-D161EFF350D1}" type="pres">
      <dgm:prSet presAssocID="{F4ACC5C7-C711-4F44-8B65-B252C7A21168}" presName="ParentText1" presStyleLbl="revTx" presStyleIdx="0" presStyleCnt="2">
        <dgm:presLayoutVars>
          <dgm:chMax val="0"/>
          <dgm:chPref val="0"/>
          <dgm:bulletEnabled val="1"/>
        </dgm:presLayoutVars>
      </dgm:prSet>
      <dgm:spPr/>
    </dgm:pt>
    <dgm:pt modelId="{7F9619A4-E31E-4F1F-9845-17CAC5AA749A}" type="pres">
      <dgm:prSet presAssocID="{F4ACC5C7-C711-4F44-8B65-B252C7A21168}" presName="ParentText2" presStyleLbl="revTx" presStyleIdx="1" presStyleCnt="2">
        <dgm:presLayoutVars>
          <dgm:chMax val="0"/>
          <dgm:chPref val="0"/>
          <dgm:bulletEnabled val="1"/>
        </dgm:presLayoutVars>
      </dgm:prSet>
      <dgm:spPr/>
    </dgm:pt>
    <dgm:pt modelId="{0A419FB6-2F7B-4A4F-9D5E-2DCF1EDEE1C0}" type="pres">
      <dgm:prSet presAssocID="{F4ACC5C7-C711-4F44-8B65-B252C7A21168}" presName="Plus" presStyleLbl="alignNode1" presStyleIdx="0" presStyleCnt="2" custLinFactX="216743" custLinFactNeighborX="300000" custLinFactNeighborY="-9341"/>
      <dgm:spPr>
        <a:solidFill>
          <a:srgbClr val="F6D7CD"/>
        </a:solidFill>
      </dgm:spPr>
    </dgm:pt>
    <dgm:pt modelId="{47746FD9-71BD-4E02-A9C8-39542CA65ECC}" type="pres">
      <dgm:prSet presAssocID="{F4ACC5C7-C711-4F44-8B65-B252C7A21168}" presName="Minus" presStyleLbl="alignNode1" presStyleIdx="1" presStyleCnt="2" custLinFactX="-219674" custLinFactNeighborX="-300000" custLinFactNeighborY="-7295"/>
      <dgm:spPr/>
    </dgm:pt>
    <dgm:pt modelId="{63D0F4A5-6527-40C5-8195-51A4D6D1EA59}" type="pres">
      <dgm:prSet presAssocID="{F4ACC5C7-C711-4F44-8B65-B252C7A21168}" presName="Divider" presStyleLbl="parChTrans1D1" presStyleIdx="0" presStyleCnt="1"/>
      <dgm:spPr/>
    </dgm:pt>
  </dgm:ptLst>
  <dgm:cxnLst>
    <dgm:cxn modelId="{E669E01D-0185-4A07-8C36-77D32BA860A9}" type="presOf" srcId="{56516814-541C-4F58-9045-4A7E882B0591}" destId="{DAEBFA77-87A3-403F-A12F-D161EFF350D1}" srcOrd="0" destOrd="0" presId="urn:microsoft.com/office/officeart/2009/3/layout/PlusandMinus"/>
    <dgm:cxn modelId="{8479D838-393B-4409-A4AD-E2ECD23F3C77}" type="presOf" srcId="{F4ACC5C7-C711-4F44-8B65-B252C7A21168}" destId="{E8B04DC6-B40D-42FF-8B5D-DCDEAD440B1F}" srcOrd="0" destOrd="0" presId="urn:microsoft.com/office/officeart/2009/3/layout/PlusandMinus"/>
    <dgm:cxn modelId="{7386B86C-DF3F-4F4C-9977-2E7FEE46C940}" type="presOf" srcId="{CF940BB4-0FC5-4743-AE6B-1285736B28E9}" destId="{7F9619A4-E31E-4F1F-9845-17CAC5AA749A}" srcOrd="0" destOrd="0" presId="urn:microsoft.com/office/officeart/2009/3/layout/PlusandMinus"/>
    <dgm:cxn modelId="{A27E98BA-3148-442B-BE5C-5EFBCA65D2AB}" srcId="{F4ACC5C7-C711-4F44-8B65-B252C7A21168}" destId="{CF940BB4-0FC5-4743-AE6B-1285736B28E9}" srcOrd="1" destOrd="0" parTransId="{0BE7D27A-4557-4837-9979-0B184D1E8312}" sibTransId="{1CE0A152-4238-4817-B5CD-42A9635CD3CC}"/>
    <dgm:cxn modelId="{F00F24F7-3124-44FA-95E8-A435B2298DE5}" srcId="{F4ACC5C7-C711-4F44-8B65-B252C7A21168}" destId="{56516814-541C-4F58-9045-4A7E882B0591}" srcOrd="0" destOrd="0" parTransId="{DEDE9A6C-66AD-4B6F-94C6-8F39B25552B8}" sibTransId="{DAAA297A-B38C-4186-A0E6-B67ADB7627B0}"/>
    <dgm:cxn modelId="{F344F94C-79C6-42FE-B710-808C5B1739D3}" type="presParOf" srcId="{E8B04DC6-B40D-42FF-8B5D-DCDEAD440B1F}" destId="{700F83CE-FCDA-46DF-840A-3C8383001E83}" srcOrd="0" destOrd="0" presId="urn:microsoft.com/office/officeart/2009/3/layout/PlusandMinus"/>
    <dgm:cxn modelId="{46259B65-B7A3-4917-A8E9-3902BD351128}" type="presParOf" srcId="{E8B04DC6-B40D-42FF-8B5D-DCDEAD440B1F}" destId="{DAEBFA77-87A3-403F-A12F-D161EFF350D1}" srcOrd="1" destOrd="0" presId="urn:microsoft.com/office/officeart/2009/3/layout/PlusandMinus"/>
    <dgm:cxn modelId="{F3789D6F-7A9C-423E-BD6C-0D8B25DCD6E1}" type="presParOf" srcId="{E8B04DC6-B40D-42FF-8B5D-DCDEAD440B1F}" destId="{7F9619A4-E31E-4F1F-9845-17CAC5AA749A}" srcOrd="2" destOrd="0" presId="urn:microsoft.com/office/officeart/2009/3/layout/PlusandMinus"/>
    <dgm:cxn modelId="{9543FF3F-F4BF-437D-93B8-53647C13D93D}" type="presParOf" srcId="{E8B04DC6-B40D-42FF-8B5D-DCDEAD440B1F}" destId="{0A419FB6-2F7B-4A4F-9D5E-2DCF1EDEE1C0}" srcOrd="3" destOrd="0" presId="urn:microsoft.com/office/officeart/2009/3/layout/PlusandMinus"/>
    <dgm:cxn modelId="{1A03CE21-3859-4691-8D8C-6CC4F838DA1B}" type="presParOf" srcId="{E8B04DC6-B40D-42FF-8B5D-DCDEAD440B1F}" destId="{47746FD9-71BD-4E02-A9C8-39542CA65ECC}" srcOrd="4" destOrd="0" presId="urn:microsoft.com/office/officeart/2009/3/layout/PlusandMinus"/>
    <dgm:cxn modelId="{B121716E-A1B0-4DAA-A2D1-9437666552A9}" type="presParOf" srcId="{E8B04DC6-B40D-42FF-8B5D-DCDEAD440B1F}" destId="{63D0F4A5-6527-40C5-8195-51A4D6D1EA59}"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E5EDC6-FC53-4174-B111-1E65462437D1}" type="doc">
      <dgm:prSet loTypeId="urn:microsoft.com/office/officeart/2005/8/layout/bProcess3" loCatId="process" qsTypeId="urn:microsoft.com/office/officeart/2005/8/quickstyle/simple3" qsCatId="simple" csTypeId="urn:microsoft.com/office/officeart/2005/8/colors/colorful4" csCatId="colorful" phldr="1"/>
      <dgm:spPr/>
    </dgm:pt>
    <dgm:pt modelId="{BEE445A2-C8C8-476B-83B9-20D08C58BD85}">
      <dgm:prSet phldrT="[Texto]" custT="1"/>
      <dgm:spPr/>
      <dgm:t>
        <a:bodyPr/>
        <a:lstStyle/>
        <a:p>
          <a:r>
            <a:rPr lang="es-ES" sz="1300" dirty="0"/>
            <a:t>Generalidad</a:t>
          </a:r>
        </a:p>
      </dgm:t>
    </dgm:pt>
    <dgm:pt modelId="{C7D7A5EF-7127-4978-8497-6F45F09A98C9}" type="parTrans" cxnId="{C0D2526E-38E3-4911-B269-B5CF6C15FBDF}">
      <dgm:prSet/>
      <dgm:spPr/>
      <dgm:t>
        <a:bodyPr/>
        <a:lstStyle/>
        <a:p>
          <a:endParaRPr lang="es-ES" sz="1300"/>
        </a:p>
      </dgm:t>
    </dgm:pt>
    <dgm:pt modelId="{79B63BA4-3ED0-495C-AB57-5C64619291F7}" type="sibTrans" cxnId="{C0D2526E-38E3-4911-B269-B5CF6C15FBDF}">
      <dgm:prSet custT="1"/>
      <dgm:spPr/>
      <dgm:t>
        <a:bodyPr/>
        <a:lstStyle/>
        <a:p>
          <a:endParaRPr lang="es-ES" sz="1300"/>
        </a:p>
      </dgm:t>
    </dgm:pt>
    <dgm:pt modelId="{5C1FE46A-7B6C-4A63-B1E3-480AD4C1BEFA}">
      <dgm:prSet phldrT="[Texto]" custT="1"/>
      <dgm:spPr/>
      <dgm:t>
        <a:bodyPr/>
        <a:lstStyle/>
        <a:p>
          <a:r>
            <a:rPr lang="es-ES" sz="1300" dirty="0"/>
            <a:t>Progresividad</a:t>
          </a:r>
        </a:p>
      </dgm:t>
    </dgm:pt>
    <dgm:pt modelId="{0EF3AF5F-D993-4B38-8E0C-7980FCCF39F0}" type="parTrans" cxnId="{0CB1204A-4A27-4F1D-BB6E-D10C9E759E52}">
      <dgm:prSet/>
      <dgm:spPr/>
      <dgm:t>
        <a:bodyPr/>
        <a:lstStyle/>
        <a:p>
          <a:endParaRPr lang="es-ES" sz="1300"/>
        </a:p>
      </dgm:t>
    </dgm:pt>
    <dgm:pt modelId="{BD53516E-CB19-4680-A487-66F46FFDDC98}" type="sibTrans" cxnId="{0CB1204A-4A27-4F1D-BB6E-D10C9E759E52}">
      <dgm:prSet custT="1"/>
      <dgm:spPr/>
      <dgm:t>
        <a:bodyPr/>
        <a:lstStyle/>
        <a:p>
          <a:endParaRPr lang="es-ES" sz="1300"/>
        </a:p>
      </dgm:t>
    </dgm:pt>
    <dgm:pt modelId="{5B7C1E4A-8A92-46F8-B362-B476CCB9A74C}">
      <dgm:prSet phldrT="[Texto]" custT="1"/>
      <dgm:spPr/>
      <dgm:t>
        <a:bodyPr/>
        <a:lstStyle/>
        <a:p>
          <a:r>
            <a:rPr lang="es-ES" sz="1300" dirty="0"/>
            <a:t>Eficiencia</a:t>
          </a:r>
        </a:p>
      </dgm:t>
    </dgm:pt>
    <dgm:pt modelId="{B54E3D9B-F14A-4FBC-9EA8-3F9C552ECA33}" type="parTrans" cxnId="{B82B3712-E656-4F5B-A476-0C67740973B3}">
      <dgm:prSet/>
      <dgm:spPr/>
      <dgm:t>
        <a:bodyPr/>
        <a:lstStyle/>
        <a:p>
          <a:endParaRPr lang="es-ES" sz="1300"/>
        </a:p>
      </dgm:t>
    </dgm:pt>
    <dgm:pt modelId="{0231DBB0-6333-42FD-B4C3-399FD268FD9F}" type="sibTrans" cxnId="{B82B3712-E656-4F5B-A476-0C67740973B3}">
      <dgm:prSet custT="1"/>
      <dgm:spPr/>
      <dgm:t>
        <a:bodyPr/>
        <a:lstStyle/>
        <a:p>
          <a:endParaRPr lang="es-ES" sz="1300"/>
        </a:p>
      </dgm:t>
    </dgm:pt>
    <dgm:pt modelId="{D7B4BFE6-2F75-4501-A495-D893C1C0AE8F}">
      <dgm:prSet phldrT="[Texto]" custT="1"/>
      <dgm:spPr/>
      <dgm:t>
        <a:bodyPr/>
        <a:lstStyle/>
        <a:p>
          <a:r>
            <a:rPr lang="es-ES" sz="1300" dirty="0"/>
            <a:t>Simplicidad administrativa </a:t>
          </a:r>
        </a:p>
      </dgm:t>
    </dgm:pt>
    <dgm:pt modelId="{3B8F0F30-96C7-429E-A6B4-AD7F6594946A}" type="parTrans" cxnId="{D87D0C90-570A-4F13-BA8C-CF12CE632728}">
      <dgm:prSet/>
      <dgm:spPr/>
      <dgm:t>
        <a:bodyPr/>
        <a:lstStyle/>
        <a:p>
          <a:endParaRPr lang="es-ES" sz="1300"/>
        </a:p>
      </dgm:t>
    </dgm:pt>
    <dgm:pt modelId="{18411C22-B1AF-44F4-B54B-CD4B4568FA21}" type="sibTrans" cxnId="{D87D0C90-570A-4F13-BA8C-CF12CE632728}">
      <dgm:prSet custT="1"/>
      <dgm:spPr/>
      <dgm:t>
        <a:bodyPr/>
        <a:lstStyle/>
        <a:p>
          <a:endParaRPr lang="es-ES" sz="1300"/>
        </a:p>
      </dgm:t>
    </dgm:pt>
    <dgm:pt modelId="{D9FD61B4-F785-4D98-939A-02B230D29967}">
      <dgm:prSet phldrT="[Texto]" custT="1"/>
      <dgm:spPr/>
      <dgm:t>
        <a:bodyPr/>
        <a:lstStyle/>
        <a:p>
          <a:r>
            <a:rPr lang="es-ES" sz="1300" dirty="0"/>
            <a:t>Irretroactividad</a:t>
          </a:r>
        </a:p>
      </dgm:t>
    </dgm:pt>
    <dgm:pt modelId="{EB084576-4B14-4712-9121-DB99FD75F99B}" type="parTrans" cxnId="{8A6A64A9-CD13-42E1-86CA-B694F147E2F6}">
      <dgm:prSet/>
      <dgm:spPr/>
      <dgm:t>
        <a:bodyPr/>
        <a:lstStyle/>
        <a:p>
          <a:endParaRPr lang="es-ES" sz="1300"/>
        </a:p>
      </dgm:t>
    </dgm:pt>
    <dgm:pt modelId="{1BDB7ABE-AF8A-4DD2-A007-410A8605D307}" type="sibTrans" cxnId="{8A6A64A9-CD13-42E1-86CA-B694F147E2F6}">
      <dgm:prSet custT="1"/>
      <dgm:spPr/>
      <dgm:t>
        <a:bodyPr/>
        <a:lstStyle/>
        <a:p>
          <a:endParaRPr lang="es-ES" sz="1300"/>
        </a:p>
      </dgm:t>
    </dgm:pt>
    <dgm:pt modelId="{C123E5F9-9E91-4C90-ACE5-798B7A76993D}">
      <dgm:prSet phldrT="[Texto]" custT="1"/>
      <dgm:spPr/>
      <dgm:t>
        <a:bodyPr/>
        <a:lstStyle/>
        <a:p>
          <a:r>
            <a:rPr lang="es-ES" sz="1300" dirty="0"/>
            <a:t>Equidad</a:t>
          </a:r>
        </a:p>
      </dgm:t>
    </dgm:pt>
    <dgm:pt modelId="{B7BABCF1-D2ED-40F8-9B10-F83D0A61D121}" type="parTrans" cxnId="{F960694B-CF6A-417C-AA66-1134379AFF95}">
      <dgm:prSet/>
      <dgm:spPr/>
      <dgm:t>
        <a:bodyPr/>
        <a:lstStyle/>
        <a:p>
          <a:endParaRPr lang="es-ES" sz="1300"/>
        </a:p>
      </dgm:t>
    </dgm:pt>
    <dgm:pt modelId="{C33C280E-DE5E-4EC2-8C77-B285BF8C6F54}" type="sibTrans" cxnId="{F960694B-CF6A-417C-AA66-1134379AFF95}">
      <dgm:prSet custT="1"/>
      <dgm:spPr/>
      <dgm:t>
        <a:bodyPr/>
        <a:lstStyle/>
        <a:p>
          <a:endParaRPr lang="es-ES" sz="1300"/>
        </a:p>
      </dgm:t>
    </dgm:pt>
    <dgm:pt modelId="{AE61EA4B-7B78-4AC7-B4BE-0B1E889E81C5}">
      <dgm:prSet phldrT="[Texto]" custT="1"/>
      <dgm:spPr/>
      <dgm:t>
        <a:bodyPr/>
        <a:lstStyle/>
        <a:p>
          <a:r>
            <a:rPr lang="es-ES" sz="1300" dirty="0"/>
            <a:t>Transparencia</a:t>
          </a:r>
        </a:p>
      </dgm:t>
    </dgm:pt>
    <dgm:pt modelId="{45122B43-23C9-4060-9844-42B344D055E1}" type="parTrans" cxnId="{D042F562-E842-4961-A760-C5158FA8B196}">
      <dgm:prSet/>
      <dgm:spPr/>
      <dgm:t>
        <a:bodyPr/>
        <a:lstStyle/>
        <a:p>
          <a:endParaRPr lang="es-ES" sz="1300"/>
        </a:p>
      </dgm:t>
    </dgm:pt>
    <dgm:pt modelId="{A6AA4B05-536E-48AC-823A-6CD9AAF33791}" type="sibTrans" cxnId="{D042F562-E842-4961-A760-C5158FA8B196}">
      <dgm:prSet custT="1"/>
      <dgm:spPr/>
      <dgm:t>
        <a:bodyPr/>
        <a:lstStyle/>
        <a:p>
          <a:endParaRPr lang="es-ES" sz="1300"/>
        </a:p>
      </dgm:t>
    </dgm:pt>
    <dgm:pt modelId="{CC964FE3-6696-482B-8978-0429DB386591}">
      <dgm:prSet phldrT="[Texto]" custT="1"/>
      <dgm:spPr/>
      <dgm:t>
        <a:bodyPr/>
        <a:lstStyle/>
        <a:p>
          <a:r>
            <a:rPr lang="es-ES" sz="1300" dirty="0"/>
            <a:t>Suficiencia recaudatoria</a:t>
          </a:r>
        </a:p>
      </dgm:t>
    </dgm:pt>
    <dgm:pt modelId="{236C0D14-3A6A-406D-B6C0-38C1C0CCC0D1}" type="parTrans" cxnId="{962EEFC8-AB70-4122-8C7B-EA351A2D0A90}">
      <dgm:prSet/>
      <dgm:spPr/>
      <dgm:t>
        <a:bodyPr/>
        <a:lstStyle/>
        <a:p>
          <a:endParaRPr lang="es-ES" sz="1300"/>
        </a:p>
      </dgm:t>
    </dgm:pt>
    <dgm:pt modelId="{1ABCCE45-365B-4059-B0D2-7741B14C6333}" type="sibTrans" cxnId="{962EEFC8-AB70-4122-8C7B-EA351A2D0A90}">
      <dgm:prSet/>
      <dgm:spPr/>
      <dgm:t>
        <a:bodyPr/>
        <a:lstStyle/>
        <a:p>
          <a:endParaRPr lang="es-ES" sz="1300"/>
        </a:p>
      </dgm:t>
    </dgm:pt>
    <dgm:pt modelId="{8303B20C-C220-4A35-A254-AAE1361FA0C1}" type="pres">
      <dgm:prSet presAssocID="{F0E5EDC6-FC53-4174-B111-1E65462437D1}" presName="Name0" presStyleCnt="0">
        <dgm:presLayoutVars>
          <dgm:dir/>
          <dgm:resizeHandles val="exact"/>
        </dgm:presLayoutVars>
      </dgm:prSet>
      <dgm:spPr/>
    </dgm:pt>
    <dgm:pt modelId="{D54DD02E-43B7-4665-9BE1-16C8EECEC85A}" type="pres">
      <dgm:prSet presAssocID="{BEE445A2-C8C8-476B-83B9-20D08C58BD85}" presName="node" presStyleLbl="node1" presStyleIdx="0" presStyleCnt="8" custScaleX="84901" custScaleY="50394">
        <dgm:presLayoutVars>
          <dgm:bulletEnabled val="1"/>
        </dgm:presLayoutVars>
      </dgm:prSet>
      <dgm:spPr/>
    </dgm:pt>
    <dgm:pt modelId="{BA0AA3CC-75D1-4669-AB79-7EAC904765A1}" type="pres">
      <dgm:prSet presAssocID="{79B63BA4-3ED0-495C-AB57-5C64619291F7}" presName="sibTrans" presStyleLbl="sibTrans1D1" presStyleIdx="0" presStyleCnt="7"/>
      <dgm:spPr/>
    </dgm:pt>
    <dgm:pt modelId="{15A46EFA-1E86-472D-AEE6-3050EC279AB3}" type="pres">
      <dgm:prSet presAssocID="{79B63BA4-3ED0-495C-AB57-5C64619291F7}" presName="connectorText" presStyleLbl="sibTrans1D1" presStyleIdx="0" presStyleCnt="7"/>
      <dgm:spPr/>
    </dgm:pt>
    <dgm:pt modelId="{1FADD595-70A8-45AA-86AE-400049EC6E54}" type="pres">
      <dgm:prSet presAssocID="{5C1FE46A-7B6C-4A63-B1E3-480AD4C1BEFA}" presName="node" presStyleLbl="node1" presStyleIdx="1" presStyleCnt="8" custScaleX="84901" custScaleY="50394">
        <dgm:presLayoutVars>
          <dgm:bulletEnabled val="1"/>
        </dgm:presLayoutVars>
      </dgm:prSet>
      <dgm:spPr/>
    </dgm:pt>
    <dgm:pt modelId="{AEAE94A8-85B5-4A7F-80B0-8AA5D9DB0D6D}" type="pres">
      <dgm:prSet presAssocID="{BD53516E-CB19-4680-A487-66F46FFDDC98}" presName="sibTrans" presStyleLbl="sibTrans1D1" presStyleIdx="1" presStyleCnt="7"/>
      <dgm:spPr/>
    </dgm:pt>
    <dgm:pt modelId="{A1ACCA36-2CA6-4735-B96F-FB7883AE8252}" type="pres">
      <dgm:prSet presAssocID="{BD53516E-CB19-4680-A487-66F46FFDDC98}" presName="connectorText" presStyleLbl="sibTrans1D1" presStyleIdx="1" presStyleCnt="7"/>
      <dgm:spPr/>
    </dgm:pt>
    <dgm:pt modelId="{40DF8D8A-64EB-452A-B91B-298B9C5F1F08}" type="pres">
      <dgm:prSet presAssocID="{5B7C1E4A-8A92-46F8-B362-B476CCB9A74C}" presName="node" presStyleLbl="node1" presStyleIdx="2" presStyleCnt="8" custScaleX="84901" custScaleY="50394">
        <dgm:presLayoutVars>
          <dgm:bulletEnabled val="1"/>
        </dgm:presLayoutVars>
      </dgm:prSet>
      <dgm:spPr/>
    </dgm:pt>
    <dgm:pt modelId="{E9A19013-DF5D-488B-AF88-76A06DF7570B}" type="pres">
      <dgm:prSet presAssocID="{0231DBB0-6333-42FD-B4C3-399FD268FD9F}" presName="sibTrans" presStyleLbl="sibTrans1D1" presStyleIdx="2" presStyleCnt="7"/>
      <dgm:spPr/>
    </dgm:pt>
    <dgm:pt modelId="{EEF91345-0ACF-4B68-BD16-7F6B5CEC9A65}" type="pres">
      <dgm:prSet presAssocID="{0231DBB0-6333-42FD-B4C3-399FD268FD9F}" presName="connectorText" presStyleLbl="sibTrans1D1" presStyleIdx="2" presStyleCnt="7"/>
      <dgm:spPr/>
    </dgm:pt>
    <dgm:pt modelId="{97A9EA0B-89F2-4612-A820-D15F55A27C5D}" type="pres">
      <dgm:prSet presAssocID="{D7B4BFE6-2F75-4501-A495-D893C1C0AE8F}" presName="node" presStyleLbl="node1" presStyleIdx="3" presStyleCnt="8" custScaleX="84901" custScaleY="50394">
        <dgm:presLayoutVars>
          <dgm:bulletEnabled val="1"/>
        </dgm:presLayoutVars>
      </dgm:prSet>
      <dgm:spPr/>
    </dgm:pt>
    <dgm:pt modelId="{D63D55FC-6A82-4571-A55E-25A379B783CB}" type="pres">
      <dgm:prSet presAssocID="{18411C22-B1AF-44F4-B54B-CD4B4568FA21}" presName="sibTrans" presStyleLbl="sibTrans1D1" presStyleIdx="3" presStyleCnt="7"/>
      <dgm:spPr/>
    </dgm:pt>
    <dgm:pt modelId="{D5C25144-F9F3-4EF2-A6E2-EABA9F85D470}" type="pres">
      <dgm:prSet presAssocID="{18411C22-B1AF-44F4-B54B-CD4B4568FA21}" presName="connectorText" presStyleLbl="sibTrans1D1" presStyleIdx="3" presStyleCnt="7"/>
      <dgm:spPr/>
    </dgm:pt>
    <dgm:pt modelId="{EEEF123F-52ED-4D98-8CD7-19680B365310}" type="pres">
      <dgm:prSet presAssocID="{D9FD61B4-F785-4D98-939A-02B230D29967}" presName="node" presStyleLbl="node1" presStyleIdx="4" presStyleCnt="8" custScaleX="84901" custScaleY="50394">
        <dgm:presLayoutVars>
          <dgm:bulletEnabled val="1"/>
        </dgm:presLayoutVars>
      </dgm:prSet>
      <dgm:spPr/>
    </dgm:pt>
    <dgm:pt modelId="{0B5B0523-29A4-47F3-AA4E-CAB08E3767BB}" type="pres">
      <dgm:prSet presAssocID="{1BDB7ABE-AF8A-4DD2-A007-410A8605D307}" presName="sibTrans" presStyleLbl="sibTrans1D1" presStyleIdx="4" presStyleCnt="7"/>
      <dgm:spPr/>
    </dgm:pt>
    <dgm:pt modelId="{8F786906-63B3-4F6D-A593-38391B0B28D7}" type="pres">
      <dgm:prSet presAssocID="{1BDB7ABE-AF8A-4DD2-A007-410A8605D307}" presName="connectorText" presStyleLbl="sibTrans1D1" presStyleIdx="4" presStyleCnt="7"/>
      <dgm:spPr/>
    </dgm:pt>
    <dgm:pt modelId="{3080B946-DA50-422B-A0A8-5374233A9CF4}" type="pres">
      <dgm:prSet presAssocID="{C123E5F9-9E91-4C90-ACE5-798B7A76993D}" presName="node" presStyleLbl="node1" presStyleIdx="5" presStyleCnt="8" custScaleX="84901" custScaleY="50394">
        <dgm:presLayoutVars>
          <dgm:bulletEnabled val="1"/>
        </dgm:presLayoutVars>
      </dgm:prSet>
      <dgm:spPr/>
    </dgm:pt>
    <dgm:pt modelId="{AB96CEDE-28AF-48E6-8A31-AC06D35EDFBC}" type="pres">
      <dgm:prSet presAssocID="{C33C280E-DE5E-4EC2-8C77-B285BF8C6F54}" presName="sibTrans" presStyleLbl="sibTrans1D1" presStyleIdx="5" presStyleCnt="7"/>
      <dgm:spPr/>
    </dgm:pt>
    <dgm:pt modelId="{AFCEE086-FA1C-47AB-99B1-A436836E0FF1}" type="pres">
      <dgm:prSet presAssocID="{C33C280E-DE5E-4EC2-8C77-B285BF8C6F54}" presName="connectorText" presStyleLbl="sibTrans1D1" presStyleIdx="5" presStyleCnt="7"/>
      <dgm:spPr/>
    </dgm:pt>
    <dgm:pt modelId="{7A0156F0-6C03-4BD7-88A4-BB91DF6645F4}" type="pres">
      <dgm:prSet presAssocID="{AE61EA4B-7B78-4AC7-B4BE-0B1E889E81C5}" presName="node" presStyleLbl="node1" presStyleIdx="6" presStyleCnt="8" custScaleX="84901" custScaleY="50394">
        <dgm:presLayoutVars>
          <dgm:bulletEnabled val="1"/>
        </dgm:presLayoutVars>
      </dgm:prSet>
      <dgm:spPr/>
    </dgm:pt>
    <dgm:pt modelId="{E8E0846B-5BE1-44C0-8C9A-4B88EEF60614}" type="pres">
      <dgm:prSet presAssocID="{A6AA4B05-536E-48AC-823A-6CD9AAF33791}" presName="sibTrans" presStyleLbl="sibTrans1D1" presStyleIdx="6" presStyleCnt="7"/>
      <dgm:spPr/>
    </dgm:pt>
    <dgm:pt modelId="{6E8608A4-0E8C-4AB3-822D-F01FCAA161F2}" type="pres">
      <dgm:prSet presAssocID="{A6AA4B05-536E-48AC-823A-6CD9AAF33791}" presName="connectorText" presStyleLbl="sibTrans1D1" presStyleIdx="6" presStyleCnt="7"/>
      <dgm:spPr/>
    </dgm:pt>
    <dgm:pt modelId="{09BC78C5-DC81-449E-B531-B1721A6EEDC4}" type="pres">
      <dgm:prSet presAssocID="{CC964FE3-6696-482B-8978-0429DB386591}" presName="node" presStyleLbl="node1" presStyleIdx="7" presStyleCnt="8" custScaleX="84901" custScaleY="50394">
        <dgm:presLayoutVars>
          <dgm:bulletEnabled val="1"/>
        </dgm:presLayoutVars>
      </dgm:prSet>
      <dgm:spPr/>
    </dgm:pt>
  </dgm:ptLst>
  <dgm:cxnLst>
    <dgm:cxn modelId="{FBE7F608-007B-48C4-B97A-C2D687053279}" type="presOf" srcId="{5B7C1E4A-8A92-46F8-B362-B476CCB9A74C}" destId="{40DF8D8A-64EB-452A-B91B-298B9C5F1F08}" srcOrd="0" destOrd="0" presId="urn:microsoft.com/office/officeart/2005/8/layout/bProcess3"/>
    <dgm:cxn modelId="{A7AFB70A-048F-4054-812E-88B7523EAB92}" type="presOf" srcId="{C33C280E-DE5E-4EC2-8C77-B285BF8C6F54}" destId="{AB96CEDE-28AF-48E6-8A31-AC06D35EDFBC}" srcOrd="0" destOrd="0" presId="urn:microsoft.com/office/officeart/2005/8/layout/bProcess3"/>
    <dgm:cxn modelId="{B82B3712-E656-4F5B-A476-0C67740973B3}" srcId="{F0E5EDC6-FC53-4174-B111-1E65462437D1}" destId="{5B7C1E4A-8A92-46F8-B362-B476CCB9A74C}" srcOrd="2" destOrd="0" parTransId="{B54E3D9B-F14A-4FBC-9EA8-3F9C552ECA33}" sibTransId="{0231DBB0-6333-42FD-B4C3-399FD268FD9F}"/>
    <dgm:cxn modelId="{F5B38D2D-FF45-4D4A-94BB-DEECDB854819}" type="presOf" srcId="{BD53516E-CB19-4680-A487-66F46FFDDC98}" destId="{A1ACCA36-2CA6-4735-B96F-FB7883AE8252}" srcOrd="1" destOrd="0" presId="urn:microsoft.com/office/officeart/2005/8/layout/bProcess3"/>
    <dgm:cxn modelId="{D042F562-E842-4961-A760-C5158FA8B196}" srcId="{F0E5EDC6-FC53-4174-B111-1E65462437D1}" destId="{AE61EA4B-7B78-4AC7-B4BE-0B1E889E81C5}" srcOrd="6" destOrd="0" parTransId="{45122B43-23C9-4060-9844-42B344D055E1}" sibTransId="{A6AA4B05-536E-48AC-823A-6CD9AAF33791}"/>
    <dgm:cxn modelId="{7DAAF844-6C94-4716-A673-444125BB1A36}" type="presOf" srcId="{A6AA4B05-536E-48AC-823A-6CD9AAF33791}" destId="{E8E0846B-5BE1-44C0-8C9A-4B88EEF60614}" srcOrd="0" destOrd="0" presId="urn:microsoft.com/office/officeart/2005/8/layout/bProcess3"/>
    <dgm:cxn modelId="{296F0265-C8CB-4F91-9AD4-983C20F2863F}" type="presOf" srcId="{1BDB7ABE-AF8A-4DD2-A007-410A8605D307}" destId="{0B5B0523-29A4-47F3-AA4E-CAB08E3767BB}" srcOrd="0" destOrd="0" presId="urn:microsoft.com/office/officeart/2005/8/layout/bProcess3"/>
    <dgm:cxn modelId="{0CB1204A-4A27-4F1D-BB6E-D10C9E759E52}" srcId="{F0E5EDC6-FC53-4174-B111-1E65462437D1}" destId="{5C1FE46A-7B6C-4A63-B1E3-480AD4C1BEFA}" srcOrd="1" destOrd="0" parTransId="{0EF3AF5F-D993-4B38-8E0C-7980FCCF39F0}" sibTransId="{BD53516E-CB19-4680-A487-66F46FFDDC98}"/>
    <dgm:cxn modelId="{F960694B-CF6A-417C-AA66-1134379AFF95}" srcId="{F0E5EDC6-FC53-4174-B111-1E65462437D1}" destId="{C123E5F9-9E91-4C90-ACE5-798B7A76993D}" srcOrd="5" destOrd="0" parTransId="{B7BABCF1-D2ED-40F8-9B10-F83D0A61D121}" sibTransId="{C33C280E-DE5E-4EC2-8C77-B285BF8C6F54}"/>
    <dgm:cxn modelId="{C0D2526E-38E3-4911-B269-B5CF6C15FBDF}" srcId="{F0E5EDC6-FC53-4174-B111-1E65462437D1}" destId="{BEE445A2-C8C8-476B-83B9-20D08C58BD85}" srcOrd="0" destOrd="0" parTransId="{C7D7A5EF-7127-4978-8497-6F45F09A98C9}" sibTransId="{79B63BA4-3ED0-495C-AB57-5C64619291F7}"/>
    <dgm:cxn modelId="{9C1D5F55-7DDF-4298-A4DA-A62B96E1C11B}" type="presOf" srcId="{18411C22-B1AF-44F4-B54B-CD4B4568FA21}" destId="{D5C25144-F9F3-4EF2-A6E2-EABA9F85D470}" srcOrd="1" destOrd="0" presId="urn:microsoft.com/office/officeart/2005/8/layout/bProcess3"/>
    <dgm:cxn modelId="{56D9B675-74E7-442A-9030-A5D1F014228D}" type="presOf" srcId="{D9FD61B4-F785-4D98-939A-02B230D29967}" destId="{EEEF123F-52ED-4D98-8CD7-19680B365310}" srcOrd="0" destOrd="0" presId="urn:microsoft.com/office/officeart/2005/8/layout/bProcess3"/>
    <dgm:cxn modelId="{496F8D56-2E19-412A-A419-4309F0503A0D}" type="presOf" srcId="{C33C280E-DE5E-4EC2-8C77-B285BF8C6F54}" destId="{AFCEE086-FA1C-47AB-99B1-A436836E0FF1}" srcOrd="1" destOrd="0" presId="urn:microsoft.com/office/officeart/2005/8/layout/bProcess3"/>
    <dgm:cxn modelId="{6FFF187B-AF00-4F63-9C06-C3C319E96B04}" type="presOf" srcId="{0231DBB0-6333-42FD-B4C3-399FD268FD9F}" destId="{E9A19013-DF5D-488B-AF88-76A06DF7570B}" srcOrd="0" destOrd="0" presId="urn:microsoft.com/office/officeart/2005/8/layout/bProcess3"/>
    <dgm:cxn modelId="{7C7E9A85-3A75-43CB-ABCE-4C7AFB442261}" type="presOf" srcId="{79B63BA4-3ED0-495C-AB57-5C64619291F7}" destId="{BA0AA3CC-75D1-4669-AB79-7EAC904765A1}" srcOrd="0" destOrd="0" presId="urn:microsoft.com/office/officeart/2005/8/layout/bProcess3"/>
    <dgm:cxn modelId="{B0D2BD88-430F-489A-A878-C6641B1C9572}" type="presOf" srcId="{BEE445A2-C8C8-476B-83B9-20D08C58BD85}" destId="{D54DD02E-43B7-4665-9BE1-16C8EECEC85A}" srcOrd="0" destOrd="0" presId="urn:microsoft.com/office/officeart/2005/8/layout/bProcess3"/>
    <dgm:cxn modelId="{D87D0C90-570A-4F13-BA8C-CF12CE632728}" srcId="{F0E5EDC6-FC53-4174-B111-1E65462437D1}" destId="{D7B4BFE6-2F75-4501-A495-D893C1C0AE8F}" srcOrd="3" destOrd="0" parTransId="{3B8F0F30-96C7-429E-A6B4-AD7F6594946A}" sibTransId="{18411C22-B1AF-44F4-B54B-CD4B4568FA21}"/>
    <dgm:cxn modelId="{FF027491-2CD6-486E-8885-CA20BE7B4C75}" type="presOf" srcId="{F0E5EDC6-FC53-4174-B111-1E65462437D1}" destId="{8303B20C-C220-4A35-A254-AAE1361FA0C1}" srcOrd="0" destOrd="0" presId="urn:microsoft.com/office/officeart/2005/8/layout/bProcess3"/>
    <dgm:cxn modelId="{4B63AD91-9B72-482B-9CCE-5362D0891EC3}" type="presOf" srcId="{1BDB7ABE-AF8A-4DD2-A007-410A8605D307}" destId="{8F786906-63B3-4F6D-A593-38391B0B28D7}" srcOrd="1" destOrd="0" presId="urn:microsoft.com/office/officeart/2005/8/layout/bProcess3"/>
    <dgm:cxn modelId="{E76379A2-2820-4A02-9E31-96F196BDF9C2}" type="presOf" srcId="{C123E5F9-9E91-4C90-ACE5-798B7A76993D}" destId="{3080B946-DA50-422B-A0A8-5374233A9CF4}" srcOrd="0" destOrd="0" presId="urn:microsoft.com/office/officeart/2005/8/layout/bProcess3"/>
    <dgm:cxn modelId="{85848DA4-423B-4358-9B78-80A33D9A0086}" type="presOf" srcId="{A6AA4B05-536E-48AC-823A-6CD9AAF33791}" destId="{6E8608A4-0E8C-4AB3-822D-F01FCAA161F2}" srcOrd="1" destOrd="0" presId="urn:microsoft.com/office/officeart/2005/8/layout/bProcess3"/>
    <dgm:cxn modelId="{8A6A64A9-CD13-42E1-86CA-B694F147E2F6}" srcId="{F0E5EDC6-FC53-4174-B111-1E65462437D1}" destId="{D9FD61B4-F785-4D98-939A-02B230D29967}" srcOrd="4" destOrd="0" parTransId="{EB084576-4B14-4712-9121-DB99FD75F99B}" sibTransId="{1BDB7ABE-AF8A-4DD2-A007-410A8605D307}"/>
    <dgm:cxn modelId="{9431F3B8-4F23-4AE2-9D57-E70F738A8CD9}" type="presOf" srcId="{18411C22-B1AF-44F4-B54B-CD4B4568FA21}" destId="{D63D55FC-6A82-4571-A55E-25A379B783CB}" srcOrd="0" destOrd="0" presId="urn:microsoft.com/office/officeart/2005/8/layout/bProcess3"/>
    <dgm:cxn modelId="{802BEDBB-C00A-46CE-B24E-5B69661A21DE}" type="presOf" srcId="{AE61EA4B-7B78-4AC7-B4BE-0B1E889E81C5}" destId="{7A0156F0-6C03-4BD7-88A4-BB91DF6645F4}" srcOrd="0" destOrd="0" presId="urn:microsoft.com/office/officeart/2005/8/layout/bProcess3"/>
    <dgm:cxn modelId="{7E7FFAC6-CC37-4152-8B66-BE4A529B1352}" type="presOf" srcId="{79B63BA4-3ED0-495C-AB57-5C64619291F7}" destId="{15A46EFA-1E86-472D-AEE6-3050EC279AB3}" srcOrd="1" destOrd="0" presId="urn:microsoft.com/office/officeart/2005/8/layout/bProcess3"/>
    <dgm:cxn modelId="{962EEFC8-AB70-4122-8C7B-EA351A2D0A90}" srcId="{F0E5EDC6-FC53-4174-B111-1E65462437D1}" destId="{CC964FE3-6696-482B-8978-0429DB386591}" srcOrd="7" destOrd="0" parTransId="{236C0D14-3A6A-406D-B6C0-38C1C0CCC0D1}" sibTransId="{1ABCCE45-365B-4059-B0D2-7741B14C6333}"/>
    <dgm:cxn modelId="{C18B15CE-F940-431D-9541-B8852BC47723}" type="presOf" srcId="{CC964FE3-6696-482B-8978-0429DB386591}" destId="{09BC78C5-DC81-449E-B531-B1721A6EEDC4}" srcOrd="0" destOrd="0" presId="urn:microsoft.com/office/officeart/2005/8/layout/bProcess3"/>
    <dgm:cxn modelId="{A756DDD6-952F-4B2D-AE8F-B778234E95A5}" type="presOf" srcId="{D7B4BFE6-2F75-4501-A495-D893C1C0AE8F}" destId="{97A9EA0B-89F2-4612-A820-D15F55A27C5D}" srcOrd="0" destOrd="0" presId="urn:microsoft.com/office/officeart/2005/8/layout/bProcess3"/>
    <dgm:cxn modelId="{BFA69BE2-1F54-4D42-BA22-5B5C51219EE7}" type="presOf" srcId="{5C1FE46A-7B6C-4A63-B1E3-480AD4C1BEFA}" destId="{1FADD595-70A8-45AA-86AE-400049EC6E54}" srcOrd="0" destOrd="0" presId="urn:microsoft.com/office/officeart/2005/8/layout/bProcess3"/>
    <dgm:cxn modelId="{C75345E4-D1C1-4366-B9BB-87B05217539F}" type="presOf" srcId="{BD53516E-CB19-4680-A487-66F46FFDDC98}" destId="{AEAE94A8-85B5-4A7F-80B0-8AA5D9DB0D6D}" srcOrd="0" destOrd="0" presId="urn:microsoft.com/office/officeart/2005/8/layout/bProcess3"/>
    <dgm:cxn modelId="{C75DA8FB-9784-4739-820E-6BF43499CED7}" type="presOf" srcId="{0231DBB0-6333-42FD-B4C3-399FD268FD9F}" destId="{EEF91345-0ACF-4B68-BD16-7F6B5CEC9A65}" srcOrd="1" destOrd="0" presId="urn:microsoft.com/office/officeart/2005/8/layout/bProcess3"/>
    <dgm:cxn modelId="{935C5536-BF21-42D2-B408-5A5D65877562}" type="presParOf" srcId="{8303B20C-C220-4A35-A254-AAE1361FA0C1}" destId="{D54DD02E-43B7-4665-9BE1-16C8EECEC85A}" srcOrd="0" destOrd="0" presId="urn:microsoft.com/office/officeart/2005/8/layout/bProcess3"/>
    <dgm:cxn modelId="{E9529B38-B136-4332-A3A5-F06E0670F6F2}" type="presParOf" srcId="{8303B20C-C220-4A35-A254-AAE1361FA0C1}" destId="{BA0AA3CC-75D1-4669-AB79-7EAC904765A1}" srcOrd="1" destOrd="0" presId="urn:microsoft.com/office/officeart/2005/8/layout/bProcess3"/>
    <dgm:cxn modelId="{13191FFF-A108-46F0-A224-7077DBCE77D9}" type="presParOf" srcId="{BA0AA3CC-75D1-4669-AB79-7EAC904765A1}" destId="{15A46EFA-1E86-472D-AEE6-3050EC279AB3}" srcOrd="0" destOrd="0" presId="urn:microsoft.com/office/officeart/2005/8/layout/bProcess3"/>
    <dgm:cxn modelId="{F7F39FEB-DE1F-48C9-AE3D-B1C717288F1F}" type="presParOf" srcId="{8303B20C-C220-4A35-A254-AAE1361FA0C1}" destId="{1FADD595-70A8-45AA-86AE-400049EC6E54}" srcOrd="2" destOrd="0" presId="urn:microsoft.com/office/officeart/2005/8/layout/bProcess3"/>
    <dgm:cxn modelId="{4A1E3852-290A-4143-992E-1F5F14C6B961}" type="presParOf" srcId="{8303B20C-C220-4A35-A254-AAE1361FA0C1}" destId="{AEAE94A8-85B5-4A7F-80B0-8AA5D9DB0D6D}" srcOrd="3" destOrd="0" presId="urn:microsoft.com/office/officeart/2005/8/layout/bProcess3"/>
    <dgm:cxn modelId="{B3A9D4EB-3A5E-49D1-9EF6-934796EC4F43}" type="presParOf" srcId="{AEAE94A8-85B5-4A7F-80B0-8AA5D9DB0D6D}" destId="{A1ACCA36-2CA6-4735-B96F-FB7883AE8252}" srcOrd="0" destOrd="0" presId="urn:microsoft.com/office/officeart/2005/8/layout/bProcess3"/>
    <dgm:cxn modelId="{509BC205-EDBE-4028-B2D4-8A13F5D51538}" type="presParOf" srcId="{8303B20C-C220-4A35-A254-AAE1361FA0C1}" destId="{40DF8D8A-64EB-452A-B91B-298B9C5F1F08}" srcOrd="4" destOrd="0" presId="urn:microsoft.com/office/officeart/2005/8/layout/bProcess3"/>
    <dgm:cxn modelId="{8D96E1E5-F821-49B3-A169-AB82DBE7AD17}" type="presParOf" srcId="{8303B20C-C220-4A35-A254-AAE1361FA0C1}" destId="{E9A19013-DF5D-488B-AF88-76A06DF7570B}" srcOrd="5" destOrd="0" presId="urn:microsoft.com/office/officeart/2005/8/layout/bProcess3"/>
    <dgm:cxn modelId="{75C5BA85-D642-4B1A-B8BE-0A96C0F82A1D}" type="presParOf" srcId="{E9A19013-DF5D-488B-AF88-76A06DF7570B}" destId="{EEF91345-0ACF-4B68-BD16-7F6B5CEC9A65}" srcOrd="0" destOrd="0" presId="urn:microsoft.com/office/officeart/2005/8/layout/bProcess3"/>
    <dgm:cxn modelId="{613137E7-E288-48CC-AABF-65DCB3FC1316}" type="presParOf" srcId="{8303B20C-C220-4A35-A254-AAE1361FA0C1}" destId="{97A9EA0B-89F2-4612-A820-D15F55A27C5D}" srcOrd="6" destOrd="0" presId="urn:microsoft.com/office/officeart/2005/8/layout/bProcess3"/>
    <dgm:cxn modelId="{BDC4A85E-18C7-423E-828A-41053F8E7EA2}" type="presParOf" srcId="{8303B20C-C220-4A35-A254-AAE1361FA0C1}" destId="{D63D55FC-6A82-4571-A55E-25A379B783CB}" srcOrd="7" destOrd="0" presId="urn:microsoft.com/office/officeart/2005/8/layout/bProcess3"/>
    <dgm:cxn modelId="{19D903F4-BC55-4095-81FA-3C8222EEC963}" type="presParOf" srcId="{D63D55FC-6A82-4571-A55E-25A379B783CB}" destId="{D5C25144-F9F3-4EF2-A6E2-EABA9F85D470}" srcOrd="0" destOrd="0" presId="urn:microsoft.com/office/officeart/2005/8/layout/bProcess3"/>
    <dgm:cxn modelId="{BB977498-3C83-4724-A0F8-AB4D54804AB2}" type="presParOf" srcId="{8303B20C-C220-4A35-A254-AAE1361FA0C1}" destId="{EEEF123F-52ED-4D98-8CD7-19680B365310}" srcOrd="8" destOrd="0" presId="urn:microsoft.com/office/officeart/2005/8/layout/bProcess3"/>
    <dgm:cxn modelId="{1E2386EF-E6BF-4837-9CA9-F7A812BFFBE6}" type="presParOf" srcId="{8303B20C-C220-4A35-A254-AAE1361FA0C1}" destId="{0B5B0523-29A4-47F3-AA4E-CAB08E3767BB}" srcOrd="9" destOrd="0" presId="urn:microsoft.com/office/officeart/2005/8/layout/bProcess3"/>
    <dgm:cxn modelId="{EAA5676A-0C0D-4389-9610-4E66B466A601}" type="presParOf" srcId="{0B5B0523-29A4-47F3-AA4E-CAB08E3767BB}" destId="{8F786906-63B3-4F6D-A593-38391B0B28D7}" srcOrd="0" destOrd="0" presId="urn:microsoft.com/office/officeart/2005/8/layout/bProcess3"/>
    <dgm:cxn modelId="{068803B3-D0EA-4870-A548-ED6346501A28}" type="presParOf" srcId="{8303B20C-C220-4A35-A254-AAE1361FA0C1}" destId="{3080B946-DA50-422B-A0A8-5374233A9CF4}" srcOrd="10" destOrd="0" presId="urn:microsoft.com/office/officeart/2005/8/layout/bProcess3"/>
    <dgm:cxn modelId="{613850A9-BACE-4AD8-86D2-2FCA43E97694}" type="presParOf" srcId="{8303B20C-C220-4A35-A254-AAE1361FA0C1}" destId="{AB96CEDE-28AF-48E6-8A31-AC06D35EDFBC}" srcOrd="11" destOrd="0" presId="urn:microsoft.com/office/officeart/2005/8/layout/bProcess3"/>
    <dgm:cxn modelId="{CC4A7F6A-F6A1-49F7-8D85-89ADFD5B12C4}" type="presParOf" srcId="{AB96CEDE-28AF-48E6-8A31-AC06D35EDFBC}" destId="{AFCEE086-FA1C-47AB-99B1-A436836E0FF1}" srcOrd="0" destOrd="0" presId="urn:microsoft.com/office/officeart/2005/8/layout/bProcess3"/>
    <dgm:cxn modelId="{E9C33958-178E-43F4-AB9F-E124E8D47137}" type="presParOf" srcId="{8303B20C-C220-4A35-A254-AAE1361FA0C1}" destId="{7A0156F0-6C03-4BD7-88A4-BB91DF6645F4}" srcOrd="12" destOrd="0" presId="urn:microsoft.com/office/officeart/2005/8/layout/bProcess3"/>
    <dgm:cxn modelId="{BF5F2332-0E48-420E-ADFD-B5D5E289BFC6}" type="presParOf" srcId="{8303B20C-C220-4A35-A254-AAE1361FA0C1}" destId="{E8E0846B-5BE1-44C0-8C9A-4B88EEF60614}" srcOrd="13" destOrd="0" presId="urn:microsoft.com/office/officeart/2005/8/layout/bProcess3"/>
    <dgm:cxn modelId="{68B209DC-6E7A-4FC7-844B-13A5BAE4ACCC}" type="presParOf" srcId="{E8E0846B-5BE1-44C0-8C9A-4B88EEF60614}" destId="{6E8608A4-0E8C-4AB3-822D-F01FCAA161F2}" srcOrd="0" destOrd="0" presId="urn:microsoft.com/office/officeart/2005/8/layout/bProcess3"/>
    <dgm:cxn modelId="{30D4933F-1E48-40DA-816A-D89A46B8D426}" type="presParOf" srcId="{8303B20C-C220-4A35-A254-AAE1361FA0C1}" destId="{09BC78C5-DC81-449E-B531-B1721A6EEDC4}"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F80B65-AC0B-41FB-B75F-AA8374AB384A}" type="doc">
      <dgm:prSet loTypeId="urn:microsoft.com/office/officeart/2005/8/layout/process2" loCatId="process" qsTypeId="urn:microsoft.com/office/officeart/2005/8/quickstyle/simple3" qsCatId="simple" csTypeId="urn:microsoft.com/office/officeart/2005/8/colors/colorful2" csCatId="colorful" phldr="1"/>
      <dgm:spPr/>
    </dgm:pt>
    <dgm:pt modelId="{8167E903-B5DD-41B7-8C9E-66D12B264359}">
      <dgm:prSet phldrT="[Texto]" custT="1"/>
      <dgm:spPr/>
      <dgm:t>
        <a:bodyPr/>
        <a:lstStyle/>
        <a:p>
          <a:r>
            <a:rPr lang="es-ES" sz="1500" dirty="0"/>
            <a:t>Devengado </a:t>
          </a:r>
        </a:p>
      </dgm:t>
    </dgm:pt>
    <dgm:pt modelId="{47E20621-384A-4952-8D23-FCEFC1F3D0E7}" type="parTrans" cxnId="{77EC8E2C-BEDE-4D90-8BE1-DE8D1EC79C91}">
      <dgm:prSet/>
      <dgm:spPr/>
      <dgm:t>
        <a:bodyPr/>
        <a:lstStyle/>
        <a:p>
          <a:endParaRPr lang="es-ES" sz="1500"/>
        </a:p>
      </dgm:t>
    </dgm:pt>
    <dgm:pt modelId="{2697E269-AB28-4BA9-8B3A-282436B847EE}" type="sibTrans" cxnId="{77EC8E2C-BEDE-4D90-8BE1-DE8D1EC79C91}">
      <dgm:prSet custT="1"/>
      <dgm:spPr/>
      <dgm:t>
        <a:bodyPr/>
        <a:lstStyle/>
        <a:p>
          <a:endParaRPr lang="es-ES" sz="1500"/>
        </a:p>
      </dgm:t>
    </dgm:pt>
    <dgm:pt modelId="{3D6974FD-582F-4D8C-B2E3-7BCFAFFF66A2}">
      <dgm:prSet phldrT="[Texto]" custT="1"/>
      <dgm:spPr/>
      <dgm:t>
        <a:bodyPr/>
        <a:lstStyle/>
        <a:p>
          <a:r>
            <a:rPr lang="es-ES" sz="1500" dirty="0"/>
            <a:t>Negocio en marcha</a:t>
          </a:r>
        </a:p>
      </dgm:t>
    </dgm:pt>
    <dgm:pt modelId="{70008D52-E22B-4ED6-8C43-96B7F067A96C}" type="parTrans" cxnId="{BC6048B3-8C1D-4175-B88A-27BC4E3975A0}">
      <dgm:prSet/>
      <dgm:spPr/>
      <dgm:t>
        <a:bodyPr/>
        <a:lstStyle/>
        <a:p>
          <a:endParaRPr lang="es-ES" sz="1500"/>
        </a:p>
      </dgm:t>
    </dgm:pt>
    <dgm:pt modelId="{7E34A4D1-19A9-4C0F-B9D6-7EBD468AEA57}" type="sibTrans" cxnId="{BC6048B3-8C1D-4175-B88A-27BC4E3975A0}">
      <dgm:prSet custT="1"/>
      <dgm:spPr/>
      <dgm:t>
        <a:bodyPr/>
        <a:lstStyle/>
        <a:p>
          <a:endParaRPr lang="es-ES" sz="1500"/>
        </a:p>
      </dgm:t>
    </dgm:pt>
    <dgm:pt modelId="{18284882-497C-4A0C-8632-2A55D1273B6C}">
      <dgm:prSet phldrT="[Texto]" custT="1"/>
      <dgm:spPr/>
      <dgm:t>
        <a:bodyPr/>
        <a:lstStyle/>
        <a:p>
          <a:r>
            <a:rPr lang="es-ES" sz="1500" dirty="0"/>
            <a:t>Sustancia económica</a:t>
          </a:r>
        </a:p>
      </dgm:t>
    </dgm:pt>
    <dgm:pt modelId="{C88B9184-BB7C-4CEB-A77F-102396ABA46A}" type="parTrans" cxnId="{59275E92-E034-4FB6-BA08-11CCDCCEECFD}">
      <dgm:prSet/>
      <dgm:spPr/>
      <dgm:t>
        <a:bodyPr/>
        <a:lstStyle/>
        <a:p>
          <a:endParaRPr lang="es-ES" sz="1500"/>
        </a:p>
      </dgm:t>
    </dgm:pt>
    <dgm:pt modelId="{2897DDD6-2250-4B06-B545-C3DC98A282C4}" type="sibTrans" cxnId="{59275E92-E034-4FB6-BA08-11CCDCCEECFD}">
      <dgm:prSet/>
      <dgm:spPr/>
      <dgm:t>
        <a:bodyPr/>
        <a:lstStyle/>
        <a:p>
          <a:endParaRPr lang="es-ES" sz="1500"/>
        </a:p>
      </dgm:t>
    </dgm:pt>
    <dgm:pt modelId="{552930B5-3B10-4C01-A4E6-9033308EA2A5}" type="pres">
      <dgm:prSet presAssocID="{DFF80B65-AC0B-41FB-B75F-AA8374AB384A}" presName="linearFlow" presStyleCnt="0">
        <dgm:presLayoutVars>
          <dgm:resizeHandles val="exact"/>
        </dgm:presLayoutVars>
      </dgm:prSet>
      <dgm:spPr/>
    </dgm:pt>
    <dgm:pt modelId="{99095F4E-53F1-4778-A480-24F40468493F}" type="pres">
      <dgm:prSet presAssocID="{8167E903-B5DD-41B7-8C9E-66D12B264359}" presName="node" presStyleLbl="node1" presStyleIdx="0" presStyleCnt="3">
        <dgm:presLayoutVars>
          <dgm:bulletEnabled val="1"/>
        </dgm:presLayoutVars>
      </dgm:prSet>
      <dgm:spPr/>
    </dgm:pt>
    <dgm:pt modelId="{4F82D117-8F86-4037-BA14-D4C36C3482F6}" type="pres">
      <dgm:prSet presAssocID="{2697E269-AB28-4BA9-8B3A-282436B847EE}" presName="sibTrans" presStyleLbl="sibTrans2D1" presStyleIdx="0" presStyleCnt="2"/>
      <dgm:spPr/>
    </dgm:pt>
    <dgm:pt modelId="{338DAC6E-5A87-450C-A73D-6C825A666408}" type="pres">
      <dgm:prSet presAssocID="{2697E269-AB28-4BA9-8B3A-282436B847EE}" presName="connectorText" presStyleLbl="sibTrans2D1" presStyleIdx="0" presStyleCnt="2"/>
      <dgm:spPr/>
    </dgm:pt>
    <dgm:pt modelId="{563183FE-0832-408C-9C62-B26BDA2CC009}" type="pres">
      <dgm:prSet presAssocID="{3D6974FD-582F-4D8C-B2E3-7BCFAFFF66A2}" presName="node" presStyleLbl="node1" presStyleIdx="1" presStyleCnt="3">
        <dgm:presLayoutVars>
          <dgm:bulletEnabled val="1"/>
        </dgm:presLayoutVars>
      </dgm:prSet>
      <dgm:spPr/>
    </dgm:pt>
    <dgm:pt modelId="{D0320C6F-DDA7-4992-9FAF-8C27C8E7F571}" type="pres">
      <dgm:prSet presAssocID="{7E34A4D1-19A9-4C0F-B9D6-7EBD468AEA57}" presName="sibTrans" presStyleLbl="sibTrans2D1" presStyleIdx="1" presStyleCnt="2"/>
      <dgm:spPr/>
    </dgm:pt>
    <dgm:pt modelId="{6AF1CF7C-BD6F-4578-B5C3-984D8F9EB0C1}" type="pres">
      <dgm:prSet presAssocID="{7E34A4D1-19A9-4C0F-B9D6-7EBD468AEA57}" presName="connectorText" presStyleLbl="sibTrans2D1" presStyleIdx="1" presStyleCnt="2"/>
      <dgm:spPr/>
    </dgm:pt>
    <dgm:pt modelId="{01686F6A-BDB7-42C6-8109-80C481CE7B29}" type="pres">
      <dgm:prSet presAssocID="{18284882-497C-4A0C-8632-2A55D1273B6C}" presName="node" presStyleLbl="node1" presStyleIdx="2" presStyleCnt="3">
        <dgm:presLayoutVars>
          <dgm:bulletEnabled val="1"/>
        </dgm:presLayoutVars>
      </dgm:prSet>
      <dgm:spPr/>
    </dgm:pt>
  </dgm:ptLst>
  <dgm:cxnLst>
    <dgm:cxn modelId="{98C01E22-2B09-4279-BD75-578B5454A104}" type="presOf" srcId="{18284882-497C-4A0C-8632-2A55D1273B6C}" destId="{01686F6A-BDB7-42C6-8109-80C481CE7B29}" srcOrd="0" destOrd="0" presId="urn:microsoft.com/office/officeart/2005/8/layout/process2"/>
    <dgm:cxn modelId="{B55AFA29-C07F-46D7-963C-2BE850A18F09}" type="presOf" srcId="{8167E903-B5DD-41B7-8C9E-66D12B264359}" destId="{99095F4E-53F1-4778-A480-24F40468493F}" srcOrd="0" destOrd="0" presId="urn:microsoft.com/office/officeart/2005/8/layout/process2"/>
    <dgm:cxn modelId="{77EC8E2C-BEDE-4D90-8BE1-DE8D1EC79C91}" srcId="{DFF80B65-AC0B-41FB-B75F-AA8374AB384A}" destId="{8167E903-B5DD-41B7-8C9E-66D12B264359}" srcOrd="0" destOrd="0" parTransId="{47E20621-384A-4952-8D23-FCEFC1F3D0E7}" sibTransId="{2697E269-AB28-4BA9-8B3A-282436B847EE}"/>
    <dgm:cxn modelId="{C4483146-66C4-4AD9-A2D1-9A011D548AAD}" type="presOf" srcId="{DFF80B65-AC0B-41FB-B75F-AA8374AB384A}" destId="{552930B5-3B10-4C01-A4E6-9033308EA2A5}" srcOrd="0" destOrd="0" presId="urn:microsoft.com/office/officeart/2005/8/layout/process2"/>
    <dgm:cxn modelId="{59275E92-E034-4FB6-BA08-11CCDCCEECFD}" srcId="{DFF80B65-AC0B-41FB-B75F-AA8374AB384A}" destId="{18284882-497C-4A0C-8632-2A55D1273B6C}" srcOrd="2" destOrd="0" parTransId="{C88B9184-BB7C-4CEB-A77F-102396ABA46A}" sibTransId="{2897DDD6-2250-4B06-B545-C3DC98A282C4}"/>
    <dgm:cxn modelId="{053391B1-6239-4EE5-99A4-68EE40E12EE4}" type="presOf" srcId="{3D6974FD-582F-4D8C-B2E3-7BCFAFFF66A2}" destId="{563183FE-0832-408C-9C62-B26BDA2CC009}" srcOrd="0" destOrd="0" presId="urn:microsoft.com/office/officeart/2005/8/layout/process2"/>
    <dgm:cxn modelId="{BC6048B3-8C1D-4175-B88A-27BC4E3975A0}" srcId="{DFF80B65-AC0B-41FB-B75F-AA8374AB384A}" destId="{3D6974FD-582F-4D8C-B2E3-7BCFAFFF66A2}" srcOrd="1" destOrd="0" parTransId="{70008D52-E22B-4ED6-8C43-96B7F067A96C}" sibTransId="{7E34A4D1-19A9-4C0F-B9D6-7EBD468AEA57}"/>
    <dgm:cxn modelId="{AA64D6D4-67E6-458E-88E3-A39B53C26B02}" type="presOf" srcId="{2697E269-AB28-4BA9-8B3A-282436B847EE}" destId="{338DAC6E-5A87-450C-A73D-6C825A666408}" srcOrd="1" destOrd="0" presId="urn:microsoft.com/office/officeart/2005/8/layout/process2"/>
    <dgm:cxn modelId="{EB6FFED6-69B4-4AF3-AE01-D1DC3E265B32}" type="presOf" srcId="{7E34A4D1-19A9-4C0F-B9D6-7EBD468AEA57}" destId="{D0320C6F-DDA7-4992-9FAF-8C27C8E7F571}" srcOrd="0" destOrd="0" presId="urn:microsoft.com/office/officeart/2005/8/layout/process2"/>
    <dgm:cxn modelId="{6828BEEB-57C8-4779-AA2F-063FF687E0AF}" type="presOf" srcId="{2697E269-AB28-4BA9-8B3A-282436B847EE}" destId="{4F82D117-8F86-4037-BA14-D4C36C3482F6}" srcOrd="0" destOrd="0" presId="urn:microsoft.com/office/officeart/2005/8/layout/process2"/>
    <dgm:cxn modelId="{071AECF5-07CA-4D5E-928A-E8FD1ADA2FA9}" type="presOf" srcId="{7E34A4D1-19A9-4C0F-B9D6-7EBD468AEA57}" destId="{6AF1CF7C-BD6F-4578-B5C3-984D8F9EB0C1}" srcOrd="1" destOrd="0" presId="urn:microsoft.com/office/officeart/2005/8/layout/process2"/>
    <dgm:cxn modelId="{7D8C1FD5-8090-441C-A4CA-318E5708CA86}" type="presParOf" srcId="{552930B5-3B10-4C01-A4E6-9033308EA2A5}" destId="{99095F4E-53F1-4778-A480-24F40468493F}" srcOrd="0" destOrd="0" presId="urn:microsoft.com/office/officeart/2005/8/layout/process2"/>
    <dgm:cxn modelId="{3A690668-64C8-442D-8E6E-639AD1A9C73E}" type="presParOf" srcId="{552930B5-3B10-4C01-A4E6-9033308EA2A5}" destId="{4F82D117-8F86-4037-BA14-D4C36C3482F6}" srcOrd="1" destOrd="0" presId="urn:microsoft.com/office/officeart/2005/8/layout/process2"/>
    <dgm:cxn modelId="{D410806A-482D-47C7-B12A-AE37F015640A}" type="presParOf" srcId="{4F82D117-8F86-4037-BA14-D4C36C3482F6}" destId="{338DAC6E-5A87-450C-A73D-6C825A666408}" srcOrd="0" destOrd="0" presId="urn:microsoft.com/office/officeart/2005/8/layout/process2"/>
    <dgm:cxn modelId="{E423B1C8-B882-4540-9C74-F8AF95E14D47}" type="presParOf" srcId="{552930B5-3B10-4C01-A4E6-9033308EA2A5}" destId="{563183FE-0832-408C-9C62-B26BDA2CC009}" srcOrd="2" destOrd="0" presId="urn:microsoft.com/office/officeart/2005/8/layout/process2"/>
    <dgm:cxn modelId="{1F20F8A4-B5AD-4A79-B86D-2004567CDD1D}" type="presParOf" srcId="{552930B5-3B10-4C01-A4E6-9033308EA2A5}" destId="{D0320C6F-DDA7-4992-9FAF-8C27C8E7F571}" srcOrd="3" destOrd="0" presId="urn:microsoft.com/office/officeart/2005/8/layout/process2"/>
    <dgm:cxn modelId="{6A7BA196-4F11-48CF-A2F2-A1DF01844E32}" type="presParOf" srcId="{D0320C6F-DDA7-4992-9FAF-8C27C8E7F571}" destId="{6AF1CF7C-BD6F-4578-B5C3-984D8F9EB0C1}" srcOrd="0" destOrd="0" presId="urn:microsoft.com/office/officeart/2005/8/layout/process2"/>
    <dgm:cxn modelId="{4D359AE5-E8DB-4E08-A88E-6FABB49E3211}" type="presParOf" srcId="{552930B5-3B10-4C01-A4E6-9033308EA2A5}" destId="{01686F6A-BDB7-42C6-8109-80C481CE7B29}"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03A341-B06E-4DED-A586-FA36297B61E0}" type="doc">
      <dgm:prSet loTypeId="urn:microsoft.com/office/officeart/2005/8/layout/lProcess1" loCatId="process" qsTypeId="urn:microsoft.com/office/officeart/2005/8/quickstyle/simple3" qsCatId="simple" csTypeId="urn:microsoft.com/office/officeart/2005/8/colors/accent1_3" csCatId="accent1" phldr="1"/>
      <dgm:spPr/>
      <dgm:t>
        <a:bodyPr/>
        <a:lstStyle/>
        <a:p>
          <a:endParaRPr lang="es-ES"/>
        </a:p>
      </dgm:t>
    </dgm:pt>
    <dgm:pt modelId="{5B529D5E-7945-435D-87BE-07960BA42EAB}">
      <dgm:prSet phldrT="[Texto]"/>
      <dgm:spPr/>
      <dgm:t>
        <a:bodyPr/>
        <a:lstStyle/>
        <a:p>
          <a:r>
            <a:rPr lang="es-ES" b="1" dirty="0"/>
            <a:t>Actividad económica</a:t>
          </a:r>
        </a:p>
      </dgm:t>
    </dgm:pt>
    <dgm:pt modelId="{2DECE8BF-DABB-4090-9C26-729E89B1D919}" type="parTrans" cxnId="{0EC6AC4F-36DE-4FEC-A78B-6294A9F1DDE7}">
      <dgm:prSet/>
      <dgm:spPr/>
      <dgm:t>
        <a:bodyPr/>
        <a:lstStyle/>
        <a:p>
          <a:endParaRPr lang="es-ES"/>
        </a:p>
      </dgm:t>
    </dgm:pt>
    <dgm:pt modelId="{7568A393-92BE-4E25-BDAA-EEFF7BA37861}" type="sibTrans" cxnId="{0EC6AC4F-36DE-4FEC-A78B-6294A9F1DDE7}">
      <dgm:prSet/>
      <dgm:spPr/>
      <dgm:t>
        <a:bodyPr/>
        <a:lstStyle/>
        <a:p>
          <a:endParaRPr lang="es-ES"/>
        </a:p>
      </dgm:t>
    </dgm:pt>
    <dgm:pt modelId="{A93271BB-63D7-4C3D-97B4-2F8942A62D9A}">
      <dgm:prSet phldrT="[Texto]"/>
      <dgm:spPr/>
      <dgm:t>
        <a:bodyPr/>
        <a:lstStyle/>
        <a:p>
          <a:r>
            <a:rPr lang="es-ES" dirty="0"/>
            <a:t>Producción de productos agrícolas y de nutrición, así como para la salud animal con la finalidad de brindar soporte a los clientes. </a:t>
          </a:r>
        </a:p>
      </dgm:t>
    </dgm:pt>
    <dgm:pt modelId="{06604173-83A0-40DB-A467-E689082A31AF}" type="parTrans" cxnId="{E6886249-B274-44C2-AA99-9823D0468F71}">
      <dgm:prSet/>
      <dgm:spPr/>
      <dgm:t>
        <a:bodyPr/>
        <a:lstStyle/>
        <a:p>
          <a:endParaRPr lang="es-ES"/>
        </a:p>
      </dgm:t>
    </dgm:pt>
    <dgm:pt modelId="{A66CACDF-CF0C-4D4A-B663-C32968FEA03D}" type="sibTrans" cxnId="{E6886249-B274-44C2-AA99-9823D0468F71}">
      <dgm:prSet/>
      <dgm:spPr/>
      <dgm:t>
        <a:bodyPr/>
        <a:lstStyle/>
        <a:p>
          <a:endParaRPr lang="es-ES"/>
        </a:p>
      </dgm:t>
    </dgm:pt>
    <dgm:pt modelId="{D2FB1B65-AB9F-497C-A330-85ECB4EB2A23}">
      <dgm:prSet phldrT="[Texto]"/>
      <dgm:spPr/>
      <dgm:t>
        <a:bodyPr/>
        <a:lstStyle/>
        <a:p>
          <a:r>
            <a:rPr lang="es-ES" b="1" dirty="0"/>
            <a:t>Misión</a:t>
          </a:r>
        </a:p>
      </dgm:t>
    </dgm:pt>
    <dgm:pt modelId="{E9C0C3D7-E7B7-44D4-920D-52AC82434EB0}" type="parTrans" cxnId="{787C3771-EDE4-4842-A5D4-54A4911162B0}">
      <dgm:prSet/>
      <dgm:spPr/>
      <dgm:t>
        <a:bodyPr/>
        <a:lstStyle/>
        <a:p>
          <a:endParaRPr lang="es-ES"/>
        </a:p>
      </dgm:t>
    </dgm:pt>
    <dgm:pt modelId="{2CAC2589-F140-45E0-8CD6-62C2CFE83DEF}" type="sibTrans" cxnId="{787C3771-EDE4-4842-A5D4-54A4911162B0}">
      <dgm:prSet/>
      <dgm:spPr/>
      <dgm:t>
        <a:bodyPr/>
        <a:lstStyle/>
        <a:p>
          <a:endParaRPr lang="es-ES"/>
        </a:p>
      </dgm:t>
    </dgm:pt>
    <dgm:pt modelId="{A64C0619-0A0E-4681-B2AF-6D40C8E9C3E1}">
      <dgm:prSet phldrT="[Texto]"/>
      <dgm:spPr/>
      <dgm:t>
        <a:bodyPr/>
        <a:lstStyle/>
        <a:p>
          <a:r>
            <a:rPr lang="es-ES" dirty="0"/>
            <a:t>Mantener una posición de liderazgo en el mercado de producción y comercialización de productos agrícolas y de nutrición con el fin de satisfacer las necesidades de los consumidores.</a:t>
          </a:r>
        </a:p>
      </dgm:t>
    </dgm:pt>
    <dgm:pt modelId="{313A0245-FFB2-4334-ABD1-66C43747F499}" type="parTrans" cxnId="{75FE19FF-B861-4616-BF78-425E9B846E55}">
      <dgm:prSet/>
      <dgm:spPr/>
      <dgm:t>
        <a:bodyPr/>
        <a:lstStyle/>
        <a:p>
          <a:endParaRPr lang="es-ES"/>
        </a:p>
      </dgm:t>
    </dgm:pt>
    <dgm:pt modelId="{760AC593-9730-45E6-A5C9-50E7B788D074}" type="sibTrans" cxnId="{75FE19FF-B861-4616-BF78-425E9B846E55}">
      <dgm:prSet/>
      <dgm:spPr/>
      <dgm:t>
        <a:bodyPr/>
        <a:lstStyle/>
        <a:p>
          <a:endParaRPr lang="es-ES"/>
        </a:p>
      </dgm:t>
    </dgm:pt>
    <dgm:pt modelId="{003DA78F-D97E-44A2-9551-5C959263E24A}">
      <dgm:prSet phldrT="[Texto]"/>
      <dgm:spPr/>
      <dgm:t>
        <a:bodyPr/>
        <a:lstStyle/>
        <a:p>
          <a:r>
            <a:rPr lang="es-ES" b="1" dirty="0"/>
            <a:t>Visión</a:t>
          </a:r>
        </a:p>
      </dgm:t>
    </dgm:pt>
    <dgm:pt modelId="{750E362C-37C6-41AB-B785-AA7A36179D40}" type="parTrans" cxnId="{1C6BF522-6641-46D0-86EA-99BB2E3FDA8A}">
      <dgm:prSet/>
      <dgm:spPr/>
      <dgm:t>
        <a:bodyPr/>
        <a:lstStyle/>
        <a:p>
          <a:endParaRPr lang="es-ES"/>
        </a:p>
      </dgm:t>
    </dgm:pt>
    <dgm:pt modelId="{6F139B65-F12F-4FC5-8A2B-1362A906749D}" type="sibTrans" cxnId="{1C6BF522-6641-46D0-86EA-99BB2E3FDA8A}">
      <dgm:prSet/>
      <dgm:spPr/>
      <dgm:t>
        <a:bodyPr/>
        <a:lstStyle/>
        <a:p>
          <a:endParaRPr lang="es-ES"/>
        </a:p>
      </dgm:t>
    </dgm:pt>
    <dgm:pt modelId="{B04FFF7F-9DBD-4244-AB91-28C5EDE1007B}">
      <dgm:prSet phldrT="[Texto]"/>
      <dgm:spPr/>
      <dgm:t>
        <a:bodyPr/>
        <a:lstStyle/>
        <a:p>
          <a:r>
            <a:rPr lang="es-ES" dirty="0"/>
            <a:t>Ocupar una posición destacada en el mercado ecuatoriano, como una compañía líder que se caracteriza por la calidad de los productos y el excelente servicio.</a:t>
          </a:r>
        </a:p>
      </dgm:t>
    </dgm:pt>
    <dgm:pt modelId="{0C921F71-6F3C-4111-9CBB-2A533299259F}" type="parTrans" cxnId="{515343B9-A0B9-4B61-946F-05CE9B017CC1}">
      <dgm:prSet/>
      <dgm:spPr/>
      <dgm:t>
        <a:bodyPr/>
        <a:lstStyle/>
        <a:p>
          <a:endParaRPr lang="es-ES"/>
        </a:p>
      </dgm:t>
    </dgm:pt>
    <dgm:pt modelId="{3A6B1086-EA95-469A-9E93-0E51FF19CD3B}" type="sibTrans" cxnId="{515343B9-A0B9-4B61-946F-05CE9B017CC1}">
      <dgm:prSet/>
      <dgm:spPr/>
      <dgm:t>
        <a:bodyPr/>
        <a:lstStyle/>
        <a:p>
          <a:endParaRPr lang="es-ES"/>
        </a:p>
      </dgm:t>
    </dgm:pt>
    <dgm:pt modelId="{83E0041D-300F-45A8-81F2-8FC21F8746AF}" type="pres">
      <dgm:prSet presAssocID="{A503A341-B06E-4DED-A586-FA36297B61E0}" presName="Name0" presStyleCnt="0">
        <dgm:presLayoutVars>
          <dgm:dir/>
          <dgm:animLvl val="lvl"/>
          <dgm:resizeHandles val="exact"/>
        </dgm:presLayoutVars>
      </dgm:prSet>
      <dgm:spPr/>
    </dgm:pt>
    <dgm:pt modelId="{F48EFDF3-699B-43EC-94AB-C19A467E9CD0}" type="pres">
      <dgm:prSet presAssocID="{5B529D5E-7945-435D-87BE-07960BA42EAB}" presName="vertFlow" presStyleCnt="0"/>
      <dgm:spPr/>
    </dgm:pt>
    <dgm:pt modelId="{B0E717F1-E55E-4D4C-83DA-3FC5FCBA4E93}" type="pres">
      <dgm:prSet presAssocID="{5B529D5E-7945-435D-87BE-07960BA42EAB}" presName="header" presStyleLbl="node1" presStyleIdx="0" presStyleCnt="3"/>
      <dgm:spPr/>
    </dgm:pt>
    <dgm:pt modelId="{D8699309-2978-4310-8817-4098CD6AB68E}" type="pres">
      <dgm:prSet presAssocID="{06604173-83A0-40DB-A467-E689082A31AF}" presName="parTrans" presStyleLbl="sibTrans2D1" presStyleIdx="0" presStyleCnt="3"/>
      <dgm:spPr/>
    </dgm:pt>
    <dgm:pt modelId="{96BE7EF4-7A15-4EC5-B3AF-132D880746DC}" type="pres">
      <dgm:prSet presAssocID="{A93271BB-63D7-4C3D-97B4-2F8942A62D9A}" presName="child" presStyleLbl="alignAccFollowNode1" presStyleIdx="0" presStyleCnt="3" custScaleY="531505">
        <dgm:presLayoutVars>
          <dgm:chMax val="0"/>
          <dgm:bulletEnabled val="1"/>
        </dgm:presLayoutVars>
      </dgm:prSet>
      <dgm:spPr/>
    </dgm:pt>
    <dgm:pt modelId="{C9541A7C-4859-49A7-AC13-207CDEA94471}" type="pres">
      <dgm:prSet presAssocID="{5B529D5E-7945-435D-87BE-07960BA42EAB}" presName="hSp" presStyleCnt="0"/>
      <dgm:spPr/>
    </dgm:pt>
    <dgm:pt modelId="{D2FF1E41-8A10-410F-ADA8-D3DC8C03BAA8}" type="pres">
      <dgm:prSet presAssocID="{D2FB1B65-AB9F-497C-A330-85ECB4EB2A23}" presName="vertFlow" presStyleCnt="0"/>
      <dgm:spPr/>
    </dgm:pt>
    <dgm:pt modelId="{1FFD0A57-2F73-4CC4-A296-2FD6966438AA}" type="pres">
      <dgm:prSet presAssocID="{D2FB1B65-AB9F-497C-A330-85ECB4EB2A23}" presName="header" presStyleLbl="node1" presStyleIdx="1" presStyleCnt="3"/>
      <dgm:spPr/>
    </dgm:pt>
    <dgm:pt modelId="{492457A6-CF5D-4753-AE73-760D1C26CC0B}" type="pres">
      <dgm:prSet presAssocID="{313A0245-FFB2-4334-ABD1-66C43747F499}" presName="parTrans" presStyleLbl="sibTrans2D1" presStyleIdx="1" presStyleCnt="3"/>
      <dgm:spPr/>
    </dgm:pt>
    <dgm:pt modelId="{1E7994E7-EFA4-4F53-9363-6610D3CBECC0}" type="pres">
      <dgm:prSet presAssocID="{A64C0619-0A0E-4681-B2AF-6D40C8E9C3E1}" presName="child" presStyleLbl="alignAccFollowNode1" presStyleIdx="1" presStyleCnt="3" custScaleY="531505">
        <dgm:presLayoutVars>
          <dgm:chMax val="0"/>
          <dgm:bulletEnabled val="1"/>
        </dgm:presLayoutVars>
      </dgm:prSet>
      <dgm:spPr/>
    </dgm:pt>
    <dgm:pt modelId="{E5312566-1815-4767-B147-E258CF1A5958}" type="pres">
      <dgm:prSet presAssocID="{D2FB1B65-AB9F-497C-A330-85ECB4EB2A23}" presName="hSp" presStyleCnt="0"/>
      <dgm:spPr/>
    </dgm:pt>
    <dgm:pt modelId="{39621051-3EBE-42FF-8271-22F2C032875D}" type="pres">
      <dgm:prSet presAssocID="{003DA78F-D97E-44A2-9551-5C959263E24A}" presName="vertFlow" presStyleCnt="0"/>
      <dgm:spPr/>
    </dgm:pt>
    <dgm:pt modelId="{318E8083-11D5-4716-BE44-4FCFAF53950C}" type="pres">
      <dgm:prSet presAssocID="{003DA78F-D97E-44A2-9551-5C959263E24A}" presName="header" presStyleLbl="node1" presStyleIdx="2" presStyleCnt="3"/>
      <dgm:spPr/>
    </dgm:pt>
    <dgm:pt modelId="{F0EB6D84-7CE9-46D2-9BD4-5CA000796042}" type="pres">
      <dgm:prSet presAssocID="{0C921F71-6F3C-4111-9CBB-2A533299259F}" presName="parTrans" presStyleLbl="sibTrans2D1" presStyleIdx="2" presStyleCnt="3"/>
      <dgm:spPr/>
    </dgm:pt>
    <dgm:pt modelId="{DC135510-67D9-481C-A07F-7C1D2CFD397B}" type="pres">
      <dgm:prSet presAssocID="{B04FFF7F-9DBD-4244-AB91-28C5EDE1007B}" presName="child" presStyleLbl="alignAccFollowNode1" presStyleIdx="2" presStyleCnt="3" custScaleY="531505">
        <dgm:presLayoutVars>
          <dgm:chMax val="0"/>
          <dgm:bulletEnabled val="1"/>
        </dgm:presLayoutVars>
      </dgm:prSet>
      <dgm:spPr/>
    </dgm:pt>
  </dgm:ptLst>
  <dgm:cxnLst>
    <dgm:cxn modelId="{0D233507-5E6A-4164-B9F7-11BDE1824748}" type="presOf" srcId="{D2FB1B65-AB9F-497C-A330-85ECB4EB2A23}" destId="{1FFD0A57-2F73-4CC4-A296-2FD6966438AA}" srcOrd="0" destOrd="0" presId="urn:microsoft.com/office/officeart/2005/8/layout/lProcess1"/>
    <dgm:cxn modelId="{0EECE012-64D3-490D-A389-5D764337A696}" type="presOf" srcId="{A64C0619-0A0E-4681-B2AF-6D40C8E9C3E1}" destId="{1E7994E7-EFA4-4F53-9363-6610D3CBECC0}" srcOrd="0" destOrd="0" presId="urn:microsoft.com/office/officeart/2005/8/layout/lProcess1"/>
    <dgm:cxn modelId="{264D9513-57AE-4C82-A9F7-F79BA49B3AA4}" type="presOf" srcId="{A93271BB-63D7-4C3D-97B4-2F8942A62D9A}" destId="{96BE7EF4-7A15-4EC5-B3AF-132D880746DC}" srcOrd="0" destOrd="0" presId="urn:microsoft.com/office/officeart/2005/8/layout/lProcess1"/>
    <dgm:cxn modelId="{1C6BF522-6641-46D0-86EA-99BB2E3FDA8A}" srcId="{A503A341-B06E-4DED-A586-FA36297B61E0}" destId="{003DA78F-D97E-44A2-9551-5C959263E24A}" srcOrd="2" destOrd="0" parTransId="{750E362C-37C6-41AB-B785-AA7A36179D40}" sibTransId="{6F139B65-F12F-4FC5-8A2B-1362A906749D}"/>
    <dgm:cxn modelId="{E6886249-B274-44C2-AA99-9823D0468F71}" srcId="{5B529D5E-7945-435D-87BE-07960BA42EAB}" destId="{A93271BB-63D7-4C3D-97B4-2F8942A62D9A}" srcOrd="0" destOrd="0" parTransId="{06604173-83A0-40DB-A467-E689082A31AF}" sibTransId="{A66CACDF-CF0C-4D4A-B663-C32968FEA03D}"/>
    <dgm:cxn modelId="{0EC6AC4F-36DE-4FEC-A78B-6294A9F1DDE7}" srcId="{A503A341-B06E-4DED-A586-FA36297B61E0}" destId="{5B529D5E-7945-435D-87BE-07960BA42EAB}" srcOrd="0" destOrd="0" parTransId="{2DECE8BF-DABB-4090-9C26-729E89B1D919}" sibTransId="{7568A393-92BE-4E25-BDAA-EEFF7BA37861}"/>
    <dgm:cxn modelId="{787C3771-EDE4-4842-A5D4-54A4911162B0}" srcId="{A503A341-B06E-4DED-A586-FA36297B61E0}" destId="{D2FB1B65-AB9F-497C-A330-85ECB4EB2A23}" srcOrd="1" destOrd="0" parTransId="{E9C0C3D7-E7B7-44D4-920D-52AC82434EB0}" sibTransId="{2CAC2589-F140-45E0-8CD6-62C2CFE83DEF}"/>
    <dgm:cxn modelId="{AD252756-1774-459C-BCA3-6E40923BF966}" type="presOf" srcId="{5B529D5E-7945-435D-87BE-07960BA42EAB}" destId="{B0E717F1-E55E-4D4C-83DA-3FC5FCBA4E93}" srcOrd="0" destOrd="0" presId="urn:microsoft.com/office/officeart/2005/8/layout/lProcess1"/>
    <dgm:cxn modelId="{CD1DD37D-DFF2-4B38-8BF4-EEAD71E60714}" type="presOf" srcId="{06604173-83A0-40DB-A467-E689082A31AF}" destId="{D8699309-2978-4310-8817-4098CD6AB68E}" srcOrd="0" destOrd="0" presId="urn:microsoft.com/office/officeart/2005/8/layout/lProcess1"/>
    <dgm:cxn modelId="{76E5A190-4FB9-43BA-A464-141D3BD945A1}" type="presOf" srcId="{0C921F71-6F3C-4111-9CBB-2A533299259F}" destId="{F0EB6D84-7CE9-46D2-9BD4-5CA000796042}" srcOrd="0" destOrd="0" presId="urn:microsoft.com/office/officeart/2005/8/layout/lProcess1"/>
    <dgm:cxn modelId="{8942B190-31AA-4AC4-B736-BBB0F7C3EB22}" type="presOf" srcId="{003DA78F-D97E-44A2-9551-5C959263E24A}" destId="{318E8083-11D5-4716-BE44-4FCFAF53950C}" srcOrd="0" destOrd="0" presId="urn:microsoft.com/office/officeart/2005/8/layout/lProcess1"/>
    <dgm:cxn modelId="{0E2D0A9C-EDC9-47D7-8ACE-F4B8D436C208}" type="presOf" srcId="{B04FFF7F-9DBD-4244-AB91-28C5EDE1007B}" destId="{DC135510-67D9-481C-A07F-7C1D2CFD397B}" srcOrd="0" destOrd="0" presId="urn:microsoft.com/office/officeart/2005/8/layout/lProcess1"/>
    <dgm:cxn modelId="{E37576A4-6B5A-4058-985A-3B768D03053C}" type="presOf" srcId="{A503A341-B06E-4DED-A586-FA36297B61E0}" destId="{83E0041D-300F-45A8-81F2-8FC21F8746AF}" srcOrd="0" destOrd="0" presId="urn:microsoft.com/office/officeart/2005/8/layout/lProcess1"/>
    <dgm:cxn modelId="{515343B9-A0B9-4B61-946F-05CE9B017CC1}" srcId="{003DA78F-D97E-44A2-9551-5C959263E24A}" destId="{B04FFF7F-9DBD-4244-AB91-28C5EDE1007B}" srcOrd="0" destOrd="0" parTransId="{0C921F71-6F3C-4111-9CBB-2A533299259F}" sibTransId="{3A6B1086-EA95-469A-9E93-0E51FF19CD3B}"/>
    <dgm:cxn modelId="{3D2E86FB-5D64-42EB-80DF-DF36CDEA63BF}" type="presOf" srcId="{313A0245-FFB2-4334-ABD1-66C43747F499}" destId="{492457A6-CF5D-4753-AE73-760D1C26CC0B}" srcOrd="0" destOrd="0" presId="urn:microsoft.com/office/officeart/2005/8/layout/lProcess1"/>
    <dgm:cxn modelId="{75FE19FF-B861-4616-BF78-425E9B846E55}" srcId="{D2FB1B65-AB9F-497C-A330-85ECB4EB2A23}" destId="{A64C0619-0A0E-4681-B2AF-6D40C8E9C3E1}" srcOrd="0" destOrd="0" parTransId="{313A0245-FFB2-4334-ABD1-66C43747F499}" sibTransId="{760AC593-9730-45E6-A5C9-50E7B788D074}"/>
    <dgm:cxn modelId="{94B86427-7196-4267-B023-8C3BA466E673}" type="presParOf" srcId="{83E0041D-300F-45A8-81F2-8FC21F8746AF}" destId="{F48EFDF3-699B-43EC-94AB-C19A467E9CD0}" srcOrd="0" destOrd="0" presId="urn:microsoft.com/office/officeart/2005/8/layout/lProcess1"/>
    <dgm:cxn modelId="{68D3D236-BA88-48DD-AF43-B41012CFC84B}" type="presParOf" srcId="{F48EFDF3-699B-43EC-94AB-C19A467E9CD0}" destId="{B0E717F1-E55E-4D4C-83DA-3FC5FCBA4E93}" srcOrd="0" destOrd="0" presId="urn:microsoft.com/office/officeart/2005/8/layout/lProcess1"/>
    <dgm:cxn modelId="{7F57D95A-BE57-41D9-8B01-03608CDDA075}" type="presParOf" srcId="{F48EFDF3-699B-43EC-94AB-C19A467E9CD0}" destId="{D8699309-2978-4310-8817-4098CD6AB68E}" srcOrd="1" destOrd="0" presId="urn:microsoft.com/office/officeart/2005/8/layout/lProcess1"/>
    <dgm:cxn modelId="{E62351F9-0B3A-49E9-8A38-4C7D445054A3}" type="presParOf" srcId="{F48EFDF3-699B-43EC-94AB-C19A467E9CD0}" destId="{96BE7EF4-7A15-4EC5-B3AF-132D880746DC}" srcOrd="2" destOrd="0" presId="urn:microsoft.com/office/officeart/2005/8/layout/lProcess1"/>
    <dgm:cxn modelId="{DD64695E-F39D-4E96-828C-89F39631B307}" type="presParOf" srcId="{83E0041D-300F-45A8-81F2-8FC21F8746AF}" destId="{C9541A7C-4859-49A7-AC13-207CDEA94471}" srcOrd="1" destOrd="0" presId="urn:microsoft.com/office/officeart/2005/8/layout/lProcess1"/>
    <dgm:cxn modelId="{6AD633B8-54B3-4ED8-BBE4-25796DCEBD4E}" type="presParOf" srcId="{83E0041D-300F-45A8-81F2-8FC21F8746AF}" destId="{D2FF1E41-8A10-410F-ADA8-D3DC8C03BAA8}" srcOrd="2" destOrd="0" presId="urn:microsoft.com/office/officeart/2005/8/layout/lProcess1"/>
    <dgm:cxn modelId="{29811413-B83F-4971-B653-35C9C3E0C1A1}" type="presParOf" srcId="{D2FF1E41-8A10-410F-ADA8-D3DC8C03BAA8}" destId="{1FFD0A57-2F73-4CC4-A296-2FD6966438AA}" srcOrd="0" destOrd="0" presId="urn:microsoft.com/office/officeart/2005/8/layout/lProcess1"/>
    <dgm:cxn modelId="{4C6AA5B3-ADF8-482B-80BD-F2A798F027D3}" type="presParOf" srcId="{D2FF1E41-8A10-410F-ADA8-D3DC8C03BAA8}" destId="{492457A6-CF5D-4753-AE73-760D1C26CC0B}" srcOrd="1" destOrd="0" presId="urn:microsoft.com/office/officeart/2005/8/layout/lProcess1"/>
    <dgm:cxn modelId="{48B447BA-A606-4744-B949-AF2D4B6DC221}" type="presParOf" srcId="{D2FF1E41-8A10-410F-ADA8-D3DC8C03BAA8}" destId="{1E7994E7-EFA4-4F53-9363-6610D3CBECC0}" srcOrd="2" destOrd="0" presId="urn:microsoft.com/office/officeart/2005/8/layout/lProcess1"/>
    <dgm:cxn modelId="{ADE0EACD-C6C1-4779-9399-C8F60FF2DC90}" type="presParOf" srcId="{83E0041D-300F-45A8-81F2-8FC21F8746AF}" destId="{E5312566-1815-4767-B147-E258CF1A5958}" srcOrd="3" destOrd="0" presId="urn:microsoft.com/office/officeart/2005/8/layout/lProcess1"/>
    <dgm:cxn modelId="{EDC93676-D02D-433B-85D0-E6270753F507}" type="presParOf" srcId="{83E0041D-300F-45A8-81F2-8FC21F8746AF}" destId="{39621051-3EBE-42FF-8271-22F2C032875D}" srcOrd="4" destOrd="0" presId="urn:microsoft.com/office/officeart/2005/8/layout/lProcess1"/>
    <dgm:cxn modelId="{3D30BA2B-D677-411A-8909-5140C65CE2E0}" type="presParOf" srcId="{39621051-3EBE-42FF-8271-22F2C032875D}" destId="{318E8083-11D5-4716-BE44-4FCFAF53950C}" srcOrd="0" destOrd="0" presId="urn:microsoft.com/office/officeart/2005/8/layout/lProcess1"/>
    <dgm:cxn modelId="{CF8ECC9B-947E-4216-8E7A-201BEFBBCFE9}" type="presParOf" srcId="{39621051-3EBE-42FF-8271-22F2C032875D}" destId="{F0EB6D84-7CE9-46D2-9BD4-5CA000796042}" srcOrd="1" destOrd="0" presId="urn:microsoft.com/office/officeart/2005/8/layout/lProcess1"/>
    <dgm:cxn modelId="{0647AF0E-4CD8-40F4-B4C9-AB3B85359636}" type="presParOf" srcId="{39621051-3EBE-42FF-8271-22F2C032875D}" destId="{DC135510-67D9-481C-A07F-7C1D2CFD397B}"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F5A722-30D7-403D-B7C5-03D9557C6AB5}"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s-ES"/>
        </a:p>
      </dgm:t>
    </dgm:pt>
    <dgm:pt modelId="{87097DC2-1DEB-45AA-8577-33F3D227864D}">
      <dgm:prSet phldrT="[Texto]" custT="1"/>
      <dgm:spPr/>
      <dgm:t>
        <a:bodyPr/>
        <a:lstStyle/>
        <a:p>
          <a:r>
            <a:rPr lang="es-ES" sz="1200" b="1" dirty="0"/>
            <a:t>2018</a:t>
          </a:r>
        </a:p>
      </dgm:t>
    </dgm:pt>
    <dgm:pt modelId="{285B1CD2-4723-42F7-B134-95D1F223C147}" type="parTrans" cxnId="{FE8C20B1-0AC4-4A85-BD49-E9409DE92F4A}">
      <dgm:prSet/>
      <dgm:spPr/>
      <dgm:t>
        <a:bodyPr/>
        <a:lstStyle/>
        <a:p>
          <a:endParaRPr lang="es-ES"/>
        </a:p>
      </dgm:t>
    </dgm:pt>
    <dgm:pt modelId="{AAED9D5D-319D-47A0-BB53-251367B1A01F}" type="sibTrans" cxnId="{FE8C20B1-0AC4-4A85-BD49-E9409DE92F4A}">
      <dgm:prSet/>
      <dgm:spPr/>
      <dgm:t>
        <a:bodyPr/>
        <a:lstStyle/>
        <a:p>
          <a:endParaRPr lang="es-ES"/>
        </a:p>
      </dgm:t>
    </dgm:pt>
    <dgm:pt modelId="{89417F06-4791-4284-884A-D418725CE73D}">
      <dgm:prSet phldrT="[Texto]" custT="1"/>
      <dgm:spPr/>
      <dgm:t>
        <a:bodyPr/>
        <a:lstStyle/>
        <a:p>
          <a:r>
            <a:rPr lang="es-ES" sz="1100" dirty="0"/>
            <a:t>Utilidad contable $400.798.54 </a:t>
          </a:r>
        </a:p>
      </dgm:t>
    </dgm:pt>
    <dgm:pt modelId="{B18AF114-F508-4BAB-B780-87669379D44D}" type="parTrans" cxnId="{D56084E9-9980-41D5-9BEF-9FA16A7D359E}">
      <dgm:prSet/>
      <dgm:spPr/>
      <dgm:t>
        <a:bodyPr/>
        <a:lstStyle/>
        <a:p>
          <a:endParaRPr lang="es-ES"/>
        </a:p>
      </dgm:t>
    </dgm:pt>
    <dgm:pt modelId="{A9549744-C818-406F-B8CD-97A6F72256CE}" type="sibTrans" cxnId="{D56084E9-9980-41D5-9BEF-9FA16A7D359E}">
      <dgm:prSet/>
      <dgm:spPr/>
      <dgm:t>
        <a:bodyPr/>
        <a:lstStyle/>
        <a:p>
          <a:endParaRPr lang="es-ES"/>
        </a:p>
      </dgm:t>
    </dgm:pt>
    <dgm:pt modelId="{B3633F83-866F-4D7B-9E14-6A251393E0DF}">
      <dgm:prSet phldrT="[Texto]" custT="1"/>
      <dgm:spPr/>
      <dgm:t>
        <a:bodyPr/>
        <a:lstStyle/>
        <a:p>
          <a:r>
            <a:rPr lang="es-ES" sz="1100" dirty="0"/>
            <a:t>Gastos no deducibles por $104.694,96</a:t>
          </a:r>
        </a:p>
      </dgm:t>
    </dgm:pt>
    <dgm:pt modelId="{2D2DF573-A8BF-4DCA-9715-17BFF7C9E035}" type="parTrans" cxnId="{3E2DB4EF-6459-4D9B-978E-564FB51597C3}">
      <dgm:prSet/>
      <dgm:spPr/>
      <dgm:t>
        <a:bodyPr/>
        <a:lstStyle/>
        <a:p>
          <a:endParaRPr lang="es-ES"/>
        </a:p>
      </dgm:t>
    </dgm:pt>
    <dgm:pt modelId="{734DEA78-E72D-4413-9703-5D8D9FAB526F}" type="sibTrans" cxnId="{3E2DB4EF-6459-4D9B-978E-564FB51597C3}">
      <dgm:prSet/>
      <dgm:spPr/>
      <dgm:t>
        <a:bodyPr/>
        <a:lstStyle/>
        <a:p>
          <a:endParaRPr lang="es-ES"/>
        </a:p>
      </dgm:t>
    </dgm:pt>
    <dgm:pt modelId="{5170B93B-7326-44D0-A0F8-77F0AEDF852F}">
      <dgm:prSet phldrT="[Texto]" custT="1"/>
      <dgm:spPr/>
      <dgm:t>
        <a:bodyPr/>
        <a:lstStyle/>
        <a:p>
          <a:r>
            <a:rPr lang="es-ES" sz="1200" b="1" dirty="0"/>
            <a:t>Pérdidas fiscales</a:t>
          </a:r>
        </a:p>
      </dgm:t>
    </dgm:pt>
    <dgm:pt modelId="{C5F6AB17-E46A-4251-A5AC-8271E02CC1FC}" type="parTrans" cxnId="{79BA3CCC-D832-4628-84BA-E4F0E940F91A}">
      <dgm:prSet/>
      <dgm:spPr/>
      <dgm:t>
        <a:bodyPr/>
        <a:lstStyle/>
        <a:p>
          <a:endParaRPr lang="es-ES"/>
        </a:p>
      </dgm:t>
    </dgm:pt>
    <dgm:pt modelId="{87090453-599E-4361-9D8F-1F778C7AEA04}" type="sibTrans" cxnId="{79BA3CCC-D832-4628-84BA-E4F0E940F91A}">
      <dgm:prSet/>
      <dgm:spPr/>
      <dgm:t>
        <a:bodyPr/>
        <a:lstStyle/>
        <a:p>
          <a:endParaRPr lang="es-ES"/>
        </a:p>
      </dgm:t>
    </dgm:pt>
    <dgm:pt modelId="{25E201DB-F31F-4EF4-85CC-6C922C05121C}">
      <dgm:prSet phldrT="[Texto]" custT="1"/>
      <dgm:spPr/>
      <dgm:t>
        <a:bodyPr/>
        <a:lstStyle/>
        <a:p>
          <a:r>
            <a:rPr lang="es-ES" sz="1100" dirty="0"/>
            <a:t>2017 y 2016 por $ 338.791,78 y $ 739.657,78 respectivamente</a:t>
          </a:r>
        </a:p>
      </dgm:t>
    </dgm:pt>
    <dgm:pt modelId="{B55D8E9D-4125-4346-9347-9F6AFE1DF661}" type="parTrans" cxnId="{7079E4FA-8132-46AE-8B6E-B0F84F482962}">
      <dgm:prSet/>
      <dgm:spPr/>
      <dgm:t>
        <a:bodyPr/>
        <a:lstStyle/>
        <a:p>
          <a:endParaRPr lang="es-ES"/>
        </a:p>
      </dgm:t>
    </dgm:pt>
    <dgm:pt modelId="{ECF17D28-C94C-433C-8C2E-8857D7F8E16D}" type="sibTrans" cxnId="{7079E4FA-8132-46AE-8B6E-B0F84F482962}">
      <dgm:prSet/>
      <dgm:spPr/>
      <dgm:t>
        <a:bodyPr/>
        <a:lstStyle/>
        <a:p>
          <a:endParaRPr lang="es-ES"/>
        </a:p>
      </dgm:t>
    </dgm:pt>
    <dgm:pt modelId="{DF818179-DFDC-4927-9CDA-E049C015443C}">
      <dgm:prSet phldrT="[Texto]" custT="1"/>
      <dgm:spPr/>
      <dgm:t>
        <a:bodyPr/>
        <a:lstStyle/>
        <a:p>
          <a:r>
            <a:rPr lang="es-ES" sz="1200" b="1" dirty="0"/>
            <a:t>Ganancias fiscales </a:t>
          </a:r>
        </a:p>
      </dgm:t>
    </dgm:pt>
    <dgm:pt modelId="{1246B35F-CD78-43D8-B116-0299C5E61175}" type="parTrans" cxnId="{CF8E055E-4DE1-4956-A2D8-4D1101441943}">
      <dgm:prSet/>
      <dgm:spPr/>
      <dgm:t>
        <a:bodyPr/>
        <a:lstStyle/>
        <a:p>
          <a:endParaRPr lang="es-ES"/>
        </a:p>
      </dgm:t>
    </dgm:pt>
    <dgm:pt modelId="{EA5F92D0-4EDB-457D-AE66-54EC06B8E52B}" type="sibTrans" cxnId="{CF8E055E-4DE1-4956-A2D8-4D1101441943}">
      <dgm:prSet/>
      <dgm:spPr/>
      <dgm:t>
        <a:bodyPr/>
        <a:lstStyle/>
        <a:p>
          <a:endParaRPr lang="es-ES"/>
        </a:p>
      </dgm:t>
    </dgm:pt>
    <dgm:pt modelId="{E8B59FBC-0005-4BB3-BC8B-DCDF9B5A08BE}">
      <dgm:prSet phldrT="[Texto]" custT="1"/>
      <dgm:spPr/>
      <dgm:t>
        <a:bodyPr/>
        <a:lstStyle/>
        <a:p>
          <a:r>
            <a:rPr lang="es-ES" sz="1100" dirty="0"/>
            <a:t>2015, 2014 y 2013 se evidencia ganancias tributarias por                  $ 260.176,70, $ 109.403,33 y $ 102.853,33 respectivamente. </a:t>
          </a:r>
        </a:p>
      </dgm:t>
    </dgm:pt>
    <dgm:pt modelId="{991B039B-98D2-412E-B4C7-84CB1F129744}" type="parTrans" cxnId="{0250B9AF-83B4-4028-8535-3A9AF7331E4C}">
      <dgm:prSet/>
      <dgm:spPr/>
      <dgm:t>
        <a:bodyPr/>
        <a:lstStyle/>
        <a:p>
          <a:endParaRPr lang="es-ES"/>
        </a:p>
      </dgm:t>
    </dgm:pt>
    <dgm:pt modelId="{85606593-0B52-435B-A828-6991B3C6651C}" type="sibTrans" cxnId="{0250B9AF-83B4-4028-8535-3A9AF7331E4C}">
      <dgm:prSet/>
      <dgm:spPr/>
      <dgm:t>
        <a:bodyPr/>
        <a:lstStyle/>
        <a:p>
          <a:endParaRPr lang="es-ES"/>
        </a:p>
      </dgm:t>
    </dgm:pt>
    <dgm:pt modelId="{DA7CA7BA-1E3A-4313-9618-42D338E551A6}">
      <dgm:prSet phldrT="[Texto]" custT="1"/>
      <dgm:spPr/>
      <dgm:t>
        <a:bodyPr/>
        <a:lstStyle/>
        <a:p>
          <a:r>
            <a:rPr lang="es-ES" sz="1200" b="1" dirty="0"/>
            <a:t>Conciliación tributaria</a:t>
          </a:r>
        </a:p>
      </dgm:t>
    </dgm:pt>
    <dgm:pt modelId="{FBDD7E0A-9C87-4A08-9E13-1607136A8516}" type="parTrans" cxnId="{B199BEC7-DC8B-4220-AFE9-5C0C956E3CC6}">
      <dgm:prSet/>
      <dgm:spPr/>
      <dgm:t>
        <a:bodyPr/>
        <a:lstStyle/>
        <a:p>
          <a:endParaRPr lang="es-ES"/>
        </a:p>
      </dgm:t>
    </dgm:pt>
    <dgm:pt modelId="{988D95A3-C4C0-4E7B-B2F9-C28186F84226}" type="sibTrans" cxnId="{B199BEC7-DC8B-4220-AFE9-5C0C956E3CC6}">
      <dgm:prSet/>
      <dgm:spPr/>
      <dgm:t>
        <a:bodyPr/>
        <a:lstStyle/>
        <a:p>
          <a:endParaRPr lang="es-ES"/>
        </a:p>
      </dgm:t>
    </dgm:pt>
    <dgm:pt modelId="{EA905232-CC1F-47E6-9901-8DD81AEB7CA8}">
      <dgm:prSet phldrT="[Texto]" custT="1"/>
      <dgm:spPr/>
      <dgm:t>
        <a:bodyPr/>
        <a:lstStyle/>
        <a:p>
          <a:r>
            <a:rPr lang="es-ES" sz="1100" dirty="0"/>
            <a:t>Gastos no deducibles por diferencias temporarias de $22.147,00</a:t>
          </a:r>
        </a:p>
      </dgm:t>
    </dgm:pt>
    <dgm:pt modelId="{91618FDF-5839-4FC2-A5C3-95DB2933583F}" type="parTrans" cxnId="{FB773D25-794E-4F16-955D-875961E58B9F}">
      <dgm:prSet/>
      <dgm:spPr/>
      <dgm:t>
        <a:bodyPr/>
        <a:lstStyle/>
        <a:p>
          <a:endParaRPr lang="es-ES"/>
        </a:p>
      </dgm:t>
    </dgm:pt>
    <dgm:pt modelId="{4862B823-9E4A-4229-8006-EFD5388D291D}" type="sibTrans" cxnId="{FB773D25-794E-4F16-955D-875961E58B9F}">
      <dgm:prSet/>
      <dgm:spPr/>
      <dgm:t>
        <a:bodyPr/>
        <a:lstStyle/>
        <a:p>
          <a:endParaRPr lang="es-ES"/>
        </a:p>
      </dgm:t>
    </dgm:pt>
    <dgm:pt modelId="{488F5920-4860-4943-9E28-9840BA2E2062}">
      <dgm:prSet phldrT="[Texto]" custT="1"/>
      <dgm:spPr/>
      <dgm:t>
        <a:bodyPr/>
        <a:lstStyle/>
        <a:p>
          <a:r>
            <a:rPr lang="es-ES" sz="1100" dirty="0"/>
            <a:t>Impuesto a la Renta $126.373,37</a:t>
          </a:r>
        </a:p>
      </dgm:t>
    </dgm:pt>
    <dgm:pt modelId="{7A9A24C3-3C4F-4278-8BA4-CA8FD7735F9B}" type="parTrans" cxnId="{448E035C-72AB-4A45-859D-DBE5C7F7012A}">
      <dgm:prSet/>
      <dgm:spPr/>
      <dgm:t>
        <a:bodyPr/>
        <a:lstStyle/>
        <a:p>
          <a:endParaRPr lang="es-ES"/>
        </a:p>
      </dgm:t>
    </dgm:pt>
    <dgm:pt modelId="{2EE77A9F-ACC2-4234-AAB7-56B6AD003AE9}" type="sibTrans" cxnId="{448E035C-72AB-4A45-859D-DBE5C7F7012A}">
      <dgm:prSet/>
      <dgm:spPr/>
      <dgm:t>
        <a:bodyPr/>
        <a:lstStyle/>
        <a:p>
          <a:endParaRPr lang="es-ES"/>
        </a:p>
      </dgm:t>
    </dgm:pt>
    <dgm:pt modelId="{CA07C922-C2DC-4D4B-8BD4-B4ACEF8DC983}" type="pres">
      <dgm:prSet presAssocID="{E4F5A722-30D7-403D-B7C5-03D9557C6AB5}" presName="Name0" presStyleCnt="0">
        <dgm:presLayoutVars>
          <dgm:dir/>
          <dgm:animLvl val="lvl"/>
          <dgm:resizeHandles val="exact"/>
        </dgm:presLayoutVars>
      </dgm:prSet>
      <dgm:spPr/>
    </dgm:pt>
    <dgm:pt modelId="{8E01E6F2-1BBA-46FE-9736-AD7738A2CB03}" type="pres">
      <dgm:prSet presAssocID="{87097DC2-1DEB-45AA-8577-33F3D227864D}" presName="linNode" presStyleCnt="0"/>
      <dgm:spPr/>
    </dgm:pt>
    <dgm:pt modelId="{2FB8F36E-DC37-4D22-8927-CBEE70AADDB5}" type="pres">
      <dgm:prSet presAssocID="{87097DC2-1DEB-45AA-8577-33F3D227864D}" presName="parentText" presStyleLbl="node1" presStyleIdx="0" presStyleCnt="4" custScaleX="69445" custScaleY="62156">
        <dgm:presLayoutVars>
          <dgm:chMax val="1"/>
          <dgm:bulletEnabled val="1"/>
        </dgm:presLayoutVars>
      </dgm:prSet>
      <dgm:spPr/>
    </dgm:pt>
    <dgm:pt modelId="{346D956A-5441-4801-A2B1-F75026E5776F}" type="pres">
      <dgm:prSet presAssocID="{87097DC2-1DEB-45AA-8577-33F3D227864D}" presName="descendantText" presStyleLbl="alignAccFollowNode1" presStyleIdx="0" presStyleCnt="4" custLinFactNeighborY="0">
        <dgm:presLayoutVars>
          <dgm:bulletEnabled val="1"/>
        </dgm:presLayoutVars>
      </dgm:prSet>
      <dgm:spPr/>
    </dgm:pt>
    <dgm:pt modelId="{ADD1DB25-0E6B-4C03-A5E7-A8AD8C5E978A}" type="pres">
      <dgm:prSet presAssocID="{AAED9D5D-319D-47A0-BB53-251367B1A01F}" presName="sp" presStyleCnt="0"/>
      <dgm:spPr/>
    </dgm:pt>
    <dgm:pt modelId="{F0F81172-73FD-46FA-91B1-5187AC1035EF}" type="pres">
      <dgm:prSet presAssocID="{5170B93B-7326-44D0-A0F8-77F0AEDF852F}" presName="linNode" presStyleCnt="0"/>
      <dgm:spPr/>
    </dgm:pt>
    <dgm:pt modelId="{D149301D-1C53-4D75-9327-F3A394080856}" type="pres">
      <dgm:prSet presAssocID="{5170B93B-7326-44D0-A0F8-77F0AEDF852F}" presName="parentText" presStyleLbl="node1" presStyleIdx="1" presStyleCnt="4" custScaleX="69445" custScaleY="62156">
        <dgm:presLayoutVars>
          <dgm:chMax val="1"/>
          <dgm:bulletEnabled val="1"/>
        </dgm:presLayoutVars>
      </dgm:prSet>
      <dgm:spPr/>
    </dgm:pt>
    <dgm:pt modelId="{087C8D4D-C72B-4938-9FC6-E439318EE22E}" type="pres">
      <dgm:prSet presAssocID="{5170B93B-7326-44D0-A0F8-77F0AEDF852F}" presName="descendantText" presStyleLbl="alignAccFollowNode1" presStyleIdx="1" presStyleCnt="4" custLinFactNeighborY="0">
        <dgm:presLayoutVars>
          <dgm:bulletEnabled val="1"/>
        </dgm:presLayoutVars>
      </dgm:prSet>
      <dgm:spPr/>
    </dgm:pt>
    <dgm:pt modelId="{EB4EB497-806A-40FC-B7F2-A0CE24A037EA}" type="pres">
      <dgm:prSet presAssocID="{87090453-599E-4361-9D8F-1F778C7AEA04}" presName="sp" presStyleCnt="0"/>
      <dgm:spPr/>
    </dgm:pt>
    <dgm:pt modelId="{E461CD0B-8CAA-4F25-AEA0-9B852942A622}" type="pres">
      <dgm:prSet presAssocID="{DF818179-DFDC-4927-9CDA-E049C015443C}" presName="linNode" presStyleCnt="0"/>
      <dgm:spPr/>
    </dgm:pt>
    <dgm:pt modelId="{4B2E342A-E67B-4124-85F5-E0ADB323AB58}" type="pres">
      <dgm:prSet presAssocID="{DF818179-DFDC-4927-9CDA-E049C015443C}" presName="parentText" presStyleLbl="node1" presStyleIdx="2" presStyleCnt="4" custScaleX="69445" custScaleY="62156">
        <dgm:presLayoutVars>
          <dgm:chMax val="1"/>
          <dgm:bulletEnabled val="1"/>
        </dgm:presLayoutVars>
      </dgm:prSet>
      <dgm:spPr/>
    </dgm:pt>
    <dgm:pt modelId="{A7D33DB4-0E9D-42D9-A4F3-DB9A389F15D6}" type="pres">
      <dgm:prSet presAssocID="{DF818179-DFDC-4927-9CDA-E049C015443C}" presName="descendantText" presStyleLbl="alignAccFollowNode1" presStyleIdx="2" presStyleCnt="4">
        <dgm:presLayoutVars>
          <dgm:bulletEnabled val="1"/>
        </dgm:presLayoutVars>
      </dgm:prSet>
      <dgm:spPr/>
    </dgm:pt>
    <dgm:pt modelId="{6CFB9240-F240-4A75-9C06-ED3905D95234}" type="pres">
      <dgm:prSet presAssocID="{EA5F92D0-4EDB-457D-AE66-54EC06B8E52B}" presName="sp" presStyleCnt="0"/>
      <dgm:spPr/>
    </dgm:pt>
    <dgm:pt modelId="{59C3DF7D-5FFA-43D0-9090-D54CA083DA09}" type="pres">
      <dgm:prSet presAssocID="{DA7CA7BA-1E3A-4313-9618-42D338E551A6}" presName="linNode" presStyleCnt="0"/>
      <dgm:spPr/>
    </dgm:pt>
    <dgm:pt modelId="{DA663A7A-26BE-450C-88D3-43205F8E24A8}" type="pres">
      <dgm:prSet presAssocID="{DA7CA7BA-1E3A-4313-9618-42D338E551A6}" presName="parentText" presStyleLbl="node1" presStyleIdx="3" presStyleCnt="4" custScaleX="69445" custScaleY="62156">
        <dgm:presLayoutVars>
          <dgm:chMax val="1"/>
          <dgm:bulletEnabled val="1"/>
        </dgm:presLayoutVars>
      </dgm:prSet>
      <dgm:spPr/>
    </dgm:pt>
    <dgm:pt modelId="{CB7CE3A1-2C97-405B-ACDB-4F65C575C549}" type="pres">
      <dgm:prSet presAssocID="{DA7CA7BA-1E3A-4313-9618-42D338E551A6}" presName="descendantText" presStyleLbl="alignAccFollowNode1" presStyleIdx="3" presStyleCnt="4" custScaleY="96014">
        <dgm:presLayoutVars>
          <dgm:bulletEnabled val="1"/>
        </dgm:presLayoutVars>
      </dgm:prSet>
      <dgm:spPr/>
    </dgm:pt>
  </dgm:ptLst>
  <dgm:cxnLst>
    <dgm:cxn modelId="{C4E25021-3CDC-491D-987E-7ADFE14672F1}" type="presOf" srcId="{25E201DB-F31F-4EF4-85CC-6C922C05121C}" destId="{087C8D4D-C72B-4938-9FC6-E439318EE22E}" srcOrd="0" destOrd="0" presId="urn:microsoft.com/office/officeart/2005/8/layout/vList5"/>
    <dgm:cxn modelId="{FB773D25-794E-4F16-955D-875961E58B9F}" srcId="{DA7CA7BA-1E3A-4313-9618-42D338E551A6}" destId="{EA905232-CC1F-47E6-9901-8DD81AEB7CA8}" srcOrd="0" destOrd="0" parTransId="{91618FDF-5839-4FC2-A5C3-95DB2933583F}" sibTransId="{4862B823-9E4A-4229-8006-EFD5388D291D}"/>
    <dgm:cxn modelId="{C0149E2D-CB44-4AE5-A4FD-658F5ED2EDAA}" type="presOf" srcId="{B3633F83-866F-4D7B-9E14-6A251393E0DF}" destId="{346D956A-5441-4801-A2B1-F75026E5776F}" srcOrd="0" destOrd="1" presId="urn:microsoft.com/office/officeart/2005/8/layout/vList5"/>
    <dgm:cxn modelId="{D60B923A-BB49-46E0-8442-12A12F105CD4}" type="presOf" srcId="{87097DC2-1DEB-45AA-8577-33F3D227864D}" destId="{2FB8F36E-DC37-4D22-8927-CBEE70AADDB5}" srcOrd="0" destOrd="0" presId="urn:microsoft.com/office/officeart/2005/8/layout/vList5"/>
    <dgm:cxn modelId="{448E035C-72AB-4A45-859D-DBE5C7F7012A}" srcId="{DA7CA7BA-1E3A-4313-9618-42D338E551A6}" destId="{488F5920-4860-4943-9E28-9840BA2E2062}" srcOrd="1" destOrd="0" parTransId="{7A9A24C3-3C4F-4278-8BA4-CA8FD7735F9B}" sibTransId="{2EE77A9F-ACC2-4234-AAB7-56B6AD003AE9}"/>
    <dgm:cxn modelId="{CF8E055E-4DE1-4956-A2D8-4D1101441943}" srcId="{E4F5A722-30D7-403D-B7C5-03D9557C6AB5}" destId="{DF818179-DFDC-4927-9CDA-E049C015443C}" srcOrd="2" destOrd="0" parTransId="{1246B35F-CD78-43D8-B116-0299C5E61175}" sibTransId="{EA5F92D0-4EDB-457D-AE66-54EC06B8E52B}"/>
    <dgm:cxn modelId="{C293D96E-1A01-41C6-A612-8F3B211EE2C6}" type="presOf" srcId="{DF818179-DFDC-4927-9CDA-E049C015443C}" destId="{4B2E342A-E67B-4124-85F5-E0ADB323AB58}" srcOrd="0" destOrd="0" presId="urn:microsoft.com/office/officeart/2005/8/layout/vList5"/>
    <dgm:cxn modelId="{E2ADC572-37A5-4FD9-80CE-A347178C47AA}" type="presOf" srcId="{E8B59FBC-0005-4BB3-BC8B-DCDF9B5A08BE}" destId="{A7D33DB4-0E9D-42D9-A4F3-DB9A389F15D6}" srcOrd="0" destOrd="0" presId="urn:microsoft.com/office/officeart/2005/8/layout/vList5"/>
    <dgm:cxn modelId="{77FDEB54-6606-4A0C-B0C5-2965940590BE}" type="presOf" srcId="{5170B93B-7326-44D0-A0F8-77F0AEDF852F}" destId="{D149301D-1C53-4D75-9327-F3A394080856}" srcOrd="0" destOrd="0" presId="urn:microsoft.com/office/officeart/2005/8/layout/vList5"/>
    <dgm:cxn modelId="{0A4F1758-D6BB-4F82-8B14-75884D2EF5D3}" type="presOf" srcId="{EA905232-CC1F-47E6-9901-8DD81AEB7CA8}" destId="{CB7CE3A1-2C97-405B-ACDB-4F65C575C549}" srcOrd="0" destOrd="0" presId="urn:microsoft.com/office/officeart/2005/8/layout/vList5"/>
    <dgm:cxn modelId="{02B6365A-1DAB-4471-B0C2-65CDF2AFE39E}" type="presOf" srcId="{488F5920-4860-4943-9E28-9840BA2E2062}" destId="{CB7CE3A1-2C97-405B-ACDB-4F65C575C549}" srcOrd="0" destOrd="1" presId="urn:microsoft.com/office/officeart/2005/8/layout/vList5"/>
    <dgm:cxn modelId="{6AC73897-AD2F-4545-B3D4-B93FD0B1C224}" type="presOf" srcId="{DA7CA7BA-1E3A-4313-9618-42D338E551A6}" destId="{DA663A7A-26BE-450C-88D3-43205F8E24A8}" srcOrd="0" destOrd="0" presId="urn:microsoft.com/office/officeart/2005/8/layout/vList5"/>
    <dgm:cxn modelId="{0250B9AF-83B4-4028-8535-3A9AF7331E4C}" srcId="{DF818179-DFDC-4927-9CDA-E049C015443C}" destId="{E8B59FBC-0005-4BB3-BC8B-DCDF9B5A08BE}" srcOrd="0" destOrd="0" parTransId="{991B039B-98D2-412E-B4C7-84CB1F129744}" sibTransId="{85606593-0B52-435B-A828-6991B3C6651C}"/>
    <dgm:cxn modelId="{9ADDCBB0-46CB-46E7-9A36-CDF5FB57CF33}" type="presOf" srcId="{E4F5A722-30D7-403D-B7C5-03D9557C6AB5}" destId="{CA07C922-C2DC-4D4B-8BD4-B4ACEF8DC983}" srcOrd="0" destOrd="0" presId="urn:microsoft.com/office/officeart/2005/8/layout/vList5"/>
    <dgm:cxn modelId="{FE8C20B1-0AC4-4A85-BD49-E9409DE92F4A}" srcId="{E4F5A722-30D7-403D-B7C5-03D9557C6AB5}" destId="{87097DC2-1DEB-45AA-8577-33F3D227864D}" srcOrd="0" destOrd="0" parTransId="{285B1CD2-4723-42F7-B134-95D1F223C147}" sibTransId="{AAED9D5D-319D-47A0-BB53-251367B1A01F}"/>
    <dgm:cxn modelId="{B199BEC7-DC8B-4220-AFE9-5C0C956E3CC6}" srcId="{E4F5A722-30D7-403D-B7C5-03D9557C6AB5}" destId="{DA7CA7BA-1E3A-4313-9618-42D338E551A6}" srcOrd="3" destOrd="0" parTransId="{FBDD7E0A-9C87-4A08-9E13-1607136A8516}" sibTransId="{988D95A3-C4C0-4E7B-B2F9-C28186F84226}"/>
    <dgm:cxn modelId="{79BA3CCC-D832-4628-84BA-E4F0E940F91A}" srcId="{E4F5A722-30D7-403D-B7C5-03D9557C6AB5}" destId="{5170B93B-7326-44D0-A0F8-77F0AEDF852F}" srcOrd="1" destOrd="0" parTransId="{C5F6AB17-E46A-4251-A5AC-8271E02CC1FC}" sibTransId="{87090453-599E-4361-9D8F-1F778C7AEA04}"/>
    <dgm:cxn modelId="{E1EDB0D1-570C-4E1F-8359-136DBCB9EA37}" type="presOf" srcId="{89417F06-4791-4284-884A-D418725CE73D}" destId="{346D956A-5441-4801-A2B1-F75026E5776F}" srcOrd="0" destOrd="0" presId="urn:microsoft.com/office/officeart/2005/8/layout/vList5"/>
    <dgm:cxn modelId="{D56084E9-9980-41D5-9BEF-9FA16A7D359E}" srcId="{87097DC2-1DEB-45AA-8577-33F3D227864D}" destId="{89417F06-4791-4284-884A-D418725CE73D}" srcOrd="0" destOrd="0" parTransId="{B18AF114-F508-4BAB-B780-87669379D44D}" sibTransId="{A9549744-C818-406F-B8CD-97A6F72256CE}"/>
    <dgm:cxn modelId="{3E2DB4EF-6459-4D9B-978E-564FB51597C3}" srcId="{87097DC2-1DEB-45AA-8577-33F3D227864D}" destId="{B3633F83-866F-4D7B-9E14-6A251393E0DF}" srcOrd="1" destOrd="0" parTransId="{2D2DF573-A8BF-4DCA-9715-17BFF7C9E035}" sibTransId="{734DEA78-E72D-4413-9703-5D8D9FAB526F}"/>
    <dgm:cxn modelId="{7079E4FA-8132-46AE-8B6E-B0F84F482962}" srcId="{5170B93B-7326-44D0-A0F8-77F0AEDF852F}" destId="{25E201DB-F31F-4EF4-85CC-6C922C05121C}" srcOrd="0" destOrd="0" parTransId="{B55D8E9D-4125-4346-9347-9F6AFE1DF661}" sibTransId="{ECF17D28-C94C-433C-8C2E-8857D7F8E16D}"/>
    <dgm:cxn modelId="{AA6748EF-4318-4F68-9416-3DC35726F18B}" type="presParOf" srcId="{CA07C922-C2DC-4D4B-8BD4-B4ACEF8DC983}" destId="{8E01E6F2-1BBA-46FE-9736-AD7738A2CB03}" srcOrd="0" destOrd="0" presId="urn:microsoft.com/office/officeart/2005/8/layout/vList5"/>
    <dgm:cxn modelId="{CD9B53BE-E67E-41C9-A507-9E95C646947F}" type="presParOf" srcId="{8E01E6F2-1BBA-46FE-9736-AD7738A2CB03}" destId="{2FB8F36E-DC37-4D22-8927-CBEE70AADDB5}" srcOrd="0" destOrd="0" presId="urn:microsoft.com/office/officeart/2005/8/layout/vList5"/>
    <dgm:cxn modelId="{41DD0C35-075C-4698-9D6C-FB205F048FE6}" type="presParOf" srcId="{8E01E6F2-1BBA-46FE-9736-AD7738A2CB03}" destId="{346D956A-5441-4801-A2B1-F75026E5776F}" srcOrd="1" destOrd="0" presId="urn:microsoft.com/office/officeart/2005/8/layout/vList5"/>
    <dgm:cxn modelId="{59D51F09-492A-41E0-A7AB-E91233080785}" type="presParOf" srcId="{CA07C922-C2DC-4D4B-8BD4-B4ACEF8DC983}" destId="{ADD1DB25-0E6B-4C03-A5E7-A8AD8C5E978A}" srcOrd="1" destOrd="0" presId="urn:microsoft.com/office/officeart/2005/8/layout/vList5"/>
    <dgm:cxn modelId="{3D191076-3EAA-4B3B-8A47-DFA34FB88D68}" type="presParOf" srcId="{CA07C922-C2DC-4D4B-8BD4-B4ACEF8DC983}" destId="{F0F81172-73FD-46FA-91B1-5187AC1035EF}" srcOrd="2" destOrd="0" presId="urn:microsoft.com/office/officeart/2005/8/layout/vList5"/>
    <dgm:cxn modelId="{9913E587-4DF7-491D-B58C-82BABFACE720}" type="presParOf" srcId="{F0F81172-73FD-46FA-91B1-5187AC1035EF}" destId="{D149301D-1C53-4D75-9327-F3A394080856}" srcOrd="0" destOrd="0" presId="urn:microsoft.com/office/officeart/2005/8/layout/vList5"/>
    <dgm:cxn modelId="{C7BA6C87-8741-45E8-8219-4CD90C99DD31}" type="presParOf" srcId="{F0F81172-73FD-46FA-91B1-5187AC1035EF}" destId="{087C8D4D-C72B-4938-9FC6-E439318EE22E}" srcOrd="1" destOrd="0" presId="urn:microsoft.com/office/officeart/2005/8/layout/vList5"/>
    <dgm:cxn modelId="{AE57B27C-358E-4E10-A859-221088749025}" type="presParOf" srcId="{CA07C922-C2DC-4D4B-8BD4-B4ACEF8DC983}" destId="{EB4EB497-806A-40FC-B7F2-A0CE24A037EA}" srcOrd="3" destOrd="0" presId="urn:microsoft.com/office/officeart/2005/8/layout/vList5"/>
    <dgm:cxn modelId="{D6302CE5-412C-481F-BC63-8FDD1536AD0B}" type="presParOf" srcId="{CA07C922-C2DC-4D4B-8BD4-B4ACEF8DC983}" destId="{E461CD0B-8CAA-4F25-AEA0-9B852942A622}" srcOrd="4" destOrd="0" presId="urn:microsoft.com/office/officeart/2005/8/layout/vList5"/>
    <dgm:cxn modelId="{D46D9E3E-AA55-4859-A175-33BB1BF01FD7}" type="presParOf" srcId="{E461CD0B-8CAA-4F25-AEA0-9B852942A622}" destId="{4B2E342A-E67B-4124-85F5-E0ADB323AB58}" srcOrd="0" destOrd="0" presId="urn:microsoft.com/office/officeart/2005/8/layout/vList5"/>
    <dgm:cxn modelId="{39BE1861-73EB-41E8-BB63-D335B87230D8}" type="presParOf" srcId="{E461CD0B-8CAA-4F25-AEA0-9B852942A622}" destId="{A7D33DB4-0E9D-42D9-A4F3-DB9A389F15D6}" srcOrd="1" destOrd="0" presId="urn:microsoft.com/office/officeart/2005/8/layout/vList5"/>
    <dgm:cxn modelId="{4F3188AF-6BD8-4EF4-899F-265748947251}" type="presParOf" srcId="{CA07C922-C2DC-4D4B-8BD4-B4ACEF8DC983}" destId="{6CFB9240-F240-4A75-9C06-ED3905D95234}" srcOrd="5" destOrd="0" presId="urn:microsoft.com/office/officeart/2005/8/layout/vList5"/>
    <dgm:cxn modelId="{24EBB097-97E8-4E50-BEC3-DB5F9ABF1DC1}" type="presParOf" srcId="{CA07C922-C2DC-4D4B-8BD4-B4ACEF8DC983}" destId="{59C3DF7D-5FFA-43D0-9090-D54CA083DA09}" srcOrd="6" destOrd="0" presId="urn:microsoft.com/office/officeart/2005/8/layout/vList5"/>
    <dgm:cxn modelId="{FB6AF1B0-47A2-478E-9664-6305154EE716}" type="presParOf" srcId="{59C3DF7D-5FFA-43D0-9090-D54CA083DA09}" destId="{DA663A7A-26BE-450C-88D3-43205F8E24A8}" srcOrd="0" destOrd="0" presId="urn:microsoft.com/office/officeart/2005/8/layout/vList5"/>
    <dgm:cxn modelId="{89696451-E28A-40C1-BAB0-ED3719506DD8}" type="presParOf" srcId="{59C3DF7D-5FFA-43D0-9090-D54CA083DA09}" destId="{CB7CE3A1-2C97-405B-ACDB-4F65C575C5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3A4D1C-1BC2-4AA6-914D-AE62E54F0485}" type="doc">
      <dgm:prSet loTypeId="urn:microsoft.com/office/officeart/2005/8/layout/process1" loCatId="process" qsTypeId="urn:microsoft.com/office/officeart/2005/8/quickstyle/simple3" qsCatId="simple" csTypeId="urn:microsoft.com/office/officeart/2005/8/colors/colorful1" csCatId="colorful" phldr="1"/>
      <dgm:spPr/>
    </dgm:pt>
    <dgm:pt modelId="{71B62EB9-B43B-4476-B49A-FBF63FB91917}">
      <dgm:prSet phldrT="[Texto]"/>
      <dgm:spPr/>
      <dgm:t>
        <a:bodyPr/>
        <a:lstStyle/>
        <a:p>
          <a:r>
            <a:rPr lang="es-ES" dirty="0"/>
            <a:t>Fórmula</a:t>
          </a:r>
        </a:p>
      </dgm:t>
    </dgm:pt>
    <dgm:pt modelId="{AFC8DB1C-6687-49CA-A81C-C1EB0F2090BC}" type="parTrans" cxnId="{13A9D9B1-6D90-4B63-97BF-E5014C178E3A}">
      <dgm:prSet/>
      <dgm:spPr/>
      <dgm:t>
        <a:bodyPr/>
        <a:lstStyle/>
        <a:p>
          <a:endParaRPr lang="es-ES"/>
        </a:p>
      </dgm:t>
    </dgm:pt>
    <dgm:pt modelId="{D316992D-4169-4AFE-83FF-AC2788225567}" type="sibTrans" cxnId="{13A9D9B1-6D90-4B63-97BF-E5014C178E3A}">
      <dgm:prSet/>
      <dgm:spPr>
        <a:solidFill>
          <a:srgbClr val="CEE9FA"/>
        </a:solidFill>
      </dgm:spPr>
      <dgm:t>
        <a:bodyPr/>
        <a:lstStyle/>
        <a:p>
          <a:endParaRPr lang="es-ES"/>
        </a:p>
      </dgm:t>
    </dgm:pt>
    <dgm:pt modelId="{A5098A5A-39B7-453A-A4A8-92F91CE39B93}">
      <dgm:prSet phldrT="[Texto]"/>
      <dgm:spPr/>
      <dgm:t>
        <a:bodyPr/>
        <a:lstStyle/>
        <a:p>
          <a:r>
            <a:rPr lang="es-ES" dirty="0"/>
            <a:t>Utilidad tributaria x 25%</a:t>
          </a:r>
        </a:p>
      </dgm:t>
    </dgm:pt>
    <dgm:pt modelId="{1265DCCB-7EFE-44FF-9BEE-C9E441175B83}" type="parTrans" cxnId="{94018BDF-1CC6-4CB1-885F-AE4543B336E9}">
      <dgm:prSet/>
      <dgm:spPr/>
      <dgm:t>
        <a:bodyPr/>
        <a:lstStyle/>
        <a:p>
          <a:endParaRPr lang="es-ES"/>
        </a:p>
      </dgm:t>
    </dgm:pt>
    <dgm:pt modelId="{E9E65796-A1D1-496F-8FE7-48CFCF0E5CCE}" type="sibTrans" cxnId="{94018BDF-1CC6-4CB1-885F-AE4543B336E9}">
      <dgm:prSet/>
      <dgm:spPr/>
      <dgm:t>
        <a:bodyPr/>
        <a:lstStyle/>
        <a:p>
          <a:endParaRPr lang="es-ES"/>
        </a:p>
      </dgm:t>
    </dgm:pt>
    <dgm:pt modelId="{6BC71FBB-B05C-4559-A278-5A5742DB504F}" type="pres">
      <dgm:prSet presAssocID="{453A4D1C-1BC2-4AA6-914D-AE62E54F0485}" presName="Name0" presStyleCnt="0">
        <dgm:presLayoutVars>
          <dgm:dir/>
          <dgm:resizeHandles val="exact"/>
        </dgm:presLayoutVars>
      </dgm:prSet>
      <dgm:spPr/>
    </dgm:pt>
    <dgm:pt modelId="{BEC332DD-916B-4404-87BE-A498426CD2A6}" type="pres">
      <dgm:prSet presAssocID="{71B62EB9-B43B-4476-B49A-FBF63FB91917}" presName="node" presStyleLbl="node1" presStyleIdx="0" presStyleCnt="2" custScaleX="29679">
        <dgm:presLayoutVars>
          <dgm:bulletEnabled val="1"/>
        </dgm:presLayoutVars>
      </dgm:prSet>
      <dgm:spPr/>
    </dgm:pt>
    <dgm:pt modelId="{A1D88B5D-170F-4B83-A95E-5ACCC1D71DE3}" type="pres">
      <dgm:prSet presAssocID="{D316992D-4169-4AFE-83FF-AC2788225567}" presName="sibTrans" presStyleLbl="sibTrans2D1" presStyleIdx="0" presStyleCnt="1" custScaleY="75132"/>
      <dgm:spPr/>
    </dgm:pt>
    <dgm:pt modelId="{A8FC9609-2FB7-4E50-9881-F12CB694C807}" type="pres">
      <dgm:prSet presAssocID="{D316992D-4169-4AFE-83FF-AC2788225567}" presName="connectorText" presStyleLbl="sibTrans2D1" presStyleIdx="0" presStyleCnt="1"/>
      <dgm:spPr/>
    </dgm:pt>
    <dgm:pt modelId="{CD655119-A706-443B-869A-D8205C72B2F2}" type="pres">
      <dgm:prSet presAssocID="{A5098A5A-39B7-453A-A4A8-92F91CE39B93}" presName="node" presStyleLbl="node1" presStyleIdx="1" presStyleCnt="2">
        <dgm:presLayoutVars>
          <dgm:bulletEnabled val="1"/>
        </dgm:presLayoutVars>
      </dgm:prSet>
      <dgm:spPr/>
    </dgm:pt>
  </dgm:ptLst>
  <dgm:cxnLst>
    <dgm:cxn modelId="{6C89C215-7901-44E6-A9F4-6AC6157B6F04}" type="presOf" srcId="{71B62EB9-B43B-4476-B49A-FBF63FB91917}" destId="{BEC332DD-916B-4404-87BE-A498426CD2A6}" srcOrd="0" destOrd="0" presId="urn:microsoft.com/office/officeart/2005/8/layout/process1"/>
    <dgm:cxn modelId="{BEC27A19-2E9C-4D88-ABB1-9A31B2D47DCA}" type="presOf" srcId="{A5098A5A-39B7-453A-A4A8-92F91CE39B93}" destId="{CD655119-A706-443B-869A-D8205C72B2F2}" srcOrd="0" destOrd="0" presId="urn:microsoft.com/office/officeart/2005/8/layout/process1"/>
    <dgm:cxn modelId="{EEF2443E-BEC0-4C64-B1FB-B3DC83FF0100}" type="presOf" srcId="{453A4D1C-1BC2-4AA6-914D-AE62E54F0485}" destId="{6BC71FBB-B05C-4559-A278-5A5742DB504F}" srcOrd="0" destOrd="0" presId="urn:microsoft.com/office/officeart/2005/8/layout/process1"/>
    <dgm:cxn modelId="{99A4494E-07E2-4BEF-8B2B-552998401BCB}" type="presOf" srcId="{D316992D-4169-4AFE-83FF-AC2788225567}" destId="{A1D88B5D-170F-4B83-A95E-5ACCC1D71DE3}" srcOrd="0" destOrd="0" presId="urn:microsoft.com/office/officeart/2005/8/layout/process1"/>
    <dgm:cxn modelId="{13A9D9B1-6D90-4B63-97BF-E5014C178E3A}" srcId="{453A4D1C-1BC2-4AA6-914D-AE62E54F0485}" destId="{71B62EB9-B43B-4476-B49A-FBF63FB91917}" srcOrd="0" destOrd="0" parTransId="{AFC8DB1C-6687-49CA-A81C-C1EB0F2090BC}" sibTransId="{D316992D-4169-4AFE-83FF-AC2788225567}"/>
    <dgm:cxn modelId="{94018BDF-1CC6-4CB1-885F-AE4543B336E9}" srcId="{453A4D1C-1BC2-4AA6-914D-AE62E54F0485}" destId="{A5098A5A-39B7-453A-A4A8-92F91CE39B93}" srcOrd="1" destOrd="0" parTransId="{1265DCCB-7EFE-44FF-9BEE-C9E441175B83}" sibTransId="{E9E65796-A1D1-496F-8FE7-48CFCF0E5CCE}"/>
    <dgm:cxn modelId="{F686F3E7-3050-415D-B620-A14AFF207914}" type="presOf" srcId="{D316992D-4169-4AFE-83FF-AC2788225567}" destId="{A8FC9609-2FB7-4E50-9881-F12CB694C807}" srcOrd="1" destOrd="0" presId="urn:microsoft.com/office/officeart/2005/8/layout/process1"/>
    <dgm:cxn modelId="{8F3C93A9-A14B-4235-975A-B0C047B2E8D7}" type="presParOf" srcId="{6BC71FBB-B05C-4559-A278-5A5742DB504F}" destId="{BEC332DD-916B-4404-87BE-A498426CD2A6}" srcOrd="0" destOrd="0" presId="urn:microsoft.com/office/officeart/2005/8/layout/process1"/>
    <dgm:cxn modelId="{06C991A3-ACA7-4696-9211-C70FEFC3A194}" type="presParOf" srcId="{6BC71FBB-B05C-4559-A278-5A5742DB504F}" destId="{A1D88B5D-170F-4B83-A95E-5ACCC1D71DE3}" srcOrd="1" destOrd="0" presId="urn:microsoft.com/office/officeart/2005/8/layout/process1"/>
    <dgm:cxn modelId="{11688A0A-BB95-436A-B3CC-E28AA8AE80E3}" type="presParOf" srcId="{A1D88B5D-170F-4B83-A95E-5ACCC1D71DE3}" destId="{A8FC9609-2FB7-4E50-9881-F12CB694C807}" srcOrd="0" destOrd="0" presId="urn:microsoft.com/office/officeart/2005/8/layout/process1"/>
    <dgm:cxn modelId="{8DE4E025-006E-46CD-8812-E1C738954265}" type="presParOf" srcId="{6BC71FBB-B05C-4559-A278-5A5742DB504F}" destId="{CD655119-A706-443B-869A-D8205C72B2F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3A4D1C-1BC2-4AA6-914D-AE62E54F0485}" type="doc">
      <dgm:prSet loTypeId="urn:microsoft.com/office/officeart/2005/8/layout/process1" loCatId="process" qsTypeId="urn:microsoft.com/office/officeart/2005/8/quickstyle/simple3" qsCatId="simple" csTypeId="urn:microsoft.com/office/officeart/2005/8/colors/colorful1" csCatId="colorful" phldr="1"/>
      <dgm:spPr/>
    </dgm:pt>
    <dgm:pt modelId="{71B62EB9-B43B-4476-B49A-FBF63FB91917}">
      <dgm:prSet phldrT="[Texto]"/>
      <dgm:spPr/>
      <dgm:t>
        <a:bodyPr/>
        <a:lstStyle/>
        <a:p>
          <a:r>
            <a:rPr lang="es-ES" dirty="0"/>
            <a:t>Utilidad tributaria</a:t>
          </a:r>
        </a:p>
      </dgm:t>
    </dgm:pt>
    <dgm:pt modelId="{AFC8DB1C-6687-49CA-A81C-C1EB0F2090BC}" type="parTrans" cxnId="{13A9D9B1-6D90-4B63-97BF-E5014C178E3A}">
      <dgm:prSet/>
      <dgm:spPr/>
      <dgm:t>
        <a:bodyPr/>
        <a:lstStyle/>
        <a:p>
          <a:endParaRPr lang="es-ES"/>
        </a:p>
      </dgm:t>
    </dgm:pt>
    <dgm:pt modelId="{D316992D-4169-4AFE-83FF-AC2788225567}" type="sibTrans" cxnId="{13A9D9B1-6D90-4B63-97BF-E5014C178E3A}">
      <dgm:prSet/>
      <dgm:spPr>
        <a:solidFill>
          <a:srgbClr val="CEE9FA"/>
        </a:solidFill>
      </dgm:spPr>
      <dgm:t>
        <a:bodyPr/>
        <a:lstStyle/>
        <a:p>
          <a:endParaRPr lang="es-ES"/>
        </a:p>
      </dgm:t>
    </dgm:pt>
    <dgm:pt modelId="{A5098A5A-39B7-453A-A4A8-92F91CE39B93}">
      <dgm:prSet phldrT="[Texto]"/>
      <dgm:spPr/>
      <dgm:t>
        <a:bodyPr/>
        <a:lstStyle/>
        <a:p>
          <a:r>
            <a:rPr lang="es-ES" dirty="0"/>
            <a:t>Utilidad contable – 15% + GND – Ingresos exentos</a:t>
          </a:r>
        </a:p>
      </dgm:t>
    </dgm:pt>
    <dgm:pt modelId="{1265DCCB-7EFE-44FF-9BEE-C9E441175B83}" type="parTrans" cxnId="{94018BDF-1CC6-4CB1-885F-AE4543B336E9}">
      <dgm:prSet/>
      <dgm:spPr/>
      <dgm:t>
        <a:bodyPr/>
        <a:lstStyle/>
        <a:p>
          <a:endParaRPr lang="es-ES"/>
        </a:p>
      </dgm:t>
    </dgm:pt>
    <dgm:pt modelId="{E9E65796-A1D1-496F-8FE7-48CFCF0E5CCE}" type="sibTrans" cxnId="{94018BDF-1CC6-4CB1-885F-AE4543B336E9}">
      <dgm:prSet/>
      <dgm:spPr/>
      <dgm:t>
        <a:bodyPr/>
        <a:lstStyle/>
        <a:p>
          <a:endParaRPr lang="es-ES"/>
        </a:p>
      </dgm:t>
    </dgm:pt>
    <dgm:pt modelId="{6BC71FBB-B05C-4559-A278-5A5742DB504F}" type="pres">
      <dgm:prSet presAssocID="{453A4D1C-1BC2-4AA6-914D-AE62E54F0485}" presName="Name0" presStyleCnt="0">
        <dgm:presLayoutVars>
          <dgm:dir/>
          <dgm:resizeHandles val="exact"/>
        </dgm:presLayoutVars>
      </dgm:prSet>
      <dgm:spPr/>
    </dgm:pt>
    <dgm:pt modelId="{BEC332DD-916B-4404-87BE-A498426CD2A6}" type="pres">
      <dgm:prSet presAssocID="{71B62EB9-B43B-4476-B49A-FBF63FB91917}" presName="node" presStyleLbl="node1" presStyleIdx="0" presStyleCnt="2" custScaleX="29679">
        <dgm:presLayoutVars>
          <dgm:bulletEnabled val="1"/>
        </dgm:presLayoutVars>
      </dgm:prSet>
      <dgm:spPr/>
    </dgm:pt>
    <dgm:pt modelId="{A1D88B5D-170F-4B83-A95E-5ACCC1D71DE3}" type="pres">
      <dgm:prSet presAssocID="{D316992D-4169-4AFE-83FF-AC2788225567}" presName="sibTrans" presStyleLbl="sibTrans2D1" presStyleIdx="0" presStyleCnt="1" custScaleY="75132"/>
      <dgm:spPr/>
    </dgm:pt>
    <dgm:pt modelId="{A8FC9609-2FB7-4E50-9881-F12CB694C807}" type="pres">
      <dgm:prSet presAssocID="{D316992D-4169-4AFE-83FF-AC2788225567}" presName="connectorText" presStyleLbl="sibTrans2D1" presStyleIdx="0" presStyleCnt="1"/>
      <dgm:spPr/>
    </dgm:pt>
    <dgm:pt modelId="{CD655119-A706-443B-869A-D8205C72B2F2}" type="pres">
      <dgm:prSet presAssocID="{A5098A5A-39B7-453A-A4A8-92F91CE39B93}" presName="node" presStyleLbl="node1" presStyleIdx="1" presStyleCnt="2">
        <dgm:presLayoutVars>
          <dgm:bulletEnabled val="1"/>
        </dgm:presLayoutVars>
      </dgm:prSet>
      <dgm:spPr/>
    </dgm:pt>
  </dgm:ptLst>
  <dgm:cxnLst>
    <dgm:cxn modelId="{6C89C215-7901-44E6-A9F4-6AC6157B6F04}" type="presOf" srcId="{71B62EB9-B43B-4476-B49A-FBF63FB91917}" destId="{BEC332DD-916B-4404-87BE-A498426CD2A6}" srcOrd="0" destOrd="0" presId="urn:microsoft.com/office/officeart/2005/8/layout/process1"/>
    <dgm:cxn modelId="{BEC27A19-2E9C-4D88-ABB1-9A31B2D47DCA}" type="presOf" srcId="{A5098A5A-39B7-453A-A4A8-92F91CE39B93}" destId="{CD655119-A706-443B-869A-D8205C72B2F2}" srcOrd="0" destOrd="0" presId="urn:microsoft.com/office/officeart/2005/8/layout/process1"/>
    <dgm:cxn modelId="{EEF2443E-BEC0-4C64-B1FB-B3DC83FF0100}" type="presOf" srcId="{453A4D1C-1BC2-4AA6-914D-AE62E54F0485}" destId="{6BC71FBB-B05C-4559-A278-5A5742DB504F}" srcOrd="0" destOrd="0" presId="urn:microsoft.com/office/officeart/2005/8/layout/process1"/>
    <dgm:cxn modelId="{99A4494E-07E2-4BEF-8B2B-552998401BCB}" type="presOf" srcId="{D316992D-4169-4AFE-83FF-AC2788225567}" destId="{A1D88B5D-170F-4B83-A95E-5ACCC1D71DE3}" srcOrd="0" destOrd="0" presId="urn:microsoft.com/office/officeart/2005/8/layout/process1"/>
    <dgm:cxn modelId="{13A9D9B1-6D90-4B63-97BF-E5014C178E3A}" srcId="{453A4D1C-1BC2-4AA6-914D-AE62E54F0485}" destId="{71B62EB9-B43B-4476-B49A-FBF63FB91917}" srcOrd="0" destOrd="0" parTransId="{AFC8DB1C-6687-49CA-A81C-C1EB0F2090BC}" sibTransId="{D316992D-4169-4AFE-83FF-AC2788225567}"/>
    <dgm:cxn modelId="{94018BDF-1CC6-4CB1-885F-AE4543B336E9}" srcId="{453A4D1C-1BC2-4AA6-914D-AE62E54F0485}" destId="{A5098A5A-39B7-453A-A4A8-92F91CE39B93}" srcOrd="1" destOrd="0" parTransId="{1265DCCB-7EFE-44FF-9BEE-C9E441175B83}" sibTransId="{E9E65796-A1D1-496F-8FE7-48CFCF0E5CCE}"/>
    <dgm:cxn modelId="{F686F3E7-3050-415D-B620-A14AFF207914}" type="presOf" srcId="{D316992D-4169-4AFE-83FF-AC2788225567}" destId="{A8FC9609-2FB7-4E50-9881-F12CB694C807}" srcOrd="1" destOrd="0" presId="urn:microsoft.com/office/officeart/2005/8/layout/process1"/>
    <dgm:cxn modelId="{8F3C93A9-A14B-4235-975A-B0C047B2E8D7}" type="presParOf" srcId="{6BC71FBB-B05C-4559-A278-5A5742DB504F}" destId="{BEC332DD-916B-4404-87BE-A498426CD2A6}" srcOrd="0" destOrd="0" presId="urn:microsoft.com/office/officeart/2005/8/layout/process1"/>
    <dgm:cxn modelId="{06C991A3-ACA7-4696-9211-C70FEFC3A194}" type="presParOf" srcId="{6BC71FBB-B05C-4559-A278-5A5742DB504F}" destId="{A1D88B5D-170F-4B83-A95E-5ACCC1D71DE3}" srcOrd="1" destOrd="0" presId="urn:microsoft.com/office/officeart/2005/8/layout/process1"/>
    <dgm:cxn modelId="{11688A0A-BB95-436A-B3CC-E28AA8AE80E3}" type="presParOf" srcId="{A1D88B5D-170F-4B83-A95E-5ACCC1D71DE3}" destId="{A8FC9609-2FB7-4E50-9881-F12CB694C807}" srcOrd="0" destOrd="0" presId="urn:microsoft.com/office/officeart/2005/8/layout/process1"/>
    <dgm:cxn modelId="{8DE4E025-006E-46CD-8812-E1C738954265}" type="presParOf" srcId="{6BC71FBB-B05C-4559-A278-5A5742DB504F}" destId="{CD655119-A706-443B-869A-D8205C72B2F2}"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08E467-2C29-4C31-8F19-767037F46E34}" type="doc">
      <dgm:prSet loTypeId="urn:microsoft.com/office/officeart/2005/8/layout/vProcess5" loCatId="process" qsTypeId="urn:microsoft.com/office/officeart/2005/8/quickstyle/simple3" qsCatId="simple" csTypeId="urn:microsoft.com/office/officeart/2005/8/colors/accent1_4" csCatId="accent1" phldr="1"/>
      <dgm:spPr/>
      <dgm:t>
        <a:bodyPr/>
        <a:lstStyle/>
        <a:p>
          <a:endParaRPr lang="es-ES"/>
        </a:p>
      </dgm:t>
    </dgm:pt>
    <dgm:pt modelId="{EA2FD492-DEA8-4220-9A14-6F783CE9E6F1}">
      <dgm:prSet phldrT="[Texto]"/>
      <dgm:spPr/>
      <dgm:t>
        <a:bodyPr/>
        <a:lstStyle/>
        <a:p>
          <a:pPr>
            <a:buFont typeface="+mj-lt"/>
            <a:buAutoNum type="arabicPeriod"/>
          </a:pPr>
          <a:r>
            <a:rPr lang="es-ES" dirty="0"/>
            <a:t>Mediante la aplicación del método del Coeficiente de Correlación de Pearson, la correlación es positiva y por ende se acepta la hipótesis alternativa.</a:t>
          </a:r>
        </a:p>
      </dgm:t>
    </dgm:pt>
    <dgm:pt modelId="{91F6C8F0-2673-4EBD-BC12-4D8D4E829A4D}" type="parTrans" cxnId="{43964591-CC1F-4B50-A73D-D5B1332B73FF}">
      <dgm:prSet/>
      <dgm:spPr/>
      <dgm:t>
        <a:bodyPr/>
        <a:lstStyle/>
        <a:p>
          <a:endParaRPr lang="es-ES"/>
        </a:p>
      </dgm:t>
    </dgm:pt>
    <dgm:pt modelId="{EA79BD0A-B706-427D-BB7A-EFB825A458E8}" type="sibTrans" cxnId="{43964591-CC1F-4B50-A73D-D5B1332B73FF}">
      <dgm:prSet/>
      <dgm:spPr/>
      <dgm:t>
        <a:bodyPr/>
        <a:lstStyle/>
        <a:p>
          <a:endParaRPr lang="es-ES"/>
        </a:p>
      </dgm:t>
    </dgm:pt>
    <dgm:pt modelId="{0D57D5F8-0D11-408C-98FC-CB6BDA850126}">
      <dgm:prSet/>
      <dgm:spPr/>
      <dgm:t>
        <a:bodyPr/>
        <a:lstStyle/>
        <a:p>
          <a:pPr>
            <a:buFont typeface="+mj-lt"/>
            <a:buAutoNum type="arabicPeriod"/>
          </a:pPr>
          <a:r>
            <a:rPr lang="es-ES" dirty="0"/>
            <a:t>Se establece una guía metodológica para que al lector se le facilite la aplicación de impuestos diferidos</a:t>
          </a:r>
        </a:p>
      </dgm:t>
    </dgm:pt>
    <dgm:pt modelId="{A0D259D8-E62F-4C7B-BCD0-87DDA33F3BCF}" type="parTrans" cxnId="{7046FC95-000E-44E1-8DDD-834E492E57B2}">
      <dgm:prSet/>
      <dgm:spPr/>
      <dgm:t>
        <a:bodyPr/>
        <a:lstStyle/>
        <a:p>
          <a:endParaRPr lang="es-ES"/>
        </a:p>
      </dgm:t>
    </dgm:pt>
    <dgm:pt modelId="{9168B11D-63FF-4FD2-AD05-82C007467B20}" type="sibTrans" cxnId="{7046FC95-000E-44E1-8DDD-834E492E57B2}">
      <dgm:prSet/>
      <dgm:spPr/>
      <dgm:t>
        <a:bodyPr/>
        <a:lstStyle/>
        <a:p>
          <a:endParaRPr lang="es-ES"/>
        </a:p>
      </dgm:t>
    </dgm:pt>
    <dgm:pt modelId="{1F7327D6-51BA-4DB9-9D90-62CA4D3D372F}">
      <dgm:prSet phldrT="[Texto]"/>
      <dgm:spPr/>
      <dgm:t>
        <a:bodyPr/>
        <a:lstStyle/>
        <a:p>
          <a:pPr>
            <a:buFont typeface="+mj-lt"/>
            <a:buAutoNum type="arabicPeriod"/>
          </a:pPr>
          <a:r>
            <a:rPr lang="es-ES" dirty="0"/>
            <a:t>En virtud de los resultados obtenidos en base al análisis del impuesto diferido se demuestra que el personal del área contable no se encuentra actualizado. </a:t>
          </a:r>
        </a:p>
      </dgm:t>
    </dgm:pt>
    <dgm:pt modelId="{010C85D1-8385-419C-9C5A-6211F49ECE4B}" type="parTrans" cxnId="{7E30FF5C-EF5E-4CF2-AA6E-6070C34AC879}">
      <dgm:prSet/>
      <dgm:spPr/>
      <dgm:t>
        <a:bodyPr/>
        <a:lstStyle/>
        <a:p>
          <a:endParaRPr lang="es-ES"/>
        </a:p>
      </dgm:t>
    </dgm:pt>
    <dgm:pt modelId="{BF723268-EA2D-4A85-A577-F0A90CCCC01D}" type="sibTrans" cxnId="{7E30FF5C-EF5E-4CF2-AA6E-6070C34AC879}">
      <dgm:prSet/>
      <dgm:spPr/>
      <dgm:t>
        <a:bodyPr/>
        <a:lstStyle/>
        <a:p>
          <a:endParaRPr lang="es-ES"/>
        </a:p>
      </dgm:t>
    </dgm:pt>
    <dgm:pt modelId="{B6E853BE-7170-4D67-BBDD-1226C5A8BF4B}" type="pres">
      <dgm:prSet presAssocID="{4308E467-2C29-4C31-8F19-767037F46E34}" presName="outerComposite" presStyleCnt="0">
        <dgm:presLayoutVars>
          <dgm:chMax val="5"/>
          <dgm:dir/>
          <dgm:resizeHandles val="exact"/>
        </dgm:presLayoutVars>
      </dgm:prSet>
      <dgm:spPr/>
    </dgm:pt>
    <dgm:pt modelId="{78BCE79C-A704-4E47-B9BD-573DE85086D3}" type="pres">
      <dgm:prSet presAssocID="{4308E467-2C29-4C31-8F19-767037F46E34}" presName="dummyMaxCanvas" presStyleCnt="0">
        <dgm:presLayoutVars/>
      </dgm:prSet>
      <dgm:spPr/>
    </dgm:pt>
    <dgm:pt modelId="{AB41D121-A659-4A46-B31F-DB440E4E990F}" type="pres">
      <dgm:prSet presAssocID="{4308E467-2C29-4C31-8F19-767037F46E34}" presName="ThreeNodes_1" presStyleLbl="node1" presStyleIdx="0" presStyleCnt="3">
        <dgm:presLayoutVars>
          <dgm:bulletEnabled val="1"/>
        </dgm:presLayoutVars>
      </dgm:prSet>
      <dgm:spPr/>
    </dgm:pt>
    <dgm:pt modelId="{F57B642B-F648-47FB-AC17-F21CE92E9DA6}" type="pres">
      <dgm:prSet presAssocID="{4308E467-2C29-4C31-8F19-767037F46E34}" presName="ThreeNodes_2" presStyleLbl="node1" presStyleIdx="1" presStyleCnt="3">
        <dgm:presLayoutVars>
          <dgm:bulletEnabled val="1"/>
        </dgm:presLayoutVars>
      </dgm:prSet>
      <dgm:spPr/>
    </dgm:pt>
    <dgm:pt modelId="{C44478AE-EC86-4CA0-909C-5B546664B026}" type="pres">
      <dgm:prSet presAssocID="{4308E467-2C29-4C31-8F19-767037F46E34}" presName="ThreeNodes_3" presStyleLbl="node1" presStyleIdx="2" presStyleCnt="3">
        <dgm:presLayoutVars>
          <dgm:bulletEnabled val="1"/>
        </dgm:presLayoutVars>
      </dgm:prSet>
      <dgm:spPr/>
    </dgm:pt>
    <dgm:pt modelId="{13272883-EB8F-4DB6-B6A8-254BF9E87F68}" type="pres">
      <dgm:prSet presAssocID="{4308E467-2C29-4C31-8F19-767037F46E34}" presName="ThreeConn_1-2" presStyleLbl="fgAccFollowNode1" presStyleIdx="0" presStyleCnt="2">
        <dgm:presLayoutVars>
          <dgm:bulletEnabled val="1"/>
        </dgm:presLayoutVars>
      </dgm:prSet>
      <dgm:spPr/>
    </dgm:pt>
    <dgm:pt modelId="{DD605D45-B127-4321-824F-B44C2C7B481C}" type="pres">
      <dgm:prSet presAssocID="{4308E467-2C29-4C31-8F19-767037F46E34}" presName="ThreeConn_2-3" presStyleLbl="fgAccFollowNode1" presStyleIdx="1" presStyleCnt="2">
        <dgm:presLayoutVars>
          <dgm:bulletEnabled val="1"/>
        </dgm:presLayoutVars>
      </dgm:prSet>
      <dgm:spPr/>
    </dgm:pt>
    <dgm:pt modelId="{4900E764-EF53-45CE-B90C-9BE18DCEA1E4}" type="pres">
      <dgm:prSet presAssocID="{4308E467-2C29-4C31-8F19-767037F46E34}" presName="ThreeNodes_1_text" presStyleLbl="node1" presStyleIdx="2" presStyleCnt="3">
        <dgm:presLayoutVars>
          <dgm:bulletEnabled val="1"/>
        </dgm:presLayoutVars>
      </dgm:prSet>
      <dgm:spPr/>
    </dgm:pt>
    <dgm:pt modelId="{893D640F-6B0A-4705-926C-881E880BD293}" type="pres">
      <dgm:prSet presAssocID="{4308E467-2C29-4C31-8F19-767037F46E34}" presName="ThreeNodes_2_text" presStyleLbl="node1" presStyleIdx="2" presStyleCnt="3">
        <dgm:presLayoutVars>
          <dgm:bulletEnabled val="1"/>
        </dgm:presLayoutVars>
      </dgm:prSet>
      <dgm:spPr/>
    </dgm:pt>
    <dgm:pt modelId="{9B385EE3-6B13-48B6-BDF6-82FAF84B8CCF}" type="pres">
      <dgm:prSet presAssocID="{4308E467-2C29-4C31-8F19-767037F46E34}" presName="ThreeNodes_3_text" presStyleLbl="node1" presStyleIdx="2" presStyleCnt="3">
        <dgm:presLayoutVars>
          <dgm:bulletEnabled val="1"/>
        </dgm:presLayoutVars>
      </dgm:prSet>
      <dgm:spPr/>
    </dgm:pt>
  </dgm:ptLst>
  <dgm:cxnLst>
    <dgm:cxn modelId="{14AF3411-B5FB-4196-9C77-2D1BAF1F0B8E}" type="presOf" srcId="{0D57D5F8-0D11-408C-98FC-CB6BDA850126}" destId="{C44478AE-EC86-4CA0-909C-5B546664B026}" srcOrd="0" destOrd="0" presId="urn:microsoft.com/office/officeart/2005/8/layout/vProcess5"/>
    <dgm:cxn modelId="{FD6CD212-2AD2-48FC-A236-DCDD18F2BD85}" type="presOf" srcId="{EA79BD0A-B706-427D-BB7A-EFB825A458E8}" destId="{13272883-EB8F-4DB6-B6A8-254BF9E87F68}" srcOrd="0" destOrd="0" presId="urn:microsoft.com/office/officeart/2005/8/layout/vProcess5"/>
    <dgm:cxn modelId="{DA845027-B27D-49D0-9EA8-A699858BAF58}" type="presOf" srcId="{1F7327D6-51BA-4DB9-9D90-62CA4D3D372F}" destId="{F57B642B-F648-47FB-AC17-F21CE92E9DA6}" srcOrd="0" destOrd="0" presId="urn:microsoft.com/office/officeart/2005/8/layout/vProcess5"/>
    <dgm:cxn modelId="{7E30FF5C-EF5E-4CF2-AA6E-6070C34AC879}" srcId="{4308E467-2C29-4C31-8F19-767037F46E34}" destId="{1F7327D6-51BA-4DB9-9D90-62CA4D3D372F}" srcOrd="1" destOrd="0" parTransId="{010C85D1-8385-419C-9C5A-6211F49ECE4B}" sibTransId="{BF723268-EA2D-4A85-A577-F0A90CCCC01D}"/>
    <dgm:cxn modelId="{CD167A5E-AE64-4889-8BF3-27D3FDA92E5F}" type="presOf" srcId="{4308E467-2C29-4C31-8F19-767037F46E34}" destId="{B6E853BE-7170-4D67-BBDD-1226C5A8BF4B}" srcOrd="0" destOrd="0" presId="urn:microsoft.com/office/officeart/2005/8/layout/vProcess5"/>
    <dgm:cxn modelId="{A169C667-E0C8-4F46-8E91-20FCB8DCD594}" type="presOf" srcId="{1F7327D6-51BA-4DB9-9D90-62CA4D3D372F}" destId="{893D640F-6B0A-4705-926C-881E880BD293}" srcOrd="1" destOrd="0" presId="urn:microsoft.com/office/officeart/2005/8/layout/vProcess5"/>
    <dgm:cxn modelId="{AB3A8470-5DCC-46D6-BE80-7FFE4576C45B}" type="presOf" srcId="{EA2FD492-DEA8-4220-9A14-6F783CE9E6F1}" destId="{4900E764-EF53-45CE-B90C-9BE18DCEA1E4}" srcOrd="1" destOrd="0" presId="urn:microsoft.com/office/officeart/2005/8/layout/vProcess5"/>
    <dgm:cxn modelId="{FB9EC17E-1733-45FA-A82F-649D3C382203}" type="presOf" srcId="{EA2FD492-DEA8-4220-9A14-6F783CE9E6F1}" destId="{AB41D121-A659-4A46-B31F-DB440E4E990F}" srcOrd="0" destOrd="0" presId="urn:microsoft.com/office/officeart/2005/8/layout/vProcess5"/>
    <dgm:cxn modelId="{43964591-CC1F-4B50-A73D-D5B1332B73FF}" srcId="{4308E467-2C29-4C31-8F19-767037F46E34}" destId="{EA2FD492-DEA8-4220-9A14-6F783CE9E6F1}" srcOrd="0" destOrd="0" parTransId="{91F6C8F0-2673-4EBD-BC12-4D8D4E829A4D}" sibTransId="{EA79BD0A-B706-427D-BB7A-EFB825A458E8}"/>
    <dgm:cxn modelId="{7046FC95-000E-44E1-8DDD-834E492E57B2}" srcId="{4308E467-2C29-4C31-8F19-767037F46E34}" destId="{0D57D5F8-0D11-408C-98FC-CB6BDA850126}" srcOrd="2" destOrd="0" parTransId="{A0D259D8-E62F-4C7B-BCD0-87DDA33F3BCF}" sibTransId="{9168B11D-63FF-4FD2-AD05-82C007467B20}"/>
    <dgm:cxn modelId="{8BA91EA9-391E-40C0-8201-9A46E17ABA5C}" type="presOf" srcId="{BF723268-EA2D-4A85-A577-F0A90CCCC01D}" destId="{DD605D45-B127-4321-824F-B44C2C7B481C}" srcOrd="0" destOrd="0" presId="urn:microsoft.com/office/officeart/2005/8/layout/vProcess5"/>
    <dgm:cxn modelId="{84AB85E7-7573-44FE-9363-18ECF60DFF2D}" type="presOf" srcId="{0D57D5F8-0D11-408C-98FC-CB6BDA850126}" destId="{9B385EE3-6B13-48B6-BDF6-82FAF84B8CCF}" srcOrd="1" destOrd="0" presId="urn:microsoft.com/office/officeart/2005/8/layout/vProcess5"/>
    <dgm:cxn modelId="{72613E1B-6AC4-4379-AE8E-D4A0C8B68C5E}" type="presParOf" srcId="{B6E853BE-7170-4D67-BBDD-1226C5A8BF4B}" destId="{78BCE79C-A704-4E47-B9BD-573DE85086D3}" srcOrd="0" destOrd="0" presId="urn:microsoft.com/office/officeart/2005/8/layout/vProcess5"/>
    <dgm:cxn modelId="{5E671AE9-91E3-430E-BDE9-2DFABF60EEDE}" type="presParOf" srcId="{B6E853BE-7170-4D67-BBDD-1226C5A8BF4B}" destId="{AB41D121-A659-4A46-B31F-DB440E4E990F}" srcOrd="1" destOrd="0" presId="urn:microsoft.com/office/officeart/2005/8/layout/vProcess5"/>
    <dgm:cxn modelId="{1B6274A2-47B7-4D74-9D5B-BA12FEF90891}" type="presParOf" srcId="{B6E853BE-7170-4D67-BBDD-1226C5A8BF4B}" destId="{F57B642B-F648-47FB-AC17-F21CE92E9DA6}" srcOrd="2" destOrd="0" presId="urn:microsoft.com/office/officeart/2005/8/layout/vProcess5"/>
    <dgm:cxn modelId="{154F2557-C74C-48FD-87D3-E3E9C5CE03C1}" type="presParOf" srcId="{B6E853BE-7170-4D67-BBDD-1226C5A8BF4B}" destId="{C44478AE-EC86-4CA0-909C-5B546664B026}" srcOrd="3" destOrd="0" presId="urn:microsoft.com/office/officeart/2005/8/layout/vProcess5"/>
    <dgm:cxn modelId="{17823CF8-0BF0-46AE-8D1A-5635C96AB525}" type="presParOf" srcId="{B6E853BE-7170-4D67-BBDD-1226C5A8BF4B}" destId="{13272883-EB8F-4DB6-B6A8-254BF9E87F68}" srcOrd="4" destOrd="0" presId="urn:microsoft.com/office/officeart/2005/8/layout/vProcess5"/>
    <dgm:cxn modelId="{E3CF6091-0517-4105-B604-ED7E9222AF23}" type="presParOf" srcId="{B6E853BE-7170-4D67-BBDD-1226C5A8BF4B}" destId="{DD605D45-B127-4321-824F-B44C2C7B481C}" srcOrd="5" destOrd="0" presId="urn:microsoft.com/office/officeart/2005/8/layout/vProcess5"/>
    <dgm:cxn modelId="{DBA678E1-AD97-464C-9D0B-998CAB73B105}" type="presParOf" srcId="{B6E853BE-7170-4D67-BBDD-1226C5A8BF4B}" destId="{4900E764-EF53-45CE-B90C-9BE18DCEA1E4}" srcOrd="6" destOrd="0" presId="urn:microsoft.com/office/officeart/2005/8/layout/vProcess5"/>
    <dgm:cxn modelId="{C882914A-8B67-4093-B1BE-63C71893E452}" type="presParOf" srcId="{B6E853BE-7170-4D67-BBDD-1226C5A8BF4B}" destId="{893D640F-6B0A-4705-926C-881E880BD293}" srcOrd="7" destOrd="0" presId="urn:microsoft.com/office/officeart/2005/8/layout/vProcess5"/>
    <dgm:cxn modelId="{BC650861-EFA8-43F6-BBD5-86F6A1D95EA1}" type="presParOf" srcId="{B6E853BE-7170-4D67-BBDD-1226C5A8BF4B}" destId="{9B385EE3-6B13-48B6-BDF6-82FAF84B8CC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08E467-2C29-4C31-8F19-767037F46E34}" type="doc">
      <dgm:prSet loTypeId="urn:microsoft.com/office/officeart/2005/8/layout/vProcess5" loCatId="process" qsTypeId="urn:microsoft.com/office/officeart/2005/8/quickstyle/simple3" qsCatId="simple" csTypeId="urn:microsoft.com/office/officeart/2005/8/colors/accent1_4" csCatId="accent1" phldr="1"/>
      <dgm:spPr/>
      <dgm:t>
        <a:bodyPr/>
        <a:lstStyle/>
        <a:p>
          <a:endParaRPr lang="es-ES"/>
        </a:p>
      </dgm:t>
    </dgm:pt>
    <dgm:pt modelId="{EA2FD492-DEA8-4220-9A14-6F783CE9E6F1}">
      <dgm:prSet phldrT="[Texto]"/>
      <dgm:spPr/>
      <dgm:t>
        <a:bodyPr/>
        <a:lstStyle/>
        <a:p>
          <a:pPr>
            <a:buFont typeface="+mj-lt"/>
            <a:buAutoNum type="arabicPeriod"/>
          </a:pPr>
          <a:r>
            <a:rPr lang="es-ES" dirty="0"/>
            <a:t>Como se observa la presente investigación se aplicó tres casos de los doce establecidos en el Reglamento para la aplicación de la Ley de Régimen Tributario Interno, sería importante que este estudio sea complementando con el análisis de los nueve casos restantes.</a:t>
          </a:r>
        </a:p>
      </dgm:t>
    </dgm:pt>
    <dgm:pt modelId="{91F6C8F0-2673-4EBD-BC12-4D8D4E829A4D}" type="parTrans" cxnId="{43964591-CC1F-4B50-A73D-D5B1332B73FF}">
      <dgm:prSet/>
      <dgm:spPr/>
      <dgm:t>
        <a:bodyPr/>
        <a:lstStyle/>
        <a:p>
          <a:endParaRPr lang="es-ES"/>
        </a:p>
      </dgm:t>
    </dgm:pt>
    <dgm:pt modelId="{EA79BD0A-B706-427D-BB7A-EFB825A458E8}" type="sibTrans" cxnId="{43964591-CC1F-4B50-A73D-D5B1332B73FF}">
      <dgm:prSet/>
      <dgm:spPr/>
      <dgm:t>
        <a:bodyPr/>
        <a:lstStyle/>
        <a:p>
          <a:endParaRPr lang="es-ES"/>
        </a:p>
      </dgm:t>
    </dgm:pt>
    <dgm:pt modelId="{B6E853BE-7170-4D67-BBDD-1226C5A8BF4B}" type="pres">
      <dgm:prSet presAssocID="{4308E467-2C29-4C31-8F19-767037F46E34}" presName="outerComposite" presStyleCnt="0">
        <dgm:presLayoutVars>
          <dgm:chMax val="5"/>
          <dgm:dir/>
          <dgm:resizeHandles val="exact"/>
        </dgm:presLayoutVars>
      </dgm:prSet>
      <dgm:spPr/>
    </dgm:pt>
    <dgm:pt modelId="{78BCE79C-A704-4E47-B9BD-573DE85086D3}" type="pres">
      <dgm:prSet presAssocID="{4308E467-2C29-4C31-8F19-767037F46E34}" presName="dummyMaxCanvas" presStyleCnt="0">
        <dgm:presLayoutVars/>
      </dgm:prSet>
      <dgm:spPr/>
    </dgm:pt>
    <dgm:pt modelId="{6E095C4A-DE78-4862-B270-EDCD1C829316}" type="pres">
      <dgm:prSet presAssocID="{4308E467-2C29-4C31-8F19-767037F46E34}" presName="OneNode_1" presStyleLbl="node1" presStyleIdx="0" presStyleCnt="1">
        <dgm:presLayoutVars>
          <dgm:bulletEnabled val="1"/>
        </dgm:presLayoutVars>
      </dgm:prSet>
      <dgm:spPr/>
    </dgm:pt>
  </dgm:ptLst>
  <dgm:cxnLst>
    <dgm:cxn modelId="{CD167A5E-AE64-4889-8BF3-27D3FDA92E5F}" type="presOf" srcId="{4308E467-2C29-4C31-8F19-767037F46E34}" destId="{B6E853BE-7170-4D67-BBDD-1226C5A8BF4B}" srcOrd="0" destOrd="0" presId="urn:microsoft.com/office/officeart/2005/8/layout/vProcess5"/>
    <dgm:cxn modelId="{43964591-CC1F-4B50-A73D-D5B1332B73FF}" srcId="{4308E467-2C29-4C31-8F19-767037F46E34}" destId="{EA2FD492-DEA8-4220-9A14-6F783CE9E6F1}" srcOrd="0" destOrd="0" parTransId="{91F6C8F0-2673-4EBD-BC12-4D8D4E829A4D}" sibTransId="{EA79BD0A-B706-427D-BB7A-EFB825A458E8}"/>
    <dgm:cxn modelId="{B3764292-9E1F-4949-98F9-3AC42DA37F07}" type="presOf" srcId="{EA2FD492-DEA8-4220-9A14-6F783CE9E6F1}" destId="{6E095C4A-DE78-4862-B270-EDCD1C829316}" srcOrd="0" destOrd="0" presId="urn:microsoft.com/office/officeart/2005/8/layout/vProcess5"/>
    <dgm:cxn modelId="{72613E1B-6AC4-4379-AE8E-D4A0C8B68C5E}" type="presParOf" srcId="{B6E853BE-7170-4D67-BBDD-1226C5A8BF4B}" destId="{78BCE79C-A704-4E47-B9BD-573DE85086D3}" srcOrd="0" destOrd="0" presId="urn:microsoft.com/office/officeart/2005/8/layout/vProcess5"/>
    <dgm:cxn modelId="{3B061E44-8EF7-42EC-A1FB-3AA61FD773F8}" type="presParOf" srcId="{B6E853BE-7170-4D67-BBDD-1226C5A8BF4B}" destId="{6E095C4A-DE78-4862-B270-EDCD1C829316}"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F83CE-FCDA-46DF-840A-3C8383001E83}">
      <dsp:nvSpPr>
        <dsp:cNvPr id="0" name=""/>
        <dsp:cNvSpPr/>
      </dsp:nvSpPr>
      <dsp:spPr>
        <a:xfrm>
          <a:off x="729832" y="481291"/>
          <a:ext cx="4438640" cy="2293862"/>
        </a:xfrm>
        <a:prstGeom prst="rect">
          <a:avLst/>
        </a:prstGeom>
        <a:solidFill>
          <a:schemeClr val="accent5">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AEBFA77-87A3-403F-A12F-D161EFF350D1}">
      <dsp:nvSpPr>
        <dsp:cNvPr id="0" name=""/>
        <dsp:cNvSpPr/>
      </dsp:nvSpPr>
      <dsp:spPr>
        <a:xfrm>
          <a:off x="862481" y="749561"/>
          <a:ext cx="2061161" cy="19623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s-EC" sz="2000" b="1" kern="1200" dirty="0"/>
            <a:t>H</a:t>
          </a:r>
          <a:r>
            <a:rPr lang="es-EC" sz="2000" b="1" kern="1200" baseline="-25000" dirty="0"/>
            <a:t>0</a:t>
          </a:r>
          <a:r>
            <a:rPr lang="es-EC" sz="2000" b="1" kern="1200" dirty="0"/>
            <a:t>: </a:t>
          </a:r>
          <a:r>
            <a:rPr lang="es-ES" sz="2000" b="0" kern="1200" dirty="0"/>
            <a:t>¿Los impuestos diferidos no inciden en el impuesto a la renta de las empresas?</a:t>
          </a:r>
        </a:p>
      </dsp:txBody>
      <dsp:txXfrm>
        <a:off x="862481" y="749561"/>
        <a:ext cx="2061161" cy="1962371"/>
      </dsp:txXfrm>
    </dsp:sp>
    <dsp:sp modelId="{7F9619A4-E31E-4F1F-9845-17CAC5AA749A}">
      <dsp:nvSpPr>
        <dsp:cNvPr id="0" name=""/>
        <dsp:cNvSpPr/>
      </dsp:nvSpPr>
      <dsp:spPr>
        <a:xfrm>
          <a:off x="2969560" y="749561"/>
          <a:ext cx="2061161" cy="19623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s-EC" sz="2000" b="1" kern="1200" dirty="0"/>
            <a:t>H</a:t>
          </a:r>
          <a:r>
            <a:rPr lang="es-EC" sz="2000" b="1" kern="1200" baseline="-25000" dirty="0"/>
            <a:t>1</a:t>
          </a:r>
          <a:r>
            <a:rPr lang="es-EC" sz="2000" b="1" kern="1200" dirty="0"/>
            <a:t>: </a:t>
          </a:r>
          <a:r>
            <a:rPr lang="es-ES" sz="2000" kern="1200" dirty="0"/>
            <a:t>¿Los impuestos diferidos inciden en el impuesto a la renta de las empresas?</a:t>
          </a:r>
        </a:p>
      </dsp:txBody>
      <dsp:txXfrm>
        <a:off x="2969560" y="749561"/>
        <a:ext cx="2061161" cy="1962371"/>
      </dsp:txXfrm>
    </dsp:sp>
    <dsp:sp modelId="{0A419FB6-2F7B-4A4F-9D5E-2DCF1EDEE1C0}">
      <dsp:nvSpPr>
        <dsp:cNvPr id="0" name=""/>
        <dsp:cNvSpPr/>
      </dsp:nvSpPr>
      <dsp:spPr>
        <a:xfrm>
          <a:off x="4752480" y="0"/>
          <a:ext cx="867320" cy="867320"/>
        </a:xfrm>
        <a:prstGeom prst="plus">
          <a:avLst>
            <a:gd name="adj" fmla="val 32810"/>
          </a:avLst>
        </a:prstGeom>
        <a:solidFill>
          <a:srgbClr val="F6D7CD"/>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746FD9-71BD-4E02-A9C8-39542CA65ECC}">
      <dsp:nvSpPr>
        <dsp:cNvPr id="0" name=""/>
        <dsp:cNvSpPr/>
      </dsp:nvSpPr>
      <dsp:spPr>
        <a:xfrm>
          <a:off x="314139" y="313741"/>
          <a:ext cx="816301" cy="279739"/>
        </a:xfrm>
        <a:prstGeom prst="rect">
          <a:avLst/>
        </a:prstGeom>
        <a:solidFill>
          <a:schemeClr val="accent5">
            <a:hueOff val="-9562450"/>
            <a:satOff val="-34782"/>
            <a:lumOff val="180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3D0F4A5-6527-40C5-8195-51A4D6D1EA59}">
      <dsp:nvSpPr>
        <dsp:cNvPr id="0" name=""/>
        <dsp:cNvSpPr/>
      </dsp:nvSpPr>
      <dsp:spPr>
        <a:xfrm>
          <a:off x="2949152" y="753757"/>
          <a:ext cx="510" cy="1874253"/>
        </a:xfrm>
        <a:prstGeom prst="line">
          <a:avLst/>
        </a:pr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AA3CC-75D1-4669-AB79-7EAC904765A1}">
      <dsp:nvSpPr>
        <dsp:cNvPr id="0" name=""/>
        <dsp:cNvSpPr/>
      </dsp:nvSpPr>
      <dsp:spPr>
        <a:xfrm>
          <a:off x="1495919" y="284963"/>
          <a:ext cx="375038" cy="91440"/>
        </a:xfrm>
        <a:custGeom>
          <a:avLst/>
          <a:gdLst/>
          <a:ahLst/>
          <a:cxnLst/>
          <a:rect l="0" t="0" r="0" b="0"/>
          <a:pathLst>
            <a:path>
              <a:moveTo>
                <a:pt x="0" y="45720"/>
              </a:moveTo>
              <a:lnTo>
                <a:pt x="375038"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1673298" y="328655"/>
        <a:ext cx="20281" cy="4056"/>
      </dsp:txXfrm>
    </dsp:sp>
    <dsp:sp modelId="{D54DD02E-43B7-4665-9BE1-16C8EECEC85A}">
      <dsp:nvSpPr>
        <dsp:cNvPr id="0" name=""/>
        <dsp:cNvSpPr/>
      </dsp:nvSpPr>
      <dsp:spPr>
        <a:xfrm>
          <a:off x="367" y="64052"/>
          <a:ext cx="1497352" cy="53326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t>Generalidad</a:t>
          </a:r>
        </a:p>
      </dsp:txBody>
      <dsp:txXfrm>
        <a:off x="367" y="64052"/>
        <a:ext cx="1497352" cy="533262"/>
      </dsp:txXfrm>
    </dsp:sp>
    <dsp:sp modelId="{AEAE94A8-85B5-4A7F-80B0-8AA5D9DB0D6D}">
      <dsp:nvSpPr>
        <dsp:cNvPr id="0" name=""/>
        <dsp:cNvSpPr/>
      </dsp:nvSpPr>
      <dsp:spPr>
        <a:xfrm>
          <a:off x="749043" y="595515"/>
          <a:ext cx="1902990" cy="375038"/>
        </a:xfrm>
        <a:custGeom>
          <a:avLst/>
          <a:gdLst/>
          <a:ahLst/>
          <a:cxnLst/>
          <a:rect l="0" t="0" r="0" b="0"/>
          <a:pathLst>
            <a:path>
              <a:moveTo>
                <a:pt x="1902990" y="0"/>
              </a:moveTo>
              <a:lnTo>
                <a:pt x="1902990" y="204619"/>
              </a:lnTo>
              <a:lnTo>
                <a:pt x="0" y="204619"/>
              </a:lnTo>
              <a:lnTo>
                <a:pt x="0" y="375038"/>
              </a:lnTo>
            </a:path>
          </a:pathLst>
        </a:custGeom>
        <a:noFill/>
        <a:ln w="9525" cap="flat" cmpd="sng" algn="ctr">
          <a:solidFill>
            <a:schemeClr val="accent4">
              <a:hueOff val="-543763"/>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1651895" y="781006"/>
        <a:ext cx="97287" cy="4056"/>
      </dsp:txXfrm>
    </dsp:sp>
    <dsp:sp modelId="{1FADD595-70A8-45AA-86AE-400049EC6E54}">
      <dsp:nvSpPr>
        <dsp:cNvPr id="0" name=""/>
        <dsp:cNvSpPr/>
      </dsp:nvSpPr>
      <dsp:spPr>
        <a:xfrm>
          <a:off x="1903358" y="64052"/>
          <a:ext cx="1497352" cy="533262"/>
        </a:xfrm>
        <a:prstGeom prst="rect">
          <a:avLst/>
        </a:prstGeom>
        <a:gradFill rotWithShape="0">
          <a:gsLst>
            <a:gs pos="0">
              <a:schemeClr val="accent4">
                <a:hueOff val="-466082"/>
                <a:satOff val="0"/>
                <a:lumOff val="0"/>
                <a:alphaOff val="0"/>
                <a:tint val="50000"/>
                <a:satMod val="300000"/>
              </a:schemeClr>
            </a:gs>
            <a:gs pos="35000">
              <a:schemeClr val="accent4">
                <a:hueOff val="-466082"/>
                <a:satOff val="0"/>
                <a:lumOff val="0"/>
                <a:alphaOff val="0"/>
                <a:tint val="37000"/>
                <a:satMod val="300000"/>
              </a:schemeClr>
            </a:gs>
            <a:gs pos="100000">
              <a:schemeClr val="accent4">
                <a:hueOff val="-466082"/>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t>Progresividad</a:t>
          </a:r>
        </a:p>
      </dsp:txBody>
      <dsp:txXfrm>
        <a:off x="1903358" y="64052"/>
        <a:ext cx="1497352" cy="533262"/>
      </dsp:txXfrm>
    </dsp:sp>
    <dsp:sp modelId="{E9A19013-DF5D-488B-AF88-76A06DF7570B}">
      <dsp:nvSpPr>
        <dsp:cNvPr id="0" name=""/>
        <dsp:cNvSpPr/>
      </dsp:nvSpPr>
      <dsp:spPr>
        <a:xfrm>
          <a:off x="1495919" y="1223864"/>
          <a:ext cx="375038" cy="91440"/>
        </a:xfrm>
        <a:custGeom>
          <a:avLst/>
          <a:gdLst/>
          <a:ahLst/>
          <a:cxnLst/>
          <a:rect l="0" t="0" r="0" b="0"/>
          <a:pathLst>
            <a:path>
              <a:moveTo>
                <a:pt x="0" y="45720"/>
              </a:moveTo>
              <a:lnTo>
                <a:pt x="375038" y="45720"/>
              </a:lnTo>
            </a:path>
          </a:pathLst>
        </a:custGeom>
        <a:noFill/>
        <a:ln w="9525" cap="flat" cmpd="sng" algn="ctr">
          <a:solidFill>
            <a:schemeClr val="accent4">
              <a:hueOff val="-1087526"/>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1673298" y="1267556"/>
        <a:ext cx="20281" cy="4056"/>
      </dsp:txXfrm>
    </dsp:sp>
    <dsp:sp modelId="{40DF8D8A-64EB-452A-B91B-298B9C5F1F08}">
      <dsp:nvSpPr>
        <dsp:cNvPr id="0" name=""/>
        <dsp:cNvSpPr/>
      </dsp:nvSpPr>
      <dsp:spPr>
        <a:xfrm>
          <a:off x="367" y="1002953"/>
          <a:ext cx="1497352" cy="533262"/>
        </a:xfrm>
        <a:prstGeom prst="rect">
          <a:avLst/>
        </a:prstGeom>
        <a:gradFill rotWithShape="0">
          <a:gsLst>
            <a:gs pos="0">
              <a:schemeClr val="accent4">
                <a:hueOff val="-932165"/>
                <a:satOff val="0"/>
                <a:lumOff val="0"/>
                <a:alphaOff val="0"/>
                <a:tint val="50000"/>
                <a:satMod val="300000"/>
              </a:schemeClr>
            </a:gs>
            <a:gs pos="35000">
              <a:schemeClr val="accent4">
                <a:hueOff val="-932165"/>
                <a:satOff val="0"/>
                <a:lumOff val="0"/>
                <a:alphaOff val="0"/>
                <a:tint val="37000"/>
                <a:satMod val="300000"/>
              </a:schemeClr>
            </a:gs>
            <a:gs pos="100000">
              <a:schemeClr val="accent4">
                <a:hueOff val="-932165"/>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t>Eficiencia</a:t>
          </a:r>
        </a:p>
      </dsp:txBody>
      <dsp:txXfrm>
        <a:off x="367" y="1002953"/>
        <a:ext cx="1497352" cy="533262"/>
      </dsp:txXfrm>
    </dsp:sp>
    <dsp:sp modelId="{D63D55FC-6A82-4571-A55E-25A379B783CB}">
      <dsp:nvSpPr>
        <dsp:cNvPr id="0" name=""/>
        <dsp:cNvSpPr/>
      </dsp:nvSpPr>
      <dsp:spPr>
        <a:xfrm>
          <a:off x="749043" y="1534416"/>
          <a:ext cx="1902990" cy="375038"/>
        </a:xfrm>
        <a:custGeom>
          <a:avLst/>
          <a:gdLst/>
          <a:ahLst/>
          <a:cxnLst/>
          <a:rect l="0" t="0" r="0" b="0"/>
          <a:pathLst>
            <a:path>
              <a:moveTo>
                <a:pt x="1902990" y="0"/>
              </a:moveTo>
              <a:lnTo>
                <a:pt x="1902990" y="204619"/>
              </a:lnTo>
              <a:lnTo>
                <a:pt x="0" y="204619"/>
              </a:lnTo>
              <a:lnTo>
                <a:pt x="0" y="375038"/>
              </a:lnTo>
            </a:path>
          </a:pathLst>
        </a:custGeom>
        <a:noFill/>
        <a:ln w="9525" cap="flat" cmpd="sng" algn="ctr">
          <a:solidFill>
            <a:schemeClr val="accent4">
              <a:hueOff val="-1631288"/>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1651895" y="1719907"/>
        <a:ext cx="97287" cy="4056"/>
      </dsp:txXfrm>
    </dsp:sp>
    <dsp:sp modelId="{97A9EA0B-89F2-4612-A820-D15F55A27C5D}">
      <dsp:nvSpPr>
        <dsp:cNvPr id="0" name=""/>
        <dsp:cNvSpPr/>
      </dsp:nvSpPr>
      <dsp:spPr>
        <a:xfrm>
          <a:off x="1903358" y="1002953"/>
          <a:ext cx="1497352" cy="533262"/>
        </a:xfrm>
        <a:prstGeom prst="rect">
          <a:avLst/>
        </a:prstGeom>
        <a:gradFill rotWithShape="0">
          <a:gsLst>
            <a:gs pos="0">
              <a:schemeClr val="accent4">
                <a:hueOff val="-1398247"/>
                <a:satOff val="0"/>
                <a:lumOff val="0"/>
                <a:alphaOff val="0"/>
                <a:tint val="50000"/>
                <a:satMod val="300000"/>
              </a:schemeClr>
            </a:gs>
            <a:gs pos="35000">
              <a:schemeClr val="accent4">
                <a:hueOff val="-1398247"/>
                <a:satOff val="0"/>
                <a:lumOff val="0"/>
                <a:alphaOff val="0"/>
                <a:tint val="37000"/>
                <a:satMod val="300000"/>
              </a:schemeClr>
            </a:gs>
            <a:gs pos="100000">
              <a:schemeClr val="accent4">
                <a:hueOff val="-1398247"/>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t>Simplicidad administrativa </a:t>
          </a:r>
        </a:p>
      </dsp:txBody>
      <dsp:txXfrm>
        <a:off x="1903358" y="1002953"/>
        <a:ext cx="1497352" cy="533262"/>
      </dsp:txXfrm>
    </dsp:sp>
    <dsp:sp modelId="{0B5B0523-29A4-47F3-AA4E-CAB08E3767BB}">
      <dsp:nvSpPr>
        <dsp:cNvPr id="0" name=""/>
        <dsp:cNvSpPr/>
      </dsp:nvSpPr>
      <dsp:spPr>
        <a:xfrm>
          <a:off x="1495919" y="2162766"/>
          <a:ext cx="375038" cy="91440"/>
        </a:xfrm>
        <a:custGeom>
          <a:avLst/>
          <a:gdLst/>
          <a:ahLst/>
          <a:cxnLst/>
          <a:rect l="0" t="0" r="0" b="0"/>
          <a:pathLst>
            <a:path>
              <a:moveTo>
                <a:pt x="0" y="45720"/>
              </a:moveTo>
              <a:lnTo>
                <a:pt x="375038" y="45720"/>
              </a:lnTo>
            </a:path>
          </a:pathLst>
        </a:custGeom>
        <a:noFill/>
        <a:ln w="9525" cap="flat" cmpd="sng" algn="ctr">
          <a:solidFill>
            <a:schemeClr val="accent4">
              <a:hueOff val="-2175051"/>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1673298" y="2206457"/>
        <a:ext cx="20281" cy="4056"/>
      </dsp:txXfrm>
    </dsp:sp>
    <dsp:sp modelId="{EEEF123F-52ED-4D98-8CD7-19680B365310}">
      <dsp:nvSpPr>
        <dsp:cNvPr id="0" name=""/>
        <dsp:cNvSpPr/>
      </dsp:nvSpPr>
      <dsp:spPr>
        <a:xfrm>
          <a:off x="367" y="1941854"/>
          <a:ext cx="1497352" cy="533262"/>
        </a:xfrm>
        <a:prstGeom prst="rect">
          <a:avLst/>
        </a:prstGeom>
        <a:gradFill rotWithShape="0">
          <a:gsLst>
            <a:gs pos="0">
              <a:schemeClr val="accent4">
                <a:hueOff val="-1864330"/>
                <a:satOff val="0"/>
                <a:lumOff val="0"/>
                <a:alphaOff val="0"/>
                <a:tint val="50000"/>
                <a:satMod val="300000"/>
              </a:schemeClr>
            </a:gs>
            <a:gs pos="35000">
              <a:schemeClr val="accent4">
                <a:hueOff val="-1864330"/>
                <a:satOff val="0"/>
                <a:lumOff val="0"/>
                <a:alphaOff val="0"/>
                <a:tint val="37000"/>
                <a:satMod val="300000"/>
              </a:schemeClr>
            </a:gs>
            <a:gs pos="100000">
              <a:schemeClr val="accent4">
                <a:hueOff val="-186433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t>Irretroactividad</a:t>
          </a:r>
        </a:p>
      </dsp:txBody>
      <dsp:txXfrm>
        <a:off x="367" y="1941854"/>
        <a:ext cx="1497352" cy="533262"/>
      </dsp:txXfrm>
    </dsp:sp>
    <dsp:sp modelId="{AB96CEDE-28AF-48E6-8A31-AC06D35EDFBC}">
      <dsp:nvSpPr>
        <dsp:cNvPr id="0" name=""/>
        <dsp:cNvSpPr/>
      </dsp:nvSpPr>
      <dsp:spPr>
        <a:xfrm>
          <a:off x="749043" y="2473317"/>
          <a:ext cx="1902990" cy="375038"/>
        </a:xfrm>
        <a:custGeom>
          <a:avLst/>
          <a:gdLst/>
          <a:ahLst/>
          <a:cxnLst/>
          <a:rect l="0" t="0" r="0" b="0"/>
          <a:pathLst>
            <a:path>
              <a:moveTo>
                <a:pt x="1902990" y="0"/>
              </a:moveTo>
              <a:lnTo>
                <a:pt x="1902990" y="204619"/>
              </a:lnTo>
              <a:lnTo>
                <a:pt x="0" y="204619"/>
              </a:lnTo>
              <a:lnTo>
                <a:pt x="0" y="375038"/>
              </a:lnTo>
            </a:path>
          </a:pathLst>
        </a:custGeom>
        <a:noFill/>
        <a:ln w="9525" cap="flat" cmpd="sng" algn="ctr">
          <a:solidFill>
            <a:schemeClr val="accent4">
              <a:hueOff val="-2718814"/>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1651895" y="2658808"/>
        <a:ext cx="97287" cy="4056"/>
      </dsp:txXfrm>
    </dsp:sp>
    <dsp:sp modelId="{3080B946-DA50-422B-A0A8-5374233A9CF4}">
      <dsp:nvSpPr>
        <dsp:cNvPr id="0" name=""/>
        <dsp:cNvSpPr/>
      </dsp:nvSpPr>
      <dsp:spPr>
        <a:xfrm>
          <a:off x="1903358" y="1941854"/>
          <a:ext cx="1497352" cy="533262"/>
        </a:xfrm>
        <a:prstGeom prst="rect">
          <a:avLst/>
        </a:prstGeom>
        <a:gradFill rotWithShape="0">
          <a:gsLst>
            <a:gs pos="0">
              <a:schemeClr val="accent4">
                <a:hueOff val="-2330412"/>
                <a:satOff val="0"/>
                <a:lumOff val="0"/>
                <a:alphaOff val="0"/>
                <a:tint val="50000"/>
                <a:satMod val="300000"/>
              </a:schemeClr>
            </a:gs>
            <a:gs pos="35000">
              <a:schemeClr val="accent4">
                <a:hueOff val="-2330412"/>
                <a:satOff val="0"/>
                <a:lumOff val="0"/>
                <a:alphaOff val="0"/>
                <a:tint val="37000"/>
                <a:satMod val="300000"/>
              </a:schemeClr>
            </a:gs>
            <a:gs pos="100000">
              <a:schemeClr val="accent4">
                <a:hueOff val="-2330412"/>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t>Equidad</a:t>
          </a:r>
        </a:p>
      </dsp:txBody>
      <dsp:txXfrm>
        <a:off x="1903358" y="1941854"/>
        <a:ext cx="1497352" cy="533262"/>
      </dsp:txXfrm>
    </dsp:sp>
    <dsp:sp modelId="{E8E0846B-5BE1-44C0-8C9A-4B88EEF60614}">
      <dsp:nvSpPr>
        <dsp:cNvPr id="0" name=""/>
        <dsp:cNvSpPr/>
      </dsp:nvSpPr>
      <dsp:spPr>
        <a:xfrm>
          <a:off x="1495919" y="3101667"/>
          <a:ext cx="375038" cy="91440"/>
        </a:xfrm>
        <a:custGeom>
          <a:avLst/>
          <a:gdLst/>
          <a:ahLst/>
          <a:cxnLst/>
          <a:rect l="0" t="0" r="0" b="0"/>
          <a:pathLst>
            <a:path>
              <a:moveTo>
                <a:pt x="0" y="45720"/>
              </a:moveTo>
              <a:lnTo>
                <a:pt x="375038" y="45720"/>
              </a:lnTo>
            </a:path>
          </a:pathLst>
        </a:custGeom>
        <a:noFill/>
        <a:ln w="9525" cap="flat" cmpd="sng" algn="ctr">
          <a:solidFill>
            <a:schemeClr val="accent4">
              <a:hueOff val="-3262577"/>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p>
      </dsp:txBody>
      <dsp:txXfrm>
        <a:off x="1673298" y="3145358"/>
        <a:ext cx="20281" cy="4056"/>
      </dsp:txXfrm>
    </dsp:sp>
    <dsp:sp modelId="{7A0156F0-6C03-4BD7-88A4-BB91DF6645F4}">
      <dsp:nvSpPr>
        <dsp:cNvPr id="0" name=""/>
        <dsp:cNvSpPr/>
      </dsp:nvSpPr>
      <dsp:spPr>
        <a:xfrm>
          <a:off x="367" y="2880755"/>
          <a:ext cx="1497352" cy="533262"/>
        </a:xfrm>
        <a:prstGeom prst="rect">
          <a:avLst/>
        </a:prstGeom>
        <a:gradFill rotWithShape="0">
          <a:gsLst>
            <a:gs pos="0">
              <a:schemeClr val="accent4">
                <a:hueOff val="-2796495"/>
                <a:satOff val="0"/>
                <a:lumOff val="0"/>
                <a:alphaOff val="0"/>
                <a:tint val="50000"/>
                <a:satMod val="300000"/>
              </a:schemeClr>
            </a:gs>
            <a:gs pos="35000">
              <a:schemeClr val="accent4">
                <a:hueOff val="-2796495"/>
                <a:satOff val="0"/>
                <a:lumOff val="0"/>
                <a:alphaOff val="0"/>
                <a:tint val="37000"/>
                <a:satMod val="300000"/>
              </a:schemeClr>
            </a:gs>
            <a:gs pos="100000">
              <a:schemeClr val="accent4">
                <a:hueOff val="-2796495"/>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t>Transparencia</a:t>
          </a:r>
        </a:p>
      </dsp:txBody>
      <dsp:txXfrm>
        <a:off x="367" y="2880755"/>
        <a:ext cx="1497352" cy="533262"/>
      </dsp:txXfrm>
    </dsp:sp>
    <dsp:sp modelId="{09BC78C5-DC81-449E-B531-B1721A6EEDC4}">
      <dsp:nvSpPr>
        <dsp:cNvPr id="0" name=""/>
        <dsp:cNvSpPr/>
      </dsp:nvSpPr>
      <dsp:spPr>
        <a:xfrm>
          <a:off x="1903358" y="2880755"/>
          <a:ext cx="1497352" cy="533262"/>
        </a:xfrm>
        <a:prstGeom prst="rect">
          <a:avLst/>
        </a:prstGeom>
        <a:gradFill rotWithShape="0">
          <a:gsLst>
            <a:gs pos="0">
              <a:schemeClr val="accent4">
                <a:hueOff val="-3262577"/>
                <a:satOff val="0"/>
                <a:lumOff val="0"/>
                <a:alphaOff val="0"/>
                <a:tint val="50000"/>
                <a:satMod val="300000"/>
              </a:schemeClr>
            </a:gs>
            <a:gs pos="35000">
              <a:schemeClr val="accent4">
                <a:hueOff val="-3262577"/>
                <a:satOff val="0"/>
                <a:lumOff val="0"/>
                <a:alphaOff val="0"/>
                <a:tint val="37000"/>
                <a:satMod val="300000"/>
              </a:schemeClr>
            </a:gs>
            <a:gs pos="100000">
              <a:schemeClr val="accent4">
                <a:hueOff val="-3262577"/>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t>Suficiencia recaudatoria</a:t>
          </a:r>
        </a:p>
      </dsp:txBody>
      <dsp:txXfrm>
        <a:off x="1903358" y="2880755"/>
        <a:ext cx="1497352" cy="533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95F4E-53F1-4778-A480-24F40468493F}">
      <dsp:nvSpPr>
        <dsp:cNvPr id="0" name=""/>
        <dsp:cNvSpPr/>
      </dsp:nvSpPr>
      <dsp:spPr>
        <a:xfrm>
          <a:off x="949982" y="0"/>
          <a:ext cx="1347095" cy="74838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Devengado </a:t>
          </a:r>
        </a:p>
      </dsp:txBody>
      <dsp:txXfrm>
        <a:off x="971901" y="21919"/>
        <a:ext cx="1303257" cy="704548"/>
      </dsp:txXfrm>
    </dsp:sp>
    <dsp:sp modelId="{4F82D117-8F86-4037-BA14-D4C36C3482F6}">
      <dsp:nvSpPr>
        <dsp:cNvPr id="0" name=""/>
        <dsp:cNvSpPr/>
      </dsp:nvSpPr>
      <dsp:spPr>
        <a:xfrm rot="5400000">
          <a:off x="1483207" y="767095"/>
          <a:ext cx="280644" cy="336773"/>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rot="-5400000">
        <a:off x="1522498" y="795160"/>
        <a:ext cx="202063" cy="196451"/>
      </dsp:txXfrm>
    </dsp:sp>
    <dsp:sp modelId="{563183FE-0832-408C-9C62-B26BDA2CC009}">
      <dsp:nvSpPr>
        <dsp:cNvPr id="0" name=""/>
        <dsp:cNvSpPr/>
      </dsp:nvSpPr>
      <dsp:spPr>
        <a:xfrm>
          <a:off x="949982" y="1122579"/>
          <a:ext cx="1347095" cy="748386"/>
        </a:xfrm>
        <a:prstGeom prst="roundRect">
          <a:avLst>
            <a:gd name="adj" fmla="val 10000"/>
          </a:avLst>
        </a:prstGeom>
        <a:gradFill rotWithShape="0">
          <a:gsLst>
            <a:gs pos="0">
              <a:schemeClr val="accent2">
                <a:hueOff val="-411432"/>
                <a:satOff val="-41667"/>
                <a:lumOff val="784"/>
                <a:alphaOff val="0"/>
                <a:tint val="50000"/>
                <a:satMod val="300000"/>
              </a:schemeClr>
            </a:gs>
            <a:gs pos="35000">
              <a:schemeClr val="accent2">
                <a:hueOff val="-411432"/>
                <a:satOff val="-41667"/>
                <a:lumOff val="784"/>
                <a:alphaOff val="0"/>
                <a:tint val="37000"/>
                <a:satMod val="300000"/>
              </a:schemeClr>
            </a:gs>
            <a:gs pos="100000">
              <a:schemeClr val="accent2">
                <a:hueOff val="-411432"/>
                <a:satOff val="-41667"/>
                <a:lumOff val="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Negocio en marcha</a:t>
          </a:r>
        </a:p>
      </dsp:txBody>
      <dsp:txXfrm>
        <a:off x="971901" y="1144498"/>
        <a:ext cx="1303257" cy="704548"/>
      </dsp:txXfrm>
    </dsp:sp>
    <dsp:sp modelId="{D0320C6F-DDA7-4992-9FAF-8C27C8E7F571}">
      <dsp:nvSpPr>
        <dsp:cNvPr id="0" name=""/>
        <dsp:cNvSpPr/>
      </dsp:nvSpPr>
      <dsp:spPr>
        <a:xfrm rot="5400000">
          <a:off x="1483207" y="1889675"/>
          <a:ext cx="280644" cy="336773"/>
        </a:xfrm>
        <a:prstGeom prst="rightArrow">
          <a:avLst>
            <a:gd name="adj1" fmla="val 60000"/>
            <a:gd name="adj2" fmla="val 50000"/>
          </a:avLst>
        </a:prstGeom>
        <a:gradFill rotWithShape="0">
          <a:gsLst>
            <a:gs pos="0">
              <a:schemeClr val="accent2">
                <a:hueOff val="-822864"/>
                <a:satOff val="-83334"/>
                <a:lumOff val="1569"/>
                <a:alphaOff val="0"/>
                <a:tint val="50000"/>
                <a:satMod val="300000"/>
              </a:schemeClr>
            </a:gs>
            <a:gs pos="35000">
              <a:schemeClr val="accent2">
                <a:hueOff val="-822864"/>
                <a:satOff val="-83334"/>
                <a:lumOff val="1569"/>
                <a:alphaOff val="0"/>
                <a:tint val="37000"/>
                <a:satMod val="300000"/>
              </a:schemeClr>
            </a:gs>
            <a:gs pos="100000">
              <a:schemeClr val="accent2">
                <a:hueOff val="-822864"/>
                <a:satOff val="-83334"/>
                <a:lumOff val="15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rot="-5400000">
        <a:off x="1522498" y="1917740"/>
        <a:ext cx="202063" cy="196451"/>
      </dsp:txXfrm>
    </dsp:sp>
    <dsp:sp modelId="{01686F6A-BDB7-42C6-8109-80C481CE7B29}">
      <dsp:nvSpPr>
        <dsp:cNvPr id="0" name=""/>
        <dsp:cNvSpPr/>
      </dsp:nvSpPr>
      <dsp:spPr>
        <a:xfrm>
          <a:off x="949982" y="2245158"/>
          <a:ext cx="1347095" cy="748386"/>
        </a:xfrm>
        <a:prstGeom prst="roundRect">
          <a:avLst>
            <a:gd name="adj" fmla="val 10000"/>
          </a:avLst>
        </a:prstGeom>
        <a:gradFill rotWithShape="0">
          <a:gsLst>
            <a:gs pos="0">
              <a:schemeClr val="accent2">
                <a:hueOff val="-822864"/>
                <a:satOff val="-83334"/>
                <a:lumOff val="1569"/>
                <a:alphaOff val="0"/>
                <a:tint val="50000"/>
                <a:satMod val="300000"/>
              </a:schemeClr>
            </a:gs>
            <a:gs pos="35000">
              <a:schemeClr val="accent2">
                <a:hueOff val="-822864"/>
                <a:satOff val="-83334"/>
                <a:lumOff val="1569"/>
                <a:alphaOff val="0"/>
                <a:tint val="37000"/>
                <a:satMod val="300000"/>
              </a:schemeClr>
            </a:gs>
            <a:gs pos="100000">
              <a:schemeClr val="accent2">
                <a:hueOff val="-822864"/>
                <a:satOff val="-83334"/>
                <a:lumOff val="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Sustancia económica</a:t>
          </a:r>
        </a:p>
      </dsp:txBody>
      <dsp:txXfrm>
        <a:off x="971901" y="2267077"/>
        <a:ext cx="1303257" cy="704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717F1-E55E-4D4C-83DA-3FC5FCBA4E93}">
      <dsp:nvSpPr>
        <dsp:cNvPr id="0" name=""/>
        <dsp:cNvSpPr/>
      </dsp:nvSpPr>
      <dsp:spPr>
        <a:xfrm>
          <a:off x="2398" y="410259"/>
          <a:ext cx="1386642" cy="346660"/>
        </a:xfrm>
        <a:prstGeom prst="roundRect">
          <a:avLst>
            <a:gd name="adj" fmla="val 10000"/>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Actividad económica</a:t>
          </a:r>
        </a:p>
      </dsp:txBody>
      <dsp:txXfrm>
        <a:off x="12551" y="420412"/>
        <a:ext cx="1366336" cy="326354"/>
      </dsp:txXfrm>
    </dsp:sp>
    <dsp:sp modelId="{D8699309-2978-4310-8817-4098CD6AB68E}">
      <dsp:nvSpPr>
        <dsp:cNvPr id="0" name=""/>
        <dsp:cNvSpPr/>
      </dsp:nvSpPr>
      <dsp:spPr>
        <a:xfrm rot="5400000">
          <a:off x="665387" y="787253"/>
          <a:ext cx="60665" cy="60665"/>
        </a:xfrm>
        <a:prstGeom prst="rightArrow">
          <a:avLst>
            <a:gd name="adj1" fmla="val 66700"/>
            <a:gd name="adj2" fmla="val 50000"/>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6BE7EF4-7A15-4EC5-B3AF-132D880746DC}">
      <dsp:nvSpPr>
        <dsp:cNvPr id="0" name=""/>
        <dsp:cNvSpPr/>
      </dsp:nvSpPr>
      <dsp:spPr>
        <a:xfrm>
          <a:off x="2398" y="878251"/>
          <a:ext cx="1386642" cy="184251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Producción de productos agrícolas y de nutrición, así como para la salud animal con la finalidad de brindar soporte a los clientes. </a:t>
          </a:r>
        </a:p>
      </dsp:txBody>
      <dsp:txXfrm>
        <a:off x="43011" y="918864"/>
        <a:ext cx="1305416" cy="1761292"/>
      </dsp:txXfrm>
    </dsp:sp>
    <dsp:sp modelId="{1FFD0A57-2F73-4CC4-A296-2FD6966438AA}">
      <dsp:nvSpPr>
        <dsp:cNvPr id="0" name=""/>
        <dsp:cNvSpPr/>
      </dsp:nvSpPr>
      <dsp:spPr>
        <a:xfrm>
          <a:off x="1583171" y="410259"/>
          <a:ext cx="1386642" cy="346660"/>
        </a:xfrm>
        <a:prstGeom prst="roundRect">
          <a:avLst>
            <a:gd name="adj" fmla="val 10000"/>
          </a:avLst>
        </a:prstGeom>
        <a:gradFill rotWithShape="0">
          <a:gsLst>
            <a:gs pos="0">
              <a:schemeClr val="accent1">
                <a:shade val="80000"/>
                <a:hueOff val="-19806"/>
                <a:satOff val="2465"/>
                <a:lumOff val="8325"/>
                <a:alphaOff val="0"/>
                <a:tint val="50000"/>
                <a:satMod val="300000"/>
              </a:schemeClr>
            </a:gs>
            <a:gs pos="35000">
              <a:schemeClr val="accent1">
                <a:shade val="80000"/>
                <a:hueOff val="-19806"/>
                <a:satOff val="2465"/>
                <a:lumOff val="8325"/>
                <a:alphaOff val="0"/>
                <a:tint val="37000"/>
                <a:satMod val="300000"/>
              </a:schemeClr>
            </a:gs>
            <a:gs pos="100000">
              <a:schemeClr val="accent1">
                <a:shade val="80000"/>
                <a:hueOff val="-19806"/>
                <a:satOff val="2465"/>
                <a:lumOff val="83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Misión</a:t>
          </a:r>
        </a:p>
      </dsp:txBody>
      <dsp:txXfrm>
        <a:off x="1593324" y="420412"/>
        <a:ext cx="1366336" cy="326354"/>
      </dsp:txXfrm>
    </dsp:sp>
    <dsp:sp modelId="{492457A6-CF5D-4753-AE73-760D1C26CC0B}">
      <dsp:nvSpPr>
        <dsp:cNvPr id="0" name=""/>
        <dsp:cNvSpPr/>
      </dsp:nvSpPr>
      <dsp:spPr>
        <a:xfrm rot="5400000">
          <a:off x="2246159" y="787253"/>
          <a:ext cx="60665" cy="60665"/>
        </a:xfrm>
        <a:prstGeom prst="rightArrow">
          <a:avLst>
            <a:gd name="adj1" fmla="val 66700"/>
            <a:gd name="adj2" fmla="val 50000"/>
          </a:avLst>
        </a:prstGeom>
        <a:gradFill rotWithShape="0">
          <a:gsLst>
            <a:gs pos="0">
              <a:schemeClr val="accent1">
                <a:shade val="90000"/>
                <a:hueOff val="-19809"/>
                <a:satOff val="828"/>
                <a:lumOff val="6541"/>
                <a:alphaOff val="0"/>
                <a:tint val="50000"/>
                <a:satMod val="300000"/>
              </a:schemeClr>
            </a:gs>
            <a:gs pos="35000">
              <a:schemeClr val="accent1">
                <a:shade val="90000"/>
                <a:hueOff val="-19809"/>
                <a:satOff val="828"/>
                <a:lumOff val="6541"/>
                <a:alphaOff val="0"/>
                <a:tint val="37000"/>
                <a:satMod val="300000"/>
              </a:schemeClr>
            </a:gs>
            <a:gs pos="100000">
              <a:schemeClr val="accent1">
                <a:shade val="90000"/>
                <a:hueOff val="-19809"/>
                <a:satOff val="828"/>
                <a:lumOff val="654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E7994E7-EFA4-4F53-9363-6610D3CBECC0}">
      <dsp:nvSpPr>
        <dsp:cNvPr id="0" name=""/>
        <dsp:cNvSpPr/>
      </dsp:nvSpPr>
      <dsp:spPr>
        <a:xfrm>
          <a:off x="1583171" y="878251"/>
          <a:ext cx="1386642" cy="184251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Mantener una posición de liderazgo en el mercado de producción y comercialización de productos agrícolas y de nutrición con el fin de satisfacer las necesidades de los consumidores.</a:t>
          </a:r>
        </a:p>
      </dsp:txBody>
      <dsp:txXfrm>
        <a:off x="1623784" y="918864"/>
        <a:ext cx="1305416" cy="1761292"/>
      </dsp:txXfrm>
    </dsp:sp>
    <dsp:sp modelId="{318E8083-11D5-4716-BE44-4FCFAF53950C}">
      <dsp:nvSpPr>
        <dsp:cNvPr id="0" name=""/>
        <dsp:cNvSpPr/>
      </dsp:nvSpPr>
      <dsp:spPr>
        <a:xfrm>
          <a:off x="3163943" y="410259"/>
          <a:ext cx="1386642" cy="346660"/>
        </a:xfrm>
        <a:prstGeom prst="roundRect">
          <a:avLst>
            <a:gd name="adj" fmla="val 10000"/>
          </a:avLst>
        </a:prstGeom>
        <a:gradFill rotWithShape="0">
          <a:gsLst>
            <a:gs pos="0">
              <a:schemeClr val="accent1">
                <a:shade val="80000"/>
                <a:hueOff val="-39612"/>
                <a:satOff val="4929"/>
                <a:lumOff val="16650"/>
                <a:alphaOff val="0"/>
                <a:tint val="50000"/>
                <a:satMod val="300000"/>
              </a:schemeClr>
            </a:gs>
            <a:gs pos="35000">
              <a:schemeClr val="accent1">
                <a:shade val="80000"/>
                <a:hueOff val="-39612"/>
                <a:satOff val="4929"/>
                <a:lumOff val="16650"/>
                <a:alphaOff val="0"/>
                <a:tint val="37000"/>
                <a:satMod val="300000"/>
              </a:schemeClr>
            </a:gs>
            <a:gs pos="100000">
              <a:schemeClr val="accent1">
                <a:shade val="80000"/>
                <a:hueOff val="-39612"/>
                <a:satOff val="4929"/>
                <a:lumOff val="166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Visión</a:t>
          </a:r>
        </a:p>
      </dsp:txBody>
      <dsp:txXfrm>
        <a:off x="3174096" y="420412"/>
        <a:ext cx="1366336" cy="326354"/>
      </dsp:txXfrm>
    </dsp:sp>
    <dsp:sp modelId="{F0EB6D84-7CE9-46D2-9BD4-5CA000796042}">
      <dsp:nvSpPr>
        <dsp:cNvPr id="0" name=""/>
        <dsp:cNvSpPr/>
      </dsp:nvSpPr>
      <dsp:spPr>
        <a:xfrm rot="5400000">
          <a:off x="3826932" y="787253"/>
          <a:ext cx="60665" cy="60665"/>
        </a:xfrm>
        <a:prstGeom prst="rightArrow">
          <a:avLst>
            <a:gd name="adj1" fmla="val 66700"/>
            <a:gd name="adj2" fmla="val 50000"/>
          </a:avLst>
        </a:prstGeom>
        <a:gradFill rotWithShape="0">
          <a:gsLst>
            <a:gs pos="0">
              <a:schemeClr val="accent1">
                <a:shade val="90000"/>
                <a:hueOff val="-39619"/>
                <a:satOff val="1655"/>
                <a:lumOff val="13082"/>
                <a:alphaOff val="0"/>
                <a:tint val="50000"/>
                <a:satMod val="300000"/>
              </a:schemeClr>
            </a:gs>
            <a:gs pos="35000">
              <a:schemeClr val="accent1">
                <a:shade val="90000"/>
                <a:hueOff val="-39619"/>
                <a:satOff val="1655"/>
                <a:lumOff val="13082"/>
                <a:alphaOff val="0"/>
                <a:tint val="37000"/>
                <a:satMod val="300000"/>
              </a:schemeClr>
            </a:gs>
            <a:gs pos="100000">
              <a:schemeClr val="accent1">
                <a:shade val="90000"/>
                <a:hueOff val="-39619"/>
                <a:satOff val="1655"/>
                <a:lumOff val="1308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C135510-67D9-481C-A07F-7C1D2CFD397B}">
      <dsp:nvSpPr>
        <dsp:cNvPr id="0" name=""/>
        <dsp:cNvSpPr/>
      </dsp:nvSpPr>
      <dsp:spPr>
        <a:xfrm>
          <a:off x="3163943" y="878251"/>
          <a:ext cx="1386642" cy="184251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Ocupar una posición destacada en el mercado ecuatoriano, como una compañía líder que se caracteriza por la calidad de los productos y el excelente servicio.</a:t>
          </a:r>
        </a:p>
      </dsp:txBody>
      <dsp:txXfrm>
        <a:off x="3204556" y="918864"/>
        <a:ext cx="1305416" cy="1761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D956A-5441-4801-A2B1-F75026E5776F}">
      <dsp:nvSpPr>
        <dsp:cNvPr id="0" name=""/>
        <dsp:cNvSpPr/>
      </dsp:nvSpPr>
      <dsp:spPr>
        <a:xfrm rot="5400000">
          <a:off x="4344310" y="-2051095"/>
          <a:ext cx="707655" cy="4810885"/>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kern="1200" dirty="0"/>
            <a:t>Utilidad contable $400.798.54 </a:t>
          </a:r>
        </a:p>
        <a:p>
          <a:pPr marL="57150" lvl="1" indent="-57150" algn="l" defTabSz="488950">
            <a:lnSpc>
              <a:spcPct val="90000"/>
            </a:lnSpc>
            <a:spcBef>
              <a:spcPct val="0"/>
            </a:spcBef>
            <a:spcAft>
              <a:spcPct val="15000"/>
            </a:spcAft>
            <a:buChar char="•"/>
          </a:pPr>
          <a:r>
            <a:rPr lang="es-ES" sz="1100" kern="1200" dirty="0"/>
            <a:t>Gastos no deducibles por $104.694,96</a:t>
          </a:r>
        </a:p>
      </dsp:txBody>
      <dsp:txXfrm rot="-5400000">
        <a:off x="2292696" y="35064"/>
        <a:ext cx="4776340" cy="638565"/>
      </dsp:txXfrm>
    </dsp:sp>
    <dsp:sp modelId="{2FB8F36E-DC37-4D22-8927-CBEE70AADDB5}">
      <dsp:nvSpPr>
        <dsp:cNvPr id="0" name=""/>
        <dsp:cNvSpPr/>
      </dsp:nvSpPr>
      <dsp:spPr>
        <a:xfrm>
          <a:off x="413427" y="79440"/>
          <a:ext cx="1879267" cy="54981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ES" sz="1200" b="1" kern="1200" dirty="0"/>
            <a:t>2018</a:t>
          </a:r>
        </a:p>
      </dsp:txBody>
      <dsp:txXfrm>
        <a:off x="440267" y="106280"/>
        <a:ext cx="1825587" cy="496133"/>
      </dsp:txXfrm>
    </dsp:sp>
    <dsp:sp modelId="{087C8D4D-C72B-4938-9FC6-E439318EE22E}">
      <dsp:nvSpPr>
        <dsp:cNvPr id="0" name=""/>
        <dsp:cNvSpPr/>
      </dsp:nvSpPr>
      <dsp:spPr>
        <a:xfrm rot="5400000">
          <a:off x="4344310" y="-1299211"/>
          <a:ext cx="707655" cy="4810885"/>
        </a:xfrm>
        <a:prstGeom prst="round2SameRect">
          <a:avLst/>
        </a:prstGeom>
        <a:solidFill>
          <a:schemeClr val="accent3">
            <a:tint val="40000"/>
            <a:alpha val="90000"/>
            <a:hueOff val="4295938"/>
            <a:satOff val="10692"/>
            <a:lumOff val="-334"/>
            <a:alphaOff val="0"/>
          </a:schemeClr>
        </a:solidFill>
        <a:ln w="9525" cap="flat" cmpd="sng" algn="ctr">
          <a:solidFill>
            <a:schemeClr val="accent3">
              <a:tint val="40000"/>
              <a:alpha val="90000"/>
              <a:hueOff val="4295938"/>
              <a:satOff val="10692"/>
              <a:lumOff val="-33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kern="1200" dirty="0"/>
            <a:t>2017 y 2016 por $ 338.791,78 y $ 739.657,78 respectivamente</a:t>
          </a:r>
        </a:p>
      </dsp:txBody>
      <dsp:txXfrm rot="-5400000">
        <a:off x="2292696" y="786948"/>
        <a:ext cx="4776340" cy="638565"/>
      </dsp:txXfrm>
    </dsp:sp>
    <dsp:sp modelId="{D149301D-1C53-4D75-9327-F3A394080856}">
      <dsp:nvSpPr>
        <dsp:cNvPr id="0" name=""/>
        <dsp:cNvSpPr/>
      </dsp:nvSpPr>
      <dsp:spPr>
        <a:xfrm>
          <a:off x="413427" y="831325"/>
          <a:ext cx="1879267" cy="549813"/>
        </a:xfrm>
        <a:prstGeom prst="roundRect">
          <a:avLst/>
        </a:prstGeom>
        <a:gradFill rotWithShape="0">
          <a:gsLst>
            <a:gs pos="0">
              <a:schemeClr val="accent3">
                <a:hueOff val="4275009"/>
                <a:satOff val="11594"/>
                <a:lumOff val="-1046"/>
                <a:alphaOff val="0"/>
                <a:tint val="50000"/>
                <a:satMod val="300000"/>
              </a:schemeClr>
            </a:gs>
            <a:gs pos="35000">
              <a:schemeClr val="accent3">
                <a:hueOff val="4275009"/>
                <a:satOff val="11594"/>
                <a:lumOff val="-1046"/>
                <a:alphaOff val="0"/>
                <a:tint val="37000"/>
                <a:satMod val="300000"/>
              </a:schemeClr>
            </a:gs>
            <a:gs pos="100000">
              <a:schemeClr val="accent3">
                <a:hueOff val="4275009"/>
                <a:satOff val="11594"/>
                <a:lumOff val="-10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ES" sz="1200" b="1" kern="1200" dirty="0"/>
            <a:t>Pérdidas fiscales</a:t>
          </a:r>
        </a:p>
      </dsp:txBody>
      <dsp:txXfrm>
        <a:off x="440267" y="858165"/>
        <a:ext cx="1825587" cy="496133"/>
      </dsp:txXfrm>
    </dsp:sp>
    <dsp:sp modelId="{A7D33DB4-0E9D-42D9-A4F3-DB9A389F15D6}">
      <dsp:nvSpPr>
        <dsp:cNvPr id="0" name=""/>
        <dsp:cNvSpPr/>
      </dsp:nvSpPr>
      <dsp:spPr>
        <a:xfrm rot="5400000">
          <a:off x="4344310" y="-547327"/>
          <a:ext cx="707655" cy="4810885"/>
        </a:xfrm>
        <a:prstGeom prst="round2SameRect">
          <a:avLst/>
        </a:prstGeom>
        <a:solidFill>
          <a:schemeClr val="accent3">
            <a:tint val="40000"/>
            <a:alpha val="90000"/>
            <a:hueOff val="8591876"/>
            <a:satOff val="21383"/>
            <a:lumOff val="-668"/>
            <a:alphaOff val="0"/>
          </a:schemeClr>
        </a:solidFill>
        <a:ln w="9525" cap="flat" cmpd="sng" algn="ctr">
          <a:solidFill>
            <a:schemeClr val="accent3">
              <a:tint val="40000"/>
              <a:alpha val="90000"/>
              <a:hueOff val="8591876"/>
              <a:satOff val="21383"/>
              <a:lumOff val="-66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kern="1200" dirty="0"/>
            <a:t>2015, 2014 y 2013 se evidencia ganancias tributarias por                  $ 260.176,70, $ 109.403,33 y $ 102.853,33 respectivamente. </a:t>
          </a:r>
        </a:p>
      </dsp:txBody>
      <dsp:txXfrm rot="-5400000">
        <a:off x="2292696" y="1538832"/>
        <a:ext cx="4776340" cy="638565"/>
      </dsp:txXfrm>
    </dsp:sp>
    <dsp:sp modelId="{4B2E342A-E67B-4124-85F5-E0ADB323AB58}">
      <dsp:nvSpPr>
        <dsp:cNvPr id="0" name=""/>
        <dsp:cNvSpPr/>
      </dsp:nvSpPr>
      <dsp:spPr>
        <a:xfrm>
          <a:off x="413427" y="1583209"/>
          <a:ext cx="1879267" cy="549813"/>
        </a:xfrm>
        <a:prstGeom prst="roundRect">
          <a:avLst/>
        </a:prstGeom>
        <a:gradFill rotWithShape="0">
          <a:gsLst>
            <a:gs pos="0">
              <a:schemeClr val="accent3">
                <a:hueOff val="8550018"/>
                <a:satOff val="23188"/>
                <a:lumOff val="-2091"/>
                <a:alphaOff val="0"/>
                <a:tint val="50000"/>
                <a:satMod val="300000"/>
              </a:schemeClr>
            </a:gs>
            <a:gs pos="35000">
              <a:schemeClr val="accent3">
                <a:hueOff val="8550018"/>
                <a:satOff val="23188"/>
                <a:lumOff val="-2091"/>
                <a:alphaOff val="0"/>
                <a:tint val="37000"/>
                <a:satMod val="300000"/>
              </a:schemeClr>
            </a:gs>
            <a:gs pos="100000">
              <a:schemeClr val="accent3">
                <a:hueOff val="8550018"/>
                <a:satOff val="23188"/>
                <a:lumOff val="-20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ES" sz="1200" b="1" kern="1200" dirty="0"/>
            <a:t>Ganancias fiscales </a:t>
          </a:r>
        </a:p>
      </dsp:txBody>
      <dsp:txXfrm>
        <a:off x="440267" y="1610049"/>
        <a:ext cx="1825587" cy="496133"/>
      </dsp:txXfrm>
    </dsp:sp>
    <dsp:sp modelId="{CB7CE3A1-2C97-405B-ACDB-4F65C575C549}">
      <dsp:nvSpPr>
        <dsp:cNvPr id="0" name=""/>
        <dsp:cNvSpPr/>
      </dsp:nvSpPr>
      <dsp:spPr>
        <a:xfrm rot="5400000">
          <a:off x="4358413" y="190453"/>
          <a:ext cx="679448" cy="4810885"/>
        </a:xfrm>
        <a:prstGeom prst="round2SameRect">
          <a:avLst/>
        </a:prstGeom>
        <a:solidFill>
          <a:schemeClr val="accent3">
            <a:tint val="40000"/>
            <a:alpha val="90000"/>
            <a:hueOff val="12887813"/>
            <a:satOff val="32075"/>
            <a:lumOff val="-1002"/>
            <a:alphaOff val="0"/>
          </a:schemeClr>
        </a:solidFill>
        <a:ln w="9525" cap="flat" cmpd="sng" algn="ctr">
          <a:solidFill>
            <a:schemeClr val="accent3">
              <a:tint val="40000"/>
              <a:alpha val="90000"/>
              <a:hueOff val="12887813"/>
              <a:satOff val="32075"/>
              <a:lumOff val="-10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kern="1200" dirty="0"/>
            <a:t>Gastos no deducibles por diferencias temporarias de $22.147,00</a:t>
          </a:r>
        </a:p>
        <a:p>
          <a:pPr marL="57150" lvl="1" indent="-57150" algn="l" defTabSz="488950">
            <a:lnSpc>
              <a:spcPct val="90000"/>
            </a:lnSpc>
            <a:spcBef>
              <a:spcPct val="0"/>
            </a:spcBef>
            <a:spcAft>
              <a:spcPct val="15000"/>
            </a:spcAft>
            <a:buChar char="•"/>
          </a:pPr>
          <a:r>
            <a:rPr lang="es-ES" sz="1100" kern="1200" dirty="0"/>
            <a:t>Impuesto a la Renta $126.373,37</a:t>
          </a:r>
        </a:p>
      </dsp:txBody>
      <dsp:txXfrm rot="-5400000">
        <a:off x="2292695" y="2289339"/>
        <a:ext cx="4777717" cy="613112"/>
      </dsp:txXfrm>
    </dsp:sp>
    <dsp:sp modelId="{DA663A7A-26BE-450C-88D3-43205F8E24A8}">
      <dsp:nvSpPr>
        <dsp:cNvPr id="0" name=""/>
        <dsp:cNvSpPr/>
      </dsp:nvSpPr>
      <dsp:spPr>
        <a:xfrm>
          <a:off x="413427" y="2320989"/>
          <a:ext cx="1879267" cy="549813"/>
        </a:xfrm>
        <a:prstGeom prst="roundRect">
          <a:avLst/>
        </a:prstGeom>
        <a:gradFill rotWithShape="0">
          <a:gsLst>
            <a:gs pos="0">
              <a:schemeClr val="accent3">
                <a:hueOff val="12825027"/>
                <a:satOff val="34782"/>
                <a:lumOff val="-3137"/>
                <a:alphaOff val="0"/>
                <a:tint val="50000"/>
                <a:satMod val="300000"/>
              </a:schemeClr>
            </a:gs>
            <a:gs pos="35000">
              <a:schemeClr val="accent3">
                <a:hueOff val="12825027"/>
                <a:satOff val="34782"/>
                <a:lumOff val="-3137"/>
                <a:alphaOff val="0"/>
                <a:tint val="37000"/>
                <a:satMod val="300000"/>
              </a:schemeClr>
            </a:gs>
            <a:gs pos="100000">
              <a:schemeClr val="accent3">
                <a:hueOff val="12825027"/>
                <a:satOff val="34782"/>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ES" sz="1200" b="1" kern="1200" dirty="0"/>
            <a:t>Conciliación tributaria</a:t>
          </a:r>
        </a:p>
      </dsp:txBody>
      <dsp:txXfrm>
        <a:off x="440267" y="2347829"/>
        <a:ext cx="1825587" cy="496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332DD-916B-4404-87BE-A498426CD2A6}">
      <dsp:nvSpPr>
        <dsp:cNvPr id="0" name=""/>
        <dsp:cNvSpPr/>
      </dsp:nvSpPr>
      <dsp:spPr>
        <a:xfrm>
          <a:off x="3800" y="0"/>
          <a:ext cx="740614" cy="35977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Fórmula</a:t>
          </a:r>
        </a:p>
      </dsp:txBody>
      <dsp:txXfrm>
        <a:off x="14338" y="10538"/>
        <a:ext cx="719538" cy="338701"/>
      </dsp:txXfrm>
    </dsp:sp>
    <dsp:sp modelId="{A1D88B5D-170F-4B83-A95E-5ACCC1D71DE3}">
      <dsp:nvSpPr>
        <dsp:cNvPr id="0" name=""/>
        <dsp:cNvSpPr/>
      </dsp:nvSpPr>
      <dsp:spPr>
        <a:xfrm>
          <a:off x="993956" y="44734"/>
          <a:ext cx="529028" cy="270307"/>
        </a:xfrm>
        <a:prstGeom prst="rightArrow">
          <a:avLst>
            <a:gd name="adj1" fmla="val 60000"/>
            <a:gd name="adj2" fmla="val 50000"/>
          </a:avLst>
        </a:prstGeom>
        <a:solidFill>
          <a:srgbClr val="CEE9FA"/>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93956" y="98795"/>
        <a:ext cx="447936" cy="162185"/>
      </dsp:txXfrm>
    </dsp:sp>
    <dsp:sp modelId="{CD655119-A706-443B-869A-D8205C72B2F2}">
      <dsp:nvSpPr>
        <dsp:cNvPr id="0" name=""/>
        <dsp:cNvSpPr/>
      </dsp:nvSpPr>
      <dsp:spPr>
        <a:xfrm>
          <a:off x="1742582" y="0"/>
          <a:ext cx="2495417" cy="35977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Utilidad tributaria x 25%</a:t>
          </a:r>
        </a:p>
      </dsp:txBody>
      <dsp:txXfrm>
        <a:off x="1753120" y="10538"/>
        <a:ext cx="2474341" cy="338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332DD-916B-4404-87BE-A498426CD2A6}">
      <dsp:nvSpPr>
        <dsp:cNvPr id="0" name=""/>
        <dsp:cNvSpPr/>
      </dsp:nvSpPr>
      <dsp:spPr>
        <a:xfrm>
          <a:off x="6075" y="0"/>
          <a:ext cx="1184097" cy="35977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Utilidad tributaria</a:t>
          </a:r>
        </a:p>
      </dsp:txBody>
      <dsp:txXfrm>
        <a:off x="16613" y="10538"/>
        <a:ext cx="1163021" cy="338701"/>
      </dsp:txXfrm>
    </dsp:sp>
    <dsp:sp modelId="{A1D88B5D-170F-4B83-A95E-5ACCC1D71DE3}">
      <dsp:nvSpPr>
        <dsp:cNvPr id="0" name=""/>
        <dsp:cNvSpPr/>
      </dsp:nvSpPr>
      <dsp:spPr>
        <a:xfrm>
          <a:off x="1589141" y="44734"/>
          <a:ext cx="845812" cy="270307"/>
        </a:xfrm>
        <a:prstGeom prst="rightArrow">
          <a:avLst>
            <a:gd name="adj1" fmla="val 60000"/>
            <a:gd name="adj2" fmla="val 50000"/>
          </a:avLst>
        </a:prstGeom>
        <a:solidFill>
          <a:srgbClr val="CEE9FA"/>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1589141" y="98795"/>
        <a:ext cx="764720" cy="162185"/>
      </dsp:txXfrm>
    </dsp:sp>
    <dsp:sp modelId="{CD655119-A706-443B-869A-D8205C72B2F2}">
      <dsp:nvSpPr>
        <dsp:cNvPr id="0" name=""/>
        <dsp:cNvSpPr/>
      </dsp:nvSpPr>
      <dsp:spPr>
        <a:xfrm>
          <a:off x="2786045" y="0"/>
          <a:ext cx="3989680" cy="35977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Utilidad contable – 15% + GND – Ingresos exentos</a:t>
          </a:r>
        </a:p>
      </dsp:txBody>
      <dsp:txXfrm>
        <a:off x="2796583" y="10538"/>
        <a:ext cx="3968604" cy="3387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1D121-A659-4A46-B31F-DB440E4E990F}">
      <dsp:nvSpPr>
        <dsp:cNvPr id="0" name=""/>
        <dsp:cNvSpPr/>
      </dsp:nvSpPr>
      <dsp:spPr>
        <a:xfrm>
          <a:off x="0" y="0"/>
          <a:ext cx="5048899" cy="908615"/>
        </a:xfrm>
        <a:prstGeom prst="roundRect">
          <a:avLst>
            <a:gd name="adj" fmla="val 1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es-ES" sz="1400" kern="1200" dirty="0"/>
            <a:t>Mediante la aplicación del método del Coeficiente de Correlación de Pearson, la correlación es positiva y por ende se acepta la hipótesis alternativa.</a:t>
          </a:r>
        </a:p>
      </dsp:txBody>
      <dsp:txXfrm>
        <a:off x="26612" y="26612"/>
        <a:ext cx="4068433" cy="855391"/>
      </dsp:txXfrm>
    </dsp:sp>
    <dsp:sp modelId="{F57B642B-F648-47FB-AC17-F21CE92E9DA6}">
      <dsp:nvSpPr>
        <dsp:cNvPr id="0" name=""/>
        <dsp:cNvSpPr/>
      </dsp:nvSpPr>
      <dsp:spPr>
        <a:xfrm>
          <a:off x="445491" y="1060050"/>
          <a:ext cx="5048899" cy="908615"/>
        </a:xfrm>
        <a:prstGeom prst="roundRect">
          <a:avLst>
            <a:gd name="adj" fmla="val 10000"/>
          </a:avLst>
        </a:prstGeom>
        <a:gradFill rotWithShape="0">
          <a:gsLst>
            <a:gs pos="0">
              <a:schemeClr val="accent1">
                <a:shade val="50000"/>
                <a:hueOff val="-35761"/>
                <a:satOff val="7819"/>
                <a:lumOff val="22371"/>
                <a:alphaOff val="0"/>
                <a:tint val="50000"/>
                <a:satMod val="300000"/>
              </a:schemeClr>
            </a:gs>
            <a:gs pos="35000">
              <a:schemeClr val="accent1">
                <a:shade val="50000"/>
                <a:hueOff val="-35761"/>
                <a:satOff val="7819"/>
                <a:lumOff val="22371"/>
                <a:alphaOff val="0"/>
                <a:tint val="37000"/>
                <a:satMod val="300000"/>
              </a:schemeClr>
            </a:gs>
            <a:gs pos="100000">
              <a:schemeClr val="accent1">
                <a:shade val="50000"/>
                <a:hueOff val="-35761"/>
                <a:satOff val="7819"/>
                <a:lumOff val="223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es-ES" sz="1400" kern="1200" dirty="0"/>
            <a:t>En virtud de los resultados obtenidos en base al análisis del impuesto diferido se demuestra que el personal del área contable no se encuentra actualizado. </a:t>
          </a:r>
        </a:p>
      </dsp:txBody>
      <dsp:txXfrm>
        <a:off x="472103" y="1086662"/>
        <a:ext cx="3959584" cy="855391"/>
      </dsp:txXfrm>
    </dsp:sp>
    <dsp:sp modelId="{C44478AE-EC86-4CA0-909C-5B546664B026}">
      <dsp:nvSpPr>
        <dsp:cNvPr id="0" name=""/>
        <dsp:cNvSpPr/>
      </dsp:nvSpPr>
      <dsp:spPr>
        <a:xfrm>
          <a:off x="890982" y="2120101"/>
          <a:ext cx="5048899" cy="908615"/>
        </a:xfrm>
        <a:prstGeom prst="roundRect">
          <a:avLst>
            <a:gd name="adj" fmla="val 10000"/>
          </a:avLst>
        </a:prstGeom>
        <a:gradFill rotWithShape="0">
          <a:gsLst>
            <a:gs pos="0">
              <a:schemeClr val="accent1">
                <a:shade val="50000"/>
                <a:hueOff val="-35761"/>
                <a:satOff val="7819"/>
                <a:lumOff val="22371"/>
                <a:alphaOff val="0"/>
                <a:tint val="50000"/>
                <a:satMod val="300000"/>
              </a:schemeClr>
            </a:gs>
            <a:gs pos="35000">
              <a:schemeClr val="accent1">
                <a:shade val="50000"/>
                <a:hueOff val="-35761"/>
                <a:satOff val="7819"/>
                <a:lumOff val="22371"/>
                <a:alphaOff val="0"/>
                <a:tint val="37000"/>
                <a:satMod val="300000"/>
              </a:schemeClr>
            </a:gs>
            <a:gs pos="100000">
              <a:schemeClr val="accent1">
                <a:shade val="50000"/>
                <a:hueOff val="-35761"/>
                <a:satOff val="7819"/>
                <a:lumOff val="223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es-ES" sz="1400" kern="1200" dirty="0"/>
            <a:t>Se establece una guía metodológica para que al lector se le facilite la aplicación de impuestos diferidos</a:t>
          </a:r>
        </a:p>
      </dsp:txBody>
      <dsp:txXfrm>
        <a:off x="917594" y="2146713"/>
        <a:ext cx="3959584" cy="855391"/>
      </dsp:txXfrm>
    </dsp:sp>
    <dsp:sp modelId="{13272883-EB8F-4DB6-B6A8-254BF9E87F68}">
      <dsp:nvSpPr>
        <dsp:cNvPr id="0" name=""/>
        <dsp:cNvSpPr/>
      </dsp:nvSpPr>
      <dsp:spPr>
        <a:xfrm>
          <a:off x="4458299" y="689033"/>
          <a:ext cx="590599" cy="590599"/>
        </a:xfrm>
        <a:prstGeom prst="downArrow">
          <a:avLst>
            <a:gd name="adj1" fmla="val 55000"/>
            <a:gd name="adj2" fmla="val 45000"/>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4591184" y="689033"/>
        <a:ext cx="324829" cy="444426"/>
      </dsp:txXfrm>
    </dsp:sp>
    <dsp:sp modelId="{DD605D45-B127-4321-824F-B44C2C7B481C}">
      <dsp:nvSpPr>
        <dsp:cNvPr id="0" name=""/>
        <dsp:cNvSpPr/>
      </dsp:nvSpPr>
      <dsp:spPr>
        <a:xfrm>
          <a:off x="4903791" y="1743026"/>
          <a:ext cx="590599" cy="590599"/>
        </a:xfrm>
        <a:prstGeom prst="downArrow">
          <a:avLst>
            <a:gd name="adj1" fmla="val 55000"/>
            <a:gd name="adj2" fmla="val 45000"/>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5036676" y="1743026"/>
        <a:ext cx="324829" cy="4444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95C4A-DE78-4862-B270-EDCD1C829316}">
      <dsp:nvSpPr>
        <dsp:cNvPr id="0" name=""/>
        <dsp:cNvSpPr/>
      </dsp:nvSpPr>
      <dsp:spPr>
        <a:xfrm>
          <a:off x="0" y="757179"/>
          <a:ext cx="5578840" cy="1514358"/>
        </a:xfrm>
        <a:prstGeom prst="roundRect">
          <a:avLst>
            <a:gd name="adj" fmla="val 1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es-ES" sz="1600" kern="1200" dirty="0"/>
            <a:t>Como se observa la presente investigación se aplicó tres casos de los doce establecidos en el Reglamento para la aplicación de la Ley de Régimen Tributario Interno, sería importante que este estudio sea complementando con el análisis de los nueve casos restantes.</a:t>
          </a:r>
        </a:p>
      </dsp:txBody>
      <dsp:txXfrm>
        <a:off x="44354" y="801533"/>
        <a:ext cx="5490132" cy="1425650"/>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00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5D169E6B-AE39-4ECA-909D-012BD88835CF}"/>
              </a:ext>
            </a:extLst>
          </p:cNvPr>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1176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11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137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55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076845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318266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11086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20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00882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1B1B82C0-9199-4E18-9358-29D113E45F9E}"/>
              </a:ext>
            </a:extLst>
          </p:cNvPr>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92477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86F2BAA6-7CFA-4760-8851-9A95A89EAEE9}"/>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ES" dirty="0"/>
          </a:p>
        </p:txBody>
      </p:sp>
    </p:spTree>
    <p:extLst>
      <p:ext uri="{BB962C8B-B14F-4D97-AF65-F5344CB8AC3E}">
        <p14:creationId xmlns:p14="http://schemas.microsoft.com/office/powerpoint/2010/main" val="83114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20254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86F2BAA6-7CFA-4760-8851-9A95A89EAEE9}"/>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p:txBody>
      </p:sp>
    </p:spTree>
    <p:extLst>
      <p:ext uri="{BB962C8B-B14F-4D97-AF65-F5344CB8AC3E}">
        <p14:creationId xmlns:p14="http://schemas.microsoft.com/office/powerpoint/2010/main" val="16787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231498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969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pic>
        <p:nvPicPr>
          <p:cNvPr id="41" name="Google Shape;41;p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42" name="Google Shape;42;p6"/>
          <p:cNvPicPr preferRelativeResize="0"/>
          <p:nvPr/>
        </p:nvPicPr>
        <p:blipFill rotWithShape="1">
          <a:blip r:embed="rId3">
            <a:alphaModFix amt="58000"/>
          </a:blip>
          <a:srcRect t="10870" b="10870"/>
          <a:stretch/>
        </p:blipFill>
        <p:spPr>
          <a:xfrm>
            <a:off x="-281099" y="-167000"/>
            <a:ext cx="9706231" cy="5459747"/>
          </a:xfrm>
          <a:prstGeom prst="rect">
            <a:avLst/>
          </a:prstGeom>
          <a:noFill/>
          <a:ln>
            <a:noFill/>
          </a:ln>
        </p:spPr>
      </p:pic>
      <p:sp>
        <p:nvSpPr>
          <p:cNvPr id="43" name="Google Shape;43;p6"/>
          <p:cNvSpPr/>
          <p:nvPr/>
        </p:nvSpPr>
        <p:spPr>
          <a:xfrm>
            <a:off x="543050" y="361950"/>
            <a:ext cx="8057700" cy="441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6"/>
          <p:cNvCxnSpPr/>
          <p:nvPr/>
        </p:nvCxnSpPr>
        <p:spPr>
          <a:xfrm>
            <a:off x="4426663" y="606925"/>
            <a:ext cx="290700" cy="0"/>
          </a:xfrm>
          <a:prstGeom prst="straightConnector1">
            <a:avLst/>
          </a:prstGeom>
          <a:noFill/>
          <a:ln w="19050" cap="flat" cmpd="sng">
            <a:solidFill>
              <a:srgbClr val="F8C2B2"/>
            </a:solidFill>
            <a:prstDash val="solid"/>
            <a:round/>
            <a:headEnd type="none" w="med" len="med"/>
            <a:tailEnd type="none" w="med" len="med"/>
          </a:ln>
        </p:spPr>
      </p:cxnSp>
      <p:sp>
        <p:nvSpPr>
          <p:cNvPr id="45" name="Google Shape;45;p6"/>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atin typeface="Barlow Condensed"/>
                <a:ea typeface="Barlow Condensed"/>
                <a:cs typeface="Barlow Condensed"/>
                <a:sym typeface="Barlow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2">
  <p:cSld name="CUSTOM_1_1_1_1_1">
    <p:spTree>
      <p:nvGrpSpPr>
        <p:cNvPr id="1" name="Shape 157"/>
        <p:cNvGrpSpPr/>
        <p:nvPr/>
      </p:nvGrpSpPr>
      <p:grpSpPr>
        <a:xfrm>
          <a:off x="0" y="0"/>
          <a:ext cx="0" cy="0"/>
          <a:chOff x="0" y="0"/>
          <a:chExt cx="0" cy="0"/>
        </a:xfrm>
      </p:grpSpPr>
      <p:pic>
        <p:nvPicPr>
          <p:cNvPr id="158" name="Google Shape;158;p21"/>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59" name="Google Shape;159;p21"/>
          <p:cNvPicPr preferRelativeResize="0"/>
          <p:nvPr/>
        </p:nvPicPr>
        <p:blipFill rotWithShape="1">
          <a:blip r:embed="rId3">
            <a:alphaModFix amt="58000"/>
          </a:blip>
          <a:srcRect t="10870" b="10870"/>
          <a:stretch/>
        </p:blipFill>
        <p:spPr>
          <a:xfrm rot="10800000">
            <a:off x="-281099" y="-167000"/>
            <a:ext cx="9706231" cy="5459747"/>
          </a:xfrm>
          <a:prstGeom prst="rect">
            <a:avLst/>
          </a:prstGeom>
          <a:noFill/>
          <a:ln>
            <a:noFill/>
          </a:ln>
        </p:spPr>
      </p:pic>
      <p:sp>
        <p:nvSpPr>
          <p:cNvPr id="160" name="Google Shape;160;p21"/>
          <p:cNvSpPr/>
          <p:nvPr/>
        </p:nvSpPr>
        <p:spPr>
          <a:xfrm>
            <a:off x="543050" y="361950"/>
            <a:ext cx="8057700" cy="441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atin typeface="Barlow Condensed"/>
                <a:ea typeface="Barlow Condensed"/>
                <a:cs typeface="Barlow Condensed"/>
                <a:sym typeface="Barlow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62" name="Google Shape;162;p21"/>
          <p:cNvCxnSpPr/>
          <p:nvPr/>
        </p:nvCxnSpPr>
        <p:spPr>
          <a:xfrm>
            <a:off x="4426663" y="606925"/>
            <a:ext cx="290700" cy="0"/>
          </a:xfrm>
          <a:prstGeom prst="straightConnector1">
            <a:avLst/>
          </a:prstGeom>
          <a:noFill/>
          <a:ln w="19050" cap="flat" cmpd="sng">
            <a:solidFill>
              <a:srgbClr val="F8C2B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3">
  <p:cSld name="CUSTOM_1_1_1_1_1_1">
    <p:spTree>
      <p:nvGrpSpPr>
        <p:cNvPr id="1" name="Shape 163"/>
        <p:cNvGrpSpPr/>
        <p:nvPr/>
      </p:nvGrpSpPr>
      <p:grpSpPr>
        <a:xfrm>
          <a:off x="0" y="0"/>
          <a:ext cx="0" cy="0"/>
          <a:chOff x="0" y="0"/>
          <a:chExt cx="0" cy="0"/>
        </a:xfrm>
      </p:grpSpPr>
      <p:pic>
        <p:nvPicPr>
          <p:cNvPr id="164" name="Google Shape;164;p2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65" name="Google Shape;165;p22"/>
          <p:cNvPicPr preferRelativeResize="0"/>
          <p:nvPr/>
        </p:nvPicPr>
        <p:blipFill rotWithShape="1">
          <a:blip r:embed="rId3">
            <a:alphaModFix amt="58000"/>
          </a:blip>
          <a:srcRect t="11520" b="11520"/>
          <a:stretch/>
        </p:blipFill>
        <p:spPr>
          <a:xfrm>
            <a:off x="-408200" y="-147800"/>
            <a:ext cx="9803429" cy="5421347"/>
          </a:xfrm>
          <a:prstGeom prst="rect">
            <a:avLst/>
          </a:prstGeom>
          <a:noFill/>
          <a:ln>
            <a:noFill/>
          </a:ln>
        </p:spPr>
      </p:pic>
      <p:sp>
        <p:nvSpPr>
          <p:cNvPr id="166" name="Google Shape;166;p22"/>
          <p:cNvSpPr/>
          <p:nvPr/>
        </p:nvSpPr>
        <p:spPr>
          <a:xfrm>
            <a:off x="543050" y="361950"/>
            <a:ext cx="8057700" cy="441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7" name="Google Shape;167;p22"/>
          <p:cNvCxnSpPr/>
          <p:nvPr/>
        </p:nvCxnSpPr>
        <p:spPr>
          <a:xfrm>
            <a:off x="4426663" y="606925"/>
            <a:ext cx="290700" cy="0"/>
          </a:xfrm>
          <a:prstGeom prst="straightConnector1">
            <a:avLst/>
          </a:prstGeom>
          <a:noFill/>
          <a:ln w="19050" cap="flat" cmpd="sng">
            <a:solidFill>
              <a:srgbClr val="F8C2B2"/>
            </a:solidFill>
            <a:prstDash val="solid"/>
            <a:round/>
            <a:headEnd type="none" w="med" len="med"/>
            <a:tailEnd type="none" w="med" len="med"/>
          </a:ln>
        </p:spPr>
      </p:cxnSp>
      <p:sp>
        <p:nvSpPr>
          <p:cNvPr id="168" name="Google Shape;168;p22"/>
          <p:cNvSpPr txBox="1">
            <a:spLocks noGrp="1"/>
          </p:cNvSpPr>
          <p:nvPr>
            <p:ph type="title"/>
          </p:nvPr>
        </p:nvSpPr>
        <p:spPr>
          <a:xfrm>
            <a:off x="1974300" y="6069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atin typeface="Barlow Condensed"/>
                <a:ea typeface="Barlow Condensed"/>
                <a:cs typeface="Barlow Condensed"/>
                <a:sym typeface="Barlow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_1_1_1_1_1_1_1_1">
    <p:spTree>
      <p:nvGrpSpPr>
        <p:cNvPr id="1" name="Shape 266"/>
        <p:cNvGrpSpPr/>
        <p:nvPr/>
      </p:nvGrpSpPr>
      <p:grpSpPr>
        <a:xfrm>
          <a:off x="0" y="0"/>
          <a:ext cx="0" cy="0"/>
          <a:chOff x="0" y="0"/>
          <a:chExt cx="0" cy="0"/>
        </a:xfrm>
      </p:grpSpPr>
      <p:grpSp>
        <p:nvGrpSpPr>
          <p:cNvPr id="267" name="Google Shape;267;p36"/>
          <p:cNvGrpSpPr/>
          <p:nvPr/>
        </p:nvGrpSpPr>
        <p:grpSpPr>
          <a:xfrm>
            <a:off x="-356275" y="-200400"/>
            <a:ext cx="9856545" cy="5544304"/>
            <a:chOff x="-356275" y="-200400"/>
            <a:chExt cx="9856545" cy="5544304"/>
          </a:xfrm>
        </p:grpSpPr>
        <p:pic>
          <p:nvPicPr>
            <p:cNvPr id="268" name="Google Shape;268;p36"/>
            <p:cNvPicPr preferRelativeResize="0"/>
            <p:nvPr/>
          </p:nvPicPr>
          <p:blipFill>
            <a:blip r:embed="rId2">
              <a:alphaModFix/>
            </a:blip>
            <a:stretch>
              <a:fillRect/>
            </a:stretch>
          </p:blipFill>
          <p:spPr>
            <a:xfrm rot="10800000">
              <a:off x="0" y="0"/>
              <a:ext cx="9144000" cy="5143500"/>
            </a:xfrm>
            <a:prstGeom prst="rect">
              <a:avLst/>
            </a:prstGeom>
            <a:noFill/>
            <a:ln>
              <a:noFill/>
            </a:ln>
          </p:spPr>
        </p:pic>
        <p:pic>
          <p:nvPicPr>
            <p:cNvPr id="269" name="Google Shape;269;p36"/>
            <p:cNvPicPr preferRelativeResize="0"/>
            <p:nvPr/>
          </p:nvPicPr>
          <p:blipFill>
            <a:blip r:embed="rId3">
              <a:alphaModFix amt="55000"/>
            </a:blip>
            <a:stretch>
              <a:fillRect/>
            </a:stretch>
          </p:blipFill>
          <p:spPr>
            <a:xfrm>
              <a:off x="-356275" y="-200400"/>
              <a:ext cx="9856545" cy="5544304"/>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CUSTOM_1_1_1_1_1_1_1_1_1_1">
    <p:spTree>
      <p:nvGrpSpPr>
        <p:cNvPr id="1" name="Shape 270"/>
        <p:cNvGrpSpPr/>
        <p:nvPr/>
      </p:nvGrpSpPr>
      <p:grpSpPr>
        <a:xfrm>
          <a:off x="0" y="0"/>
          <a:ext cx="0" cy="0"/>
          <a:chOff x="0" y="0"/>
          <a:chExt cx="0" cy="0"/>
        </a:xfrm>
      </p:grpSpPr>
      <p:grpSp>
        <p:nvGrpSpPr>
          <p:cNvPr id="271" name="Google Shape;271;p37"/>
          <p:cNvGrpSpPr/>
          <p:nvPr/>
        </p:nvGrpSpPr>
        <p:grpSpPr>
          <a:xfrm>
            <a:off x="-326575" y="-183700"/>
            <a:ext cx="9797145" cy="5510896"/>
            <a:chOff x="-326575" y="-183700"/>
            <a:chExt cx="9797145" cy="5510896"/>
          </a:xfrm>
        </p:grpSpPr>
        <p:pic>
          <p:nvPicPr>
            <p:cNvPr id="272" name="Google Shape;272;p37"/>
            <p:cNvPicPr preferRelativeResize="0"/>
            <p:nvPr/>
          </p:nvPicPr>
          <p:blipFill>
            <a:blip r:embed="rId2">
              <a:alphaModFix/>
            </a:blip>
            <a:stretch>
              <a:fillRect/>
            </a:stretch>
          </p:blipFill>
          <p:spPr>
            <a:xfrm rot="10800000">
              <a:off x="0" y="0"/>
              <a:ext cx="9144000" cy="5143500"/>
            </a:xfrm>
            <a:prstGeom prst="rect">
              <a:avLst/>
            </a:prstGeom>
            <a:noFill/>
            <a:ln>
              <a:noFill/>
            </a:ln>
          </p:spPr>
        </p:pic>
        <p:pic>
          <p:nvPicPr>
            <p:cNvPr id="273" name="Google Shape;273;p37"/>
            <p:cNvPicPr preferRelativeResize="0"/>
            <p:nvPr/>
          </p:nvPicPr>
          <p:blipFill>
            <a:blip r:embed="rId3">
              <a:alphaModFix amt="52000"/>
            </a:blip>
            <a:stretch>
              <a:fillRect/>
            </a:stretch>
          </p:blipFill>
          <p:spPr>
            <a:xfrm>
              <a:off x="-326575" y="-183700"/>
              <a:ext cx="9797145" cy="5510896"/>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A38CC67-26FA-441C-A10C-BCADE661516E}" type="datetimeFigureOut">
              <a:rPr lang="es-EC" smtClean="0"/>
              <a:pPr/>
              <a:t>13/10/2020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val="39177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72"/>
        <p:cNvGrpSpPr/>
        <p:nvPr/>
      </p:nvGrpSpPr>
      <p:grpSpPr>
        <a:xfrm>
          <a:off x="0" y="0"/>
          <a:ext cx="0" cy="0"/>
          <a:chOff x="0" y="0"/>
          <a:chExt cx="0" cy="0"/>
        </a:xfrm>
      </p:grpSpPr>
      <p:pic>
        <p:nvPicPr>
          <p:cNvPr id="73" name="Google Shape;73;p1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74" name="Google Shape;74;p13"/>
          <p:cNvPicPr preferRelativeResize="0"/>
          <p:nvPr/>
        </p:nvPicPr>
        <p:blipFill rotWithShape="1">
          <a:blip r:embed="rId3">
            <a:alphaModFix amt="58000"/>
          </a:blip>
          <a:srcRect t="11520" b="11520"/>
          <a:stretch/>
        </p:blipFill>
        <p:spPr>
          <a:xfrm rot="10800000">
            <a:off x="-408200" y="-147800"/>
            <a:ext cx="9803429" cy="5421347"/>
          </a:xfrm>
          <a:prstGeom prst="rect">
            <a:avLst/>
          </a:prstGeom>
          <a:noFill/>
          <a:ln>
            <a:noFill/>
          </a:ln>
        </p:spPr>
      </p:pic>
      <p:sp>
        <p:nvSpPr>
          <p:cNvPr id="75" name="Google Shape;75;p13"/>
          <p:cNvSpPr/>
          <p:nvPr/>
        </p:nvSpPr>
        <p:spPr>
          <a:xfrm>
            <a:off x="543050" y="361950"/>
            <a:ext cx="8057700" cy="441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txBox="1">
            <a:spLocks noGrp="1"/>
          </p:cNvSpPr>
          <p:nvPr>
            <p:ph type="ctrTitle"/>
          </p:nvPr>
        </p:nvSpPr>
        <p:spPr>
          <a:xfrm>
            <a:off x="3082050" y="1564604"/>
            <a:ext cx="2979900" cy="11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0000">
                <a:latin typeface="Barlow Condensed ExtraLight"/>
                <a:ea typeface="Barlow Condensed ExtraLight"/>
                <a:cs typeface="Barlow Condensed ExtraLight"/>
                <a:sym typeface="Barlow Condensed ExtraLigh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7" name="Google Shape;77;p13"/>
          <p:cNvSpPr txBox="1">
            <a:spLocks noGrp="1"/>
          </p:cNvSpPr>
          <p:nvPr>
            <p:ph type="subTitle" idx="1"/>
          </p:nvPr>
        </p:nvSpPr>
        <p:spPr>
          <a:xfrm>
            <a:off x="2689650" y="2783829"/>
            <a:ext cx="3764700" cy="79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1D262D"/>
                </a:solidFill>
                <a:latin typeface="Barlow"/>
                <a:ea typeface="Barlow"/>
                <a:cs typeface="Barlow"/>
                <a:sym typeface="Barlow"/>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55408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113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1D262D"/>
              </a:buClr>
              <a:buSzPts val="3000"/>
              <a:buFont typeface="Barlow Condensed"/>
              <a:buNone/>
              <a:defRPr sz="3000">
                <a:solidFill>
                  <a:srgbClr val="1D262D"/>
                </a:solidFill>
                <a:latin typeface="Barlow Condensed"/>
                <a:ea typeface="Barlow Condensed"/>
                <a:cs typeface="Barlow Condensed"/>
                <a:sym typeface="Barlow Condensed"/>
              </a:defRPr>
            </a:lvl1pPr>
            <a:lvl2pPr lvl="1">
              <a:spcBef>
                <a:spcPts val="0"/>
              </a:spcBef>
              <a:spcAft>
                <a:spcPts val="0"/>
              </a:spcAft>
              <a:buClr>
                <a:srgbClr val="1D262D"/>
              </a:buClr>
              <a:buSzPts val="3000"/>
              <a:buFont typeface="Barlow Condensed"/>
              <a:buNone/>
              <a:defRPr sz="3000">
                <a:solidFill>
                  <a:srgbClr val="1D262D"/>
                </a:solidFill>
                <a:latin typeface="Barlow Condensed"/>
                <a:ea typeface="Barlow Condensed"/>
                <a:cs typeface="Barlow Condensed"/>
                <a:sym typeface="Barlow Condensed"/>
              </a:defRPr>
            </a:lvl2pPr>
            <a:lvl3pPr lvl="2">
              <a:spcBef>
                <a:spcPts val="0"/>
              </a:spcBef>
              <a:spcAft>
                <a:spcPts val="0"/>
              </a:spcAft>
              <a:buClr>
                <a:srgbClr val="1D262D"/>
              </a:buClr>
              <a:buSzPts val="3000"/>
              <a:buFont typeface="Barlow Condensed"/>
              <a:buNone/>
              <a:defRPr sz="3000">
                <a:solidFill>
                  <a:srgbClr val="1D262D"/>
                </a:solidFill>
                <a:latin typeface="Barlow Condensed"/>
                <a:ea typeface="Barlow Condensed"/>
                <a:cs typeface="Barlow Condensed"/>
                <a:sym typeface="Barlow Condensed"/>
              </a:defRPr>
            </a:lvl3pPr>
            <a:lvl4pPr lvl="3">
              <a:spcBef>
                <a:spcPts val="0"/>
              </a:spcBef>
              <a:spcAft>
                <a:spcPts val="0"/>
              </a:spcAft>
              <a:buClr>
                <a:srgbClr val="1D262D"/>
              </a:buClr>
              <a:buSzPts val="3000"/>
              <a:buFont typeface="Barlow Condensed"/>
              <a:buNone/>
              <a:defRPr sz="3000">
                <a:solidFill>
                  <a:srgbClr val="1D262D"/>
                </a:solidFill>
                <a:latin typeface="Barlow Condensed"/>
                <a:ea typeface="Barlow Condensed"/>
                <a:cs typeface="Barlow Condensed"/>
                <a:sym typeface="Barlow Condensed"/>
              </a:defRPr>
            </a:lvl4pPr>
            <a:lvl5pPr lvl="4">
              <a:spcBef>
                <a:spcPts val="0"/>
              </a:spcBef>
              <a:spcAft>
                <a:spcPts val="0"/>
              </a:spcAft>
              <a:buClr>
                <a:srgbClr val="1D262D"/>
              </a:buClr>
              <a:buSzPts val="3000"/>
              <a:buFont typeface="Barlow Condensed"/>
              <a:buNone/>
              <a:defRPr sz="3000">
                <a:solidFill>
                  <a:srgbClr val="1D262D"/>
                </a:solidFill>
                <a:latin typeface="Barlow Condensed"/>
                <a:ea typeface="Barlow Condensed"/>
                <a:cs typeface="Barlow Condensed"/>
                <a:sym typeface="Barlow Condensed"/>
              </a:defRPr>
            </a:lvl5pPr>
            <a:lvl6pPr lvl="5">
              <a:spcBef>
                <a:spcPts val="0"/>
              </a:spcBef>
              <a:spcAft>
                <a:spcPts val="0"/>
              </a:spcAft>
              <a:buClr>
                <a:srgbClr val="1D262D"/>
              </a:buClr>
              <a:buSzPts val="3000"/>
              <a:buFont typeface="Barlow Condensed"/>
              <a:buNone/>
              <a:defRPr sz="3000">
                <a:solidFill>
                  <a:srgbClr val="1D262D"/>
                </a:solidFill>
                <a:latin typeface="Barlow Condensed"/>
                <a:ea typeface="Barlow Condensed"/>
                <a:cs typeface="Barlow Condensed"/>
                <a:sym typeface="Barlow Condensed"/>
              </a:defRPr>
            </a:lvl6pPr>
            <a:lvl7pPr lvl="6">
              <a:spcBef>
                <a:spcPts val="0"/>
              </a:spcBef>
              <a:spcAft>
                <a:spcPts val="0"/>
              </a:spcAft>
              <a:buClr>
                <a:srgbClr val="1D262D"/>
              </a:buClr>
              <a:buSzPts val="3000"/>
              <a:buFont typeface="Barlow Condensed"/>
              <a:buNone/>
              <a:defRPr sz="3000">
                <a:solidFill>
                  <a:srgbClr val="1D262D"/>
                </a:solidFill>
                <a:latin typeface="Barlow Condensed"/>
                <a:ea typeface="Barlow Condensed"/>
                <a:cs typeface="Barlow Condensed"/>
                <a:sym typeface="Barlow Condensed"/>
              </a:defRPr>
            </a:lvl7pPr>
            <a:lvl8pPr lvl="7">
              <a:spcBef>
                <a:spcPts val="0"/>
              </a:spcBef>
              <a:spcAft>
                <a:spcPts val="0"/>
              </a:spcAft>
              <a:buClr>
                <a:srgbClr val="1D262D"/>
              </a:buClr>
              <a:buSzPts val="3000"/>
              <a:buFont typeface="Barlow Condensed"/>
              <a:buNone/>
              <a:defRPr sz="3000">
                <a:solidFill>
                  <a:srgbClr val="1D262D"/>
                </a:solidFill>
                <a:latin typeface="Barlow Condensed"/>
                <a:ea typeface="Barlow Condensed"/>
                <a:cs typeface="Barlow Condensed"/>
                <a:sym typeface="Barlow Condensed"/>
              </a:defRPr>
            </a:lvl8pPr>
            <a:lvl9pPr lvl="8">
              <a:spcBef>
                <a:spcPts val="0"/>
              </a:spcBef>
              <a:spcAft>
                <a:spcPts val="0"/>
              </a:spcAft>
              <a:buClr>
                <a:srgbClr val="1D262D"/>
              </a:buClr>
              <a:buSzPts val="3000"/>
              <a:buFont typeface="Barlow Condensed"/>
              <a:buNone/>
              <a:defRPr sz="3000">
                <a:solidFill>
                  <a:srgbClr val="1D262D"/>
                </a:solidFill>
                <a:latin typeface="Barlow Condensed"/>
                <a:ea typeface="Barlow Condensed"/>
                <a:cs typeface="Barlow Condensed"/>
                <a:sym typeface="Barlow Condensed"/>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1D262D"/>
              </a:buClr>
              <a:buSzPts val="1800"/>
              <a:buFont typeface="Barlow"/>
              <a:buChar char="●"/>
              <a:defRPr sz="1800">
                <a:solidFill>
                  <a:srgbClr val="1D262D"/>
                </a:solidFill>
                <a:latin typeface="Barlow"/>
                <a:ea typeface="Barlow"/>
                <a:cs typeface="Barlow"/>
                <a:sym typeface="Barlow"/>
              </a:defRPr>
            </a:lvl1pPr>
            <a:lvl2pPr marL="914400" lvl="1" indent="-317500">
              <a:lnSpc>
                <a:spcPct val="115000"/>
              </a:lnSpc>
              <a:spcBef>
                <a:spcPts val="1600"/>
              </a:spcBef>
              <a:spcAft>
                <a:spcPts val="0"/>
              </a:spcAft>
              <a:buClr>
                <a:srgbClr val="1D262D"/>
              </a:buClr>
              <a:buSzPts val="1400"/>
              <a:buFont typeface="Barlow"/>
              <a:buChar char="○"/>
              <a:defRPr>
                <a:solidFill>
                  <a:srgbClr val="1D262D"/>
                </a:solidFill>
                <a:latin typeface="Barlow"/>
                <a:ea typeface="Barlow"/>
                <a:cs typeface="Barlow"/>
                <a:sym typeface="Barlow"/>
              </a:defRPr>
            </a:lvl2pPr>
            <a:lvl3pPr marL="1371600" lvl="2" indent="-317500">
              <a:lnSpc>
                <a:spcPct val="115000"/>
              </a:lnSpc>
              <a:spcBef>
                <a:spcPts val="1600"/>
              </a:spcBef>
              <a:spcAft>
                <a:spcPts val="0"/>
              </a:spcAft>
              <a:buClr>
                <a:srgbClr val="1D262D"/>
              </a:buClr>
              <a:buSzPts val="1400"/>
              <a:buFont typeface="Barlow"/>
              <a:buChar char="■"/>
              <a:defRPr>
                <a:solidFill>
                  <a:srgbClr val="1D262D"/>
                </a:solidFill>
                <a:latin typeface="Barlow"/>
                <a:ea typeface="Barlow"/>
                <a:cs typeface="Barlow"/>
                <a:sym typeface="Barlow"/>
              </a:defRPr>
            </a:lvl3pPr>
            <a:lvl4pPr marL="1828800" lvl="3" indent="-317500">
              <a:lnSpc>
                <a:spcPct val="115000"/>
              </a:lnSpc>
              <a:spcBef>
                <a:spcPts val="1600"/>
              </a:spcBef>
              <a:spcAft>
                <a:spcPts val="0"/>
              </a:spcAft>
              <a:buClr>
                <a:srgbClr val="1D262D"/>
              </a:buClr>
              <a:buSzPts val="1400"/>
              <a:buFont typeface="Barlow"/>
              <a:buChar char="●"/>
              <a:defRPr>
                <a:solidFill>
                  <a:srgbClr val="1D262D"/>
                </a:solidFill>
                <a:latin typeface="Barlow"/>
                <a:ea typeface="Barlow"/>
                <a:cs typeface="Barlow"/>
                <a:sym typeface="Barlow"/>
              </a:defRPr>
            </a:lvl4pPr>
            <a:lvl5pPr marL="2286000" lvl="4" indent="-317500">
              <a:lnSpc>
                <a:spcPct val="115000"/>
              </a:lnSpc>
              <a:spcBef>
                <a:spcPts val="1600"/>
              </a:spcBef>
              <a:spcAft>
                <a:spcPts val="0"/>
              </a:spcAft>
              <a:buClr>
                <a:srgbClr val="1D262D"/>
              </a:buClr>
              <a:buSzPts val="1400"/>
              <a:buFont typeface="Barlow"/>
              <a:buChar char="○"/>
              <a:defRPr>
                <a:solidFill>
                  <a:srgbClr val="1D262D"/>
                </a:solidFill>
                <a:latin typeface="Barlow"/>
                <a:ea typeface="Barlow"/>
                <a:cs typeface="Barlow"/>
                <a:sym typeface="Barlow"/>
              </a:defRPr>
            </a:lvl5pPr>
            <a:lvl6pPr marL="2743200" lvl="5" indent="-317500">
              <a:lnSpc>
                <a:spcPct val="115000"/>
              </a:lnSpc>
              <a:spcBef>
                <a:spcPts val="1600"/>
              </a:spcBef>
              <a:spcAft>
                <a:spcPts val="0"/>
              </a:spcAft>
              <a:buClr>
                <a:srgbClr val="1D262D"/>
              </a:buClr>
              <a:buSzPts val="1400"/>
              <a:buFont typeface="Barlow"/>
              <a:buChar char="■"/>
              <a:defRPr>
                <a:solidFill>
                  <a:srgbClr val="1D262D"/>
                </a:solidFill>
                <a:latin typeface="Barlow"/>
                <a:ea typeface="Barlow"/>
                <a:cs typeface="Barlow"/>
                <a:sym typeface="Barlow"/>
              </a:defRPr>
            </a:lvl6pPr>
            <a:lvl7pPr marL="3200400" lvl="6" indent="-317500">
              <a:lnSpc>
                <a:spcPct val="115000"/>
              </a:lnSpc>
              <a:spcBef>
                <a:spcPts val="1600"/>
              </a:spcBef>
              <a:spcAft>
                <a:spcPts val="0"/>
              </a:spcAft>
              <a:buClr>
                <a:srgbClr val="1D262D"/>
              </a:buClr>
              <a:buSzPts val="1400"/>
              <a:buFont typeface="Barlow"/>
              <a:buChar char="●"/>
              <a:defRPr>
                <a:solidFill>
                  <a:srgbClr val="1D262D"/>
                </a:solidFill>
                <a:latin typeface="Barlow"/>
                <a:ea typeface="Barlow"/>
                <a:cs typeface="Barlow"/>
                <a:sym typeface="Barlow"/>
              </a:defRPr>
            </a:lvl7pPr>
            <a:lvl8pPr marL="3657600" lvl="7" indent="-317500">
              <a:lnSpc>
                <a:spcPct val="115000"/>
              </a:lnSpc>
              <a:spcBef>
                <a:spcPts val="1600"/>
              </a:spcBef>
              <a:spcAft>
                <a:spcPts val="0"/>
              </a:spcAft>
              <a:buClr>
                <a:srgbClr val="1D262D"/>
              </a:buClr>
              <a:buSzPts val="1400"/>
              <a:buFont typeface="Barlow"/>
              <a:buChar char="○"/>
              <a:defRPr>
                <a:solidFill>
                  <a:srgbClr val="1D262D"/>
                </a:solidFill>
                <a:latin typeface="Barlow"/>
                <a:ea typeface="Barlow"/>
                <a:cs typeface="Barlow"/>
                <a:sym typeface="Barlow"/>
              </a:defRPr>
            </a:lvl8pPr>
            <a:lvl9pPr marL="4114800" lvl="8" indent="-317500">
              <a:lnSpc>
                <a:spcPct val="115000"/>
              </a:lnSpc>
              <a:spcBef>
                <a:spcPts val="1600"/>
              </a:spcBef>
              <a:spcAft>
                <a:spcPts val="1600"/>
              </a:spcAft>
              <a:buClr>
                <a:srgbClr val="1D262D"/>
              </a:buClr>
              <a:buSzPts val="1400"/>
              <a:buFont typeface="Barlow"/>
              <a:buChar char="■"/>
              <a:defRPr>
                <a:solidFill>
                  <a:srgbClr val="1D262D"/>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8" r:id="rId2"/>
    <p:sldLayoutId id="2147483667" r:id="rId3"/>
    <p:sldLayoutId id="2147483668" r:id="rId4"/>
    <p:sldLayoutId id="2147483682" r:id="rId5"/>
    <p:sldLayoutId id="2147483683" r:id="rId6"/>
    <p:sldLayoutId id="2147483746" r:id="rId7"/>
    <p:sldLayoutId id="214748374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encrypted-tbn2.gstatic.com/images?q=tbn:ANd9GcSBpL-454MJ-DxrAOXHotLYAl15_h2GD57qw1QA6zXNLsEd0nb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061" y="110595"/>
            <a:ext cx="5025788" cy="1351130"/>
          </a:xfrm>
          <a:prstGeom prst="rect">
            <a:avLst/>
          </a:prstGeom>
          <a:noFill/>
          <a:ln>
            <a:noFill/>
          </a:ln>
        </p:spPr>
      </p:pic>
      <p:sp>
        <p:nvSpPr>
          <p:cNvPr id="5" name="Título 1"/>
          <p:cNvSpPr txBox="1">
            <a:spLocks/>
          </p:cNvSpPr>
          <p:nvPr/>
        </p:nvSpPr>
        <p:spPr>
          <a:xfrm>
            <a:off x="259671" y="1307232"/>
            <a:ext cx="7052567" cy="3660357"/>
          </a:xfrm>
          <a:prstGeom prst="rect">
            <a:avLst/>
          </a:prstGeom>
        </p:spPr>
        <p:txBody>
          <a:bodyPr vert="horz" lIns="68580" tIns="34290" rIns="68580" bIns="3429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350" b="1" dirty="0">
                <a:ln w="0"/>
                <a:solidFill>
                  <a:schemeClr val="tx1"/>
                </a:solidFill>
                <a:latin typeface="Times New Roman" panose="02020603050405020304" pitchFamily="18" charset="0"/>
                <a:cs typeface="Times New Roman" panose="02020603050405020304" pitchFamily="18" charset="0"/>
              </a:rPr>
              <a:t>DEPARTAMENTO DE CIENCIAS ADMINISTRATIVAS, ECONÓMICAS Y DEL COMERCIO</a:t>
            </a:r>
            <a:br>
              <a:rPr lang="es-EC" sz="1350" b="1" dirty="0">
                <a:ln w="0"/>
                <a:solidFill>
                  <a:schemeClr val="tx1"/>
                </a:solidFill>
                <a:latin typeface="Times New Roman" panose="02020603050405020304" pitchFamily="18" charset="0"/>
                <a:cs typeface="Times New Roman" panose="02020603050405020304" pitchFamily="18" charset="0"/>
              </a:rPr>
            </a:br>
            <a:endParaRPr lang="es-EC" sz="1350" b="1" dirty="0">
              <a:ln w="0"/>
              <a:solidFill>
                <a:schemeClr val="tx1"/>
              </a:solidFill>
              <a:latin typeface="Times New Roman" panose="02020603050405020304" pitchFamily="18" charset="0"/>
              <a:cs typeface="Times New Roman" panose="02020603050405020304" pitchFamily="18" charset="0"/>
            </a:endParaRPr>
          </a:p>
          <a:p>
            <a:pPr algn="ctr"/>
            <a:r>
              <a:rPr lang="es-EC" sz="1350" b="1" dirty="0">
                <a:ln w="0"/>
                <a:solidFill>
                  <a:schemeClr val="tx1"/>
                </a:solidFill>
                <a:latin typeface="Times New Roman" panose="02020603050405020304" pitchFamily="18" charset="0"/>
                <a:cs typeface="Times New Roman" panose="02020603050405020304" pitchFamily="18" charset="0"/>
              </a:rPr>
              <a:t>CARRERA DE FINANZAS Y AUDITORÍA</a:t>
            </a:r>
          </a:p>
          <a:p>
            <a:pPr algn="ctr"/>
            <a:endParaRPr lang="es-EC" sz="1350" b="1" dirty="0">
              <a:ln w="0"/>
              <a:solidFill>
                <a:schemeClr val="tx1"/>
              </a:solidFill>
              <a:latin typeface="Times New Roman" panose="02020603050405020304" pitchFamily="18" charset="0"/>
              <a:cs typeface="Times New Roman" panose="02020603050405020304" pitchFamily="18" charset="0"/>
            </a:endParaRPr>
          </a:p>
          <a:p>
            <a:pPr algn="ctr"/>
            <a:br>
              <a:rPr lang="es-EC" sz="1350" b="1" dirty="0">
                <a:ln w="0"/>
                <a:solidFill>
                  <a:schemeClr val="tx1"/>
                </a:solidFill>
                <a:latin typeface="Times New Roman" panose="02020603050405020304" pitchFamily="18" charset="0"/>
                <a:cs typeface="Times New Roman" panose="02020603050405020304" pitchFamily="18" charset="0"/>
              </a:rPr>
            </a:br>
            <a:r>
              <a:rPr lang="es-ES" sz="1300" b="1" dirty="0">
                <a:ln w="0"/>
                <a:solidFill>
                  <a:schemeClr val="tx1"/>
                </a:solidFill>
                <a:latin typeface="Times New Roman" panose="02020603050405020304" pitchFamily="18" charset="0"/>
                <a:cs typeface="Times New Roman" panose="02020603050405020304" pitchFamily="18" charset="0"/>
              </a:rPr>
              <a:t>INCIDENCIA DEL IMPUESTO DIFERIDO EN EL IMPUESTO A LA RENTA DE LAS EMPRESAS DEL SECTOR COMERCIAL, SERVICIOS E INDUSTRIAL DE LA CIUDAD DE QUITO - ECUADOR</a:t>
            </a:r>
            <a:br>
              <a:rPr lang="es-EC" sz="1350" b="1" dirty="0">
                <a:ln w="0"/>
                <a:solidFill>
                  <a:schemeClr val="tx1"/>
                </a:solidFill>
                <a:latin typeface="Times New Roman" panose="02020603050405020304" pitchFamily="18" charset="0"/>
                <a:cs typeface="Times New Roman" panose="02020603050405020304" pitchFamily="18" charset="0"/>
              </a:rPr>
            </a:br>
            <a:br>
              <a:rPr lang="es-EC" sz="1350" b="1" dirty="0">
                <a:ln w="0"/>
                <a:solidFill>
                  <a:schemeClr val="tx1"/>
                </a:solidFill>
                <a:latin typeface="Times New Roman" panose="02020603050405020304" pitchFamily="18" charset="0"/>
                <a:cs typeface="Times New Roman" panose="02020603050405020304" pitchFamily="18" charset="0"/>
              </a:rPr>
            </a:br>
            <a:r>
              <a:rPr lang="es-EC" sz="1350" b="1" dirty="0">
                <a:ln w="0"/>
                <a:solidFill>
                  <a:schemeClr val="tx1"/>
                </a:solidFill>
                <a:latin typeface="Times New Roman" panose="02020603050405020304" pitchFamily="18" charset="0"/>
                <a:cs typeface="Times New Roman" panose="02020603050405020304" pitchFamily="18" charset="0"/>
              </a:rPr>
              <a:t>AUTOR: NARANJO POZO, DAYANA STEFANÍA </a:t>
            </a:r>
            <a:br>
              <a:rPr lang="es-EC" sz="1350" b="1" dirty="0">
                <a:ln w="0"/>
                <a:solidFill>
                  <a:schemeClr val="tx1"/>
                </a:solidFill>
                <a:latin typeface="Times New Roman" panose="02020603050405020304" pitchFamily="18" charset="0"/>
                <a:cs typeface="Times New Roman" panose="02020603050405020304" pitchFamily="18" charset="0"/>
              </a:rPr>
            </a:br>
            <a:br>
              <a:rPr lang="es-EC" sz="1350" b="1" dirty="0">
                <a:ln w="0"/>
                <a:solidFill>
                  <a:schemeClr val="tx1"/>
                </a:solidFill>
                <a:latin typeface="Times New Roman" panose="02020603050405020304" pitchFamily="18" charset="0"/>
                <a:cs typeface="Times New Roman" panose="02020603050405020304" pitchFamily="18" charset="0"/>
              </a:rPr>
            </a:br>
            <a:br>
              <a:rPr lang="es-EC" sz="1350" b="1" dirty="0">
                <a:ln w="0"/>
                <a:solidFill>
                  <a:schemeClr val="tx1"/>
                </a:solidFill>
                <a:latin typeface="Times New Roman" panose="02020603050405020304" pitchFamily="18" charset="0"/>
                <a:cs typeface="Times New Roman" panose="02020603050405020304" pitchFamily="18" charset="0"/>
              </a:rPr>
            </a:br>
            <a:r>
              <a:rPr lang="es-EC" sz="1350" b="1" dirty="0">
                <a:ln w="0"/>
                <a:solidFill>
                  <a:schemeClr val="tx1"/>
                </a:solidFill>
                <a:latin typeface="Times New Roman" panose="02020603050405020304" pitchFamily="18" charset="0"/>
                <a:cs typeface="Times New Roman" panose="02020603050405020304" pitchFamily="18" charset="0"/>
              </a:rPr>
              <a:t>DIRECTOR DE TESIS: </a:t>
            </a:r>
            <a:r>
              <a:rPr lang="es-EC" sz="1300" b="1" dirty="0">
                <a:ln w="0"/>
                <a:solidFill>
                  <a:schemeClr val="tx1"/>
                </a:solidFill>
                <a:latin typeface="Times New Roman" panose="02020603050405020304" pitchFamily="18" charset="0"/>
                <a:cs typeface="Times New Roman" panose="02020603050405020304" pitchFamily="18" charset="0"/>
              </a:rPr>
              <a:t>DR. ALTAMIRANO SALAZAR, WASHINGTON ANIBAL PHD.</a:t>
            </a:r>
            <a:br>
              <a:rPr lang="es-EC" sz="1350" b="1" dirty="0">
                <a:ln w="0"/>
                <a:solidFill>
                  <a:schemeClr val="tx1"/>
                </a:solidFill>
                <a:latin typeface="Times New Roman" panose="02020603050405020304" pitchFamily="18" charset="0"/>
                <a:cs typeface="Times New Roman" panose="02020603050405020304" pitchFamily="18" charset="0"/>
              </a:rPr>
            </a:br>
            <a:br>
              <a:rPr lang="es-EC" sz="1350" b="1" dirty="0">
                <a:ln w="0"/>
                <a:solidFill>
                  <a:schemeClr val="tx1"/>
                </a:solidFill>
                <a:latin typeface="Times New Roman" panose="02020603050405020304" pitchFamily="18" charset="0"/>
                <a:cs typeface="Times New Roman" panose="02020603050405020304" pitchFamily="18" charset="0"/>
              </a:rPr>
            </a:br>
            <a:br>
              <a:rPr lang="es-EC" sz="1200" b="1" dirty="0">
                <a:ln w="0"/>
                <a:solidFill>
                  <a:schemeClr val="tx1"/>
                </a:solidFill>
                <a:latin typeface="Times New Roman" panose="02020603050405020304" pitchFamily="18" charset="0"/>
                <a:cs typeface="Times New Roman" panose="02020603050405020304" pitchFamily="18" charset="0"/>
              </a:rPr>
            </a:br>
            <a:r>
              <a:rPr lang="es-EC" sz="1200" b="1" dirty="0">
                <a:ln w="0"/>
                <a:solidFill>
                  <a:schemeClr val="tx1"/>
                </a:solidFill>
                <a:latin typeface="Times New Roman" panose="02020603050405020304" pitchFamily="18" charset="0"/>
                <a:cs typeface="Times New Roman" panose="02020603050405020304" pitchFamily="18" charset="0"/>
              </a:rPr>
              <a:t>SANGOLQUÍ – 2020</a:t>
            </a:r>
          </a:p>
        </p:txBody>
      </p:sp>
    </p:spTree>
    <p:extLst>
      <p:ext uri="{BB962C8B-B14F-4D97-AF65-F5344CB8AC3E}">
        <p14:creationId xmlns:p14="http://schemas.microsoft.com/office/powerpoint/2010/main" val="194890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29;p61">
            <a:extLst>
              <a:ext uri="{FF2B5EF4-FFF2-40B4-BE49-F238E27FC236}">
                <a16:creationId xmlns:a16="http://schemas.microsoft.com/office/drawing/2014/main" id="{65A77B3B-D375-4BA0-830F-A2A9A1D86107}"/>
              </a:ext>
            </a:extLst>
          </p:cNvPr>
          <p:cNvSpPr txBox="1">
            <a:spLocks/>
          </p:cNvSpPr>
          <p:nvPr/>
        </p:nvSpPr>
        <p:spPr>
          <a:xfrm>
            <a:off x="760662" y="597998"/>
            <a:ext cx="7717800" cy="4343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pPr algn="l"/>
            <a:r>
              <a:rPr lang="es-ES" sz="2400" b="1" i="1" dirty="0">
                <a:solidFill>
                  <a:schemeClr val="accent4">
                    <a:lumMod val="25000"/>
                  </a:schemeClr>
                </a:solidFill>
              </a:rPr>
              <a:t>Guía metodológica</a:t>
            </a:r>
            <a:endParaRPr lang="es-ES" sz="2400" i="1" dirty="0">
              <a:solidFill>
                <a:schemeClr val="accent4">
                  <a:lumMod val="25000"/>
                </a:schemeClr>
              </a:solidFill>
            </a:endParaRPr>
          </a:p>
        </p:txBody>
      </p:sp>
      <p:pic>
        <p:nvPicPr>
          <p:cNvPr id="2" name="Imagen 1">
            <a:extLst>
              <a:ext uri="{FF2B5EF4-FFF2-40B4-BE49-F238E27FC236}">
                <a16:creationId xmlns:a16="http://schemas.microsoft.com/office/drawing/2014/main" id="{EB8F1FF0-2637-4329-B179-C66A61AFA260}"/>
              </a:ext>
            </a:extLst>
          </p:cNvPr>
          <p:cNvPicPr>
            <a:picLocks noChangeAspect="1"/>
          </p:cNvPicPr>
          <p:nvPr/>
        </p:nvPicPr>
        <p:blipFill rotWithShape="1">
          <a:blip r:embed="rId3"/>
          <a:srcRect l="21046" t="13833" r="15597" b="13160"/>
          <a:stretch/>
        </p:blipFill>
        <p:spPr>
          <a:xfrm>
            <a:off x="2077504" y="1233489"/>
            <a:ext cx="5227061" cy="3386441"/>
          </a:xfrm>
          <a:prstGeom prst="rect">
            <a:avLst/>
          </a:prstGeom>
        </p:spPr>
      </p:pic>
    </p:spTree>
    <p:extLst>
      <p:ext uri="{BB962C8B-B14F-4D97-AF65-F5344CB8AC3E}">
        <p14:creationId xmlns:p14="http://schemas.microsoft.com/office/powerpoint/2010/main" val="361147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49BA9DC-0063-41F0-9BBC-5DC2400F7DAC}"/>
              </a:ext>
            </a:extLst>
          </p:cNvPr>
          <p:cNvGraphicFramePr>
            <a:graphicFrameLocks noGrp="1"/>
          </p:cNvGraphicFramePr>
          <p:nvPr/>
        </p:nvGraphicFramePr>
        <p:xfrm>
          <a:off x="1084920" y="1246373"/>
          <a:ext cx="6974160" cy="3169920"/>
        </p:xfrm>
        <a:graphic>
          <a:graphicData uri="http://schemas.openxmlformats.org/drawingml/2006/table">
            <a:tbl>
              <a:tblPr firstRow="1" bandRow="1">
                <a:tableStyleId>{3B4B98B0-60AC-42C2-AFA5-B58CD77FA1E5}</a:tableStyleId>
              </a:tblPr>
              <a:tblGrid>
                <a:gridCol w="1743540">
                  <a:extLst>
                    <a:ext uri="{9D8B030D-6E8A-4147-A177-3AD203B41FA5}">
                      <a16:colId xmlns:a16="http://schemas.microsoft.com/office/drawing/2014/main" val="909039191"/>
                    </a:ext>
                  </a:extLst>
                </a:gridCol>
                <a:gridCol w="1743540">
                  <a:extLst>
                    <a:ext uri="{9D8B030D-6E8A-4147-A177-3AD203B41FA5}">
                      <a16:colId xmlns:a16="http://schemas.microsoft.com/office/drawing/2014/main" val="1802230621"/>
                    </a:ext>
                  </a:extLst>
                </a:gridCol>
                <a:gridCol w="1743540">
                  <a:extLst>
                    <a:ext uri="{9D8B030D-6E8A-4147-A177-3AD203B41FA5}">
                      <a16:colId xmlns:a16="http://schemas.microsoft.com/office/drawing/2014/main" val="3853019802"/>
                    </a:ext>
                  </a:extLst>
                </a:gridCol>
                <a:gridCol w="1743540">
                  <a:extLst>
                    <a:ext uri="{9D8B030D-6E8A-4147-A177-3AD203B41FA5}">
                      <a16:colId xmlns:a16="http://schemas.microsoft.com/office/drawing/2014/main" val="1259775497"/>
                    </a:ext>
                  </a:extLst>
                </a:gridCol>
              </a:tblGrid>
              <a:tr h="0">
                <a:tc>
                  <a:txBody>
                    <a:bodyPr/>
                    <a:lstStyle/>
                    <a:p>
                      <a:r>
                        <a:rPr lang="es-EC" dirty="0"/>
                        <a:t>Activo en base financiera</a:t>
                      </a:r>
                    </a:p>
                  </a:txBody>
                  <a:tcPr/>
                </a:tc>
                <a:tc>
                  <a:txBody>
                    <a:bodyPr/>
                    <a:lstStyle/>
                    <a:p>
                      <a:r>
                        <a:rPr lang="es-EC" dirty="0"/>
                        <a:t>Activo en base  tributaria</a:t>
                      </a:r>
                    </a:p>
                  </a:txBody>
                  <a:tcPr/>
                </a:tc>
                <a:tc>
                  <a:txBody>
                    <a:bodyPr/>
                    <a:lstStyle/>
                    <a:p>
                      <a:r>
                        <a:rPr lang="es-EC" dirty="0"/>
                        <a:t>Diferencia</a:t>
                      </a:r>
                      <a:r>
                        <a:rPr lang="es-EC" baseline="0" dirty="0"/>
                        <a:t> Temporaria Deducible</a:t>
                      </a:r>
                      <a:endParaRPr lang="es-EC" dirty="0"/>
                    </a:p>
                  </a:txBody>
                  <a:tcPr/>
                </a:tc>
                <a:tc>
                  <a:txBody>
                    <a:bodyPr/>
                    <a:lstStyle/>
                    <a:p>
                      <a:r>
                        <a:rPr lang="es-EC" dirty="0"/>
                        <a:t>Activo</a:t>
                      </a:r>
                      <a:r>
                        <a:rPr lang="es-EC" baseline="0" dirty="0"/>
                        <a:t> por Impuesto Diferido.</a:t>
                      </a:r>
                      <a:endParaRPr lang="es-EC" dirty="0"/>
                    </a:p>
                  </a:txBody>
                  <a:tcPr/>
                </a:tc>
                <a:extLst>
                  <a:ext uri="{0D108BD9-81ED-4DB2-BD59-A6C34878D82A}">
                    <a16:rowId xmlns:a16="http://schemas.microsoft.com/office/drawing/2014/main" val="3713975129"/>
                  </a:ext>
                </a:extLst>
              </a:tr>
              <a:tr h="975360">
                <a:tc>
                  <a:txBody>
                    <a:bodyPr/>
                    <a:lstStyle/>
                    <a:p>
                      <a:r>
                        <a:rPr lang="es-EC" dirty="0"/>
                        <a:t>Activo en base financiera</a:t>
                      </a:r>
                    </a:p>
                  </a:txBody>
                  <a:tcPr/>
                </a:tc>
                <a:tc>
                  <a:txBody>
                    <a:bodyPr/>
                    <a:lstStyle/>
                    <a:p>
                      <a:r>
                        <a:rPr lang="es-EC" dirty="0"/>
                        <a:t>Activo</a:t>
                      </a:r>
                      <a:r>
                        <a:rPr lang="es-EC" baseline="0" dirty="0"/>
                        <a:t> en base tributaria</a:t>
                      </a:r>
                      <a:endParaRPr lang="es-EC" dirty="0"/>
                    </a:p>
                  </a:txBody>
                  <a:tcPr/>
                </a:tc>
                <a:tc>
                  <a:txBody>
                    <a:bodyPr/>
                    <a:lstStyle/>
                    <a:p>
                      <a:r>
                        <a:rPr lang="es-EC" dirty="0"/>
                        <a:t>Diferencia</a:t>
                      </a:r>
                      <a:r>
                        <a:rPr lang="es-EC" baseline="0" dirty="0"/>
                        <a:t> Temporaria Imponible</a:t>
                      </a:r>
                      <a:endParaRPr lang="es-EC" dirty="0"/>
                    </a:p>
                  </a:txBody>
                  <a:tcPr/>
                </a:tc>
                <a:tc>
                  <a:txBody>
                    <a:bodyPr/>
                    <a:lstStyle/>
                    <a:p>
                      <a:r>
                        <a:rPr lang="es-EC" dirty="0"/>
                        <a:t>Pasivo</a:t>
                      </a:r>
                      <a:r>
                        <a:rPr lang="es-EC" baseline="0" dirty="0"/>
                        <a:t> por Impuesto Diferido.</a:t>
                      </a:r>
                      <a:endParaRPr lang="es-EC" dirty="0"/>
                    </a:p>
                  </a:txBody>
                  <a:tcPr/>
                </a:tc>
                <a:extLst>
                  <a:ext uri="{0D108BD9-81ED-4DB2-BD59-A6C34878D82A}">
                    <a16:rowId xmlns:a16="http://schemas.microsoft.com/office/drawing/2014/main" val="2663803995"/>
                  </a:ext>
                </a:extLst>
              </a:tr>
              <a:tr h="0">
                <a:tc>
                  <a:txBody>
                    <a:bodyPr/>
                    <a:lstStyle/>
                    <a:p>
                      <a:r>
                        <a:rPr lang="es-EC" dirty="0"/>
                        <a:t>Pasivo</a:t>
                      </a:r>
                      <a:r>
                        <a:rPr lang="es-EC" baseline="0" dirty="0"/>
                        <a:t> en base financiera</a:t>
                      </a:r>
                      <a:endParaRPr lang="es-EC" dirty="0"/>
                    </a:p>
                  </a:txBody>
                  <a:tcPr/>
                </a:tc>
                <a:tc>
                  <a:txBody>
                    <a:bodyPr/>
                    <a:lstStyle/>
                    <a:p>
                      <a:r>
                        <a:rPr lang="es-EC" dirty="0"/>
                        <a:t>Pasivo en base tributaria </a:t>
                      </a:r>
                    </a:p>
                  </a:txBody>
                  <a:tcPr/>
                </a:tc>
                <a:tc>
                  <a:txBody>
                    <a:bodyPr/>
                    <a:lstStyle/>
                    <a:p>
                      <a:r>
                        <a:rPr lang="es-EC" dirty="0"/>
                        <a:t>Diferencia Temporaria</a:t>
                      </a:r>
                      <a:r>
                        <a:rPr lang="es-EC" baseline="0" dirty="0"/>
                        <a:t> Deducible</a:t>
                      </a:r>
                      <a:endParaRPr lang="es-EC" dirty="0"/>
                    </a:p>
                  </a:txBody>
                  <a:tcPr/>
                </a:tc>
                <a:tc>
                  <a:txBody>
                    <a:bodyPr/>
                    <a:lstStyle/>
                    <a:p>
                      <a:r>
                        <a:rPr lang="es-EC" dirty="0"/>
                        <a:t>Activo por Impuesto Diferido.</a:t>
                      </a:r>
                    </a:p>
                  </a:txBody>
                  <a:tcPr/>
                </a:tc>
                <a:extLst>
                  <a:ext uri="{0D108BD9-81ED-4DB2-BD59-A6C34878D82A}">
                    <a16:rowId xmlns:a16="http://schemas.microsoft.com/office/drawing/2014/main" val="216970518"/>
                  </a:ext>
                </a:extLst>
              </a:tr>
              <a:tr h="0">
                <a:tc>
                  <a:txBody>
                    <a:bodyPr/>
                    <a:lstStyle/>
                    <a:p>
                      <a:r>
                        <a:rPr lang="es-EC" dirty="0"/>
                        <a:t>Pasivo en base financiera </a:t>
                      </a:r>
                    </a:p>
                  </a:txBody>
                  <a:tcPr/>
                </a:tc>
                <a:tc>
                  <a:txBody>
                    <a:bodyPr/>
                    <a:lstStyle/>
                    <a:p>
                      <a:r>
                        <a:rPr lang="es-EC" dirty="0"/>
                        <a:t>Pasivo en base tributaria</a:t>
                      </a:r>
                    </a:p>
                  </a:txBody>
                  <a:tcPr/>
                </a:tc>
                <a:tc>
                  <a:txBody>
                    <a:bodyPr/>
                    <a:lstStyle/>
                    <a:p>
                      <a:pPr algn="l"/>
                      <a:r>
                        <a:rPr lang="es-EC" dirty="0"/>
                        <a:t>Diferencia</a:t>
                      </a:r>
                      <a:r>
                        <a:rPr lang="es-EC" baseline="0" dirty="0"/>
                        <a:t> Temporaria Imponible</a:t>
                      </a:r>
                      <a:endParaRPr lang="es-EC" dirty="0"/>
                    </a:p>
                  </a:txBody>
                  <a:tcPr/>
                </a:tc>
                <a:tc>
                  <a:txBody>
                    <a:bodyPr/>
                    <a:lstStyle/>
                    <a:p>
                      <a:r>
                        <a:rPr lang="es-EC" dirty="0"/>
                        <a:t>Pasivo por Impuesto Diferido.</a:t>
                      </a:r>
                    </a:p>
                  </a:txBody>
                  <a:tcPr/>
                </a:tc>
                <a:extLst>
                  <a:ext uri="{0D108BD9-81ED-4DB2-BD59-A6C34878D82A}">
                    <a16:rowId xmlns:a16="http://schemas.microsoft.com/office/drawing/2014/main" val="3979651941"/>
                  </a:ext>
                </a:extLst>
              </a:tr>
            </a:tbl>
          </a:graphicData>
        </a:graphic>
      </p:graphicFrame>
      <p:sp>
        <p:nvSpPr>
          <p:cNvPr id="5" name="Rectángulo 4">
            <a:extLst>
              <a:ext uri="{FF2B5EF4-FFF2-40B4-BE49-F238E27FC236}">
                <a16:creationId xmlns:a16="http://schemas.microsoft.com/office/drawing/2014/main" id="{C6CD6D83-3E48-46A3-94E9-0F061E356DB8}"/>
              </a:ext>
            </a:extLst>
          </p:cNvPr>
          <p:cNvSpPr/>
          <p:nvPr/>
        </p:nvSpPr>
        <p:spPr>
          <a:xfrm>
            <a:off x="2402957" y="1339701"/>
            <a:ext cx="499730" cy="4465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200" dirty="0">
                <a:solidFill>
                  <a:srgbClr val="0070C0"/>
                </a:solidFill>
              </a:rPr>
              <a:t>&lt;</a:t>
            </a:r>
          </a:p>
        </p:txBody>
      </p:sp>
      <p:sp>
        <p:nvSpPr>
          <p:cNvPr id="7" name="Rectángulo 6">
            <a:extLst>
              <a:ext uri="{FF2B5EF4-FFF2-40B4-BE49-F238E27FC236}">
                <a16:creationId xmlns:a16="http://schemas.microsoft.com/office/drawing/2014/main" id="{69C9A870-8D0D-45AA-9EA4-187114128463}"/>
              </a:ext>
            </a:extLst>
          </p:cNvPr>
          <p:cNvSpPr/>
          <p:nvPr/>
        </p:nvSpPr>
        <p:spPr>
          <a:xfrm>
            <a:off x="2385232" y="3684476"/>
            <a:ext cx="499730" cy="4465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200" dirty="0">
                <a:solidFill>
                  <a:srgbClr val="0070C0"/>
                </a:solidFill>
              </a:rPr>
              <a:t>&lt;</a:t>
            </a:r>
          </a:p>
        </p:txBody>
      </p:sp>
      <p:sp>
        <p:nvSpPr>
          <p:cNvPr id="9" name="Rectángulo 8">
            <a:extLst>
              <a:ext uri="{FF2B5EF4-FFF2-40B4-BE49-F238E27FC236}">
                <a16:creationId xmlns:a16="http://schemas.microsoft.com/office/drawing/2014/main" id="{848038DF-A6AC-468F-AB86-3F97BC3E92CE}"/>
              </a:ext>
            </a:extLst>
          </p:cNvPr>
          <p:cNvSpPr/>
          <p:nvPr/>
        </p:nvSpPr>
        <p:spPr>
          <a:xfrm>
            <a:off x="2385232" y="2059021"/>
            <a:ext cx="499730" cy="4465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200" dirty="0">
                <a:solidFill>
                  <a:srgbClr val="0070C0"/>
                </a:solidFill>
              </a:rPr>
              <a:t>&gt;</a:t>
            </a:r>
          </a:p>
        </p:txBody>
      </p:sp>
      <p:sp>
        <p:nvSpPr>
          <p:cNvPr id="11" name="Rectángulo 10">
            <a:extLst>
              <a:ext uri="{FF2B5EF4-FFF2-40B4-BE49-F238E27FC236}">
                <a16:creationId xmlns:a16="http://schemas.microsoft.com/office/drawing/2014/main" id="{078CB65B-A40D-452F-BA92-C6142C4DF06F}"/>
              </a:ext>
            </a:extLst>
          </p:cNvPr>
          <p:cNvSpPr/>
          <p:nvPr/>
        </p:nvSpPr>
        <p:spPr>
          <a:xfrm>
            <a:off x="2374598" y="2965156"/>
            <a:ext cx="499730" cy="4465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3200" dirty="0">
                <a:solidFill>
                  <a:srgbClr val="0070C0"/>
                </a:solidFill>
              </a:rPr>
              <a:t>&gt;</a:t>
            </a:r>
          </a:p>
        </p:txBody>
      </p:sp>
      <p:pic>
        <p:nvPicPr>
          <p:cNvPr id="10242" name="Picture 2" descr="CRA LA RIBERA.">
            <a:extLst>
              <a:ext uri="{FF2B5EF4-FFF2-40B4-BE49-F238E27FC236}">
                <a16:creationId xmlns:a16="http://schemas.microsoft.com/office/drawing/2014/main" id="{8ECC978D-F0E4-40F8-A672-79C757E2BB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47417" y="456723"/>
            <a:ext cx="918387" cy="76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7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3BA68D6-23C3-426C-9B43-E0BE6A990563}"/>
              </a:ext>
            </a:extLst>
          </p:cNvPr>
          <p:cNvPicPr>
            <a:picLocks noChangeAspect="1"/>
          </p:cNvPicPr>
          <p:nvPr/>
        </p:nvPicPr>
        <p:blipFill rotWithShape="1">
          <a:blip r:embed="rId2"/>
          <a:srcRect l="20930" t="25208" r="15465" b="29291"/>
          <a:stretch/>
        </p:blipFill>
        <p:spPr>
          <a:xfrm>
            <a:off x="2137137" y="786808"/>
            <a:ext cx="4915963" cy="2030819"/>
          </a:xfrm>
          <a:prstGeom prst="rect">
            <a:avLst/>
          </a:prstGeom>
        </p:spPr>
      </p:pic>
      <p:pic>
        <p:nvPicPr>
          <p:cNvPr id="5" name="Imagen 4">
            <a:extLst>
              <a:ext uri="{FF2B5EF4-FFF2-40B4-BE49-F238E27FC236}">
                <a16:creationId xmlns:a16="http://schemas.microsoft.com/office/drawing/2014/main" id="{297C9233-2107-4399-A5D1-B7C7C44E4127}"/>
              </a:ext>
            </a:extLst>
          </p:cNvPr>
          <p:cNvPicPr>
            <a:picLocks noChangeAspect="1"/>
          </p:cNvPicPr>
          <p:nvPr/>
        </p:nvPicPr>
        <p:blipFill rotWithShape="1">
          <a:blip r:embed="rId3"/>
          <a:srcRect l="20581" t="35755" r="16279" b="25786"/>
          <a:stretch/>
        </p:blipFill>
        <p:spPr>
          <a:xfrm>
            <a:off x="2137137" y="2966846"/>
            <a:ext cx="4915963" cy="1683507"/>
          </a:xfrm>
          <a:prstGeom prst="rect">
            <a:avLst/>
          </a:prstGeom>
        </p:spPr>
      </p:pic>
    </p:spTree>
    <p:extLst>
      <p:ext uri="{BB962C8B-B14F-4D97-AF65-F5344CB8AC3E}">
        <p14:creationId xmlns:p14="http://schemas.microsoft.com/office/powerpoint/2010/main" val="132982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29" name="Google Shape;1929;p61"/>
          <p:cNvSpPr txBox="1">
            <a:spLocks noGrp="1"/>
          </p:cNvSpPr>
          <p:nvPr>
            <p:ph type="title"/>
          </p:nvPr>
        </p:nvSpPr>
        <p:spPr>
          <a:xfrm>
            <a:off x="695697" y="626331"/>
            <a:ext cx="7717800" cy="4343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Diagnóstico</a:t>
            </a:r>
            <a:endParaRPr b="1" dirty="0"/>
          </a:p>
        </p:txBody>
      </p:sp>
      <p:sp>
        <p:nvSpPr>
          <p:cNvPr id="108" name="Google Shape;1929;p61">
            <a:extLst>
              <a:ext uri="{FF2B5EF4-FFF2-40B4-BE49-F238E27FC236}">
                <a16:creationId xmlns:a16="http://schemas.microsoft.com/office/drawing/2014/main" id="{293DAC66-7FFA-4CAC-8440-F5712A71E41F}"/>
              </a:ext>
            </a:extLst>
          </p:cNvPr>
          <p:cNvSpPr txBox="1">
            <a:spLocks/>
          </p:cNvSpPr>
          <p:nvPr/>
        </p:nvSpPr>
        <p:spPr>
          <a:xfrm>
            <a:off x="695697" y="1060704"/>
            <a:ext cx="7717800" cy="78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pPr algn="l"/>
            <a:r>
              <a:rPr lang="es-ES" b="1" i="1" dirty="0"/>
              <a:t>Empresa 3</a:t>
            </a:r>
          </a:p>
        </p:txBody>
      </p:sp>
      <p:graphicFrame>
        <p:nvGraphicFramePr>
          <p:cNvPr id="4" name="Diagrama 3">
            <a:extLst>
              <a:ext uri="{FF2B5EF4-FFF2-40B4-BE49-F238E27FC236}">
                <a16:creationId xmlns:a16="http://schemas.microsoft.com/office/drawing/2014/main" id="{A80B2573-CFF2-4F8F-8388-C4AB5FA1AEFF}"/>
              </a:ext>
            </a:extLst>
          </p:cNvPr>
          <p:cNvGraphicFramePr/>
          <p:nvPr>
            <p:extLst>
              <p:ext uri="{D42A27DB-BD31-4B8C-83A1-F6EECF244321}">
                <p14:modId xmlns:p14="http://schemas.microsoft.com/office/powerpoint/2010/main" val="3267737511"/>
              </p:ext>
            </p:extLst>
          </p:nvPr>
        </p:nvGraphicFramePr>
        <p:xfrm>
          <a:off x="3633882" y="1495077"/>
          <a:ext cx="4552985" cy="3131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10" descr="30 Ejemplos de la Química en la Vida Cotidiana">
            <a:extLst>
              <a:ext uri="{FF2B5EF4-FFF2-40B4-BE49-F238E27FC236}">
                <a16:creationId xmlns:a16="http://schemas.microsoft.com/office/drawing/2014/main" id="{6E3CA472-A3DF-44BF-8909-6BE766C7D5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503" y="1840704"/>
            <a:ext cx="2621661" cy="25890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01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29" name="Google Shape;1929;p61"/>
          <p:cNvSpPr txBox="1">
            <a:spLocks noGrp="1"/>
          </p:cNvSpPr>
          <p:nvPr>
            <p:ph type="title"/>
          </p:nvPr>
        </p:nvSpPr>
        <p:spPr>
          <a:xfrm>
            <a:off x="695697" y="626331"/>
            <a:ext cx="7717800" cy="4343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Amortización de pérdidas tributarias</a:t>
            </a:r>
            <a:endParaRPr b="1" dirty="0"/>
          </a:p>
        </p:txBody>
      </p:sp>
      <p:graphicFrame>
        <p:nvGraphicFramePr>
          <p:cNvPr id="2" name="Diagrama 1">
            <a:extLst>
              <a:ext uri="{FF2B5EF4-FFF2-40B4-BE49-F238E27FC236}">
                <a16:creationId xmlns:a16="http://schemas.microsoft.com/office/drawing/2014/main" id="{2FE3A7E3-15A0-4B2E-ABCA-A05B1C33C2B6}"/>
              </a:ext>
            </a:extLst>
          </p:cNvPr>
          <p:cNvGraphicFramePr/>
          <p:nvPr>
            <p:extLst>
              <p:ext uri="{D42A27DB-BD31-4B8C-83A1-F6EECF244321}">
                <p14:modId xmlns:p14="http://schemas.microsoft.com/office/powerpoint/2010/main" val="3660246163"/>
              </p:ext>
            </p:extLst>
          </p:nvPr>
        </p:nvGraphicFramePr>
        <p:xfrm>
          <a:off x="896488" y="1581029"/>
          <a:ext cx="7517009" cy="2936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768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29" name="Google Shape;1929;p61"/>
          <p:cNvSpPr txBox="1">
            <a:spLocks noGrp="1"/>
          </p:cNvSpPr>
          <p:nvPr>
            <p:ph type="title"/>
          </p:nvPr>
        </p:nvSpPr>
        <p:spPr>
          <a:xfrm>
            <a:off x="713100" y="663207"/>
            <a:ext cx="7717800" cy="4343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i="1" dirty="0"/>
              <a:t>Amortización de pérdidas tributarias</a:t>
            </a:r>
            <a:endParaRPr sz="2000" b="1" i="1" dirty="0"/>
          </a:p>
        </p:txBody>
      </p:sp>
      <p:sp>
        <p:nvSpPr>
          <p:cNvPr id="80" name="Google Shape;1176;p28">
            <a:extLst>
              <a:ext uri="{FF2B5EF4-FFF2-40B4-BE49-F238E27FC236}">
                <a16:creationId xmlns:a16="http://schemas.microsoft.com/office/drawing/2014/main" id="{23C9DC43-9139-416A-8D2D-F728EA9FAC99}"/>
              </a:ext>
            </a:extLst>
          </p:cNvPr>
          <p:cNvSpPr/>
          <p:nvPr/>
        </p:nvSpPr>
        <p:spPr>
          <a:xfrm>
            <a:off x="4611883" y="1977594"/>
            <a:ext cx="1291642" cy="440034"/>
          </a:xfrm>
          <a:custGeom>
            <a:avLst/>
            <a:gdLst/>
            <a:ahLst/>
            <a:cxnLst/>
            <a:rect l="l" t="t" r="r" b="b"/>
            <a:pathLst>
              <a:path w="36351" h="12384" extrusionOk="0">
                <a:moveTo>
                  <a:pt x="1" y="1"/>
                </a:moveTo>
                <a:lnTo>
                  <a:pt x="1" y="1358"/>
                </a:lnTo>
                <a:cubicBezTo>
                  <a:pt x="2429" y="1644"/>
                  <a:pt x="4311" y="3692"/>
                  <a:pt x="4311" y="6192"/>
                </a:cubicBezTo>
                <a:cubicBezTo>
                  <a:pt x="4311" y="8692"/>
                  <a:pt x="2429" y="10752"/>
                  <a:pt x="1" y="11038"/>
                </a:cubicBezTo>
                <a:lnTo>
                  <a:pt x="1" y="12383"/>
                </a:lnTo>
                <a:lnTo>
                  <a:pt x="32040" y="12383"/>
                </a:lnTo>
                <a:lnTo>
                  <a:pt x="32040" y="10502"/>
                </a:lnTo>
                <a:cubicBezTo>
                  <a:pt x="34422" y="10502"/>
                  <a:pt x="36350" y="8573"/>
                  <a:pt x="36350" y="6192"/>
                </a:cubicBezTo>
                <a:cubicBezTo>
                  <a:pt x="36350" y="3823"/>
                  <a:pt x="34422" y="1894"/>
                  <a:pt x="32040" y="1894"/>
                </a:cubicBezTo>
                <a:lnTo>
                  <a:pt x="32040" y="1"/>
                </a:ln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2015</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0" name="Google Shape;1186;p28">
            <a:extLst>
              <a:ext uri="{FF2B5EF4-FFF2-40B4-BE49-F238E27FC236}">
                <a16:creationId xmlns:a16="http://schemas.microsoft.com/office/drawing/2014/main" id="{687024D6-537C-4C2A-B350-13816CFEC01F}"/>
              </a:ext>
            </a:extLst>
          </p:cNvPr>
          <p:cNvSpPr/>
          <p:nvPr/>
        </p:nvSpPr>
        <p:spPr>
          <a:xfrm>
            <a:off x="5779493" y="1959435"/>
            <a:ext cx="1291216" cy="446684"/>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1" y="12383"/>
                </a:lnTo>
                <a:lnTo>
                  <a:pt x="32041" y="10502"/>
                </a:lnTo>
                <a:cubicBezTo>
                  <a:pt x="34422" y="10502"/>
                  <a:pt x="36339" y="8573"/>
                  <a:pt x="36339" y="6192"/>
                </a:cubicBezTo>
                <a:cubicBezTo>
                  <a:pt x="36339" y="3823"/>
                  <a:pt x="34422" y="1894"/>
                  <a:pt x="32041" y="1894"/>
                </a:cubicBezTo>
                <a:lnTo>
                  <a:pt x="32041" y="1"/>
                </a:lnTo>
                <a:close/>
              </a:path>
            </a:pathLst>
          </a:custGeom>
          <a:solidFill>
            <a:srgbClr val="09E7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tx1"/>
                </a:solidFill>
                <a:latin typeface="Fira Sans Extra Condensed Medium"/>
                <a:ea typeface="Fira Sans Extra Condensed Medium"/>
                <a:cs typeface="Fira Sans Extra Condensed Medium"/>
                <a:sym typeface="Fira Sans Extra Condensed Medium"/>
              </a:rPr>
              <a:t>2014</a:t>
            </a:r>
            <a:endParaRPr sz="1600" b="1" dirty="0">
              <a:solidFill>
                <a:schemeClr val="tx1"/>
              </a:solidFill>
              <a:latin typeface="Fira Sans Extra Condensed Medium"/>
              <a:ea typeface="Fira Sans Extra Condensed Medium"/>
              <a:cs typeface="Fira Sans Extra Condensed Medium"/>
              <a:sym typeface="Fira Sans Extra Condensed Medium"/>
            </a:endParaRPr>
          </a:p>
        </p:txBody>
      </p:sp>
      <p:sp>
        <p:nvSpPr>
          <p:cNvPr id="100" name="Google Shape;1203;p28">
            <a:extLst>
              <a:ext uri="{FF2B5EF4-FFF2-40B4-BE49-F238E27FC236}">
                <a16:creationId xmlns:a16="http://schemas.microsoft.com/office/drawing/2014/main" id="{1205E780-CAA4-411B-9CCF-D0AE9855FE91}"/>
              </a:ext>
            </a:extLst>
          </p:cNvPr>
          <p:cNvSpPr/>
          <p:nvPr/>
        </p:nvSpPr>
        <p:spPr>
          <a:xfrm>
            <a:off x="6947211" y="1977594"/>
            <a:ext cx="1291180" cy="440034"/>
          </a:xfrm>
          <a:custGeom>
            <a:avLst/>
            <a:gdLst/>
            <a:ahLst/>
            <a:cxnLst/>
            <a:rect l="l" t="t" r="r" b="b"/>
            <a:pathLst>
              <a:path w="36338" h="12384" extrusionOk="0">
                <a:moveTo>
                  <a:pt x="0" y="1"/>
                </a:moveTo>
                <a:lnTo>
                  <a:pt x="0" y="1358"/>
                </a:lnTo>
                <a:cubicBezTo>
                  <a:pt x="2417" y="1644"/>
                  <a:pt x="4298" y="3692"/>
                  <a:pt x="4298" y="6192"/>
                </a:cubicBezTo>
                <a:cubicBezTo>
                  <a:pt x="4298" y="8692"/>
                  <a:pt x="2417" y="10752"/>
                  <a:pt x="0" y="11038"/>
                </a:cubicBezTo>
                <a:lnTo>
                  <a:pt x="0" y="12383"/>
                </a:lnTo>
                <a:lnTo>
                  <a:pt x="32040" y="12383"/>
                </a:lnTo>
                <a:lnTo>
                  <a:pt x="32040" y="10502"/>
                </a:lnTo>
                <a:cubicBezTo>
                  <a:pt x="34409" y="10502"/>
                  <a:pt x="36338" y="8573"/>
                  <a:pt x="36338" y="6192"/>
                </a:cubicBezTo>
                <a:cubicBezTo>
                  <a:pt x="36338" y="3823"/>
                  <a:pt x="34409" y="1894"/>
                  <a:pt x="32040" y="1894"/>
                </a:cubicBezTo>
                <a:lnTo>
                  <a:pt x="32040" y="1"/>
                </a:ln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tx1"/>
                </a:solidFill>
                <a:latin typeface="Fira Sans Extra Condensed Medium"/>
                <a:ea typeface="Fira Sans Extra Condensed Medium"/>
                <a:cs typeface="Fira Sans Extra Condensed Medium"/>
                <a:sym typeface="Fira Sans Extra Condensed Medium"/>
              </a:rPr>
              <a:t>2013</a:t>
            </a:r>
            <a:endParaRPr sz="1600" b="1" dirty="0">
              <a:solidFill>
                <a:schemeClr val="tx1"/>
              </a:solidFill>
              <a:latin typeface="Fira Sans Extra Condensed Medium"/>
              <a:ea typeface="Fira Sans Extra Condensed Medium"/>
              <a:cs typeface="Fira Sans Extra Condensed Medium"/>
              <a:sym typeface="Fira Sans Extra Condensed Medium"/>
            </a:endParaRPr>
          </a:p>
        </p:txBody>
      </p:sp>
      <p:sp>
        <p:nvSpPr>
          <p:cNvPr id="120" name="Google Shape;1211;p28">
            <a:extLst>
              <a:ext uri="{FF2B5EF4-FFF2-40B4-BE49-F238E27FC236}">
                <a16:creationId xmlns:a16="http://schemas.microsoft.com/office/drawing/2014/main" id="{32415DEF-3D3F-4AD8-89A8-7CB45AF88752}"/>
              </a:ext>
            </a:extLst>
          </p:cNvPr>
          <p:cNvSpPr/>
          <p:nvPr/>
        </p:nvSpPr>
        <p:spPr>
          <a:xfrm>
            <a:off x="1109761" y="1977594"/>
            <a:ext cx="1291216" cy="440034"/>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0" y="12383"/>
                </a:lnTo>
                <a:lnTo>
                  <a:pt x="32040" y="10502"/>
                </a:lnTo>
                <a:cubicBezTo>
                  <a:pt x="34410" y="10502"/>
                  <a:pt x="36338" y="8573"/>
                  <a:pt x="36338" y="6192"/>
                </a:cubicBezTo>
                <a:cubicBezTo>
                  <a:pt x="36338" y="3823"/>
                  <a:pt x="34410" y="1894"/>
                  <a:pt x="32040" y="1894"/>
                </a:cubicBezTo>
                <a:lnTo>
                  <a:pt x="32040" y="1"/>
                </a:ln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2018</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25" name="Google Shape;1230;p28">
            <a:extLst>
              <a:ext uri="{FF2B5EF4-FFF2-40B4-BE49-F238E27FC236}">
                <a16:creationId xmlns:a16="http://schemas.microsoft.com/office/drawing/2014/main" id="{AB68BC5F-43DC-4E18-B677-14B7C4667D42}"/>
              </a:ext>
            </a:extLst>
          </p:cNvPr>
          <p:cNvSpPr/>
          <p:nvPr/>
        </p:nvSpPr>
        <p:spPr>
          <a:xfrm>
            <a:off x="2276981" y="1977594"/>
            <a:ext cx="1291642" cy="440034"/>
          </a:xfrm>
          <a:custGeom>
            <a:avLst/>
            <a:gdLst/>
            <a:ahLst/>
            <a:cxnLst/>
            <a:rect l="l" t="t" r="r" b="b"/>
            <a:pathLst>
              <a:path w="36351" h="12384" extrusionOk="0">
                <a:moveTo>
                  <a:pt x="1" y="1"/>
                </a:moveTo>
                <a:lnTo>
                  <a:pt x="1" y="1358"/>
                </a:lnTo>
                <a:cubicBezTo>
                  <a:pt x="2430" y="1644"/>
                  <a:pt x="4311" y="3692"/>
                  <a:pt x="4311" y="6192"/>
                </a:cubicBezTo>
                <a:cubicBezTo>
                  <a:pt x="4311" y="8692"/>
                  <a:pt x="2430" y="10752"/>
                  <a:pt x="1" y="11038"/>
                </a:cubicBezTo>
                <a:lnTo>
                  <a:pt x="1" y="12383"/>
                </a:lnTo>
                <a:lnTo>
                  <a:pt x="32041" y="12383"/>
                </a:lnTo>
                <a:lnTo>
                  <a:pt x="32041" y="10502"/>
                </a:lnTo>
                <a:cubicBezTo>
                  <a:pt x="34422" y="10502"/>
                  <a:pt x="36351" y="8573"/>
                  <a:pt x="36351" y="6192"/>
                </a:cubicBezTo>
                <a:cubicBezTo>
                  <a:pt x="36351" y="3823"/>
                  <a:pt x="34422" y="1894"/>
                  <a:pt x="32041" y="1894"/>
                </a:cubicBezTo>
                <a:lnTo>
                  <a:pt x="32041"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2017</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45" name="Google Shape;1239;p28">
            <a:extLst>
              <a:ext uri="{FF2B5EF4-FFF2-40B4-BE49-F238E27FC236}">
                <a16:creationId xmlns:a16="http://schemas.microsoft.com/office/drawing/2014/main" id="{7E192A74-73EF-4334-A06C-BBF0171F3523}"/>
              </a:ext>
            </a:extLst>
          </p:cNvPr>
          <p:cNvSpPr/>
          <p:nvPr/>
        </p:nvSpPr>
        <p:spPr>
          <a:xfrm>
            <a:off x="3444663" y="1977594"/>
            <a:ext cx="1291216" cy="440034"/>
          </a:xfrm>
          <a:custGeom>
            <a:avLst/>
            <a:gdLst/>
            <a:ahLst/>
            <a:cxnLst/>
            <a:rect l="l" t="t" r="r" b="b"/>
            <a:pathLst>
              <a:path w="36339" h="12384" extrusionOk="0">
                <a:moveTo>
                  <a:pt x="0" y="1"/>
                </a:moveTo>
                <a:lnTo>
                  <a:pt x="0" y="1358"/>
                </a:lnTo>
                <a:cubicBezTo>
                  <a:pt x="2417" y="1644"/>
                  <a:pt x="4298" y="3692"/>
                  <a:pt x="4298" y="6192"/>
                </a:cubicBezTo>
                <a:cubicBezTo>
                  <a:pt x="4298" y="8692"/>
                  <a:pt x="2417" y="10752"/>
                  <a:pt x="0" y="11038"/>
                </a:cubicBezTo>
                <a:lnTo>
                  <a:pt x="0" y="12383"/>
                </a:lnTo>
                <a:lnTo>
                  <a:pt x="32040" y="12383"/>
                </a:lnTo>
                <a:lnTo>
                  <a:pt x="32040" y="10502"/>
                </a:lnTo>
                <a:cubicBezTo>
                  <a:pt x="34409" y="10502"/>
                  <a:pt x="36338" y="8573"/>
                  <a:pt x="36338" y="6192"/>
                </a:cubicBezTo>
                <a:cubicBezTo>
                  <a:pt x="36338" y="3823"/>
                  <a:pt x="34409" y="1894"/>
                  <a:pt x="32040" y="1894"/>
                </a:cubicBezTo>
                <a:lnTo>
                  <a:pt x="32040" y="1"/>
                </a:ln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2016</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53" name="Google Shape;1176;p28">
            <a:extLst>
              <a:ext uri="{FF2B5EF4-FFF2-40B4-BE49-F238E27FC236}">
                <a16:creationId xmlns:a16="http://schemas.microsoft.com/office/drawing/2014/main" id="{4A95B96D-53B6-4ECF-8DC5-7F8064DEB28F}"/>
              </a:ext>
            </a:extLst>
          </p:cNvPr>
          <p:cNvSpPr/>
          <p:nvPr/>
        </p:nvSpPr>
        <p:spPr>
          <a:xfrm>
            <a:off x="4611852" y="1977594"/>
            <a:ext cx="1291642" cy="440034"/>
          </a:xfrm>
          <a:custGeom>
            <a:avLst/>
            <a:gdLst/>
            <a:ahLst/>
            <a:cxnLst/>
            <a:rect l="l" t="t" r="r" b="b"/>
            <a:pathLst>
              <a:path w="36351" h="12384" extrusionOk="0">
                <a:moveTo>
                  <a:pt x="1" y="1"/>
                </a:moveTo>
                <a:lnTo>
                  <a:pt x="1" y="1358"/>
                </a:lnTo>
                <a:cubicBezTo>
                  <a:pt x="2429" y="1644"/>
                  <a:pt x="4311" y="3692"/>
                  <a:pt x="4311" y="6192"/>
                </a:cubicBezTo>
                <a:cubicBezTo>
                  <a:pt x="4311" y="8692"/>
                  <a:pt x="2429" y="10752"/>
                  <a:pt x="1" y="11038"/>
                </a:cubicBezTo>
                <a:lnTo>
                  <a:pt x="1" y="12383"/>
                </a:lnTo>
                <a:lnTo>
                  <a:pt x="32040" y="12383"/>
                </a:lnTo>
                <a:lnTo>
                  <a:pt x="32040" y="10502"/>
                </a:lnTo>
                <a:cubicBezTo>
                  <a:pt x="34422" y="10502"/>
                  <a:pt x="36350" y="8573"/>
                  <a:pt x="36350" y="6192"/>
                </a:cubicBezTo>
                <a:cubicBezTo>
                  <a:pt x="36350" y="3823"/>
                  <a:pt x="34422" y="1894"/>
                  <a:pt x="32040" y="1894"/>
                </a:cubicBezTo>
                <a:lnTo>
                  <a:pt x="32040" y="1"/>
                </a:lnTo>
                <a:close/>
              </a:path>
            </a:pathLst>
          </a:custGeom>
          <a:solidFill>
            <a:srgbClr val="8BF52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tx1"/>
                </a:solidFill>
                <a:latin typeface="Fira Sans Extra Condensed Medium"/>
                <a:ea typeface="Fira Sans Extra Condensed Medium"/>
                <a:cs typeface="Fira Sans Extra Condensed Medium"/>
                <a:sym typeface="Fira Sans Extra Condensed Medium"/>
              </a:rPr>
              <a:t>2015</a:t>
            </a:r>
            <a:endParaRPr sz="1600" b="1" dirty="0">
              <a:solidFill>
                <a:schemeClr val="tx1"/>
              </a:solidFill>
              <a:latin typeface="Fira Sans Extra Condensed Medium"/>
              <a:ea typeface="Fira Sans Extra Condensed Medium"/>
              <a:cs typeface="Fira Sans Extra Condensed Medium"/>
              <a:sym typeface="Fira Sans Extra Condensed Medium"/>
            </a:endParaRPr>
          </a:p>
        </p:txBody>
      </p:sp>
      <p:sp>
        <p:nvSpPr>
          <p:cNvPr id="156" name="Google Shape;1211;p28">
            <a:extLst>
              <a:ext uri="{FF2B5EF4-FFF2-40B4-BE49-F238E27FC236}">
                <a16:creationId xmlns:a16="http://schemas.microsoft.com/office/drawing/2014/main" id="{1D42274C-D1BE-4E94-912F-9B51F36510F3}"/>
              </a:ext>
            </a:extLst>
          </p:cNvPr>
          <p:cNvSpPr/>
          <p:nvPr/>
        </p:nvSpPr>
        <p:spPr>
          <a:xfrm>
            <a:off x="1109730" y="1977594"/>
            <a:ext cx="1291216" cy="440034"/>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0" y="12383"/>
                </a:lnTo>
                <a:lnTo>
                  <a:pt x="32040" y="10502"/>
                </a:lnTo>
                <a:cubicBezTo>
                  <a:pt x="34410" y="10502"/>
                  <a:pt x="36338" y="8573"/>
                  <a:pt x="36338" y="6192"/>
                </a:cubicBezTo>
                <a:cubicBezTo>
                  <a:pt x="36338" y="3823"/>
                  <a:pt x="34410" y="1894"/>
                  <a:pt x="32040" y="1894"/>
                </a:cubicBezTo>
                <a:lnTo>
                  <a:pt x="32040" y="1"/>
                </a:lnTo>
                <a:close/>
              </a:path>
            </a:pathLst>
          </a:custGeom>
          <a:solidFill>
            <a:srgbClr val="EDED3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tx1"/>
                </a:solidFill>
                <a:latin typeface="Fira Sans Extra Condensed Medium"/>
                <a:ea typeface="Fira Sans Extra Condensed Medium"/>
                <a:cs typeface="Fira Sans Extra Condensed Medium"/>
                <a:sym typeface="Fira Sans Extra Condensed Medium"/>
              </a:rPr>
              <a:t>2018</a:t>
            </a:r>
            <a:endParaRPr sz="1600" b="1" dirty="0">
              <a:solidFill>
                <a:schemeClr val="tx1"/>
              </a:solidFill>
              <a:latin typeface="Fira Sans Extra Condensed Medium"/>
              <a:ea typeface="Fira Sans Extra Condensed Medium"/>
              <a:cs typeface="Fira Sans Extra Condensed Medium"/>
              <a:sym typeface="Fira Sans Extra Condensed Medium"/>
            </a:endParaRPr>
          </a:p>
        </p:txBody>
      </p:sp>
      <p:sp>
        <p:nvSpPr>
          <p:cNvPr id="159" name="Google Shape;1230;p28">
            <a:extLst>
              <a:ext uri="{FF2B5EF4-FFF2-40B4-BE49-F238E27FC236}">
                <a16:creationId xmlns:a16="http://schemas.microsoft.com/office/drawing/2014/main" id="{80322ACA-607E-4E5B-8616-1AE8B8B32296}"/>
              </a:ext>
            </a:extLst>
          </p:cNvPr>
          <p:cNvSpPr/>
          <p:nvPr/>
        </p:nvSpPr>
        <p:spPr>
          <a:xfrm>
            <a:off x="2276966" y="1977594"/>
            <a:ext cx="1291642" cy="440034"/>
          </a:xfrm>
          <a:custGeom>
            <a:avLst/>
            <a:gdLst/>
            <a:ahLst/>
            <a:cxnLst/>
            <a:rect l="l" t="t" r="r" b="b"/>
            <a:pathLst>
              <a:path w="36351" h="12384" extrusionOk="0">
                <a:moveTo>
                  <a:pt x="1" y="1"/>
                </a:moveTo>
                <a:lnTo>
                  <a:pt x="1" y="1358"/>
                </a:lnTo>
                <a:cubicBezTo>
                  <a:pt x="2430" y="1644"/>
                  <a:pt x="4311" y="3692"/>
                  <a:pt x="4311" y="6192"/>
                </a:cubicBezTo>
                <a:cubicBezTo>
                  <a:pt x="4311" y="8692"/>
                  <a:pt x="2430" y="10752"/>
                  <a:pt x="1" y="11038"/>
                </a:cubicBezTo>
                <a:lnTo>
                  <a:pt x="1" y="12383"/>
                </a:lnTo>
                <a:lnTo>
                  <a:pt x="32041" y="12383"/>
                </a:lnTo>
                <a:lnTo>
                  <a:pt x="32041" y="10502"/>
                </a:lnTo>
                <a:cubicBezTo>
                  <a:pt x="34422" y="10502"/>
                  <a:pt x="36351" y="8573"/>
                  <a:pt x="36351" y="6192"/>
                </a:cubicBezTo>
                <a:cubicBezTo>
                  <a:pt x="36351" y="3823"/>
                  <a:pt x="34422" y="1894"/>
                  <a:pt x="32041" y="1894"/>
                </a:cubicBezTo>
                <a:lnTo>
                  <a:pt x="32041" y="1"/>
                </a:lnTo>
                <a:close/>
              </a:path>
            </a:pathLst>
          </a:custGeom>
          <a:solidFill>
            <a:srgbClr val="F3BD5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tx1"/>
                </a:solidFill>
                <a:latin typeface="Fira Sans Extra Condensed Medium"/>
                <a:ea typeface="Fira Sans Extra Condensed Medium"/>
                <a:cs typeface="Fira Sans Extra Condensed Medium"/>
                <a:sym typeface="Fira Sans Extra Condensed Medium"/>
              </a:rPr>
              <a:t>2017</a:t>
            </a:r>
            <a:endParaRPr sz="1600" b="1" dirty="0">
              <a:solidFill>
                <a:schemeClr val="tx1"/>
              </a:solidFill>
              <a:latin typeface="Fira Sans Extra Condensed Medium"/>
              <a:ea typeface="Fira Sans Extra Condensed Medium"/>
              <a:cs typeface="Fira Sans Extra Condensed Medium"/>
              <a:sym typeface="Fira Sans Extra Condensed Medium"/>
            </a:endParaRPr>
          </a:p>
        </p:txBody>
      </p:sp>
      <p:sp>
        <p:nvSpPr>
          <p:cNvPr id="162" name="Google Shape;1239;p28">
            <a:extLst>
              <a:ext uri="{FF2B5EF4-FFF2-40B4-BE49-F238E27FC236}">
                <a16:creationId xmlns:a16="http://schemas.microsoft.com/office/drawing/2014/main" id="{8B33826D-4E7C-4064-A56E-78E534061A8F}"/>
              </a:ext>
            </a:extLst>
          </p:cNvPr>
          <p:cNvSpPr/>
          <p:nvPr/>
        </p:nvSpPr>
        <p:spPr>
          <a:xfrm>
            <a:off x="3444632" y="1977594"/>
            <a:ext cx="1291216" cy="440034"/>
          </a:xfrm>
          <a:custGeom>
            <a:avLst/>
            <a:gdLst/>
            <a:ahLst/>
            <a:cxnLst/>
            <a:rect l="l" t="t" r="r" b="b"/>
            <a:pathLst>
              <a:path w="36339" h="12384" extrusionOk="0">
                <a:moveTo>
                  <a:pt x="0" y="1"/>
                </a:moveTo>
                <a:lnTo>
                  <a:pt x="0" y="1358"/>
                </a:lnTo>
                <a:cubicBezTo>
                  <a:pt x="2417" y="1644"/>
                  <a:pt x="4298" y="3692"/>
                  <a:pt x="4298" y="6192"/>
                </a:cubicBezTo>
                <a:cubicBezTo>
                  <a:pt x="4298" y="8692"/>
                  <a:pt x="2417" y="10752"/>
                  <a:pt x="0" y="11038"/>
                </a:cubicBezTo>
                <a:lnTo>
                  <a:pt x="0" y="12383"/>
                </a:lnTo>
                <a:lnTo>
                  <a:pt x="32040" y="12383"/>
                </a:lnTo>
                <a:lnTo>
                  <a:pt x="32040" y="10502"/>
                </a:lnTo>
                <a:cubicBezTo>
                  <a:pt x="34409" y="10502"/>
                  <a:pt x="36338" y="8573"/>
                  <a:pt x="36338" y="6192"/>
                </a:cubicBezTo>
                <a:cubicBezTo>
                  <a:pt x="36338" y="3823"/>
                  <a:pt x="34409" y="1894"/>
                  <a:pt x="32040" y="1894"/>
                </a:cubicBezTo>
                <a:lnTo>
                  <a:pt x="32040"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tx1"/>
                </a:solidFill>
                <a:latin typeface="Fira Sans Extra Condensed Medium"/>
                <a:ea typeface="Fira Sans Extra Condensed Medium"/>
                <a:cs typeface="Fira Sans Extra Condensed Medium"/>
                <a:sym typeface="Fira Sans Extra Condensed Medium"/>
              </a:rPr>
              <a:t>2016</a:t>
            </a:r>
            <a:endParaRPr sz="1600" b="1" dirty="0">
              <a:solidFill>
                <a:schemeClr val="tx1"/>
              </a:solidFill>
              <a:latin typeface="Fira Sans Extra Condensed Medium"/>
              <a:ea typeface="Fira Sans Extra Condensed Medium"/>
              <a:cs typeface="Fira Sans Extra Condensed Medium"/>
              <a:sym typeface="Fira Sans Extra Condensed Medium"/>
            </a:endParaRPr>
          </a:p>
        </p:txBody>
      </p:sp>
      <p:sp>
        <p:nvSpPr>
          <p:cNvPr id="164" name="Google Shape;1929;p61">
            <a:extLst>
              <a:ext uri="{FF2B5EF4-FFF2-40B4-BE49-F238E27FC236}">
                <a16:creationId xmlns:a16="http://schemas.microsoft.com/office/drawing/2014/main" id="{4360380C-3A92-4BAC-8618-7C985D1DB385}"/>
              </a:ext>
            </a:extLst>
          </p:cNvPr>
          <p:cNvSpPr txBox="1">
            <a:spLocks/>
          </p:cNvSpPr>
          <p:nvPr/>
        </p:nvSpPr>
        <p:spPr>
          <a:xfrm>
            <a:off x="790512" y="238813"/>
            <a:ext cx="7717800" cy="4343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r>
              <a:rPr lang="es-ES" sz="2600" b="1" dirty="0"/>
              <a:t>Análisis comparativo</a:t>
            </a:r>
          </a:p>
        </p:txBody>
      </p:sp>
      <p:sp>
        <p:nvSpPr>
          <p:cNvPr id="2" name="Rectángulo 1">
            <a:extLst>
              <a:ext uri="{FF2B5EF4-FFF2-40B4-BE49-F238E27FC236}">
                <a16:creationId xmlns:a16="http://schemas.microsoft.com/office/drawing/2014/main" id="{AA1FAEB6-4699-4DBA-A09E-9FD653E92AD7}"/>
              </a:ext>
            </a:extLst>
          </p:cNvPr>
          <p:cNvSpPr/>
          <p:nvPr/>
        </p:nvSpPr>
        <p:spPr>
          <a:xfrm>
            <a:off x="1055460" y="2763612"/>
            <a:ext cx="1399756" cy="3954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i="1" dirty="0"/>
              <a:t>Utilidad tributaria</a:t>
            </a:r>
          </a:p>
        </p:txBody>
      </p:sp>
      <p:sp>
        <p:nvSpPr>
          <p:cNvPr id="3" name="Rectángulo 2">
            <a:extLst>
              <a:ext uri="{FF2B5EF4-FFF2-40B4-BE49-F238E27FC236}">
                <a16:creationId xmlns:a16="http://schemas.microsoft.com/office/drawing/2014/main" id="{5E1AB3EA-6DEE-4A36-B620-5355AC7D63CA}"/>
              </a:ext>
            </a:extLst>
          </p:cNvPr>
          <p:cNvSpPr/>
          <p:nvPr/>
        </p:nvSpPr>
        <p:spPr>
          <a:xfrm>
            <a:off x="6947211" y="2752103"/>
            <a:ext cx="1399756" cy="3954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i="1" dirty="0"/>
              <a:t>Utilidad tributaria</a:t>
            </a:r>
          </a:p>
        </p:txBody>
      </p:sp>
      <p:sp>
        <p:nvSpPr>
          <p:cNvPr id="4" name="Rectángulo 3">
            <a:extLst>
              <a:ext uri="{FF2B5EF4-FFF2-40B4-BE49-F238E27FC236}">
                <a16:creationId xmlns:a16="http://schemas.microsoft.com/office/drawing/2014/main" id="{5D93EB98-140D-44C1-B054-2094AAFFFE36}"/>
              </a:ext>
            </a:extLst>
          </p:cNvPr>
          <p:cNvSpPr/>
          <p:nvPr/>
        </p:nvSpPr>
        <p:spPr>
          <a:xfrm>
            <a:off x="5779493" y="2752103"/>
            <a:ext cx="1399756" cy="3954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i="1" dirty="0"/>
              <a:t>Utilidad tributaria</a:t>
            </a:r>
          </a:p>
        </p:txBody>
      </p:sp>
      <p:sp>
        <p:nvSpPr>
          <p:cNvPr id="5" name="Rectángulo 4">
            <a:extLst>
              <a:ext uri="{FF2B5EF4-FFF2-40B4-BE49-F238E27FC236}">
                <a16:creationId xmlns:a16="http://schemas.microsoft.com/office/drawing/2014/main" id="{C372E8C9-799E-46CE-B7F2-1CA5A5EFB77A}"/>
              </a:ext>
            </a:extLst>
          </p:cNvPr>
          <p:cNvSpPr/>
          <p:nvPr/>
        </p:nvSpPr>
        <p:spPr>
          <a:xfrm>
            <a:off x="4503738" y="2763612"/>
            <a:ext cx="1399756" cy="3954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i="1" dirty="0"/>
              <a:t>Utilidad tributaria</a:t>
            </a:r>
          </a:p>
        </p:txBody>
      </p:sp>
      <p:sp>
        <p:nvSpPr>
          <p:cNvPr id="6" name="Rectángulo 5">
            <a:extLst>
              <a:ext uri="{FF2B5EF4-FFF2-40B4-BE49-F238E27FC236}">
                <a16:creationId xmlns:a16="http://schemas.microsoft.com/office/drawing/2014/main" id="{B3833531-3F13-4EA9-B840-625DF073CE96}"/>
              </a:ext>
            </a:extLst>
          </p:cNvPr>
          <p:cNvSpPr/>
          <p:nvPr/>
        </p:nvSpPr>
        <p:spPr>
          <a:xfrm>
            <a:off x="3417477" y="2752103"/>
            <a:ext cx="1399756" cy="3954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i="1" dirty="0"/>
              <a:t>Pérdida tributaria</a:t>
            </a:r>
          </a:p>
        </p:txBody>
      </p:sp>
      <p:sp>
        <p:nvSpPr>
          <p:cNvPr id="7" name="Rectángulo 6">
            <a:extLst>
              <a:ext uri="{FF2B5EF4-FFF2-40B4-BE49-F238E27FC236}">
                <a16:creationId xmlns:a16="http://schemas.microsoft.com/office/drawing/2014/main" id="{B08A14C1-D426-4668-A25A-38C3BF02D9ED}"/>
              </a:ext>
            </a:extLst>
          </p:cNvPr>
          <p:cNvSpPr/>
          <p:nvPr/>
        </p:nvSpPr>
        <p:spPr>
          <a:xfrm>
            <a:off x="2222909" y="2762681"/>
            <a:ext cx="1399756" cy="3954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i="1" dirty="0"/>
              <a:t>Pérdida tributaria</a:t>
            </a:r>
          </a:p>
        </p:txBody>
      </p:sp>
      <p:sp>
        <p:nvSpPr>
          <p:cNvPr id="170" name="Google Shape;1929;p61">
            <a:extLst>
              <a:ext uri="{FF2B5EF4-FFF2-40B4-BE49-F238E27FC236}">
                <a16:creationId xmlns:a16="http://schemas.microsoft.com/office/drawing/2014/main" id="{C3C258FA-05E1-4BB4-8BEE-0788F38B2B98}"/>
              </a:ext>
            </a:extLst>
          </p:cNvPr>
          <p:cNvSpPr txBox="1">
            <a:spLocks/>
          </p:cNvSpPr>
          <p:nvPr/>
        </p:nvSpPr>
        <p:spPr>
          <a:xfrm>
            <a:off x="790512" y="1195130"/>
            <a:ext cx="7717800" cy="4343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pPr algn="l"/>
            <a:r>
              <a:rPr lang="es-ES" sz="2400" b="1" i="1" dirty="0">
                <a:solidFill>
                  <a:schemeClr val="accent4">
                    <a:lumMod val="25000"/>
                  </a:schemeClr>
                </a:solidFill>
              </a:rPr>
              <a:t>Paso 1:</a:t>
            </a:r>
            <a:r>
              <a:rPr lang="es-ES" sz="2400" i="1" dirty="0">
                <a:solidFill>
                  <a:schemeClr val="accent4">
                    <a:lumMod val="25000"/>
                  </a:schemeClr>
                </a:solidFill>
              </a:rPr>
              <a:t> Línea del tiempo</a:t>
            </a:r>
          </a:p>
        </p:txBody>
      </p:sp>
      <p:sp>
        <p:nvSpPr>
          <p:cNvPr id="15" name="Rectángulo 14">
            <a:extLst>
              <a:ext uri="{FF2B5EF4-FFF2-40B4-BE49-F238E27FC236}">
                <a16:creationId xmlns:a16="http://schemas.microsoft.com/office/drawing/2014/main" id="{13825A9D-7CFB-40DE-9D68-A961021DC23C}"/>
              </a:ext>
            </a:extLst>
          </p:cNvPr>
          <p:cNvSpPr/>
          <p:nvPr/>
        </p:nvSpPr>
        <p:spPr>
          <a:xfrm>
            <a:off x="6989883" y="3325127"/>
            <a:ext cx="1399756" cy="3954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200" dirty="0"/>
              <a:t>$102.853,33</a:t>
            </a:r>
          </a:p>
        </p:txBody>
      </p:sp>
      <p:sp>
        <p:nvSpPr>
          <p:cNvPr id="16" name="Rectángulo 15">
            <a:extLst>
              <a:ext uri="{FF2B5EF4-FFF2-40B4-BE49-F238E27FC236}">
                <a16:creationId xmlns:a16="http://schemas.microsoft.com/office/drawing/2014/main" id="{BF272586-9182-4886-A650-98EE5CFBD4CD}"/>
              </a:ext>
            </a:extLst>
          </p:cNvPr>
          <p:cNvSpPr/>
          <p:nvPr/>
        </p:nvSpPr>
        <p:spPr>
          <a:xfrm>
            <a:off x="5822165" y="3325127"/>
            <a:ext cx="1399756" cy="3954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200" dirty="0"/>
              <a:t>$109.403,33</a:t>
            </a:r>
          </a:p>
        </p:txBody>
      </p:sp>
      <p:sp>
        <p:nvSpPr>
          <p:cNvPr id="17" name="Rectángulo 16">
            <a:extLst>
              <a:ext uri="{FF2B5EF4-FFF2-40B4-BE49-F238E27FC236}">
                <a16:creationId xmlns:a16="http://schemas.microsoft.com/office/drawing/2014/main" id="{A7DBBB49-20D5-4CEB-87C4-78DC649587EA}"/>
              </a:ext>
            </a:extLst>
          </p:cNvPr>
          <p:cNvSpPr/>
          <p:nvPr/>
        </p:nvSpPr>
        <p:spPr>
          <a:xfrm>
            <a:off x="4564698" y="3336636"/>
            <a:ext cx="1399756" cy="3954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200" dirty="0"/>
              <a:t>$260.176,70</a:t>
            </a:r>
          </a:p>
        </p:txBody>
      </p:sp>
      <p:sp>
        <p:nvSpPr>
          <p:cNvPr id="18" name="Rectángulo 17">
            <a:extLst>
              <a:ext uri="{FF2B5EF4-FFF2-40B4-BE49-F238E27FC236}">
                <a16:creationId xmlns:a16="http://schemas.microsoft.com/office/drawing/2014/main" id="{1BBEEB02-6AE0-4889-BE92-ADE000E4FCBB}"/>
              </a:ext>
            </a:extLst>
          </p:cNvPr>
          <p:cNvSpPr/>
          <p:nvPr/>
        </p:nvSpPr>
        <p:spPr>
          <a:xfrm>
            <a:off x="3386997" y="3325127"/>
            <a:ext cx="1399756" cy="3954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200" dirty="0"/>
              <a:t>$739.657,78</a:t>
            </a:r>
          </a:p>
        </p:txBody>
      </p:sp>
      <p:sp>
        <p:nvSpPr>
          <p:cNvPr id="19" name="Rectángulo 18">
            <a:extLst>
              <a:ext uri="{FF2B5EF4-FFF2-40B4-BE49-F238E27FC236}">
                <a16:creationId xmlns:a16="http://schemas.microsoft.com/office/drawing/2014/main" id="{528F61BA-7204-4212-80E9-92E556082C5B}"/>
              </a:ext>
            </a:extLst>
          </p:cNvPr>
          <p:cNvSpPr/>
          <p:nvPr/>
        </p:nvSpPr>
        <p:spPr>
          <a:xfrm>
            <a:off x="2192429" y="3335705"/>
            <a:ext cx="1399756" cy="3954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200" dirty="0"/>
              <a:t>$338.791,78</a:t>
            </a:r>
          </a:p>
        </p:txBody>
      </p:sp>
      <p:cxnSp>
        <p:nvCxnSpPr>
          <p:cNvPr id="24" name="Conector recto 23">
            <a:extLst>
              <a:ext uri="{FF2B5EF4-FFF2-40B4-BE49-F238E27FC236}">
                <a16:creationId xmlns:a16="http://schemas.microsoft.com/office/drawing/2014/main" id="{04FD1803-1CC2-446B-AB99-A1798DCF5E7D}"/>
              </a:ext>
            </a:extLst>
          </p:cNvPr>
          <p:cNvCxnSpPr>
            <a:cxnSpLocks/>
          </p:cNvCxnSpPr>
          <p:nvPr/>
        </p:nvCxnSpPr>
        <p:spPr>
          <a:xfrm>
            <a:off x="4619562" y="2399340"/>
            <a:ext cx="0" cy="13318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4" name="Conector recto 183">
            <a:extLst>
              <a:ext uri="{FF2B5EF4-FFF2-40B4-BE49-F238E27FC236}">
                <a16:creationId xmlns:a16="http://schemas.microsoft.com/office/drawing/2014/main" id="{0AC6A68B-6CAC-4260-A926-ECED5411EF4E}"/>
              </a:ext>
            </a:extLst>
          </p:cNvPr>
          <p:cNvCxnSpPr>
            <a:cxnSpLocks/>
          </p:cNvCxnSpPr>
          <p:nvPr/>
        </p:nvCxnSpPr>
        <p:spPr>
          <a:xfrm flipH="1">
            <a:off x="1055460" y="3731183"/>
            <a:ext cx="718293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Conector recto 29">
            <a:extLst>
              <a:ext uri="{FF2B5EF4-FFF2-40B4-BE49-F238E27FC236}">
                <a16:creationId xmlns:a16="http://schemas.microsoft.com/office/drawing/2014/main" id="{24A84E4F-558E-45D8-B07F-C47D5BCDCBC7}"/>
              </a:ext>
            </a:extLst>
          </p:cNvPr>
          <p:cNvCxnSpPr/>
          <p:nvPr/>
        </p:nvCxnSpPr>
        <p:spPr>
          <a:xfrm>
            <a:off x="1719072" y="2417628"/>
            <a:ext cx="0" cy="154122"/>
          </a:xfrm>
          <a:prstGeom prst="line">
            <a:avLst/>
          </a:prstGeom>
        </p:spPr>
        <p:style>
          <a:lnRef idx="1">
            <a:schemeClr val="dk1"/>
          </a:lnRef>
          <a:fillRef idx="0">
            <a:schemeClr val="dk1"/>
          </a:fillRef>
          <a:effectRef idx="0">
            <a:schemeClr val="dk1"/>
          </a:effectRef>
          <a:fontRef idx="minor">
            <a:schemeClr val="tx1"/>
          </a:fontRef>
        </p:style>
      </p:cxnSp>
      <p:cxnSp>
        <p:nvCxnSpPr>
          <p:cNvPr id="185" name="Conector recto 184">
            <a:extLst>
              <a:ext uri="{FF2B5EF4-FFF2-40B4-BE49-F238E27FC236}">
                <a16:creationId xmlns:a16="http://schemas.microsoft.com/office/drawing/2014/main" id="{F89B2305-746B-4D3B-8481-7CB94E2E6643}"/>
              </a:ext>
            </a:extLst>
          </p:cNvPr>
          <p:cNvCxnSpPr/>
          <p:nvPr/>
        </p:nvCxnSpPr>
        <p:spPr>
          <a:xfrm>
            <a:off x="2913888" y="2423724"/>
            <a:ext cx="0" cy="154122"/>
          </a:xfrm>
          <a:prstGeom prst="line">
            <a:avLst/>
          </a:prstGeom>
        </p:spPr>
        <p:style>
          <a:lnRef idx="1">
            <a:schemeClr val="dk1"/>
          </a:lnRef>
          <a:fillRef idx="0">
            <a:schemeClr val="dk1"/>
          </a:fillRef>
          <a:effectRef idx="0">
            <a:schemeClr val="dk1"/>
          </a:effectRef>
          <a:fontRef idx="minor">
            <a:schemeClr val="tx1"/>
          </a:fontRef>
        </p:style>
      </p:cxnSp>
      <p:cxnSp>
        <p:nvCxnSpPr>
          <p:cNvPr id="186" name="Conector recto 185">
            <a:extLst>
              <a:ext uri="{FF2B5EF4-FFF2-40B4-BE49-F238E27FC236}">
                <a16:creationId xmlns:a16="http://schemas.microsoft.com/office/drawing/2014/main" id="{45A354B9-BFFE-40BA-8C6F-A5084E7D0024}"/>
              </a:ext>
            </a:extLst>
          </p:cNvPr>
          <p:cNvCxnSpPr/>
          <p:nvPr/>
        </p:nvCxnSpPr>
        <p:spPr>
          <a:xfrm>
            <a:off x="4084320" y="2423724"/>
            <a:ext cx="0" cy="154122"/>
          </a:xfrm>
          <a:prstGeom prst="line">
            <a:avLst/>
          </a:prstGeom>
        </p:spPr>
        <p:style>
          <a:lnRef idx="1">
            <a:schemeClr val="dk1"/>
          </a:lnRef>
          <a:fillRef idx="0">
            <a:schemeClr val="dk1"/>
          </a:fillRef>
          <a:effectRef idx="0">
            <a:schemeClr val="dk1"/>
          </a:effectRef>
          <a:fontRef idx="minor">
            <a:schemeClr val="tx1"/>
          </a:fontRef>
        </p:style>
      </p:cxnSp>
      <p:cxnSp>
        <p:nvCxnSpPr>
          <p:cNvPr id="187" name="Conector recto 186">
            <a:extLst>
              <a:ext uri="{FF2B5EF4-FFF2-40B4-BE49-F238E27FC236}">
                <a16:creationId xmlns:a16="http://schemas.microsoft.com/office/drawing/2014/main" id="{6091F9CD-5DDC-4584-827C-AFD50D9A5268}"/>
              </a:ext>
            </a:extLst>
          </p:cNvPr>
          <p:cNvCxnSpPr/>
          <p:nvPr/>
        </p:nvCxnSpPr>
        <p:spPr>
          <a:xfrm>
            <a:off x="5236464" y="2405436"/>
            <a:ext cx="0" cy="154122"/>
          </a:xfrm>
          <a:prstGeom prst="line">
            <a:avLst/>
          </a:prstGeom>
        </p:spPr>
        <p:style>
          <a:lnRef idx="1">
            <a:schemeClr val="dk1"/>
          </a:lnRef>
          <a:fillRef idx="0">
            <a:schemeClr val="dk1"/>
          </a:fillRef>
          <a:effectRef idx="0">
            <a:schemeClr val="dk1"/>
          </a:effectRef>
          <a:fontRef idx="minor">
            <a:schemeClr val="tx1"/>
          </a:fontRef>
        </p:style>
      </p:cxnSp>
      <p:cxnSp>
        <p:nvCxnSpPr>
          <p:cNvPr id="188" name="Conector recto 187">
            <a:extLst>
              <a:ext uri="{FF2B5EF4-FFF2-40B4-BE49-F238E27FC236}">
                <a16:creationId xmlns:a16="http://schemas.microsoft.com/office/drawing/2014/main" id="{B1BC9729-29A5-4108-809F-7ADAB28FBF07}"/>
              </a:ext>
            </a:extLst>
          </p:cNvPr>
          <p:cNvCxnSpPr/>
          <p:nvPr/>
        </p:nvCxnSpPr>
        <p:spPr>
          <a:xfrm>
            <a:off x="6431280" y="2411532"/>
            <a:ext cx="0" cy="154122"/>
          </a:xfrm>
          <a:prstGeom prst="line">
            <a:avLst/>
          </a:prstGeom>
        </p:spPr>
        <p:style>
          <a:lnRef idx="1">
            <a:schemeClr val="dk1"/>
          </a:lnRef>
          <a:fillRef idx="0">
            <a:schemeClr val="dk1"/>
          </a:fillRef>
          <a:effectRef idx="0">
            <a:schemeClr val="dk1"/>
          </a:effectRef>
          <a:fontRef idx="minor">
            <a:schemeClr val="tx1"/>
          </a:fontRef>
        </p:style>
      </p:cxnSp>
      <p:cxnSp>
        <p:nvCxnSpPr>
          <p:cNvPr id="189" name="Conector recto 188">
            <a:extLst>
              <a:ext uri="{FF2B5EF4-FFF2-40B4-BE49-F238E27FC236}">
                <a16:creationId xmlns:a16="http://schemas.microsoft.com/office/drawing/2014/main" id="{9DC8832E-63FA-40F6-8C80-FBCACF123824}"/>
              </a:ext>
            </a:extLst>
          </p:cNvPr>
          <p:cNvCxnSpPr/>
          <p:nvPr/>
        </p:nvCxnSpPr>
        <p:spPr>
          <a:xfrm>
            <a:off x="7601712" y="2429820"/>
            <a:ext cx="0" cy="154122"/>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5" name="Tabla 64">
            <a:extLst>
              <a:ext uri="{FF2B5EF4-FFF2-40B4-BE49-F238E27FC236}">
                <a16:creationId xmlns:a16="http://schemas.microsoft.com/office/drawing/2014/main" id="{61E3EB38-3030-4267-800B-7A2ACB9E1A1A}"/>
              </a:ext>
            </a:extLst>
          </p:cNvPr>
          <p:cNvGraphicFramePr>
            <a:graphicFrameLocks noGrp="1"/>
          </p:cNvGraphicFramePr>
          <p:nvPr>
            <p:extLst>
              <p:ext uri="{D42A27DB-BD31-4B8C-83A1-F6EECF244321}">
                <p14:modId xmlns:p14="http://schemas.microsoft.com/office/powerpoint/2010/main" val="1738553815"/>
              </p:ext>
            </p:extLst>
          </p:nvPr>
        </p:nvGraphicFramePr>
        <p:xfrm>
          <a:off x="1099531" y="3916018"/>
          <a:ext cx="7094788" cy="673339"/>
        </p:xfrm>
        <a:graphic>
          <a:graphicData uri="http://schemas.openxmlformats.org/drawingml/2006/table">
            <a:tbl>
              <a:tblPr firstRow="1" firstCol="1" bandRow="1">
                <a:tableStyleId>{D671F6DC-B0C5-4BAB-BA8F-A90057BA9701}</a:tableStyleId>
              </a:tblPr>
              <a:tblGrid>
                <a:gridCol w="1212846">
                  <a:extLst>
                    <a:ext uri="{9D8B030D-6E8A-4147-A177-3AD203B41FA5}">
                      <a16:colId xmlns:a16="http://schemas.microsoft.com/office/drawing/2014/main" val="1972744938"/>
                    </a:ext>
                  </a:extLst>
                </a:gridCol>
                <a:gridCol w="1221921">
                  <a:extLst>
                    <a:ext uri="{9D8B030D-6E8A-4147-A177-3AD203B41FA5}">
                      <a16:colId xmlns:a16="http://schemas.microsoft.com/office/drawing/2014/main" val="3861368641"/>
                    </a:ext>
                  </a:extLst>
                </a:gridCol>
                <a:gridCol w="1137231">
                  <a:extLst>
                    <a:ext uri="{9D8B030D-6E8A-4147-A177-3AD203B41FA5}">
                      <a16:colId xmlns:a16="http://schemas.microsoft.com/office/drawing/2014/main" val="1273659225"/>
                    </a:ext>
                  </a:extLst>
                </a:gridCol>
                <a:gridCol w="1354157">
                  <a:extLst>
                    <a:ext uri="{9D8B030D-6E8A-4147-A177-3AD203B41FA5}">
                      <a16:colId xmlns:a16="http://schemas.microsoft.com/office/drawing/2014/main" val="916372600"/>
                    </a:ext>
                  </a:extLst>
                </a:gridCol>
                <a:gridCol w="896310">
                  <a:extLst>
                    <a:ext uri="{9D8B030D-6E8A-4147-A177-3AD203B41FA5}">
                      <a16:colId xmlns:a16="http://schemas.microsoft.com/office/drawing/2014/main" val="2771187402"/>
                    </a:ext>
                  </a:extLst>
                </a:gridCol>
                <a:gridCol w="1272323">
                  <a:extLst>
                    <a:ext uri="{9D8B030D-6E8A-4147-A177-3AD203B41FA5}">
                      <a16:colId xmlns:a16="http://schemas.microsoft.com/office/drawing/2014/main" val="3325867130"/>
                    </a:ext>
                  </a:extLst>
                </a:gridCol>
              </a:tblGrid>
              <a:tr h="336159">
                <a:tc>
                  <a:txBody>
                    <a:bodyPr/>
                    <a:lstStyle/>
                    <a:p>
                      <a:pPr indent="180340" algn="ctr">
                        <a:lnSpc>
                          <a:spcPct val="107000"/>
                        </a:lnSpc>
                        <a:spcAft>
                          <a:spcPts val="800"/>
                        </a:spcAft>
                      </a:pPr>
                      <a:r>
                        <a:rPr lang="es-EC" sz="1100" b="1" dirty="0">
                          <a:effectLst/>
                        </a:rPr>
                        <a:t>$1.550.882,92</a:t>
                      </a:r>
                      <a:endParaRPr lang="es-E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7000"/>
                        </a:lnSpc>
                        <a:spcAft>
                          <a:spcPts val="800"/>
                        </a:spcAft>
                      </a:pPr>
                      <a:r>
                        <a:rPr lang="es-EC" sz="1100" dirty="0">
                          <a:effectLst/>
                        </a:rPr>
                        <a:t>-</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7000"/>
                        </a:lnSpc>
                        <a:spcAft>
                          <a:spcPts val="800"/>
                        </a:spcAft>
                      </a:pPr>
                      <a:r>
                        <a:rPr lang="es-EC" sz="1100" dirty="0">
                          <a:effectLst/>
                        </a:rPr>
                        <a:t>$126.373,37</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7000"/>
                        </a:lnSpc>
                        <a:spcAft>
                          <a:spcPts val="800"/>
                        </a:spcAft>
                      </a:pPr>
                      <a:r>
                        <a:rPr lang="es-EC" sz="1100">
                          <a:effectLst/>
                        </a:rPr>
                        <a:t>-</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7000"/>
                        </a:lnSpc>
                        <a:spcAft>
                          <a:spcPts val="800"/>
                        </a:spcAft>
                      </a:pPr>
                      <a:r>
                        <a:rPr lang="es-EC" sz="1100">
                          <a:effectLst/>
                        </a:rPr>
                        <a:t>-</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7000"/>
                        </a:lnSpc>
                        <a:spcAft>
                          <a:spcPts val="800"/>
                        </a:spcAft>
                      </a:pPr>
                      <a:r>
                        <a:rPr lang="es-EC" sz="1100">
                          <a:effectLst/>
                        </a:rPr>
                        <a:t>-</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9121886"/>
                  </a:ext>
                </a:extLst>
              </a:tr>
              <a:tr h="337180">
                <a:tc>
                  <a:txBody>
                    <a:bodyPr/>
                    <a:lstStyle/>
                    <a:p>
                      <a:pPr indent="180340" algn="ctr">
                        <a:lnSpc>
                          <a:spcPct val="107000"/>
                        </a:lnSpc>
                        <a:spcAft>
                          <a:spcPts val="800"/>
                        </a:spcAft>
                      </a:pPr>
                      <a:r>
                        <a:rPr lang="es-EC" sz="1100" b="1" dirty="0">
                          <a:effectLst/>
                        </a:rPr>
                        <a:t>$952.076,19</a:t>
                      </a:r>
                      <a:endParaRPr lang="es-E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DED33"/>
                    </a:solidFill>
                  </a:tcPr>
                </a:tc>
                <a:tc>
                  <a:txBody>
                    <a:bodyPr/>
                    <a:lstStyle/>
                    <a:p>
                      <a:pPr indent="180340" algn="ctr">
                        <a:lnSpc>
                          <a:spcPct val="107000"/>
                        </a:lnSpc>
                        <a:spcAft>
                          <a:spcPts val="800"/>
                        </a:spcAft>
                      </a:pPr>
                      <a:r>
                        <a:rPr lang="es-EC" sz="1100" dirty="0">
                          <a:effectLst/>
                        </a:rPr>
                        <a:t>$338.791,78</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7000"/>
                        </a:lnSpc>
                        <a:spcAft>
                          <a:spcPts val="800"/>
                        </a:spcAft>
                      </a:pPr>
                      <a:r>
                        <a:rPr lang="es-EC" sz="1100" dirty="0">
                          <a:effectLst/>
                        </a:rPr>
                        <a:t>$613.284,41</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endParaRPr lang="es-ES" sz="1100">
                        <a:effectLst/>
                        <a:latin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7000"/>
                        </a:lnSpc>
                        <a:spcAft>
                          <a:spcPts val="800"/>
                        </a:spcAft>
                      </a:pPr>
                      <a:r>
                        <a:rPr lang="es-EC" sz="1100">
                          <a:effectLst/>
                        </a:rPr>
                        <a:t>-</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7000"/>
                        </a:lnSpc>
                        <a:spcAft>
                          <a:spcPts val="800"/>
                        </a:spcAft>
                      </a:pPr>
                      <a:r>
                        <a:rPr lang="es-EC" sz="1100" dirty="0">
                          <a:effectLst/>
                        </a:rPr>
                        <a:t>-</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7638980"/>
                  </a:ext>
                </a:extLst>
              </a:tr>
            </a:tbl>
          </a:graphicData>
        </a:graphic>
      </p:graphicFrame>
    </p:spTree>
    <p:extLst>
      <p:ext uri="{BB962C8B-B14F-4D97-AF65-F5344CB8AC3E}">
        <p14:creationId xmlns:p14="http://schemas.microsoft.com/office/powerpoint/2010/main" val="301213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70" name="Google Shape;1929;p61">
            <a:extLst>
              <a:ext uri="{FF2B5EF4-FFF2-40B4-BE49-F238E27FC236}">
                <a16:creationId xmlns:a16="http://schemas.microsoft.com/office/drawing/2014/main" id="{C3C258FA-05E1-4BB4-8BEE-0788F38B2B98}"/>
              </a:ext>
            </a:extLst>
          </p:cNvPr>
          <p:cNvSpPr txBox="1">
            <a:spLocks/>
          </p:cNvSpPr>
          <p:nvPr/>
        </p:nvSpPr>
        <p:spPr>
          <a:xfrm>
            <a:off x="760662" y="554143"/>
            <a:ext cx="7717800" cy="4343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pPr algn="l"/>
            <a:r>
              <a:rPr lang="es-ES" sz="2400" b="1" i="1" dirty="0">
                <a:solidFill>
                  <a:schemeClr val="accent4">
                    <a:lumMod val="25000"/>
                  </a:schemeClr>
                </a:solidFill>
              </a:rPr>
              <a:t>Paso 2:</a:t>
            </a:r>
            <a:r>
              <a:rPr lang="es-ES" sz="2400" i="1" dirty="0">
                <a:solidFill>
                  <a:schemeClr val="accent4">
                    <a:lumMod val="25000"/>
                  </a:schemeClr>
                </a:solidFill>
              </a:rPr>
              <a:t> Cálculo amortización de pérdidas</a:t>
            </a:r>
          </a:p>
        </p:txBody>
      </p:sp>
      <p:graphicFrame>
        <p:nvGraphicFramePr>
          <p:cNvPr id="11" name="Tabla 10">
            <a:extLst>
              <a:ext uri="{FF2B5EF4-FFF2-40B4-BE49-F238E27FC236}">
                <a16:creationId xmlns:a16="http://schemas.microsoft.com/office/drawing/2014/main" id="{585D07E2-5801-44F7-9B23-9D865C9EA8EF}"/>
              </a:ext>
            </a:extLst>
          </p:cNvPr>
          <p:cNvGraphicFramePr>
            <a:graphicFrameLocks noGrp="1"/>
          </p:cNvGraphicFramePr>
          <p:nvPr>
            <p:extLst>
              <p:ext uri="{D42A27DB-BD31-4B8C-83A1-F6EECF244321}">
                <p14:modId xmlns:p14="http://schemas.microsoft.com/office/powerpoint/2010/main" val="3263503278"/>
              </p:ext>
            </p:extLst>
          </p:nvPr>
        </p:nvGraphicFramePr>
        <p:xfrm>
          <a:off x="1733120" y="1770249"/>
          <a:ext cx="6364758" cy="2769493"/>
        </p:xfrm>
        <a:graphic>
          <a:graphicData uri="http://schemas.openxmlformats.org/drawingml/2006/table">
            <a:tbl>
              <a:tblPr firstRow="1" firstCol="1" bandRow="1"/>
              <a:tblGrid>
                <a:gridCol w="769170">
                  <a:extLst>
                    <a:ext uri="{9D8B030D-6E8A-4147-A177-3AD203B41FA5}">
                      <a16:colId xmlns:a16="http://schemas.microsoft.com/office/drawing/2014/main" val="1929243640"/>
                    </a:ext>
                  </a:extLst>
                </a:gridCol>
                <a:gridCol w="1981505">
                  <a:extLst>
                    <a:ext uri="{9D8B030D-6E8A-4147-A177-3AD203B41FA5}">
                      <a16:colId xmlns:a16="http://schemas.microsoft.com/office/drawing/2014/main" val="451682742"/>
                    </a:ext>
                  </a:extLst>
                </a:gridCol>
                <a:gridCol w="1930567">
                  <a:extLst>
                    <a:ext uri="{9D8B030D-6E8A-4147-A177-3AD203B41FA5}">
                      <a16:colId xmlns:a16="http://schemas.microsoft.com/office/drawing/2014/main" val="3659243993"/>
                    </a:ext>
                  </a:extLst>
                </a:gridCol>
                <a:gridCol w="1683516">
                  <a:extLst>
                    <a:ext uri="{9D8B030D-6E8A-4147-A177-3AD203B41FA5}">
                      <a16:colId xmlns:a16="http://schemas.microsoft.com/office/drawing/2014/main" val="189281703"/>
                    </a:ext>
                  </a:extLst>
                </a:gridCol>
              </a:tblGrid>
              <a:tr h="317428">
                <a:tc gridSpan="2">
                  <a:txBody>
                    <a:bodyPr/>
                    <a:lstStyle/>
                    <a:p>
                      <a:pPr indent="180340">
                        <a:lnSpc>
                          <a:spcPct val="200000"/>
                        </a:lnSpc>
                        <a:spcAft>
                          <a:spcPts val="800"/>
                        </a:spcAft>
                      </a:pP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nSpc>
                          <a:spcPct val="107000"/>
                        </a:lnSpc>
                      </a:pPr>
                      <a:endParaRPr lang="es-ES"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739053937"/>
                  </a:ext>
                </a:extLst>
              </a:tr>
              <a:tr h="317428">
                <a:tc gridSpan="4">
                  <a:txBody>
                    <a:bodyPr/>
                    <a:lstStyle/>
                    <a:p>
                      <a:pPr indent="180340">
                        <a:lnSpc>
                          <a:spcPct val="200000"/>
                        </a:lnSpc>
                        <a:spcAft>
                          <a:spcPts val="800"/>
                        </a:spcAft>
                      </a:pP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956677334"/>
                  </a:ext>
                </a:extLst>
              </a:tr>
              <a:tr h="293472">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nSpc>
                          <a:spcPct val="200000"/>
                        </a:lnSpc>
                        <a:spcAft>
                          <a:spcPts val="80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$471.527,69 </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nSpc>
                          <a:spcPct val="200000"/>
                        </a:lnSpc>
                        <a:spcAft>
                          <a:spcPts val="800"/>
                        </a:spcAft>
                      </a:pP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Utilidad</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Contable</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S" sz="12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184589789"/>
                  </a:ext>
                </a:extLst>
              </a:tr>
              <a:tr h="293472">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nSpc>
                          <a:spcPct val="200000"/>
                        </a:lnSpc>
                        <a:spcAft>
                          <a:spcPts val="8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(70.729,15)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2">
                  <a:txBody>
                    <a:bodyPr/>
                    <a:lstStyle/>
                    <a:p>
                      <a:pPr indent="180340">
                        <a:lnSpc>
                          <a:spcPct val="200000"/>
                        </a:lnSpc>
                        <a:spcAft>
                          <a:spcPts val="8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15%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Participación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Trabajadores</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extLst>
                  <a:ext uri="{0D108BD9-81ED-4DB2-BD59-A6C34878D82A}">
                    <a16:rowId xmlns:a16="http://schemas.microsoft.com/office/drawing/2014/main" val="2101544565"/>
                  </a:ext>
                </a:extLst>
              </a:tr>
              <a:tr h="293472">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nSpc>
                          <a:spcPct val="200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$104.694,96 </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2">
                  <a:txBody>
                    <a:bodyPr/>
                    <a:lstStyle/>
                    <a:p>
                      <a:pPr indent="180340">
                        <a:lnSpc>
                          <a:spcPct val="200000"/>
                        </a:lnSpc>
                        <a:spcAft>
                          <a:spcPts val="8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Gastos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no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deducibles</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extLst>
                  <a:ext uri="{0D108BD9-81ED-4DB2-BD59-A6C34878D82A}">
                    <a16:rowId xmlns:a16="http://schemas.microsoft.com/office/drawing/2014/main" val="3704528170"/>
                  </a:ext>
                </a:extLst>
              </a:tr>
              <a:tr h="293472">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nSpc>
                          <a:spcPct val="200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indent="180340">
                        <a:lnSpc>
                          <a:spcPct val="200000"/>
                        </a:lnSpc>
                        <a:spcAft>
                          <a:spcPts val="8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Ingresos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exentos</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extLst>
                  <a:ext uri="{0D108BD9-81ED-4DB2-BD59-A6C34878D82A}">
                    <a16:rowId xmlns:a16="http://schemas.microsoft.com/office/drawing/2014/main" val="139720348"/>
                  </a:ext>
                </a:extLst>
              </a:tr>
              <a:tr h="293472">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nSpc>
                          <a:spcPct val="200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$505.493,50 </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indent="180340">
                        <a:lnSpc>
                          <a:spcPct val="200000"/>
                        </a:lnSpc>
                        <a:spcAft>
                          <a:spcPts val="800"/>
                        </a:spcAft>
                      </a:pPr>
                      <a:r>
                        <a:rPr lang="en-US" sz="12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Utilidad</a:t>
                      </a: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Tributaria</a:t>
                      </a: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extLst>
                  <a:ext uri="{0D108BD9-81ED-4DB2-BD59-A6C34878D82A}">
                    <a16:rowId xmlns:a16="http://schemas.microsoft.com/office/drawing/2014/main" val="1844842635"/>
                  </a:ext>
                </a:extLst>
              </a:tr>
              <a:tr h="180426">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455778481"/>
                  </a:ext>
                </a:extLst>
              </a:tr>
              <a:tr h="293472">
                <a:tc>
                  <a:txBody>
                    <a:bodyPr/>
                    <a:lstStyle/>
                    <a:p>
                      <a:pPr indent="180340" algn="r">
                        <a:lnSpc>
                          <a:spcPct val="200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nSpc>
                          <a:spcPct val="200000"/>
                        </a:lnSpc>
                        <a:spcAft>
                          <a:spcPts val="80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US" sz="1200" b="1" dirty="0">
                          <a:solidFill>
                            <a:srgbClr val="000000"/>
                          </a:solidFill>
                          <a:effectLst/>
                          <a:highlight>
                            <a:srgbClr val="EDED33"/>
                          </a:highlight>
                          <a:latin typeface="Arial" panose="020B0604020202020204" pitchFamily="34" charset="0"/>
                          <a:ea typeface="Times New Roman" panose="02020603050405020304" pitchFamily="18" charset="0"/>
                          <a:cs typeface="Times New Roman" panose="02020603050405020304" pitchFamily="18" charset="0"/>
                        </a:rPr>
                        <a:t>$126.373,37</a:t>
                      </a: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2">
                  <a:txBody>
                    <a:bodyPr/>
                    <a:lstStyle/>
                    <a:p>
                      <a:pPr indent="180340">
                        <a:lnSpc>
                          <a:spcPct val="200000"/>
                        </a:lnSpc>
                        <a:spcAft>
                          <a:spcPts val="800"/>
                        </a:spcAft>
                      </a:pPr>
                      <a:r>
                        <a:rPr lang="en-US" sz="1200" b="1" dirty="0">
                          <a:solidFill>
                            <a:srgbClr val="000000"/>
                          </a:solidFill>
                          <a:effectLst/>
                          <a:highlight>
                            <a:srgbClr val="EDED33"/>
                          </a:highlight>
                          <a:latin typeface="Arial" panose="020B0604020202020204" pitchFamily="34" charset="0"/>
                          <a:ea typeface="Times New Roman" panose="02020603050405020304" pitchFamily="18" charset="0"/>
                          <a:cs typeface="Times New Roman" panose="02020603050405020304" pitchFamily="18" charset="0"/>
                        </a:rPr>
                        <a:t>Valor </a:t>
                      </a:r>
                      <a:r>
                        <a:rPr lang="en-US" sz="1200" b="1" dirty="0" err="1">
                          <a:solidFill>
                            <a:srgbClr val="000000"/>
                          </a:solidFill>
                          <a:effectLst/>
                          <a:highlight>
                            <a:srgbClr val="EDED33"/>
                          </a:highlight>
                          <a:latin typeface="Arial" panose="020B0604020202020204" pitchFamily="34" charset="0"/>
                          <a:ea typeface="Times New Roman" panose="02020603050405020304" pitchFamily="18" charset="0"/>
                          <a:cs typeface="Times New Roman" panose="02020603050405020304" pitchFamily="18" charset="0"/>
                        </a:rPr>
                        <a:t>máximo</a:t>
                      </a:r>
                      <a:r>
                        <a:rPr lang="en-US" sz="1200" b="1" dirty="0">
                          <a:solidFill>
                            <a:srgbClr val="000000"/>
                          </a:solidFill>
                          <a:effectLst/>
                          <a:highlight>
                            <a:srgbClr val="EDED33"/>
                          </a:highlight>
                          <a:latin typeface="Arial" panose="020B0604020202020204" pitchFamily="34" charset="0"/>
                          <a:ea typeface="Times New Roman" panose="02020603050405020304" pitchFamily="18" charset="0"/>
                          <a:cs typeface="Times New Roman" panose="02020603050405020304" pitchFamily="18" charset="0"/>
                        </a:rPr>
                        <a:t> a </a:t>
                      </a:r>
                      <a:r>
                        <a:rPr lang="en-US" sz="1200" b="1" dirty="0" err="1">
                          <a:solidFill>
                            <a:srgbClr val="000000"/>
                          </a:solidFill>
                          <a:effectLst/>
                          <a:highlight>
                            <a:srgbClr val="EDED33"/>
                          </a:highlight>
                          <a:latin typeface="Arial" panose="020B0604020202020204" pitchFamily="34" charset="0"/>
                          <a:ea typeface="Times New Roman" panose="02020603050405020304" pitchFamily="18" charset="0"/>
                          <a:cs typeface="Times New Roman" panose="02020603050405020304" pitchFamily="18" charset="0"/>
                        </a:rPr>
                        <a:t>deducir</a:t>
                      </a:r>
                      <a:endParaRPr lang="es-ES" sz="1400" dirty="0">
                        <a:effectLst/>
                        <a:highlight>
                          <a:srgbClr val="EDED33"/>
                        </a:highligh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extLst>
                  <a:ext uri="{0D108BD9-81ED-4DB2-BD59-A6C34878D82A}">
                    <a16:rowId xmlns:a16="http://schemas.microsoft.com/office/drawing/2014/main" val="2993950806"/>
                  </a:ext>
                </a:extLst>
              </a:tr>
            </a:tbl>
          </a:graphicData>
        </a:graphic>
      </p:graphicFrame>
      <p:graphicFrame>
        <p:nvGraphicFramePr>
          <p:cNvPr id="12" name="Diagrama 11">
            <a:extLst>
              <a:ext uri="{FF2B5EF4-FFF2-40B4-BE49-F238E27FC236}">
                <a16:creationId xmlns:a16="http://schemas.microsoft.com/office/drawing/2014/main" id="{8D58D7DC-A152-47EF-A548-90B3BE8F9C7B}"/>
              </a:ext>
            </a:extLst>
          </p:cNvPr>
          <p:cNvGraphicFramePr/>
          <p:nvPr>
            <p:extLst>
              <p:ext uri="{D42A27DB-BD31-4B8C-83A1-F6EECF244321}">
                <p14:modId xmlns:p14="http://schemas.microsoft.com/office/powerpoint/2010/main" val="92807115"/>
              </p:ext>
            </p:extLst>
          </p:nvPr>
        </p:nvGraphicFramePr>
        <p:xfrm>
          <a:off x="1165015" y="1199494"/>
          <a:ext cx="4241800" cy="359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a:extLst>
              <a:ext uri="{FF2B5EF4-FFF2-40B4-BE49-F238E27FC236}">
                <a16:creationId xmlns:a16="http://schemas.microsoft.com/office/drawing/2014/main" id="{D7AE0CF3-6693-4078-BA5A-A1879D8409B5}"/>
              </a:ext>
            </a:extLst>
          </p:cNvPr>
          <p:cNvGraphicFramePr/>
          <p:nvPr>
            <p:extLst>
              <p:ext uri="{D42A27DB-BD31-4B8C-83A1-F6EECF244321}">
                <p14:modId xmlns:p14="http://schemas.microsoft.com/office/powerpoint/2010/main" val="1563832293"/>
              </p:ext>
            </p:extLst>
          </p:nvPr>
        </p:nvGraphicFramePr>
        <p:xfrm>
          <a:off x="1165015" y="1795156"/>
          <a:ext cx="6781801" cy="3597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9126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70" name="Google Shape;1929;p61">
            <a:extLst>
              <a:ext uri="{FF2B5EF4-FFF2-40B4-BE49-F238E27FC236}">
                <a16:creationId xmlns:a16="http://schemas.microsoft.com/office/drawing/2014/main" id="{C3C258FA-05E1-4BB4-8BEE-0788F38B2B98}"/>
              </a:ext>
            </a:extLst>
          </p:cNvPr>
          <p:cNvSpPr txBox="1">
            <a:spLocks/>
          </p:cNvSpPr>
          <p:nvPr/>
        </p:nvSpPr>
        <p:spPr>
          <a:xfrm>
            <a:off x="760662" y="554143"/>
            <a:ext cx="7717800" cy="4343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pPr algn="l"/>
            <a:r>
              <a:rPr lang="es-ES" sz="2400" b="1" i="1" dirty="0">
                <a:solidFill>
                  <a:schemeClr val="accent4">
                    <a:lumMod val="25000"/>
                  </a:schemeClr>
                </a:solidFill>
              </a:rPr>
              <a:t>Paso 3:</a:t>
            </a:r>
            <a:r>
              <a:rPr lang="es-ES" sz="2400" i="1" dirty="0">
                <a:solidFill>
                  <a:schemeClr val="accent4">
                    <a:lumMod val="25000"/>
                  </a:schemeClr>
                </a:solidFill>
              </a:rPr>
              <a:t> Cálculo del impuesto a la renta</a:t>
            </a:r>
          </a:p>
        </p:txBody>
      </p:sp>
      <p:graphicFrame>
        <p:nvGraphicFramePr>
          <p:cNvPr id="7" name="Tabla 6">
            <a:extLst>
              <a:ext uri="{FF2B5EF4-FFF2-40B4-BE49-F238E27FC236}">
                <a16:creationId xmlns:a16="http://schemas.microsoft.com/office/drawing/2014/main" id="{2C0E901F-7465-42C5-836D-57B769FAB88A}"/>
              </a:ext>
            </a:extLst>
          </p:cNvPr>
          <p:cNvGraphicFramePr>
            <a:graphicFrameLocks noGrp="1"/>
          </p:cNvGraphicFramePr>
          <p:nvPr>
            <p:extLst>
              <p:ext uri="{D42A27DB-BD31-4B8C-83A1-F6EECF244321}">
                <p14:modId xmlns:p14="http://schemas.microsoft.com/office/powerpoint/2010/main" val="3596583091"/>
              </p:ext>
            </p:extLst>
          </p:nvPr>
        </p:nvGraphicFramePr>
        <p:xfrm>
          <a:off x="1058981" y="1152854"/>
          <a:ext cx="7121162" cy="3132967"/>
        </p:xfrm>
        <a:graphic>
          <a:graphicData uri="http://schemas.openxmlformats.org/drawingml/2006/table">
            <a:tbl>
              <a:tblPr firstRow="1" firstCol="1" bandRow="1"/>
              <a:tblGrid>
                <a:gridCol w="1792457">
                  <a:extLst>
                    <a:ext uri="{9D8B030D-6E8A-4147-A177-3AD203B41FA5}">
                      <a16:colId xmlns:a16="http://schemas.microsoft.com/office/drawing/2014/main" val="3893293681"/>
                    </a:ext>
                  </a:extLst>
                </a:gridCol>
                <a:gridCol w="1527672">
                  <a:extLst>
                    <a:ext uri="{9D8B030D-6E8A-4147-A177-3AD203B41FA5}">
                      <a16:colId xmlns:a16="http://schemas.microsoft.com/office/drawing/2014/main" val="3472090559"/>
                    </a:ext>
                  </a:extLst>
                </a:gridCol>
                <a:gridCol w="2452359">
                  <a:extLst>
                    <a:ext uri="{9D8B030D-6E8A-4147-A177-3AD203B41FA5}">
                      <a16:colId xmlns:a16="http://schemas.microsoft.com/office/drawing/2014/main" val="3375108478"/>
                    </a:ext>
                  </a:extLst>
                </a:gridCol>
                <a:gridCol w="1348674">
                  <a:extLst>
                    <a:ext uri="{9D8B030D-6E8A-4147-A177-3AD203B41FA5}">
                      <a16:colId xmlns:a16="http://schemas.microsoft.com/office/drawing/2014/main" val="2281085305"/>
                    </a:ext>
                  </a:extLst>
                </a:gridCol>
              </a:tblGrid>
              <a:tr h="387513">
                <a:tc>
                  <a:txBody>
                    <a:bodyPr/>
                    <a:lstStyle/>
                    <a:p>
                      <a:pPr indent="180340">
                        <a:lnSpc>
                          <a:spcPct val="200000"/>
                        </a:lnSpc>
                        <a:spcAft>
                          <a:spcPts val="80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200000"/>
                        </a:lnSpc>
                        <a:spcAft>
                          <a:spcPts val="80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Base Imponible=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$471.527,69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Utilidad Contable</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extLst>
                  <a:ext uri="{0D108BD9-81ED-4DB2-BD59-A6C34878D82A}">
                    <a16:rowId xmlns:a16="http://schemas.microsoft.com/office/drawing/2014/main" val="2432815718"/>
                  </a:ext>
                </a:extLst>
              </a:tr>
              <a:tr h="223960">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$(70.729,15)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extLst>
                  <a:ext uri="{0D108BD9-81ED-4DB2-BD59-A6C34878D82A}">
                    <a16:rowId xmlns:a16="http://schemas.microsoft.com/office/drawing/2014/main" val="275825941"/>
                  </a:ext>
                </a:extLst>
              </a:tr>
              <a:tr h="223960">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$104.694,96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Gastos no deducibles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extLst>
                  <a:ext uri="{0D108BD9-81ED-4DB2-BD59-A6C34878D82A}">
                    <a16:rowId xmlns:a16="http://schemas.microsoft.com/office/drawing/2014/main" val="869535516"/>
                  </a:ext>
                </a:extLst>
              </a:tr>
              <a:tr h="145011">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gridSpan="2">
                  <a:txBody>
                    <a:bodyPr/>
                    <a:lstStyle/>
                    <a:p>
                      <a:pPr indent="180340">
                        <a:lnSpc>
                          <a:spcPct val="200000"/>
                        </a:lnSpc>
                        <a:spcAft>
                          <a:spcPts val="80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Ingresos exentos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hMerge="1">
                  <a:txBody>
                    <a:bodyPr/>
                    <a:lstStyle/>
                    <a:p>
                      <a:endParaRPr lang="es-ES"/>
                    </a:p>
                  </a:txBody>
                  <a:tcPr/>
                </a:tc>
                <a:extLst>
                  <a:ext uri="{0D108BD9-81ED-4DB2-BD59-A6C34878D82A}">
                    <a16:rowId xmlns:a16="http://schemas.microsoft.com/office/drawing/2014/main" val="184070046"/>
                  </a:ext>
                </a:extLst>
              </a:tr>
              <a:tr h="145011">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gridSpan="2">
                  <a:txBody>
                    <a:bodyPr/>
                    <a:lstStyle/>
                    <a:p>
                      <a:pPr indent="180340">
                        <a:lnSpc>
                          <a:spcPct val="200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Deducciones especiales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hMerge="1">
                  <a:txBody>
                    <a:bodyPr/>
                    <a:lstStyle/>
                    <a:p>
                      <a:endParaRPr lang="es-ES"/>
                    </a:p>
                  </a:txBody>
                  <a:tcPr/>
                </a:tc>
                <a:extLst>
                  <a:ext uri="{0D108BD9-81ED-4DB2-BD59-A6C34878D82A}">
                    <a16:rowId xmlns:a16="http://schemas.microsoft.com/office/drawing/2014/main" val="3487205421"/>
                  </a:ext>
                </a:extLst>
              </a:tr>
              <a:tr h="223960">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(126.373,37)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indent="180340">
                        <a:lnSpc>
                          <a:spcPct val="200000"/>
                        </a:lnSpc>
                        <a:spcAft>
                          <a:spcPts val="80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Amortización de pérdidas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hMerge="1">
                  <a:txBody>
                    <a:bodyPr/>
                    <a:lstStyle/>
                    <a:p>
                      <a:endParaRPr lang="es-ES"/>
                    </a:p>
                  </a:txBody>
                  <a:tcPr/>
                </a:tc>
                <a:extLst>
                  <a:ext uri="{0D108BD9-81ED-4DB2-BD59-A6C34878D82A}">
                    <a16:rowId xmlns:a16="http://schemas.microsoft.com/office/drawing/2014/main" val="1787005665"/>
                  </a:ext>
                </a:extLst>
              </a:tr>
              <a:tr h="223960">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$ 379.120,12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nSpc>
                          <a:spcPct val="200000"/>
                        </a:lnSpc>
                        <a:spcAft>
                          <a:spcPts val="80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Base Imponible</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extLst>
                  <a:ext uri="{0D108BD9-81ED-4DB2-BD59-A6C34878D82A}">
                    <a16:rowId xmlns:a16="http://schemas.microsoft.com/office/drawing/2014/main" val="711787988"/>
                  </a:ext>
                </a:extLst>
              </a:tr>
              <a:tr h="87550">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a:lnSpc>
                          <a:spcPct val="107000"/>
                        </a:lnSpc>
                      </a:pPr>
                      <a:endParaRPr lang="es-ES" sz="1200" dirty="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a:lnSpc>
                          <a:spcPct val="107000"/>
                        </a:lnSpc>
                      </a:pPr>
                      <a:endParaRPr lang="es-ES" sz="120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extLst>
                  <a:ext uri="{0D108BD9-81ED-4DB2-BD59-A6C34878D82A}">
                    <a16:rowId xmlns:a16="http://schemas.microsoft.com/office/drawing/2014/main" val="327714792"/>
                  </a:ext>
                </a:extLst>
              </a:tr>
              <a:tr h="223960">
                <a:tc>
                  <a:txBody>
                    <a:bodyPr/>
                    <a:lstStyle/>
                    <a:p>
                      <a:pPr indent="180340">
                        <a:lnSpc>
                          <a:spcPct val="200000"/>
                        </a:lnSpc>
                        <a:spcAft>
                          <a:spcPts val="800"/>
                        </a:spcAft>
                      </a:pPr>
                      <a:r>
                        <a:rPr lang="es-EC" sz="1200" b="1" dirty="0">
                          <a:solidFill>
                            <a:srgbClr val="000000"/>
                          </a:solidFill>
                          <a:effectLst/>
                          <a:highlight>
                            <a:srgbClr val="EDED33"/>
                          </a:highlight>
                          <a:latin typeface="Arial" panose="020B0604020202020204" pitchFamily="34" charset="0"/>
                          <a:ea typeface="Times New Roman" panose="02020603050405020304" pitchFamily="18" charset="0"/>
                          <a:cs typeface="Times New Roman" panose="02020603050405020304" pitchFamily="18" charset="0"/>
                        </a:rPr>
                        <a:t>Impuesto renta= </a:t>
                      </a:r>
                      <a:endParaRPr lang="es-ES" sz="1200" dirty="0">
                        <a:effectLst/>
                        <a:highlight>
                          <a:srgbClr val="EDED33"/>
                        </a:highligh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b="1" dirty="0">
                          <a:solidFill>
                            <a:srgbClr val="000000"/>
                          </a:solidFill>
                          <a:effectLst/>
                          <a:highlight>
                            <a:srgbClr val="EDED33"/>
                          </a:highlight>
                          <a:latin typeface="Arial" panose="020B0604020202020204" pitchFamily="34" charset="0"/>
                          <a:ea typeface="Times New Roman" panose="02020603050405020304" pitchFamily="18" charset="0"/>
                          <a:cs typeface="Times New Roman" panose="02020603050405020304" pitchFamily="18" charset="0"/>
                        </a:rPr>
                        <a:t>       $ 94.780,03 </a:t>
                      </a:r>
                      <a:endParaRPr lang="es-ES" sz="1200" dirty="0">
                        <a:effectLst/>
                        <a:highlight>
                          <a:srgbClr val="EDED33"/>
                        </a:highligh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indent="180340">
                        <a:lnSpc>
                          <a:spcPct val="200000"/>
                        </a:lnSpc>
                        <a:spcAft>
                          <a:spcPts val="80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tc>
                  <a:txBody>
                    <a:bodyPr/>
                    <a:lstStyle/>
                    <a:p>
                      <a:pPr>
                        <a:lnSpc>
                          <a:spcPct val="107000"/>
                        </a:lnSpc>
                      </a:pPr>
                      <a:endParaRPr lang="es-ES" sz="1200" dirty="0">
                        <a:effectLst/>
                        <a:latin typeface="Calibri" panose="020F0502020204030204" pitchFamily="34" charset="0"/>
                        <a:cs typeface="Times New Roman" panose="02020603050405020304" pitchFamily="18" charset="0"/>
                      </a:endParaRPr>
                    </a:p>
                  </a:txBody>
                  <a:tcPr marL="31357" marR="31357" marT="0" marB="0" anchor="b">
                    <a:lnL>
                      <a:noFill/>
                    </a:lnL>
                    <a:lnR>
                      <a:noFill/>
                    </a:lnR>
                    <a:lnT>
                      <a:noFill/>
                    </a:lnT>
                    <a:lnB>
                      <a:noFill/>
                    </a:lnB>
                  </a:tcPr>
                </a:tc>
                <a:extLst>
                  <a:ext uri="{0D108BD9-81ED-4DB2-BD59-A6C34878D82A}">
                    <a16:rowId xmlns:a16="http://schemas.microsoft.com/office/drawing/2014/main" val="3646016980"/>
                  </a:ext>
                </a:extLst>
              </a:tr>
            </a:tbl>
          </a:graphicData>
        </a:graphic>
      </p:graphicFrame>
    </p:spTree>
    <p:extLst>
      <p:ext uri="{BB962C8B-B14F-4D97-AF65-F5344CB8AC3E}">
        <p14:creationId xmlns:p14="http://schemas.microsoft.com/office/powerpoint/2010/main" val="151071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29;p61">
            <a:extLst>
              <a:ext uri="{FF2B5EF4-FFF2-40B4-BE49-F238E27FC236}">
                <a16:creationId xmlns:a16="http://schemas.microsoft.com/office/drawing/2014/main" id="{65A77B3B-D375-4BA0-830F-A2A9A1D86107}"/>
              </a:ext>
            </a:extLst>
          </p:cNvPr>
          <p:cNvSpPr txBox="1">
            <a:spLocks/>
          </p:cNvSpPr>
          <p:nvPr/>
        </p:nvSpPr>
        <p:spPr>
          <a:xfrm>
            <a:off x="760662" y="725593"/>
            <a:ext cx="7717800" cy="4343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pPr algn="l"/>
            <a:r>
              <a:rPr lang="es-ES" sz="2400" b="1" i="1" dirty="0">
                <a:solidFill>
                  <a:schemeClr val="accent4">
                    <a:lumMod val="25000"/>
                  </a:schemeClr>
                </a:solidFill>
              </a:rPr>
              <a:t>Método del Pasivo Basado en el Balance</a:t>
            </a:r>
            <a:endParaRPr lang="es-ES" sz="2400" i="1" dirty="0">
              <a:solidFill>
                <a:schemeClr val="accent4">
                  <a:lumMod val="25000"/>
                </a:schemeClr>
              </a:solidFill>
            </a:endParaRPr>
          </a:p>
        </p:txBody>
      </p:sp>
      <p:pic>
        <p:nvPicPr>
          <p:cNvPr id="14" name="Imagen 13">
            <a:extLst>
              <a:ext uri="{FF2B5EF4-FFF2-40B4-BE49-F238E27FC236}">
                <a16:creationId xmlns:a16="http://schemas.microsoft.com/office/drawing/2014/main" id="{C1E9C4A8-6E8F-40D7-B336-3FF21E0B0493}"/>
              </a:ext>
            </a:extLst>
          </p:cNvPr>
          <p:cNvPicPr>
            <a:picLocks noChangeAspect="1"/>
          </p:cNvPicPr>
          <p:nvPr/>
        </p:nvPicPr>
        <p:blipFill rotWithShape="1">
          <a:blip r:embed="rId3"/>
          <a:srcRect l="4584" t="12203" r="5000" b="19615"/>
          <a:stretch/>
        </p:blipFill>
        <p:spPr>
          <a:xfrm>
            <a:off x="1209612" y="1485900"/>
            <a:ext cx="6819900" cy="2948972"/>
          </a:xfrm>
          <a:prstGeom prst="rect">
            <a:avLst/>
          </a:prstGeom>
        </p:spPr>
      </p:pic>
    </p:spTree>
    <p:extLst>
      <p:ext uri="{BB962C8B-B14F-4D97-AF65-F5344CB8AC3E}">
        <p14:creationId xmlns:p14="http://schemas.microsoft.com/office/powerpoint/2010/main" val="289500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9FC2040-24D0-41AC-982D-9BB14C4475C2}"/>
              </a:ext>
            </a:extLst>
          </p:cNvPr>
          <p:cNvPicPr>
            <a:picLocks noChangeAspect="1"/>
          </p:cNvPicPr>
          <p:nvPr/>
        </p:nvPicPr>
        <p:blipFill rotWithShape="1">
          <a:blip r:embed="rId3"/>
          <a:srcRect l="26667" t="13315" r="18749" b="36899"/>
          <a:stretch/>
        </p:blipFill>
        <p:spPr>
          <a:xfrm>
            <a:off x="1174588" y="578087"/>
            <a:ext cx="6794824" cy="3484401"/>
          </a:xfrm>
          <a:prstGeom prst="rect">
            <a:avLst/>
          </a:prstGeom>
        </p:spPr>
      </p:pic>
      <p:pic>
        <p:nvPicPr>
          <p:cNvPr id="2" name="Imagen 1">
            <a:extLst>
              <a:ext uri="{FF2B5EF4-FFF2-40B4-BE49-F238E27FC236}">
                <a16:creationId xmlns:a16="http://schemas.microsoft.com/office/drawing/2014/main" id="{58B4FAF3-47EB-4829-BEFD-DE9107EAE476}"/>
              </a:ext>
            </a:extLst>
          </p:cNvPr>
          <p:cNvPicPr>
            <a:picLocks noChangeAspect="1"/>
          </p:cNvPicPr>
          <p:nvPr/>
        </p:nvPicPr>
        <p:blipFill rotWithShape="1">
          <a:blip r:embed="rId3"/>
          <a:srcRect l="26667" t="81655" r="18749" b="13315"/>
          <a:stretch/>
        </p:blipFill>
        <p:spPr>
          <a:xfrm>
            <a:off x="1174588" y="4226768"/>
            <a:ext cx="5695950" cy="295105"/>
          </a:xfrm>
          <a:prstGeom prst="rect">
            <a:avLst/>
          </a:prstGeom>
        </p:spPr>
      </p:pic>
    </p:spTree>
    <p:extLst>
      <p:ext uri="{BB962C8B-B14F-4D97-AF65-F5344CB8AC3E}">
        <p14:creationId xmlns:p14="http://schemas.microsoft.com/office/powerpoint/2010/main" val="276721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19"/>
          <p:cNvSpPr/>
          <p:nvPr/>
        </p:nvSpPr>
        <p:spPr>
          <a:xfrm>
            <a:off x="6204583" y="-33900"/>
            <a:ext cx="46774" cy="5203797"/>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nvGrpSpPr>
          <p:cNvPr id="338" name="Google Shape;338;p19"/>
          <p:cNvGrpSpPr/>
          <p:nvPr/>
        </p:nvGrpSpPr>
        <p:grpSpPr>
          <a:xfrm>
            <a:off x="6082695" y="3626224"/>
            <a:ext cx="2078595" cy="979496"/>
            <a:chOff x="2723278" y="3623609"/>
            <a:chExt cx="2078595" cy="979496"/>
          </a:xfrm>
        </p:grpSpPr>
        <p:sp>
          <p:nvSpPr>
            <p:cNvPr id="339" name="Google Shape;339;p19"/>
            <p:cNvSpPr/>
            <p:nvPr/>
          </p:nvSpPr>
          <p:spPr>
            <a:xfrm>
              <a:off x="2723278" y="3642186"/>
              <a:ext cx="1980694" cy="960919"/>
            </a:xfrm>
            <a:custGeom>
              <a:avLst/>
              <a:gdLst/>
              <a:ahLst/>
              <a:cxnLst/>
              <a:rect l="l" t="t" r="r" b="b"/>
              <a:pathLst>
                <a:path w="51793" h="25127" extrusionOk="0">
                  <a:moveTo>
                    <a:pt x="18228" y="0"/>
                  </a:moveTo>
                  <a:cubicBezTo>
                    <a:pt x="16310" y="0"/>
                    <a:pt x="14715" y="1511"/>
                    <a:pt x="14657" y="3432"/>
                  </a:cubicBezTo>
                  <a:lnTo>
                    <a:pt x="14348" y="12588"/>
                  </a:lnTo>
                  <a:cubicBezTo>
                    <a:pt x="14312" y="13696"/>
                    <a:pt x="13396" y="14565"/>
                    <a:pt x="12283" y="14565"/>
                  </a:cubicBezTo>
                  <a:cubicBezTo>
                    <a:pt x="12261" y="14565"/>
                    <a:pt x="12239" y="14565"/>
                    <a:pt x="12216" y="14564"/>
                  </a:cubicBezTo>
                  <a:lnTo>
                    <a:pt x="8871" y="14457"/>
                  </a:lnTo>
                  <a:cubicBezTo>
                    <a:pt x="8121" y="14433"/>
                    <a:pt x="7466" y="14004"/>
                    <a:pt x="7132" y="13397"/>
                  </a:cubicBezTo>
                  <a:cubicBezTo>
                    <a:pt x="6501" y="12302"/>
                    <a:pt x="5334" y="11540"/>
                    <a:pt x="3965" y="11492"/>
                  </a:cubicBezTo>
                  <a:cubicBezTo>
                    <a:pt x="3921" y="11491"/>
                    <a:pt x="3877" y="11490"/>
                    <a:pt x="3833" y="11490"/>
                  </a:cubicBezTo>
                  <a:cubicBezTo>
                    <a:pt x="1808" y="11490"/>
                    <a:pt x="130" y="13084"/>
                    <a:pt x="60" y="15100"/>
                  </a:cubicBezTo>
                  <a:cubicBezTo>
                    <a:pt x="0" y="17159"/>
                    <a:pt x="1632" y="18886"/>
                    <a:pt x="3715" y="18957"/>
                  </a:cubicBezTo>
                  <a:cubicBezTo>
                    <a:pt x="3750" y="18958"/>
                    <a:pt x="3784" y="18959"/>
                    <a:pt x="3818" y="18959"/>
                  </a:cubicBezTo>
                  <a:cubicBezTo>
                    <a:pt x="5145" y="18959"/>
                    <a:pt x="6317" y="18288"/>
                    <a:pt x="7001" y="17267"/>
                  </a:cubicBezTo>
                  <a:cubicBezTo>
                    <a:pt x="7371" y="16689"/>
                    <a:pt x="8020" y="16325"/>
                    <a:pt x="8743" y="16325"/>
                  </a:cubicBezTo>
                  <a:cubicBezTo>
                    <a:pt x="8765" y="16325"/>
                    <a:pt x="8788" y="16325"/>
                    <a:pt x="8811" y="16326"/>
                  </a:cubicBezTo>
                  <a:lnTo>
                    <a:pt x="12157" y="16433"/>
                  </a:lnTo>
                  <a:cubicBezTo>
                    <a:pt x="13300" y="16469"/>
                    <a:pt x="14193" y="17410"/>
                    <a:pt x="14157" y="18541"/>
                  </a:cubicBezTo>
                  <a:lnTo>
                    <a:pt x="14097" y="20469"/>
                  </a:lnTo>
                  <a:cubicBezTo>
                    <a:pt x="14026" y="22434"/>
                    <a:pt x="15586" y="24077"/>
                    <a:pt x="17562" y="24137"/>
                  </a:cubicBezTo>
                  <a:lnTo>
                    <a:pt x="47459" y="25125"/>
                  </a:lnTo>
                  <a:cubicBezTo>
                    <a:pt x="47496" y="25126"/>
                    <a:pt x="47533" y="25126"/>
                    <a:pt x="47570" y="25126"/>
                  </a:cubicBezTo>
                  <a:cubicBezTo>
                    <a:pt x="49509" y="25126"/>
                    <a:pt x="51103" y="23612"/>
                    <a:pt x="51174" y="21696"/>
                  </a:cubicBezTo>
                  <a:lnTo>
                    <a:pt x="51733" y="4646"/>
                  </a:lnTo>
                  <a:cubicBezTo>
                    <a:pt x="51793" y="2693"/>
                    <a:pt x="50245" y="1050"/>
                    <a:pt x="48257" y="979"/>
                  </a:cubicBezTo>
                  <a:lnTo>
                    <a:pt x="18360" y="3"/>
                  </a:lnTo>
                  <a:cubicBezTo>
                    <a:pt x="18316" y="1"/>
                    <a:pt x="18271" y="0"/>
                    <a:pt x="18228"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40" name="Google Shape;340;p19"/>
            <p:cNvSpPr/>
            <p:nvPr/>
          </p:nvSpPr>
          <p:spPr>
            <a:xfrm>
              <a:off x="4624272" y="3879385"/>
              <a:ext cx="177598" cy="256288"/>
            </a:xfrm>
            <a:custGeom>
              <a:avLst/>
              <a:gdLst/>
              <a:ahLst/>
              <a:cxnLst/>
              <a:rect l="l" t="t" r="r" b="b"/>
              <a:pathLst>
                <a:path w="4644" h="6025" extrusionOk="0">
                  <a:moveTo>
                    <a:pt x="0" y="0"/>
                  </a:moveTo>
                  <a:lnTo>
                    <a:pt x="0" y="6025"/>
                  </a:lnTo>
                  <a:lnTo>
                    <a:pt x="1643" y="6025"/>
                  </a:lnTo>
                  <a:cubicBezTo>
                    <a:pt x="3298" y="6025"/>
                    <a:pt x="4643" y="4668"/>
                    <a:pt x="4643" y="3013"/>
                  </a:cubicBezTo>
                  <a:cubicBezTo>
                    <a:pt x="4643" y="2179"/>
                    <a:pt x="4310" y="1429"/>
                    <a:pt x="3762" y="893"/>
                  </a:cubicBezTo>
                  <a:cubicBezTo>
                    <a:pt x="3215" y="346"/>
                    <a:pt x="2465" y="0"/>
                    <a:pt x="1643" y="0"/>
                  </a:cubicBezTo>
                  <a:close/>
                </a:path>
              </a:pathLst>
            </a:cu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41" name="Google Shape;341;p19"/>
            <p:cNvSpPr/>
            <p:nvPr/>
          </p:nvSpPr>
          <p:spPr>
            <a:xfrm>
              <a:off x="2725573" y="3624059"/>
              <a:ext cx="1939698" cy="923901"/>
            </a:xfrm>
            <a:custGeom>
              <a:avLst/>
              <a:gdLst/>
              <a:ahLst/>
              <a:cxnLst/>
              <a:rect l="l" t="t" r="r" b="b"/>
              <a:pathLst>
                <a:path w="50721" h="24159" extrusionOk="0">
                  <a:moveTo>
                    <a:pt x="17597" y="0"/>
                  </a:moveTo>
                  <a:cubicBezTo>
                    <a:pt x="15633" y="0"/>
                    <a:pt x="14037" y="1596"/>
                    <a:pt x="14037" y="3548"/>
                  </a:cubicBezTo>
                  <a:lnTo>
                    <a:pt x="14037" y="12716"/>
                  </a:lnTo>
                  <a:cubicBezTo>
                    <a:pt x="14037" y="13847"/>
                    <a:pt x="13121" y="14764"/>
                    <a:pt x="11990" y="14764"/>
                  </a:cubicBezTo>
                  <a:lnTo>
                    <a:pt x="8692" y="14764"/>
                  </a:lnTo>
                  <a:cubicBezTo>
                    <a:pt x="7941" y="14764"/>
                    <a:pt x="7287" y="14359"/>
                    <a:pt x="6929" y="13764"/>
                  </a:cubicBezTo>
                  <a:cubicBezTo>
                    <a:pt x="6275" y="12681"/>
                    <a:pt x="5084" y="11966"/>
                    <a:pt x="3739" y="11966"/>
                  </a:cubicBezTo>
                  <a:cubicBezTo>
                    <a:pt x="1679" y="11966"/>
                    <a:pt x="0" y="13633"/>
                    <a:pt x="0" y="15693"/>
                  </a:cubicBezTo>
                  <a:cubicBezTo>
                    <a:pt x="0" y="17753"/>
                    <a:pt x="1679" y="19431"/>
                    <a:pt x="3739" y="19431"/>
                  </a:cubicBezTo>
                  <a:cubicBezTo>
                    <a:pt x="5084" y="19431"/>
                    <a:pt x="6275" y="18705"/>
                    <a:pt x="6929" y="17633"/>
                  </a:cubicBezTo>
                  <a:cubicBezTo>
                    <a:pt x="7287" y="17026"/>
                    <a:pt x="7941" y="16633"/>
                    <a:pt x="8692" y="16633"/>
                  </a:cubicBezTo>
                  <a:lnTo>
                    <a:pt x="11990" y="16633"/>
                  </a:lnTo>
                  <a:cubicBezTo>
                    <a:pt x="13121" y="16633"/>
                    <a:pt x="14037" y="17538"/>
                    <a:pt x="14037" y="18669"/>
                  </a:cubicBezTo>
                  <a:lnTo>
                    <a:pt x="14037" y="20598"/>
                  </a:lnTo>
                  <a:cubicBezTo>
                    <a:pt x="14037" y="22563"/>
                    <a:pt x="15633" y="24158"/>
                    <a:pt x="17597" y="24158"/>
                  </a:cubicBezTo>
                  <a:lnTo>
                    <a:pt x="47173" y="24158"/>
                  </a:lnTo>
                  <a:cubicBezTo>
                    <a:pt x="49137" y="24158"/>
                    <a:pt x="50721" y="22563"/>
                    <a:pt x="50721" y="20598"/>
                  </a:cubicBezTo>
                  <a:lnTo>
                    <a:pt x="50721" y="3548"/>
                  </a:lnTo>
                  <a:cubicBezTo>
                    <a:pt x="50721" y="1596"/>
                    <a:pt x="49137" y="0"/>
                    <a:pt x="47173"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Fira Sans Extra Condensed"/>
                <a:ea typeface="Fira Sans Extra Condensed"/>
                <a:cs typeface="Fira Sans Extra Condensed"/>
                <a:sym typeface="Fira Sans Extra Condensed"/>
              </a:endParaRPr>
            </a:p>
          </p:txBody>
        </p:sp>
        <p:sp>
          <p:nvSpPr>
            <p:cNvPr id="342" name="Google Shape;342;p19"/>
            <p:cNvSpPr/>
            <p:nvPr/>
          </p:nvSpPr>
          <p:spPr>
            <a:xfrm>
              <a:off x="2752419" y="4108053"/>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43" name="Google Shape;343;p19"/>
            <p:cNvSpPr/>
            <p:nvPr/>
          </p:nvSpPr>
          <p:spPr>
            <a:xfrm>
              <a:off x="3195458" y="3654023"/>
              <a:ext cx="1606414" cy="368715"/>
            </a:xfrm>
            <a:custGeom>
              <a:avLst/>
              <a:gdLst/>
              <a:ahLst/>
              <a:cxnLst/>
              <a:rect l="l" t="t" r="r" b="b"/>
              <a:pathLst>
                <a:path w="42006" h="8668" extrusionOk="0">
                  <a:moveTo>
                    <a:pt x="3001" y="0"/>
                  </a:moveTo>
                  <a:cubicBezTo>
                    <a:pt x="1465" y="0"/>
                    <a:pt x="191" y="1155"/>
                    <a:pt x="12" y="2655"/>
                  </a:cubicBezTo>
                  <a:cubicBezTo>
                    <a:pt x="0" y="2774"/>
                    <a:pt x="0" y="2893"/>
                    <a:pt x="0" y="3012"/>
                  </a:cubicBezTo>
                  <a:cubicBezTo>
                    <a:pt x="0" y="4667"/>
                    <a:pt x="1346" y="6013"/>
                    <a:pt x="3001" y="6013"/>
                  </a:cubicBezTo>
                  <a:lnTo>
                    <a:pt x="39005" y="6013"/>
                  </a:lnTo>
                  <a:cubicBezTo>
                    <a:pt x="39827" y="6013"/>
                    <a:pt x="40589" y="6358"/>
                    <a:pt x="41124" y="6894"/>
                  </a:cubicBezTo>
                  <a:cubicBezTo>
                    <a:pt x="41589" y="7358"/>
                    <a:pt x="41898" y="7977"/>
                    <a:pt x="41982" y="8668"/>
                  </a:cubicBezTo>
                  <a:lnTo>
                    <a:pt x="42005" y="8311"/>
                  </a:lnTo>
                  <a:lnTo>
                    <a:pt x="42005" y="3012"/>
                  </a:lnTo>
                  <a:cubicBezTo>
                    <a:pt x="42005" y="2179"/>
                    <a:pt x="41672" y="1429"/>
                    <a:pt x="41124" y="881"/>
                  </a:cubicBezTo>
                  <a:cubicBezTo>
                    <a:pt x="40589" y="345"/>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44" name="Google Shape;344;p19"/>
            <p:cNvSpPr/>
            <p:nvPr/>
          </p:nvSpPr>
          <p:spPr>
            <a:xfrm>
              <a:off x="3195458" y="362360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45" name="Google Shape;345;p19"/>
            <p:cNvSpPr txBox="1"/>
            <p:nvPr/>
          </p:nvSpPr>
          <p:spPr>
            <a:xfrm>
              <a:off x="3265722" y="3955988"/>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434343"/>
                  </a:solidFill>
                  <a:latin typeface="+mj-lt"/>
                  <a:ea typeface="Roboto"/>
                  <a:cs typeface="Calibri" panose="020F0502020204030204" pitchFamily="34" charset="0"/>
                  <a:sym typeface="Roboto"/>
                </a:rPr>
                <a:t>Conclusiones</a:t>
              </a:r>
              <a:endParaRPr dirty="0">
                <a:solidFill>
                  <a:srgbClr val="434343"/>
                </a:solidFill>
                <a:latin typeface="+mj-lt"/>
                <a:ea typeface="Roboto"/>
                <a:cs typeface="Calibri" panose="020F0502020204030204" pitchFamily="34" charset="0"/>
                <a:sym typeface="Roboto"/>
              </a:endParaRPr>
            </a:p>
          </p:txBody>
        </p:sp>
        <p:sp>
          <p:nvSpPr>
            <p:cNvPr id="346" name="Google Shape;346;p19"/>
            <p:cNvSpPr txBox="1"/>
            <p:nvPr/>
          </p:nvSpPr>
          <p:spPr>
            <a:xfrm>
              <a:off x="3195450" y="362382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6</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70" name="Google Shape;344;p19">
              <a:extLst>
                <a:ext uri="{FF2B5EF4-FFF2-40B4-BE49-F238E27FC236}">
                  <a16:creationId xmlns:a16="http://schemas.microsoft.com/office/drawing/2014/main" id="{F93FF94B-F374-48EA-AD12-3CBA3CE2B751}"/>
                </a:ext>
              </a:extLst>
            </p:cNvPr>
            <p:cNvSpPr/>
            <p:nvPr/>
          </p:nvSpPr>
          <p:spPr>
            <a:xfrm>
              <a:off x="3195458" y="362405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1" name="Google Shape;346;p19">
              <a:extLst>
                <a:ext uri="{FF2B5EF4-FFF2-40B4-BE49-F238E27FC236}">
                  <a16:creationId xmlns:a16="http://schemas.microsoft.com/office/drawing/2014/main" id="{0553FD49-BD9A-4BC6-A3C9-0D9E36A07F6F}"/>
                </a:ext>
              </a:extLst>
            </p:cNvPr>
            <p:cNvSpPr txBox="1"/>
            <p:nvPr/>
          </p:nvSpPr>
          <p:spPr>
            <a:xfrm>
              <a:off x="3195450" y="362427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6</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72" name="Google Shape;342;p19">
              <a:extLst>
                <a:ext uri="{FF2B5EF4-FFF2-40B4-BE49-F238E27FC236}">
                  <a16:creationId xmlns:a16="http://schemas.microsoft.com/office/drawing/2014/main" id="{4EA0BD20-84CA-4C19-A1A2-EACCC7040F29}"/>
                </a:ext>
              </a:extLst>
            </p:cNvPr>
            <p:cNvSpPr/>
            <p:nvPr/>
          </p:nvSpPr>
          <p:spPr>
            <a:xfrm>
              <a:off x="2752420" y="4110520"/>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3" name="Google Shape;344;p19">
              <a:extLst>
                <a:ext uri="{FF2B5EF4-FFF2-40B4-BE49-F238E27FC236}">
                  <a16:creationId xmlns:a16="http://schemas.microsoft.com/office/drawing/2014/main" id="{84DFD1F2-7082-4D69-91DB-8DDB9A58211B}"/>
                </a:ext>
              </a:extLst>
            </p:cNvPr>
            <p:cNvSpPr/>
            <p:nvPr/>
          </p:nvSpPr>
          <p:spPr>
            <a:xfrm>
              <a:off x="3195459" y="3626526"/>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D86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4" name="Google Shape;346;p19">
              <a:extLst>
                <a:ext uri="{FF2B5EF4-FFF2-40B4-BE49-F238E27FC236}">
                  <a16:creationId xmlns:a16="http://schemas.microsoft.com/office/drawing/2014/main" id="{9E51CCF0-D961-4C96-81E4-4DA1BC0E6739}"/>
                </a:ext>
              </a:extLst>
            </p:cNvPr>
            <p:cNvSpPr txBox="1"/>
            <p:nvPr/>
          </p:nvSpPr>
          <p:spPr>
            <a:xfrm>
              <a:off x="3195451" y="3626742"/>
              <a:ext cx="1469700" cy="255900"/>
            </a:xfrm>
            <a:prstGeom prst="rect">
              <a:avLst/>
            </a:prstGeom>
            <a:solidFill>
              <a:srgbClr val="D86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6</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75" name="Google Shape;344;p19">
              <a:extLst>
                <a:ext uri="{FF2B5EF4-FFF2-40B4-BE49-F238E27FC236}">
                  <a16:creationId xmlns:a16="http://schemas.microsoft.com/office/drawing/2014/main" id="{E0558871-2575-45A0-8019-DBF73AE45C41}"/>
                </a:ext>
              </a:extLst>
            </p:cNvPr>
            <p:cNvSpPr/>
            <p:nvPr/>
          </p:nvSpPr>
          <p:spPr>
            <a:xfrm>
              <a:off x="3195458" y="3628465"/>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6" name="Google Shape;346;p19">
              <a:extLst>
                <a:ext uri="{FF2B5EF4-FFF2-40B4-BE49-F238E27FC236}">
                  <a16:creationId xmlns:a16="http://schemas.microsoft.com/office/drawing/2014/main" id="{29D350E2-E8C9-4B2C-91EE-9E1C0855CDA0}"/>
                </a:ext>
              </a:extLst>
            </p:cNvPr>
            <p:cNvSpPr txBox="1"/>
            <p:nvPr/>
          </p:nvSpPr>
          <p:spPr>
            <a:xfrm>
              <a:off x="3195450" y="3628681"/>
              <a:ext cx="1469700" cy="255900"/>
            </a:xfrm>
            <a:prstGeom prst="rect">
              <a:avLst/>
            </a:pr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6</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47" name="Google Shape;347;p19"/>
          <p:cNvGrpSpPr/>
          <p:nvPr/>
        </p:nvGrpSpPr>
        <p:grpSpPr>
          <a:xfrm>
            <a:off x="6082698" y="2387425"/>
            <a:ext cx="2078594" cy="979041"/>
            <a:chOff x="2723278" y="2387425"/>
            <a:chExt cx="2078594" cy="979041"/>
          </a:xfrm>
        </p:grpSpPr>
        <p:sp>
          <p:nvSpPr>
            <p:cNvPr id="348" name="Google Shape;348;p19"/>
            <p:cNvSpPr/>
            <p:nvPr/>
          </p:nvSpPr>
          <p:spPr>
            <a:xfrm>
              <a:off x="2723278" y="2405547"/>
              <a:ext cx="1980694" cy="960919"/>
            </a:xfrm>
            <a:custGeom>
              <a:avLst/>
              <a:gdLst/>
              <a:ahLst/>
              <a:cxnLst/>
              <a:rect l="l" t="t" r="r" b="b"/>
              <a:pathLst>
                <a:path w="51793" h="25127" extrusionOk="0">
                  <a:moveTo>
                    <a:pt x="18249" y="1"/>
                  </a:moveTo>
                  <a:cubicBezTo>
                    <a:pt x="16321" y="1"/>
                    <a:pt x="14715" y="1515"/>
                    <a:pt x="14657" y="3431"/>
                  </a:cubicBezTo>
                  <a:lnTo>
                    <a:pt x="14348" y="12599"/>
                  </a:lnTo>
                  <a:cubicBezTo>
                    <a:pt x="14312" y="13708"/>
                    <a:pt x="13396" y="14577"/>
                    <a:pt x="12283" y="14577"/>
                  </a:cubicBezTo>
                  <a:cubicBezTo>
                    <a:pt x="12261" y="14577"/>
                    <a:pt x="12239" y="14576"/>
                    <a:pt x="12216" y="14576"/>
                  </a:cubicBezTo>
                  <a:lnTo>
                    <a:pt x="8871" y="14468"/>
                  </a:lnTo>
                  <a:cubicBezTo>
                    <a:pt x="8121" y="14433"/>
                    <a:pt x="7466" y="14016"/>
                    <a:pt x="7132" y="13397"/>
                  </a:cubicBezTo>
                  <a:cubicBezTo>
                    <a:pt x="6501" y="12301"/>
                    <a:pt x="5334" y="11539"/>
                    <a:pt x="3965" y="11504"/>
                  </a:cubicBezTo>
                  <a:cubicBezTo>
                    <a:pt x="3921" y="11502"/>
                    <a:pt x="3876" y="11501"/>
                    <a:pt x="3832" y="11501"/>
                  </a:cubicBezTo>
                  <a:cubicBezTo>
                    <a:pt x="1807" y="11501"/>
                    <a:pt x="130" y="13084"/>
                    <a:pt x="60" y="15099"/>
                  </a:cubicBezTo>
                  <a:cubicBezTo>
                    <a:pt x="0" y="17159"/>
                    <a:pt x="1632" y="18886"/>
                    <a:pt x="3715" y="18957"/>
                  </a:cubicBezTo>
                  <a:cubicBezTo>
                    <a:pt x="3760" y="18959"/>
                    <a:pt x="3806" y="18959"/>
                    <a:pt x="3850" y="18959"/>
                  </a:cubicBezTo>
                  <a:cubicBezTo>
                    <a:pt x="5164" y="18959"/>
                    <a:pt x="6322" y="18291"/>
                    <a:pt x="7001" y="17266"/>
                  </a:cubicBezTo>
                  <a:cubicBezTo>
                    <a:pt x="7371" y="16700"/>
                    <a:pt x="8021" y="16325"/>
                    <a:pt x="8745" y="16325"/>
                  </a:cubicBezTo>
                  <a:cubicBezTo>
                    <a:pt x="8767" y="16325"/>
                    <a:pt x="8789" y="16325"/>
                    <a:pt x="8811" y="16326"/>
                  </a:cubicBezTo>
                  <a:lnTo>
                    <a:pt x="12157" y="16433"/>
                  </a:lnTo>
                  <a:cubicBezTo>
                    <a:pt x="13300" y="16469"/>
                    <a:pt x="14193" y="17421"/>
                    <a:pt x="14157" y="18540"/>
                  </a:cubicBezTo>
                  <a:lnTo>
                    <a:pt x="14097" y="20481"/>
                  </a:lnTo>
                  <a:cubicBezTo>
                    <a:pt x="14026" y="22434"/>
                    <a:pt x="15586" y="24077"/>
                    <a:pt x="17562" y="24148"/>
                  </a:cubicBezTo>
                  <a:lnTo>
                    <a:pt x="47459" y="25124"/>
                  </a:lnTo>
                  <a:cubicBezTo>
                    <a:pt x="47503" y="25126"/>
                    <a:pt x="47548" y="25127"/>
                    <a:pt x="47592" y="25127"/>
                  </a:cubicBezTo>
                  <a:cubicBezTo>
                    <a:pt x="49520" y="25127"/>
                    <a:pt x="51104" y="23616"/>
                    <a:pt x="51174" y="21695"/>
                  </a:cubicBezTo>
                  <a:lnTo>
                    <a:pt x="51733" y="4658"/>
                  </a:lnTo>
                  <a:cubicBezTo>
                    <a:pt x="51793" y="2693"/>
                    <a:pt x="50245" y="1050"/>
                    <a:pt x="48257" y="991"/>
                  </a:cubicBezTo>
                  <a:lnTo>
                    <a:pt x="18360" y="2"/>
                  </a:lnTo>
                  <a:cubicBezTo>
                    <a:pt x="18323" y="1"/>
                    <a:pt x="18286" y="1"/>
                    <a:pt x="18249"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49" name="Google Shape;349;p19"/>
            <p:cNvSpPr/>
            <p:nvPr/>
          </p:nvSpPr>
          <p:spPr>
            <a:xfrm>
              <a:off x="4624272" y="2643417"/>
              <a:ext cx="177598" cy="256076"/>
            </a:xfrm>
            <a:custGeom>
              <a:avLst/>
              <a:gdLst/>
              <a:ahLst/>
              <a:cxnLst/>
              <a:rect l="l" t="t" r="r" b="b"/>
              <a:pathLst>
                <a:path w="4644" h="6014" extrusionOk="0">
                  <a:moveTo>
                    <a:pt x="0" y="1"/>
                  </a:moveTo>
                  <a:lnTo>
                    <a:pt x="0" y="6014"/>
                  </a:lnTo>
                  <a:lnTo>
                    <a:pt x="1643" y="6014"/>
                  </a:lnTo>
                  <a:cubicBezTo>
                    <a:pt x="3298" y="6014"/>
                    <a:pt x="4643" y="4668"/>
                    <a:pt x="4643" y="3001"/>
                  </a:cubicBezTo>
                  <a:cubicBezTo>
                    <a:pt x="4643" y="2180"/>
                    <a:pt x="4310" y="1430"/>
                    <a:pt x="3762" y="882"/>
                  </a:cubicBezTo>
                  <a:cubicBezTo>
                    <a:pt x="3215" y="334"/>
                    <a:pt x="2465" y="1"/>
                    <a:pt x="1643" y="1"/>
                  </a:cubicBezTo>
                  <a:close/>
                </a:path>
              </a:pathLst>
            </a:custGeom>
            <a:solidFill>
              <a:srgbClr val="1B1B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50" name="Google Shape;350;p19"/>
            <p:cNvSpPr/>
            <p:nvPr/>
          </p:nvSpPr>
          <p:spPr>
            <a:xfrm>
              <a:off x="2725573" y="2387840"/>
              <a:ext cx="1939698" cy="923442"/>
            </a:xfrm>
            <a:custGeom>
              <a:avLst/>
              <a:gdLst/>
              <a:ahLst/>
              <a:cxnLst/>
              <a:rect l="l" t="t" r="r" b="b"/>
              <a:pathLst>
                <a:path w="50721" h="24147" extrusionOk="0">
                  <a:moveTo>
                    <a:pt x="17597" y="1"/>
                  </a:moveTo>
                  <a:cubicBezTo>
                    <a:pt x="15633" y="1"/>
                    <a:pt x="14037" y="1585"/>
                    <a:pt x="14037" y="3549"/>
                  </a:cubicBezTo>
                  <a:lnTo>
                    <a:pt x="14037" y="12717"/>
                  </a:lnTo>
                  <a:cubicBezTo>
                    <a:pt x="14037" y="13848"/>
                    <a:pt x="13121" y="14765"/>
                    <a:pt x="11990" y="14765"/>
                  </a:cubicBezTo>
                  <a:lnTo>
                    <a:pt x="8692" y="14765"/>
                  </a:lnTo>
                  <a:cubicBezTo>
                    <a:pt x="7941" y="14765"/>
                    <a:pt x="7287" y="14360"/>
                    <a:pt x="6929" y="13753"/>
                  </a:cubicBezTo>
                  <a:cubicBezTo>
                    <a:pt x="6275" y="12681"/>
                    <a:pt x="5084" y="11955"/>
                    <a:pt x="3739" y="11955"/>
                  </a:cubicBezTo>
                  <a:cubicBezTo>
                    <a:pt x="1679" y="11955"/>
                    <a:pt x="0" y="13634"/>
                    <a:pt x="0" y="15693"/>
                  </a:cubicBezTo>
                  <a:cubicBezTo>
                    <a:pt x="0" y="17753"/>
                    <a:pt x="1679" y="19420"/>
                    <a:pt x="3739" y="19420"/>
                  </a:cubicBezTo>
                  <a:cubicBezTo>
                    <a:pt x="5084" y="19420"/>
                    <a:pt x="6275" y="18706"/>
                    <a:pt x="6929" y="17622"/>
                  </a:cubicBezTo>
                  <a:cubicBezTo>
                    <a:pt x="7287" y="17027"/>
                    <a:pt x="7941" y="16622"/>
                    <a:pt x="8692" y="16622"/>
                  </a:cubicBezTo>
                  <a:lnTo>
                    <a:pt x="11990" y="16622"/>
                  </a:lnTo>
                  <a:cubicBezTo>
                    <a:pt x="13121" y="16622"/>
                    <a:pt x="14037" y="17539"/>
                    <a:pt x="14037" y="18670"/>
                  </a:cubicBezTo>
                  <a:lnTo>
                    <a:pt x="14037" y="20599"/>
                  </a:lnTo>
                  <a:cubicBezTo>
                    <a:pt x="14037" y="22551"/>
                    <a:pt x="15633" y="24147"/>
                    <a:pt x="17597" y="24147"/>
                  </a:cubicBezTo>
                  <a:lnTo>
                    <a:pt x="47173" y="24147"/>
                  </a:lnTo>
                  <a:cubicBezTo>
                    <a:pt x="49137" y="24147"/>
                    <a:pt x="50721" y="22551"/>
                    <a:pt x="50721" y="20599"/>
                  </a:cubicBezTo>
                  <a:lnTo>
                    <a:pt x="50721" y="3549"/>
                  </a:lnTo>
                  <a:cubicBezTo>
                    <a:pt x="50721" y="1585"/>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51" name="Google Shape;351;p19"/>
            <p:cNvSpPr/>
            <p:nvPr/>
          </p:nvSpPr>
          <p:spPr>
            <a:xfrm>
              <a:off x="2752419" y="2871873"/>
              <a:ext cx="232247" cy="232247"/>
            </a:xfrm>
            <a:custGeom>
              <a:avLst/>
              <a:gdLst/>
              <a:ahLst/>
              <a:cxnLst/>
              <a:rect l="l" t="t" r="r" b="b"/>
              <a:pathLst>
                <a:path w="6073" h="6073" extrusionOk="0">
                  <a:moveTo>
                    <a:pt x="3037" y="0"/>
                  </a:moveTo>
                  <a:cubicBezTo>
                    <a:pt x="1358" y="0"/>
                    <a:pt x="0" y="1358"/>
                    <a:pt x="0" y="3036"/>
                  </a:cubicBezTo>
                  <a:cubicBezTo>
                    <a:pt x="0" y="4715"/>
                    <a:pt x="1358" y="6072"/>
                    <a:pt x="3037" y="6072"/>
                  </a:cubicBezTo>
                  <a:cubicBezTo>
                    <a:pt x="4715" y="6072"/>
                    <a:pt x="6073" y="4715"/>
                    <a:pt x="6073" y="3036"/>
                  </a:cubicBezTo>
                  <a:cubicBezTo>
                    <a:pt x="6073" y="1358"/>
                    <a:pt x="4715" y="0"/>
                    <a:pt x="3037"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52" name="Google Shape;352;p19"/>
            <p:cNvSpPr/>
            <p:nvPr/>
          </p:nvSpPr>
          <p:spPr>
            <a:xfrm>
              <a:off x="3195458" y="2417319"/>
              <a:ext cx="1606414" cy="369126"/>
            </a:xfrm>
            <a:custGeom>
              <a:avLst/>
              <a:gdLst/>
              <a:ahLst/>
              <a:cxnLst/>
              <a:rect l="l" t="t" r="r" b="b"/>
              <a:pathLst>
                <a:path w="42006" h="8669" extrusionOk="0">
                  <a:moveTo>
                    <a:pt x="3001" y="1"/>
                  </a:moveTo>
                  <a:cubicBezTo>
                    <a:pt x="1465" y="1"/>
                    <a:pt x="191" y="1168"/>
                    <a:pt x="12" y="2656"/>
                  </a:cubicBezTo>
                  <a:cubicBezTo>
                    <a:pt x="0" y="2775"/>
                    <a:pt x="0" y="2894"/>
                    <a:pt x="0" y="3013"/>
                  </a:cubicBezTo>
                  <a:cubicBezTo>
                    <a:pt x="0" y="4680"/>
                    <a:pt x="1346" y="6025"/>
                    <a:pt x="3001" y="6025"/>
                  </a:cubicBezTo>
                  <a:lnTo>
                    <a:pt x="39005" y="6025"/>
                  </a:lnTo>
                  <a:cubicBezTo>
                    <a:pt x="39827" y="6025"/>
                    <a:pt x="40589" y="6359"/>
                    <a:pt x="41124" y="6906"/>
                  </a:cubicBezTo>
                  <a:cubicBezTo>
                    <a:pt x="41589" y="7371"/>
                    <a:pt x="41898" y="7990"/>
                    <a:pt x="41982" y="8668"/>
                  </a:cubicBezTo>
                  <a:lnTo>
                    <a:pt x="42005" y="8311"/>
                  </a:lnTo>
                  <a:lnTo>
                    <a:pt x="42005" y="3013"/>
                  </a:lnTo>
                  <a:cubicBezTo>
                    <a:pt x="42005" y="2192"/>
                    <a:pt x="41672" y="1430"/>
                    <a:pt x="41124" y="894"/>
                  </a:cubicBezTo>
                  <a:cubicBezTo>
                    <a:pt x="40589" y="346"/>
                    <a:pt x="39827" y="1"/>
                    <a:pt x="39005"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53" name="Google Shape;353;p19"/>
            <p:cNvSpPr/>
            <p:nvPr/>
          </p:nvSpPr>
          <p:spPr>
            <a:xfrm>
              <a:off x="3195458" y="2387428"/>
              <a:ext cx="1606414" cy="383816"/>
            </a:xfrm>
            <a:custGeom>
              <a:avLst/>
              <a:gdLst/>
              <a:ahLst/>
              <a:cxnLst/>
              <a:rect l="l" t="t" r="r" b="b"/>
              <a:pathLst>
                <a:path w="42006" h="9014" extrusionOk="0">
                  <a:moveTo>
                    <a:pt x="3001" y="0"/>
                  </a:moveTo>
                  <a:cubicBezTo>
                    <a:pt x="1346" y="0"/>
                    <a:pt x="0" y="1346"/>
                    <a:pt x="0" y="3013"/>
                  </a:cubicBezTo>
                  <a:cubicBezTo>
                    <a:pt x="0" y="4668"/>
                    <a:pt x="1346" y="6013"/>
                    <a:pt x="3001" y="6013"/>
                  </a:cubicBezTo>
                  <a:lnTo>
                    <a:pt x="39005" y="6013"/>
                  </a:lnTo>
                  <a:cubicBezTo>
                    <a:pt x="39827" y="6013"/>
                    <a:pt x="40577" y="6346"/>
                    <a:pt x="41124" y="6894"/>
                  </a:cubicBezTo>
                  <a:cubicBezTo>
                    <a:pt x="41672" y="7442"/>
                    <a:pt x="42005" y="8192"/>
                    <a:pt x="42005" y="9013"/>
                  </a:cubicBezTo>
                  <a:lnTo>
                    <a:pt x="42005" y="3013"/>
                  </a:lnTo>
                  <a:cubicBezTo>
                    <a:pt x="42005" y="2179"/>
                    <a:pt x="41672" y="1429"/>
                    <a:pt x="41124" y="881"/>
                  </a:cubicBezTo>
                  <a:cubicBezTo>
                    <a:pt x="40577" y="334"/>
                    <a:pt x="39827" y="0"/>
                    <a:pt x="39005"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54" name="Google Shape;354;p19"/>
            <p:cNvSpPr txBox="1"/>
            <p:nvPr/>
          </p:nvSpPr>
          <p:spPr>
            <a:xfrm>
              <a:off x="3265722" y="271575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434343"/>
                  </a:solidFill>
                  <a:latin typeface="+mj-lt"/>
                  <a:ea typeface="Roboto"/>
                  <a:cs typeface="Calibri" panose="020F0502020204030204" pitchFamily="34" charset="0"/>
                  <a:sym typeface="Roboto"/>
                </a:rPr>
                <a:t>Propuesta guía metodológica</a:t>
              </a:r>
              <a:endParaRPr dirty="0">
                <a:solidFill>
                  <a:srgbClr val="434343"/>
                </a:solidFill>
                <a:latin typeface="+mj-lt"/>
                <a:ea typeface="Roboto"/>
                <a:cs typeface="Calibri" panose="020F0502020204030204" pitchFamily="34" charset="0"/>
                <a:sym typeface="Roboto"/>
              </a:endParaRPr>
            </a:p>
          </p:txBody>
        </p:sp>
        <p:sp>
          <p:nvSpPr>
            <p:cNvPr id="355" name="Google Shape;355;p19"/>
            <p:cNvSpPr txBox="1"/>
            <p:nvPr/>
          </p:nvSpPr>
          <p:spPr>
            <a:xfrm>
              <a:off x="3195450" y="238742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4</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56" name="Google Shape;356;p19"/>
          <p:cNvGrpSpPr/>
          <p:nvPr/>
        </p:nvGrpSpPr>
        <p:grpSpPr>
          <a:xfrm>
            <a:off x="6082698" y="1150750"/>
            <a:ext cx="2078594" cy="979497"/>
            <a:chOff x="2723278" y="1150750"/>
            <a:chExt cx="2078594" cy="979497"/>
          </a:xfrm>
        </p:grpSpPr>
        <p:sp>
          <p:nvSpPr>
            <p:cNvPr id="357" name="Google Shape;357;p19"/>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58" name="Google Shape;358;p19"/>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59" name="Google Shape;359;p19"/>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60" name="Google Shape;360;p19"/>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61" name="Google Shape;361;p19"/>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62" name="Google Shape;362;p19"/>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63" name="Google Shape;363;p19"/>
            <p:cNvSpPr txBox="1"/>
            <p:nvPr/>
          </p:nvSpPr>
          <p:spPr>
            <a:xfrm>
              <a:off x="3265722" y="147550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434343"/>
                  </a:solidFill>
                  <a:latin typeface="Roboto"/>
                  <a:ea typeface="Roboto"/>
                  <a:cs typeface="Roboto"/>
                  <a:sym typeface="Roboto"/>
                </a:rPr>
                <a:t>Marco teórico</a:t>
              </a:r>
              <a:endParaRPr sz="1200" dirty="0">
                <a:solidFill>
                  <a:srgbClr val="434343"/>
                </a:solidFill>
                <a:latin typeface="Roboto"/>
                <a:ea typeface="Roboto"/>
                <a:cs typeface="Roboto"/>
                <a:sym typeface="Roboto"/>
              </a:endParaRPr>
            </a:p>
          </p:txBody>
        </p:sp>
        <p:sp>
          <p:nvSpPr>
            <p:cNvPr id="364" name="Google Shape;364;p19"/>
            <p:cNvSpPr txBox="1"/>
            <p:nvPr/>
          </p:nvSpPr>
          <p:spPr>
            <a:xfrm>
              <a:off x="3195450" y="115075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2</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65" name="Google Shape;365;p19"/>
          <p:cNvGrpSpPr/>
          <p:nvPr/>
        </p:nvGrpSpPr>
        <p:grpSpPr>
          <a:xfrm>
            <a:off x="4293258" y="532900"/>
            <a:ext cx="2079971" cy="979046"/>
            <a:chOff x="933838" y="532900"/>
            <a:chExt cx="2079971" cy="979046"/>
          </a:xfrm>
        </p:grpSpPr>
        <p:sp>
          <p:nvSpPr>
            <p:cNvPr id="366" name="Google Shape;366;p19"/>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67" name="Google Shape;367;p19"/>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68" name="Google Shape;368;p19"/>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69" name="Google Shape;369;p19"/>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70" name="Google Shape;370;p19"/>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71" name="Google Shape;371;p19"/>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Fira Sans Extra Condensed"/>
                <a:ea typeface="Fira Sans Extra Condensed"/>
                <a:cs typeface="Fira Sans Extra Condensed"/>
                <a:sym typeface="Fira Sans Extra Condensed"/>
              </a:endParaRPr>
            </a:p>
          </p:txBody>
        </p:sp>
        <p:sp>
          <p:nvSpPr>
            <p:cNvPr id="372" name="Google Shape;372;p19"/>
            <p:cNvSpPr txBox="1"/>
            <p:nvPr/>
          </p:nvSpPr>
          <p:spPr>
            <a:xfrm>
              <a:off x="1080537" y="857007"/>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434343"/>
                  </a:solidFill>
                  <a:latin typeface="Roboto"/>
                  <a:ea typeface="Roboto"/>
                  <a:cs typeface="Roboto"/>
                  <a:sym typeface="Roboto"/>
                </a:rPr>
                <a:t>Problema de investigación</a:t>
              </a:r>
              <a:endParaRPr sz="1200" dirty="0">
                <a:solidFill>
                  <a:srgbClr val="434343"/>
                </a:solidFill>
                <a:latin typeface="Roboto"/>
                <a:ea typeface="Roboto"/>
                <a:cs typeface="Roboto"/>
                <a:sym typeface="Roboto"/>
              </a:endParaRPr>
            </a:p>
          </p:txBody>
        </p:sp>
        <p:sp>
          <p:nvSpPr>
            <p:cNvPr id="373" name="Google Shape;373;p19"/>
            <p:cNvSpPr txBox="1"/>
            <p:nvPr/>
          </p:nvSpPr>
          <p:spPr>
            <a:xfrm>
              <a:off x="1071825"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1</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77" name="Google Shape;371;p19">
              <a:extLst>
                <a:ext uri="{FF2B5EF4-FFF2-40B4-BE49-F238E27FC236}">
                  <a16:creationId xmlns:a16="http://schemas.microsoft.com/office/drawing/2014/main" id="{C026AD07-52D7-4336-80ED-B9AE55134017}"/>
                </a:ext>
              </a:extLst>
            </p:cNvPr>
            <p:cNvSpPr/>
            <p:nvPr/>
          </p:nvSpPr>
          <p:spPr>
            <a:xfrm>
              <a:off x="935110"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Fira Sans Extra Condensed"/>
                <a:ea typeface="Fira Sans Extra Condensed"/>
                <a:cs typeface="Fira Sans Extra Condensed"/>
                <a:sym typeface="Fira Sans Extra Condensed"/>
              </a:endParaRPr>
            </a:p>
          </p:txBody>
        </p:sp>
        <p:sp>
          <p:nvSpPr>
            <p:cNvPr id="78" name="Google Shape;373;p19">
              <a:extLst>
                <a:ext uri="{FF2B5EF4-FFF2-40B4-BE49-F238E27FC236}">
                  <a16:creationId xmlns:a16="http://schemas.microsoft.com/office/drawing/2014/main" id="{9AE363D6-A3FF-4152-801B-70F9C471F596}"/>
                </a:ext>
              </a:extLst>
            </p:cNvPr>
            <p:cNvSpPr txBox="1"/>
            <p:nvPr/>
          </p:nvSpPr>
          <p:spPr>
            <a:xfrm>
              <a:off x="1071721"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1</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74" name="Google Shape;374;p19"/>
          <p:cNvGrpSpPr/>
          <p:nvPr/>
        </p:nvGrpSpPr>
        <p:grpSpPr>
          <a:xfrm>
            <a:off x="4293257" y="1769519"/>
            <a:ext cx="2079971" cy="979076"/>
            <a:chOff x="933838" y="1769089"/>
            <a:chExt cx="2079971" cy="979076"/>
          </a:xfrm>
        </p:grpSpPr>
        <p:sp>
          <p:nvSpPr>
            <p:cNvPr id="375" name="Google Shape;375;p19"/>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76" name="Google Shape;376;p19"/>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77" name="Google Shape;377;p19"/>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78" name="Google Shape;378;p19"/>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79" name="Google Shape;379;p19"/>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80" name="Google Shape;380;p19"/>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81" name="Google Shape;381;p19"/>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434343"/>
                  </a:solidFill>
                  <a:latin typeface="+mj-lt"/>
                  <a:ea typeface="Roboto"/>
                  <a:cs typeface="Calibri" panose="020F0502020204030204" pitchFamily="34" charset="0"/>
                  <a:sym typeface="Roboto"/>
                </a:rPr>
                <a:t>Diagnóstico</a:t>
              </a:r>
              <a:endParaRPr dirty="0">
                <a:solidFill>
                  <a:srgbClr val="434343"/>
                </a:solidFill>
                <a:latin typeface="+mj-lt"/>
                <a:ea typeface="Roboto"/>
                <a:cs typeface="Calibri" panose="020F0502020204030204" pitchFamily="34" charset="0"/>
                <a:sym typeface="Roboto"/>
              </a:endParaRPr>
            </a:p>
          </p:txBody>
        </p:sp>
        <p:sp>
          <p:nvSpPr>
            <p:cNvPr id="382" name="Google Shape;382;p19"/>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3</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59" name="Google Shape;374;p19">
            <a:extLst>
              <a:ext uri="{FF2B5EF4-FFF2-40B4-BE49-F238E27FC236}">
                <a16:creationId xmlns:a16="http://schemas.microsoft.com/office/drawing/2014/main" id="{9E3ED460-75A1-4209-B7FE-92597E25EC26}"/>
              </a:ext>
            </a:extLst>
          </p:cNvPr>
          <p:cNvGrpSpPr/>
          <p:nvPr/>
        </p:nvGrpSpPr>
        <p:grpSpPr>
          <a:xfrm>
            <a:off x="4264114" y="2994816"/>
            <a:ext cx="2079971" cy="979356"/>
            <a:chOff x="933838" y="1768810"/>
            <a:chExt cx="2079971" cy="979356"/>
          </a:xfrm>
        </p:grpSpPr>
        <p:sp>
          <p:nvSpPr>
            <p:cNvPr id="60" name="Google Shape;375;p19">
              <a:extLst>
                <a:ext uri="{FF2B5EF4-FFF2-40B4-BE49-F238E27FC236}">
                  <a16:creationId xmlns:a16="http://schemas.microsoft.com/office/drawing/2014/main" id="{B652A963-FCC2-4952-B0D6-2A6BBA06D257}"/>
                </a:ext>
              </a:extLst>
            </p:cNvPr>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1" name="Google Shape;376;p19">
              <a:extLst>
                <a:ext uri="{FF2B5EF4-FFF2-40B4-BE49-F238E27FC236}">
                  <a16:creationId xmlns:a16="http://schemas.microsoft.com/office/drawing/2014/main" id="{39FE3CCD-24BA-4047-8F9C-2C3AEE6903F9}"/>
                </a:ext>
              </a:extLst>
            </p:cNvPr>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E125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2" name="Google Shape;377;p19">
              <a:extLst>
                <a:ext uri="{FF2B5EF4-FFF2-40B4-BE49-F238E27FC236}">
                  <a16:creationId xmlns:a16="http://schemas.microsoft.com/office/drawing/2014/main" id="{7B571420-DD17-42DF-B62A-395C2A954FFD}"/>
                </a:ext>
              </a:extLst>
            </p:cNvPr>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3" name="Google Shape;378;p19">
              <a:extLst>
                <a:ext uri="{FF2B5EF4-FFF2-40B4-BE49-F238E27FC236}">
                  <a16:creationId xmlns:a16="http://schemas.microsoft.com/office/drawing/2014/main" id="{BEAADC4D-139C-4356-83DD-B8A37149DEC9}"/>
                </a:ext>
              </a:extLst>
            </p:cNvPr>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4" name="Google Shape;379;p19">
              <a:extLst>
                <a:ext uri="{FF2B5EF4-FFF2-40B4-BE49-F238E27FC236}">
                  <a16:creationId xmlns:a16="http://schemas.microsoft.com/office/drawing/2014/main" id="{58D1C4D0-F35F-45B7-8F2D-3DD3FF738F5A}"/>
                </a:ext>
              </a:extLst>
            </p:cNvPr>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5" name="Google Shape;380;p19">
              <a:extLst>
                <a:ext uri="{FF2B5EF4-FFF2-40B4-BE49-F238E27FC236}">
                  <a16:creationId xmlns:a16="http://schemas.microsoft.com/office/drawing/2014/main" id="{3B631492-1AB4-4058-B794-EF84AF9B0C4B}"/>
                </a:ext>
              </a:extLst>
            </p:cNvPr>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6" name="Google Shape;381;p19">
              <a:extLst>
                <a:ext uri="{FF2B5EF4-FFF2-40B4-BE49-F238E27FC236}">
                  <a16:creationId xmlns:a16="http://schemas.microsoft.com/office/drawing/2014/main" id="{EF0B864D-86C3-47BE-BA8B-F79B86B2521A}"/>
                </a:ext>
              </a:extLst>
            </p:cNvPr>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434343"/>
                  </a:solidFill>
                  <a:latin typeface="+mj-lt"/>
                  <a:ea typeface="Roboto"/>
                  <a:cs typeface="Calibri" panose="020F0502020204030204" pitchFamily="34" charset="0"/>
                  <a:sym typeface="Roboto"/>
                </a:rPr>
                <a:t>Incidencia</a:t>
              </a:r>
              <a:endParaRPr dirty="0">
                <a:solidFill>
                  <a:srgbClr val="434343"/>
                </a:solidFill>
                <a:latin typeface="+mj-lt"/>
                <a:ea typeface="Roboto"/>
                <a:cs typeface="Calibri" panose="020F0502020204030204" pitchFamily="34" charset="0"/>
                <a:sym typeface="Roboto"/>
              </a:endParaRPr>
            </a:p>
          </p:txBody>
        </p:sp>
        <p:sp>
          <p:nvSpPr>
            <p:cNvPr id="67" name="Google Shape;382;p19">
              <a:extLst>
                <a:ext uri="{FF2B5EF4-FFF2-40B4-BE49-F238E27FC236}">
                  <a16:creationId xmlns:a16="http://schemas.microsoft.com/office/drawing/2014/main" id="{7D62D007-7ED6-4388-A896-DA7E07A818A0}"/>
                </a:ext>
              </a:extLst>
            </p:cNvPr>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5</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68" name="Google Shape;380;p19">
              <a:extLst>
                <a:ext uri="{FF2B5EF4-FFF2-40B4-BE49-F238E27FC236}">
                  <a16:creationId xmlns:a16="http://schemas.microsoft.com/office/drawing/2014/main" id="{2A0F4096-DB84-4C85-87DB-3226625E97A6}"/>
                </a:ext>
              </a:extLst>
            </p:cNvPr>
            <p:cNvSpPr/>
            <p:nvPr/>
          </p:nvSpPr>
          <p:spPr>
            <a:xfrm>
              <a:off x="935214" y="1768810"/>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9" name="Google Shape;382;p19">
              <a:extLst>
                <a:ext uri="{FF2B5EF4-FFF2-40B4-BE49-F238E27FC236}">
                  <a16:creationId xmlns:a16="http://schemas.microsoft.com/office/drawing/2014/main" id="{03F3E776-FC4A-40F2-A770-5D8A864AB7AA}"/>
                </a:ext>
              </a:extLst>
            </p:cNvPr>
            <p:cNvSpPr txBox="1"/>
            <p:nvPr/>
          </p:nvSpPr>
          <p:spPr>
            <a:xfrm>
              <a:off x="1071825" y="1769034"/>
              <a:ext cx="1469700" cy="255900"/>
            </a:xfrm>
            <a:prstGeom prst="rect">
              <a:avLst/>
            </a:pr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5</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79" name="Google Shape;356;p19">
            <a:extLst>
              <a:ext uri="{FF2B5EF4-FFF2-40B4-BE49-F238E27FC236}">
                <a16:creationId xmlns:a16="http://schemas.microsoft.com/office/drawing/2014/main" id="{0EF7726E-1E75-44E8-B9B8-C6C0FAE2F6FF}"/>
              </a:ext>
            </a:extLst>
          </p:cNvPr>
          <p:cNvGrpSpPr/>
          <p:nvPr/>
        </p:nvGrpSpPr>
        <p:grpSpPr>
          <a:xfrm>
            <a:off x="6082693" y="1150992"/>
            <a:ext cx="2078594" cy="979497"/>
            <a:chOff x="2723278" y="1150750"/>
            <a:chExt cx="2078594" cy="979497"/>
          </a:xfrm>
        </p:grpSpPr>
        <p:sp>
          <p:nvSpPr>
            <p:cNvPr id="80" name="Google Shape;357;p19">
              <a:extLst>
                <a:ext uri="{FF2B5EF4-FFF2-40B4-BE49-F238E27FC236}">
                  <a16:creationId xmlns:a16="http://schemas.microsoft.com/office/drawing/2014/main" id="{496B1C40-C982-430C-841D-DC89C5636892}"/>
                </a:ext>
              </a:extLst>
            </p:cNvPr>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1" name="Google Shape;358;p19">
              <a:extLst>
                <a:ext uri="{FF2B5EF4-FFF2-40B4-BE49-F238E27FC236}">
                  <a16:creationId xmlns:a16="http://schemas.microsoft.com/office/drawing/2014/main" id="{0C6BD3F2-AE14-48F8-8B88-2E75A4463805}"/>
                </a:ext>
              </a:extLst>
            </p:cNvPr>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2" name="Google Shape;359;p19">
              <a:extLst>
                <a:ext uri="{FF2B5EF4-FFF2-40B4-BE49-F238E27FC236}">
                  <a16:creationId xmlns:a16="http://schemas.microsoft.com/office/drawing/2014/main" id="{CF03D617-6D70-4986-BB59-8E4F18A2C331}"/>
                </a:ext>
              </a:extLst>
            </p:cNvPr>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3" name="Google Shape;360;p19">
              <a:extLst>
                <a:ext uri="{FF2B5EF4-FFF2-40B4-BE49-F238E27FC236}">
                  <a16:creationId xmlns:a16="http://schemas.microsoft.com/office/drawing/2014/main" id="{DC3CABF9-3F4F-4E7A-904F-507E86A13EEC}"/>
                </a:ext>
              </a:extLst>
            </p:cNvPr>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4" name="Google Shape;361;p19">
              <a:extLst>
                <a:ext uri="{FF2B5EF4-FFF2-40B4-BE49-F238E27FC236}">
                  <a16:creationId xmlns:a16="http://schemas.microsoft.com/office/drawing/2014/main" id="{BC83CAA2-BD16-450A-93E3-857F654BDA23}"/>
                </a:ext>
              </a:extLst>
            </p:cNvPr>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5" name="Google Shape;362;p19">
              <a:extLst>
                <a:ext uri="{FF2B5EF4-FFF2-40B4-BE49-F238E27FC236}">
                  <a16:creationId xmlns:a16="http://schemas.microsoft.com/office/drawing/2014/main" id="{6B84BE0B-95B0-44AF-9A51-9E8BDD9B693C}"/>
                </a:ext>
              </a:extLst>
            </p:cNvPr>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6" name="Google Shape;363;p19">
              <a:extLst>
                <a:ext uri="{FF2B5EF4-FFF2-40B4-BE49-F238E27FC236}">
                  <a16:creationId xmlns:a16="http://schemas.microsoft.com/office/drawing/2014/main" id="{A5BF181E-0D18-425C-A285-69DC99EEDC72}"/>
                </a:ext>
              </a:extLst>
            </p:cNvPr>
            <p:cNvSpPr txBox="1"/>
            <p:nvPr/>
          </p:nvSpPr>
          <p:spPr>
            <a:xfrm>
              <a:off x="3265722" y="147550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434343"/>
                  </a:solidFill>
                  <a:latin typeface="+mj-lt"/>
                  <a:ea typeface="Roboto"/>
                  <a:cs typeface="Calibri" panose="020F0502020204030204" pitchFamily="34" charset="0"/>
                  <a:sym typeface="Roboto"/>
                </a:rPr>
                <a:t>Marco teórico</a:t>
              </a:r>
              <a:endParaRPr dirty="0">
                <a:solidFill>
                  <a:srgbClr val="434343"/>
                </a:solidFill>
                <a:latin typeface="+mj-lt"/>
                <a:ea typeface="Roboto"/>
                <a:cs typeface="Calibri" panose="020F0502020204030204" pitchFamily="34" charset="0"/>
                <a:sym typeface="Roboto"/>
              </a:endParaRPr>
            </a:p>
          </p:txBody>
        </p:sp>
        <p:sp>
          <p:nvSpPr>
            <p:cNvPr id="87" name="Google Shape;364;p19">
              <a:extLst>
                <a:ext uri="{FF2B5EF4-FFF2-40B4-BE49-F238E27FC236}">
                  <a16:creationId xmlns:a16="http://schemas.microsoft.com/office/drawing/2014/main" id="{4557AEF8-24FA-40D7-8EF6-CDD62B0CDCEC}"/>
                </a:ext>
              </a:extLst>
            </p:cNvPr>
            <p:cNvSpPr txBox="1"/>
            <p:nvPr/>
          </p:nvSpPr>
          <p:spPr>
            <a:xfrm>
              <a:off x="3195450" y="115075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2</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88" name="Google Shape;365;p19">
            <a:extLst>
              <a:ext uri="{FF2B5EF4-FFF2-40B4-BE49-F238E27FC236}">
                <a16:creationId xmlns:a16="http://schemas.microsoft.com/office/drawing/2014/main" id="{866ACB76-B0CE-4A43-BDCC-D2D7E27F015C}"/>
              </a:ext>
            </a:extLst>
          </p:cNvPr>
          <p:cNvGrpSpPr/>
          <p:nvPr/>
        </p:nvGrpSpPr>
        <p:grpSpPr>
          <a:xfrm>
            <a:off x="4293255" y="533672"/>
            <a:ext cx="2079971" cy="979046"/>
            <a:chOff x="933838" y="532900"/>
            <a:chExt cx="2079971" cy="979046"/>
          </a:xfrm>
        </p:grpSpPr>
        <p:sp>
          <p:nvSpPr>
            <p:cNvPr id="89" name="Google Shape;366;p19">
              <a:extLst>
                <a:ext uri="{FF2B5EF4-FFF2-40B4-BE49-F238E27FC236}">
                  <a16:creationId xmlns:a16="http://schemas.microsoft.com/office/drawing/2014/main" id="{31D57EA9-0829-4565-96D0-DCF867C9E245}"/>
                </a:ext>
              </a:extLst>
            </p:cNvPr>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0" name="Google Shape;367;p19">
              <a:extLst>
                <a:ext uri="{FF2B5EF4-FFF2-40B4-BE49-F238E27FC236}">
                  <a16:creationId xmlns:a16="http://schemas.microsoft.com/office/drawing/2014/main" id="{F7B027C8-5816-44BA-8D9C-760B23B3496D}"/>
                </a:ext>
              </a:extLst>
            </p:cNvPr>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1" name="Google Shape;368;p19">
              <a:extLst>
                <a:ext uri="{FF2B5EF4-FFF2-40B4-BE49-F238E27FC236}">
                  <a16:creationId xmlns:a16="http://schemas.microsoft.com/office/drawing/2014/main" id="{817468E0-71CA-404E-A0DC-D867FAD56088}"/>
                </a:ext>
              </a:extLst>
            </p:cNvPr>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2" name="Google Shape;369;p19">
              <a:extLst>
                <a:ext uri="{FF2B5EF4-FFF2-40B4-BE49-F238E27FC236}">
                  <a16:creationId xmlns:a16="http://schemas.microsoft.com/office/drawing/2014/main" id="{D721B5A4-5BF8-4551-BBAB-9ACDF7F591F8}"/>
                </a:ext>
              </a:extLst>
            </p:cNvPr>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3" name="Google Shape;370;p19">
              <a:extLst>
                <a:ext uri="{FF2B5EF4-FFF2-40B4-BE49-F238E27FC236}">
                  <a16:creationId xmlns:a16="http://schemas.microsoft.com/office/drawing/2014/main" id="{05822D2E-5DBB-49B1-AEF2-0E69D9025142}"/>
                </a:ext>
              </a:extLst>
            </p:cNvPr>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4" name="Google Shape;371;p19">
              <a:extLst>
                <a:ext uri="{FF2B5EF4-FFF2-40B4-BE49-F238E27FC236}">
                  <a16:creationId xmlns:a16="http://schemas.microsoft.com/office/drawing/2014/main" id="{48798F50-18A3-4742-94A6-B5AB11AA787D}"/>
                </a:ext>
              </a:extLst>
            </p:cNvPr>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Fira Sans Extra Condensed"/>
                <a:ea typeface="Fira Sans Extra Condensed"/>
                <a:cs typeface="Fira Sans Extra Condensed"/>
                <a:sym typeface="Fira Sans Extra Condensed"/>
              </a:endParaRPr>
            </a:p>
          </p:txBody>
        </p:sp>
        <p:sp>
          <p:nvSpPr>
            <p:cNvPr id="95" name="Google Shape;372;p19">
              <a:extLst>
                <a:ext uri="{FF2B5EF4-FFF2-40B4-BE49-F238E27FC236}">
                  <a16:creationId xmlns:a16="http://schemas.microsoft.com/office/drawing/2014/main" id="{82FFAD66-C237-40C2-97F8-5E656E56856C}"/>
                </a:ext>
              </a:extLst>
            </p:cNvPr>
            <p:cNvSpPr txBox="1"/>
            <p:nvPr/>
          </p:nvSpPr>
          <p:spPr>
            <a:xfrm>
              <a:off x="1080537" y="857007"/>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434343"/>
                  </a:solidFill>
                  <a:latin typeface="+mj-lt"/>
                  <a:ea typeface="Roboto"/>
                  <a:cs typeface="Calibri" panose="020F0502020204030204" pitchFamily="34" charset="0"/>
                  <a:sym typeface="Roboto"/>
                </a:rPr>
                <a:t>Problema de investigación</a:t>
              </a:r>
              <a:endParaRPr dirty="0">
                <a:solidFill>
                  <a:srgbClr val="434343"/>
                </a:solidFill>
                <a:latin typeface="+mj-lt"/>
                <a:ea typeface="Roboto"/>
                <a:cs typeface="Calibri" panose="020F0502020204030204" pitchFamily="34" charset="0"/>
                <a:sym typeface="Roboto"/>
              </a:endParaRPr>
            </a:p>
          </p:txBody>
        </p:sp>
        <p:sp>
          <p:nvSpPr>
            <p:cNvPr id="96" name="Google Shape;373;p19">
              <a:extLst>
                <a:ext uri="{FF2B5EF4-FFF2-40B4-BE49-F238E27FC236}">
                  <a16:creationId xmlns:a16="http://schemas.microsoft.com/office/drawing/2014/main" id="{E2400F37-C551-48FB-838D-81D86D2DA3FD}"/>
                </a:ext>
              </a:extLst>
            </p:cNvPr>
            <p:cNvSpPr txBox="1"/>
            <p:nvPr/>
          </p:nvSpPr>
          <p:spPr>
            <a:xfrm>
              <a:off x="1071825"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1</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7" name="Google Shape;371;p19">
              <a:extLst>
                <a:ext uri="{FF2B5EF4-FFF2-40B4-BE49-F238E27FC236}">
                  <a16:creationId xmlns:a16="http://schemas.microsoft.com/office/drawing/2014/main" id="{D633D6E6-CFFE-4ED7-989D-34A87E7E90EC}"/>
                </a:ext>
              </a:extLst>
            </p:cNvPr>
            <p:cNvSpPr/>
            <p:nvPr/>
          </p:nvSpPr>
          <p:spPr>
            <a:xfrm>
              <a:off x="935110"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Fira Sans Extra Condensed"/>
                <a:ea typeface="Fira Sans Extra Condensed"/>
                <a:cs typeface="Fira Sans Extra Condensed"/>
                <a:sym typeface="Fira Sans Extra Condensed"/>
              </a:endParaRPr>
            </a:p>
          </p:txBody>
        </p:sp>
        <p:sp>
          <p:nvSpPr>
            <p:cNvPr id="98" name="Google Shape;373;p19">
              <a:extLst>
                <a:ext uri="{FF2B5EF4-FFF2-40B4-BE49-F238E27FC236}">
                  <a16:creationId xmlns:a16="http://schemas.microsoft.com/office/drawing/2014/main" id="{12FC7735-217E-4A60-99A0-12A8137977F2}"/>
                </a:ext>
              </a:extLst>
            </p:cNvPr>
            <p:cNvSpPr txBox="1"/>
            <p:nvPr/>
          </p:nvSpPr>
          <p:spPr>
            <a:xfrm>
              <a:off x="1071721"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Capítulo 1</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99" name="Google Shape;2020;p62">
            <a:extLst>
              <a:ext uri="{FF2B5EF4-FFF2-40B4-BE49-F238E27FC236}">
                <a16:creationId xmlns:a16="http://schemas.microsoft.com/office/drawing/2014/main" id="{29EF3095-0238-4656-B2E9-8D2987370F80}"/>
              </a:ext>
            </a:extLst>
          </p:cNvPr>
          <p:cNvGrpSpPr/>
          <p:nvPr/>
        </p:nvGrpSpPr>
        <p:grpSpPr>
          <a:xfrm rot="-873827" flipH="1">
            <a:off x="798886" y="1078194"/>
            <a:ext cx="3138283" cy="3230435"/>
            <a:chOff x="1626000" y="605300"/>
            <a:chExt cx="4068375" cy="4132125"/>
          </a:xfrm>
        </p:grpSpPr>
        <p:sp>
          <p:nvSpPr>
            <p:cNvPr id="100" name="Google Shape;2021;p62">
              <a:extLst>
                <a:ext uri="{FF2B5EF4-FFF2-40B4-BE49-F238E27FC236}">
                  <a16:creationId xmlns:a16="http://schemas.microsoft.com/office/drawing/2014/main" id="{B56657A7-5C52-4A94-BB69-74026B69BC35}"/>
                </a:ext>
              </a:extLst>
            </p:cNvPr>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dist="19050" dir="5400000" algn="bl" rotWithShape="0">
                <a:srgbClr val="999999">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22;p62">
              <a:extLst>
                <a:ext uri="{FF2B5EF4-FFF2-40B4-BE49-F238E27FC236}">
                  <a16:creationId xmlns:a16="http://schemas.microsoft.com/office/drawing/2014/main" id="{32D1E11E-8729-419A-9AEA-C739DD0EC59A}"/>
                </a:ext>
              </a:extLst>
            </p:cNvPr>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8890">
                <a:alpha val="59230"/>
              </a:srgbClr>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335;p19">
            <a:extLst>
              <a:ext uri="{FF2B5EF4-FFF2-40B4-BE49-F238E27FC236}">
                <a16:creationId xmlns:a16="http://schemas.microsoft.com/office/drawing/2014/main" id="{A2D5129E-C272-435C-A53C-4CDBA4F7BE58}"/>
              </a:ext>
            </a:extLst>
          </p:cNvPr>
          <p:cNvSpPr txBox="1">
            <a:spLocks/>
          </p:cNvSpPr>
          <p:nvPr/>
        </p:nvSpPr>
        <p:spPr>
          <a:xfrm>
            <a:off x="1071218" y="2365543"/>
            <a:ext cx="2748571" cy="848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pPr algn="l"/>
            <a:r>
              <a:rPr lang="es-ES" sz="2000" dirty="0"/>
              <a:t>“INCIDENCIA DEL IMPUESTO DIFERIDO EN EL IMPUESTO A LA RENTA DE LAS EMPRESAS DEL SECTOR COMERCIAL, SERVICIOS E INDUSTRIAL DE LA CIUDAD DE QUITO – ECUADOR”</a:t>
            </a:r>
            <a:br>
              <a:rPr lang="es-ES" sz="2000" dirty="0"/>
            </a:br>
            <a:endParaRPr lang="es-ES" sz="2000" dirty="0"/>
          </a:p>
        </p:txBody>
      </p:sp>
    </p:spTree>
    <p:extLst>
      <p:ext uri="{BB962C8B-B14F-4D97-AF65-F5344CB8AC3E}">
        <p14:creationId xmlns:p14="http://schemas.microsoft.com/office/powerpoint/2010/main" val="2157528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29;p61">
            <a:extLst>
              <a:ext uri="{FF2B5EF4-FFF2-40B4-BE49-F238E27FC236}">
                <a16:creationId xmlns:a16="http://schemas.microsoft.com/office/drawing/2014/main" id="{65A77B3B-D375-4BA0-830F-A2A9A1D86107}"/>
              </a:ext>
            </a:extLst>
          </p:cNvPr>
          <p:cNvSpPr txBox="1">
            <a:spLocks/>
          </p:cNvSpPr>
          <p:nvPr/>
        </p:nvSpPr>
        <p:spPr>
          <a:xfrm>
            <a:off x="760662" y="576298"/>
            <a:ext cx="7717800" cy="4343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pPr algn="l"/>
            <a:r>
              <a:rPr lang="es-ES" sz="2400" b="1" i="1" dirty="0">
                <a:solidFill>
                  <a:schemeClr val="accent4">
                    <a:lumMod val="25000"/>
                  </a:schemeClr>
                </a:solidFill>
              </a:rPr>
              <a:t>Resumen del análisis comparativo</a:t>
            </a:r>
            <a:endParaRPr lang="es-ES" sz="2400" i="1" dirty="0">
              <a:solidFill>
                <a:schemeClr val="accent4">
                  <a:lumMod val="25000"/>
                </a:schemeClr>
              </a:solidFill>
            </a:endParaRPr>
          </a:p>
        </p:txBody>
      </p:sp>
      <p:pic>
        <p:nvPicPr>
          <p:cNvPr id="2" name="Imagen 1">
            <a:extLst>
              <a:ext uri="{FF2B5EF4-FFF2-40B4-BE49-F238E27FC236}">
                <a16:creationId xmlns:a16="http://schemas.microsoft.com/office/drawing/2014/main" id="{85F734CC-DD79-4431-B7B9-C75F12361AF3}"/>
              </a:ext>
            </a:extLst>
          </p:cNvPr>
          <p:cNvPicPr>
            <a:picLocks noChangeAspect="1"/>
          </p:cNvPicPr>
          <p:nvPr/>
        </p:nvPicPr>
        <p:blipFill rotWithShape="1">
          <a:blip r:embed="rId3"/>
          <a:srcRect l="15408" t="18101" r="10714" b="17650"/>
          <a:stretch/>
        </p:blipFill>
        <p:spPr>
          <a:xfrm>
            <a:off x="1241880" y="1264165"/>
            <a:ext cx="6755363" cy="3303037"/>
          </a:xfrm>
          <a:prstGeom prst="rect">
            <a:avLst/>
          </a:prstGeom>
        </p:spPr>
      </p:pic>
    </p:spTree>
    <p:extLst>
      <p:ext uri="{BB962C8B-B14F-4D97-AF65-F5344CB8AC3E}">
        <p14:creationId xmlns:p14="http://schemas.microsoft.com/office/powerpoint/2010/main" val="1369705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a 14">
            <a:extLst>
              <a:ext uri="{FF2B5EF4-FFF2-40B4-BE49-F238E27FC236}">
                <a16:creationId xmlns:a16="http://schemas.microsoft.com/office/drawing/2014/main" id="{212866C5-080C-496D-83FE-0F3510D7C9A1}"/>
              </a:ext>
            </a:extLst>
          </p:cNvPr>
          <p:cNvGraphicFramePr>
            <a:graphicFrameLocks noGrp="1"/>
          </p:cNvGraphicFramePr>
          <p:nvPr>
            <p:extLst>
              <p:ext uri="{D42A27DB-BD31-4B8C-83A1-F6EECF244321}">
                <p14:modId xmlns:p14="http://schemas.microsoft.com/office/powerpoint/2010/main" val="2427147769"/>
              </p:ext>
            </p:extLst>
          </p:nvPr>
        </p:nvGraphicFramePr>
        <p:xfrm>
          <a:off x="1855123" y="914295"/>
          <a:ext cx="5644589" cy="1403722"/>
        </p:xfrm>
        <a:graphic>
          <a:graphicData uri="http://schemas.openxmlformats.org/drawingml/2006/table">
            <a:tbl>
              <a:tblPr/>
              <a:tblGrid>
                <a:gridCol w="804101">
                  <a:extLst>
                    <a:ext uri="{9D8B030D-6E8A-4147-A177-3AD203B41FA5}">
                      <a16:colId xmlns:a16="http://schemas.microsoft.com/office/drawing/2014/main" val="2253718213"/>
                    </a:ext>
                  </a:extLst>
                </a:gridCol>
                <a:gridCol w="2006082">
                  <a:extLst>
                    <a:ext uri="{9D8B030D-6E8A-4147-A177-3AD203B41FA5}">
                      <a16:colId xmlns:a16="http://schemas.microsoft.com/office/drawing/2014/main" val="3604276930"/>
                    </a:ext>
                  </a:extLst>
                </a:gridCol>
                <a:gridCol w="877078">
                  <a:extLst>
                    <a:ext uri="{9D8B030D-6E8A-4147-A177-3AD203B41FA5}">
                      <a16:colId xmlns:a16="http://schemas.microsoft.com/office/drawing/2014/main" val="1921019712"/>
                    </a:ext>
                  </a:extLst>
                </a:gridCol>
                <a:gridCol w="961053">
                  <a:extLst>
                    <a:ext uri="{9D8B030D-6E8A-4147-A177-3AD203B41FA5}">
                      <a16:colId xmlns:a16="http://schemas.microsoft.com/office/drawing/2014/main" val="1917544"/>
                    </a:ext>
                  </a:extLst>
                </a:gridCol>
                <a:gridCol w="996275">
                  <a:extLst>
                    <a:ext uri="{9D8B030D-6E8A-4147-A177-3AD203B41FA5}">
                      <a16:colId xmlns:a16="http://schemas.microsoft.com/office/drawing/2014/main" val="3920251138"/>
                    </a:ext>
                  </a:extLst>
                </a:gridCol>
              </a:tblGrid>
              <a:tr h="262151">
                <a:tc>
                  <a:txBody>
                    <a:bodyPr/>
                    <a:lstStyle/>
                    <a:p>
                      <a:pPr algn="ctr" fontAlgn="ctr"/>
                      <a:r>
                        <a:rPr lang="es-ES" sz="900" b="1" i="0" u="none" strike="noStrike">
                          <a:solidFill>
                            <a:srgbClr val="000000"/>
                          </a:solidFill>
                          <a:effectLst/>
                          <a:latin typeface="Calibri" panose="020F0502020204030204" pitchFamily="34" charset="0"/>
                        </a:rPr>
                        <a:t>Empresa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s-ES" sz="900" b="1" i="0" u="none" strike="noStrike">
                          <a:solidFill>
                            <a:srgbClr val="000000"/>
                          </a:solidFill>
                          <a:effectLst/>
                          <a:latin typeface="Calibri" panose="020F0502020204030204" pitchFamily="34" charset="0"/>
                        </a:rPr>
                        <a:t>Cuenta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s-ES" sz="900" b="1" i="0" u="none" strike="noStrike">
                          <a:solidFill>
                            <a:srgbClr val="000000"/>
                          </a:solidFill>
                          <a:effectLst/>
                          <a:latin typeface="Calibri" panose="020F0502020204030204" pitchFamily="34" charset="0"/>
                        </a:rPr>
                        <a:t>Período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s-ES" sz="900" b="1" i="0" u="none" strike="noStrike">
                          <a:solidFill>
                            <a:srgbClr val="000000"/>
                          </a:solidFill>
                          <a:effectLst/>
                          <a:latin typeface="Calibri" panose="020F0502020204030204" pitchFamily="34" charset="0"/>
                        </a:rPr>
                        <a:t> Variable independiente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s-ES" sz="900" b="1" i="0" u="none" strike="noStrike">
                          <a:solidFill>
                            <a:srgbClr val="000000"/>
                          </a:solidFill>
                          <a:effectLst/>
                          <a:latin typeface="Calibri" panose="020F0502020204030204" pitchFamily="34" charset="0"/>
                        </a:rPr>
                        <a:t> Variable Dependiente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50121982"/>
                  </a:ext>
                </a:extLst>
              </a:tr>
              <a:tr h="131075">
                <a:tc>
                  <a:txBody>
                    <a:bodyPr/>
                    <a:lstStyle/>
                    <a:p>
                      <a:pPr algn="l" fontAlgn="ctr"/>
                      <a:r>
                        <a:rPr lang="es-ES" sz="900" b="0" i="0" u="none" strike="noStrike" dirty="0">
                          <a:solidFill>
                            <a:srgbClr val="000000"/>
                          </a:solidFill>
                          <a:effectLst/>
                          <a:latin typeface="Calibri" panose="020F0502020204030204" pitchFamily="34" charset="0"/>
                        </a:rPr>
                        <a:t>Empresa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Revaluación propiedad planta y equipo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            20.188,36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          402.329,34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91652"/>
                  </a:ext>
                </a:extLst>
              </a:tr>
              <a:tr h="131075">
                <a:tc rowSpan="2">
                  <a:txBody>
                    <a:bodyPr/>
                    <a:lstStyle/>
                    <a:p>
                      <a:pPr algn="l" fontAlgn="ctr"/>
                      <a:r>
                        <a:rPr lang="es-ES" sz="900" b="0" i="0" u="none" strike="noStrike" dirty="0">
                          <a:solidFill>
                            <a:srgbClr val="000000"/>
                          </a:solidFill>
                          <a:effectLst/>
                          <a:latin typeface="Calibri" panose="020F0502020204030204" pitchFamily="34" charset="0"/>
                        </a:rPr>
                        <a:t>Empresa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Deterioro del valor de inventarios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          (18.463,00)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          136.503,00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182756"/>
                  </a:ext>
                </a:extLst>
              </a:tr>
              <a:tr h="221801">
                <a:tc vMerge="1">
                  <a:txBody>
                    <a:bodyPr/>
                    <a:lstStyle/>
                    <a:p>
                      <a:endParaRPr lang="es-ES"/>
                    </a:p>
                  </a:txBody>
                  <a:tcPr/>
                </a:tc>
                <a:tc>
                  <a:txBody>
                    <a:bodyPr/>
                    <a:lstStyle/>
                    <a:p>
                      <a:pPr algn="l" fontAlgn="ctr"/>
                      <a:r>
                        <a:rPr lang="es-ES" sz="900" b="0" i="0" u="none" strike="noStrike" dirty="0">
                          <a:solidFill>
                            <a:srgbClr val="000000"/>
                          </a:solidFill>
                          <a:effectLst/>
                          <a:latin typeface="Calibri" panose="020F0502020204030204" pitchFamily="34" charset="0"/>
                        </a:rPr>
                        <a:t>Amortización de pérdidas tributarias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        (198.902,50)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          202.200,13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49737"/>
                  </a:ext>
                </a:extLst>
              </a:tr>
              <a:tr h="221801">
                <a:tc rowSpan="2">
                  <a:txBody>
                    <a:bodyPr/>
                    <a:lstStyle/>
                    <a:p>
                      <a:pPr algn="l" fontAlgn="ctr"/>
                      <a:r>
                        <a:rPr lang="es-ES" sz="900" b="0" i="0" u="none" strike="noStrike" dirty="0">
                          <a:solidFill>
                            <a:srgbClr val="000000"/>
                          </a:solidFill>
                          <a:effectLst/>
                          <a:latin typeface="Calibri" panose="020F0502020204030204" pitchFamily="34" charset="0"/>
                        </a:rPr>
                        <a:t>Empresa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libri" panose="020F0502020204030204" pitchFamily="34" charset="0"/>
                        </a:rPr>
                        <a:t>Amortización de pérdidas tributarias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dirty="0">
                          <a:solidFill>
                            <a:srgbClr val="000000"/>
                          </a:solidFill>
                          <a:effectLst/>
                          <a:latin typeface="Calibri" panose="020F0502020204030204" pitchFamily="34" charset="0"/>
                        </a:rPr>
                        <a:t>2017-2018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libri" panose="020F0502020204030204" pitchFamily="34" charset="0"/>
                        </a:rPr>
                        <a:t>        (126.373,37)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          100.316,78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728936"/>
                  </a:ext>
                </a:extLst>
              </a:tr>
              <a:tr h="131075">
                <a:tc vMerge="1">
                  <a:txBody>
                    <a:bodyPr/>
                    <a:lstStyle/>
                    <a:p>
                      <a:endParaRPr lang="es-ES"/>
                    </a:p>
                  </a:txBody>
                  <a:tcPr/>
                </a:tc>
                <a:tc>
                  <a:txBody>
                    <a:bodyPr/>
                    <a:lstStyle/>
                    <a:p>
                      <a:pPr algn="l" fontAlgn="ctr"/>
                      <a:r>
                        <a:rPr lang="es-ES" sz="900" b="0" i="0" u="none" strike="noStrike">
                          <a:solidFill>
                            <a:srgbClr val="000000"/>
                          </a:solidFill>
                          <a:effectLst/>
                          <a:latin typeface="Calibri" panose="020F0502020204030204" pitchFamily="34" charset="0"/>
                        </a:rPr>
                        <a:t>Deterioro del valor de inventarios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effectLst/>
                          <a:latin typeface="Calibri" panose="020F0502020204030204" pitchFamily="34" charset="0"/>
                        </a:rPr>
                        <a:t>          (12.870,00)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            89.394,50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539169"/>
                  </a:ext>
                </a:extLst>
              </a:tr>
              <a:tr h="131075">
                <a:tc>
                  <a:txBody>
                    <a:bodyPr/>
                    <a:lstStyle/>
                    <a:p>
                      <a:pPr algn="l" fontAlgn="ctr"/>
                      <a:r>
                        <a:rPr lang="es-ES" sz="900" b="0" i="0" u="none" strike="noStrike" dirty="0">
                          <a:solidFill>
                            <a:srgbClr val="000000"/>
                          </a:solidFill>
                          <a:effectLst/>
                          <a:latin typeface="Calibri" panose="020F0502020204030204" pitchFamily="34" charset="0"/>
                        </a:rPr>
                        <a:t>Empresa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Deterioro del valor de inventarios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2018-2019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          (43.969,99)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          102.251,25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132298"/>
                  </a:ext>
                </a:extLst>
              </a:tr>
              <a:tr h="132325">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s-ES" sz="900" b="1" i="0" u="none" strike="noStrike" dirty="0">
                          <a:solidFill>
                            <a:srgbClr val="000000"/>
                          </a:solidFill>
                          <a:effectLst/>
                          <a:latin typeface="Calibri" panose="020F0502020204030204" pitchFamily="34" charset="0"/>
                        </a:rPr>
                        <a:t>COEFICIENTE DE CORRELACIÓN DE PEARSON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c>
                  <a:txBody>
                    <a:bodyPr/>
                    <a:lstStyle/>
                    <a:p>
                      <a:pPr algn="l" fontAlgn="b"/>
                      <a:r>
                        <a:rPr lang="es-ES"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s-ES" sz="900" b="0" i="0" u="none" strike="noStrike" dirty="0">
                          <a:solidFill>
                            <a:srgbClr val="000000"/>
                          </a:solidFill>
                          <a:effectLst/>
                          <a:latin typeface="Calibri" panose="020F0502020204030204" pitchFamily="34" charset="0"/>
                        </a:rPr>
                        <a:t>25,26%</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73450172"/>
                  </a:ext>
                </a:extLst>
              </a:tr>
            </a:tbl>
          </a:graphicData>
        </a:graphic>
      </p:graphicFrame>
      <p:graphicFrame>
        <p:nvGraphicFramePr>
          <p:cNvPr id="25" name="Gráfico 24">
            <a:extLst>
              <a:ext uri="{FF2B5EF4-FFF2-40B4-BE49-F238E27FC236}">
                <a16:creationId xmlns:a16="http://schemas.microsoft.com/office/drawing/2014/main" id="{4A7D1CD6-20E1-4080-8F64-C60F2B793EAB}"/>
              </a:ext>
            </a:extLst>
          </p:cNvPr>
          <p:cNvGraphicFramePr/>
          <p:nvPr>
            <p:extLst>
              <p:ext uri="{D42A27DB-BD31-4B8C-83A1-F6EECF244321}">
                <p14:modId xmlns:p14="http://schemas.microsoft.com/office/powerpoint/2010/main" val="3239761550"/>
              </p:ext>
            </p:extLst>
          </p:nvPr>
        </p:nvGraphicFramePr>
        <p:xfrm>
          <a:off x="1959712" y="2359089"/>
          <a:ext cx="5400040" cy="237903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ángulo 25">
            <a:extLst>
              <a:ext uri="{FF2B5EF4-FFF2-40B4-BE49-F238E27FC236}">
                <a16:creationId xmlns:a16="http://schemas.microsoft.com/office/drawing/2014/main" id="{D4E18301-7B0C-4001-8596-E8D5834573C7}"/>
              </a:ext>
            </a:extLst>
          </p:cNvPr>
          <p:cNvSpPr/>
          <p:nvPr/>
        </p:nvSpPr>
        <p:spPr>
          <a:xfrm>
            <a:off x="4433777" y="531628"/>
            <a:ext cx="318976" cy="1050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8" name="Google Shape;1929;p61">
            <a:extLst>
              <a:ext uri="{FF2B5EF4-FFF2-40B4-BE49-F238E27FC236}">
                <a16:creationId xmlns:a16="http://schemas.microsoft.com/office/drawing/2014/main" id="{95CF6A15-CD50-45EC-8AEE-DA47F31281FC}"/>
              </a:ext>
            </a:extLst>
          </p:cNvPr>
          <p:cNvSpPr txBox="1">
            <a:spLocks/>
          </p:cNvSpPr>
          <p:nvPr/>
        </p:nvSpPr>
        <p:spPr>
          <a:xfrm>
            <a:off x="1986615" y="344847"/>
            <a:ext cx="7717800" cy="4343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pPr algn="l"/>
            <a:r>
              <a:rPr lang="es-ES" sz="2000" b="1" i="1" dirty="0">
                <a:solidFill>
                  <a:schemeClr val="accent4">
                    <a:lumMod val="25000"/>
                  </a:schemeClr>
                </a:solidFill>
              </a:rPr>
              <a:t>Incidencia del impuesto diferido en el impuesto a la renta</a:t>
            </a:r>
            <a:endParaRPr lang="es-ES" sz="2000" i="1" dirty="0">
              <a:solidFill>
                <a:schemeClr val="accent4">
                  <a:lumMod val="25000"/>
                </a:schemeClr>
              </a:solidFill>
            </a:endParaRPr>
          </a:p>
        </p:txBody>
      </p:sp>
    </p:spTree>
    <p:extLst>
      <p:ext uri="{BB962C8B-B14F-4D97-AF65-F5344CB8AC3E}">
        <p14:creationId xmlns:p14="http://schemas.microsoft.com/office/powerpoint/2010/main" val="3893226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29;p61">
            <a:extLst>
              <a:ext uri="{FF2B5EF4-FFF2-40B4-BE49-F238E27FC236}">
                <a16:creationId xmlns:a16="http://schemas.microsoft.com/office/drawing/2014/main" id="{833C127D-AF95-4906-A1DD-9C1E430DC8AC}"/>
              </a:ext>
            </a:extLst>
          </p:cNvPr>
          <p:cNvSpPr txBox="1">
            <a:spLocks/>
          </p:cNvSpPr>
          <p:nvPr/>
        </p:nvSpPr>
        <p:spPr>
          <a:xfrm>
            <a:off x="713100" y="378542"/>
            <a:ext cx="7717800" cy="4343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pPr algn="l"/>
            <a:r>
              <a:rPr lang="es-ES" sz="2400" b="1" i="1" dirty="0">
                <a:solidFill>
                  <a:schemeClr val="accent4">
                    <a:lumMod val="25000"/>
                  </a:schemeClr>
                </a:solidFill>
              </a:rPr>
              <a:t>Conclusiones </a:t>
            </a:r>
            <a:endParaRPr lang="es-ES" sz="2400" i="1" dirty="0">
              <a:solidFill>
                <a:schemeClr val="accent4">
                  <a:lumMod val="25000"/>
                </a:schemeClr>
              </a:solidFill>
            </a:endParaRPr>
          </a:p>
        </p:txBody>
      </p:sp>
      <p:graphicFrame>
        <p:nvGraphicFramePr>
          <p:cNvPr id="5" name="Diagrama 4">
            <a:extLst>
              <a:ext uri="{FF2B5EF4-FFF2-40B4-BE49-F238E27FC236}">
                <a16:creationId xmlns:a16="http://schemas.microsoft.com/office/drawing/2014/main" id="{882E0C5D-A317-415D-B7EE-488A1B8FDB55}"/>
              </a:ext>
            </a:extLst>
          </p:cNvPr>
          <p:cNvGraphicFramePr/>
          <p:nvPr>
            <p:extLst>
              <p:ext uri="{D42A27DB-BD31-4B8C-83A1-F6EECF244321}">
                <p14:modId xmlns:p14="http://schemas.microsoft.com/office/powerpoint/2010/main" val="1918963745"/>
              </p:ext>
            </p:extLst>
          </p:nvPr>
        </p:nvGraphicFramePr>
        <p:xfrm>
          <a:off x="2254823" y="1307984"/>
          <a:ext cx="5939882" cy="3028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oogle Shape;2887;p66">
            <a:extLst>
              <a:ext uri="{FF2B5EF4-FFF2-40B4-BE49-F238E27FC236}">
                <a16:creationId xmlns:a16="http://schemas.microsoft.com/office/drawing/2014/main" id="{8921521E-AFF8-4796-8A2F-E2D9996600B0}"/>
              </a:ext>
            </a:extLst>
          </p:cNvPr>
          <p:cNvGrpSpPr/>
          <p:nvPr/>
        </p:nvGrpSpPr>
        <p:grpSpPr>
          <a:xfrm>
            <a:off x="813748" y="2780521"/>
            <a:ext cx="1500242" cy="1505355"/>
            <a:chOff x="5125773" y="3153631"/>
            <a:chExt cx="1471361" cy="1463931"/>
          </a:xfrm>
        </p:grpSpPr>
        <p:sp>
          <p:nvSpPr>
            <p:cNvPr id="7" name="Google Shape;2888;p66">
              <a:extLst>
                <a:ext uri="{FF2B5EF4-FFF2-40B4-BE49-F238E27FC236}">
                  <a16:creationId xmlns:a16="http://schemas.microsoft.com/office/drawing/2014/main" id="{93A56111-1289-49A7-9383-E79020E93F65}"/>
                </a:ext>
              </a:extLst>
            </p:cNvPr>
            <p:cNvSpPr/>
            <p:nvPr/>
          </p:nvSpPr>
          <p:spPr>
            <a:xfrm>
              <a:off x="6354373" y="4563316"/>
              <a:ext cx="92406" cy="54247"/>
            </a:xfrm>
            <a:custGeom>
              <a:avLst/>
              <a:gdLst/>
              <a:ahLst/>
              <a:cxnLst/>
              <a:rect l="l" t="t" r="r" b="b"/>
              <a:pathLst>
                <a:path w="3458" h="2030" extrusionOk="0">
                  <a:moveTo>
                    <a:pt x="3066" y="1"/>
                  </a:moveTo>
                  <a:lnTo>
                    <a:pt x="1892" y="109"/>
                  </a:lnTo>
                  <a:cubicBezTo>
                    <a:pt x="1892" y="109"/>
                    <a:pt x="1042" y="734"/>
                    <a:pt x="684" y="926"/>
                  </a:cubicBezTo>
                  <a:cubicBezTo>
                    <a:pt x="317" y="1109"/>
                    <a:pt x="0" y="1317"/>
                    <a:pt x="117" y="1600"/>
                  </a:cubicBezTo>
                  <a:cubicBezTo>
                    <a:pt x="217" y="1861"/>
                    <a:pt x="569" y="2029"/>
                    <a:pt x="878" y="2029"/>
                  </a:cubicBezTo>
                  <a:cubicBezTo>
                    <a:pt x="905" y="2029"/>
                    <a:pt x="932" y="2028"/>
                    <a:pt x="959" y="2025"/>
                  </a:cubicBezTo>
                  <a:cubicBezTo>
                    <a:pt x="1292" y="1984"/>
                    <a:pt x="2067" y="1500"/>
                    <a:pt x="2475" y="1351"/>
                  </a:cubicBezTo>
                  <a:cubicBezTo>
                    <a:pt x="2883" y="1192"/>
                    <a:pt x="3033" y="1276"/>
                    <a:pt x="3375" y="1076"/>
                  </a:cubicBezTo>
                  <a:cubicBezTo>
                    <a:pt x="3458" y="967"/>
                    <a:pt x="3375" y="867"/>
                    <a:pt x="3375" y="867"/>
                  </a:cubicBezTo>
                  <a:lnTo>
                    <a:pt x="2833" y="759"/>
                  </a:lnTo>
                  <a:lnTo>
                    <a:pt x="2941" y="126"/>
                  </a:lnTo>
                  <a:cubicBezTo>
                    <a:pt x="2941" y="126"/>
                    <a:pt x="3000" y="68"/>
                    <a:pt x="3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89;p66">
              <a:extLst>
                <a:ext uri="{FF2B5EF4-FFF2-40B4-BE49-F238E27FC236}">
                  <a16:creationId xmlns:a16="http://schemas.microsoft.com/office/drawing/2014/main" id="{991791F3-9968-469F-9111-C0419A5B707A}"/>
                </a:ext>
              </a:extLst>
            </p:cNvPr>
            <p:cNvSpPr/>
            <p:nvPr/>
          </p:nvSpPr>
          <p:spPr>
            <a:xfrm>
              <a:off x="6354373" y="4559762"/>
              <a:ext cx="94651" cy="54728"/>
            </a:xfrm>
            <a:custGeom>
              <a:avLst/>
              <a:gdLst/>
              <a:ahLst/>
              <a:cxnLst/>
              <a:rect l="l" t="t" r="r" b="b"/>
              <a:pathLst>
                <a:path w="3542" h="2048" extrusionOk="0">
                  <a:moveTo>
                    <a:pt x="3300" y="1"/>
                  </a:moveTo>
                  <a:lnTo>
                    <a:pt x="1892" y="134"/>
                  </a:lnTo>
                  <a:cubicBezTo>
                    <a:pt x="1892" y="134"/>
                    <a:pt x="1042" y="759"/>
                    <a:pt x="684" y="942"/>
                  </a:cubicBezTo>
                  <a:cubicBezTo>
                    <a:pt x="317" y="1134"/>
                    <a:pt x="0" y="1342"/>
                    <a:pt x="117" y="1625"/>
                  </a:cubicBezTo>
                  <a:cubicBezTo>
                    <a:pt x="215" y="1874"/>
                    <a:pt x="559" y="2048"/>
                    <a:pt x="864" y="2048"/>
                  </a:cubicBezTo>
                  <a:cubicBezTo>
                    <a:pt x="896" y="2048"/>
                    <a:pt x="928" y="2046"/>
                    <a:pt x="959" y="2042"/>
                  </a:cubicBezTo>
                  <a:cubicBezTo>
                    <a:pt x="1292" y="2008"/>
                    <a:pt x="2067" y="1517"/>
                    <a:pt x="2475" y="1367"/>
                  </a:cubicBezTo>
                  <a:cubicBezTo>
                    <a:pt x="2883" y="1217"/>
                    <a:pt x="3033" y="1300"/>
                    <a:pt x="3375" y="1092"/>
                  </a:cubicBezTo>
                  <a:cubicBezTo>
                    <a:pt x="3491" y="1017"/>
                    <a:pt x="3541" y="442"/>
                    <a:pt x="3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90;p66">
              <a:extLst>
                <a:ext uri="{FF2B5EF4-FFF2-40B4-BE49-F238E27FC236}">
                  <a16:creationId xmlns:a16="http://schemas.microsoft.com/office/drawing/2014/main" id="{49440623-72F5-4056-AF81-FD4F6A6EE03D}"/>
                </a:ext>
              </a:extLst>
            </p:cNvPr>
            <p:cNvSpPr/>
            <p:nvPr/>
          </p:nvSpPr>
          <p:spPr>
            <a:xfrm>
              <a:off x="5674904" y="4550650"/>
              <a:ext cx="85512" cy="48181"/>
            </a:xfrm>
            <a:custGeom>
              <a:avLst/>
              <a:gdLst/>
              <a:ahLst/>
              <a:cxnLst/>
              <a:rect l="l" t="t" r="r" b="b"/>
              <a:pathLst>
                <a:path w="3200" h="1803" extrusionOk="0">
                  <a:moveTo>
                    <a:pt x="3200" y="0"/>
                  </a:moveTo>
                  <a:lnTo>
                    <a:pt x="1134" y="841"/>
                  </a:lnTo>
                  <a:lnTo>
                    <a:pt x="9" y="1266"/>
                  </a:lnTo>
                  <a:lnTo>
                    <a:pt x="1" y="1450"/>
                  </a:lnTo>
                  <a:cubicBezTo>
                    <a:pt x="17" y="1566"/>
                    <a:pt x="159" y="1758"/>
                    <a:pt x="467" y="1800"/>
                  </a:cubicBezTo>
                  <a:cubicBezTo>
                    <a:pt x="491" y="1801"/>
                    <a:pt x="514" y="1802"/>
                    <a:pt x="537" y="1802"/>
                  </a:cubicBezTo>
                  <a:cubicBezTo>
                    <a:pt x="821" y="1802"/>
                    <a:pt x="1095" y="1668"/>
                    <a:pt x="1225" y="1591"/>
                  </a:cubicBezTo>
                  <a:cubicBezTo>
                    <a:pt x="1367" y="1508"/>
                    <a:pt x="1550" y="1358"/>
                    <a:pt x="1550" y="1358"/>
                  </a:cubicBezTo>
                  <a:cubicBezTo>
                    <a:pt x="1550" y="1358"/>
                    <a:pt x="1775" y="1208"/>
                    <a:pt x="1850" y="1166"/>
                  </a:cubicBezTo>
                  <a:cubicBezTo>
                    <a:pt x="2100" y="1016"/>
                    <a:pt x="2458" y="891"/>
                    <a:pt x="2792" y="725"/>
                  </a:cubicBezTo>
                  <a:cubicBezTo>
                    <a:pt x="2900" y="675"/>
                    <a:pt x="2975" y="617"/>
                    <a:pt x="3033" y="567"/>
                  </a:cubicBezTo>
                  <a:cubicBezTo>
                    <a:pt x="3042" y="550"/>
                    <a:pt x="3050" y="542"/>
                    <a:pt x="3058" y="533"/>
                  </a:cubicBezTo>
                  <a:cubicBezTo>
                    <a:pt x="3067" y="525"/>
                    <a:pt x="3075" y="517"/>
                    <a:pt x="3083" y="508"/>
                  </a:cubicBezTo>
                  <a:cubicBezTo>
                    <a:pt x="3092" y="500"/>
                    <a:pt x="3100" y="492"/>
                    <a:pt x="3100" y="483"/>
                  </a:cubicBezTo>
                  <a:cubicBezTo>
                    <a:pt x="3117" y="467"/>
                    <a:pt x="3133" y="442"/>
                    <a:pt x="3142" y="433"/>
                  </a:cubicBezTo>
                  <a:cubicBezTo>
                    <a:pt x="3150" y="417"/>
                    <a:pt x="3150" y="408"/>
                    <a:pt x="3158" y="400"/>
                  </a:cubicBezTo>
                  <a:cubicBezTo>
                    <a:pt x="3158" y="392"/>
                    <a:pt x="3167" y="383"/>
                    <a:pt x="3167" y="375"/>
                  </a:cubicBezTo>
                  <a:cubicBezTo>
                    <a:pt x="3175" y="367"/>
                    <a:pt x="3175" y="358"/>
                    <a:pt x="3175" y="350"/>
                  </a:cubicBezTo>
                  <a:cubicBezTo>
                    <a:pt x="3192" y="308"/>
                    <a:pt x="3200" y="267"/>
                    <a:pt x="3200" y="217"/>
                  </a:cubicBezTo>
                  <a:lnTo>
                    <a:pt x="32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91;p66">
              <a:extLst>
                <a:ext uri="{FF2B5EF4-FFF2-40B4-BE49-F238E27FC236}">
                  <a16:creationId xmlns:a16="http://schemas.microsoft.com/office/drawing/2014/main" id="{B8C4FEF0-6FCD-4DBF-8CCB-096E4208C6AE}"/>
                </a:ext>
              </a:extLst>
            </p:cNvPr>
            <p:cNvSpPr/>
            <p:nvPr/>
          </p:nvSpPr>
          <p:spPr>
            <a:xfrm>
              <a:off x="5671137" y="4544103"/>
              <a:ext cx="90616" cy="49570"/>
            </a:xfrm>
            <a:custGeom>
              <a:avLst/>
              <a:gdLst/>
              <a:ahLst/>
              <a:cxnLst/>
              <a:rect l="l" t="t" r="r" b="b"/>
              <a:pathLst>
                <a:path w="3391" h="1855" extrusionOk="0">
                  <a:moveTo>
                    <a:pt x="2947" y="0"/>
                  </a:moveTo>
                  <a:cubicBezTo>
                    <a:pt x="2773" y="0"/>
                    <a:pt x="2545" y="31"/>
                    <a:pt x="2275" y="78"/>
                  </a:cubicBezTo>
                  <a:cubicBezTo>
                    <a:pt x="1716" y="178"/>
                    <a:pt x="1366" y="195"/>
                    <a:pt x="1366" y="195"/>
                  </a:cubicBezTo>
                  <a:lnTo>
                    <a:pt x="158" y="812"/>
                  </a:lnTo>
                  <a:cubicBezTo>
                    <a:pt x="158" y="812"/>
                    <a:pt x="0" y="1353"/>
                    <a:pt x="150" y="1636"/>
                  </a:cubicBezTo>
                  <a:cubicBezTo>
                    <a:pt x="212" y="1745"/>
                    <a:pt x="399" y="1855"/>
                    <a:pt x="668" y="1855"/>
                  </a:cubicBezTo>
                  <a:cubicBezTo>
                    <a:pt x="687" y="1855"/>
                    <a:pt x="706" y="1854"/>
                    <a:pt x="725" y="1853"/>
                  </a:cubicBezTo>
                  <a:cubicBezTo>
                    <a:pt x="1025" y="1828"/>
                    <a:pt x="1291" y="1770"/>
                    <a:pt x="1591" y="1536"/>
                  </a:cubicBezTo>
                  <a:cubicBezTo>
                    <a:pt x="1991" y="1211"/>
                    <a:pt x="2383" y="1170"/>
                    <a:pt x="2883" y="828"/>
                  </a:cubicBezTo>
                  <a:cubicBezTo>
                    <a:pt x="3391" y="487"/>
                    <a:pt x="3374" y="303"/>
                    <a:pt x="3299" y="128"/>
                  </a:cubicBezTo>
                  <a:cubicBezTo>
                    <a:pt x="3260" y="37"/>
                    <a:pt x="3137" y="0"/>
                    <a:pt x="2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92;p66">
              <a:extLst>
                <a:ext uri="{FF2B5EF4-FFF2-40B4-BE49-F238E27FC236}">
                  <a16:creationId xmlns:a16="http://schemas.microsoft.com/office/drawing/2014/main" id="{CB3F7004-D3AF-4CA4-B461-68B0CE91AE2C}"/>
                </a:ext>
              </a:extLst>
            </p:cNvPr>
            <p:cNvSpPr/>
            <p:nvPr/>
          </p:nvSpPr>
          <p:spPr>
            <a:xfrm>
              <a:off x="5729017" y="4586912"/>
              <a:ext cx="85726" cy="24585"/>
            </a:xfrm>
            <a:custGeom>
              <a:avLst/>
              <a:gdLst/>
              <a:ahLst/>
              <a:cxnLst/>
              <a:rect l="l" t="t" r="r" b="b"/>
              <a:pathLst>
                <a:path w="3208" h="920" extrusionOk="0">
                  <a:moveTo>
                    <a:pt x="3208" y="1"/>
                  </a:moveTo>
                  <a:lnTo>
                    <a:pt x="992" y="384"/>
                  </a:lnTo>
                  <a:lnTo>
                    <a:pt x="817" y="401"/>
                  </a:lnTo>
                  <a:lnTo>
                    <a:pt x="625" y="409"/>
                  </a:lnTo>
                  <a:lnTo>
                    <a:pt x="417" y="426"/>
                  </a:lnTo>
                  <a:lnTo>
                    <a:pt x="0" y="459"/>
                  </a:lnTo>
                  <a:lnTo>
                    <a:pt x="0" y="493"/>
                  </a:lnTo>
                  <a:lnTo>
                    <a:pt x="0" y="576"/>
                  </a:lnTo>
                  <a:lnTo>
                    <a:pt x="0" y="592"/>
                  </a:lnTo>
                  <a:cubicBezTo>
                    <a:pt x="0" y="609"/>
                    <a:pt x="9" y="659"/>
                    <a:pt x="25" y="692"/>
                  </a:cubicBezTo>
                  <a:cubicBezTo>
                    <a:pt x="34" y="709"/>
                    <a:pt x="42" y="717"/>
                    <a:pt x="50" y="726"/>
                  </a:cubicBezTo>
                  <a:cubicBezTo>
                    <a:pt x="50" y="734"/>
                    <a:pt x="59" y="734"/>
                    <a:pt x="59" y="734"/>
                  </a:cubicBezTo>
                  <a:cubicBezTo>
                    <a:pt x="59" y="734"/>
                    <a:pt x="59" y="742"/>
                    <a:pt x="59" y="742"/>
                  </a:cubicBezTo>
                  <a:cubicBezTo>
                    <a:pt x="75" y="759"/>
                    <a:pt x="100" y="784"/>
                    <a:pt x="134" y="809"/>
                  </a:cubicBezTo>
                  <a:cubicBezTo>
                    <a:pt x="226" y="889"/>
                    <a:pt x="410" y="919"/>
                    <a:pt x="574" y="919"/>
                  </a:cubicBezTo>
                  <a:cubicBezTo>
                    <a:pt x="631" y="919"/>
                    <a:pt x="686" y="916"/>
                    <a:pt x="733" y="909"/>
                  </a:cubicBezTo>
                  <a:cubicBezTo>
                    <a:pt x="908" y="884"/>
                    <a:pt x="1150" y="867"/>
                    <a:pt x="1150" y="867"/>
                  </a:cubicBezTo>
                  <a:cubicBezTo>
                    <a:pt x="1150" y="867"/>
                    <a:pt x="1342" y="842"/>
                    <a:pt x="1908" y="776"/>
                  </a:cubicBezTo>
                  <a:cubicBezTo>
                    <a:pt x="2491" y="701"/>
                    <a:pt x="2883" y="534"/>
                    <a:pt x="3074" y="426"/>
                  </a:cubicBezTo>
                  <a:cubicBezTo>
                    <a:pt x="3158" y="384"/>
                    <a:pt x="3208" y="293"/>
                    <a:pt x="3208" y="201"/>
                  </a:cubicBezTo>
                  <a:lnTo>
                    <a:pt x="32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3;p66">
              <a:extLst>
                <a:ext uri="{FF2B5EF4-FFF2-40B4-BE49-F238E27FC236}">
                  <a16:creationId xmlns:a16="http://schemas.microsoft.com/office/drawing/2014/main" id="{DBFAA3C0-D8AE-41DB-B564-DF2E442C353C}"/>
                </a:ext>
              </a:extLst>
            </p:cNvPr>
            <p:cNvSpPr/>
            <p:nvPr/>
          </p:nvSpPr>
          <p:spPr>
            <a:xfrm>
              <a:off x="5726345" y="4572909"/>
              <a:ext cx="88639" cy="34552"/>
            </a:xfrm>
            <a:custGeom>
              <a:avLst/>
              <a:gdLst/>
              <a:ahLst/>
              <a:cxnLst/>
              <a:rect l="l" t="t" r="r" b="b"/>
              <a:pathLst>
                <a:path w="3317" h="1293" extrusionOk="0">
                  <a:moveTo>
                    <a:pt x="1658" y="0"/>
                  </a:moveTo>
                  <a:cubicBezTo>
                    <a:pt x="1658" y="0"/>
                    <a:pt x="342" y="100"/>
                    <a:pt x="167" y="383"/>
                  </a:cubicBezTo>
                  <a:cubicBezTo>
                    <a:pt x="0" y="667"/>
                    <a:pt x="17" y="1100"/>
                    <a:pt x="300" y="1233"/>
                  </a:cubicBezTo>
                  <a:cubicBezTo>
                    <a:pt x="386" y="1276"/>
                    <a:pt x="499" y="1293"/>
                    <a:pt x="625" y="1293"/>
                  </a:cubicBezTo>
                  <a:cubicBezTo>
                    <a:pt x="742" y="1293"/>
                    <a:pt x="871" y="1278"/>
                    <a:pt x="1000" y="1258"/>
                  </a:cubicBezTo>
                  <a:cubicBezTo>
                    <a:pt x="1258" y="1208"/>
                    <a:pt x="1292" y="1216"/>
                    <a:pt x="1841" y="1175"/>
                  </a:cubicBezTo>
                  <a:cubicBezTo>
                    <a:pt x="2391" y="1133"/>
                    <a:pt x="3124" y="892"/>
                    <a:pt x="3233" y="733"/>
                  </a:cubicBezTo>
                  <a:cubicBezTo>
                    <a:pt x="3291" y="650"/>
                    <a:pt x="3316" y="575"/>
                    <a:pt x="3308" y="508"/>
                  </a:cubicBezTo>
                  <a:cubicBezTo>
                    <a:pt x="3308" y="442"/>
                    <a:pt x="3266" y="375"/>
                    <a:pt x="3199" y="325"/>
                  </a:cubicBezTo>
                  <a:cubicBezTo>
                    <a:pt x="3071" y="239"/>
                    <a:pt x="2636" y="233"/>
                    <a:pt x="2331" y="233"/>
                  </a:cubicBezTo>
                  <a:cubicBezTo>
                    <a:pt x="2280" y="233"/>
                    <a:pt x="2233" y="233"/>
                    <a:pt x="2191" y="233"/>
                  </a:cubicBezTo>
                  <a:cubicBezTo>
                    <a:pt x="1908" y="233"/>
                    <a:pt x="1658" y="0"/>
                    <a:pt x="1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4;p66">
              <a:extLst>
                <a:ext uri="{FF2B5EF4-FFF2-40B4-BE49-F238E27FC236}">
                  <a16:creationId xmlns:a16="http://schemas.microsoft.com/office/drawing/2014/main" id="{D43C69F1-549C-4311-B53F-DD253F86947C}"/>
                </a:ext>
              </a:extLst>
            </p:cNvPr>
            <p:cNvSpPr/>
            <p:nvPr/>
          </p:nvSpPr>
          <p:spPr>
            <a:xfrm>
              <a:off x="5757717" y="4563557"/>
              <a:ext cx="1149" cy="1577"/>
            </a:xfrm>
            <a:custGeom>
              <a:avLst/>
              <a:gdLst/>
              <a:ahLst/>
              <a:cxnLst/>
              <a:rect l="l" t="t" r="r" b="b"/>
              <a:pathLst>
                <a:path w="43" h="59" extrusionOk="0">
                  <a:moveTo>
                    <a:pt x="43" y="0"/>
                  </a:moveTo>
                  <a:cubicBezTo>
                    <a:pt x="34" y="17"/>
                    <a:pt x="18" y="42"/>
                    <a:pt x="1" y="59"/>
                  </a:cubicBezTo>
                  <a:cubicBezTo>
                    <a:pt x="18" y="42"/>
                    <a:pt x="34" y="25"/>
                    <a:pt x="43" y="0"/>
                  </a:cubicBezTo>
                  <a:close/>
                </a:path>
              </a:pathLst>
            </a:custGeom>
            <a:solidFill>
              <a:srgbClr val="D9D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95;p66">
              <a:extLst>
                <a:ext uri="{FF2B5EF4-FFF2-40B4-BE49-F238E27FC236}">
                  <a16:creationId xmlns:a16="http://schemas.microsoft.com/office/drawing/2014/main" id="{C4F360E7-3711-48F5-860B-B11C3956F45F}"/>
                </a:ext>
              </a:extLst>
            </p:cNvPr>
            <p:cNvSpPr/>
            <p:nvPr/>
          </p:nvSpPr>
          <p:spPr>
            <a:xfrm>
              <a:off x="5756835" y="4565107"/>
              <a:ext cx="909" cy="1363"/>
            </a:xfrm>
            <a:custGeom>
              <a:avLst/>
              <a:gdLst/>
              <a:ahLst/>
              <a:cxnLst/>
              <a:rect l="l" t="t" r="r" b="b"/>
              <a:pathLst>
                <a:path w="34" h="51" extrusionOk="0">
                  <a:moveTo>
                    <a:pt x="34" y="1"/>
                  </a:moveTo>
                  <a:lnTo>
                    <a:pt x="34" y="1"/>
                  </a:lnTo>
                  <a:cubicBezTo>
                    <a:pt x="31" y="6"/>
                    <a:pt x="28" y="12"/>
                    <a:pt x="25" y="17"/>
                  </a:cubicBezTo>
                  <a:lnTo>
                    <a:pt x="25" y="17"/>
                  </a:lnTo>
                  <a:cubicBezTo>
                    <a:pt x="30" y="12"/>
                    <a:pt x="34" y="6"/>
                    <a:pt x="34" y="1"/>
                  </a:cubicBezTo>
                  <a:close/>
                  <a:moveTo>
                    <a:pt x="25" y="17"/>
                  </a:moveTo>
                  <a:lnTo>
                    <a:pt x="25" y="17"/>
                  </a:lnTo>
                  <a:cubicBezTo>
                    <a:pt x="23" y="20"/>
                    <a:pt x="20" y="23"/>
                    <a:pt x="17" y="26"/>
                  </a:cubicBezTo>
                  <a:cubicBezTo>
                    <a:pt x="9" y="34"/>
                    <a:pt x="1" y="42"/>
                    <a:pt x="1" y="51"/>
                  </a:cubicBezTo>
                  <a:cubicBezTo>
                    <a:pt x="12" y="39"/>
                    <a:pt x="19" y="28"/>
                    <a:pt x="25" y="17"/>
                  </a:cubicBezTo>
                  <a:close/>
                </a:path>
              </a:pathLst>
            </a:custGeom>
            <a:solidFill>
              <a:srgbClr val="D9D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896;p66">
              <a:extLst>
                <a:ext uri="{FF2B5EF4-FFF2-40B4-BE49-F238E27FC236}">
                  <a16:creationId xmlns:a16="http://schemas.microsoft.com/office/drawing/2014/main" id="{06E62406-D33F-414F-81DD-353139E1A8AF}"/>
                </a:ext>
              </a:extLst>
            </p:cNvPr>
            <p:cNvGrpSpPr/>
            <p:nvPr/>
          </p:nvGrpSpPr>
          <p:grpSpPr>
            <a:xfrm>
              <a:off x="5125773" y="3153631"/>
              <a:ext cx="1471361" cy="1449181"/>
              <a:chOff x="5127925" y="3149438"/>
              <a:chExt cx="1471361" cy="1449181"/>
            </a:xfrm>
          </p:grpSpPr>
          <p:sp>
            <p:nvSpPr>
              <p:cNvPr id="16" name="Google Shape;2897;p66">
                <a:extLst>
                  <a:ext uri="{FF2B5EF4-FFF2-40B4-BE49-F238E27FC236}">
                    <a16:creationId xmlns:a16="http://schemas.microsoft.com/office/drawing/2014/main" id="{885DEBB3-A30C-4171-B684-5201DD6E79C6}"/>
                  </a:ext>
                </a:extLst>
              </p:cNvPr>
              <p:cNvSpPr/>
              <p:nvPr/>
            </p:nvSpPr>
            <p:spPr>
              <a:xfrm>
                <a:off x="6126191" y="3840023"/>
                <a:ext cx="223079" cy="167203"/>
              </a:xfrm>
              <a:custGeom>
                <a:avLst/>
                <a:gdLst/>
                <a:ahLst/>
                <a:cxnLst/>
                <a:rect l="l" t="t" r="r" b="b"/>
                <a:pathLst>
                  <a:path w="8348" h="6257" extrusionOk="0">
                    <a:moveTo>
                      <a:pt x="0" y="0"/>
                    </a:moveTo>
                    <a:lnTo>
                      <a:pt x="0" y="4299"/>
                    </a:lnTo>
                    <a:cubicBezTo>
                      <a:pt x="0" y="5382"/>
                      <a:pt x="1866" y="6257"/>
                      <a:pt x="4174" y="6257"/>
                    </a:cubicBezTo>
                    <a:cubicBezTo>
                      <a:pt x="5365" y="6257"/>
                      <a:pt x="6440" y="6024"/>
                      <a:pt x="7198" y="5649"/>
                    </a:cubicBezTo>
                    <a:cubicBezTo>
                      <a:pt x="7906" y="5299"/>
                      <a:pt x="8348" y="4824"/>
                      <a:pt x="8348" y="4299"/>
                    </a:cubicBezTo>
                    <a:lnTo>
                      <a:pt x="8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8;p66">
                <a:extLst>
                  <a:ext uri="{FF2B5EF4-FFF2-40B4-BE49-F238E27FC236}">
                    <a16:creationId xmlns:a16="http://schemas.microsoft.com/office/drawing/2014/main" id="{6AB452C9-B757-48C1-B9B6-18D8DB7FB374}"/>
                  </a:ext>
                </a:extLst>
              </p:cNvPr>
              <p:cNvSpPr/>
              <p:nvPr/>
            </p:nvSpPr>
            <p:spPr>
              <a:xfrm>
                <a:off x="6126191" y="3787914"/>
                <a:ext cx="223079" cy="104458"/>
              </a:xfrm>
              <a:custGeom>
                <a:avLst/>
                <a:gdLst/>
                <a:ahLst/>
                <a:cxnLst/>
                <a:rect l="l" t="t" r="r" b="b"/>
                <a:pathLst>
                  <a:path w="8348" h="3909" extrusionOk="0">
                    <a:moveTo>
                      <a:pt x="4174" y="1"/>
                    </a:moveTo>
                    <a:cubicBezTo>
                      <a:pt x="3133" y="1"/>
                      <a:pt x="2183" y="176"/>
                      <a:pt x="1450" y="467"/>
                    </a:cubicBezTo>
                    <a:lnTo>
                      <a:pt x="517" y="159"/>
                    </a:lnTo>
                    <a:lnTo>
                      <a:pt x="42" y="1650"/>
                    </a:lnTo>
                    <a:cubicBezTo>
                      <a:pt x="17" y="1750"/>
                      <a:pt x="0" y="1850"/>
                      <a:pt x="0" y="1950"/>
                    </a:cubicBezTo>
                    <a:cubicBezTo>
                      <a:pt x="0" y="3033"/>
                      <a:pt x="1866" y="3908"/>
                      <a:pt x="4174" y="3908"/>
                    </a:cubicBezTo>
                    <a:cubicBezTo>
                      <a:pt x="5365" y="3908"/>
                      <a:pt x="6440" y="3675"/>
                      <a:pt x="7198" y="3300"/>
                    </a:cubicBezTo>
                    <a:cubicBezTo>
                      <a:pt x="7906" y="2942"/>
                      <a:pt x="8348" y="2475"/>
                      <a:pt x="8348" y="1950"/>
                    </a:cubicBezTo>
                    <a:cubicBezTo>
                      <a:pt x="8348" y="1850"/>
                      <a:pt x="8331" y="1750"/>
                      <a:pt x="8298" y="1650"/>
                    </a:cubicBezTo>
                    <a:lnTo>
                      <a:pt x="7848" y="217"/>
                    </a:lnTo>
                    <a:lnTo>
                      <a:pt x="6890" y="467"/>
                    </a:lnTo>
                    <a:cubicBezTo>
                      <a:pt x="6765" y="417"/>
                      <a:pt x="6640" y="376"/>
                      <a:pt x="6507" y="334"/>
                    </a:cubicBezTo>
                    <a:cubicBezTo>
                      <a:pt x="5840" y="117"/>
                      <a:pt x="5032" y="1"/>
                      <a:pt x="4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9;p66">
                <a:extLst>
                  <a:ext uri="{FF2B5EF4-FFF2-40B4-BE49-F238E27FC236}">
                    <a16:creationId xmlns:a16="http://schemas.microsoft.com/office/drawing/2014/main" id="{319527CA-7CEE-4307-AE06-9544E01ABDC4}"/>
                  </a:ext>
                </a:extLst>
              </p:cNvPr>
              <p:cNvSpPr/>
              <p:nvPr/>
            </p:nvSpPr>
            <p:spPr>
              <a:xfrm>
                <a:off x="6138430" y="3754084"/>
                <a:ext cx="198602" cy="92861"/>
              </a:xfrm>
              <a:custGeom>
                <a:avLst/>
                <a:gdLst/>
                <a:ahLst/>
                <a:cxnLst/>
                <a:rect l="l" t="t" r="r" b="b"/>
                <a:pathLst>
                  <a:path w="7432" h="3475" extrusionOk="0">
                    <a:moveTo>
                      <a:pt x="3716" y="0"/>
                    </a:moveTo>
                    <a:cubicBezTo>
                      <a:pt x="1658" y="0"/>
                      <a:pt x="0" y="775"/>
                      <a:pt x="0" y="1733"/>
                    </a:cubicBezTo>
                    <a:cubicBezTo>
                      <a:pt x="0" y="2700"/>
                      <a:pt x="1658" y="3475"/>
                      <a:pt x="3716" y="3475"/>
                    </a:cubicBezTo>
                    <a:cubicBezTo>
                      <a:pt x="5765" y="3475"/>
                      <a:pt x="7432" y="2700"/>
                      <a:pt x="7432" y="1733"/>
                    </a:cubicBezTo>
                    <a:cubicBezTo>
                      <a:pt x="7432" y="775"/>
                      <a:pt x="5765" y="0"/>
                      <a:pt x="3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00;p66">
                <a:extLst>
                  <a:ext uri="{FF2B5EF4-FFF2-40B4-BE49-F238E27FC236}">
                    <a16:creationId xmlns:a16="http://schemas.microsoft.com/office/drawing/2014/main" id="{7BFE642C-4A34-457A-BBBC-DE6EA21208DD}"/>
                  </a:ext>
                </a:extLst>
              </p:cNvPr>
              <p:cNvSpPr/>
              <p:nvPr/>
            </p:nvSpPr>
            <p:spPr>
              <a:xfrm>
                <a:off x="6209004" y="3650348"/>
                <a:ext cx="56331" cy="145851"/>
              </a:xfrm>
              <a:custGeom>
                <a:avLst/>
                <a:gdLst/>
                <a:ahLst/>
                <a:cxnLst/>
                <a:rect l="l" t="t" r="r" b="b"/>
                <a:pathLst>
                  <a:path w="2108" h="5458" extrusionOk="0">
                    <a:moveTo>
                      <a:pt x="0" y="0"/>
                    </a:moveTo>
                    <a:lnTo>
                      <a:pt x="0" y="4407"/>
                    </a:lnTo>
                    <a:cubicBezTo>
                      <a:pt x="0" y="4991"/>
                      <a:pt x="475" y="5457"/>
                      <a:pt x="1058" y="5457"/>
                    </a:cubicBezTo>
                    <a:cubicBezTo>
                      <a:pt x="1641" y="5457"/>
                      <a:pt x="2108" y="4991"/>
                      <a:pt x="2108" y="4407"/>
                    </a:cubicBezTo>
                    <a:lnTo>
                      <a:pt x="21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01;p66">
                <a:extLst>
                  <a:ext uri="{FF2B5EF4-FFF2-40B4-BE49-F238E27FC236}">
                    <a16:creationId xmlns:a16="http://schemas.microsoft.com/office/drawing/2014/main" id="{7C5B613A-BAF3-4E1D-A91E-9372054ED424}"/>
                  </a:ext>
                </a:extLst>
              </p:cNvPr>
              <p:cNvSpPr/>
              <p:nvPr/>
            </p:nvSpPr>
            <p:spPr>
              <a:xfrm>
                <a:off x="6070288" y="3365381"/>
                <a:ext cx="334646" cy="359124"/>
              </a:xfrm>
              <a:custGeom>
                <a:avLst/>
                <a:gdLst/>
                <a:ahLst/>
                <a:cxnLst/>
                <a:rect l="l" t="t" r="r" b="b"/>
                <a:pathLst>
                  <a:path w="12523" h="13439" extrusionOk="0">
                    <a:moveTo>
                      <a:pt x="1" y="0"/>
                    </a:moveTo>
                    <a:lnTo>
                      <a:pt x="1" y="7173"/>
                    </a:lnTo>
                    <a:cubicBezTo>
                      <a:pt x="1" y="9115"/>
                      <a:pt x="884" y="10847"/>
                      <a:pt x="2267" y="11997"/>
                    </a:cubicBezTo>
                    <a:cubicBezTo>
                      <a:pt x="3100" y="12689"/>
                      <a:pt x="4116" y="13172"/>
                      <a:pt x="5233" y="13347"/>
                    </a:cubicBezTo>
                    <a:cubicBezTo>
                      <a:pt x="5566" y="13405"/>
                      <a:pt x="5916" y="13438"/>
                      <a:pt x="6266" y="13438"/>
                    </a:cubicBezTo>
                    <a:cubicBezTo>
                      <a:pt x="9723" y="13438"/>
                      <a:pt x="12523" y="10631"/>
                      <a:pt x="12523" y="7173"/>
                    </a:cubicBezTo>
                    <a:lnTo>
                      <a:pt x="125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02;p66">
                <a:extLst>
                  <a:ext uri="{FF2B5EF4-FFF2-40B4-BE49-F238E27FC236}">
                    <a16:creationId xmlns:a16="http://schemas.microsoft.com/office/drawing/2014/main" id="{13643B07-8044-49E3-9894-6EC9B709ED02}"/>
                  </a:ext>
                </a:extLst>
              </p:cNvPr>
              <p:cNvSpPr/>
              <p:nvPr/>
            </p:nvSpPr>
            <p:spPr>
              <a:xfrm>
                <a:off x="6070288" y="3365381"/>
                <a:ext cx="334646" cy="355570"/>
              </a:xfrm>
              <a:custGeom>
                <a:avLst/>
                <a:gdLst/>
                <a:ahLst/>
                <a:cxnLst/>
                <a:rect l="l" t="t" r="r" b="b"/>
                <a:pathLst>
                  <a:path w="12523" h="13306" extrusionOk="0">
                    <a:moveTo>
                      <a:pt x="1" y="0"/>
                    </a:moveTo>
                    <a:lnTo>
                      <a:pt x="1" y="1033"/>
                    </a:lnTo>
                    <a:lnTo>
                      <a:pt x="10157" y="1033"/>
                    </a:lnTo>
                    <a:lnTo>
                      <a:pt x="10157" y="8207"/>
                    </a:lnTo>
                    <a:cubicBezTo>
                      <a:pt x="10157" y="10314"/>
                      <a:pt x="9115" y="12172"/>
                      <a:pt x="7524" y="13305"/>
                    </a:cubicBezTo>
                    <a:cubicBezTo>
                      <a:pt x="10373" y="12722"/>
                      <a:pt x="12523" y="10206"/>
                      <a:pt x="12523" y="7173"/>
                    </a:cubicBezTo>
                    <a:lnTo>
                      <a:pt x="125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3;p66">
                <a:extLst>
                  <a:ext uri="{FF2B5EF4-FFF2-40B4-BE49-F238E27FC236}">
                    <a16:creationId xmlns:a16="http://schemas.microsoft.com/office/drawing/2014/main" id="{776C1176-1167-4E8C-A047-2DAF58937479}"/>
                  </a:ext>
                </a:extLst>
              </p:cNvPr>
              <p:cNvSpPr/>
              <p:nvPr/>
            </p:nvSpPr>
            <p:spPr>
              <a:xfrm>
                <a:off x="6070288" y="3312845"/>
                <a:ext cx="334646" cy="105100"/>
              </a:xfrm>
              <a:custGeom>
                <a:avLst/>
                <a:gdLst/>
                <a:ahLst/>
                <a:cxnLst/>
                <a:rect l="l" t="t" r="r" b="b"/>
                <a:pathLst>
                  <a:path w="12523" h="3933" extrusionOk="0">
                    <a:moveTo>
                      <a:pt x="6266" y="0"/>
                    </a:moveTo>
                    <a:cubicBezTo>
                      <a:pt x="2808" y="0"/>
                      <a:pt x="1" y="883"/>
                      <a:pt x="1" y="1966"/>
                    </a:cubicBezTo>
                    <a:cubicBezTo>
                      <a:pt x="1" y="3058"/>
                      <a:pt x="2808" y="3933"/>
                      <a:pt x="6266" y="3933"/>
                    </a:cubicBezTo>
                    <a:cubicBezTo>
                      <a:pt x="9723" y="3933"/>
                      <a:pt x="12523" y="3058"/>
                      <a:pt x="12523" y="1966"/>
                    </a:cubicBezTo>
                    <a:cubicBezTo>
                      <a:pt x="12523" y="883"/>
                      <a:pt x="9723" y="0"/>
                      <a:pt x="6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4;p66">
                <a:extLst>
                  <a:ext uri="{FF2B5EF4-FFF2-40B4-BE49-F238E27FC236}">
                    <a16:creationId xmlns:a16="http://schemas.microsoft.com/office/drawing/2014/main" id="{4B3F6981-B007-48E0-9726-A596A1A243CF}"/>
                  </a:ext>
                </a:extLst>
              </p:cNvPr>
              <p:cNvSpPr/>
              <p:nvPr/>
            </p:nvSpPr>
            <p:spPr>
              <a:xfrm>
                <a:off x="6082554" y="3318857"/>
                <a:ext cx="309928" cy="93074"/>
              </a:xfrm>
              <a:custGeom>
                <a:avLst/>
                <a:gdLst/>
                <a:ahLst/>
                <a:cxnLst/>
                <a:rect l="l" t="t" r="r" b="b"/>
                <a:pathLst>
                  <a:path w="11598" h="3483" extrusionOk="0">
                    <a:moveTo>
                      <a:pt x="5799" y="0"/>
                    </a:moveTo>
                    <a:cubicBezTo>
                      <a:pt x="2591" y="0"/>
                      <a:pt x="0" y="783"/>
                      <a:pt x="0" y="1741"/>
                    </a:cubicBezTo>
                    <a:cubicBezTo>
                      <a:pt x="0" y="2708"/>
                      <a:pt x="2591" y="3483"/>
                      <a:pt x="5799" y="3483"/>
                    </a:cubicBezTo>
                    <a:cubicBezTo>
                      <a:pt x="8998" y="3483"/>
                      <a:pt x="11597" y="2708"/>
                      <a:pt x="11597" y="1741"/>
                    </a:cubicBezTo>
                    <a:cubicBezTo>
                      <a:pt x="11597" y="783"/>
                      <a:pt x="8998" y="0"/>
                      <a:pt x="5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5;p66">
                <a:extLst>
                  <a:ext uri="{FF2B5EF4-FFF2-40B4-BE49-F238E27FC236}">
                    <a16:creationId xmlns:a16="http://schemas.microsoft.com/office/drawing/2014/main" id="{68C3D258-4131-473D-8A5E-869296BA6B8C}"/>
                  </a:ext>
                </a:extLst>
              </p:cNvPr>
              <p:cNvSpPr/>
              <p:nvPr/>
            </p:nvSpPr>
            <p:spPr>
              <a:xfrm>
                <a:off x="6138644" y="3879866"/>
                <a:ext cx="103336" cy="82412"/>
              </a:xfrm>
              <a:custGeom>
                <a:avLst/>
                <a:gdLst/>
                <a:ahLst/>
                <a:cxnLst/>
                <a:rect l="l" t="t" r="r" b="b"/>
                <a:pathLst>
                  <a:path w="3867" h="3084" extrusionOk="0">
                    <a:moveTo>
                      <a:pt x="1" y="1"/>
                    </a:moveTo>
                    <a:lnTo>
                      <a:pt x="1" y="2025"/>
                    </a:lnTo>
                    <a:cubicBezTo>
                      <a:pt x="692" y="2650"/>
                      <a:pt x="2092" y="3083"/>
                      <a:pt x="3708" y="3083"/>
                    </a:cubicBezTo>
                    <a:cubicBezTo>
                      <a:pt x="3758" y="3083"/>
                      <a:pt x="3808" y="3083"/>
                      <a:pt x="3866" y="3075"/>
                    </a:cubicBezTo>
                    <a:lnTo>
                      <a:pt x="3866" y="1050"/>
                    </a:lnTo>
                    <a:cubicBezTo>
                      <a:pt x="3808" y="1059"/>
                      <a:pt x="3758" y="1059"/>
                      <a:pt x="3708" y="1059"/>
                    </a:cubicBezTo>
                    <a:cubicBezTo>
                      <a:pt x="2092" y="1059"/>
                      <a:pt x="692" y="6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6;p66">
                <a:extLst>
                  <a:ext uri="{FF2B5EF4-FFF2-40B4-BE49-F238E27FC236}">
                    <a16:creationId xmlns:a16="http://schemas.microsoft.com/office/drawing/2014/main" id="{39EC9E17-6FF5-4CFC-9EB7-A9F5C9A93E74}"/>
                  </a:ext>
                </a:extLst>
              </p:cNvPr>
              <p:cNvSpPr/>
              <p:nvPr/>
            </p:nvSpPr>
            <p:spPr>
              <a:xfrm>
                <a:off x="5942288" y="3568871"/>
                <a:ext cx="31185" cy="14029"/>
              </a:xfrm>
              <a:custGeom>
                <a:avLst/>
                <a:gdLst/>
                <a:ahLst/>
                <a:cxnLst/>
                <a:rect l="l" t="t" r="r" b="b"/>
                <a:pathLst>
                  <a:path w="1167" h="525" extrusionOk="0">
                    <a:moveTo>
                      <a:pt x="584" y="0"/>
                    </a:moveTo>
                    <a:cubicBezTo>
                      <a:pt x="259" y="0"/>
                      <a:pt x="0" y="125"/>
                      <a:pt x="0" y="267"/>
                    </a:cubicBezTo>
                    <a:cubicBezTo>
                      <a:pt x="0" y="408"/>
                      <a:pt x="267" y="525"/>
                      <a:pt x="584" y="525"/>
                    </a:cubicBezTo>
                    <a:cubicBezTo>
                      <a:pt x="909" y="517"/>
                      <a:pt x="1167" y="400"/>
                      <a:pt x="1167" y="258"/>
                    </a:cubicBezTo>
                    <a:cubicBezTo>
                      <a:pt x="1167" y="108"/>
                      <a:pt x="909" y="0"/>
                      <a:pt x="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7;p66">
                <a:extLst>
                  <a:ext uri="{FF2B5EF4-FFF2-40B4-BE49-F238E27FC236}">
                    <a16:creationId xmlns:a16="http://schemas.microsoft.com/office/drawing/2014/main" id="{E764FBC3-4821-4D79-99E0-DF2BDD63285B}"/>
                  </a:ext>
                </a:extLst>
              </p:cNvPr>
              <p:cNvSpPr/>
              <p:nvPr/>
            </p:nvSpPr>
            <p:spPr>
              <a:xfrm>
                <a:off x="5941834" y="3511632"/>
                <a:ext cx="31639" cy="64375"/>
              </a:xfrm>
              <a:custGeom>
                <a:avLst/>
                <a:gdLst/>
                <a:ahLst/>
                <a:cxnLst/>
                <a:rect l="l" t="t" r="r" b="b"/>
                <a:pathLst>
                  <a:path w="1184" h="2409" extrusionOk="0">
                    <a:moveTo>
                      <a:pt x="1167" y="1"/>
                    </a:moveTo>
                    <a:lnTo>
                      <a:pt x="1" y="9"/>
                    </a:lnTo>
                    <a:lnTo>
                      <a:pt x="17" y="2409"/>
                    </a:lnTo>
                    <a:lnTo>
                      <a:pt x="1184" y="2400"/>
                    </a:lnTo>
                    <a:lnTo>
                      <a:pt x="1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8;p66">
                <a:extLst>
                  <a:ext uri="{FF2B5EF4-FFF2-40B4-BE49-F238E27FC236}">
                    <a16:creationId xmlns:a16="http://schemas.microsoft.com/office/drawing/2014/main" id="{3F4C80F4-52F5-4151-8F76-E92C61059FA1}"/>
                  </a:ext>
                </a:extLst>
              </p:cNvPr>
              <p:cNvSpPr/>
              <p:nvPr/>
            </p:nvSpPr>
            <p:spPr>
              <a:xfrm>
                <a:off x="5941834" y="3504738"/>
                <a:ext cx="31212" cy="14056"/>
              </a:xfrm>
              <a:custGeom>
                <a:avLst/>
                <a:gdLst/>
                <a:ahLst/>
                <a:cxnLst/>
                <a:rect l="l" t="t" r="r" b="b"/>
                <a:pathLst>
                  <a:path w="1168" h="526" extrusionOk="0">
                    <a:moveTo>
                      <a:pt x="608" y="0"/>
                    </a:moveTo>
                    <a:cubicBezTo>
                      <a:pt x="598" y="0"/>
                      <a:pt x="587" y="0"/>
                      <a:pt x="576" y="1"/>
                    </a:cubicBezTo>
                    <a:cubicBezTo>
                      <a:pt x="259" y="1"/>
                      <a:pt x="1" y="117"/>
                      <a:pt x="1" y="267"/>
                    </a:cubicBezTo>
                    <a:cubicBezTo>
                      <a:pt x="1" y="409"/>
                      <a:pt x="259" y="526"/>
                      <a:pt x="584" y="526"/>
                    </a:cubicBezTo>
                    <a:cubicBezTo>
                      <a:pt x="909" y="517"/>
                      <a:pt x="1167" y="401"/>
                      <a:pt x="1167" y="259"/>
                    </a:cubicBezTo>
                    <a:cubicBezTo>
                      <a:pt x="1167" y="114"/>
                      <a:pt x="918"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9;p66">
                <a:extLst>
                  <a:ext uri="{FF2B5EF4-FFF2-40B4-BE49-F238E27FC236}">
                    <a16:creationId xmlns:a16="http://schemas.microsoft.com/office/drawing/2014/main" id="{22F1F269-669C-46B1-A324-06D0DEAF189D}"/>
                  </a:ext>
                </a:extLst>
              </p:cNvPr>
              <p:cNvSpPr/>
              <p:nvPr/>
            </p:nvSpPr>
            <p:spPr>
              <a:xfrm>
                <a:off x="6023096" y="3233132"/>
                <a:ext cx="310382" cy="252234"/>
              </a:xfrm>
              <a:custGeom>
                <a:avLst/>
                <a:gdLst/>
                <a:ahLst/>
                <a:cxnLst/>
                <a:rect l="l" t="t" r="r" b="b"/>
                <a:pathLst>
                  <a:path w="11615" h="9439" extrusionOk="0">
                    <a:moveTo>
                      <a:pt x="9482" y="1"/>
                    </a:moveTo>
                    <a:lnTo>
                      <a:pt x="1" y="6024"/>
                    </a:lnTo>
                    <a:cubicBezTo>
                      <a:pt x="1" y="6024"/>
                      <a:pt x="1142" y="8040"/>
                      <a:pt x="1467" y="8632"/>
                    </a:cubicBezTo>
                    <a:cubicBezTo>
                      <a:pt x="1638" y="8932"/>
                      <a:pt x="2573" y="9439"/>
                      <a:pt x="3991" y="9439"/>
                    </a:cubicBezTo>
                    <a:cubicBezTo>
                      <a:pt x="5329" y="9439"/>
                      <a:pt x="7099" y="8987"/>
                      <a:pt x="9065" y="7482"/>
                    </a:cubicBezTo>
                    <a:cubicBezTo>
                      <a:pt x="10906" y="6107"/>
                      <a:pt x="11614" y="3783"/>
                      <a:pt x="11206" y="3058"/>
                    </a:cubicBezTo>
                    <a:cubicBezTo>
                      <a:pt x="10806" y="2342"/>
                      <a:pt x="9482" y="1"/>
                      <a:pt x="9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10;p66">
                <a:extLst>
                  <a:ext uri="{FF2B5EF4-FFF2-40B4-BE49-F238E27FC236}">
                    <a16:creationId xmlns:a16="http://schemas.microsoft.com/office/drawing/2014/main" id="{391D06AC-39D1-4C2D-8BB0-4936D2FEC0CA}"/>
                  </a:ext>
                </a:extLst>
              </p:cNvPr>
              <p:cNvSpPr/>
              <p:nvPr/>
            </p:nvSpPr>
            <p:spPr>
              <a:xfrm>
                <a:off x="5932053" y="3162344"/>
                <a:ext cx="430152" cy="258727"/>
              </a:xfrm>
              <a:custGeom>
                <a:avLst/>
                <a:gdLst/>
                <a:ahLst/>
                <a:cxnLst/>
                <a:rect l="l" t="t" r="r" b="b"/>
                <a:pathLst>
                  <a:path w="16097" h="9682" extrusionOk="0">
                    <a:moveTo>
                      <a:pt x="5132" y="1"/>
                    </a:moveTo>
                    <a:lnTo>
                      <a:pt x="0" y="9298"/>
                    </a:lnTo>
                    <a:lnTo>
                      <a:pt x="10939" y="9681"/>
                    </a:lnTo>
                    <a:lnTo>
                      <a:pt x="16096" y="384"/>
                    </a:lnTo>
                    <a:lnTo>
                      <a:pt x="51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11;p66">
                <a:extLst>
                  <a:ext uri="{FF2B5EF4-FFF2-40B4-BE49-F238E27FC236}">
                    <a16:creationId xmlns:a16="http://schemas.microsoft.com/office/drawing/2014/main" id="{28077F5A-E12F-44F0-B833-B04F085CE382}"/>
                  </a:ext>
                </a:extLst>
              </p:cNvPr>
              <p:cNvSpPr/>
              <p:nvPr/>
            </p:nvSpPr>
            <p:spPr>
              <a:xfrm>
                <a:off x="6335454" y="3159672"/>
                <a:ext cx="26749" cy="22073"/>
              </a:xfrm>
              <a:custGeom>
                <a:avLst/>
                <a:gdLst/>
                <a:ahLst/>
                <a:cxnLst/>
                <a:rect l="l" t="t" r="r" b="b"/>
                <a:pathLst>
                  <a:path w="1001" h="826" extrusionOk="0">
                    <a:moveTo>
                      <a:pt x="733" y="1"/>
                    </a:moveTo>
                    <a:lnTo>
                      <a:pt x="0" y="659"/>
                    </a:lnTo>
                    <a:lnTo>
                      <a:pt x="400" y="825"/>
                    </a:lnTo>
                    <a:lnTo>
                      <a:pt x="1000" y="484"/>
                    </a:lnTo>
                    <a:lnTo>
                      <a:pt x="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12;p66">
                <a:extLst>
                  <a:ext uri="{FF2B5EF4-FFF2-40B4-BE49-F238E27FC236}">
                    <a16:creationId xmlns:a16="http://schemas.microsoft.com/office/drawing/2014/main" id="{5EF5A44C-C908-4F34-9902-FD64DCA91325}"/>
                  </a:ext>
                </a:extLst>
              </p:cNvPr>
              <p:cNvSpPr/>
              <p:nvPr/>
            </p:nvSpPr>
            <p:spPr>
              <a:xfrm>
                <a:off x="5924919" y="3389858"/>
                <a:ext cx="29208" cy="20950"/>
              </a:xfrm>
              <a:custGeom>
                <a:avLst/>
                <a:gdLst/>
                <a:ahLst/>
                <a:cxnLst/>
                <a:rect l="l" t="t" r="r" b="b"/>
                <a:pathLst>
                  <a:path w="1093" h="784" extrusionOk="0">
                    <a:moveTo>
                      <a:pt x="1092" y="1"/>
                    </a:moveTo>
                    <a:lnTo>
                      <a:pt x="1" y="301"/>
                    </a:lnTo>
                    <a:lnTo>
                      <a:pt x="267" y="784"/>
                    </a:lnTo>
                    <a:lnTo>
                      <a:pt x="10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3;p66">
                <a:extLst>
                  <a:ext uri="{FF2B5EF4-FFF2-40B4-BE49-F238E27FC236}">
                    <a16:creationId xmlns:a16="http://schemas.microsoft.com/office/drawing/2014/main" id="{28046499-B4D0-4B71-86BE-AADEFE9BE5DC}"/>
                  </a:ext>
                </a:extLst>
              </p:cNvPr>
              <p:cNvSpPr/>
              <p:nvPr/>
            </p:nvSpPr>
            <p:spPr>
              <a:xfrm>
                <a:off x="5924919" y="3149438"/>
                <a:ext cx="430152" cy="258701"/>
              </a:xfrm>
              <a:custGeom>
                <a:avLst/>
                <a:gdLst/>
                <a:ahLst/>
                <a:cxnLst/>
                <a:rect l="l" t="t" r="r" b="b"/>
                <a:pathLst>
                  <a:path w="16097" h="9681" extrusionOk="0">
                    <a:moveTo>
                      <a:pt x="5124" y="0"/>
                    </a:moveTo>
                    <a:lnTo>
                      <a:pt x="1" y="9298"/>
                    </a:lnTo>
                    <a:lnTo>
                      <a:pt x="10931" y="9681"/>
                    </a:lnTo>
                    <a:lnTo>
                      <a:pt x="16096" y="384"/>
                    </a:lnTo>
                    <a:lnTo>
                      <a:pt x="5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4;p66">
                <a:extLst>
                  <a:ext uri="{FF2B5EF4-FFF2-40B4-BE49-F238E27FC236}">
                    <a16:creationId xmlns:a16="http://schemas.microsoft.com/office/drawing/2014/main" id="{97A43E3B-3C36-47CB-9997-20F101CC4F0C}"/>
                  </a:ext>
                </a:extLst>
              </p:cNvPr>
              <p:cNvSpPr/>
              <p:nvPr/>
            </p:nvSpPr>
            <p:spPr>
              <a:xfrm>
                <a:off x="5954767" y="3267470"/>
                <a:ext cx="185454" cy="246862"/>
              </a:xfrm>
              <a:custGeom>
                <a:avLst/>
                <a:gdLst/>
                <a:ahLst/>
                <a:cxnLst/>
                <a:rect l="l" t="t" r="r" b="b"/>
                <a:pathLst>
                  <a:path w="6940" h="9238" extrusionOk="0">
                    <a:moveTo>
                      <a:pt x="6820" y="0"/>
                    </a:moveTo>
                    <a:cubicBezTo>
                      <a:pt x="6798" y="0"/>
                      <a:pt x="6776" y="8"/>
                      <a:pt x="6757" y="24"/>
                    </a:cubicBezTo>
                    <a:lnTo>
                      <a:pt x="42" y="4789"/>
                    </a:lnTo>
                    <a:cubicBezTo>
                      <a:pt x="17" y="4814"/>
                      <a:pt x="0" y="4847"/>
                      <a:pt x="0" y="4881"/>
                    </a:cubicBezTo>
                    <a:lnTo>
                      <a:pt x="0" y="9130"/>
                    </a:lnTo>
                    <a:cubicBezTo>
                      <a:pt x="0" y="9188"/>
                      <a:pt x="50" y="9238"/>
                      <a:pt x="108" y="9238"/>
                    </a:cubicBezTo>
                    <a:cubicBezTo>
                      <a:pt x="167" y="9238"/>
                      <a:pt x="217" y="9188"/>
                      <a:pt x="217" y="9130"/>
                    </a:cubicBezTo>
                    <a:lnTo>
                      <a:pt x="217" y="4939"/>
                    </a:lnTo>
                    <a:lnTo>
                      <a:pt x="6882" y="199"/>
                    </a:lnTo>
                    <a:cubicBezTo>
                      <a:pt x="6932" y="165"/>
                      <a:pt x="6940" y="99"/>
                      <a:pt x="6907" y="49"/>
                    </a:cubicBezTo>
                    <a:cubicBezTo>
                      <a:pt x="6886" y="18"/>
                      <a:pt x="6853" y="0"/>
                      <a:pt x="68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5;p66">
                <a:extLst>
                  <a:ext uri="{FF2B5EF4-FFF2-40B4-BE49-F238E27FC236}">
                    <a16:creationId xmlns:a16="http://schemas.microsoft.com/office/drawing/2014/main" id="{19620009-6377-43CC-80C7-8C32FD696174}"/>
                  </a:ext>
                </a:extLst>
              </p:cNvPr>
              <p:cNvSpPr/>
              <p:nvPr/>
            </p:nvSpPr>
            <p:spPr>
              <a:xfrm>
                <a:off x="6119056" y="3252612"/>
                <a:ext cx="35194" cy="33403"/>
              </a:xfrm>
              <a:custGeom>
                <a:avLst/>
                <a:gdLst/>
                <a:ahLst/>
                <a:cxnLst/>
                <a:rect l="l" t="t" r="r" b="b"/>
                <a:pathLst>
                  <a:path w="1317" h="1250" extrusionOk="0">
                    <a:moveTo>
                      <a:pt x="649" y="0"/>
                    </a:moveTo>
                    <a:cubicBezTo>
                      <a:pt x="332" y="0"/>
                      <a:pt x="65" y="239"/>
                      <a:pt x="34" y="563"/>
                    </a:cubicBezTo>
                    <a:cubicBezTo>
                      <a:pt x="0" y="905"/>
                      <a:pt x="250" y="1213"/>
                      <a:pt x="592" y="1246"/>
                    </a:cubicBezTo>
                    <a:cubicBezTo>
                      <a:pt x="612" y="1248"/>
                      <a:pt x="633" y="1249"/>
                      <a:pt x="653" y="1249"/>
                    </a:cubicBezTo>
                    <a:cubicBezTo>
                      <a:pt x="970" y="1249"/>
                      <a:pt x="1244" y="1009"/>
                      <a:pt x="1283" y="688"/>
                    </a:cubicBezTo>
                    <a:cubicBezTo>
                      <a:pt x="1317" y="346"/>
                      <a:pt x="1067" y="38"/>
                      <a:pt x="725" y="5"/>
                    </a:cubicBezTo>
                    <a:cubicBezTo>
                      <a:pt x="700" y="2"/>
                      <a:pt x="674" y="0"/>
                      <a:pt x="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6;p66">
                <a:extLst>
                  <a:ext uri="{FF2B5EF4-FFF2-40B4-BE49-F238E27FC236}">
                    <a16:creationId xmlns:a16="http://schemas.microsoft.com/office/drawing/2014/main" id="{C5DB27EF-2B84-4DAB-891C-20573E9FE547}"/>
                  </a:ext>
                </a:extLst>
              </p:cNvPr>
              <p:cNvSpPr/>
              <p:nvPr/>
            </p:nvSpPr>
            <p:spPr>
              <a:xfrm>
                <a:off x="5552917" y="3662586"/>
                <a:ext cx="187913" cy="106649"/>
              </a:xfrm>
              <a:custGeom>
                <a:avLst/>
                <a:gdLst/>
                <a:ahLst/>
                <a:cxnLst/>
                <a:rect l="l" t="t" r="r" b="b"/>
                <a:pathLst>
                  <a:path w="7032" h="3991" extrusionOk="0">
                    <a:moveTo>
                      <a:pt x="0" y="1992"/>
                    </a:moveTo>
                    <a:cubicBezTo>
                      <a:pt x="0" y="3100"/>
                      <a:pt x="1575" y="3991"/>
                      <a:pt x="3516" y="3991"/>
                    </a:cubicBezTo>
                    <a:lnTo>
                      <a:pt x="3516" y="3991"/>
                    </a:lnTo>
                    <a:cubicBezTo>
                      <a:pt x="5457" y="3991"/>
                      <a:pt x="7032" y="3100"/>
                      <a:pt x="7032" y="1992"/>
                    </a:cubicBezTo>
                    <a:lnTo>
                      <a:pt x="7032" y="1992"/>
                    </a:lnTo>
                    <a:cubicBezTo>
                      <a:pt x="7032" y="892"/>
                      <a:pt x="5457" y="0"/>
                      <a:pt x="3516" y="0"/>
                    </a:cubicBezTo>
                    <a:lnTo>
                      <a:pt x="3516" y="0"/>
                    </a:lnTo>
                    <a:cubicBezTo>
                      <a:pt x="1575" y="0"/>
                      <a:pt x="0" y="892"/>
                      <a:pt x="0" y="19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7;p66">
                <a:extLst>
                  <a:ext uri="{FF2B5EF4-FFF2-40B4-BE49-F238E27FC236}">
                    <a16:creationId xmlns:a16="http://schemas.microsoft.com/office/drawing/2014/main" id="{2A33878B-9DAF-4C59-AF1F-9330C42C3585}"/>
                  </a:ext>
                </a:extLst>
              </p:cNvPr>
              <p:cNvSpPr/>
              <p:nvPr/>
            </p:nvSpPr>
            <p:spPr>
              <a:xfrm>
                <a:off x="5517296" y="3413240"/>
                <a:ext cx="259155" cy="331974"/>
              </a:xfrm>
              <a:custGeom>
                <a:avLst/>
                <a:gdLst/>
                <a:ahLst/>
                <a:cxnLst/>
                <a:rect l="l" t="t" r="r" b="b"/>
                <a:pathLst>
                  <a:path w="9698" h="12423" extrusionOk="0">
                    <a:moveTo>
                      <a:pt x="0" y="1"/>
                    </a:moveTo>
                    <a:lnTo>
                      <a:pt x="1333" y="10581"/>
                    </a:lnTo>
                    <a:lnTo>
                      <a:pt x="1342" y="10581"/>
                    </a:lnTo>
                    <a:cubicBezTo>
                      <a:pt x="1483" y="11614"/>
                      <a:pt x="3000" y="12422"/>
                      <a:pt x="4849" y="12422"/>
                    </a:cubicBezTo>
                    <a:cubicBezTo>
                      <a:pt x="6790" y="12422"/>
                      <a:pt x="8365" y="11531"/>
                      <a:pt x="8365" y="10423"/>
                    </a:cubicBezTo>
                    <a:lnTo>
                      <a:pt x="96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8;p66">
                <a:extLst>
                  <a:ext uri="{FF2B5EF4-FFF2-40B4-BE49-F238E27FC236}">
                    <a16:creationId xmlns:a16="http://schemas.microsoft.com/office/drawing/2014/main" id="{50CF3CA5-DFAA-42C5-9403-7728C81B47B8}"/>
                  </a:ext>
                </a:extLst>
              </p:cNvPr>
              <p:cNvSpPr/>
              <p:nvPr/>
            </p:nvSpPr>
            <p:spPr>
              <a:xfrm>
                <a:off x="5517296" y="3413240"/>
                <a:ext cx="259155" cy="327297"/>
              </a:xfrm>
              <a:custGeom>
                <a:avLst/>
                <a:gdLst/>
                <a:ahLst/>
                <a:cxnLst/>
                <a:rect l="l" t="t" r="r" b="b"/>
                <a:pathLst>
                  <a:path w="9698" h="12248" extrusionOk="0">
                    <a:moveTo>
                      <a:pt x="0" y="1"/>
                    </a:moveTo>
                    <a:lnTo>
                      <a:pt x="125" y="1017"/>
                    </a:lnTo>
                    <a:lnTo>
                      <a:pt x="7923" y="1017"/>
                    </a:lnTo>
                    <a:lnTo>
                      <a:pt x="6599" y="11447"/>
                    </a:lnTo>
                    <a:cubicBezTo>
                      <a:pt x="6599" y="11731"/>
                      <a:pt x="6490" y="11997"/>
                      <a:pt x="6307" y="12247"/>
                    </a:cubicBezTo>
                    <a:cubicBezTo>
                      <a:pt x="7523" y="11931"/>
                      <a:pt x="8365" y="11231"/>
                      <a:pt x="8365" y="10423"/>
                    </a:cubicBezTo>
                    <a:lnTo>
                      <a:pt x="96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9;p66">
                <a:extLst>
                  <a:ext uri="{FF2B5EF4-FFF2-40B4-BE49-F238E27FC236}">
                    <a16:creationId xmlns:a16="http://schemas.microsoft.com/office/drawing/2014/main" id="{A599B81C-0E2C-4030-84BB-53B85F0DC644}"/>
                  </a:ext>
                </a:extLst>
              </p:cNvPr>
              <p:cNvSpPr/>
              <p:nvPr/>
            </p:nvSpPr>
            <p:spPr>
              <a:xfrm>
                <a:off x="5517296" y="3339567"/>
                <a:ext cx="259155" cy="147161"/>
              </a:xfrm>
              <a:custGeom>
                <a:avLst/>
                <a:gdLst/>
                <a:ahLst/>
                <a:cxnLst/>
                <a:rect l="l" t="t" r="r" b="b"/>
                <a:pathLst>
                  <a:path w="9698" h="5507" extrusionOk="0">
                    <a:moveTo>
                      <a:pt x="4849" y="0"/>
                    </a:moveTo>
                    <a:cubicBezTo>
                      <a:pt x="2166" y="0"/>
                      <a:pt x="0" y="1233"/>
                      <a:pt x="0" y="2758"/>
                    </a:cubicBezTo>
                    <a:cubicBezTo>
                      <a:pt x="0" y="4274"/>
                      <a:pt x="2166" y="5507"/>
                      <a:pt x="4849" y="5507"/>
                    </a:cubicBezTo>
                    <a:cubicBezTo>
                      <a:pt x="7523" y="5507"/>
                      <a:pt x="9698" y="4274"/>
                      <a:pt x="9698" y="2758"/>
                    </a:cubicBezTo>
                    <a:cubicBezTo>
                      <a:pt x="9698" y="1233"/>
                      <a:pt x="7523" y="0"/>
                      <a:pt x="4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20;p66">
                <a:extLst>
                  <a:ext uri="{FF2B5EF4-FFF2-40B4-BE49-F238E27FC236}">
                    <a16:creationId xmlns:a16="http://schemas.microsoft.com/office/drawing/2014/main" id="{2D6B9DC9-9669-4443-9D0A-A69C8116E5F3}"/>
                  </a:ext>
                </a:extLst>
              </p:cNvPr>
              <p:cNvSpPr/>
              <p:nvPr/>
            </p:nvSpPr>
            <p:spPr>
              <a:xfrm>
                <a:off x="5533998" y="3356482"/>
                <a:ext cx="225538" cy="113571"/>
              </a:xfrm>
              <a:custGeom>
                <a:avLst/>
                <a:gdLst/>
                <a:ahLst/>
                <a:cxnLst/>
                <a:rect l="l" t="t" r="r" b="b"/>
                <a:pathLst>
                  <a:path w="8440" h="4250" extrusionOk="0">
                    <a:moveTo>
                      <a:pt x="4224" y="0"/>
                    </a:moveTo>
                    <a:cubicBezTo>
                      <a:pt x="1733" y="0"/>
                      <a:pt x="0" y="1117"/>
                      <a:pt x="0" y="2125"/>
                    </a:cubicBezTo>
                    <a:cubicBezTo>
                      <a:pt x="0" y="3124"/>
                      <a:pt x="1733" y="4249"/>
                      <a:pt x="4224" y="4249"/>
                    </a:cubicBezTo>
                    <a:cubicBezTo>
                      <a:pt x="6707" y="4249"/>
                      <a:pt x="8440" y="3124"/>
                      <a:pt x="8440" y="2125"/>
                    </a:cubicBezTo>
                    <a:cubicBezTo>
                      <a:pt x="8440" y="1117"/>
                      <a:pt x="6707" y="0"/>
                      <a:pt x="4224" y="0"/>
                    </a:cubicBezTo>
                    <a:close/>
                  </a:path>
                </a:pathLst>
              </a:custGeom>
              <a:solidFill>
                <a:srgbClr val="A6B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21;p66">
                <a:extLst>
                  <a:ext uri="{FF2B5EF4-FFF2-40B4-BE49-F238E27FC236}">
                    <a16:creationId xmlns:a16="http://schemas.microsoft.com/office/drawing/2014/main" id="{75F56EC7-B793-4C77-BE50-44DC434A543F}"/>
                  </a:ext>
                </a:extLst>
              </p:cNvPr>
              <p:cNvSpPr/>
              <p:nvPr/>
            </p:nvSpPr>
            <p:spPr>
              <a:xfrm>
                <a:off x="5533998" y="3356482"/>
                <a:ext cx="225538" cy="113571"/>
              </a:xfrm>
              <a:custGeom>
                <a:avLst/>
                <a:gdLst/>
                <a:ahLst/>
                <a:cxnLst/>
                <a:rect l="l" t="t" r="r" b="b"/>
                <a:pathLst>
                  <a:path w="8440" h="4250" extrusionOk="0">
                    <a:moveTo>
                      <a:pt x="4224" y="0"/>
                    </a:moveTo>
                    <a:cubicBezTo>
                      <a:pt x="1733" y="0"/>
                      <a:pt x="0" y="1117"/>
                      <a:pt x="0" y="2125"/>
                    </a:cubicBezTo>
                    <a:cubicBezTo>
                      <a:pt x="0" y="3124"/>
                      <a:pt x="1733" y="4249"/>
                      <a:pt x="4224" y="4249"/>
                    </a:cubicBezTo>
                    <a:cubicBezTo>
                      <a:pt x="6707" y="4249"/>
                      <a:pt x="8440" y="3124"/>
                      <a:pt x="8440" y="2125"/>
                    </a:cubicBezTo>
                    <a:cubicBezTo>
                      <a:pt x="8440" y="1117"/>
                      <a:pt x="6707" y="0"/>
                      <a:pt x="4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22;p66">
                <a:extLst>
                  <a:ext uri="{FF2B5EF4-FFF2-40B4-BE49-F238E27FC236}">
                    <a16:creationId xmlns:a16="http://schemas.microsoft.com/office/drawing/2014/main" id="{CDEC511D-44A2-47C4-AD56-5AE270716EE0}"/>
                  </a:ext>
                </a:extLst>
              </p:cNvPr>
              <p:cNvSpPr/>
              <p:nvPr/>
            </p:nvSpPr>
            <p:spPr>
              <a:xfrm>
                <a:off x="5689388" y="3338177"/>
                <a:ext cx="17396" cy="49517"/>
              </a:xfrm>
              <a:custGeom>
                <a:avLst/>
                <a:gdLst/>
                <a:ahLst/>
                <a:cxnLst/>
                <a:rect l="l" t="t" r="r" b="b"/>
                <a:pathLst>
                  <a:path w="651" h="1853" extrusionOk="0">
                    <a:moveTo>
                      <a:pt x="435" y="1"/>
                    </a:moveTo>
                    <a:cubicBezTo>
                      <a:pt x="383" y="1"/>
                      <a:pt x="340" y="40"/>
                      <a:pt x="325" y="85"/>
                    </a:cubicBezTo>
                    <a:lnTo>
                      <a:pt x="17" y="1710"/>
                    </a:lnTo>
                    <a:cubicBezTo>
                      <a:pt x="0" y="1768"/>
                      <a:pt x="42" y="1818"/>
                      <a:pt x="100" y="1835"/>
                    </a:cubicBezTo>
                    <a:lnTo>
                      <a:pt x="209" y="1852"/>
                    </a:lnTo>
                    <a:cubicBezTo>
                      <a:pt x="214" y="1852"/>
                      <a:pt x="219" y="1853"/>
                      <a:pt x="224" y="1853"/>
                    </a:cubicBezTo>
                    <a:cubicBezTo>
                      <a:pt x="270" y="1853"/>
                      <a:pt x="318" y="1821"/>
                      <a:pt x="325" y="1768"/>
                    </a:cubicBezTo>
                    <a:lnTo>
                      <a:pt x="642" y="152"/>
                    </a:lnTo>
                    <a:cubicBezTo>
                      <a:pt x="650" y="94"/>
                      <a:pt x="617" y="35"/>
                      <a:pt x="558" y="27"/>
                    </a:cubicBezTo>
                    <a:lnTo>
                      <a:pt x="450" y="2"/>
                    </a:lnTo>
                    <a:cubicBezTo>
                      <a:pt x="445" y="1"/>
                      <a:pt x="440"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3;p66">
                <a:extLst>
                  <a:ext uri="{FF2B5EF4-FFF2-40B4-BE49-F238E27FC236}">
                    <a16:creationId xmlns:a16="http://schemas.microsoft.com/office/drawing/2014/main" id="{691DFD13-1B4F-4E19-89BC-BD6024B42797}"/>
                  </a:ext>
                </a:extLst>
              </p:cNvPr>
              <p:cNvSpPr/>
              <p:nvPr/>
            </p:nvSpPr>
            <p:spPr>
              <a:xfrm>
                <a:off x="5654435" y="3585359"/>
                <a:ext cx="29421" cy="18225"/>
              </a:xfrm>
              <a:custGeom>
                <a:avLst/>
                <a:gdLst/>
                <a:ahLst/>
                <a:cxnLst/>
                <a:rect l="l" t="t" r="r" b="b"/>
                <a:pathLst>
                  <a:path w="1101" h="682" extrusionOk="0">
                    <a:moveTo>
                      <a:pt x="260" y="1"/>
                    </a:moveTo>
                    <a:cubicBezTo>
                      <a:pt x="130" y="1"/>
                      <a:pt x="40" y="43"/>
                      <a:pt x="25" y="124"/>
                    </a:cubicBezTo>
                    <a:cubicBezTo>
                      <a:pt x="0" y="274"/>
                      <a:pt x="209" y="483"/>
                      <a:pt x="500" y="608"/>
                    </a:cubicBezTo>
                    <a:cubicBezTo>
                      <a:pt x="625" y="658"/>
                      <a:pt x="742" y="682"/>
                      <a:pt x="838" y="682"/>
                    </a:cubicBezTo>
                    <a:cubicBezTo>
                      <a:pt x="966" y="682"/>
                      <a:pt x="1056" y="639"/>
                      <a:pt x="1075" y="558"/>
                    </a:cubicBezTo>
                    <a:cubicBezTo>
                      <a:pt x="1100" y="408"/>
                      <a:pt x="892" y="199"/>
                      <a:pt x="600" y="75"/>
                    </a:cubicBezTo>
                    <a:cubicBezTo>
                      <a:pt x="475" y="25"/>
                      <a:pt x="357" y="1"/>
                      <a:pt x="2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4;p66">
                <a:extLst>
                  <a:ext uri="{FF2B5EF4-FFF2-40B4-BE49-F238E27FC236}">
                    <a16:creationId xmlns:a16="http://schemas.microsoft.com/office/drawing/2014/main" id="{E7CF34FA-A6E3-4FB4-9B90-FFC2F33BE1B4}"/>
                  </a:ext>
                </a:extLst>
              </p:cNvPr>
              <p:cNvSpPr/>
              <p:nvPr/>
            </p:nvSpPr>
            <p:spPr>
              <a:xfrm>
                <a:off x="5655103" y="3282328"/>
                <a:ext cx="86180" cy="317944"/>
              </a:xfrm>
              <a:custGeom>
                <a:avLst/>
                <a:gdLst/>
                <a:ahLst/>
                <a:cxnLst/>
                <a:rect l="l" t="t" r="r" b="b"/>
                <a:pathLst>
                  <a:path w="3225" h="11898" extrusionOk="0">
                    <a:moveTo>
                      <a:pt x="2175" y="1"/>
                    </a:moveTo>
                    <a:lnTo>
                      <a:pt x="0" y="11464"/>
                    </a:lnTo>
                    <a:lnTo>
                      <a:pt x="1050" y="11898"/>
                    </a:lnTo>
                    <a:lnTo>
                      <a:pt x="3224" y="434"/>
                    </a:lnTo>
                    <a:lnTo>
                      <a:pt x="21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5;p66">
                <a:extLst>
                  <a:ext uri="{FF2B5EF4-FFF2-40B4-BE49-F238E27FC236}">
                    <a16:creationId xmlns:a16="http://schemas.microsoft.com/office/drawing/2014/main" id="{161D74D5-46B3-452C-B946-B40A3E2CD04F}"/>
                  </a:ext>
                </a:extLst>
              </p:cNvPr>
              <p:cNvSpPr/>
              <p:nvPr/>
            </p:nvSpPr>
            <p:spPr>
              <a:xfrm>
                <a:off x="5712529" y="3278961"/>
                <a:ext cx="29421" cy="18305"/>
              </a:xfrm>
              <a:custGeom>
                <a:avLst/>
                <a:gdLst/>
                <a:ahLst/>
                <a:cxnLst/>
                <a:rect l="l" t="t" r="r" b="b"/>
                <a:pathLst>
                  <a:path w="1101" h="685" extrusionOk="0">
                    <a:moveTo>
                      <a:pt x="254" y="0"/>
                    </a:moveTo>
                    <a:cubicBezTo>
                      <a:pt x="128" y="0"/>
                      <a:pt x="40" y="43"/>
                      <a:pt x="26" y="127"/>
                    </a:cubicBezTo>
                    <a:cubicBezTo>
                      <a:pt x="1" y="269"/>
                      <a:pt x="209" y="485"/>
                      <a:pt x="501" y="610"/>
                    </a:cubicBezTo>
                    <a:cubicBezTo>
                      <a:pt x="625" y="660"/>
                      <a:pt x="743" y="684"/>
                      <a:pt x="838" y="684"/>
                    </a:cubicBezTo>
                    <a:cubicBezTo>
                      <a:pt x="966" y="684"/>
                      <a:pt x="1056" y="641"/>
                      <a:pt x="1075" y="560"/>
                    </a:cubicBezTo>
                    <a:cubicBezTo>
                      <a:pt x="1100" y="410"/>
                      <a:pt x="892" y="194"/>
                      <a:pt x="601" y="77"/>
                    </a:cubicBezTo>
                    <a:cubicBezTo>
                      <a:pt x="473" y="26"/>
                      <a:pt x="352" y="0"/>
                      <a:pt x="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6;p66">
                <a:extLst>
                  <a:ext uri="{FF2B5EF4-FFF2-40B4-BE49-F238E27FC236}">
                    <a16:creationId xmlns:a16="http://schemas.microsoft.com/office/drawing/2014/main" id="{FB9D05B5-DC39-4384-8536-F12E86E7E906}"/>
                  </a:ext>
                </a:extLst>
              </p:cNvPr>
              <p:cNvSpPr/>
              <p:nvPr/>
            </p:nvSpPr>
            <p:spPr>
              <a:xfrm>
                <a:off x="5604785" y="3190109"/>
                <a:ext cx="65470" cy="372111"/>
              </a:xfrm>
              <a:custGeom>
                <a:avLst/>
                <a:gdLst/>
                <a:ahLst/>
                <a:cxnLst/>
                <a:rect l="l" t="t" r="r" b="b"/>
                <a:pathLst>
                  <a:path w="2450" h="13925" extrusionOk="0">
                    <a:moveTo>
                      <a:pt x="901" y="0"/>
                    </a:moveTo>
                    <a:cubicBezTo>
                      <a:pt x="630" y="0"/>
                      <a:pt x="399" y="295"/>
                      <a:pt x="384" y="678"/>
                    </a:cubicBezTo>
                    <a:lnTo>
                      <a:pt x="17" y="12716"/>
                    </a:lnTo>
                    <a:cubicBezTo>
                      <a:pt x="0" y="13033"/>
                      <a:pt x="150" y="13324"/>
                      <a:pt x="375" y="13424"/>
                    </a:cubicBezTo>
                    <a:lnTo>
                      <a:pt x="1467" y="13891"/>
                    </a:lnTo>
                    <a:cubicBezTo>
                      <a:pt x="1519" y="13914"/>
                      <a:pt x="1571" y="13924"/>
                      <a:pt x="1623" y="13924"/>
                    </a:cubicBezTo>
                    <a:cubicBezTo>
                      <a:pt x="1893" y="13924"/>
                      <a:pt x="2135" y="13631"/>
                      <a:pt x="2142" y="13233"/>
                    </a:cubicBezTo>
                    <a:lnTo>
                      <a:pt x="2192" y="11183"/>
                    </a:lnTo>
                    <a:lnTo>
                      <a:pt x="2200" y="11033"/>
                    </a:lnTo>
                    <a:lnTo>
                      <a:pt x="2208" y="10533"/>
                    </a:lnTo>
                    <a:lnTo>
                      <a:pt x="2217" y="10383"/>
                    </a:lnTo>
                    <a:lnTo>
                      <a:pt x="2225" y="9892"/>
                    </a:lnTo>
                    <a:lnTo>
                      <a:pt x="2233" y="9742"/>
                    </a:lnTo>
                    <a:lnTo>
                      <a:pt x="2242" y="9234"/>
                    </a:lnTo>
                    <a:lnTo>
                      <a:pt x="2250" y="9092"/>
                    </a:lnTo>
                    <a:lnTo>
                      <a:pt x="2258" y="8592"/>
                    </a:lnTo>
                    <a:lnTo>
                      <a:pt x="2258" y="8442"/>
                    </a:lnTo>
                    <a:lnTo>
                      <a:pt x="2275" y="7942"/>
                    </a:lnTo>
                    <a:lnTo>
                      <a:pt x="2275" y="7792"/>
                    </a:lnTo>
                    <a:lnTo>
                      <a:pt x="2292" y="7293"/>
                    </a:lnTo>
                    <a:lnTo>
                      <a:pt x="2292" y="7143"/>
                    </a:lnTo>
                    <a:lnTo>
                      <a:pt x="2308" y="6643"/>
                    </a:lnTo>
                    <a:lnTo>
                      <a:pt x="2308" y="6501"/>
                    </a:lnTo>
                    <a:lnTo>
                      <a:pt x="2325" y="6001"/>
                    </a:lnTo>
                    <a:lnTo>
                      <a:pt x="2325" y="5851"/>
                    </a:lnTo>
                    <a:lnTo>
                      <a:pt x="2333" y="5360"/>
                    </a:lnTo>
                    <a:lnTo>
                      <a:pt x="2342" y="5210"/>
                    </a:lnTo>
                    <a:lnTo>
                      <a:pt x="2350" y="4710"/>
                    </a:lnTo>
                    <a:lnTo>
                      <a:pt x="2358" y="4568"/>
                    </a:lnTo>
                    <a:lnTo>
                      <a:pt x="2367" y="4060"/>
                    </a:lnTo>
                    <a:lnTo>
                      <a:pt x="2375" y="3910"/>
                    </a:lnTo>
                    <a:lnTo>
                      <a:pt x="2383" y="3419"/>
                    </a:lnTo>
                    <a:lnTo>
                      <a:pt x="2392" y="3269"/>
                    </a:lnTo>
                    <a:lnTo>
                      <a:pt x="2400" y="2785"/>
                    </a:lnTo>
                    <a:lnTo>
                      <a:pt x="2408" y="2636"/>
                    </a:lnTo>
                    <a:lnTo>
                      <a:pt x="2417" y="2136"/>
                    </a:lnTo>
                    <a:lnTo>
                      <a:pt x="2417" y="1986"/>
                    </a:lnTo>
                    <a:lnTo>
                      <a:pt x="2433" y="1477"/>
                    </a:lnTo>
                    <a:lnTo>
                      <a:pt x="2433" y="1336"/>
                    </a:lnTo>
                    <a:lnTo>
                      <a:pt x="2441" y="969"/>
                    </a:lnTo>
                    <a:cubicBezTo>
                      <a:pt x="2450" y="611"/>
                      <a:pt x="2267" y="294"/>
                      <a:pt x="2008" y="236"/>
                    </a:cubicBezTo>
                    <a:lnTo>
                      <a:pt x="992" y="11"/>
                    </a:lnTo>
                    <a:cubicBezTo>
                      <a:pt x="961" y="4"/>
                      <a:pt x="93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7;p66">
                <a:extLst>
                  <a:ext uri="{FF2B5EF4-FFF2-40B4-BE49-F238E27FC236}">
                    <a16:creationId xmlns:a16="http://schemas.microsoft.com/office/drawing/2014/main" id="{8E3A0E2F-A920-4956-B032-DB51B716B799}"/>
                  </a:ext>
                </a:extLst>
              </p:cNvPr>
              <p:cNvSpPr/>
              <p:nvPr/>
            </p:nvSpPr>
            <p:spPr>
              <a:xfrm>
                <a:off x="5655985" y="3222416"/>
                <a:ext cx="13842" cy="7188"/>
              </a:xfrm>
              <a:custGeom>
                <a:avLst/>
                <a:gdLst/>
                <a:ahLst/>
                <a:cxnLst/>
                <a:rect l="l" t="t" r="r" b="b"/>
                <a:pathLst>
                  <a:path w="518" h="269" extrusionOk="0">
                    <a:moveTo>
                      <a:pt x="57" y="1"/>
                    </a:moveTo>
                    <a:cubicBezTo>
                      <a:pt x="29" y="1"/>
                      <a:pt x="8" y="30"/>
                      <a:pt x="1" y="60"/>
                    </a:cubicBezTo>
                    <a:cubicBezTo>
                      <a:pt x="1" y="102"/>
                      <a:pt x="17" y="144"/>
                      <a:pt x="42" y="152"/>
                    </a:cubicBezTo>
                    <a:lnTo>
                      <a:pt x="509" y="268"/>
                    </a:lnTo>
                    <a:lnTo>
                      <a:pt x="517" y="268"/>
                    </a:lnTo>
                    <a:lnTo>
                      <a:pt x="517" y="127"/>
                    </a:lnTo>
                    <a:lnTo>
                      <a:pt x="67" y="2"/>
                    </a:lnTo>
                    <a:cubicBezTo>
                      <a:pt x="64" y="1"/>
                      <a:pt x="60" y="1"/>
                      <a:pt x="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8;p66">
                <a:extLst>
                  <a:ext uri="{FF2B5EF4-FFF2-40B4-BE49-F238E27FC236}">
                    <a16:creationId xmlns:a16="http://schemas.microsoft.com/office/drawing/2014/main" id="{897F95C7-852E-4C03-BB9E-06D3A82BF276}"/>
                  </a:ext>
                </a:extLst>
              </p:cNvPr>
              <p:cNvSpPr/>
              <p:nvPr/>
            </p:nvSpPr>
            <p:spPr>
              <a:xfrm>
                <a:off x="5655317" y="3239786"/>
                <a:ext cx="14056" cy="7402"/>
              </a:xfrm>
              <a:custGeom>
                <a:avLst/>
                <a:gdLst/>
                <a:ahLst/>
                <a:cxnLst/>
                <a:rect l="l" t="t" r="r" b="b"/>
                <a:pathLst>
                  <a:path w="526" h="277" extrusionOk="0">
                    <a:moveTo>
                      <a:pt x="59" y="0"/>
                    </a:moveTo>
                    <a:cubicBezTo>
                      <a:pt x="37" y="0"/>
                      <a:pt x="16" y="30"/>
                      <a:pt x="9" y="60"/>
                    </a:cubicBezTo>
                    <a:cubicBezTo>
                      <a:pt x="1" y="102"/>
                      <a:pt x="26" y="143"/>
                      <a:pt x="51" y="143"/>
                    </a:cubicBezTo>
                    <a:lnTo>
                      <a:pt x="517" y="268"/>
                    </a:lnTo>
                    <a:cubicBezTo>
                      <a:pt x="517" y="277"/>
                      <a:pt x="526" y="277"/>
                      <a:pt x="526" y="277"/>
                    </a:cubicBezTo>
                    <a:lnTo>
                      <a:pt x="526" y="127"/>
                    </a:lnTo>
                    <a:lnTo>
                      <a:pt x="67" y="2"/>
                    </a:lnTo>
                    <a:cubicBezTo>
                      <a:pt x="65" y="1"/>
                      <a:pt x="62"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9;p66">
                <a:extLst>
                  <a:ext uri="{FF2B5EF4-FFF2-40B4-BE49-F238E27FC236}">
                    <a16:creationId xmlns:a16="http://schemas.microsoft.com/office/drawing/2014/main" id="{EDB2E1F4-B518-4223-8ECF-D3CED15416FB}"/>
                  </a:ext>
                </a:extLst>
              </p:cNvPr>
              <p:cNvSpPr/>
              <p:nvPr/>
            </p:nvSpPr>
            <p:spPr>
              <a:xfrm>
                <a:off x="5654863" y="3257155"/>
                <a:ext cx="14297" cy="7402"/>
              </a:xfrm>
              <a:custGeom>
                <a:avLst/>
                <a:gdLst/>
                <a:ahLst/>
                <a:cxnLst/>
                <a:rect l="l" t="t" r="r" b="b"/>
                <a:pathLst>
                  <a:path w="535" h="277" extrusionOk="0">
                    <a:moveTo>
                      <a:pt x="60" y="0"/>
                    </a:moveTo>
                    <a:cubicBezTo>
                      <a:pt x="38" y="0"/>
                      <a:pt x="17" y="30"/>
                      <a:pt x="9" y="60"/>
                    </a:cubicBezTo>
                    <a:cubicBezTo>
                      <a:pt x="1" y="102"/>
                      <a:pt x="26" y="143"/>
                      <a:pt x="51" y="152"/>
                    </a:cubicBezTo>
                    <a:lnTo>
                      <a:pt x="518" y="268"/>
                    </a:lnTo>
                    <a:cubicBezTo>
                      <a:pt x="518" y="268"/>
                      <a:pt x="526" y="276"/>
                      <a:pt x="526" y="276"/>
                    </a:cubicBezTo>
                    <a:lnTo>
                      <a:pt x="534" y="127"/>
                    </a:lnTo>
                    <a:lnTo>
                      <a:pt x="68" y="2"/>
                    </a:lnTo>
                    <a:cubicBezTo>
                      <a:pt x="65" y="1"/>
                      <a:pt x="62"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30;p66">
                <a:extLst>
                  <a:ext uri="{FF2B5EF4-FFF2-40B4-BE49-F238E27FC236}">
                    <a16:creationId xmlns:a16="http://schemas.microsoft.com/office/drawing/2014/main" id="{2E6F7805-C6B9-40B6-AB92-D71B5E9E6A4A}"/>
                  </a:ext>
                </a:extLst>
              </p:cNvPr>
              <p:cNvSpPr/>
              <p:nvPr/>
            </p:nvSpPr>
            <p:spPr>
              <a:xfrm>
                <a:off x="5654649" y="3274284"/>
                <a:ext cx="14056" cy="7188"/>
              </a:xfrm>
              <a:custGeom>
                <a:avLst/>
                <a:gdLst/>
                <a:ahLst/>
                <a:cxnLst/>
                <a:rect l="l" t="t" r="r" b="b"/>
                <a:pathLst>
                  <a:path w="526" h="269" extrusionOk="0">
                    <a:moveTo>
                      <a:pt x="55" y="0"/>
                    </a:moveTo>
                    <a:cubicBezTo>
                      <a:pt x="28" y="0"/>
                      <a:pt x="8" y="24"/>
                      <a:pt x="1" y="60"/>
                    </a:cubicBezTo>
                    <a:cubicBezTo>
                      <a:pt x="1" y="102"/>
                      <a:pt x="17" y="135"/>
                      <a:pt x="51" y="144"/>
                    </a:cubicBezTo>
                    <a:lnTo>
                      <a:pt x="509" y="269"/>
                    </a:lnTo>
                    <a:lnTo>
                      <a:pt x="517" y="269"/>
                    </a:lnTo>
                    <a:lnTo>
                      <a:pt x="526" y="119"/>
                    </a:lnTo>
                    <a:lnTo>
                      <a:pt x="67" y="2"/>
                    </a:lnTo>
                    <a:cubicBezTo>
                      <a:pt x="63" y="1"/>
                      <a:pt x="5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31;p66">
                <a:extLst>
                  <a:ext uri="{FF2B5EF4-FFF2-40B4-BE49-F238E27FC236}">
                    <a16:creationId xmlns:a16="http://schemas.microsoft.com/office/drawing/2014/main" id="{5E31EC19-4749-430D-A9C0-9D67C8802E82}"/>
                  </a:ext>
                </a:extLst>
              </p:cNvPr>
              <p:cNvSpPr/>
              <p:nvPr/>
            </p:nvSpPr>
            <p:spPr>
              <a:xfrm>
                <a:off x="5654195" y="3291413"/>
                <a:ext cx="14056" cy="7215"/>
              </a:xfrm>
              <a:custGeom>
                <a:avLst/>
                <a:gdLst/>
                <a:ahLst/>
                <a:cxnLst/>
                <a:rect l="l" t="t" r="r" b="b"/>
                <a:pathLst>
                  <a:path w="526" h="270" extrusionOk="0">
                    <a:moveTo>
                      <a:pt x="58" y="1"/>
                    </a:moveTo>
                    <a:cubicBezTo>
                      <a:pt x="34" y="1"/>
                      <a:pt x="8" y="25"/>
                      <a:pt x="1" y="61"/>
                    </a:cubicBezTo>
                    <a:cubicBezTo>
                      <a:pt x="1" y="103"/>
                      <a:pt x="18" y="136"/>
                      <a:pt x="51" y="144"/>
                    </a:cubicBezTo>
                    <a:lnTo>
                      <a:pt x="509" y="269"/>
                    </a:lnTo>
                    <a:lnTo>
                      <a:pt x="518" y="269"/>
                    </a:lnTo>
                    <a:lnTo>
                      <a:pt x="526" y="119"/>
                    </a:lnTo>
                    <a:lnTo>
                      <a:pt x="68" y="3"/>
                    </a:lnTo>
                    <a:cubicBezTo>
                      <a:pt x="64" y="1"/>
                      <a:pt x="61"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32;p66">
                <a:extLst>
                  <a:ext uri="{FF2B5EF4-FFF2-40B4-BE49-F238E27FC236}">
                    <a16:creationId xmlns:a16="http://schemas.microsoft.com/office/drawing/2014/main" id="{1A003D96-DBC6-481C-ADB5-EA894630FA0C}"/>
                  </a:ext>
                </a:extLst>
              </p:cNvPr>
              <p:cNvSpPr/>
              <p:nvPr/>
            </p:nvSpPr>
            <p:spPr>
              <a:xfrm>
                <a:off x="5653767" y="3308783"/>
                <a:ext cx="14056" cy="7188"/>
              </a:xfrm>
              <a:custGeom>
                <a:avLst/>
                <a:gdLst/>
                <a:ahLst/>
                <a:cxnLst/>
                <a:rect l="l" t="t" r="r" b="b"/>
                <a:pathLst>
                  <a:path w="526" h="269" extrusionOk="0">
                    <a:moveTo>
                      <a:pt x="54" y="1"/>
                    </a:moveTo>
                    <a:cubicBezTo>
                      <a:pt x="27" y="1"/>
                      <a:pt x="8" y="24"/>
                      <a:pt x="0" y="61"/>
                    </a:cubicBezTo>
                    <a:cubicBezTo>
                      <a:pt x="0" y="102"/>
                      <a:pt x="17" y="136"/>
                      <a:pt x="50" y="144"/>
                    </a:cubicBezTo>
                    <a:lnTo>
                      <a:pt x="509" y="269"/>
                    </a:lnTo>
                    <a:lnTo>
                      <a:pt x="517" y="269"/>
                    </a:lnTo>
                    <a:lnTo>
                      <a:pt x="525" y="127"/>
                    </a:lnTo>
                    <a:lnTo>
                      <a:pt x="67" y="2"/>
                    </a:lnTo>
                    <a:cubicBezTo>
                      <a:pt x="63" y="1"/>
                      <a:pt x="59"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3;p66">
                <a:extLst>
                  <a:ext uri="{FF2B5EF4-FFF2-40B4-BE49-F238E27FC236}">
                    <a16:creationId xmlns:a16="http://schemas.microsoft.com/office/drawing/2014/main" id="{C4E2E5B0-1FE7-44C0-AD2C-930AB79652C0}"/>
                  </a:ext>
                </a:extLst>
              </p:cNvPr>
              <p:cNvSpPr/>
              <p:nvPr/>
            </p:nvSpPr>
            <p:spPr>
              <a:xfrm>
                <a:off x="5653313" y="3326152"/>
                <a:ext cx="14056" cy="7188"/>
              </a:xfrm>
              <a:custGeom>
                <a:avLst/>
                <a:gdLst/>
                <a:ahLst/>
                <a:cxnLst/>
                <a:rect l="l" t="t" r="r" b="b"/>
                <a:pathLst>
                  <a:path w="526" h="269" extrusionOk="0">
                    <a:moveTo>
                      <a:pt x="63" y="1"/>
                    </a:moveTo>
                    <a:cubicBezTo>
                      <a:pt x="36" y="1"/>
                      <a:pt x="16" y="24"/>
                      <a:pt x="9" y="60"/>
                    </a:cubicBezTo>
                    <a:cubicBezTo>
                      <a:pt x="1" y="102"/>
                      <a:pt x="26" y="135"/>
                      <a:pt x="51" y="144"/>
                    </a:cubicBezTo>
                    <a:lnTo>
                      <a:pt x="517" y="269"/>
                    </a:lnTo>
                    <a:lnTo>
                      <a:pt x="526" y="119"/>
                    </a:lnTo>
                    <a:lnTo>
                      <a:pt x="76" y="2"/>
                    </a:lnTo>
                    <a:cubicBezTo>
                      <a:pt x="71" y="1"/>
                      <a:pt x="67"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4;p66">
                <a:extLst>
                  <a:ext uri="{FF2B5EF4-FFF2-40B4-BE49-F238E27FC236}">
                    <a16:creationId xmlns:a16="http://schemas.microsoft.com/office/drawing/2014/main" id="{A7F07A76-D661-4B59-B11A-7AB6A9C66980}"/>
                  </a:ext>
                </a:extLst>
              </p:cNvPr>
              <p:cNvSpPr/>
              <p:nvPr/>
            </p:nvSpPr>
            <p:spPr>
              <a:xfrm>
                <a:off x="5652859" y="3343308"/>
                <a:ext cx="14056" cy="7188"/>
              </a:xfrm>
              <a:custGeom>
                <a:avLst/>
                <a:gdLst/>
                <a:ahLst/>
                <a:cxnLst/>
                <a:rect l="l" t="t" r="r" b="b"/>
                <a:pathLst>
                  <a:path w="526" h="269" extrusionOk="0">
                    <a:moveTo>
                      <a:pt x="58" y="0"/>
                    </a:moveTo>
                    <a:cubicBezTo>
                      <a:pt x="35" y="0"/>
                      <a:pt x="9" y="24"/>
                      <a:pt x="9" y="60"/>
                    </a:cubicBezTo>
                    <a:cubicBezTo>
                      <a:pt x="1" y="102"/>
                      <a:pt x="18" y="135"/>
                      <a:pt x="51" y="143"/>
                    </a:cubicBezTo>
                    <a:lnTo>
                      <a:pt x="509" y="268"/>
                    </a:lnTo>
                    <a:lnTo>
                      <a:pt x="526" y="268"/>
                    </a:lnTo>
                    <a:lnTo>
                      <a:pt x="526" y="118"/>
                    </a:lnTo>
                    <a:lnTo>
                      <a:pt x="68" y="2"/>
                    </a:lnTo>
                    <a:cubicBezTo>
                      <a:pt x="64" y="1"/>
                      <a:pt x="61" y="0"/>
                      <a:pt x="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5;p66">
                <a:extLst>
                  <a:ext uri="{FF2B5EF4-FFF2-40B4-BE49-F238E27FC236}">
                    <a16:creationId xmlns:a16="http://schemas.microsoft.com/office/drawing/2014/main" id="{19E254E5-9217-4923-9C6B-A659DC679503}"/>
                  </a:ext>
                </a:extLst>
              </p:cNvPr>
              <p:cNvSpPr/>
              <p:nvPr/>
            </p:nvSpPr>
            <p:spPr>
              <a:xfrm>
                <a:off x="5652431" y="3360437"/>
                <a:ext cx="14056" cy="7188"/>
              </a:xfrm>
              <a:custGeom>
                <a:avLst/>
                <a:gdLst/>
                <a:ahLst/>
                <a:cxnLst/>
                <a:rect l="l" t="t" r="r" b="b"/>
                <a:pathLst>
                  <a:path w="526" h="269" extrusionOk="0">
                    <a:moveTo>
                      <a:pt x="57" y="1"/>
                    </a:moveTo>
                    <a:cubicBezTo>
                      <a:pt x="36" y="1"/>
                      <a:pt x="16" y="24"/>
                      <a:pt x="9" y="60"/>
                    </a:cubicBezTo>
                    <a:cubicBezTo>
                      <a:pt x="0" y="102"/>
                      <a:pt x="25" y="144"/>
                      <a:pt x="50" y="144"/>
                    </a:cubicBezTo>
                    <a:lnTo>
                      <a:pt x="517" y="269"/>
                    </a:lnTo>
                    <a:lnTo>
                      <a:pt x="525" y="269"/>
                    </a:lnTo>
                    <a:lnTo>
                      <a:pt x="525" y="127"/>
                    </a:lnTo>
                    <a:lnTo>
                      <a:pt x="67" y="2"/>
                    </a:lnTo>
                    <a:cubicBezTo>
                      <a:pt x="64" y="1"/>
                      <a:pt x="61" y="1"/>
                      <a:pt x="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6;p66">
                <a:extLst>
                  <a:ext uri="{FF2B5EF4-FFF2-40B4-BE49-F238E27FC236}">
                    <a16:creationId xmlns:a16="http://schemas.microsoft.com/office/drawing/2014/main" id="{5DBE6000-876F-42C3-8437-A4FA1277232E}"/>
                  </a:ext>
                </a:extLst>
              </p:cNvPr>
              <p:cNvSpPr/>
              <p:nvPr/>
            </p:nvSpPr>
            <p:spPr>
              <a:xfrm>
                <a:off x="5651977" y="3377726"/>
                <a:ext cx="14056" cy="7269"/>
              </a:xfrm>
              <a:custGeom>
                <a:avLst/>
                <a:gdLst/>
                <a:ahLst/>
                <a:cxnLst/>
                <a:rect l="l" t="t" r="r" b="b"/>
                <a:pathLst>
                  <a:path w="526" h="272" extrusionOk="0">
                    <a:moveTo>
                      <a:pt x="54" y="1"/>
                    </a:moveTo>
                    <a:cubicBezTo>
                      <a:pt x="34" y="1"/>
                      <a:pt x="16" y="29"/>
                      <a:pt x="9" y="63"/>
                    </a:cubicBezTo>
                    <a:cubicBezTo>
                      <a:pt x="1" y="97"/>
                      <a:pt x="17" y="138"/>
                      <a:pt x="51" y="147"/>
                    </a:cubicBezTo>
                    <a:lnTo>
                      <a:pt x="517" y="272"/>
                    </a:lnTo>
                    <a:lnTo>
                      <a:pt x="526" y="272"/>
                    </a:lnTo>
                    <a:lnTo>
                      <a:pt x="526" y="122"/>
                    </a:lnTo>
                    <a:lnTo>
                      <a:pt x="67" y="5"/>
                    </a:lnTo>
                    <a:cubicBezTo>
                      <a:pt x="63" y="2"/>
                      <a:pt x="58"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7;p66">
                <a:extLst>
                  <a:ext uri="{FF2B5EF4-FFF2-40B4-BE49-F238E27FC236}">
                    <a16:creationId xmlns:a16="http://schemas.microsoft.com/office/drawing/2014/main" id="{32E777D5-EAF1-435D-B45A-0B8F20E6A419}"/>
                  </a:ext>
                </a:extLst>
              </p:cNvPr>
              <p:cNvSpPr/>
              <p:nvPr/>
            </p:nvSpPr>
            <p:spPr>
              <a:xfrm>
                <a:off x="5651549" y="3395176"/>
                <a:ext cx="14029" cy="7188"/>
              </a:xfrm>
              <a:custGeom>
                <a:avLst/>
                <a:gdLst/>
                <a:ahLst/>
                <a:cxnLst/>
                <a:rect l="l" t="t" r="r" b="b"/>
                <a:pathLst>
                  <a:path w="525" h="269" extrusionOk="0">
                    <a:moveTo>
                      <a:pt x="63" y="0"/>
                    </a:moveTo>
                    <a:cubicBezTo>
                      <a:pt x="35" y="0"/>
                      <a:pt x="16" y="24"/>
                      <a:pt x="8" y="60"/>
                    </a:cubicBezTo>
                    <a:cubicBezTo>
                      <a:pt x="0" y="102"/>
                      <a:pt x="25" y="135"/>
                      <a:pt x="50" y="143"/>
                    </a:cubicBezTo>
                    <a:lnTo>
                      <a:pt x="517" y="268"/>
                    </a:lnTo>
                    <a:lnTo>
                      <a:pt x="525" y="268"/>
                    </a:lnTo>
                    <a:lnTo>
                      <a:pt x="525" y="118"/>
                    </a:lnTo>
                    <a:lnTo>
                      <a:pt x="75" y="2"/>
                    </a:lnTo>
                    <a:cubicBezTo>
                      <a:pt x="71" y="1"/>
                      <a:pt x="67"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8;p66">
                <a:extLst>
                  <a:ext uri="{FF2B5EF4-FFF2-40B4-BE49-F238E27FC236}">
                    <a16:creationId xmlns:a16="http://schemas.microsoft.com/office/drawing/2014/main" id="{94B44E60-1DBC-4BA5-8370-763C5A316F7F}"/>
                  </a:ext>
                </a:extLst>
              </p:cNvPr>
              <p:cNvSpPr/>
              <p:nvPr/>
            </p:nvSpPr>
            <p:spPr>
              <a:xfrm>
                <a:off x="5651095" y="3412546"/>
                <a:ext cx="14056" cy="7188"/>
              </a:xfrm>
              <a:custGeom>
                <a:avLst/>
                <a:gdLst/>
                <a:ahLst/>
                <a:cxnLst/>
                <a:rect l="l" t="t" r="r" b="b"/>
                <a:pathLst>
                  <a:path w="526" h="269" extrusionOk="0">
                    <a:moveTo>
                      <a:pt x="57" y="0"/>
                    </a:moveTo>
                    <a:cubicBezTo>
                      <a:pt x="34" y="0"/>
                      <a:pt x="9" y="24"/>
                      <a:pt x="9" y="60"/>
                    </a:cubicBezTo>
                    <a:cubicBezTo>
                      <a:pt x="0" y="93"/>
                      <a:pt x="17" y="135"/>
                      <a:pt x="50" y="143"/>
                    </a:cubicBezTo>
                    <a:lnTo>
                      <a:pt x="517" y="268"/>
                    </a:lnTo>
                    <a:lnTo>
                      <a:pt x="525" y="268"/>
                    </a:lnTo>
                    <a:lnTo>
                      <a:pt x="525" y="118"/>
                    </a:lnTo>
                    <a:lnTo>
                      <a:pt x="67" y="2"/>
                    </a:lnTo>
                    <a:cubicBezTo>
                      <a:pt x="64" y="1"/>
                      <a:pt x="60" y="0"/>
                      <a:pt x="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9;p66">
                <a:extLst>
                  <a:ext uri="{FF2B5EF4-FFF2-40B4-BE49-F238E27FC236}">
                    <a16:creationId xmlns:a16="http://schemas.microsoft.com/office/drawing/2014/main" id="{169F66C4-7416-4907-872A-EF4E6B662176}"/>
                  </a:ext>
                </a:extLst>
              </p:cNvPr>
              <p:cNvSpPr/>
              <p:nvPr/>
            </p:nvSpPr>
            <p:spPr>
              <a:xfrm>
                <a:off x="5650641" y="3429675"/>
                <a:ext cx="14270" cy="7188"/>
              </a:xfrm>
              <a:custGeom>
                <a:avLst/>
                <a:gdLst/>
                <a:ahLst/>
                <a:cxnLst/>
                <a:rect l="l" t="t" r="r" b="b"/>
                <a:pathLst>
                  <a:path w="534" h="269" extrusionOk="0">
                    <a:moveTo>
                      <a:pt x="59" y="1"/>
                    </a:moveTo>
                    <a:cubicBezTo>
                      <a:pt x="36" y="1"/>
                      <a:pt x="9" y="31"/>
                      <a:pt x="9" y="60"/>
                    </a:cubicBezTo>
                    <a:cubicBezTo>
                      <a:pt x="1" y="102"/>
                      <a:pt x="17" y="144"/>
                      <a:pt x="51" y="144"/>
                    </a:cubicBezTo>
                    <a:lnTo>
                      <a:pt x="509" y="269"/>
                    </a:lnTo>
                    <a:lnTo>
                      <a:pt x="526" y="269"/>
                    </a:lnTo>
                    <a:lnTo>
                      <a:pt x="534" y="127"/>
                    </a:lnTo>
                    <a:lnTo>
                      <a:pt x="67" y="2"/>
                    </a:lnTo>
                    <a:cubicBezTo>
                      <a:pt x="65" y="1"/>
                      <a:pt x="62"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40;p66">
                <a:extLst>
                  <a:ext uri="{FF2B5EF4-FFF2-40B4-BE49-F238E27FC236}">
                    <a16:creationId xmlns:a16="http://schemas.microsoft.com/office/drawing/2014/main" id="{69BAFFB9-72FC-4CEA-AB51-FD27194E400D}"/>
                  </a:ext>
                </a:extLst>
              </p:cNvPr>
              <p:cNvSpPr/>
              <p:nvPr/>
            </p:nvSpPr>
            <p:spPr>
              <a:xfrm>
                <a:off x="5650427" y="3447258"/>
                <a:ext cx="14056" cy="7188"/>
              </a:xfrm>
              <a:custGeom>
                <a:avLst/>
                <a:gdLst/>
                <a:ahLst/>
                <a:cxnLst/>
                <a:rect l="l" t="t" r="r" b="b"/>
                <a:pathLst>
                  <a:path w="526" h="269" extrusionOk="0">
                    <a:moveTo>
                      <a:pt x="55" y="1"/>
                    </a:moveTo>
                    <a:cubicBezTo>
                      <a:pt x="28" y="1"/>
                      <a:pt x="9" y="24"/>
                      <a:pt x="9" y="61"/>
                    </a:cubicBezTo>
                    <a:cubicBezTo>
                      <a:pt x="0" y="94"/>
                      <a:pt x="17" y="136"/>
                      <a:pt x="50" y="144"/>
                    </a:cubicBezTo>
                    <a:lnTo>
                      <a:pt x="509" y="269"/>
                    </a:lnTo>
                    <a:lnTo>
                      <a:pt x="517" y="269"/>
                    </a:lnTo>
                    <a:lnTo>
                      <a:pt x="525" y="119"/>
                    </a:lnTo>
                    <a:lnTo>
                      <a:pt x="67" y="2"/>
                    </a:lnTo>
                    <a:cubicBezTo>
                      <a:pt x="63" y="1"/>
                      <a:pt x="5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41;p66">
                <a:extLst>
                  <a:ext uri="{FF2B5EF4-FFF2-40B4-BE49-F238E27FC236}">
                    <a16:creationId xmlns:a16="http://schemas.microsoft.com/office/drawing/2014/main" id="{0CCD6A78-FA19-4E3B-A2A2-54C39779418A}"/>
                  </a:ext>
                </a:extLst>
              </p:cNvPr>
              <p:cNvSpPr/>
              <p:nvPr/>
            </p:nvSpPr>
            <p:spPr>
              <a:xfrm>
                <a:off x="5649973" y="3464414"/>
                <a:ext cx="14056" cy="7188"/>
              </a:xfrm>
              <a:custGeom>
                <a:avLst/>
                <a:gdLst/>
                <a:ahLst/>
                <a:cxnLst/>
                <a:rect l="l" t="t" r="r" b="b"/>
                <a:pathLst>
                  <a:path w="526" h="269" extrusionOk="0">
                    <a:moveTo>
                      <a:pt x="57" y="0"/>
                    </a:moveTo>
                    <a:cubicBezTo>
                      <a:pt x="34" y="0"/>
                      <a:pt x="9" y="24"/>
                      <a:pt x="9" y="60"/>
                    </a:cubicBezTo>
                    <a:cubicBezTo>
                      <a:pt x="1" y="102"/>
                      <a:pt x="17" y="135"/>
                      <a:pt x="51" y="143"/>
                    </a:cubicBezTo>
                    <a:lnTo>
                      <a:pt x="509" y="268"/>
                    </a:lnTo>
                    <a:lnTo>
                      <a:pt x="517" y="268"/>
                    </a:lnTo>
                    <a:lnTo>
                      <a:pt x="526" y="118"/>
                    </a:lnTo>
                    <a:lnTo>
                      <a:pt x="67" y="2"/>
                    </a:lnTo>
                    <a:cubicBezTo>
                      <a:pt x="64" y="1"/>
                      <a:pt x="61" y="0"/>
                      <a:pt x="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42;p66">
                <a:extLst>
                  <a:ext uri="{FF2B5EF4-FFF2-40B4-BE49-F238E27FC236}">
                    <a16:creationId xmlns:a16="http://schemas.microsoft.com/office/drawing/2014/main" id="{313E2CE8-59E8-45FD-8AEE-285A1634D5D7}"/>
                  </a:ext>
                </a:extLst>
              </p:cNvPr>
              <p:cNvSpPr/>
              <p:nvPr/>
            </p:nvSpPr>
            <p:spPr>
              <a:xfrm>
                <a:off x="5649545" y="3481756"/>
                <a:ext cx="14029" cy="7215"/>
              </a:xfrm>
              <a:custGeom>
                <a:avLst/>
                <a:gdLst/>
                <a:ahLst/>
                <a:cxnLst/>
                <a:rect l="l" t="t" r="r" b="b"/>
                <a:pathLst>
                  <a:path w="525" h="270" extrusionOk="0">
                    <a:moveTo>
                      <a:pt x="57" y="1"/>
                    </a:moveTo>
                    <a:cubicBezTo>
                      <a:pt x="33" y="1"/>
                      <a:pt x="7" y="25"/>
                      <a:pt x="0" y="61"/>
                    </a:cubicBezTo>
                    <a:cubicBezTo>
                      <a:pt x="0" y="103"/>
                      <a:pt x="17" y="136"/>
                      <a:pt x="50" y="144"/>
                    </a:cubicBezTo>
                    <a:lnTo>
                      <a:pt x="508" y="269"/>
                    </a:lnTo>
                    <a:lnTo>
                      <a:pt x="517" y="269"/>
                    </a:lnTo>
                    <a:lnTo>
                      <a:pt x="525" y="119"/>
                    </a:lnTo>
                    <a:lnTo>
                      <a:pt x="67" y="3"/>
                    </a:lnTo>
                    <a:cubicBezTo>
                      <a:pt x="63" y="2"/>
                      <a:pt x="60" y="1"/>
                      <a:pt x="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3;p66">
                <a:extLst>
                  <a:ext uri="{FF2B5EF4-FFF2-40B4-BE49-F238E27FC236}">
                    <a16:creationId xmlns:a16="http://schemas.microsoft.com/office/drawing/2014/main" id="{CFBF1A55-6C08-4365-ACC7-00A327C7B315}"/>
                  </a:ext>
                </a:extLst>
              </p:cNvPr>
              <p:cNvSpPr/>
              <p:nvPr/>
            </p:nvSpPr>
            <p:spPr>
              <a:xfrm>
                <a:off x="5127925" y="3842454"/>
                <a:ext cx="307015" cy="176796"/>
              </a:xfrm>
              <a:custGeom>
                <a:avLst/>
                <a:gdLst/>
                <a:ahLst/>
                <a:cxnLst/>
                <a:rect l="l" t="t" r="r" b="b"/>
                <a:pathLst>
                  <a:path w="11489" h="6616" extrusionOk="0">
                    <a:moveTo>
                      <a:pt x="0" y="4666"/>
                    </a:moveTo>
                    <a:lnTo>
                      <a:pt x="3399" y="6616"/>
                    </a:lnTo>
                    <a:lnTo>
                      <a:pt x="11489" y="1967"/>
                    </a:lnTo>
                    <a:lnTo>
                      <a:pt x="8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44;p66">
                <a:extLst>
                  <a:ext uri="{FF2B5EF4-FFF2-40B4-BE49-F238E27FC236}">
                    <a16:creationId xmlns:a16="http://schemas.microsoft.com/office/drawing/2014/main" id="{3B0D2FBE-4C63-4651-8020-6DD080BD5B3B}"/>
                  </a:ext>
                </a:extLst>
              </p:cNvPr>
              <p:cNvSpPr/>
              <p:nvPr/>
            </p:nvSpPr>
            <p:spPr>
              <a:xfrm>
                <a:off x="5150185" y="3470453"/>
                <a:ext cx="213299" cy="156754"/>
              </a:xfrm>
              <a:custGeom>
                <a:avLst/>
                <a:gdLst/>
                <a:ahLst/>
                <a:cxnLst/>
                <a:rect l="l" t="t" r="r" b="b"/>
                <a:pathLst>
                  <a:path w="7982" h="5866" extrusionOk="0">
                    <a:moveTo>
                      <a:pt x="7702" y="0"/>
                    </a:moveTo>
                    <a:cubicBezTo>
                      <a:pt x="7654" y="0"/>
                      <a:pt x="7604" y="13"/>
                      <a:pt x="7557" y="42"/>
                    </a:cubicBezTo>
                    <a:lnTo>
                      <a:pt x="0" y="4391"/>
                    </a:lnTo>
                    <a:lnTo>
                      <a:pt x="2566" y="5866"/>
                    </a:lnTo>
                    <a:lnTo>
                      <a:pt x="7982" y="1450"/>
                    </a:lnTo>
                    <a:lnTo>
                      <a:pt x="7982" y="284"/>
                    </a:lnTo>
                    <a:cubicBezTo>
                      <a:pt x="7982" y="121"/>
                      <a:pt x="7849" y="0"/>
                      <a:pt x="7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45;p66">
                <a:extLst>
                  <a:ext uri="{FF2B5EF4-FFF2-40B4-BE49-F238E27FC236}">
                    <a16:creationId xmlns:a16="http://schemas.microsoft.com/office/drawing/2014/main" id="{7E5D8074-99E1-4D8D-B8D5-112E5C370146}"/>
                  </a:ext>
                </a:extLst>
              </p:cNvPr>
              <p:cNvSpPr/>
              <p:nvPr/>
            </p:nvSpPr>
            <p:spPr>
              <a:xfrm>
                <a:off x="5150185" y="3482932"/>
                <a:ext cx="273184" cy="157422"/>
              </a:xfrm>
              <a:custGeom>
                <a:avLst/>
                <a:gdLst/>
                <a:ahLst/>
                <a:cxnLst/>
                <a:rect l="l" t="t" r="r" b="b"/>
                <a:pathLst>
                  <a:path w="10223" h="5891" extrusionOk="0">
                    <a:moveTo>
                      <a:pt x="7515" y="0"/>
                    </a:moveTo>
                    <a:lnTo>
                      <a:pt x="0" y="4332"/>
                    </a:lnTo>
                    <a:lnTo>
                      <a:pt x="2708" y="5890"/>
                    </a:lnTo>
                    <a:lnTo>
                      <a:pt x="10223" y="1558"/>
                    </a:lnTo>
                    <a:lnTo>
                      <a:pt x="7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46;p66">
                <a:extLst>
                  <a:ext uri="{FF2B5EF4-FFF2-40B4-BE49-F238E27FC236}">
                    <a16:creationId xmlns:a16="http://schemas.microsoft.com/office/drawing/2014/main" id="{0C77BEA7-A203-46D4-ADF9-7CF66711EDEB}"/>
                  </a:ext>
                </a:extLst>
              </p:cNvPr>
              <p:cNvSpPr/>
              <p:nvPr/>
            </p:nvSpPr>
            <p:spPr>
              <a:xfrm>
                <a:off x="5127925" y="3464360"/>
                <a:ext cx="310355" cy="526193"/>
              </a:xfrm>
              <a:custGeom>
                <a:avLst/>
                <a:gdLst/>
                <a:ahLst/>
                <a:cxnLst/>
                <a:rect l="l" t="t" r="r" b="b"/>
                <a:pathLst>
                  <a:path w="11614" h="19691" extrusionOk="0">
                    <a:moveTo>
                      <a:pt x="8083" y="0"/>
                    </a:moveTo>
                    <a:cubicBezTo>
                      <a:pt x="8041" y="0"/>
                      <a:pt x="7999" y="11"/>
                      <a:pt x="7956" y="37"/>
                    </a:cubicBezTo>
                    <a:lnTo>
                      <a:pt x="0" y="4611"/>
                    </a:lnTo>
                    <a:lnTo>
                      <a:pt x="0" y="17974"/>
                    </a:lnTo>
                    <a:lnTo>
                      <a:pt x="2983" y="16258"/>
                    </a:lnTo>
                    <a:lnTo>
                      <a:pt x="2983" y="19690"/>
                    </a:lnTo>
                    <a:lnTo>
                      <a:pt x="11114" y="15008"/>
                    </a:lnTo>
                    <a:cubicBezTo>
                      <a:pt x="11264" y="14925"/>
                      <a:pt x="11356" y="14758"/>
                      <a:pt x="11356" y="14583"/>
                    </a:cubicBezTo>
                    <a:lnTo>
                      <a:pt x="11614" y="1987"/>
                    </a:lnTo>
                    <a:cubicBezTo>
                      <a:pt x="11614" y="1987"/>
                      <a:pt x="11372" y="1862"/>
                      <a:pt x="11256" y="1787"/>
                    </a:cubicBezTo>
                    <a:cubicBezTo>
                      <a:pt x="11198" y="1750"/>
                      <a:pt x="11126" y="1723"/>
                      <a:pt x="11054" y="1723"/>
                    </a:cubicBezTo>
                    <a:cubicBezTo>
                      <a:pt x="11012" y="1723"/>
                      <a:pt x="10970" y="1732"/>
                      <a:pt x="10931" y="1753"/>
                    </a:cubicBezTo>
                    <a:lnTo>
                      <a:pt x="3399" y="6094"/>
                    </a:lnTo>
                    <a:lnTo>
                      <a:pt x="833" y="4619"/>
                    </a:lnTo>
                    <a:lnTo>
                      <a:pt x="8390" y="270"/>
                    </a:lnTo>
                    <a:cubicBezTo>
                      <a:pt x="8435" y="243"/>
                      <a:pt x="8484" y="230"/>
                      <a:pt x="8531" y="230"/>
                    </a:cubicBezTo>
                    <a:cubicBezTo>
                      <a:pt x="8569" y="230"/>
                      <a:pt x="8606" y="239"/>
                      <a:pt x="8640" y="254"/>
                    </a:cubicBezTo>
                    <a:lnTo>
                      <a:pt x="8640" y="245"/>
                    </a:lnTo>
                    <a:cubicBezTo>
                      <a:pt x="8640" y="245"/>
                      <a:pt x="8373" y="120"/>
                      <a:pt x="8273" y="62"/>
                    </a:cubicBezTo>
                    <a:cubicBezTo>
                      <a:pt x="8212" y="27"/>
                      <a:pt x="8148" y="0"/>
                      <a:pt x="80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47;p66">
                <a:extLst>
                  <a:ext uri="{FF2B5EF4-FFF2-40B4-BE49-F238E27FC236}">
                    <a16:creationId xmlns:a16="http://schemas.microsoft.com/office/drawing/2014/main" id="{86090DD0-ED10-4A58-9245-E1A840121588}"/>
                  </a:ext>
                </a:extLst>
              </p:cNvPr>
              <p:cNvSpPr/>
              <p:nvPr/>
            </p:nvSpPr>
            <p:spPr>
              <a:xfrm>
                <a:off x="5127925" y="3587791"/>
                <a:ext cx="90857" cy="409202"/>
              </a:xfrm>
              <a:custGeom>
                <a:avLst/>
                <a:gdLst/>
                <a:ahLst/>
                <a:cxnLst/>
                <a:rect l="l" t="t" r="r" b="b"/>
                <a:pathLst>
                  <a:path w="3400" h="15313" extrusionOk="0">
                    <a:moveTo>
                      <a:pt x="0" y="0"/>
                    </a:moveTo>
                    <a:lnTo>
                      <a:pt x="0" y="13355"/>
                    </a:lnTo>
                    <a:lnTo>
                      <a:pt x="3399" y="15313"/>
                    </a:lnTo>
                    <a:lnTo>
                      <a:pt x="3399" y="195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48;p66">
                <a:extLst>
                  <a:ext uri="{FF2B5EF4-FFF2-40B4-BE49-F238E27FC236}">
                    <a16:creationId xmlns:a16="http://schemas.microsoft.com/office/drawing/2014/main" id="{C39D94B7-7C5F-4728-839B-BEC533C98BF3}"/>
                  </a:ext>
                </a:extLst>
              </p:cNvPr>
              <p:cNvSpPr/>
              <p:nvPr/>
            </p:nvSpPr>
            <p:spPr>
              <a:xfrm>
                <a:off x="5136369" y="3618949"/>
                <a:ext cx="70173" cy="67715"/>
              </a:xfrm>
              <a:custGeom>
                <a:avLst/>
                <a:gdLst/>
                <a:ahLst/>
                <a:cxnLst/>
                <a:rect l="l" t="t" r="r" b="b"/>
                <a:pathLst>
                  <a:path w="2626" h="2534" extrusionOk="0">
                    <a:moveTo>
                      <a:pt x="1" y="1"/>
                    </a:moveTo>
                    <a:lnTo>
                      <a:pt x="1" y="1025"/>
                    </a:lnTo>
                    <a:lnTo>
                      <a:pt x="2625" y="2533"/>
                    </a:lnTo>
                    <a:lnTo>
                      <a:pt x="2625" y="150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49;p66">
                <a:extLst>
                  <a:ext uri="{FF2B5EF4-FFF2-40B4-BE49-F238E27FC236}">
                    <a16:creationId xmlns:a16="http://schemas.microsoft.com/office/drawing/2014/main" id="{8E75B24E-3FFC-448A-8FDC-2E37DAF445B6}"/>
                  </a:ext>
                </a:extLst>
              </p:cNvPr>
              <p:cNvSpPr/>
              <p:nvPr/>
            </p:nvSpPr>
            <p:spPr>
              <a:xfrm>
                <a:off x="5136369" y="3655024"/>
                <a:ext cx="70173" cy="49891"/>
              </a:xfrm>
              <a:custGeom>
                <a:avLst/>
                <a:gdLst/>
                <a:ahLst/>
                <a:cxnLst/>
                <a:rect l="l" t="t" r="r" b="b"/>
                <a:pathLst>
                  <a:path w="2626" h="1867" extrusionOk="0">
                    <a:moveTo>
                      <a:pt x="1" y="0"/>
                    </a:moveTo>
                    <a:lnTo>
                      <a:pt x="1" y="358"/>
                    </a:lnTo>
                    <a:lnTo>
                      <a:pt x="2625" y="1866"/>
                    </a:lnTo>
                    <a:lnTo>
                      <a:pt x="2625" y="150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50;p66">
                <a:extLst>
                  <a:ext uri="{FF2B5EF4-FFF2-40B4-BE49-F238E27FC236}">
                    <a16:creationId xmlns:a16="http://schemas.microsoft.com/office/drawing/2014/main" id="{A432AA07-16A6-4493-92C9-90CD9C0939E5}"/>
                  </a:ext>
                </a:extLst>
              </p:cNvPr>
              <p:cNvSpPr/>
              <p:nvPr/>
            </p:nvSpPr>
            <p:spPr>
              <a:xfrm>
                <a:off x="5136369" y="3672607"/>
                <a:ext cx="70173" cy="49891"/>
              </a:xfrm>
              <a:custGeom>
                <a:avLst/>
                <a:gdLst/>
                <a:ahLst/>
                <a:cxnLst/>
                <a:rect l="l" t="t" r="r" b="b"/>
                <a:pathLst>
                  <a:path w="2626" h="1867" extrusionOk="0">
                    <a:moveTo>
                      <a:pt x="1" y="0"/>
                    </a:moveTo>
                    <a:lnTo>
                      <a:pt x="1" y="359"/>
                    </a:lnTo>
                    <a:lnTo>
                      <a:pt x="2625" y="1866"/>
                    </a:lnTo>
                    <a:lnTo>
                      <a:pt x="2625" y="150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51;p66">
                <a:extLst>
                  <a:ext uri="{FF2B5EF4-FFF2-40B4-BE49-F238E27FC236}">
                    <a16:creationId xmlns:a16="http://schemas.microsoft.com/office/drawing/2014/main" id="{FF942F88-BB0F-450D-8DC4-5BE24F96EEE6}"/>
                  </a:ext>
                </a:extLst>
              </p:cNvPr>
              <p:cNvSpPr/>
              <p:nvPr/>
            </p:nvSpPr>
            <p:spPr>
              <a:xfrm>
                <a:off x="5136369" y="3910142"/>
                <a:ext cx="70173" cy="49891"/>
              </a:xfrm>
              <a:custGeom>
                <a:avLst/>
                <a:gdLst/>
                <a:ahLst/>
                <a:cxnLst/>
                <a:rect l="l" t="t" r="r" b="b"/>
                <a:pathLst>
                  <a:path w="2626" h="1867" extrusionOk="0">
                    <a:moveTo>
                      <a:pt x="1" y="1"/>
                    </a:moveTo>
                    <a:lnTo>
                      <a:pt x="1" y="359"/>
                    </a:lnTo>
                    <a:lnTo>
                      <a:pt x="2625" y="1867"/>
                    </a:lnTo>
                    <a:lnTo>
                      <a:pt x="2625" y="150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52;p66">
                <a:extLst>
                  <a:ext uri="{FF2B5EF4-FFF2-40B4-BE49-F238E27FC236}">
                    <a16:creationId xmlns:a16="http://schemas.microsoft.com/office/drawing/2014/main" id="{3E06742B-38F1-4D81-9C40-F24B96053E04}"/>
                  </a:ext>
                </a:extLst>
              </p:cNvPr>
              <p:cNvSpPr/>
              <p:nvPr/>
            </p:nvSpPr>
            <p:spPr>
              <a:xfrm>
                <a:off x="5218754" y="3516629"/>
                <a:ext cx="223774" cy="480364"/>
              </a:xfrm>
              <a:custGeom>
                <a:avLst/>
                <a:gdLst/>
                <a:ahLst/>
                <a:cxnLst/>
                <a:rect l="l" t="t" r="r" b="b"/>
                <a:pathLst>
                  <a:path w="8374" h="17976" extrusionOk="0">
                    <a:moveTo>
                      <a:pt x="8091" y="1"/>
                    </a:moveTo>
                    <a:cubicBezTo>
                      <a:pt x="8044" y="1"/>
                      <a:pt x="7995" y="13"/>
                      <a:pt x="7948" y="39"/>
                    </a:cubicBezTo>
                    <a:lnTo>
                      <a:pt x="0" y="4621"/>
                    </a:lnTo>
                    <a:lnTo>
                      <a:pt x="0" y="17976"/>
                    </a:lnTo>
                    <a:lnTo>
                      <a:pt x="8131" y="13294"/>
                    </a:lnTo>
                    <a:cubicBezTo>
                      <a:pt x="8281" y="13202"/>
                      <a:pt x="8373" y="13044"/>
                      <a:pt x="8373" y="12869"/>
                    </a:cubicBezTo>
                    <a:lnTo>
                      <a:pt x="8373" y="289"/>
                    </a:lnTo>
                    <a:cubicBezTo>
                      <a:pt x="8373" y="118"/>
                      <a:pt x="8239" y="1"/>
                      <a:pt x="8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53;p66">
                <a:extLst>
                  <a:ext uri="{FF2B5EF4-FFF2-40B4-BE49-F238E27FC236}">
                    <a16:creationId xmlns:a16="http://schemas.microsoft.com/office/drawing/2014/main" id="{FE1F02C5-9D78-43B7-AC6B-7EDFC9245A10}"/>
                  </a:ext>
                </a:extLst>
              </p:cNvPr>
              <p:cNvSpPr/>
              <p:nvPr/>
            </p:nvSpPr>
            <p:spPr>
              <a:xfrm>
                <a:off x="5290424" y="3871395"/>
                <a:ext cx="307042" cy="177037"/>
              </a:xfrm>
              <a:custGeom>
                <a:avLst/>
                <a:gdLst/>
                <a:ahLst/>
                <a:cxnLst/>
                <a:rect l="l" t="t" r="r" b="b"/>
                <a:pathLst>
                  <a:path w="11490" h="6625" extrusionOk="0">
                    <a:moveTo>
                      <a:pt x="1" y="4675"/>
                    </a:moveTo>
                    <a:lnTo>
                      <a:pt x="3400" y="6624"/>
                    </a:lnTo>
                    <a:lnTo>
                      <a:pt x="11490" y="1967"/>
                    </a:lnTo>
                    <a:lnTo>
                      <a:pt x="8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54;p66">
                <a:extLst>
                  <a:ext uri="{FF2B5EF4-FFF2-40B4-BE49-F238E27FC236}">
                    <a16:creationId xmlns:a16="http://schemas.microsoft.com/office/drawing/2014/main" id="{46CB7172-83D8-4789-BB9B-6815FAF3E58B}"/>
                  </a:ext>
                </a:extLst>
              </p:cNvPr>
              <p:cNvSpPr/>
              <p:nvPr/>
            </p:nvSpPr>
            <p:spPr>
              <a:xfrm>
                <a:off x="5312710" y="3496614"/>
                <a:ext cx="213299" cy="156861"/>
              </a:xfrm>
              <a:custGeom>
                <a:avLst/>
                <a:gdLst/>
                <a:ahLst/>
                <a:cxnLst/>
                <a:rect l="l" t="t" r="r" b="b"/>
                <a:pathLst>
                  <a:path w="7982" h="5870" extrusionOk="0">
                    <a:moveTo>
                      <a:pt x="7695" y="1"/>
                    </a:moveTo>
                    <a:cubicBezTo>
                      <a:pt x="7649" y="1"/>
                      <a:pt x="7602" y="13"/>
                      <a:pt x="7556" y="38"/>
                    </a:cubicBezTo>
                    <a:lnTo>
                      <a:pt x="0" y="4395"/>
                    </a:lnTo>
                    <a:lnTo>
                      <a:pt x="2566" y="5870"/>
                    </a:lnTo>
                    <a:lnTo>
                      <a:pt x="7981" y="1454"/>
                    </a:lnTo>
                    <a:lnTo>
                      <a:pt x="7981" y="288"/>
                    </a:lnTo>
                    <a:cubicBezTo>
                      <a:pt x="7981" y="123"/>
                      <a:pt x="7845" y="1"/>
                      <a:pt x="7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55;p66">
                <a:extLst>
                  <a:ext uri="{FF2B5EF4-FFF2-40B4-BE49-F238E27FC236}">
                    <a16:creationId xmlns:a16="http://schemas.microsoft.com/office/drawing/2014/main" id="{BA9C22EB-D3A4-4BC8-9879-BCBB8B40390A}"/>
                  </a:ext>
                </a:extLst>
              </p:cNvPr>
              <p:cNvSpPr/>
              <p:nvPr/>
            </p:nvSpPr>
            <p:spPr>
              <a:xfrm>
                <a:off x="5312710" y="3509200"/>
                <a:ext cx="273184" cy="157422"/>
              </a:xfrm>
              <a:custGeom>
                <a:avLst/>
                <a:gdLst/>
                <a:ahLst/>
                <a:cxnLst/>
                <a:rect l="l" t="t" r="r" b="b"/>
                <a:pathLst>
                  <a:path w="10223" h="5891" extrusionOk="0">
                    <a:moveTo>
                      <a:pt x="7515" y="0"/>
                    </a:moveTo>
                    <a:lnTo>
                      <a:pt x="0" y="4324"/>
                    </a:lnTo>
                    <a:lnTo>
                      <a:pt x="2708" y="5890"/>
                    </a:lnTo>
                    <a:lnTo>
                      <a:pt x="10222" y="1558"/>
                    </a:lnTo>
                    <a:lnTo>
                      <a:pt x="7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56;p66">
                <a:extLst>
                  <a:ext uri="{FF2B5EF4-FFF2-40B4-BE49-F238E27FC236}">
                    <a16:creationId xmlns:a16="http://schemas.microsoft.com/office/drawing/2014/main" id="{980DCBA4-268C-4A55-8782-D4FEA600790A}"/>
                  </a:ext>
                </a:extLst>
              </p:cNvPr>
              <p:cNvSpPr/>
              <p:nvPr/>
            </p:nvSpPr>
            <p:spPr>
              <a:xfrm>
                <a:off x="5290424" y="3490602"/>
                <a:ext cx="310168" cy="526219"/>
              </a:xfrm>
              <a:custGeom>
                <a:avLst/>
                <a:gdLst/>
                <a:ahLst/>
                <a:cxnLst/>
                <a:rect l="l" t="t" r="r" b="b"/>
                <a:pathLst>
                  <a:path w="11607" h="19692" extrusionOk="0">
                    <a:moveTo>
                      <a:pt x="8081" y="1"/>
                    </a:moveTo>
                    <a:cubicBezTo>
                      <a:pt x="8037" y="1"/>
                      <a:pt x="7992" y="11"/>
                      <a:pt x="7949" y="38"/>
                    </a:cubicBezTo>
                    <a:lnTo>
                      <a:pt x="1" y="4612"/>
                    </a:lnTo>
                    <a:lnTo>
                      <a:pt x="1" y="17975"/>
                    </a:lnTo>
                    <a:lnTo>
                      <a:pt x="2983" y="16259"/>
                    </a:lnTo>
                    <a:lnTo>
                      <a:pt x="2983" y="19691"/>
                    </a:lnTo>
                    <a:lnTo>
                      <a:pt x="11106" y="15009"/>
                    </a:lnTo>
                    <a:cubicBezTo>
                      <a:pt x="11265" y="14917"/>
                      <a:pt x="11356" y="14759"/>
                      <a:pt x="11356" y="14584"/>
                    </a:cubicBezTo>
                    <a:lnTo>
                      <a:pt x="11606" y="1988"/>
                    </a:lnTo>
                    <a:cubicBezTo>
                      <a:pt x="11606" y="1988"/>
                      <a:pt x="11373" y="1863"/>
                      <a:pt x="11256" y="1788"/>
                    </a:cubicBezTo>
                    <a:cubicBezTo>
                      <a:pt x="11198" y="1751"/>
                      <a:pt x="11126" y="1720"/>
                      <a:pt x="11054" y="1720"/>
                    </a:cubicBezTo>
                    <a:cubicBezTo>
                      <a:pt x="11012" y="1720"/>
                      <a:pt x="10971" y="1730"/>
                      <a:pt x="10931" y="1754"/>
                    </a:cubicBezTo>
                    <a:lnTo>
                      <a:pt x="3400" y="6095"/>
                    </a:lnTo>
                    <a:lnTo>
                      <a:pt x="834" y="4620"/>
                    </a:lnTo>
                    <a:lnTo>
                      <a:pt x="8390" y="263"/>
                    </a:lnTo>
                    <a:cubicBezTo>
                      <a:pt x="8437" y="240"/>
                      <a:pt x="8484" y="229"/>
                      <a:pt x="8531" y="229"/>
                    </a:cubicBezTo>
                    <a:cubicBezTo>
                      <a:pt x="8568" y="229"/>
                      <a:pt x="8604" y="236"/>
                      <a:pt x="8640" y="246"/>
                    </a:cubicBezTo>
                    <a:cubicBezTo>
                      <a:pt x="8640" y="246"/>
                      <a:pt x="8374" y="121"/>
                      <a:pt x="8265" y="55"/>
                    </a:cubicBezTo>
                    <a:cubicBezTo>
                      <a:pt x="8210" y="25"/>
                      <a:pt x="8146" y="1"/>
                      <a:pt x="80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57;p66">
                <a:extLst>
                  <a:ext uri="{FF2B5EF4-FFF2-40B4-BE49-F238E27FC236}">
                    <a16:creationId xmlns:a16="http://schemas.microsoft.com/office/drawing/2014/main" id="{0C144385-8E40-476C-8FB2-F125074F8BDE}"/>
                  </a:ext>
                </a:extLst>
              </p:cNvPr>
              <p:cNvSpPr/>
              <p:nvPr/>
            </p:nvSpPr>
            <p:spPr>
              <a:xfrm>
                <a:off x="5290424" y="3614059"/>
                <a:ext cx="90857" cy="409202"/>
              </a:xfrm>
              <a:custGeom>
                <a:avLst/>
                <a:gdLst/>
                <a:ahLst/>
                <a:cxnLst/>
                <a:rect l="l" t="t" r="r" b="b"/>
                <a:pathLst>
                  <a:path w="3400" h="15313" extrusionOk="0">
                    <a:moveTo>
                      <a:pt x="1" y="0"/>
                    </a:moveTo>
                    <a:lnTo>
                      <a:pt x="1" y="13355"/>
                    </a:lnTo>
                    <a:lnTo>
                      <a:pt x="3400" y="15313"/>
                    </a:lnTo>
                    <a:lnTo>
                      <a:pt x="3400" y="195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58;p66">
                <a:extLst>
                  <a:ext uri="{FF2B5EF4-FFF2-40B4-BE49-F238E27FC236}">
                    <a16:creationId xmlns:a16="http://schemas.microsoft.com/office/drawing/2014/main" id="{508295CA-505A-4329-9D88-6BDBB88D1EF9}"/>
                  </a:ext>
                </a:extLst>
              </p:cNvPr>
              <p:cNvSpPr/>
              <p:nvPr/>
            </p:nvSpPr>
            <p:spPr>
              <a:xfrm>
                <a:off x="5298894" y="3645217"/>
                <a:ext cx="69933" cy="67715"/>
              </a:xfrm>
              <a:custGeom>
                <a:avLst/>
                <a:gdLst/>
                <a:ahLst/>
                <a:cxnLst/>
                <a:rect l="l" t="t" r="r" b="b"/>
                <a:pathLst>
                  <a:path w="2617" h="2534" extrusionOk="0">
                    <a:moveTo>
                      <a:pt x="0" y="1"/>
                    </a:moveTo>
                    <a:lnTo>
                      <a:pt x="0" y="1025"/>
                    </a:lnTo>
                    <a:lnTo>
                      <a:pt x="2616" y="2533"/>
                    </a:lnTo>
                    <a:lnTo>
                      <a:pt x="2616" y="150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59;p66">
                <a:extLst>
                  <a:ext uri="{FF2B5EF4-FFF2-40B4-BE49-F238E27FC236}">
                    <a16:creationId xmlns:a16="http://schemas.microsoft.com/office/drawing/2014/main" id="{E1C3A137-C76E-4F7B-8DA9-C521B6A408A4}"/>
                  </a:ext>
                </a:extLst>
              </p:cNvPr>
              <p:cNvSpPr/>
              <p:nvPr/>
            </p:nvSpPr>
            <p:spPr>
              <a:xfrm>
                <a:off x="5298894" y="3681292"/>
                <a:ext cx="69933" cy="49677"/>
              </a:xfrm>
              <a:custGeom>
                <a:avLst/>
                <a:gdLst/>
                <a:ahLst/>
                <a:cxnLst/>
                <a:rect l="l" t="t" r="r" b="b"/>
                <a:pathLst>
                  <a:path w="2617" h="1859" extrusionOk="0">
                    <a:moveTo>
                      <a:pt x="0" y="0"/>
                    </a:moveTo>
                    <a:lnTo>
                      <a:pt x="0" y="350"/>
                    </a:lnTo>
                    <a:lnTo>
                      <a:pt x="2616" y="1858"/>
                    </a:lnTo>
                    <a:lnTo>
                      <a:pt x="2616" y="150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60;p66">
                <a:extLst>
                  <a:ext uri="{FF2B5EF4-FFF2-40B4-BE49-F238E27FC236}">
                    <a16:creationId xmlns:a16="http://schemas.microsoft.com/office/drawing/2014/main" id="{08658560-7770-49B1-92DE-8A8A7C2CC52A}"/>
                  </a:ext>
                </a:extLst>
              </p:cNvPr>
              <p:cNvSpPr/>
              <p:nvPr/>
            </p:nvSpPr>
            <p:spPr>
              <a:xfrm>
                <a:off x="5298894" y="3698875"/>
                <a:ext cx="69933" cy="49677"/>
              </a:xfrm>
              <a:custGeom>
                <a:avLst/>
                <a:gdLst/>
                <a:ahLst/>
                <a:cxnLst/>
                <a:rect l="l" t="t" r="r" b="b"/>
                <a:pathLst>
                  <a:path w="2617" h="1859" extrusionOk="0">
                    <a:moveTo>
                      <a:pt x="0" y="0"/>
                    </a:moveTo>
                    <a:lnTo>
                      <a:pt x="0" y="350"/>
                    </a:lnTo>
                    <a:lnTo>
                      <a:pt x="2616" y="1858"/>
                    </a:lnTo>
                    <a:lnTo>
                      <a:pt x="2616" y="150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61;p66">
                <a:extLst>
                  <a:ext uri="{FF2B5EF4-FFF2-40B4-BE49-F238E27FC236}">
                    <a16:creationId xmlns:a16="http://schemas.microsoft.com/office/drawing/2014/main" id="{F99B01F4-BCCC-4706-BE49-7CDF4BB4B530}"/>
                  </a:ext>
                </a:extLst>
              </p:cNvPr>
              <p:cNvSpPr/>
              <p:nvPr/>
            </p:nvSpPr>
            <p:spPr>
              <a:xfrm>
                <a:off x="5298894" y="3936410"/>
                <a:ext cx="69933" cy="49891"/>
              </a:xfrm>
              <a:custGeom>
                <a:avLst/>
                <a:gdLst/>
                <a:ahLst/>
                <a:cxnLst/>
                <a:rect l="l" t="t" r="r" b="b"/>
                <a:pathLst>
                  <a:path w="2617" h="1867" extrusionOk="0">
                    <a:moveTo>
                      <a:pt x="0" y="1"/>
                    </a:moveTo>
                    <a:lnTo>
                      <a:pt x="0" y="359"/>
                    </a:lnTo>
                    <a:lnTo>
                      <a:pt x="2616" y="1867"/>
                    </a:lnTo>
                    <a:lnTo>
                      <a:pt x="2616" y="150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62;p66">
                <a:extLst>
                  <a:ext uri="{FF2B5EF4-FFF2-40B4-BE49-F238E27FC236}">
                    <a16:creationId xmlns:a16="http://schemas.microsoft.com/office/drawing/2014/main" id="{F9832A84-1C6F-486E-9CCD-2E70770D4D91}"/>
                  </a:ext>
                </a:extLst>
              </p:cNvPr>
              <p:cNvSpPr/>
              <p:nvPr/>
            </p:nvSpPr>
            <p:spPr>
              <a:xfrm>
                <a:off x="5381279" y="3542897"/>
                <a:ext cx="223747" cy="480364"/>
              </a:xfrm>
              <a:custGeom>
                <a:avLst/>
                <a:gdLst/>
                <a:ahLst/>
                <a:cxnLst/>
                <a:rect l="l" t="t" r="r" b="b"/>
                <a:pathLst>
                  <a:path w="8373" h="17976" extrusionOk="0">
                    <a:moveTo>
                      <a:pt x="8091" y="1"/>
                    </a:moveTo>
                    <a:cubicBezTo>
                      <a:pt x="8044" y="1"/>
                      <a:pt x="7995" y="13"/>
                      <a:pt x="7948" y="39"/>
                    </a:cubicBezTo>
                    <a:lnTo>
                      <a:pt x="0" y="4613"/>
                    </a:lnTo>
                    <a:lnTo>
                      <a:pt x="0" y="17976"/>
                    </a:lnTo>
                    <a:lnTo>
                      <a:pt x="8131" y="13294"/>
                    </a:lnTo>
                    <a:cubicBezTo>
                      <a:pt x="8281" y="13202"/>
                      <a:pt x="8373" y="13044"/>
                      <a:pt x="8373" y="12869"/>
                    </a:cubicBezTo>
                    <a:lnTo>
                      <a:pt x="8373" y="281"/>
                    </a:lnTo>
                    <a:cubicBezTo>
                      <a:pt x="8373" y="117"/>
                      <a:pt x="8239" y="1"/>
                      <a:pt x="8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63;p66">
                <a:extLst>
                  <a:ext uri="{FF2B5EF4-FFF2-40B4-BE49-F238E27FC236}">
                    <a16:creationId xmlns:a16="http://schemas.microsoft.com/office/drawing/2014/main" id="{E8FDE72B-10F8-452A-AAD7-5D30B67EEBFC}"/>
                  </a:ext>
                </a:extLst>
              </p:cNvPr>
              <p:cNvSpPr/>
              <p:nvPr/>
            </p:nvSpPr>
            <p:spPr>
              <a:xfrm>
                <a:off x="5330293" y="3849589"/>
                <a:ext cx="1236290" cy="711326"/>
              </a:xfrm>
              <a:custGeom>
                <a:avLst/>
                <a:gdLst/>
                <a:ahLst/>
                <a:cxnLst/>
                <a:rect l="l" t="t" r="r" b="b"/>
                <a:pathLst>
                  <a:path w="46264" h="26619" extrusionOk="0">
                    <a:moveTo>
                      <a:pt x="0" y="10206"/>
                    </a:moveTo>
                    <a:lnTo>
                      <a:pt x="28593" y="26618"/>
                    </a:lnTo>
                    <a:lnTo>
                      <a:pt x="46263" y="16413"/>
                    </a:lnTo>
                    <a:lnTo>
                      <a:pt x="176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64;p66">
                <a:extLst>
                  <a:ext uri="{FF2B5EF4-FFF2-40B4-BE49-F238E27FC236}">
                    <a16:creationId xmlns:a16="http://schemas.microsoft.com/office/drawing/2014/main" id="{0AB2CDD0-9A73-4BAF-BAF5-BCFF83DDBA91}"/>
                  </a:ext>
                </a:extLst>
              </p:cNvPr>
              <p:cNvSpPr/>
              <p:nvPr/>
            </p:nvSpPr>
            <p:spPr>
              <a:xfrm>
                <a:off x="5330293" y="3807502"/>
                <a:ext cx="1236290" cy="728482"/>
              </a:xfrm>
              <a:custGeom>
                <a:avLst/>
                <a:gdLst/>
                <a:ahLst/>
                <a:cxnLst/>
                <a:rect l="l" t="t" r="r" b="b"/>
                <a:pathLst>
                  <a:path w="46264" h="27261" extrusionOk="0">
                    <a:moveTo>
                      <a:pt x="17671" y="1"/>
                    </a:moveTo>
                    <a:lnTo>
                      <a:pt x="0" y="10215"/>
                    </a:lnTo>
                    <a:lnTo>
                      <a:pt x="0" y="10848"/>
                    </a:lnTo>
                    <a:lnTo>
                      <a:pt x="28593" y="27260"/>
                    </a:lnTo>
                    <a:lnTo>
                      <a:pt x="46263" y="17055"/>
                    </a:lnTo>
                    <a:lnTo>
                      <a:pt x="46263" y="16413"/>
                    </a:lnTo>
                    <a:lnTo>
                      <a:pt x="176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65;p66">
                <a:extLst>
                  <a:ext uri="{FF2B5EF4-FFF2-40B4-BE49-F238E27FC236}">
                    <a16:creationId xmlns:a16="http://schemas.microsoft.com/office/drawing/2014/main" id="{5D914DC8-49B1-4425-AD31-12ACB1044836}"/>
                  </a:ext>
                </a:extLst>
              </p:cNvPr>
              <p:cNvSpPr/>
              <p:nvPr/>
            </p:nvSpPr>
            <p:spPr>
              <a:xfrm>
                <a:off x="5330293" y="3807502"/>
                <a:ext cx="1236290" cy="711540"/>
              </a:xfrm>
              <a:custGeom>
                <a:avLst/>
                <a:gdLst/>
                <a:ahLst/>
                <a:cxnLst/>
                <a:rect l="l" t="t" r="r" b="b"/>
                <a:pathLst>
                  <a:path w="46264" h="26627" extrusionOk="0">
                    <a:moveTo>
                      <a:pt x="17671" y="1"/>
                    </a:moveTo>
                    <a:lnTo>
                      <a:pt x="0" y="10215"/>
                    </a:lnTo>
                    <a:lnTo>
                      <a:pt x="28593" y="26627"/>
                    </a:lnTo>
                    <a:lnTo>
                      <a:pt x="46263" y="16413"/>
                    </a:lnTo>
                    <a:lnTo>
                      <a:pt x="176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66;p66">
                <a:extLst>
                  <a:ext uri="{FF2B5EF4-FFF2-40B4-BE49-F238E27FC236}">
                    <a16:creationId xmlns:a16="http://schemas.microsoft.com/office/drawing/2014/main" id="{B6DD1762-5AC3-4D04-A2F8-88EE63DC7E9A}"/>
                  </a:ext>
                </a:extLst>
              </p:cNvPr>
              <p:cNvSpPr/>
              <p:nvPr/>
            </p:nvSpPr>
            <p:spPr>
              <a:xfrm>
                <a:off x="5362788" y="3758974"/>
                <a:ext cx="1176618" cy="733800"/>
              </a:xfrm>
              <a:custGeom>
                <a:avLst/>
                <a:gdLst/>
                <a:ahLst/>
                <a:cxnLst/>
                <a:rect l="l" t="t" r="r" b="b"/>
                <a:pathLst>
                  <a:path w="44031" h="27460" extrusionOk="0">
                    <a:moveTo>
                      <a:pt x="16679" y="1"/>
                    </a:moveTo>
                    <a:lnTo>
                      <a:pt x="1" y="9573"/>
                    </a:lnTo>
                    <a:lnTo>
                      <a:pt x="1" y="11756"/>
                    </a:lnTo>
                    <a:lnTo>
                      <a:pt x="27360" y="27460"/>
                    </a:lnTo>
                    <a:lnTo>
                      <a:pt x="44031" y="17888"/>
                    </a:lnTo>
                    <a:lnTo>
                      <a:pt x="44031" y="15713"/>
                    </a:lnTo>
                    <a:cubicBezTo>
                      <a:pt x="38157" y="9765"/>
                      <a:pt x="30609" y="8315"/>
                      <a:pt x="30609" y="8315"/>
                    </a:cubicBezTo>
                    <a:cubicBezTo>
                      <a:pt x="21886" y="617"/>
                      <a:pt x="16679" y="1"/>
                      <a:pt x="16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67;p66">
                <a:extLst>
                  <a:ext uri="{FF2B5EF4-FFF2-40B4-BE49-F238E27FC236}">
                    <a16:creationId xmlns:a16="http://schemas.microsoft.com/office/drawing/2014/main" id="{561A7450-32BF-4D16-8A4F-E4F416D80BFF}"/>
                  </a:ext>
                </a:extLst>
              </p:cNvPr>
              <p:cNvSpPr/>
              <p:nvPr/>
            </p:nvSpPr>
            <p:spPr>
              <a:xfrm>
                <a:off x="5362788" y="4014787"/>
                <a:ext cx="731128" cy="477985"/>
              </a:xfrm>
              <a:custGeom>
                <a:avLst/>
                <a:gdLst/>
                <a:ahLst/>
                <a:cxnLst/>
                <a:rect l="l" t="t" r="r" b="b"/>
                <a:pathLst>
                  <a:path w="27360" h="17887" extrusionOk="0">
                    <a:moveTo>
                      <a:pt x="1" y="0"/>
                    </a:moveTo>
                    <a:lnTo>
                      <a:pt x="1" y="2183"/>
                    </a:lnTo>
                    <a:lnTo>
                      <a:pt x="27360" y="17887"/>
                    </a:lnTo>
                    <a:lnTo>
                      <a:pt x="27360" y="15713"/>
                    </a:lnTo>
                    <a:cubicBezTo>
                      <a:pt x="21478" y="9764"/>
                      <a:pt x="13939" y="8323"/>
                      <a:pt x="13939" y="8323"/>
                    </a:cubicBezTo>
                    <a:cubicBezTo>
                      <a:pt x="5216" y="617"/>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68;p66">
                <a:extLst>
                  <a:ext uri="{FF2B5EF4-FFF2-40B4-BE49-F238E27FC236}">
                    <a16:creationId xmlns:a16="http://schemas.microsoft.com/office/drawing/2014/main" id="{C45AFA12-C06E-4B48-AA06-8A229FBF0132}"/>
                  </a:ext>
                </a:extLst>
              </p:cNvPr>
              <p:cNvSpPr/>
              <p:nvPr/>
            </p:nvSpPr>
            <p:spPr>
              <a:xfrm>
                <a:off x="6093911" y="4178862"/>
                <a:ext cx="445491" cy="313909"/>
              </a:xfrm>
              <a:custGeom>
                <a:avLst/>
                <a:gdLst/>
                <a:ahLst/>
                <a:cxnLst/>
                <a:rect l="l" t="t" r="r" b="b"/>
                <a:pathLst>
                  <a:path w="16671" h="11747" extrusionOk="0">
                    <a:moveTo>
                      <a:pt x="16671" y="0"/>
                    </a:moveTo>
                    <a:lnTo>
                      <a:pt x="0" y="9573"/>
                    </a:lnTo>
                    <a:lnTo>
                      <a:pt x="0" y="11747"/>
                    </a:lnTo>
                    <a:lnTo>
                      <a:pt x="16671" y="2175"/>
                    </a:lnTo>
                    <a:lnTo>
                      <a:pt x="16671" y="0"/>
                    </a:ln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69;p66">
                <a:extLst>
                  <a:ext uri="{FF2B5EF4-FFF2-40B4-BE49-F238E27FC236}">
                    <a16:creationId xmlns:a16="http://schemas.microsoft.com/office/drawing/2014/main" id="{42B8C881-E309-473C-80C9-74428F0FC2B2}"/>
                  </a:ext>
                </a:extLst>
              </p:cNvPr>
              <p:cNvSpPr/>
              <p:nvPr/>
            </p:nvSpPr>
            <p:spPr>
              <a:xfrm>
                <a:off x="5735243" y="3980128"/>
                <a:ext cx="773216" cy="343224"/>
              </a:xfrm>
              <a:custGeom>
                <a:avLst/>
                <a:gdLst/>
                <a:ahLst/>
                <a:cxnLst/>
                <a:rect l="l" t="t" r="r" b="b"/>
                <a:pathLst>
                  <a:path w="28935" h="12844" extrusionOk="0">
                    <a:moveTo>
                      <a:pt x="17715" y="1"/>
                    </a:moveTo>
                    <a:cubicBezTo>
                      <a:pt x="17052" y="1"/>
                      <a:pt x="16671" y="39"/>
                      <a:pt x="16671" y="39"/>
                    </a:cubicBezTo>
                    <a:lnTo>
                      <a:pt x="1" y="9620"/>
                    </a:lnTo>
                    <a:cubicBezTo>
                      <a:pt x="1" y="9620"/>
                      <a:pt x="392" y="9579"/>
                      <a:pt x="1072" y="9579"/>
                    </a:cubicBezTo>
                    <a:cubicBezTo>
                      <a:pt x="2417" y="9579"/>
                      <a:pt x="4894" y="9737"/>
                      <a:pt x="7715" y="10678"/>
                    </a:cubicBezTo>
                    <a:cubicBezTo>
                      <a:pt x="8365" y="10895"/>
                      <a:pt x="9023" y="11144"/>
                      <a:pt x="9698" y="11453"/>
                    </a:cubicBezTo>
                    <a:cubicBezTo>
                      <a:pt x="10548" y="11828"/>
                      <a:pt x="11406" y="12286"/>
                      <a:pt x="12264" y="12844"/>
                    </a:cubicBezTo>
                    <a:lnTo>
                      <a:pt x="28935" y="3272"/>
                    </a:lnTo>
                    <a:cubicBezTo>
                      <a:pt x="24404" y="360"/>
                      <a:pt x="19741" y="1"/>
                      <a:pt x="17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70;p66">
                <a:extLst>
                  <a:ext uri="{FF2B5EF4-FFF2-40B4-BE49-F238E27FC236}">
                    <a16:creationId xmlns:a16="http://schemas.microsoft.com/office/drawing/2014/main" id="{FE6478F3-A75D-49AC-AA10-ABA3B640BBC4}"/>
                  </a:ext>
                </a:extLst>
              </p:cNvPr>
              <p:cNvSpPr/>
              <p:nvPr/>
            </p:nvSpPr>
            <p:spPr>
              <a:xfrm>
                <a:off x="6160690" y="3999421"/>
                <a:ext cx="295016" cy="85298"/>
              </a:xfrm>
              <a:custGeom>
                <a:avLst/>
                <a:gdLst/>
                <a:ahLst/>
                <a:cxnLst/>
                <a:rect l="l" t="t" r="r" b="b"/>
                <a:pathLst>
                  <a:path w="11040" h="3192" extrusionOk="0">
                    <a:moveTo>
                      <a:pt x="0" y="392"/>
                    </a:moveTo>
                    <a:cubicBezTo>
                      <a:pt x="1767" y="367"/>
                      <a:pt x="6215" y="608"/>
                      <a:pt x="10648" y="3191"/>
                    </a:cubicBezTo>
                    <a:lnTo>
                      <a:pt x="10648" y="3191"/>
                    </a:lnTo>
                    <a:lnTo>
                      <a:pt x="11039" y="2966"/>
                    </a:lnTo>
                    <a:cubicBezTo>
                      <a:pt x="6965" y="525"/>
                      <a:pt x="2833" y="59"/>
                      <a:pt x="683" y="0"/>
                    </a:cubicBezTo>
                    <a:lnTo>
                      <a:pt x="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71;p66">
                <a:extLst>
                  <a:ext uri="{FF2B5EF4-FFF2-40B4-BE49-F238E27FC236}">
                    <a16:creationId xmlns:a16="http://schemas.microsoft.com/office/drawing/2014/main" id="{A4BECDAF-2AAF-4558-8CA6-828FAD6CCB43}"/>
                  </a:ext>
                </a:extLst>
              </p:cNvPr>
              <p:cNvSpPr/>
              <p:nvPr/>
            </p:nvSpPr>
            <p:spPr>
              <a:xfrm>
                <a:off x="6112830" y="4027026"/>
                <a:ext cx="294776" cy="85298"/>
              </a:xfrm>
              <a:custGeom>
                <a:avLst/>
                <a:gdLst/>
                <a:ahLst/>
                <a:cxnLst/>
                <a:rect l="l" t="t" r="r" b="b"/>
                <a:pathLst>
                  <a:path w="11031" h="3192" extrusionOk="0">
                    <a:moveTo>
                      <a:pt x="675" y="0"/>
                    </a:moveTo>
                    <a:lnTo>
                      <a:pt x="0" y="384"/>
                    </a:lnTo>
                    <a:cubicBezTo>
                      <a:pt x="51" y="383"/>
                      <a:pt x="104" y="383"/>
                      <a:pt x="160" y="383"/>
                    </a:cubicBezTo>
                    <a:cubicBezTo>
                      <a:pt x="2023" y="383"/>
                      <a:pt x="6343" y="683"/>
                      <a:pt x="10639" y="3191"/>
                    </a:cubicBezTo>
                    <a:lnTo>
                      <a:pt x="11031" y="2966"/>
                    </a:lnTo>
                    <a:cubicBezTo>
                      <a:pt x="6957" y="517"/>
                      <a:pt x="2824" y="59"/>
                      <a:pt x="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72;p66">
                <a:extLst>
                  <a:ext uri="{FF2B5EF4-FFF2-40B4-BE49-F238E27FC236}">
                    <a16:creationId xmlns:a16="http://schemas.microsoft.com/office/drawing/2014/main" id="{D6C906DF-BE23-4DA9-B86C-90A27DD272BF}"/>
                  </a:ext>
                </a:extLst>
              </p:cNvPr>
              <p:cNvSpPr/>
              <p:nvPr/>
            </p:nvSpPr>
            <p:spPr>
              <a:xfrm>
                <a:off x="6064730" y="4054416"/>
                <a:ext cx="295016" cy="85271"/>
              </a:xfrm>
              <a:custGeom>
                <a:avLst/>
                <a:gdLst/>
                <a:ahLst/>
                <a:cxnLst/>
                <a:rect l="l" t="t" r="r" b="b"/>
                <a:pathLst>
                  <a:path w="11040" h="3191" extrusionOk="0">
                    <a:moveTo>
                      <a:pt x="684" y="0"/>
                    </a:moveTo>
                    <a:lnTo>
                      <a:pt x="1" y="392"/>
                    </a:lnTo>
                    <a:cubicBezTo>
                      <a:pt x="72" y="391"/>
                      <a:pt x="149" y="390"/>
                      <a:pt x="229" y="390"/>
                    </a:cubicBezTo>
                    <a:cubicBezTo>
                      <a:pt x="2135" y="390"/>
                      <a:pt x="6403" y="713"/>
                      <a:pt x="10648" y="3191"/>
                    </a:cubicBezTo>
                    <a:lnTo>
                      <a:pt x="11039" y="2966"/>
                    </a:lnTo>
                    <a:cubicBezTo>
                      <a:pt x="6974" y="525"/>
                      <a:pt x="2833" y="58"/>
                      <a:pt x="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73;p66">
                <a:extLst>
                  <a:ext uri="{FF2B5EF4-FFF2-40B4-BE49-F238E27FC236}">
                    <a16:creationId xmlns:a16="http://schemas.microsoft.com/office/drawing/2014/main" id="{64F42BA3-7C50-44BB-A6A6-6EE5231BE9E9}"/>
                  </a:ext>
                </a:extLst>
              </p:cNvPr>
              <p:cNvSpPr/>
              <p:nvPr/>
            </p:nvSpPr>
            <p:spPr>
              <a:xfrm>
                <a:off x="6017538" y="4081780"/>
                <a:ext cx="294776" cy="85298"/>
              </a:xfrm>
              <a:custGeom>
                <a:avLst/>
                <a:gdLst/>
                <a:ahLst/>
                <a:cxnLst/>
                <a:rect l="l" t="t" r="r" b="b"/>
                <a:pathLst>
                  <a:path w="11031" h="3192" extrusionOk="0">
                    <a:moveTo>
                      <a:pt x="675" y="1"/>
                    </a:moveTo>
                    <a:lnTo>
                      <a:pt x="0" y="384"/>
                    </a:lnTo>
                    <a:cubicBezTo>
                      <a:pt x="51" y="384"/>
                      <a:pt x="105" y="383"/>
                      <a:pt x="160" y="383"/>
                    </a:cubicBezTo>
                    <a:cubicBezTo>
                      <a:pt x="2024" y="383"/>
                      <a:pt x="6343" y="684"/>
                      <a:pt x="10631" y="3192"/>
                    </a:cubicBezTo>
                    <a:lnTo>
                      <a:pt x="11031" y="2967"/>
                    </a:lnTo>
                    <a:cubicBezTo>
                      <a:pt x="6957" y="517"/>
                      <a:pt x="2825" y="51"/>
                      <a:pt x="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74;p66">
                <a:extLst>
                  <a:ext uri="{FF2B5EF4-FFF2-40B4-BE49-F238E27FC236}">
                    <a16:creationId xmlns:a16="http://schemas.microsoft.com/office/drawing/2014/main" id="{849EFA11-2CF8-4716-9AEC-8F1B125C2782}"/>
                  </a:ext>
                </a:extLst>
              </p:cNvPr>
              <p:cNvSpPr/>
              <p:nvPr/>
            </p:nvSpPr>
            <p:spPr>
              <a:xfrm>
                <a:off x="5969438" y="4109170"/>
                <a:ext cx="294803" cy="85512"/>
              </a:xfrm>
              <a:custGeom>
                <a:avLst/>
                <a:gdLst/>
                <a:ahLst/>
                <a:cxnLst/>
                <a:rect l="l" t="t" r="r" b="b"/>
                <a:pathLst>
                  <a:path w="11032" h="3200" extrusionOk="0">
                    <a:moveTo>
                      <a:pt x="676" y="1"/>
                    </a:moveTo>
                    <a:lnTo>
                      <a:pt x="1" y="392"/>
                    </a:lnTo>
                    <a:cubicBezTo>
                      <a:pt x="52" y="392"/>
                      <a:pt x="106" y="391"/>
                      <a:pt x="161" y="391"/>
                    </a:cubicBezTo>
                    <a:cubicBezTo>
                      <a:pt x="2032" y="391"/>
                      <a:pt x="6344" y="692"/>
                      <a:pt x="10640" y="3200"/>
                    </a:cubicBezTo>
                    <a:lnTo>
                      <a:pt x="11031" y="2975"/>
                    </a:lnTo>
                    <a:cubicBezTo>
                      <a:pt x="6957" y="525"/>
                      <a:pt x="2825" y="59"/>
                      <a:pt x="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75;p66">
                <a:extLst>
                  <a:ext uri="{FF2B5EF4-FFF2-40B4-BE49-F238E27FC236}">
                    <a16:creationId xmlns:a16="http://schemas.microsoft.com/office/drawing/2014/main" id="{44D0B77E-35D8-4239-BCFD-CD6581B86FFB}"/>
                  </a:ext>
                </a:extLst>
              </p:cNvPr>
              <p:cNvSpPr/>
              <p:nvPr/>
            </p:nvSpPr>
            <p:spPr>
              <a:xfrm>
                <a:off x="5918692" y="4138324"/>
                <a:ext cx="294776" cy="85539"/>
              </a:xfrm>
              <a:custGeom>
                <a:avLst/>
                <a:gdLst/>
                <a:ahLst/>
                <a:cxnLst/>
                <a:rect l="l" t="t" r="r" b="b"/>
                <a:pathLst>
                  <a:path w="11031" h="3201" extrusionOk="0">
                    <a:moveTo>
                      <a:pt x="675" y="1"/>
                    </a:moveTo>
                    <a:lnTo>
                      <a:pt x="0" y="392"/>
                    </a:lnTo>
                    <a:cubicBezTo>
                      <a:pt x="70" y="391"/>
                      <a:pt x="144" y="391"/>
                      <a:pt x="223" y="391"/>
                    </a:cubicBezTo>
                    <a:cubicBezTo>
                      <a:pt x="2119" y="391"/>
                      <a:pt x="6391" y="720"/>
                      <a:pt x="10639" y="3200"/>
                    </a:cubicBezTo>
                    <a:lnTo>
                      <a:pt x="11031" y="2975"/>
                    </a:lnTo>
                    <a:cubicBezTo>
                      <a:pt x="6965" y="534"/>
                      <a:pt x="2833" y="59"/>
                      <a:pt x="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76;p66">
                <a:extLst>
                  <a:ext uri="{FF2B5EF4-FFF2-40B4-BE49-F238E27FC236}">
                    <a16:creationId xmlns:a16="http://schemas.microsoft.com/office/drawing/2014/main" id="{3BFE492C-7BE9-4E57-84EF-D81ACB994215}"/>
                  </a:ext>
                </a:extLst>
              </p:cNvPr>
              <p:cNvSpPr/>
              <p:nvPr/>
            </p:nvSpPr>
            <p:spPr>
              <a:xfrm>
                <a:off x="5870165" y="4166169"/>
                <a:ext cx="294776" cy="85512"/>
              </a:xfrm>
              <a:custGeom>
                <a:avLst/>
                <a:gdLst/>
                <a:ahLst/>
                <a:cxnLst/>
                <a:rect l="l" t="t" r="r" b="b"/>
                <a:pathLst>
                  <a:path w="11031" h="3200" extrusionOk="0">
                    <a:moveTo>
                      <a:pt x="675" y="0"/>
                    </a:moveTo>
                    <a:lnTo>
                      <a:pt x="0" y="392"/>
                    </a:lnTo>
                    <a:cubicBezTo>
                      <a:pt x="51" y="391"/>
                      <a:pt x="105" y="391"/>
                      <a:pt x="161" y="391"/>
                    </a:cubicBezTo>
                    <a:cubicBezTo>
                      <a:pt x="2032" y="391"/>
                      <a:pt x="6351" y="691"/>
                      <a:pt x="10639" y="3199"/>
                    </a:cubicBezTo>
                    <a:lnTo>
                      <a:pt x="11031" y="2974"/>
                    </a:lnTo>
                    <a:cubicBezTo>
                      <a:pt x="6965" y="533"/>
                      <a:pt x="2833" y="67"/>
                      <a:pt x="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77;p66">
                <a:extLst>
                  <a:ext uri="{FF2B5EF4-FFF2-40B4-BE49-F238E27FC236}">
                    <a16:creationId xmlns:a16="http://schemas.microsoft.com/office/drawing/2014/main" id="{114229DE-F849-4375-9371-91D038A8A0A0}"/>
                  </a:ext>
                </a:extLst>
              </p:cNvPr>
              <p:cNvSpPr/>
              <p:nvPr/>
            </p:nvSpPr>
            <p:spPr>
              <a:xfrm>
                <a:off x="5821851" y="4193987"/>
                <a:ext cx="294776" cy="85298"/>
              </a:xfrm>
              <a:custGeom>
                <a:avLst/>
                <a:gdLst/>
                <a:ahLst/>
                <a:cxnLst/>
                <a:rect l="l" t="t" r="r" b="b"/>
                <a:pathLst>
                  <a:path w="11031" h="3192" extrusionOk="0">
                    <a:moveTo>
                      <a:pt x="675" y="1"/>
                    </a:moveTo>
                    <a:lnTo>
                      <a:pt x="0" y="392"/>
                    </a:lnTo>
                    <a:cubicBezTo>
                      <a:pt x="70" y="391"/>
                      <a:pt x="144" y="391"/>
                      <a:pt x="223" y="391"/>
                    </a:cubicBezTo>
                    <a:cubicBezTo>
                      <a:pt x="2119" y="391"/>
                      <a:pt x="6391" y="719"/>
                      <a:pt x="10639" y="3191"/>
                    </a:cubicBezTo>
                    <a:lnTo>
                      <a:pt x="11031" y="2967"/>
                    </a:lnTo>
                    <a:cubicBezTo>
                      <a:pt x="6965" y="526"/>
                      <a:pt x="2833" y="59"/>
                      <a:pt x="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78;p66">
                <a:extLst>
                  <a:ext uri="{FF2B5EF4-FFF2-40B4-BE49-F238E27FC236}">
                    <a16:creationId xmlns:a16="http://schemas.microsoft.com/office/drawing/2014/main" id="{F6DF820B-1219-4CE5-96E7-BB3BD6A7B08E}"/>
                  </a:ext>
                </a:extLst>
              </p:cNvPr>
              <p:cNvSpPr/>
              <p:nvPr/>
            </p:nvSpPr>
            <p:spPr>
              <a:xfrm>
                <a:off x="5790452" y="3787246"/>
                <a:ext cx="334860" cy="205737"/>
              </a:xfrm>
              <a:custGeom>
                <a:avLst/>
                <a:gdLst/>
                <a:ahLst/>
                <a:cxnLst/>
                <a:rect l="l" t="t" r="r" b="b"/>
                <a:pathLst>
                  <a:path w="12531" h="7699" extrusionOk="0">
                    <a:moveTo>
                      <a:pt x="492" y="1"/>
                    </a:moveTo>
                    <a:lnTo>
                      <a:pt x="1" y="284"/>
                    </a:lnTo>
                    <a:cubicBezTo>
                      <a:pt x="1792" y="801"/>
                      <a:pt x="6082" y="2492"/>
                      <a:pt x="12164" y="7699"/>
                    </a:cubicBezTo>
                    <a:lnTo>
                      <a:pt x="12531" y="7482"/>
                    </a:lnTo>
                    <a:cubicBezTo>
                      <a:pt x="6682" y="2450"/>
                      <a:pt x="2517"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979;p66">
                <a:extLst>
                  <a:ext uri="{FF2B5EF4-FFF2-40B4-BE49-F238E27FC236}">
                    <a16:creationId xmlns:a16="http://schemas.microsoft.com/office/drawing/2014/main" id="{211E8E31-E044-4E73-BFFD-19D6AAF49347}"/>
                  </a:ext>
                </a:extLst>
              </p:cNvPr>
              <p:cNvSpPr/>
              <p:nvPr/>
            </p:nvSpPr>
            <p:spPr>
              <a:xfrm>
                <a:off x="5743046" y="3814423"/>
                <a:ext cx="334619" cy="205950"/>
              </a:xfrm>
              <a:custGeom>
                <a:avLst/>
                <a:gdLst/>
                <a:ahLst/>
                <a:cxnLst/>
                <a:rect l="l" t="t" r="r" b="b"/>
                <a:pathLst>
                  <a:path w="12522" h="7707" extrusionOk="0">
                    <a:moveTo>
                      <a:pt x="492" y="0"/>
                    </a:moveTo>
                    <a:lnTo>
                      <a:pt x="0" y="283"/>
                    </a:lnTo>
                    <a:cubicBezTo>
                      <a:pt x="1800" y="808"/>
                      <a:pt x="6082" y="2508"/>
                      <a:pt x="12155" y="7706"/>
                    </a:cubicBezTo>
                    <a:lnTo>
                      <a:pt x="12522" y="7490"/>
                    </a:lnTo>
                    <a:cubicBezTo>
                      <a:pt x="6690" y="2466"/>
                      <a:pt x="2524" y="650"/>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980;p66">
                <a:extLst>
                  <a:ext uri="{FF2B5EF4-FFF2-40B4-BE49-F238E27FC236}">
                    <a16:creationId xmlns:a16="http://schemas.microsoft.com/office/drawing/2014/main" id="{3FB7E1DA-4635-4DF0-9F20-E227B018B582}"/>
                  </a:ext>
                </a:extLst>
              </p:cNvPr>
              <p:cNvSpPr/>
              <p:nvPr/>
            </p:nvSpPr>
            <p:spPr>
              <a:xfrm>
                <a:off x="5694492" y="3842241"/>
                <a:ext cx="334860" cy="205737"/>
              </a:xfrm>
              <a:custGeom>
                <a:avLst/>
                <a:gdLst/>
                <a:ahLst/>
                <a:cxnLst/>
                <a:rect l="l" t="t" r="r" b="b"/>
                <a:pathLst>
                  <a:path w="12531" h="7699" extrusionOk="0">
                    <a:moveTo>
                      <a:pt x="492" y="1"/>
                    </a:moveTo>
                    <a:lnTo>
                      <a:pt x="1" y="284"/>
                    </a:lnTo>
                    <a:cubicBezTo>
                      <a:pt x="1792" y="809"/>
                      <a:pt x="6074" y="2492"/>
                      <a:pt x="12164" y="7698"/>
                    </a:cubicBezTo>
                    <a:lnTo>
                      <a:pt x="12531" y="7490"/>
                    </a:lnTo>
                    <a:cubicBezTo>
                      <a:pt x="6683" y="2450"/>
                      <a:pt x="2517"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81;p66">
                <a:extLst>
                  <a:ext uri="{FF2B5EF4-FFF2-40B4-BE49-F238E27FC236}">
                    <a16:creationId xmlns:a16="http://schemas.microsoft.com/office/drawing/2014/main" id="{5ADFEAA9-0B0E-4AAD-8A67-EA896A488365}"/>
                  </a:ext>
                </a:extLst>
              </p:cNvPr>
              <p:cNvSpPr/>
              <p:nvPr/>
            </p:nvSpPr>
            <p:spPr>
              <a:xfrm>
                <a:off x="5646632" y="3869845"/>
                <a:ext cx="334860" cy="205737"/>
              </a:xfrm>
              <a:custGeom>
                <a:avLst/>
                <a:gdLst/>
                <a:ahLst/>
                <a:cxnLst/>
                <a:rect l="l" t="t" r="r" b="b"/>
                <a:pathLst>
                  <a:path w="12531" h="7699" extrusionOk="0">
                    <a:moveTo>
                      <a:pt x="492" y="1"/>
                    </a:moveTo>
                    <a:lnTo>
                      <a:pt x="1" y="284"/>
                    </a:lnTo>
                    <a:cubicBezTo>
                      <a:pt x="1800" y="809"/>
                      <a:pt x="6082" y="2492"/>
                      <a:pt x="12156" y="7699"/>
                    </a:cubicBezTo>
                    <a:lnTo>
                      <a:pt x="12531" y="7482"/>
                    </a:lnTo>
                    <a:cubicBezTo>
                      <a:pt x="6691" y="2450"/>
                      <a:pt x="2525"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82;p66">
                <a:extLst>
                  <a:ext uri="{FF2B5EF4-FFF2-40B4-BE49-F238E27FC236}">
                    <a16:creationId xmlns:a16="http://schemas.microsoft.com/office/drawing/2014/main" id="{448E0BF8-B60D-4144-8092-B3C2ADCD72C6}"/>
                  </a:ext>
                </a:extLst>
              </p:cNvPr>
              <p:cNvSpPr/>
              <p:nvPr/>
            </p:nvSpPr>
            <p:spPr>
              <a:xfrm>
                <a:off x="5598559" y="3897449"/>
                <a:ext cx="334860" cy="205737"/>
              </a:xfrm>
              <a:custGeom>
                <a:avLst/>
                <a:gdLst/>
                <a:ahLst/>
                <a:cxnLst/>
                <a:rect l="l" t="t" r="r" b="b"/>
                <a:pathLst>
                  <a:path w="12531" h="7699" extrusionOk="0">
                    <a:moveTo>
                      <a:pt x="492" y="1"/>
                    </a:moveTo>
                    <a:lnTo>
                      <a:pt x="0" y="284"/>
                    </a:lnTo>
                    <a:cubicBezTo>
                      <a:pt x="1800" y="809"/>
                      <a:pt x="6082" y="2492"/>
                      <a:pt x="12155" y="7699"/>
                    </a:cubicBezTo>
                    <a:lnTo>
                      <a:pt x="12530" y="7490"/>
                    </a:lnTo>
                    <a:cubicBezTo>
                      <a:pt x="6682" y="2458"/>
                      <a:pt x="2516"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83;p66">
                <a:extLst>
                  <a:ext uri="{FF2B5EF4-FFF2-40B4-BE49-F238E27FC236}">
                    <a16:creationId xmlns:a16="http://schemas.microsoft.com/office/drawing/2014/main" id="{B07710FF-3CC7-4545-9727-A6A525EBF92A}"/>
                  </a:ext>
                </a:extLst>
              </p:cNvPr>
              <p:cNvSpPr/>
              <p:nvPr/>
            </p:nvSpPr>
            <p:spPr>
              <a:xfrm>
                <a:off x="5550699" y="3924839"/>
                <a:ext cx="334860" cy="205950"/>
              </a:xfrm>
              <a:custGeom>
                <a:avLst/>
                <a:gdLst/>
                <a:ahLst/>
                <a:cxnLst/>
                <a:rect l="l" t="t" r="r" b="b"/>
                <a:pathLst>
                  <a:path w="12531" h="7707" extrusionOk="0">
                    <a:moveTo>
                      <a:pt x="492" y="0"/>
                    </a:moveTo>
                    <a:lnTo>
                      <a:pt x="0" y="284"/>
                    </a:lnTo>
                    <a:cubicBezTo>
                      <a:pt x="1800" y="809"/>
                      <a:pt x="6082" y="2500"/>
                      <a:pt x="12155" y="7707"/>
                    </a:cubicBezTo>
                    <a:lnTo>
                      <a:pt x="12530" y="7490"/>
                    </a:lnTo>
                    <a:cubicBezTo>
                      <a:pt x="6690" y="2458"/>
                      <a:pt x="2524" y="642"/>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84;p66">
                <a:extLst>
                  <a:ext uri="{FF2B5EF4-FFF2-40B4-BE49-F238E27FC236}">
                    <a16:creationId xmlns:a16="http://schemas.microsoft.com/office/drawing/2014/main" id="{FD38BEBF-D2FB-4C2D-9494-FB5B11E50B63}"/>
                  </a:ext>
                </a:extLst>
              </p:cNvPr>
              <p:cNvSpPr/>
              <p:nvPr/>
            </p:nvSpPr>
            <p:spPr>
              <a:xfrm>
                <a:off x="5502599" y="3952444"/>
                <a:ext cx="334860" cy="205950"/>
              </a:xfrm>
              <a:custGeom>
                <a:avLst/>
                <a:gdLst/>
                <a:ahLst/>
                <a:cxnLst/>
                <a:rect l="l" t="t" r="r" b="b"/>
                <a:pathLst>
                  <a:path w="12531" h="7707" extrusionOk="0">
                    <a:moveTo>
                      <a:pt x="492" y="0"/>
                    </a:moveTo>
                    <a:lnTo>
                      <a:pt x="0" y="284"/>
                    </a:lnTo>
                    <a:cubicBezTo>
                      <a:pt x="1800" y="809"/>
                      <a:pt x="6082" y="2491"/>
                      <a:pt x="12156" y="7707"/>
                    </a:cubicBezTo>
                    <a:lnTo>
                      <a:pt x="12531" y="7490"/>
                    </a:lnTo>
                    <a:cubicBezTo>
                      <a:pt x="6690" y="2458"/>
                      <a:pt x="2525" y="642"/>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85;p66">
                <a:extLst>
                  <a:ext uri="{FF2B5EF4-FFF2-40B4-BE49-F238E27FC236}">
                    <a16:creationId xmlns:a16="http://schemas.microsoft.com/office/drawing/2014/main" id="{5258C56F-0D73-4B1E-AFBA-DB249DA41922}"/>
                  </a:ext>
                </a:extLst>
              </p:cNvPr>
              <p:cNvSpPr/>
              <p:nvPr/>
            </p:nvSpPr>
            <p:spPr>
              <a:xfrm>
                <a:off x="5454499" y="3980048"/>
                <a:ext cx="334646" cy="205950"/>
              </a:xfrm>
              <a:custGeom>
                <a:avLst/>
                <a:gdLst/>
                <a:ahLst/>
                <a:cxnLst/>
                <a:rect l="l" t="t" r="r" b="b"/>
                <a:pathLst>
                  <a:path w="12523" h="7707" extrusionOk="0">
                    <a:moveTo>
                      <a:pt x="492" y="0"/>
                    </a:moveTo>
                    <a:lnTo>
                      <a:pt x="1" y="284"/>
                    </a:lnTo>
                    <a:cubicBezTo>
                      <a:pt x="1800" y="809"/>
                      <a:pt x="6083" y="2500"/>
                      <a:pt x="12156" y="7707"/>
                    </a:cubicBezTo>
                    <a:lnTo>
                      <a:pt x="12523" y="7490"/>
                    </a:lnTo>
                    <a:cubicBezTo>
                      <a:pt x="6683" y="2458"/>
                      <a:pt x="2517" y="650"/>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86;p66">
                <a:extLst>
                  <a:ext uri="{FF2B5EF4-FFF2-40B4-BE49-F238E27FC236}">
                    <a16:creationId xmlns:a16="http://schemas.microsoft.com/office/drawing/2014/main" id="{E84F66E2-A55A-40C5-8CA2-95DE412F8436}"/>
                  </a:ext>
                </a:extLst>
              </p:cNvPr>
              <p:cNvSpPr/>
              <p:nvPr/>
            </p:nvSpPr>
            <p:spPr>
              <a:xfrm>
                <a:off x="5802691" y="3891223"/>
                <a:ext cx="291222" cy="171452"/>
              </a:xfrm>
              <a:custGeom>
                <a:avLst/>
                <a:gdLst/>
                <a:ahLst/>
                <a:cxnLst/>
                <a:rect l="l" t="t" r="r" b="b"/>
                <a:pathLst>
                  <a:path w="10898" h="6416" extrusionOk="0">
                    <a:moveTo>
                      <a:pt x="10082" y="0"/>
                    </a:moveTo>
                    <a:lnTo>
                      <a:pt x="1" y="5782"/>
                    </a:lnTo>
                    <a:lnTo>
                      <a:pt x="676" y="5849"/>
                    </a:lnTo>
                    <a:lnTo>
                      <a:pt x="751" y="6415"/>
                    </a:lnTo>
                    <a:lnTo>
                      <a:pt x="10898" y="592"/>
                    </a:lnTo>
                    <a:lnTo>
                      <a:pt x="100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87;p66">
                <a:extLst>
                  <a:ext uri="{FF2B5EF4-FFF2-40B4-BE49-F238E27FC236}">
                    <a16:creationId xmlns:a16="http://schemas.microsoft.com/office/drawing/2014/main" id="{8E9BFB52-3771-4CF9-AEEB-8A191117EA13}"/>
                  </a:ext>
                </a:extLst>
              </p:cNvPr>
              <p:cNvSpPr/>
              <p:nvPr/>
            </p:nvSpPr>
            <p:spPr>
              <a:xfrm>
                <a:off x="5547359" y="4049499"/>
                <a:ext cx="99541" cy="52136"/>
              </a:xfrm>
              <a:custGeom>
                <a:avLst/>
                <a:gdLst/>
                <a:ahLst/>
                <a:cxnLst/>
                <a:rect l="l" t="t" r="r" b="b"/>
                <a:pathLst>
                  <a:path w="3725" h="1951" extrusionOk="0">
                    <a:moveTo>
                      <a:pt x="3283" y="1"/>
                    </a:moveTo>
                    <a:lnTo>
                      <a:pt x="0" y="1742"/>
                    </a:lnTo>
                    <a:cubicBezTo>
                      <a:pt x="117" y="1809"/>
                      <a:pt x="242" y="1875"/>
                      <a:pt x="358" y="1950"/>
                    </a:cubicBezTo>
                    <a:cubicBezTo>
                      <a:pt x="1383" y="1642"/>
                      <a:pt x="3216" y="759"/>
                      <a:pt x="3466" y="476"/>
                    </a:cubicBezTo>
                    <a:cubicBezTo>
                      <a:pt x="3724" y="192"/>
                      <a:pt x="3283" y="1"/>
                      <a:pt x="3283" y="1"/>
                    </a:cubicBezTo>
                    <a:close/>
                  </a:path>
                </a:pathLst>
              </a:custGeom>
              <a:solidFill>
                <a:srgbClr val="E6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88;p66">
                <a:extLst>
                  <a:ext uri="{FF2B5EF4-FFF2-40B4-BE49-F238E27FC236}">
                    <a16:creationId xmlns:a16="http://schemas.microsoft.com/office/drawing/2014/main" id="{2D20DB43-8C0A-43B1-9369-65C4A9006A2C}"/>
                  </a:ext>
                </a:extLst>
              </p:cNvPr>
              <p:cNvSpPr/>
              <p:nvPr/>
            </p:nvSpPr>
            <p:spPr>
              <a:xfrm>
                <a:off x="5539770" y="3734042"/>
                <a:ext cx="56812" cy="93849"/>
              </a:xfrm>
              <a:custGeom>
                <a:avLst/>
                <a:gdLst/>
                <a:ahLst/>
                <a:cxnLst/>
                <a:rect l="l" t="t" r="r" b="b"/>
                <a:pathLst>
                  <a:path w="2126" h="3512" extrusionOk="0">
                    <a:moveTo>
                      <a:pt x="384" y="1"/>
                    </a:moveTo>
                    <a:cubicBezTo>
                      <a:pt x="384" y="1"/>
                      <a:pt x="1" y="459"/>
                      <a:pt x="242" y="1209"/>
                    </a:cubicBezTo>
                    <a:cubicBezTo>
                      <a:pt x="384" y="1675"/>
                      <a:pt x="517" y="1717"/>
                      <a:pt x="551" y="1958"/>
                    </a:cubicBezTo>
                    <a:cubicBezTo>
                      <a:pt x="592" y="2208"/>
                      <a:pt x="242" y="2667"/>
                      <a:pt x="542" y="3366"/>
                    </a:cubicBezTo>
                    <a:cubicBezTo>
                      <a:pt x="587" y="3474"/>
                      <a:pt x="705" y="3512"/>
                      <a:pt x="847" y="3512"/>
                    </a:cubicBezTo>
                    <a:cubicBezTo>
                      <a:pt x="1178" y="3512"/>
                      <a:pt x="1642" y="3308"/>
                      <a:pt x="1642" y="3308"/>
                    </a:cubicBezTo>
                    <a:lnTo>
                      <a:pt x="2125" y="2667"/>
                    </a:lnTo>
                    <a:lnTo>
                      <a:pt x="1642" y="1350"/>
                    </a:lnTo>
                    <a:lnTo>
                      <a:pt x="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89;p66">
                <a:extLst>
                  <a:ext uri="{FF2B5EF4-FFF2-40B4-BE49-F238E27FC236}">
                    <a16:creationId xmlns:a16="http://schemas.microsoft.com/office/drawing/2014/main" id="{CE6BE12E-9517-4FA8-8541-D463B1E8A8AA}"/>
                  </a:ext>
                </a:extLst>
              </p:cNvPr>
              <p:cNvSpPr/>
              <p:nvPr/>
            </p:nvSpPr>
            <p:spPr>
              <a:xfrm>
                <a:off x="5552008" y="3782810"/>
                <a:ext cx="32548" cy="38534"/>
              </a:xfrm>
              <a:custGeom>
                <a:avLst/>
                <a:gdLst/>
                <a:ahLst/>
                <a:cxnLst/>
                <a:rect l="l" t="t" r="r" b="b"/>
                <a:pathLst>
                  <a:path w="1218" h="1442" extrusionOk="0">
                    <a:moveTo>
                      <a:pt x="193" y="0"/>
                    </a:moveTo>
                    <a:lnTo>
                      <a:pt x="193" y="0"/>
                    </a:lnTo>
                    <a:cubicBezTo>
                      <a:pt x="168" y="342"/>
                      <a:pt x="318" y="633"/>
                      <a:pt x="318" y="633"/>
                    </a:cubicBezTo>
                    <a:cubicBezTo>
                      <a:pt x="318" y="633"/>
                      <a:pt x="368" y="750"/>
                      <a:pt x="318" y="900"/>
                    </a:cubicBezTo>
                    <a:cubicBezTo>
                      <a:pt x="268" y="1042"/>
                      <a:pt x="1" y="1167"/>
                      <a:pt x="26" y="1383"/>
                    </a:cubicBezTo>
                    <a:cubicBezTo>
                      <a:pt x="31" y="1425"/>
                      <a:pt x="77" y="1441"/>
                      <a:pt x="149" y="1441"/>
                    </a:cubicBezTo>
                    <a:cubicBezTo>
                      <a:pt x="454" y="1441"/>
                      <a:pt x="1217" y="1142"/>
                      <a:pt x="1217" y="1142"/>
                    </a:cubicBezTo>
                    <a:lnTo>
                      <a:pt x="1159" y="492"/>
                    </a:lnTo>
                    <a:lnTo>
                      <a:pt x="1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90;p66">
                <a:extLst>
                  <a:ext uri="{FF2B5EF4-FFF2-40B4-BE49-F238E27FC236}">
                    <a16:creationId xmlns:a16="http://schemas.microsoft.com/office/drawing/2014/main" id="{D5CA8A50-218C-48B6-9EEB-6D6600100AEA}"/>
                  </a:ext>
                </a:extLst>
              </p:cNvPr>
              <p:cNvSpPr/>
              <p:nvPr/>
            </p:nvSpPr>
            <p:spPr>
              <a:xfrm>
                <a:off x="5354317" y="4249863"/>
                <a:ext cx="68383" cy="32174"/>
              </a:xfrm>
              <a:custGeom>
                <a:avLst/>
                <a:gdLst/>
                <a:ahLst/>
                <a:cxnLst/>
                <a:rect l="l" t="t" r="r" b="b"/>
                <a:pathLst>
                  <a:path w="2559" h="1204" extrusionOk="0">
                    <a:moveTo>
                      <a:pt x="2525" y="1"/>
                    </a:moveTo>
                    <a:lnTo>
                      <a:pt x="9" y="784"/>
                    </a:lnTo>
                    <a:cubicBezTo>
                      <a:pt x="9" y="784"/>
                      <a:pt x="1" y="917"/>
                      <a:pt x="26" y="1000"/>
                    </a:cubicBezTo>
                    <a:cubicBezTo>
                      <a:pt x="43" y="1075"/>
                      <a:pt x="184" y="1192"/>
                      <a:pt x="376" y="1200"/>
                    </a:cubicBezTo>
                    <a:cubicBezTo>
                      <a:pt x="406" y="1203"/>
                      <a:pt x="438" y="1204"/>
                      <a:pt x="470" y="1204"/>
                    </a:cubicBezTo>
                    <a:cubicBezTo>
                      <a:pt x="670" y="1204"/>
                      <a:pt x="899" y="1165"/>
                      <a:pt x="992" y="1150"/>
                    </a:cubicBezTo>
                    <a:cubicBezTo>
                      <a:pt x="1109" y="1134"/>
                      <a:pt x="1309" y="1067"/>
                      <a:pt x="1451" y="950"/>
                    </a:cubicBezTo>
                    <a:cubicBezTo>
                      <a:pt x="1601" y="834"/>
                      <a:pt x="1850" y="592"/>
                      <a:pt x="1984" y="484"/>
                    </a:cubicBezTo>
                    <a:cubicBezTo>
                      <a:pt x="2117" y="367"/>
                      <a:pt x="2217" y="342"/>
                      <a:pt x="2350" y="276"/>
                    </a:cubicBezTo>
                    <a:cubicBezTo>
                      <a:pt x="2484" y="201"/>
                      <a:pt x="2542" y="126"/>
                      <a:pt x="2550" y="84"/>
                    </a:cubicBezTo>
                    <a:cubicBezTo>
                      <a:pt x="2559" y="34"/>
                      <a:pt x="2525" y="1"/>
                      <a:pt x="2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91;p66">
                <a:extLst>
                  <a:ext uri="{FF2B5EF4-FFF2-40B4-BE49-F238E27FC236}">
                    <a16:creationId xmlns:a16="http://schemas.microsoft.com/office/drawing/2014/main" id="{31BEEF82-D52C-4AC7-A541-CD6E46AC5C81}"/>
                  </a:ext>
                </a:extLst>
              </p:cNvPr>
              <p:cNvSpPr/>
              <p:nvPr/>
            </p:nvSpPr>
            <p:spPr>
              <a:xfrm>
                <a:off x="5396191" y="4213147"/>
                <a:ext cx="23836" cy="30517"/>
              </a:xfrm>
              <a:custGeom>
                <a:avLst/>
                <a:gdLst/>
                <a:ahLst/>
                <a:cxnLst/>
                <a:rect l="l" t="t" r="r" b="b"/>
                <a:pathLst>
                  <a:path w="892" h="1142" extrusionOk="0">
                    <a:moveTo>
                      <a:pt x="0" y="0"/>
                    </a:moveTo>
                    <a:lnTo>
                      <a:pt x="0" y="792"/>
                    </a:lnTo>
                    <a:lnTo>
                      <a:pt x="0" y="1141"/>
                    </a:lnTo>
                    <a:lnTo>
                      <a:pt x="675" y="1141"/>
                    </a:lnTo>
                    <a:lnTo>
                      <a:pt x="8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92;p66">
                <a:extLst>
                  <a:ext uri="{FF2B5EF4-FFF2-40B4-BE49-F238E27FC236}">
                    <a16:creationId xmlns:a16="http://schemas.microsoft.com/office/drawing/2014/main" id="{52BF1A3F-DA8D-4571-87EC-31E4A27F5B66}"/>
                  </a:ext>
                </a:extLst>
              </p:cNvPr>
              <p:cNvSpPr/>
              <p:nvPr/>
            </p:nvSpPr>
            <p:spPr>
              <a:xfrm>
                <a:off x="5389724" y="3978712"/>
                <a:ext cx="174338" cy="244083"/>
              </a:xfrm>
              <a:custGeom>
                <a:avLst/>
                <a:gdLst/>
                <a:ahLst/>
                <a:cxnLst/>
                <a:rect l="l" t="t" r="r" b="b"/>
                <a:pathLst>
                  <a:path w="6524" h="9134" extrusionOk="0">
                    <a:moveTo>
                      <a:pt x="6041" y="1"/>
                    </a:moveTo>
                    <a:lnTo>
                      <a:pt x="5824" y="525"/>
                    </a:lnTo>
                    <a:cubicBezTo>
                      <a:pt x="5799" y="600"/>
                      <a:pt x="5732" y="659"/>
                      <a:pt x="5657" y="684"/>
                    </a:cubicBezTo>
                    <a:cubicBezTo>
                      <a:pt x="5008" y="925"/>
                      <a:pt x="1825" y="2000"/>
                      <a:pt x="525" y="2908"/>
                    </a:cubicBezTo>
                    <a:cubicBezTo>
                      <a:pt x="1" y="3266"/>
                      <a:pt x="176" y="7865"/>
                      <a:pt x="217" y="8840"/>
                    </a:cubicBezTo>
                    <a:cubicBezTo>
                      <a:pt x="226" y="8956"/>
                      <a:pt x="309" y="9065"/>
                      <a:pt x="425" y="9090"/>
                    </a:cubicBezTo>
                    <a:cubicBezTo>
                      <a:pt x="509" y="9114"/>
                      <a:pt x="618" y="9133"/>
                      <a:pt x="741" y="9133"/>
                    </a:cubicBezTo>
                    <a:cubicBezTo>
                      <a:pt x="789" y="9133"/>
                      <a:pt x="840" y="9130"/>
                      <a:pt x="892" y="9123"/>
                    </a:cubicBezTo>
                    <a:cubicBezTo>
                      <a:pt x="909" y="9123"/>
                      <a:pt x="925" y="9115"/>
                      <a:pt x="942" y="9115"/>
                    </a:cubicBezTo>
                    <a:cubicBezTo>
                      <a:pt x="1034" y="9090"/>
                      <a:pt x="1109" y="9023"/>
                      <a:pt x="1134" y="8931"/>
                    </a:cubicBezTo>
                    <a:cubicBezTo>
                      <a:pt x="1292" y="8298"/>
                      <a:pt x="1933" y="5616"/>
                      <a:pt x="1808" y="4191"/>
                    </a:cubicBezTo>
                    <a:lnTo>
                      <a:pt x="1808" y="4191"/>
                    </a:lnTo>
                    <a:cubicBezTo>
                      <a:pt x="1808" y="4191"/>
                      <a:pt x="1914" y="4201"/>
                      <a:pt x="2101" y="4201"/>
                    </a:cubicBezTo>
                    <a:cubicBezTo>
                      <a:pt x="2433" y="4201"/>
                      <a:pt x="3021" y="4170"/>
                      <a:pt x="3725" y="3999"/>
                    </a:cubicBezTo>
                    <a:cubicBezTo>
                      <a:pt x="3941" y="3949"/>
                      <a:pt x="4166" y="3883"/>
                      <a:pt x="4399" y="3808"/>
                    </a:cubicBezTo>
                    <a:cubicBezTo>
                      <a:pt x="5816" y="3308"/>
                      <a:pt x="6524" y="1375"/>
                      <a:pt x="6524" y="1375"/>
                    </a:cubicBezTo>
                    <a:lnTo>
                      <a:pt x="60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93;p66">
                <a:extLst>
                  <a:ext uri="{FF2B5EF4-FFF2-40B4-BE49-F238E27FC236}">
                    <a16:creationId xmlns:a16="http://schemas.microsoft.com/office/drawing/2014/main" id="{7258DA27-4A6A-4159-A9A7-89B0545ECC62}"/>
                  </a:ext>
                </a:extLst>
              </p:cNvPr>
              <p:cNvSpPr/>
              <p:nvPr/>
            </p:nvSpPr>
            <p:spPr>
              <a:xfrm>
                <a:off x="5413560" y="4056420"/>
                <a:ext cx="85940" cy="166107"/>
              </a:xfrm>
              <a:custGeom>
                <a:avLst/>
                <a:gdLst/>
                <a:ahLst/>
                <a:cxnLst/>
                <a:rect l="l" t="t" r="r" b="b"/>
                <a:pathLst>
                  <a:path w="3216" h="6216" extrusionOk="0">
                    <a:moveTo>
                      <a:pt x="3216" y="0"/>
                    </a:moveTo>
                    <a:lnTo>
                      <a:pt x="3216" y="0"/>
                    </a:lnTo>
                    <a:cubicBezTo>
                      <a:pt x="3176" y="16"/>
                      <a:pt x="1944" y="764"/>
                      <a:pt x="697" y="764"/>
                    </a:cubicBezTo>
                    <a:cubicBezTo>
                      <a:pt x="634" y="764"/>
                      <a:pt x="571" y="762"/>
                      <a:pt x="508" y="758"/>
                    </a:cubicBezTo>
                    <a:lnTo>
                      <a:pt x="508" y="758"/>
                    </a:lnTo>
                    <a:cubicBezTo>
                      <a:pt x="508" y="758"/>
                      <a:pt x="608" y="4082"/>
                      <a:pt x="0" y="6215"/>
                    </a:cubicBezTo>
                    <a:cubicBezTo>
                      <a:pt x="17" y="6215"/>
                      <a:pt x="33" y="6207"/>
                      <a:pt x="50" y="6207"/>
                    </a:cubicBezTo>
                    <a:cubicBezTo>
                      <a:pt x="142" y="6182"/>
                      <a:pt x="217" y="6115"/>
                      <a:pt x="242" y="6023"/>
                    </a:cubicBezTo>
                    <a:cubicBezTo>
                      <a:pt x="400" y="5390"/>
                      <a:pt x="1041" y="2708"/>
                      <a:pt x="916" y="1283"/>
                    </a:cubicBezTo>
                    <a:lnTo>
                      <a:pt x="916" y="1283"/>
                    </a:lnTo>
                    <a:cubicBezTo>
                      <a:pt x="916" y="1283"/>
                      <a:pt x="1022" y="1293"/>
                      <a:pt x="1209" y="1293"/>
                    </a:cubicBezTo>
                    <a:cubicBezTo>
                      <a:pt x="1541" y="1293"/>
                      <a:pt x="2129" y="1262"/>
                      <a:pt x="2833" y="1091"/>
                    </a:cubicBezTo>
                    <a:lnTo>
                      <a:pt x="3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94;p66">
                <a:extLst>
                  <a:ext uri="{FF2B5EF4-FFF2-40B4-BE49-F238E27FC236}">
                    <a16:creationId xmlns:a16="http://schemas.microsoft.com/office/drawing/2014/main" id="{BA2452D0-0BB4-4326-9749-0532881B2BE0}"/>
                  </a:ext>
                </a:extLst>
              </p:cNvPr>
              <p:cNvSpPr/>
              <p:nvPr/>
            </p:nvSpPr>
            <p:spPr>
              <a:xfrm>
                <a:off x="5517296" y="4209138"/>
                <a:ext cx="29208" cy="44974"/>
              </a:xfrm>
              <a:custGeom>
                <a:avLst/>
                <a:gdLst/>
                <a:ahLst/>
                <a:cxnLst/>
                <a:rect l="l" t="t" r="r" b="b"/>
                <a:pathLst>
                  <a:path w="1093" h="1683" extrusionOk="0">
                    <a:moveTo>
                      <a:pt x="642" y="0"/>
                    </a:moveTo>
                    <a:lnTo>
                      <a:pt x="0" y="717"/>
                    </a:lnTo>
                    <a:lnTo>
                      <a:pt x="300" y="1366"/>
                    </a:lnTo>
                    <a:cubicBezTo>
                      <a:pt x="300" y="1366"/>
                      <a:pt x="651" y="1682"/>
                      <a:pt x="871" y="1682"/>
                    </a:cubicBezTo>
                    <a:cubicBezTo>
                      <a:pt x="1007" y="1682"/>
                      <a:pt x="1093" y="1562"/>
                      <a:pt x="1017" y="1175"/>
                    </a:cubicBez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95;p66">
                <a:extLst>
                  <a:ext uri="{FF2B5EF4-FFF2-40B4-BE49-F238E27FC236}">
                    <a16:creationId xmlns:a16="http://schemas.microsoft.com/office/drawing/2014/main" id="{C68260DD-61AD-4122-B50B-EE1501B2DBB8}"/>
                  </a:ext>
                </a:extLst>
              </p:cNvPr>
              <p:cNvSpPr/>
              <p:nvPr/>
            </p:nvSpPr>
            <p:spPr>
              <a:xfrm>
                <a:off x="5453831" y="3978712"/>
                <a:ext cx="193952" cy="255601"/>
              </a:xfrm>
              <a:custGeom>
                <a:avLst/>
                <a:gdLst/>
                <a:ahLst/>
                <a:cxnLst/>
                <a:rect l="l" t="t" r="r" b="b"/>
                <a:pathLst>
                  <a:path w="7258" h="9565" extrusionOk="0">
                    <a:moveTo>
                      <a:pt x="3642" y="1"/>
                    </a:moveTo>
                    <a:lnTo>
                      <a:pt x="3600" y="1950"/>
                    </a:lnTo>
                    <a:cubicBezTo>
                      <a:pt x="3600" y="1950"/>
                      <a:pt x="876" y="3175"/>
                      <a:pt x="68" y="4024"/>
                    </a:cubicBezTo>
                    <a:cubicBezTo>
                      <a:pt x="59" y="4041"/>
                      <a:pt x="43" y="4074"/>
                      <a:pt x="34" y="4116"/>
                    </a:cubicBezTo>
                    <a:cubicBezTo>
                      <a:pt x="1" y="4216"/>
                      <a:pt x="18" y="4358"/>
                      <a:pt x="34" y="4441"/>
                    </a:cubicBezTo>
                    <a:cubicBezTo>
                      <a:pt x="184" y="5182"/>
                      <a:pt x="1959" y="8656"/>
                      <a:pt x="2334" y="9381"/>
                    </a:cubicBezTo>
                    <a:cubicBezTo>
                      <a:pt x="2384" y="9490"/>
                      <a:pt x="2492" y="9565"/>
                      <a:pt x="2617" y="9565"/>
                    </a:cubicBezTo>
                    <a:cubicBezTo>
                      <a:pt x="2792" y="9565"/>
                      <a:pt x="2959" y="9456"/>
                      <a:pt x="3067" y="9365"/>
                    </a:cubicBezTo>
                    <a:cubicBezTo>
                      <a:pt x="3083" y="9348"/>
                      <a:pt x="3100" y="9331"/>
                      <a:pt x="3117" y="9315"/>
                    </a:cubicBezTo>
                    <a:cubicBezTo>
                      <a:pt x="3183" y="9231"/>
                      <a:pt x="3208" y="9123"/>
                      <a:pt x="3183" y="9015"/>
                    </a:cubicBezTo>
                    <a:cubicBezTo>
                      <a:pt x="3058" y="8348"/>
                      <a:pt x="2684" y="6307"/>
                      <a:pt x="2367" y="5516"/>
                    </a:cubicBezTo>
                    <a:cubicBezTo>
                      <a:pt x="2284" y="5316"/>
                      <a:pt x="2209" y="5132"/>
                      <a:pt x="2142" y="4974"/>
                    </a:cubicBezTo>
                    <a:cubicBezTo>
                      <a:pt x="3950" y="4516"/>
                      <a:pt x="5458" y="3791"/>
                      <a:pt x="6166" y="3383"/>
                    </a:cubicBezTo>
                    <a:cubicBezTo>
                      <a:pt x="6974" y="2933"/>
                      <a:pt x="7157" y="2267"/>
                      <a:pt x="7216" y="1667"/>
                    </a:cubicBezTo>
                    <a:cubicBezTo>
                      <a:pt x="7257" y="1167"/>
                      <a:pt x="7099" y="392"/>
                      <a:pt x="7099" y="392"/>
                    </a:cubicBezTo>
                    <a:lnTo>
                      <a:pt x="6633" y="334"/>
                    </a:lnTo>
                    <a:lnTo>
                      <a:pt x="36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96;p66">
                <a:extLst>
                  <a:ext uri="{FF2B5EF4-FFF2-40B4-BE49-F238E27FC236}">
                    <a16:creationId xmlns:a16="http://schemas.microsoft.com/office/drawing/2014/main" id="{ECCC00C2-19D5-459B-AD61-6878F52CF676}"/>
                  </a:ext>
                </a:extLst>
              </p:cNvPr>
              <p:cNvSpPr/>
              <p:nvPr/>
            </p:nvSpPr>
            <p:spPr>
              <a:xfrm>
                <a:off x="5493460" y="3987610"/>
                <a:ext cx="154322" cy="240021"/>
              </a:xfrm>
              <a:custGeom>
                <a:avLst/>
                <a:gdLst/>
                <a:ahLst/>
                <a:cxnLst/>
                <a:rect l="l" t="t" r="r" b="b"/>
                <a:pathLst>
                  <a:path w="5775" h="8982" extrusionOk="0">
                    <a:moveTo>
                      <a:pt x="5150" y="1"/>
                    </a:moveTo>
                    <a:cubicBezTo>
                      <a:pt x="5141" y="17"/>
                      <a:pt x="5133" y="26"/>
                      <a:pt x="5133" y="26"/>
                    </a:cubicBezTo>
                    <a:cubicBezTo>
                      <a:pt x="5133" y="26"/>
                      <a:pt x="5524" y="1125"/>
                      <a:pt x="5133" y="1867"/>
                    </a:cubicBezTo>
                    <a:cubicBezTo>
                      <a:pt x="4741" y="2617"/>
                      <a:pt x="3383" y="3233"/>
                      <a:pt x="2134" y="3650"/>
                    </a:cubicBezTo>
                    <a:cubicBezTo>
                      <a:pt x="884" y="4066"/>
                      <a:pt x="1" y="4300"/>
                      <a:pt x="1" y="4300"/>
                    </a:cubicBezTo>
                    <a:cubicBezTo>
                      <a:pt x="1" y="4300"/>
                      <a:pt x="726" y="5341"/>
                      <a:pt x="892" y="6207"/>
                    </a:cubicBezTo>
                    <a:cubicBezTo>
                      <a:pt x="1034" y="6957"/>
                      <a:pt x="1451" y="8323"/>
                      <a:pt x="1634" y="8982"/>
                    </a:cubicBezTo>
                    <a:cubicBezTo>
                      <a:pt x="1700" y="8898"/>
                      <a:pt x="1725" y="8790"/>
                      <a:pt x="1700" y="8682"/>
                    </a:cubicBezTo>
                    <a:cubicBezTo>
                      <a:pt x="1575" y="8015"/>
                      <a:pt x="1201" y="5974"/>
                      <a:pt x="884" y="5183"/>
                    </a:cubicBezTo>
                    <a:cubicBezTo>
                      <a:pt x="801" y="4983"/>
                      <a:pt x="726" y="4799"/>
                      <a:pt x="659" y="4641"/>
                    </a:cubicBezTo>
                    <a:cubicBezTo>
                      <a:pt x="2467" y="4183"/>
                      <a:pt x="3975" y="3458"/>
                      <a:pt x="4683" y="3050"/>
                    </a:cubicBezTo>
                    <a:cubicBezTo>
                      <a:pt x="5491" y="2600"/>
                      <a:pt x="5674" y="1934"/>
                      <a:pt x="5733" y="1334"/>
                    </a:cubicBezTo>
                    <a:cubicBezTo>
                      <a:pt x="5774" y="834"/>
                      <a:pt x="5616" y="59"/>
                      <a:pt x="5616" y="59"/>
                    </a:cubicBezTo>
                    <a:lnTo>
                      <a:pt x="5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97;p66">
                <a:extLst>
                  <a:ext uri="{FF2B5EF4-FFF2-40B4-BE49-F238E27FC236}">
                    <a16:creationId xmlns:a16="http://schemas.microsoft.com/office/drawing/2014/main" id="{E05CA9A6-D35C-40A4-8340-54BDDA039F17}"/>
                  </a:ext>
                </a:extLst>
              </p:cNvPr>
              <p:cNvSpPr/>
              <p:nvPr/>
            </p:nvSpPr>
            <p:spPr>
              <a:xfrm>
                <a:off x="5354317" y="4229447"/>
                <a:ext cx="69933" cy="50719"/>
              </a:xfrm>
              <a:custGeom>
                <a:avLst/>
                <a:gdLst/>
                <a:ahLst/>
                <a:cxnLst/>
                <a:rect l="l" t="t" r="r" b="b"/>
                <a:pathLst>
                  <a:path w="2617" h="1898" extrusionOk="0">
                    <a:moveTo>
                      <a:pt x="1578" y="1"/>
                    </a:moveTo>
                    <a:cubicBezTo>
                      <a:pt x="1552" y="1"/>
                      <a:pt x="1533" y="5"/>
                      <a:pt x="1526" y="15"/>
                    </a:cubicBezTo>
                    <a:cubicBezTo>
                      <a:pt x="1467" y="98"/>
                      <a:pt x="1417" y="282"/>
                      <a:pt x="1242" y="440"/>
                    </a:cubicBezTo>
                    <a:cubicBezTo>
                      <a:pt x="1076" y="606"/>
                      <a:pt x="817" y="898"/>
                      <a:pt x="567" y="1015"/>
                    </a:cubicBezTo>
                    <a:cubicBezTo>
                      <a:pt x="326" y="1131"/>
                      <a:pt x="118" y="1231"/>
                      <a:pt x="51" y="1365"/>
                    </a:cubicBezTo>
                    <a:cubicBezTo>
                      <a:pt x="26" y="1423"/>
                      <a:pt x="1" y="1506"/>
                      <a:pt x="1" y="1590"/>
                    </a:cubicBezTo>
                    <a:cubicBezTo>
                      <a:pt x="9" y="1689"/>
                      <a:pt x="59" y="1789"/>
                      <a:pt x="184" y="1848"/>
                    </a:cubicBezTo>
                    <a:cubicBezTo>
                      <a:pt x="261" y="1883"/>
                      <a:pt x="366" y="1897"/>
                      <a:pt x="481" y="1897"/>
                    </a:cubicBezTo>
                    <a:cubicBezTo>
                      <a:pt x="715" y="1897"/>
                      <a:pt x="991" y="1840"/>
                      <a:pt x="1159" y="1789"/>
                    </a:cubicBezTo>
                    <a:cubicBezTo>
                      <a:pt x="1401" y="1714"/>
                      <a:pt x="1709" y="1306"/>
                      <a:pt x="2009" y="1140"/>
                    </a:cubicBezTo>
                    <a:cubicBezTo>
                      <a:pt x="2317" y="965"/>
                      <a:pt x="2392" y="948"/>
                      <a:pt x="2500" y="848"/>
                    </a:cubicBezTo>
                    <a:cubicBezTo>
                      <a:pt x="2617" y="740"/>
                      <a:pt x="2567" y="157"/>
                      <a:pt x="2334" y="57"/>
                    </a:cubicBezTo>
                    <a:cubicBezTo>
                      <a:pt x="2334" y="57"/>
                      <a:pt x="2294" y="382"/>
                      <a:pt x="1990" y="382"/>
                    </a:cubicBezTo>
                    <a:cubicBezTo>
                      <a:pt x="1982" y="382"/>
                      <a:pt x="1975" y="382"/>
                      <a:pt x="1967" y="382"/>
                    </a:cubicBezTo>
                    <a:cubicBezTo>
                      <a:pt x="1942" y="382"/>
                      <a:pt x="1925" y="373"/>
                      <a:pt x="1909" y="357"/>
                    </a:cubicBezTo>
                    <a:cubicBezTo>
                      <a:pt x="1892" y="332"/>
                      <a:pt x="1892" y="307"/>
                      <a:pt x="1900" y="273"/>
                    </a:cubicBezTo>
                    <a:cubicBezTo>
                      <a:pt x="1917" y="248"/>
                      <a:pt x="1934" y="223"/>
                      <a:pt x="1892" y="157"/>
                    </a:cubicBezTo>
                    <a:cubicBezTo>
                      <a:pt x="1828" y="54"/>
                      <a:pt x="1665"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98;p66">
                <a:extLst>
                  <a:ext uri="{FF2B5EF4-FFF2-40B4-BE49-F238E27FC236}">
                    <a16:creationId xmlns:a16="http://schemas.microsoft.com/office/drawing/2014/main" id="{E24D5054-210D-4F80-B347-D2C85697104B}"/>
                  </a:ext>
                </a:extLst>
              </p:cNvPr>
              <p:cNvSpPr/>
              <p:nvPr/>
            </p:nvSpPr>
            <p:spPr>
              <a:xfrm>
                <a:off x="5499927" y="4253203"/>
                <a:ext cx="56785" cy="44787"/>
              </a:xfrm>
              <a:custGeom>
                <a:avLst/>
                <a:gdLst/>
                <a:ahLst/>
                <a:cxnLst/>
                <a:rect l="l" t="t" r="r" b="b"/>
                <a:pathLst>
                  <a:path w="2125" h="1676" extrusionOk="0">
                    <a:moveTo>
                      <a:pt x="2042" y="1"/>
                    </a:moveTo>
                    <a:lnTo>
                      <a:pt x="684" y="959"/>
                    </a:lnTo>
                    <a:lnTo>
                      <a:pt x="1" y="1342"/>
                    </a:lnTo>
                    <a:cubicBezTo>
                      <a:pt x="1" y="1342"/>
                      <a:pt x="17" y="1525"/>
                      <a:pt x="267" y="1617"/>
                    </a:cubicBezTo>
                    <a:cubicBezTo>
                      <a:pt x="388" y="1660"/>
                      <a:pt x="489" y="1675"/>
                      <a:pt x="578" y="1675"/>
                    </a:cubicBezTo>
                    <a:cubicBezTo>
                      <a:pt x="678" y="1675"/>
                      <a:pt x="762" y="1656"/>
                      <a:pt x="842" y="1634"/>
                    </a:cubicBezTo>
                    <a:cubicBezTo>
                      <a:pt x="992" y="1592"/>
                      <a:pt x="1333" y="1484"/>
                      <a:pt x="1483" y="1292"/>
                    </a:cubicBezTo>
                    <a:cubicBezTo>
                      <a:pt x="1625" y="1109"/>
                      <a:pt x="1792" y="751"/>
                      <a:pt x="1825" y="684"/>
                    </a:cubicBezTo>
                    <a:cubicBezTo>
                      <a:pt x="1867" y="617"/>
                      <a:pt x="1892" y="576"/>
                      <a:pt x="1892" y="576"/>
                    </a:cubicBezTo>
                    <a:cubicBezTo>
                      <a:pt x="1992" y="492"/>
                      <a:pt x="2125" y="217"/>
                      <a:pt x="2125" y="159"/>
                    </a:cubicBezTo>
                    <a:cubicBezTo>
                      <a:pt x="2125" y="84"/>
                      <a:pt x="2042" y="1"/>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99;p66">
                <a:extLst>
                  <a:ext uri="{FF2B5EF4-FFF2-40B4-BE49-F238E27FC236}">
                    <a16:creationId xmlns:a16="http://schemas.microsoft.com/office/drawing/2014/main" id="{F6533DAE-EF41-43E5-B5E8-0FA19F4A76EF}"/>
                  </a:ext>
                </a:extLst>
              </p:cNvPr>
              <p:cNvSpPr/>
              <p:nvPr/>
            </p:nvSpPr>
            <p:spPr>
              <a:xfrm>
                <a:off x="5499472" y="4240403"/>
                <a:ext cx="56358" cy="56037"/>
              </a:xfrm>
              <a:custGeom>
                <a:avLst/>
                <a:gdLst/>
                <a:ahLst/>
                <a:cxnLst/>
                <a:rect l="l" t="t" r="r" b="b"/>
                <a:pathLst>
                  <a:path w="2109" h="2097" extrusionOk="0">
                    <a:moveTo>
                      <a:pt x="1711" y="0"/>
                    </a:moveTo>
                    <a:cubicBezTo>
                      <a:pt x="1694" y="0"/>
                      <a:pt x="1684" y="5"/>
                      <a:pt x="1684" y="5"/>
                    </a:cubicBezTo>
                    <a:cubicBezTo>
                      <a:pt x="1717" y="163"/>
                      <a:pt x="1459" y="388"/>
                      <a:pt x="1409" y="405"/>
                    </a:cubicBezTo>
                    <a:cubicBezTo>
                      <a:pt x="1392" y="413"/>
                      <a:pt x="1375" y="413"/>
                      <a:pt x="1367" y="413"/>
                    </a:cubicBezTo>
                    <a:cubicBezTo>
                      <a:pt x="1325" y="413"/>
                      <a:pt x="1300" y="396"/>
                      <a:pt x="1300" y="355"/>
                    </a:cubicBezTo>
                    <a:cubicBezTo>
                      <a:pt x="1300" y="305"/>
                      <a:pt x="1317" y="280"/>
                      <a:pt x="1259" y="221"/>
                    </a:cubicBezTo>
                    <a:cubicBezTo>
                      <a:pt x="1192" y="171"/>
                      <a:pt x="1092" y="138"/>
                      <a:pt x="992" y="138"/>
                    </a:cubicBezTo>
                    <a:cubicBezTo>
                      <a:pt x="988" y="138"/>
                      <a:pt x="984" y="138"/>
                      <a:pt x="980" y="138"/>
                    </a:cubicBezTo>
                    <a:cubicBezTo>
                      <a:pt x="889" y="138"/>
                      <a:pt x="859" y="224"/>
                      <a:pt x="851" y="271"/>
                    </a:cubicBezTo>
                    <a:cubicBezTo>
                      <a:pt x="817" y="496"/>
                      <a:pt x="742" y="1046"/>
                      <a:pt x="567" y="1138"/>
                    </a:cubicBezTo>
                    <a:cubicBezTo>
                      <a:pt x="401" y="1213"/>
                      <a:pt x="18" y="1421"/>
                      <a:pt x="1" y="1696"/>
                    </a:cubicBezTo>
                    <a:cubicBezTo>
                      <a:pt x="1" y="1713"/>
                      <a:pt x="1" y="1729"/>
                      <a:pt x="1" y="1738"/>
                    </a:cubicBezTo>
                    <a:cubicBezTo>
                      <a:pt x="14" y="1947"/>
                      <a:pt x="296" y="2096"/>
                      <a:pt x="563" y="2096"/>
                    </a:cubicBezTo>
                    <a:cubicBezTo>
                      <a:pt x="625" y="2096"/>
                      <a:pt x="686" y="2088"/>
                      <a:pt x="742" y="2071"/>
                    </a:cubicBezTo>
                    <a:cubicBezTo>
                      <a:pt x="992" y="2004"/>
                      <a:pt x="1234" y="1904"/>
                      <a:pt x="1359" y="1813"/>
                    </a:cubicBezTo>
                    <a:cubicBezTo>
                      <a:pt x="1467" y="1729"/>
                      <a:pt x="1659" y="1413"/>
                      <a:pt x="1850" y="1030"/>
                    </a:cubicBezTo>
                    <a:cubicBezTo>
                      <a:pt x="2017" y="846"/>
                      <a:pt x="2109" y="638"/>
                      <a:pt x="2100" y="580"/>
                    </a:cubicBezTo>
                    <a:cubicBezTo>
                      <a:pt x="2084" y="396"/>
                      <a:pt x="1842" y="113"/>
                      <a:pt x="1792" y="46"/>
                    </a:cubicBezTo>
                    <a:cubicBezTo>
                      <a:pt x="1763" y="8"/>
                      <a:pt x="1732" y="0"/>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000;p66">
                <a:extLst>
                  <a:ext uri="{FF2B5EF4-FFF2-40B4-BE49-F238E27FC236}">
                    <a16:creationId xmlns:a16="http://schemas.microsoft.com/office/drawing/2014/main" id="{2953A1BA-4A3B-4057-A281-55887623766A}"/>
                  </a:ext>
                </a:extLst>
              </p:cNvPr>
              <p:cNvSpPr/>
              <p:nvPr/>
            </p:nvSpPr>
            <p:spPr>
              <a:xfrm>
                <a:off x="5472322" y="3810628"/>
                <a:ext cx="110898" cy="186443"/>
              </a:xfrm>
              <a:custGeom>
                <a:avLst/>
                <a:gdLst/>
                <a:ahLst/>
                <a:cxnLst/>
                <a:rect l="l" t="t" r="r" b="b"/>
                <a:pathLst>
                  <a:path w="4150" h="6977" extrusionOk="0">
                    <a:moveTo>
                      <a:pt x="3500" y="1"/>
                    </a:moveTo>
                    <a:cubicBezTo>
                      <a:pt x="3316" y="42"/>
                      <a:pt x="3150" y="92"/>
                      <a:pt x="3025" y="167"/>
                    </a:cubicBezTo>
                    <a:cubicBezTo>
                      <a:pt x="3016" y="167"/>
                      <a:pt x="3000" y="176"/>
                      <a:pt x="2991" y="184"/>
                    </a:cubicBezTo>
                    <a:cubicBezTo>
                      <a:pt x="2925" y="234"/>
                      <a:pt x="2866" y="300"/>
                      <a:pt x="2800" y="367"/>
                    </a:cubicBezTo>
                    <a:cubicBezTo>
                      <a:pt x="2658" y="534"/>
                      <a:pt x="2533" y="759"/>
                      <a:pt x="2450" y="1059"/>
                    </a:cubicBezTo>
                    <a:lnTo>
                      <a:pt x="2450" y="1067"/>
                    </a:lnTo>
                    <a:cubicBezTo>
                      <a:pt x="2441" y="1075"/>
                      <a:pt x="2441" y="1084"/>
                      <a:pt x="2433" y="1092"/>
                    </a:cubicBezTo>
                    <a:cubicBezTo>
                      <a:pt x="2233" y="1875"/>
                      <a:pt x="2108" y="3200"/>
                      <a:pt x="2067" y="3641"/>
                    </a:cubicBezTo>
                    <a:cubicBezTo>
                      <a:pt x="1967" y="3758"/>
                      <a:pt x="1825" y="3941"/>
                      <a:pt x="1633" y="4224"/>
                    </a:cubicBezTo>
                    <a:cubicBezTo>
                      <a:pt x="1233" y="4816"/>
                      <a:pt x="217" y="6349"/>
                      <a:pt x="42" y="6615"/>
                    </a:cubicBezTo>
                    <a:cubicBezTo>
                      <a:pt x="42" y="6615"/>
                      <a:pt x="34" y="6624"/>
                      <a:pt x="34" y="6624"/>
                    </a:cubicBezTo>
                    <a:cubicBezTo>
                      <a:pt x="34" y="6624"/>
                      <a:pt x="34" y="6632"/>
                      <a:pt x="34" y="6632"/>
                    </a:cubicBezTo>
                    <a:cubicBezTo>
                      <a:pt x="25" y="6649"/>
                      <a:pt x="0" y="6690"/>
                      <a:pt x="9" y="6740"/>
                    </a:cubicBezTo>
                    <a:cubicBezTo>
                      <a:pt x="17" y="6774"/>
                      <a:pt x="25" y="6807"/>
                      <a:pt x="42" y="6840"/>
                    </a:cubicBezTo>
                    <a:cubicBezTo>
                      <a:pt x="100" y="6928"/>
                      <a:pt x="197" y="6977"/>
                      <a:pt x="292" y="6977"/>
                    </a:cubicBezTo>
                    <a:cubicBezTo>
                      <a:pt x="306" y="6977"/>
                      <a:pt x="320" y="6976"/>
                      <a:pt x="334" y="6974"/>
                    </a:cubicBezTo>
                    <a:cubicBezTo>
                      <a:pt x="392" y="6965"/>
                      <a:pt x="450" y="6940"/>
                      <a:pt x="500" y="6899"/>
                    </a:cubicBezTo>
                    <a:cubicBezTo>
                      <a:pt x="1025" y="6407"/>
                      <a:pt x="2358" y="5182"/>
                      <a:pt x="2866" y="4349"/>
                    </a:cubicBezTo>
                    <a:cubicBezTo>
                      <a:pt x="2891" y="4308"/>
                      <a:pt x="2916" y="4266"/>
                      <a:pt x="2941" y="4224"/>
                    </a:cubicBezTo>
                    <a:cubicBezTo>
                      <a:pt x="3008" y="4099"/>
                      <a:pt x="3083" y="3916"/>
                      <a:pt x="3175" y="3708"/>
                    </a:cubicBezTo>
                    <a:cubicBezTo>
                      <a:pt x="3483" y="2941"/>
                      <a:pt x="3849" y="1817"/>
                      <a:pt x="3849" y="1817"/>
                    </a:cubicBezTo>
                    <a:cubicBezTo>
                      <a:pt x="3999" y="1342"/>
                      <a:pt x="4149" y="884"/>
                      <a:pt x="4116" y="642"/>
                    </a:cubicBezTo>
                    <a:cubicBezTo>
                      <a:pt x="4083" y="384"/>
                      <a:pt x="3966" y="209"/>
                      <a:pt x="3816" y="101"/>
                    </a:cubicBezTo>
                    <a:cubicBezTo>
                      <a:pt x="3716" y="42"/>
                      <a:pt x="3608" y="9"/>
                      <a:pt x="3500" y="1"/>
                    </a:cubicBezTo>
                    <a:close/>
                  </a:path>
                </a:pathLst>
              </a:custGeom>
              <a:solidFill>
                <a:srgbClr val="E4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01;p66">
                <a:extLst>
                  <a:ext uri="{FF2B5EF4-FFF2-40B4-BE49-F238E27FC236}">
                    <a16:creationId xmlns:a16="http://schemas.microsoft.com/office/drawing/2014/main" id="{EF779991-A08E-45FF-85AA-B85BA3E0E448}"/>
                  </a:ext>
                </a:extLst>
              </p:cNvPr>
              <p:cNvSpPr/>
              <p:nvPr/>
            </p:nvSpPr>
            <p:spPr>
              <a:xfrm>
                <a:off x="5472322" y="3839114"/>
                <a:ext cx="65470" cy="151650"/>
              </a:xfrm>
              <a:custGeom>
                <a:avLst/>
                <a:gdLst/>
                <a:ahLst/>
                <a:cxnLst/>
                <a:rect l="l" t="t" r="r" b="b"/>
                <a:pathLst>
                  <a:path w="2450" h="5675" extrusionOk="0">
                    <a:moveTo>
                      <a:pt x="2450" y="1"/>
                    </a:moveTo>
                    <a:lnTo>
                      <a:pt x="2450" y="1"/>
                    </a:lnTo>
                    <a:cubicBezTo>
                      <a:pt x="2441" y="9"/>
                      <a:pt x="2441" y="18"/>
                      <a:pt x="2433" y="26"/>
                    </a:cubicBezTo>
                    <a:cubicBezTo>
                      <a:pt x="2233" y="809"/>
                      <a:pt x="2108" y="2134"/>
                      <a:pt x="2067" y="2575"/>
                    </a:cubicBezTo>
                    <a:cubicBezTo>
                      <a:pt x="1967" y="2692"/>
                      <a:pt x="1825" y="2875"/>
                      <a:pt x="1633" y="3158"/>
                    </a:cubicBezTo>
                    <a:cubicBezTo>
                      <a:pt x="1233" y="3750"/>
                      <a:pt x="217" y="5283"/>
                      <a:pt x="42" y="5549"/>
                    </a:cubicBezTo>
                    <a:cubicBezTo>
                      <a:pt x="42" y="5549"/>
                      <a:pt x="34" y="5558"/>
                      <a:pt x="34" y="5558"/>
                    </a:cubicBezTo>
                    <a:cubicBezTo>
                      <a:pt x="34" y="5558"/>
                      <a:pt x="34" y="5566"/>
                      <a:pt x="34" y="5566"/>
                    </a:cubicBezTo>
                    <a:cubicBezTo>
                      <a:pt x="25" y="5583"/>
                      <a:pt x="0" y="5624"/>
                      <a:pt x="9" y="5674"/>
                    </a:cubicBezTo>
                    <a:cubicBezTo>
                      <a:pt x="200" y="5349"/>
                      <a:pt x="2200" y="2617"/>
                      <a:pt x="2200" y="2617"/>
                    </a:cubicBezTo>
                    <a:cubicBezTo>
                      <a:pt x="2208" y="1784"/>
                      <a:pt x="2433" y="109"/>
                      <a:pt x="2450" y="1"/>
                    </a:cubicBezTo>
                    <a:close/>
                  </a:path>
                </a:pathLst>
              </a:custGeom>
              <a:solidFill>
                <a:srgbClr val="E7E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02;p66">
                <a:extLst>
                  <a:ext uri="{FF2B5EF4-FFF2-40B4-BE49-F238E27FC236}">
                    <a16:creationId xmlns:a16="http://schemas.microsoft.com/office/drawing/2014/main" id="{4005D8B0-8C90-4C61-8483-18905F274C56}"/>
                  </a:ext>
                </a:extLst>
              </p:cNvPr>
              <p:cNvSpPr/>
              <p:nvPr/>
            </p:nvSpPr>
            <p:spPr>
              <a:xfrm>
                <a:off x="5481221" y="3887001"/>
                <a:ext cx="75945" cy="109990"/>
              </a:xfrm>
              <a:custGeom>
                <a:avLst/>
                <a:gdLst/>
                <a:ahLst/>
                <a:cxnLst/>
                <a:rect l="l" t="t" r="r" b="b"/>
                <a:pathLst>
                  <a:path w="2842" h="4116" extrusionOk="0">
                    <a:moveTo>
                      <a:pt x="1884" y="0"/>
                    </a:moveTo>
                    <a:cubicBezTo>
                      <a:pt x="1884" y="0"/>
                      <a:pt x="1867" y="200"/>
                      <a:pt x="2092" y="683"/>
                    </a:cubicBezTo>
                    <a:cubicBezTo>
                      <a:pt x="2242" y="1008"/>
                      <a:pt x="2292" y="1066"/>
                      <a:pt x="2317" y="1250"/>
                    </a:cubicBezTo>
                    <a:cubicBezTo>
                      <a:pt x="2350" y="1433"/>
                      <a:pt x="2233" y="1650"/>
                      <a:pt x="2017" y="1941"/>
                    </a:cubicBezTo>
                    <a:cubicBezTo>
                      <a:pt x="1817" y="2208"/>
                      <a:pt x="276" y="3832"/>
                      <a:pt x="1" y="4116"/>
                    </a:cubicBezTo>
                    <a:cubicBezTo>
                      <a:pt x="59" y="4107"/>
                      <a:pt x="117" y="4082"/>
                      <a:pt x="167" y="4041"/>
                    </a:cubicBezTo>
                    <a:cubicBezTo>
                      <a:pt x="717" y="3524"/>
                      <a:pt x="2167" y="2200"/>
                      <a:pt x="2608" y="1366"/>
                    </a:cubicBezTo>
                    <a:cubicBezTo>
                      <a:pt x="2675" y="1241"/>
                      <a:pt x="2750" y="1058"/>
                      <a:pt x="2842" y="850"/>
                    </a:cubicBezTo>
                    <a:cubicBezTo>
                      <a:pt x="2700" y="525"/>
                      <a:pt x="2550" y="192"/>
                      <a:pt x="2517" y="192"/>
                    </a:cubicBezTo>
                    <a:cubicBezTo>
                      <a:pt x="2467" y="183"/>
                      <a:pt x="1884" y="0"/>
                      <a:pt x="1884" y="0"/>
                    </a:cubicBezTo>
                    <a:close/>
                  </a:path>
                </a:pathLst>
              </a:custGeom>
              <a:solidFill>
                <a:srgbClr val="DF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03;p66">
                <a:extLst>
                  <a:ext uri="{FF2B5EF4-FFF2-40B4-BE49-F238E27FC236}">
                    <a16:creationId xmlns:a16="http://schemas.microsoft.com/office/drawing/2014/main" id="{4D6E70FF-B533-4246-82DD-394F548015DE}"/>
                  </a:ext>
                </a:extLst>
              </p:cNvPr>
              <p:cNvSpPr/>
              <p:nvPr/>
            </p:nvSpPr>
            <p:spPr>
              <a:xfrm>
                <a:off x="5531539" y="3833102"/>
                <a:ext cx="18492" cy="52349"/>
              </a:xfrm>
              <a:custGeom>
                <a:avLst/>
                <a:gdLst/>
                <a:ahLst/>
                <a:cxnLst/>
                <a:rect l="l" t="t" r="r" b="b"/>
                <a:pathLst>
                  <a:path w="692" h="1959" extrusionOk="0">
                    <a:moveTo>
                      <a:pt x="517" y="1"/>
                    </a:moveTo>
                    <a:cubicBezTo>
                      <a:pt x="517" y="1"/>
                      <a:pt x="550" y="493"/>
                      <a:pt x="384" y="826"/>
                    </a:cubicBezTo>
                    <a:cubicBezTo>
                      <a:pt x="217" y="1151"/>
                      <a:pt x="59" y="1467"/>
                      <a:pt x="1" y="1959"/>
                    </a:cubicBezTo>
                    <a:lnTo>
                      <a:pt x="692" y="1151"/>
                    </a:lnTo>
                    <a:lnTo>
                      <a:pt x="517" y="1"/>
                    </a:lnTo>
                    <a:close/>
                  </a:path>
                </a:pathLst>
              </a:custGeom>
              <a:solidFill>
                <a:srgbClr val="DF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04;p66">
                <a:extLst>
                  <a:ext uri="{FF2B5EF4-FFF2-40B4-BE49-F238E27FC236}">
                    <a16:creationId xmlns:a16="http://schemas.microsoft.com/office/drawing/2014/main" id="{78651EDC-8251-4D25-A66A-FB1DBFCBB50E}"/>
                  </a:ext>
                </a:extLst>
              </p:cNvPr>
              <p:cNvSpPr/>
              <p:nvPr/>
            </p:nvSpPr>
            <p:spPr>
              <a:xfrm>
                <a:off x="5472322" y="3810628"/>
                <a:ext cx="110898" cy="186443"/>
              </a:xfrm>
              <a:custGeom>
                <a:avLst/>
                <a:gdLst/>
                <a:ahLst/>
                <a:cxnLst/>
                <a:rect l="l" t="t" r="r" b="b"/>
                <a:pathLst>
                  <a:path w="4150" h="6977" extrusionOk="0">
                    <a:moveTo>
                      <a:pt x="3500" y="1"/>
                    </a:moveTo>
                    <a:cubicBezTo>
                      <a:pt x="3316" y="42"/>
                      <a:pt x="3150" y="92"/>
                      <a:pt x="3025" y="167"/>
                    </a:cubicBezTo>
                    <a:cubicBezTo>
                      <a:pt x="3016" y="167"/>
                      <a:pt x="3000" y="176"/>
                      <a:pt x="2991" y="184"/>
                    </a:cubicBezTo>
                    <a:cubicBezTo>
                      <a:pt x="2925" y="234"/>
                      <a:pt x="2866" y="300"/>
                      <a:pt x="2800" y="367"/>
                    </a:cubicBezTo>
                    <a:cubicBezTo>
                      <a:pt x="2658" y="534"/>
                      <a:pt x="2533" y="759"/>
                      <a:pt x="2450" y="1059"/>
                    </a:cubicBezTo>
                    <a:lnTo>
                      <a:pt x="2450" y="1067"/>
                    </a:lnTo>
                    <a:cubicBezTo>
                      <a:pt x="2441" y="1075"/>
                      <a:pt x="2441" y="1084"/>
                      <a:pt x="2433" y="1092"/>
                    </a:cubicBezTo>
                    <a:cubicBezTo>
                      <a:pt x="2233" y="1875"/>
                      <a:pt x="2108" y="3200"/>
                      <a:pt x="2067" y="3641"/>
                    </a:cubicBezTo>
                    <a:cubicBezTo>
                      <a:pt x="1967" y="3758"/>
                      <a:pt x="1825" y="3941"/>
                      <a:pt x="1633" y="4224"/>
                    </a:cubicBezTo>
                    <a:cubicBezTo>
                      <a:pt x="1233" y="4816"/>
                      <a:pt x="217" y="6349"/>
                      <a:pt x="42" y="6615"/>
                    </a:cubicBezTo>
                    <a:cubicBezTo>
                      <a:pt x="42" y="6615"/>
                      <a:pt x="34" y="6624"/>
                      <a:pt x="34" y="6624"/>
                    </a:cubicBezTo>
                    <a:cubicBezTo>
                      <a:pt x="34" y="6624"/>
                      <a:pt x="34" y="6632"/>
                      <a:pt x="34" y="6632"/>
                    </a:cubicBezTo>
                    <a:cubicBezTo>
                      <a:pt x="25" y="6649"/>
                      <a:pt x="0" y="6690"/>
                      <a:pt x="9" y="6740"/>
                    </a:cubicBezTo>
                    <a:cubicBezTo>
                      <a:pt x="17" y="6774"/>
                      <a:pt x="25" y="6807"/>
                      <a:pt x="42" y="6840"/>
                    </a:cubicBezTo>
                    <a:cubicBezTo>
                      <a:pt x="100" y="6928"/>
                      <a:pt x="197" y="6977"/>
                      <a:pt x="292" y="6977"/>
                    </a:cubicBezTo>
                    <a:cubicBezTo>
                      <a:pt x="306" y="6977"/>
                      <a:pt x="320" y="6976"/>
                      <a:pt x="334" y="6974"/>
                    </a:cubicBezTo>
                    <a:cubicBezTo>
                      <a:pt x="392" y="6965"/>
                      <a:pt x="450" y="6940"/>
                      <a:pt x="500" y="6899"/>
                    </a:cubicBezTo>
                    <a:cubicBezTo>
                      <a:pt x="1025" y="6407"/>
                      <a:pt x="2358" y="5182"/>
                      <a:pt x="2866" y="4349"/>
                    </a:cubicBezTo>
                    <a:cubicBezTo>
                      <a:pt x="2891" y="4308"/>
                      <a:pt x="2916" y="4266"/>
                      <a:pt x="2941" y="4224"/>
                    </a:cubicBezTo>
                    <a:cubicBezTo>
                      <a:pt x="3008" y="4099"/>
                      <a:pt x="3083" y="3916"/>
                      <a:pt x="3175" y="3708"/>
                    </a:cubicBezTo>
                    <a:cubicBezTo>
                      <a:pt x="3483" y="2941"/>
                      <a:pt x="3849" y="1817"/>
                      <a:pt x="3849" y="1817"/>
                    </a:cubicBezTo>
                    <a:cubicBezTo>
                      <a:pt x="3999" y="1342"/>
                      <a:pt x="4149" y="884"/>
                      <a:pt x="4116" y="642"/>
                    </a:cubicBezTo>
                    <a:cubicBezTo>
                      <a:pt x="4083" y="384"/>
                      <a:pt x="3966" y="209"/>
                      <a:pt x="3816" y="101"/>
                    </a:cubicBezTo>
                    <a:cubicBezTo>
                      <a:pt x="3716" y="42"/>
                      <a:pt x="3608" y="9"/>
                      <a:pt x="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005;p66">
                <a:extLst>
                  <a:ext uri="{FF2B5EF4-FFF2-40B4-BE49-F238E27FC236}">
                    <a16:creationId xmlns:a16="http://schemas.microsoft.com/office/drawing/2014/main" id="{15BADF1D-CE8E-4EAB-AF1C-56E5CB65024B}"/>
                  </a:ext>
                </a:extLst>
              </p:cNvPr>
              <p:cNvSpPr/>
              <p:nvPr/>
            </p:nvSpPr>
            <p:spPr>
              <a:xfrm>
                <a:off x="5529989" y="3809105"/>
                <a:ext cx="135162" cy="189676"/>
              </a:xfrm>
              <a:custGeom>
                <a:avLst/>
                <a:gdLst/>
                <a:ahLst/>
                <a:cxnLst/>
                <a:rect l="l" t="t" r="r" b="b"/>
                <a:pathLst>
                  <a:path w="5058" h="7098" extrusionOk="0">
                    <a:moveTo>
                      <a:pt x="1971" y="0"/>
                    </a:moveTo>
                    <a:cubicBezTo>
                      <a:pt x="1749" y="0"/>
                      <a:pt x="1534" y="19"/>
                      <a:pt x="1342" y="58"/>
                    </a:cubicBezTo>
                    <a:cubicBezTo>
                      <a:pt x="1158" y="99"/>
                      <a:pt x="992" y="149"/>
                      <a:pt x="867" y="224"/>
                    </a:cubicBezTo>
                    <a:cubicBezTo>
                      <a:pt x="858" y="224"/>
                      <a:pt x="842" y="233"/>
                      <a:pt x="833" y="241"/>
                    </a:cubicBezTo>
                    <a:cubicBezTo>
                      <a:pt x="750" y="299"/>
                      <a:pt x="692" y="357"/>
                      <a:pt x="642" y="424"/>
                    </a:cubicBezTo>
                    <a:cubicBezTo>
                      <a:pt x="458" y="707"/>
                      <a:pt x="517" y="1107"/>
                      <a:pt x="542" y="1507"/>
                    </a:cubicBezTo>
                    <a:cubicBezTo>
                      <a:pt x="575" y="2015"/>
                      <a:pt x="0" y="2415"/>
                      <a:pt x="67" y="2998"/>
                    </a:cubicBezTo>
                    <a:cubicBezTo>
                      <a:pt x="75" y="3107"/>
                      <a:pt x="150" y="3248"/>
                      <a:pt x="242" y="3415"/>
                    </a:cubicBezTo>
                    <a:lnTo>
                      <a:pt x="242" y="3423"/>
                    </a:lnTo>
                    <a:cubicBezTo>
                      <a:pt x="392" y="3673"/>
                      <a:pt x="583" y="3973"/>
                      <a:pt x="675" y="4265"/>
                    </a:cubicBezTo>
                    <a:cubicBezTo>
                      <a:pt x="683" y="4290"/>
                      <a:pt x="692" y="4323"/>
                      <a:pt x="700" y="4348"/>
                    </a:cubicBezTo>
                    <a:cubicBezTo>
                      <a:pt x="700" y="4365"/>
                      <a:pt x="708" y="4381"/>
                      <a:pt x="708" y="4406"/>
                    </a:cubicBezTo>
                    <a:cubicBezTo>
                      <a:pt x="775" y="4723"/>
                      <a:pt x="792" y="5314"/>
                      <a:pt x="792" y="5764"/>
                    </a:cubicBezTo>
                    <a:cubicBezTo>
                      <a:pt x="792" y="5773"/>
                      <a:pt x="783" y="6039"/>
                      <a:pt x="725" y="6256"/>
                    </a:cubicBezTo>
                    <a:cubicBezTo>
                      <a:pt x="708" y="6306"/>
                      <a:pt x="833" y="6397"/>
                      <a:pt x="883" y="6422"/>
                    </a:cubicBezTo>
                    <a:cubicBezTo>
                      <a:pt x="892" y="6431"/>
                      <a:pt x="900" y="6431"/>
                      <a:pt x="900" y="6431"/>
                    </a:cubicBezTo>
                    <a:cubicBezTo>
                      <a:pt x="1250" y="6647"/>
                      <a:pt x="2266" y="7006"/>
                      <a:pt x="2883" y="7081"/>
                    </a:cubicBezTo>
                    <a:cubicBezTo>
                      <a:pt x="2966" y="7097"/>
                      <a:pt x="3041" y="7097"/>
                      <a:pt x="3108" y="7097"/>
                    </a:cubicBezTo>
                    <a:lnTo>
                      <a:pt x="3141" y="7097"/>
                    </a:lnTo>
                    <a:cubicBezTo>
                      <a:pt x="3974" y="7072"/>
                      <a:pt x="4249" y="6739"/>
                      <a:pt x="4249" y="6739"/>
                    </a:cubicBezTo>
                    <a:cubicBezTo>
                      <a:pt x="4324" y="6664"/>
                      <a:pt x="4299" y="6606"/>
                      <a:pt x="4257" y="6514"/>
                    </a:cubicBezTo>
                    <a:cubicBezTo>
                      <a:pt x="4199" y="6381"/>
                      <a:pt x="4049" y="6006"/>
                      <a:pt x="4049" y="6006"/>
                    </a:cubicBezTo>
                    <a:cubicBezTo>
                      <a:pt x="3941" y="5623"/>
                      <a:pt x="4041" y="4690"/>
                      <a:pt x="4216" y="4073"/>
                    </a:cubicBezTo>
                    <a:cubicBezTo>
                      <a:pt x="4241" y="3998"/>
                      <a:pt x="4266" y="3923"/>
                      <a:pt x="4291" y="3857"/>
                    </a:cubicBezTo>
                    <a:cubicBezTo>
                      <a:pt x="4516" y="3265"/>
                      <a:pt x="5057" y="2099"/>
                      <a:pt x="4882" y="1466"/>
                    </a:cubicBezTo>
                    <a:cubicBezTo>
                      <a:pt x="4716" y="832"/>
                      <a:pt x="3016" y="141"/>
                      <a:pt x="3016" y="141"/>
                    </a:cubicBezTo>
                    <a:cubicBezTo>
                      <a:pt x="2698" y="49"/>
                      <a:pt x="2326" y="0"/>
                      <a:pt x="1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06;p66">
                <a:extLst>
                  <a:ext uri="{FF2B5EF4-FFF2-40B4-BE49-F238E27FC236}">
                    <a16:creationId xmlns:a16="http://schemas.microsoft.com/office/drawing/2014/main" id="{104D3913-218D-4FE5-A601-A0EFC8BBF878}"/>
                  </a:ext>
                </a:extLst>
              </p:cNvPr>
              <p:cNvSpPr/>
              <p:nvPr/>
            </p:nvSpPr>
            <p:spPr>
              <a:xfrm>
                <a:off x="5536429" y="3900335"/>
                <a:ext cx="109135" cy="98446"/>
              </a:xfrm>
              <a:custGeom>
                <a:avLst/>
                <a:gdLst/>
                <a:ahLst/>
                <a:cxnLst/>
                <a:rect l="l" t="t" r="r" b="b"/>
                <a:pathLst>
                  <a:path w="4084" h="3684" extrusionOk="0">
                    <a:moveTo>
                      <a:pt x="1" y="1"/>
                    </a:moveTo>
                    <a:lnTo>
                      <a:pt x="1" y="9"/>
                    </a:lnTo>
                    <a:cubicBezTo>
                      <a:pt x="76" y="134"/>
                      <a:pt x="159" y="276"/>
                      <a:pt x="242" y="418"/>
                    </a:cubicBezTo>
                    <a:cubicBezTo>
                      <a:pt x="242" y="418"/>
                      <a:pt x="292" y="518"/>
                      <a:pt x="734" y="626"/>
                    </a:cubicBezTo>
                    <a:cubicBezTo>
                      <a:pt x="1134" y="717"/>
                      <a:pt x="1359" y="751"/>
                      <a:pt x="1550" y="801"/>
                    </a:cubicBezTo>
                    <a:cubicBezTo>
                      <a:pt x="1709" y="851"/>
                      <a:pt x="1892" y="926"/>
                      <a:pt x="2309" y="1009"/>
                    </a:cubicBezTo>
                    <a:cubicBezTo>
                      <a:pt x="2362" y="1019"/>
                      <a:pt x="2411" y="1024"/>
                      <a:pt x="2456" y="1024"/>
                    </a:cubicBezTo>
                    <a:cubicBezTo>
                      <a:pt x="2701" y="1024"/>
                      <a:pt x="2808" y="892"/>
                      <a:pt x="2808" y="892"/>
                    </a:cubicBezTo>
                    <a:lnTo>
                      <a:pt x="2858" y="1192"/>
                    </a:lnTo>
                    <a:cubicBezTo>
                      <a:pt x="3042" y="1251"/>
                      <a:pt x="2958" y="1800"/>
                      <a:pt x="3000" y="2067"/>
                    </a:cubicBezTo>
                    <a:cubicBezTo>
                      <a:pt x="3050" y="2350"/>
                      <a:pt x="3225" y="3325"/>
                      <a:pt x="3033" y="3517"/>
                    </a:cubicBezTo>
                    <a:cubicBezTo>
                      <a:pt x="2942" y="3608"/>
                      <a:pt x="2783" y="3650"/>
                      <a:pt x="2642" y="3667"/>
                    </a:cubicBezTo>
                    <a:cubicBezTo>
                      <a:pt x="2725" y="3683"/>
                      <a:pt x="2800" y="3683"/>
                      <a:pt x="2867" y="3683"/>
                    </a:cubicBezTo>
                    <a:lnTo>
                      <a:pt x="2900" y="3683"/>
                    </a:lnTo>
                    <a:cubicBezTo>
                      <a:pt x="3733" y="3658"/>
                      <a:pt x="4008" y="3325"/>
                      <a:pt x="4008" y="3325"/>
                    </a:cubicBezTo>
                    <a:cubicBezTo>
                      <a:pt x="4083" y="3250"/>
                      <a:pt x="4058" y="3192"/>
                      <a:pt x="4016" y="3100"/>
                    </a:cubicBezTo>
                    <a:cubicBezTo>
                      <a:pt x="3958" y="2967"/>
                      <a:pt x="3808" y="2592"/>
                      <a:pt x="3808" y="2592"/>
                    </a:cubicBezTo>
                    <a:cubicBezTo>
                      <a:pt x="3700" y="2209"/>
                      <a:pt x="3800" y="1276"/>
                      <a:pt x="3975" y="659"/>
                    </a:cubicBezTo>
                    <a:lnTo>
                      <a:pt x="2933" y="234"/>
                    </a:lnTo>
                    <a:cubicBezTo>
                      <a:pt x="2933" y="234"/>
                      <a:pt x="2633" y="634"/>
                      <a:pt x="2359" y="676"/>
                    </a:cubicBezTo>
                    <a:cubicBezTo>
                      <a:pt x="2342" y="678"/>
                      <a:pt x="2323" y="679"/>
                      <a:pt x="2300" y="679"/>
                    </a:cubicBezTo>
                    <a:cubicBezTo>
                      <a:pt x="1937" y="679"/>
                      <a:pt x="784" y="380"/>
                      <a:pt x="509" y="318"/>
                    </a:cubicBezTo>
                    <a:cubicBezTo>
                      <a:pt x="209" y="259"/>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07;p66">
                <a:extLst>
                  <a:ext uri="{FF2B5EF4-FFF2-40B4-BE49-F238E27FC236}">
                    <a16:creationId xmlns:a16="http://schemas.microsoft.com/office/drawing/2014/main" id="{1FBC7A49-3716-4E22-8848-C6AAF445EFF6}"/>
                  </a:ext>
                </a:extLst>
              </p:cNvPr>
              <p:cNvSpPr/>
              <p:nvPr/>
            </p:nvSpPr>
            <p:spPr>
              <a:xfrm>
                <a:off x="5569618" y="3775675"/>
                <a:ext cx="54327" cy="83080"/>
              </a:xfrm>
              <a:custGeom>
                <a:avLst/>
                <a:gdLst/>
                <a:ahLst/>
                <a:cxnLst/>
                <a:rect l="l" t="t" r="r" b="b"/>
                <a:pathLst>
                  <a:path w="2033" h="3109" extrusionOk="0">
                    <a:moveTo>
                      <a:pt x="1775" y="1"/>
                    </a:moveTo>
                    <a:lnTo>
                      <a:pt x="408" y="750"/>
                    </a:lnTo>
                    <a:cubicBezTo>
                      <a:pt x="408" y="750"/>
                      <a:pt x="433" y="867"/>
                      <a:pt x="450" y="1017"/>
                    </a:cubicBezTo>
                    <a:cubicBezTo>
                      <a:pt x="450" y="1067"/>
                      <a:pt x="450" y="1125"/>
                      <a:pt x="450" y="1184"/>
                    </a:cubicBezTo>
                    <a:cubicBezTo>
                      <a:pt x="458" y="1309"/>
                      <a:pt x="408" y="1425"/>
                      <a:pt x="325" y="1500"/>
                    </a:cubicBezTo>
                    <a:cubicBezTo>
                      <a:pt x="292" y="1534"/>
                      <a:pt x="258" y="1558"/>
                      <a:pt x="217" y="1575"/>
                    </a:cubicBezTo>
                    <a:cubicBezTo>
                      <a:pt x="142" y="1617"/>
                      <a:pt x="83" y="1700"/>
                      <a:pt x="75" y="1783"/>
                    </a:cubicBezTo>
                    <a:cubicBezTo>
                      <a:pt x="0" y="2275"/>
                      <a:pt x="308" y="3108"/>
                      <a:pt x="308" y="3108"/>
                    </a:cubicBezTo>
                    <a:cubicBezTo>
                      <a:pt x="1042" y="2858"/>
                      <a:pt x="1983" y="2258"/>
                      <a:pt x="2008" y="2008"/>
                    </a:cubicBezTo>
                    <a:cubicBezTo>
                      <a:pt x="2033" y="1775"/>
                      <a:pt x="1750" y="1467"/>
                      <a:pt x="1750" y="1467"/>
                    </a:cubicBezTo>
                    <a:cubicBezTo>
                      <a:pt x="1591" y="1275"/>
                      <a:pt x="1775" y="1"/>
                      <a:pt x="1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08;p66">
                <a:extLst>
                  <a:ext uri="{FF2B5EF4-FFF2-40B4-BE49-F238E27FC236}">
                    <a16:creationId xmlns:a16="http://schemas.microsoft.com/office/drawing/2014/main" id="{A65ABCAC-866C-4FFA-8A98-61FFF09C5138}"/>
                  </a:ext>
                </a:extLst>
              </p:cNvPr>
              <p:cNvSpPr/>
              <p:nvPr/>
            </p:nvSpPr>
            <p:spPr>
              <a:xfrm>
                <a:off x="5578303" y="3789705"/>
                <a:ext cx="48100" cy="31319"/>
              </a:xfrm>
              <a:custGeom>
                <a:avLst/>
                <a:gdLst/>
                <a:ahLst/>
                <a:cxnLst/>
                <a:rect l="l" t="t" r="r" b="b"/>
                <a:pathLst>
                  <a:path w="1800" h="1172" extrusionOk="0">
                    <a:moveTo>
                      <a:pt x="1208" y="0"/>
                    </a:moveTo>
                    <a:lnTo>
                      <a:pt x="125" y="492"/>
                    </a:lnTo>
                    <a:cubicBezTo>
                      <a:pt x="125" y="542"/>
                      <a:pt x="125" y="600"/>
                      <a:pt x="125" y="659"/>
                    </a:cubicBezTo>
                    <a:cubicBezTo>
                      <a:pt x="133" y="784"/>
                      <a:pt x="83" y="900"/>
                      <a:pt x="0" y="975"/>
                    </a:cubicBezTo>
                    <a:cubicBezTo>
                      <a:pt x="0" y="975"/>
                      <a:pt x="125" y="967"/>
                      <a:pt x="217" y="825"/>
                    </a:cubicBezTo>
                    <a:cubicBezTo>
                      <a:pt x="267" y="734"/>
                      <a:pt x="567" y="575"/>
                      <a:pt x="817" y="450"/>
                    </a:cubicBezTo>
                    <a:cubicBezTo>
                      <a:pt x="825" y="584"/>
                      <a:pt x="883" y="867"/>
                      <a:pt x="1100" y="1000"/>
                    </a:cubicBezTo>
                    <a:cubicBezTo>
                      <a:pt x="1322" y="1148"/>
                      <a:pt x="1568" y="1172"/>
                      <a:pt x="1701" y="1172"/>
                    </a:cubicBezTo>
                    <a:cubicBezTo>
                      <a:pt x="1762" y="1172"/>
                      <a:pt x="1800" y="1167"/>
                      <a:pt x="1800" y="1167"/>
                    </a:cubicBezTo>
                    <a:lnTo>
                      <a:pt x="1341" y="767"/>
                    </a:lnTo>
                    <a:lnTo>
                      <a:pt x="1033" y="425"/>
                    </a:lnTo>
                    <a:lnTo>
                      <a:pt x="933" y="359"/>
                    </a:lnTo>
                    <a:cubicBezTo>
                      <a:pt x="1050" y="267"/>
                      <a:pt x="1150" y="150"/>
                      <a:pt x="1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09;p66">
                <a:extLst>
                  <a:ext uri="{FF2B5EF4-FFF2-40B4-BE49-F238E27FC236}">
                    <a16:creationId xmlns:a16="http://schemas.microsoft.com/office/drawing/2014/main" id="{598879A3-FB36-4AFA-AE6D-69A522F326C9}"/>
                  </a:ext>
                </a:extLst>
              </p:cNvPr>
              <p:cNvSpPr/>
              <p:nvPr/>
            </p:nvSpPr>
            <p:spPr>
              <a:xfrm>
                <a:off x="5548454" y="3710072"/>
                <a:ext cx="73941" cy="96816"/>
              </a:xfrm>
              <a:custGeom>
                <a:avLst/>
                <a:gdLst/>
                <a:ahLst/>
                <a:cxnLst/>
                <a:rect l="l" t="t" r="r" b="b"/>
                <a:pathLst>
                  <a:path w="2767" h="3623" extrusionOk="0">
                    <a:moveTo>
                      <a:pt x="1321" y="1"/>
                    </a:moveTo>
                    <a:cubicBezTo>
                      <a:pt x="1262" y="1"/>
                      <a:pt x="1205" y="5"/>
                      <a:pt x="1150" y="15"/>
                    </a:cubicBezTo>
                    <a:cubicBezTo>
                      <a:pt x="626" y="106"/>
                      <a:pt x="192" y="481"/>
                      <a:pt x="134" y="989"/>
                    </a:cubicBezTo>
                    <a:cubicBezTo>
                      <a:pt x="134" y="989"/>
                      <a:pt x="1" y="1856"/>
                      <a:pt x="234" y="2622"/>
                    </a:cubicBezTo>
                    <a:cubicBezTo>
                      <a:pt x="459" y="3397"/>
                      <a:pt x="767" y="3614"/>
                      <a:pt x="942" y="3622"/>
                    </a:cubicBezTo>
                    <a:cubicBezTo>
                      <a:pt x="947" y="3622"/>
                      <a:pt x="952" y="3622"/>
                      <a:pt x="957" y="3622"/>
                    </a:cubicBezTo>
                    <a:cubicBezTo>
                      <a:pt x="1176" y="3622"/>
                      <a:pt x="2174" y="3454"/>
                      <a:pt x="2467" y="2739"/>
                    </a:cubicBezTo>
                    <a:cubicBezTo>
                      <a:pt x="2767" y="2006"/>
                      <a:pt x="2708" y="1164"/>
                      <a:pt x="2575" y="731"/>
                    </a:cubicBezTo>
                    <a:cubicBezTo>
                      <a:pt x="2455" y="342"/>
                      <a:pt x="1833" y="1"/>
                      <a:pt x="1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10;p66">
                <a:extLst>
                  <a:ext uri="{FF2B5EF4-FFF2-40B4-BE49-F238E27FC236}">
                    <a16:creationId xmlns:a16="http://schemas.microsoft.com/office/drawing/2014/main" id="{71BF98C4-1301-4CE7-852A-6C6485D1B4F3}"/>
                  </a:ext>
                </a:extLst>
              </p:cNvPr>
              <p:cNvSpPr/>
              <p:nvPr/>
            </p:nvSpPr>
            <p:spPr>
              <a:xfrm>
                <a:off x="5416206" y="4001426"/>
                <a:ext cx="191280" cy="78110"/>
              </a:xfrm>
              <a:custGeom>
                <a:avLst/>
                <a:gdLst/>
                <a:ahLst/>
                <a:cxnLst/>
                <a:rect l="l" t="t" r="r" b="b"/>
                <a:pathLst>
                  <a:path w="7158" h="2923" extrusionOk="0">
                    <a:moveTo>
                      <a:pt x="2867" y="0"/>
                    </a:moveTo>
                    <a:lnTo>
                      <a:pt x="326" y="1058"/>
                    </a:lnTo>
                    <a:lnTo>
                      <a:pt x="351" y="1008"/>
                    </a:lnTo>
                    <a:lnTo>
                      <a:pt x="1" y="1008"/>
                    </a:lnTo>
                    <a:lnTo>
                      <a:pt x="1" y="1158"/>
                    </a:lnTo>
                    <a:cubicBezTo>
                      <a:pt x="1" y="1183"/>
                      <a:pt x="18" y="1200"/>
                      <a:pt x="34" y="1208"/>
                    </a:cubicBezTo>
                    <a:lnTo>
                      <a:pt x="4325" y="2916"/>
                    </a:lnTo>
                    <a:cubicBezTo>
                      <a:pt x="4342" y="2920"/>
                      <a:pt x="4358" y="2922"/>
                      <a:pt x="4375" y="2922"/>
                    </a:cubicBezTo>
                    <a:cubicBezTo>
                      <a:pt x="4392" y="2922"/>
                      <a:pt x="4408" y="2920"/>
                      <a:pt x="4425" y="2916"/>
                    </a:cubicBezTo>
                    <a:lnTo>
                      <a:pt x="7124" y="1791"/>
                    </a:lnTo>
                    <a:cubicBezTo>
                      <a:pt x="7149" y="1783"/>
                      <a:pt x="7157" y="1758"/>
                      <a:pt x="7157" y="1733"/>
                    </a:cubicBezTo>
                    <a:lnTo>
                      <a:pt x="7157" y="1558"/>
                    </a:lnTo>
                    <a:lnTo>
                      <a:pt x="6949" y="1442"/>
                    </a:lnTo>
                    <a:lnTo>
                      <a:pt x="6949" y="1625"/>
                    </a:lnTo>
                    <a:lnTo>
                      <a:pt x="28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11;p66">
                <a:extLst>
                  <a:ext uri="{FF2B5EF4-FFF2-40B4-BE49-F238E27FC236}">
                    <a16:creationId xmlns:a16="http://schemas.microsoft.com/office/drawing/2014/main" id="{8C463A2A-21CE-40DD-BCE4-99B80C62BADF}"/>
                  </a:ext>
                </a:extLst>
              </p:cNvPr>
              <p:cNvSpPr/>
              <p:nvPr/>
            </p:nvSpPr>
            <p:spPr>
              <a:xfrm>
                <a:off x="5416206" y="3996509"/>
                <a:ext cx="191734" cy="78404"/>
              </a:xfrm>
              <a:custGeom>
                <a:avLst/>
                <a:gdLst/>
                <a:ahLst/>
                <a:cxnLst/>
                <a:rect l="l" t="t" r="r" b="b"/>
                <a:pathLst>
                  <a:path w="7175" h="2934" extrusionOk="0">
                    <a:moveTo>
                      <a:pt x="2867" y="1"/>
                    </a:moveTo>
                    <a:lnTo>
                      <a:pt x="1" y="1192"/>
                    </a:lnTo>
                    <a:lnTo>
                      <a:pt x="4375" y="2934"/>
                    </a:lnTo>
                    <a:lnTo>
                      <a:pt x="7132" y="1784"/>
                    </a:lnTo>
                    <a:cubicBezTo>
                      <a:pt x="7174" y="1767"/>
                      <a:pt x="7166" y="1709"/>
                      <a:pt x="7132" y="1692"/>
                    </a:cubicBezTo>
                    <a:lnTo>
                      <a:pt x="28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12;p66">
                <a:extLst>
                  <a:ext uri="{FF2B5EF4-FFF2-40B4-BE49-F238E27FC236}">
                    <a16:creationId xmlns:a16="http://schemas.microsoft.com/office/drawing/2014/main" id="{F7E6A46D-6EAA-491E-B460-942E94900228}"/>
                  </a:ext>
                </a:extLst>
              </p:cNvPr>
              <p:cNvSpPr/>
              <p:nvPr/>
            </p:nvSpPr>
            <p:spPr>
              <a:xfrm>
                <a:off x="5425558" y="4002094"/>
                <a:ext cx="169447" cy="69265"/>
              </a:xfrm>
              <a:custGeom>
                <a:avLst/>
                <a:gdLst/>
                <a:ahLst/>
                <a:cxnLst/>
                <a:rect l="l" t="t" r="r" b="b"/>
                <a:pathLst>
                  <a:path w="6341" h="2592" extrusionOk="0">
                    <a:moveTo>
                      <a:pt x="2500" y="0"/>
                    </a:moveTo>
                    <a:lnTo>
                      <a:pt x="26" y="1033"/>
                    </a:lnTo>
                    <a:cubicBezTo>
                      <a:pt x="1" y="1042"/>
                      <a:pt x="9" y="1067"/>
                      <a:pt x="26" y="1075"/>
                    </a:cubicBezTo>
                    <a:lnTo>
                      <a:pt x="3833" y="2591"/>
                    </a:lnTo>
                    <a:lnTo>
                      <a:pt x="3850" y="2591"/>
                    </a:lnTo>
                    <a:lnTo>
                      <a:pt x="6324" y="1558"/>
                    </a:lnTo>
                    <a:cubicBezTo>
                      <a:pt x="6341" y="1550"/>
                      <a:pt x="6341" y="1525"/>
                      <a:pt x="6324" y="1517"/>
                    </a:cubicBezTo>
                    <a:lnTo>
                      <a:pt x="25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13;p66">
                <a:extLst>
                  <a:ext uri="{FF2B5EF4-FFF2-40B4-BE49-F238E27FC236}">
                    <a16:creationId xmlns:a16="http://schemas.microsoft.com/office/drawing/2014/main" id="{585C7B4D-E96F-4528-BA3F-9F353BE2BD72}"/>
                  </a:ext>
                </a:extLst>
              </p:cNvPr>
              <p:cNvSpPr/>
              <p:nvPr/>
            </p:nvSpPr>
            <p:spPr>
              <a:xfrm>
                <a:off x="5382375" y="3947981"/>
                <a:ext cx="150742" cy="128722"/>
              </a:xfrm>
              <a:custGeom>
                <a:avLst/>
                <a:gdLst/>
                <a:ahLst/>
                <a:cxnLst/>
                <a:rect l="l" t="t" r="r" b="b"/>
                <a:pathLst>
                  <a:path w="5641" h="4817" extrusionOk="0">
                    <a:moveTo>
                      <a:pt x="109" y="1"/>
                    </a:moveTo>
                    <a:cubicBezTo>
                      <a:pt x="92" y="1"/>
                      <a:pt x="84" y="1"/>
                      <a:pt x="76" y="9"/>
                    </a:cubicBezTo>
                    <a:lnTo>
                      <a:pt x="1" y="92"/>
                    </a:lnTo>
                    <a:lnTo>
                      <a:pt x="142" y="201"/>
                    </a:lnTo>
                    <a:lnTo>
                      <a:pt x="1267" y="3008"/>
                    </a:lnTo>
                    <a:lnTo>
                      <a:pt x="5474" y="4683"/>
                    </a:lnTo>
                    <a:lnTo>
                      <a:pt x="5458" y="4691"/>
                    </a:lnTo>
                    <a:lnTo>
                      <a:pt x="5549" y="4816"/>
                    </a:lnTo>
                    <a:lnTo>
                      <a:pt x="5558" y="4816"/>
                    </a:lnTo>
                    <a:cubicBezTo>
                      <a:pt x="5566" y="4816"/>
                      <a:pt x="5583" y="4808"/>
                      <a:pt x="5591" y="4800"/>
                    </a:cubicBezTo>
                    <a:cubicBezTo>
                      <a:pt x="5599" y="4791"/>
                      <a:pt x="5599" y="4791"/>
                      <a:pt x="5599" y="4791"/>
                    </a:cubicBezTo>
                    <a:lnTo>
                      <a:pt x="5641" y="4750"/>
                    </a:lnTo>
                    <a:lnTo>
                      <a:pt x="4458" y="1784"/>
                    </a:lnTo>
                    <a:cubicBezTo>
                      <a:pt x="4441" y="1742"/>
                      <a:pt x="4416" y="1717"/>
                      <a:pt x="4375" y="1700"/>
                    </a:cubicBezTo>
                    <a:lnTo>
                      <a:pt x="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14;p66">
                <a:extLst>
                  <a:ext uri="{FF2B5EF4-FFF2-40B4-BE49-F238E27FC236}">
                    <a16:creationId xmlns:a16="http://schemas.microsoft.com/office/drawing/2014/main" id="{51F532F6-0C96-46E1-B1E8-113082985030}"/>
                  </a:ext>
                </a:extLst>
              </p:cNvPr>
              <p:cNvSpPr/>
              <p:nvPr/>
            </p:nvSpPr>
            <p:spPr>
              <a:xfrm>
                <a:off x="5382161" y="3950226"/>
                <a:ext cx="148737" cy="126558"/>
              </a:xfrm>
              <a:custGeom>
                <a:avLst/>
                <a:gdLst/>
                <a:ahLst/>
                <a:cxnLst/>
                <a:rect l="l" t="t" r="r" b="b"/>
                <a:pathLst>
                  <a:path w="5566" h="4736" extrusionOk="0">
                    <a:moveTo>
                      <a:pt x="34" y="0"/>
                    </a:moveTo>
                    <a:cubicBezTo>
                      <a:pt x="25" y="0"/>
                      <a:pt x="17" y="0"/>
                      <a:pt x="9" y="8"/>
                    </a:cubicBezTo>
                    <a:cubicBezTo>
                      <a:pt x="0" y="8"/>
                      <a:pt x="0" y="17"/>
                      <a:pt x="9" y="25"/>
                    </a:cubicBezTo>
                    <a:lnTo>
                      <a:pt x="1183" y="2974"/>
                    </a:lnTo>
                    <a:cubicBezTo>
                      <a:pt x="1192" y="2999"/>
                      <a:pt x="1208" y="3008"/>
                      <a:pt x="1225" y="3016"/>
                    </a:cubicBezTo>
                    <a:lnTo>
                      <a:pt x="5524" y="4732"/>
                    </a:lnTo>
                    <a:lnTo>
                      <a:pt x="5541" y="4732"/>
                    </a:lnTo>
                    <a:cubicBezTo>
                      <a:pt x="5541" y="4732"/>
                      <a:pt x="5544" y="4736"/>
                      <a:pt x="5549" y="4736"/>
                    </a:cubicBezTo>
                    <a:cubicBezTo>
                      <a:pt x="5552" y="4736"/>
                      <a:pt x="5554" y="4735"/>
                      <a:pt x="5557" y="4732"/>
                    </a:cubicBezTo>
                    <a:lnTo>
                      <a:pt x="5566" y="4732"/>
                    </a:lnTo>
                    <a:lnTo>
                      <a:pt x="4399" y="1808"/>
                    </a:lnTo>
                    <a:cubicBezTo>
                      <a:pt x="4374" y="1758"/>
                      <a:pt x="4333" y="1708"/>
                      <a:pt x="4274" y="1691"/>
                    </a:cubicBezTo>
                    <a:lnTo>
                      <a:pt x="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15;p66">
                <a:extLst>
                  <a:ext uri="{FF2B5EF4-FFF2-40B4-BE49-F238E27FC236}">
                    <a16:creationId xmlns:a16="http://schemas.microsoft.com/office/drawing/2014/main" id="{41A5020C-6345-40F7-BAEB-C9C381732CF9}"/>
                  </a:ext>
                </a:extLst>
              </p:cNvPr>
              <p:cNvSpPr/>
              <p:nvPr/>
            </p:nvSpPr>
            <p:spPr>
              <a:xfrm>
                <a:off x="5438706" y="4006556"/>
                <a:ext cx="20737" cy="13896"/>
              </a:xfrm>
              <a:custGeom>
                <a:avLst/>
                <a:gdLst/>
                <a:ahLst/>
                <a:cxnLst/>
                <a:rect l="l" t="t" r="r" b="b"/>
                <a:pathLst>
                  <a:path w="776" h="520" extrusionOk="0">
                    <a:moveTo>
                      <a:pt x="309" y="1"/>
                    </a:moveTo>
                    <a:cubicBezTo>
                      <a:pt x="179" y="1"/>
                      <a:pt x="72" y="52"/>
                      <a:pt x="42" y="142"/>
                    </a:cubicBezTo>
                    <a:cubicBezTo>
                      <a:pt x="0" y="275"/>
                      <a:pt x="117" y="425"/>
                      <a:pt x="309" y="491"/>
                    </a:cubicBezTo>
                    <a:cubicBezTo>
                      <a:pt x="363" y="510"/>
                      <a:pt x="418" y="519"/>
                      <a:pt x="469" y="519"/>
                    </a:cubicBezTo>
                    <a:cubicBezTo>
                      <a:pt x="598" y="519"/>
                      <a:pt x="704" y="464"/>
                      <a:pt x="734" y="375"/>
                    </a:cubicBezTo>
                    <a:cubicBezTo>
                      <a:pt x="775" y="250"/>
                      <a:pt x="659" y="92"/>
                      <a:pt x="467" y="25"/>
                    </a:cubicBezTo>
                    <a:cubicBezTo>
                      <a:pt x="413" y="8"/>
                      <a:pt x="359" y="1"/>
                      <a:pt x="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16;p66">
                <a:extLst>
                  <a:ext uri="{FF2B5EF4-FFF2-40B4-BE49-F238E27FC236}">
                    <a16:creationId xmlns:a16="http://schemas.microsoft.com/office/drawing/2014/main" id="{C20238CA-20D5-40CD-9C9A-0632AB6E78E8}"/>
                  </a:ext>
                </a:extLst>
              </p:cNvPr>
              <p:cNvSpPr/>
              <p:nvPr/>
            </p:nvSpPr>
            <p:spPr>
              <a:xfrm>
                <a:off x="5522053" y="4012328"/>
                <a:ext cx="47138" cy="31345"/>
              </a:xfrm>
              <a:custGeom>
                <a:avLst/>
                <a:gdLst/>
                <a:ahLst/>
                <a:cxnLst/>
                <a:rect l="l" t="t" r="r" b="b"/>
                <a:pathLst>
                  <a:path w="1764" h="1173" extrusionOk="0">
                    <a:moveTo>
                      <a:pt x="1264" y="1"/>
                    </a:moveTo>
                    <a:lnTo>
                      <a:pt x="1105" y="200"/>
                    </a:lnTo>
                    <a:cubicBezTo>
                      <a:pt x="1022" y="309"/>
                      <a:pt x="880" y="334"/>
                      <a:pt x="755" y="359"/>
                    </a:cubicBezTo>
                    <a:lnTo>
                      <a:pt x="514" y="409"/>
                    </a:lnTo>
                    <a:cubicBezTo>
                      <a:pt x="505" y="409"/>
                      <a:pt x="497" y="417"/>
                      <a:pt x="489" y="417"/>
                    </a:cubicBezTo>
                    <a:cubicBezTo>
                      <a:pt x="489" y="425"/>
                      <a:pt x="480" y="425"/>
                      <a:pt x="472" y="434"/>
                    </a:cubicBezTo>
                    <a:lnTo>
                      <a:pt x="206" y="667"/>
                    </a:lnTo>
                    <a:cubicBezTo>
                      <a:pt x="197" y="675"/>
                      <a:pt x="181" y="684"/>
                      <a:pt x="181" y="700"/>
                    </a:cubicBezTo>
                    <a:cubicBezTo>
                      <a:pt x="181" y="700"/>
                      <a:pt x="39" y="934"/>
                      <a:pt x="6" y="1009"/>
                    </a:cubicBezTo>
                    <a:cubicBezTo>
                      <a:pt x="0" y="1025"/>
                      <a:pt x="20" y="1038"/>
                      <a:pt x="45" y="1038"/>
                    </a:cubicBezTo>
                    <a:cubicBezTo>
                      <a:pt x="59" y="1038"/>
                      <a:pt x="74" y="1034"/>
                      <a:pt x="89" y="1025"/>
                    </a:cubicBezTo>
                    <a:cubicBezTo>
                      <a:pt x="131" y="1000"/>
                      <a:pt x="289" y="775"/>
                      <a:pt x="289" y="775"/>
                    </a:cubicBezTo>
                    <a:lnTo>
                      <a:pt x="289" y="775"/>
                    </a:lnTo>
                    <a:cubicBezTo>
                      <a:pt x="289" y="775"/>
                      <a:pt x="164" y="1050"/>
                      <a:pt x="131" y="1150"/>
                    </a:cubicBezTo>
                    <a:cubicBezTo>
                      <a:pt x="126" y="1164"/>
                      <a:pt x="138" y="1172"/>
                      <a:pt x="158" y="1172"/>
                    </a:cubicBezTo>
                    <a:cubicBezTo>
                      <a:pt x="176" y="1172"/>
                      <a:pt x="199" y="1166"/>
                      <a:pt x="222" y="1150"/>
                    </a:cubicBezTo>
                    <a:cubicBezTo>
                      <a:pt x="281" y="1109"/>
                      <a:pt x="422" y="817"/>
                      <a:pt x="422" y="817"/>
                    </a:cubicBezTo>
                    <a:lnTo>
                      <a:pt x="422" y="817"/>
                    </a:lnTo>
                    <a:cubicBezTo>
                      <a:pt x="422" y="817"/>
                      <a:pt x="347" y="1042"/>
                      <a:pt x="331" y="1117"/>
                    </a:cubicBezTo>
                    <a:cubicBezTo>
                      <a:pt x="331" y="1127"/>
                      <a:pt x="341" y="1138"/>
                      <a:pt x="363" y="1138"/>
                    </a:cubicBezTo>
                    <a:cubicBezTo>
                      <a:pt x="375" y="1138"/>
                      <a:pt x="392" y="1134"/>
                      <a:pt x="414" y="1125"/>
                    </a:cubicBezTo>
                    <a:cubicBezTo>
                      <a:pt x="472" y="1100"/>
                      <a:pt x="580" y="850"/>
                      <a:pt x="580" y="850"/>
                    </a:cubicBezTo>
                    <a:lnTo>
                      <a:pt x="655" y="784"/>
                    </a:lnTo>
                    <a:lnTo>
                      <a:pt x="589" y="875"/>
                    </a:lnTo>
                    <a:cubicBezTo>
                      <a:pt x="589" y="875"/>
                      <a:pt x="514" y="1034"/>
                      <a:pt x="497" y="1084"/>
                    </a:cubicBezTo>
                    <a:cubicBezTo>
                      <a:pt x="494" y="1093"/>
                      <a:pt x="502" y="1099"/>
                      <a:pt x="517" y="1099"/>
                    </a:cubicBezTo>
                    <a:cubicBezTo>
                      <a:pt x="539" y="1099"/>
                      <a:pt x="575" y="1085"/>
                      <a:pt x="605" y="1050"/>
                    </a:cubicBezTo>
                    <a:cubicBezTo>
                      <a:pt x="664" y="992"/>
                      <a:pt x="764" y="850"/>
                      <a:pt x="805" y="850"/>
                    </a:cubicBezTo>
                    <a:cubicBezTo>
                      <a:pt x="809" y="850"/>
                      <a:pt x="813" y="849"/>
                      <a:pt x="817" y="849"/>
                    </a:cubicBezTo>
                    <a:cubicBezTo>
                      <a:pt x="853" y="849"/>
                      <a:pt x="884" y="879"/>
                      <a:pt x="999" y="879"/>
                    </a:cubicBezTo>
                    <a:cubicBezTo>
                      <a:pt x="1020" y="879"/>
                      <a:pt x="1044" y="878"/>
                      <a:pt x="1072" y="875"/>
                    </a:cubicBezTo>
                    <a:cubicBezTo>
                      <a:pt x="1239" y="859"/>
                      <a:pt x="1355" y="567"/>
                      <a:pt x="1355" y="567"/>
                    </a:cubicBezTo>
                    <a:lnTo>
                      <a:pt x="1763" y="159"/>
                    </a:lnTo>
                    <a:lnTo>
                      <a:pt x="12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17;p66">
                <a:extLst>
                  <a:ext uri="{FF2B5EF4-FFF2-40B4-BE49-F238E27FC236}">
                    <a16:creationId xmlns:a16="http://schemas.microsoft.com/office/drawing/2014/main" id="{EB64E625-1086-45B6-9676-87E791D68AF3}"/>
                  </a:ext>
                </a:extLst>
              </p:cNvPr>
              <p:cNvSpPr/>
              <p:nvPr/>
            </p:nvSpPr>
            <p:spPr>
              <a:xfrm>
                <a:off x="5552463" y="3837057"/>
                <a:ext cx="110685" cy="186443"/>
              </a:xfrm>
              <a:custGeom>
                <a:avLst/>
                <a:gdLst/>
                <a:ahLst/>
                <a:cxnLst/>
                <a:rect l="l" t="t" r="r" b="b"/>
                <a:pathLst>
                  <a:path w="4142" h="6977" extrusionOk="0">
                    <a:moveTo>
                      <a:pt x="3468" y="0"/>
                    </a:moveTo>
                    <a:cubicBezTo>
                      <a:pt x="3318" y="0"/>
                      <a:pt x="3167" y="52"/>
                      <a:pt x="3042" y="145"/>
                    </a:cubicBezTo>
                    <a:cubicBezTo>
                      <a:pt x="2825" y="303"/>
                      <a:pt x="2567" y="586"/>
                      <a:pt x="2433" y="1094"/>
                    </a:cubicBezTo>
                    <a:cubicBezTo>
                      <a:pt x="2425" y="1144"/>
                      <a:pt x="2408" y="1203"/>
                      <a:pt x="2392" y="1261"/>
                    </a:cubicBezTo>
                    <a:cubicBezTo>
                      <a:pt x="2392" y="1261"/>
                      <a:pt x="2392" y="1269"/>
                      <a:pt x="2392" y="1269"/>
                    </a:cubicBezTo>
                    <a:cubicBezTo>
                      <a:pt x="2217" y="2061"/>
                      <a:pt x="2100" y="3235"/>
                      <a:pt x="2067" y="3635"/>
                    </a:cubicBezTo>
                    <a:cubicBezTo>
                      <a:pt x="1967" y="3752"/>
                      <a:pt x="1825" y="3935"/>
                      <a:pt x="1634" y="4218"/>
                    </a:cubicBezTo>
                    <a:cubicBezTo>
                      <a:pt x="1234" y="4810"/>
                      <a:pt x="217" y="6343"/>
                      <a:pt x="34" y="6618"/>
                    </a:cubicBezTo>
                    <a:cubicBezTo>
                      <a:pt x="34" y="6618"/>
                      <a:pt x="34" y="6618"/>
                      <a:pt x="34" y="6626"/>
                    </a:cubicBezTo>
                    <a:cubicBezTo>
                      <a:pt x="17" y="6643"/>
                      <a:pt x="1" y="6693"/>
                      <a:pt x="9" y="6751"/>
                    </a:cubicBezTo>
                    <a:cubicBezTo>
                      <a:pt x="17" y="6776"/>
                      <a:pt x="26" y="6801"/>
                      <a:pt x="42" y="6834"/>
                    </a:cubicBezTo>
                    <a:cubicBezTo>
                      <a:pt x="101" y="6926"/>
                      <a:pt x="201" y="6976"/>
                      <a:pt x="301" y="6976"/>
                    </a:cubicBezTo>
                    <a:cubicBezTo>
                      <a:pt x="376" y="6968"/>
                      <a:pt x="442" y="6951"/>
                      <a:pt x="501" y="6893"/>
                    </a:cubicBezTo>
                    <a:cubicBezTo>
                      <a:pt x="1050" y="6376"/>
                      <a:pt x="2500" y="5052"/>
                      <a:pt x="2942" y="4218"/>
                    </a:cubicBezTo>
                    <a:cubicBezTo>
                      <a:pt x="3241" y="3652"/>
                      <a:pt x="3850" y="1811"/>
                      <a:pt x="3850" y="1811"/>
                    </a:cubicBezTo>
                    <a:cubicBezTo>
                      <a:pt x="4000" y="1344"/>
                      <a:pt x="4141" y="878"/>
                      <a:pt x="4116" y="636"/>
                    </a:cubicBezTo>
                    <a:cubicBezTo>
                      <a:pt x="4091" y="453"/>
                      <a:pt x="4025" y="311"/>
                      <a:pt x="3933" y="203"/>
                    </a:cubicBezTo>
                    <a:cubicBezTo>
                      <a:pt x="3900" y="161"/>
                      <a:pt x="3858" y="128"/>
                      <a:pt x="3808" y="103"/>
                    </a:cubicBezTo>
                    <a:cubicBezTo>
                      <a:pt x="3705" y="33"/>
                      <a:pt x="3587" y="0"/>
                      <a:pt x="3468" y="0"/>
                    </a:cubicBezTo>
                    <a:close/>
                  </a:path>
                </a:pathLst>
              </a:custGeom>
              <a:solidFill>
                <a:srgbClr val="E4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18;p66">
                <a:extLst>
                  <a:ext uri="{FF2B5EF4-FFF2-40B4-BE49-F238E27FC236}">
                    <a16:creationId xmlns:a16="http://schemas.microsoft.com/office/drawing/2014/main" id="{DF02BEA0-3AD0-47C8-B0FB-BC63593010A8}"/>
                  </a:ext>
                </a:extLst>
              </p:cNvPr>
              <p:cNvSpPr/>
              <p:nvPr/>
            </p:nvSpPr>
            <p:spPr>
              <a:xfrm>
                <a:off x="5560479" y="3842454"/>
                <a:ext cx="102668" cy="181045"/>
              </a:xfrm>
              <a:custGeom>
                <a:avLst/>
                <a:gdLst/>
                <a:ahLst/>
                <a:cxnLst/>
                <a:rect l="l" t="t" r="r" b="b"/>
                <a:pathLst>
                  <a:path w="3842" h="6775" extrusionOk="0">
                    <a:moveTo>
                      <a:pt x="3633" y="1"/>
                    </a:moveTo>
                    <a:cubicBezTo>
                      <a:pt x="3641" y="26"/>
                      <a:pt x="3741" y="359"/>
                      <a:pt x="3541" y="992"/>
                    </a:cubicBezTo>
                    <a:cubicBezTo>
                      <a:pt x="3341" y="1650"/>
                      <a:pt x="2817" y="3275"/>
                      <a:pt x="2608" y="3750"/>
                    </a:cubicBezTo>
                    <a:cubicBezTo>
                      <a:pt x="2392" y="4225"/>
                      <a:pt x="1817" y="4933"/>
                      <a:pt x="1542" y="5224"/>
                    </a:cubicBezTo>
                    <a:cubicBezTo>
                      <a:pt x="1300" y="5474"/>
                      <a:pt x="276" y="6499"/>
                      <a:pt x="1" y="6774"/>
                    </a:cubicBezTo>
                    <a:cubicBezTo>
                      <a:pt x="76" y="6766"/>
                      <a:pt x="142" y="6749"/>
                      <a:pt x="201" y="6691"/>
                    </a:cubicBezTo>
                    <a:cubicBezTo>
                      <a:pt x="750" y="6174"/>
                      <a:pt x="2200" y="4850"/>
                      <a:pt x="2642" y="4016"/>
                    </a:cubicBezTo>
                    <a:cubicBezTo>
                      <a:pt x="2941" y="3450"/>
                      <a:pt x="3550" y="1609"/>
                      <a:pt x="3550" y="1609"/>
                    </a:cubicBezTo>
                    <a:cubicBezTo>
                      <a:pt x="3700" y="1142"/>
                      <a:pt x="3841" y="676"/>
                      <a:pt x="3816" y="434"/>
                    </a:cubicBezTo>
                    <a:cubicBezTo>
                      <a:pt x="3791" y="251"/>
                      <a:pt x="3725" y="109"/>
                      <a:pt x="3633" y="1"/>
                    </a:cubicBezTo>
                    <a:close/>
                  </a:path>
                </a:pathLst>
              </a:custGeom>
              <a:solidFill>
                <a:srgbClr val="DF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19;p66">
                <a:extLst>
                  <a:ext uri="{FF2B5EF4-FFF2-40B4-BE49-F238E27FC236}">
                    <a16:creationId xmlns:a16="http://schemas.microsoft.com/office/drawing/2014/main" id="{1345AF53-8DBE-4608-8DF5-76F426028386}"/>
                  </a:ext>
                </a:extLst>
              </p:cNvPr>
              <p:cNvSpPr/>
              <p:nvPr/>
            </p:nvSpPr>
            <p:spPr>
              <a:xfrm>
                <a:off x="5552463" y="3870967"/>
                <a:ext cx="63920" cy="146519"/>
              </a:xfrm>
              <a:custGeom>
                <a:avLst/>
                <a:gdLst/>
                <a:ahLst/>
                <a:cxnLst/>
                <a:rect l="l" t="t" r="r" b="b"/>
                <a:pathLst>
                  <a:path w="2392" h="5483" extrusionOk="0">
                    <a:moveTo>
                      <a:pt x="2392" y="0"/>
                    </a:moveTo>
                    <a:lnTo>
                      <a:pt x="2392" y="0"/>
                    </a:lnTo>
                    <a:cubicBezTo>
                      <a:pt x="2217" y="792"/>
                      <a:pt x="2100" y="1966"/>
                      <a:pt x="2067" y="2366"/>
                    </a:cubicBezTo>
                    <a:cubicBezTo>
                      <a:pt x="1967" y="2483"/>
                      <a:pt x="1825" y="2666"/>
                      <a:pt x="1634" y="2949"/>
                    </a:cubicBezTo>
                    <a:cubicBezTo>
                      <a:pt x="1234" y="3541"/>
                      <a:pt x="217" y="5074"/>
                      <a:pt x="34" y="5349"/>
                    </a:cubicBezTo>
                    <a:lnTo>
                      <a:pt x="34" y="5357"/>
                    </a:lnTo>
                    <a:cubicBezTo>
                      <a:pt x="17" y="5374"/>
                      <a:pt x="1" y="5424"/>
                      <a:pt x="9" y="5482"/>
                    </a:cubicBezTo>
                    <a:cubicBezTo>
                      <a:pt x="201" y="5157"/>
                      <a:pt x="2208" y="2391"/>
                      <a:pt x="2208" y="2391"/>
                    </a:cubicBezTo>
                    <a:cubicBezTo>
                      <a:pt x="2208" y="1975"/>
                      <a:pt x="2383" y="117"/>
                      <a:pt x="2392" y="0"/>
                    </a:cubicBezTo>
                    <a:close/>
                  </a:path>
                </a:pathLst>
              </a:custGeom>
              <a:solidFill>
                <a:srgbClr val="E7E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20;p66">
                <a:extLst>
                  <a:ext uri="{FF2B5EF4-FFF2-40B4-BE49-F238E27FC236}">
                    <a16:creationId xmlns:a16="http://schemas.microsoft.com/office/drawing/2014/main" id="{63AE27CF-BF6A-46FF-B847-4CDA73318820}"/>
                  </a:ext>
                </a:extLst>
              </p:cNvPr>
              <p:cNvSpPr/>
              <p:nvPr/>
            </p:nvSpPr>
            <p:spPr>
              <a:xfrm>
                <a:off x="5552463" y="3837057"/>
                <a:ext cx="110685" cy="186443"/>
              </a:xfrm>
              <a:custGeom>
                <a:avLst/>
                <a:gdLst/>
                <a:ahLst/>
                <a:cxnLst/>
                <a:rect l="l" t="t" r="r" b="b"/>
                <a:pathLst>
                  <a:path w="4142" h="6977" extrusionOk="0">
                    <a:moveTo>
                      <a:pt x="3468" y="0"/>
                    </a:moveTo>
                    <a:cubicBezTo>
                      <a:pt x="3318" y="0"/>
                      <a:pt x="3167" y="52"/>
                      <a:pt x="3042" y="145"/>
                    </a:cubicBezTo>
                    <a:cubicBezTo>
                      <a:pt x="2825" y="303"/>
                      <a:pt x="2567" y="586"/>
                      <a:pt x="2433" y="1094"/>
                    </a:cubicBezTo>
                    <a:cubicBezTo>
                      <a:pt x="2425" y="1144"/>
                      <a:pt x="2408" y="1203"/>
                      <a:pt x="2392" y="1261"/>
                    </a:cubicBezTo>
                    <a:cubicBezTo>
                      <a:pt x="2392" y="1261"/>
                      <a:pt x="2392" y="1269"/>
                      <a:pt x="2392" y="1269"/>
                    </a:cubicBezTo>
                    <a:cubicBezTo>
                      <a:pt x="2217" y="2061"/>
                      <a:pt x="2100" y="3235"/>
                      <a:pt x="2067" y="3635"/>
                    </a:cubicBezTo>
                    <a:cubicBezTo>
                      <a:pt x="1967" y="3752"/>
                      <a:pt x="1825" y="3935"/>
                      <a:pt x="1634" y="4218"/>
                    </a:cubicBezTo>
                    <a:cubicBezTo>
                      <a:pt x="1234" y="4810"/>
                      <a:pt x="217" y="6343"/>
                      <a:pt x="34" y="6618"/>
                    </a:cubicBezTo>
                    <a:cubicBezTo>
                      <a:pt x="34" y="6618"/>
                      <a:pt x="34" y="6618"/>
                      <a:pt x="34" y="6626"/>
                    </a:cubicBezTo>
                    <a:cubicBezTo>
                      <a:pt x="17" y="6643"/>
                      <a:pt x="1" y="6693"/>
                      <a:pt x="9" y="6751"/>
                    </a:cubicBezTo>
                    <a:cubicBezTo>
                      <a:pt x="17" y="6776"/>
                      <a:pt x="26" y="6801"/>
                      <a:pt x="42" y="6834"/>
                    </a:cubicBezTo>
                    <a:cubicBezTo>
                      <a:pt x="101" y="6926"/>
                      <a:pt x="201" y="6976"/>
                      <a:pt x="301" y="6976"/>
                    </a:cubicBezTo>
                    <a:cubicBezTo>
                      <a:pt x="376" y="6968"/>
                      <a:pt x="442" y="6951"/>
                      <a:pt x="501" y="6893"/>
                    </a:cubicBezTo>
                    <a:cubicBezTo>
                      <a:pt x="1050" y="6376"/>
                      <a:pt x="2500" y="5052"/>
                      <a:pt x="2942" y="4218"/>
                    </a:cubicBezTo>
                    <a:cubicBezTo>
                      <a:pt x="3241" y="3652"/>
                      <a:pt x="3850" y="1811"/>
                      <a:pt x="3850" y="1811"/>
                    </a:cubicBezTo>
                    <a:cubicBezTo>
                      <a:pt x="4000" y="1344"/>
                      <a:pt x="4141" y="878"/>
                      <a:pt x="4116" y="636"/>
                    </a:cubicBezTo>
                    <a:cubicBezTo>
                      <a:pt x="4091" y="453"/>
                      <a:pt x="4025" y="311"/>
                      <a:pt x="3933" y="203"/>
                    </a:cubicBezTo>
                    <a:cubicBezTo>
                      <a:pt x="3900" y="161"/>
                      <a:pt x="3858" y="128"/>
                      <a:pt x="3808" y="103"/>
                    </a:cubicBezTo>
                    <a:cubicBezTo>
                      <a:pt x="3705" y="33"/>
                      <a:pt x="3587" y="0"/>
                      <a:pt x="3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21;p66">
                <a:extLst>
                  <a:ext uri="{FF2B5EF4-FFF2-40B4-BE49-F238E27FC236}">
                    <a16:creationId xmlns:a16="http://schemas.microsoft.com/office/drawing/2014/main" id="{F7EE0884-01C6-4327-B1A7-DA1E38DAB87B}"/>
                  </a:ext>
                </a:extLst>
              </p:cNvPr>
              <p:cNvSpPr/>
              <p:nvPr/>
            </p:nvSpPr>
            <p:spPr>
              <a:xfrm>
                <a:off x="5546236" y="3709938"/>
                <a:ext cx="90643" cy="114533"/>
              </a:xfrm>
              <a:custGeom>
                <a:avLst/>
                <a:gdLst/>
                <a:ahLst/>
                <a:cxnLst/>
                <a:rect l="l" t="t" r="r" b="b"/>
                <a:pathLst>
                  <a:path w="3392" h="4286" extrusionOk="0">
                    <a:moveTo>
                      <a:pt x="1376" y="0"/>
                    </a:moveTo>
                    <a:cubicBezTo>
                      <a:pt x="940" y="0"/>
                      <a:pt x="501" y="158"/>
                      <a:pt x="242" y="569"/>
                    </a:cubicBezTo>
                    <a:cubicBezTo>
                      <a:pt x="234" y="586"/>
                      <a:pt x="225" y="603"/>
                      <a:pt x="209" y="628"/>
                    </a:cubicBezTo>
                    <a:cubicBezTo>
                      <a:pt x="0" y="1019"/>
                      <a:pt x="259" y="1503"/>
                      <a:pt x="700" y="1594"/>
                    </a:cubicBezTo>
                    <a:cubicBezTo>
                      <a:pt x="816" y="1617"/>
                      <a:pt x="950" y="1635"/>
                      <a:pt x="1097" y="1635"/>
                    </a:cubicBezTo>
                    <a:cubicBezTo>
                      <a:pt x="1215" y="1635"/>
                      <a:pt x="1342" y="1624"/>
                      <a:pt x="1475" y="1594"/>
                    </a:cubicBezTo>
                    <a:cubicBezTo>
                      <a:pt x="1568" y="1575"/>
                      <a:pt x="1648" y="1565"/>
                      <a:pt x="1716" y="1565"/>
                    </a:cubicBezTo>
                    <a:cubicBezTo>
                      <a:pt x="2144" y="1565"/>
                      <a:pt x="2126" y="1927"/>
                      <a:pt x="2133" y="2394"/>
                    </a:cubicBezTo>
                    <a:lnTo>
                      <a:pt x="2133" y="2419"/>
                    </a:lnTo>
                    <a:cubicBezTo>
                      <a:pt x="2133" y="2802"/>
                      <a:pt x="1958" y="3560"/>
                      <a:pt x="2316" y="3885"/>
                    </a:cubicBezTo>
                    <a:cubicBezTo>
                      <a:pt x="2333" y="3902"/>
                      <a:pt x="2358" y="3919"/>
                      <a:pt x="2375" y="3935"/>
                    </a:cubicBezTo>
                    <a:cubicBezTo>
                      <a:pt x="2391" y="3952"/>
                      <a:pt x="2416" y="3960"/>
                      <a:pt x="2433" y="3977"/>
                    </a:cubicBezTo>
                    <a:cubicBezTo>
                      <a:pt x="2716" y="4160"/>
                      <a:pt x="3025" y="4143"/>
                      <a:pt x="3300" y="4285"/>
                    </a:cubicBezTo>
                    <a:cubicBezTo>
                      <a:pt x="3300" y="4285"/>
                      <a:pt x="3391" y="3719"/>
                      <a:pt x="3333" y="3069"/>
                    </a:cubicBezTo>
                    <a:cubicBezTo>
                      <a:pt x="3333" y="3019"/>
                      <a:pt x="3325" y="2960"/>
                      <a:pt x="3316" y="2910"/>
                    </a:cubicBezTo>
                    <a:cubicBezTo>
                      <a:pt x="3316" y="2869"/>
                      <a:pt x="3308" y="2827"/>
                      <a:pt x="3300" y="2785"/>
                    </a:cubicBezTo>
                    <a:cubicBezTo>
                      <a:pt x="3191" y="2236"/>
                      <a:pt x="2950" y="2261"/>
                      <a:pt x="2958" y="1644"/>
                    </a:cubicBezTo>
                    <a:cubicBezTo>
                      <a:pt x="2966" y="928"/>
                      <a:pt x="2791" y="536"/>
                      <a:pt x="2325" y="253"/>
                    </a:cubicBezTo>
                    <a:cubicBezTo>
                      <a:pt x="2073" y="101"/>
                      <a:pt x="1726" y="0"/>
                      <a:pt x="1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22;p66">
                <a:extLst>
                  <a:ext uri="{FF2B5EF4-FFF2-40B4-BE49-F238E27FC236}">
                    <a16:creationId xmlns:a16="http://schemas.microsoft.com/office/drawing/2014/main" id="{B4A8F323-3AFD-49ED-A3B9-87164F5AAB32}"/>
                  </a:ext>
                </a:extLst>
              </p:cNvPr>
              <p:cNvSpPr/>
              <p:nvPr/>
            </p:nvSpPr>
            <p:spPr>
              <a:xfrm>
                <a:off x="5598559" y="3769209"/>
                <a:ext cx="38320" cy="55262"/>
              </a:xfrm>
              <a:custGeom>
                <a:avLst/>
                <a:gdLst/>
                <a:ahLst/>
                <a:cxnLst/>
                <a:rect l="l" t="t" r="r" b="b"/>
                <a:pathLst>
                  <a:path w="1434" h="2068" extrusionOk="0">
                    <a:moveTo>
                      <a:pt x="483" y="1"/>
                    </a:moveTo>
                    <a:lnTo>
                      <a:pt x="175" y="201"/>
                    </a:lnTo>
                    <a:cubicBezTo>
                      <a:pt x="175" y="584"/>
                      <a:pt x="0" y="1342"/>
                      <a:pt x="358" y="1667"/>
                    </a:cubicBezTo>
                    <a:cubicBezTo>
                      <a:pt x="375" y="1684"/>
                      <a:pt x="400" y="1701"/>
                      <a:pt x="417" y="1717"/>
                    </a:cubicBezTo>
                    <a:cubicBezTo>
                      <a:pt x="433" y="1734"/>
                      <a:pt x="458" y="1742"/>
                      <a:pt x="475" y="1759"/>
                    </a:cubicBezTo>
                    <a:cubicBezTo>
                      <a:pt x="758" y="1942"/>
                      <a:pt x="1067" y="1925"/>
                      <a:pt x="1342" y="2067"/>
                    </a:cubicBezTo>
                    <a:cubicBezTo>
                      <a:pt x="1342" y="2067"/>
                      <a:pt x="1433" y="1501"/>
                      <a:pt x="1375" y="851"/>
                    </a:cubicBezTo>
                    <a:cubicBezTo>
                      <a:pt x="1375" y="801"/>
                      <a:pt x="1367" y="742"/>
                      <a:pt x="1358" y="692"/>
                    </a:cubicBezTo>
                    <a:cubicBezTo>
                      <a:pt x="1358" y="651"/>
                      <a:pt x="1350" y="609"/>
                      <a:pt x="1342" y="567"/>
                    </a:cubicBezTo>
                    <a:lnTo>
                      <a:pt x="1342" y="567"/>
                    </a:lnTo>
                    <a:cubicBezTo>
                      <a:pt x="1358" y="1301"/>
                      <a:pt x="1142" y="1726"/>
                      <a:pt x="1142" y="1726"/>
                    </a:cubicBezTo>
                    <a:cubicBezTo>
                      <a:pt x="1042" y="1667"/>
                      <a:pt x="708" y="1709"/>
                      <a:pt x="500" y="1551"/>
                    </a:cubicBezTo>
                    <a:cubicBezTo>
                      <a:pt x="292" y="1401"/>
                      <a:pt x="267" y="1001"/>
                      <a:pt x="333" y="792"/>
                    </a:cubicBezTo>
                    <a:cubicBezTo>
                      <a:pt x="392" y="584"/>
                      <a:pt x="450" y="576"/>
                      <a:pt x="483" y="393"/>
                    </a:cubicBezTo>
                    <a:cubicBezTo>
                      <a:pt x="517" y="209"/>
                      <a:pt x="483" y="1"/>
                      <a:pt x="4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23;p66">
                <a:extLst>
                  <a:ext uri="{FF2B5EF4-FFF2-40B4-BE49-F238E27FC236}">
                    <a16:creationId xmlns:a16="http://schemas.microsoft.com/office/drawing/2014/main" id="{D9A6EB9D-5D15-485C-B2DD-0176221B04B9}"/>
                  </a:ext>
                </a:extLst>
              </p:cNvPr>
              <p:cNvSpPr/>
              <p:nvPr/>
            </p:nvSpPr>
            <p:spPr>
              <a:xfrm>
                <a:off x="5600990" y="3762688"/>
                <a:ext cx="11838" cy="19481"/>
              </a:xfrm>
              <a:custGeom>
                <a:avLst/>
                <a:gdLst/>
                <a:ahLst/>
                <a:cxnLst/>
                <a:rect l="l" t="t" r="r" b="b"/>
                <a:pathLst>
                  <a:path w="443" h="729" extrusionOk="0">
                    <a:moveTo>
                      <a:pt x="243" y="1"/>
                    </a:moveTo>
                    <a:cubicBezTo>
                      <a:pt x="95" y="1"/>
                      <a:pt x="1" y="153"/>
                      <a:pt x="1" y="153"/>
                    </a:cubicBezTo>
                    <a:lnTo>
                      <a:pt x="34" y="728"/>
                    </a:lnTo>
                    <a:cubicBezTo>
                      <a:pt x="34" y="728"/>
                      <a:pt x="41" y="729"/>
                      <a:pt x="53" y="729"/>
                    </a:cubicBezTo>
                    <a:cubicBezTo>
                      <a:pt x="118" y="729"/>
                      <a:pt x="327" y="711"/>
                      <a:pt x="376" y="487"/>
                    </a:cubicBezTo>
                    <a:cubicBezTo>
                      <a:pt x="426" y="287"/>
                      <a:pt x="442" y="37"/>
                      <a:pt x="276" y="3"/>
                    </a:cubicBezTo>
                    <a:cubicBezTo>
                      <a:pt x="265" y="2"/>
                      <a:pt x="254" y="1"/>
                      <a:pt x="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24;p66">
                <a:extLst>
                  <a:ext uri="{FF2B5EF4-FFF2-40B4-BE49-F238E27FC236}">
                    <a16:creationId xmlns:a16="http://schemas.microsoft.com/office/drawing/2014/main" id="{65B9D41E-B32D-49C9-BB24-592335B0DDFA}"/>
                  </a:ext>
                </a:extLst>
              </p:cNvPr>
              <p:cNvSpPr/>
              <p:nvPr/>
            </p:nvSpPr>
            <p:spPr>
              <a:xfrm>
                <a:off x="6178941" y="4344273"/>
                <a:ext cx="420345" cy="241331"/>
              </a:xfrm>
              <a:custGeom>
                <a:avLst/>
                <a:gdLst/>
                <a:ahLst/>
                <a:cxnLst/>
                <a:rect l="l" t="t" r="r" b="b"/>
                <a:pathLst>
                  <a:path w="15730" h="9031" extrusionOk="0">
                    <a:moveTo>
                      <a:pt x="15671" y="0"/>
                    </a:moveTo>
                    <a:lnTo>
                      <a:pt x="13555" y="558"/>
                    </a:lnTo>
                    <a:lnTo>
                      <a:pt x="0" y="8381"/>
                    </a:lnTo>
                    <a:lnTo>
                      <a:pt x="1125" y="9031"/>
                    </a:lnTo>
                    <a:lnTo>
                      <a:pt x="14688" y="1208"/>
                    </a:lnTo>
                    <a:lnTo>
                      <a:pt x="15713" y="58"/>
                    </a:lnTo>
                    <a:cubicBezTo>
                      <a:pt x="15730" y="33"/>
                      <a:pt x="15713" y="0"/>
                      <a:pt x="15680" y="0"/>
                    </a:cubicBezTo>
                    <a:lnTo>
                      <a:pt x="15680" y="0"/>
                    </a:lnTo>
                    <a:cubicBezTo>
                      <a:pt x="15680" y="0"/>
                      <a:pt x="15680" y="0"/>
                      <a:pt x="15671" y="0"/>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025;p66">
                <a:extLst>
                  <a:ext uri="{FF2B5EF4-FFF2-40B4-BE49-F238E27FC236}">
                    <a16:creationId xmlns:a16="http://schemas.microsoft.com/office/drawing/2014/main" id="{BE0561C1-83CF-4C6A-AC1B-D47FFB067F9B}"/>
                  </a:ext>
                </a:extLst>
              </p:cNvPr>
              <p:cNvSpPr/>
              <p:nvPr/>
            </p:nvSpPr>
            <p:spPr>
              <a:xfrm>
                <a:off x="6541830" y="4313249"/>
                <a:ext cx="51788" cy="39496"/>
              </a:xfrm>
              <a:custGeom>
                <a:avLst/>
                <a:gdLst/>
                <a:ahLst/>
                <a:cxnLst/>
                <a:rect l="l" t="t" r="r" b="b"/>
                <a:pathLst>
                  <a:path w="1938" h="1478" extrusionOk="0">
                    <a:moveTo>
                      <a:pt x="1850" y="1"/>
                    </a:moveTo>
                    <a:cubicBezTo>
                      <a:pt x="1844" y="1"/>
                      <a:pt x="1839" y="1"/>
                      <a:pt x="1833" y="3"/>
                    </a:cubicBezTo>
                    <a:lnTo>
                      <a:pt x="0" y="436"/>
                    </a:lnTo>
                    <a:lnTo>
                      <a:pt x="650" y="1478"/>
                    </a:lnTo>
                    <a:lnTo>
                      <a:pt x="1900" y="111"/>
                    </a:lnTo>
                    <a:cubicBezTo>
                      <a:pt x="1937" y="66"/>
                      <a:pt x="1900" y="1"/>
                      <a:pt x="1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026;p66">
                <a:extLst>
                  <a:ext uri="{FF2B5EF4-FFF2-40B4-BE49-F238E27FC236}">
                    <a16:creationId xmlns:a16="http://schemas.microsoft.com/office/drawing/2014/main" id="{C4D6A619-CEB0-44C8-A68E-F6D4E2C358A2}"/>
                  </a:ext>
                </a:extLst>
              </p:cNvPr>
              <p:cNvSpPr/>
              <p:nvPr/>
            </p:nvSpPr>
            <p:spPr>
              <a:xfrm>
                <a:off x="6572321" y="4313249"/>
                <a:ext cx="21271" cy="17236"/>
              </a:xfrm>
              <a:custGeom>
                <a:avLst/>
                <a:gdLst/>
                <a:ahLst/>
                <a:cxnLst/>
                <a:rect l="l" t="t" r="r" b="b"/>
                <a:pathLst>
                  <a:path w="796" h="645" extrusionOk="0">
                    <a:moveTo>
                      <a:pt x="709" y="1"/>
                    </a:moveTo>
                    <a:cubicBezTo>
                      <a:pt x="703" y="1"/>
                      <a:pt x="698" y="1"/>
                      <a:pt x="692" y="3"/>
                    </a:cubicBezTo>
                    <a:lnTo>
                      <a:pt x="1" y="161"/>
                    </a:lnTo>
                    <a:cubicBezTo>
                      <a:pt x="26" y="186"/>
                      <a:pt x="51" y="211"/>
                      <a:pt x="76" y="236"/>
                    </a:cubicBezTo>
                    <a:cubicBezTo>
                      <a:pt x="126" y="286"/>
                      <a:pt x="167" y="345"/>
                      <a:pt x="201" y="420"/>
                    </a:cubicBezTo>
                    <a:cubicBezTo>
                      <a:pt x="234" y="495"/>
                      <a:pt x="259" y="570"/>
                      <a:pt x="267" y="645"/>
                    </a:cubicBezTo>
                    <a:lnTo>
                      <a:pt x="750" y="111"/>
                    </a:lnTo>
                    <a:cubicBezTo>
                      <a:pt x="796" y="66"/>
                      <a:pt x="759"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027;p66">
                <a:extLst>
                  <a:ext uri="{FF2B5EF4-FFF2-40B4-BE49-F238E27FC236}">
                    <a16:creationId xmlns:a16="http://schemas.microsoft.com/office/drawing/2014/main" id="{F4710F9E-7233-4ADB-B38E-276CAA6F8B2A}"/>
                  </a:ext>
                </a:extLst>
              </p:cNvPr>
              <p:cNvSpPr/>
              <p:nvPr/>
            </p:nvSpPr>
            <p:spPr>
              <a:xfrm>
                <a:off x="6202083" y="4324178"/>
                <a:ext cx="360914" cy="228264"/>
              </a:xfrm>
              <a:custGeom>
                <a:avLst/>
                <a:gdLst/>
                <a:ahLst/>
                <a:cxnLst/>
                <a:rect l="l" t="t" r="r" b="b"/>
                <a:pathLst>
                  <a:path w="13506" h="8542" extrusionOk="0">
                    <a:moveTo>
                      <a:pt x="12866" y="0"/>
                    </a:moveTo>
                    <a:cubicBezTo>
                      <a:pt x="12852" y="0"/>
                      <a:pt x="12837" y="1"/>
                      <a:pt x="12823" y="2"/>
                    </a:cubicBezTo>
                    <a:cubicBezTo>
                      <a:pt x="12773" y="11"/>
                      <a:pt x="12731" y="19"/>
                      <a:pt x="12681" y="44"/>
                    </a:cubicBezTo>
                    <a:cubicBezTo>
                      <a:pt x="12673" y="44"/>
                      <a:pt x="12673" y="44"/>
                      <a:pt x="12664" y="52"/>
                    </a:cubicBezTo>
                    <a:lnTo>
                      <a:pt x="12631" y="69"/>
                    </a:lnTo>
                    <a:cubicBezTo>
                      <a:pt x="12631" y="69"/>
                      <a:pt x="12631" y="77"/>
                      <a:pt x="12623" y="77"/>
                    </a:cubicBezTo>
                    <a:cubicBezTo>
                      <a:pt x="12623" y="77"/>
                      <a:pt x="12623" y="77"/>
                      <a:pt x="12614" y="86"/>
                    </a:cubicBezTo>
                    <a:lnTo>
                      <a:pt x="1" y="7450"/>
                    </a:lnTo>
                    <a:lnTo>
                      <a:pt x="176" y="7750"/>
                    </a:lnTo>
                    <a:lnTo>
                      <a:pt x="617" y="8542"/>
                    </a:lnTo>
                    <a:lnTo>
                      <a:pt x="13231" y="1177"/>
                    </a:lnTo>
                    <a:cubicBezTo>
                      <a:pt x="13256" y="1169"/>
                      <a:pt x="13281" y="1152"/>
                      <a:pt x="13306" y="1135"/>
                    </a:cubicBezTo>
                    <a:cubicBezTo>
                      <a:pt x="13372" y="1085"/>
                      <a:pt x="13414" y="1010"/>
                      <a:pt x="13447" y="935"/>
                    </a:cubicBezTo>
                    <a:cubicBezTo>
                      <a:pt x="13506" y="777"/>
                      <a:pt x="13497" y="577"/>
                      <a:pt x="13414" y="394"/>
                    </a:cubicBezTo>
                    <a:cubicBezTo>
                      <a:pt x="13381" y="319"/>
                      <a:pt x="13339" y="261"/>
                      <a:pt x="13289" y="211"/>
                    </a:cubicBezTo>
                    <a:cubicBezTo>
                      <a:pt x="13168" y="74"/>
                      <a:pt x="13013" y="0"/>
                      <a:pt x="12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28;p66">
                <a:extLst>
                  <a:ext uri="{FF2B5EF4-FFF2-40B4-BE49-F238E27FC236}">
                    <a16:creationId xmlns:a16="http://schemas.microsoft.com/office/drawing/2014/main" id="{CBE49D76-EEF6-45B0-ABC1-CEED83AB4E76}"/>
                  </a:ext>
                </a:extLst>
              </p:cNvPr>
              <p:cNvSpPr/>
              <p:nvPr/>
            </p:nvSpPr>
            <p:spPr>
              <a:xfrm>
                <a:off x="6202083" y="4324178"/>
                <a:ext cx="355142" cy="207126"/>
              </a:xfrm>
              <a:custGeom>
                <a:avLst/>
                <a:gdLst/>
                <a:ahLst/>
                <a:cxnLst/>
                <a:rect l="l" t="t" r="r" b="b"/>
                <a:pathLst>
                  <a:path w="13290" h="7751" extrusionOk="0">
                    <a:moveTo>
                      <a:pt x="12866" y="0"/>
                    </a:moveTo>
                    <a:cubicBezTo>
                      <a:pt x="12852" y="0"/>
                      <a:pt x="12837" y="1"/>
                      <a:pt x="12823" y="2"/>
                    </a:cubicBezTo>
                    <a:cubicBezTo>
                      <a:pt x="12773" y="11"/>
                      <a:pt x="12731" y="19"/>
                      <a:pt x="12681" y="44"/>
                    </a:cubicBezTo>
                    <a:cubicBezTo>
                      <a:pt x="12673" y="44"/>
                      <a:pt x="12673" y="44"/>
                      <a:pt x="12664" y="52"/>
                    </a:cubicBezTo>
                    <a:lnTo>
                      <a:pt x="12631" y="69"/>
                    </a:lnTo>
                    <a:cubicBezTo>
                      <a:pt x="12631" y="69"/>
                      <a:pt x="12631" y="77"/>
                      <a:pt x="12623" y="77"/>
                    </a:cubicBezTo>
                    <a:cubicBezTo>
                      <a:pt x="12623" y="77"/>
                      <a:pt x="12623" y="77"/>
                      <a:pt x="12614" y="86"/>
                    </a:cubicBezTo>
                    <a:lnTo>
                      <a:pt x="1" y="7450"/>
                    </a:lnTo>
                    <a:lnTo>
                      <a:pt x="176" y="7750"/>
                    </a:lnTo>
                    <a:lnTo>
                      <a:pt x="609" y="7617"/>
                    </a:lnTo>
                    <a:lnTo>
                      <a:pt x="13289" y="211"/>
                    </a:lnTo>
                    <a:cubicBezTo>
                      <a:pt x="13168" y="74"/>
                      <a:pt x="13013" y="0"/>
                      <a:pt x="128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29;p66">
                <a:extLst>
                  <a:ext uri="{FF2B5EF4-FFF2-40B4-BE49-F238E27FC236}">
                    <a16:creationId xmlns:a16="http://schemas.microsoft.com/office/drawing/2014/main" id="{787CC472-D7B5-4D06-B688-CE23D0356B5D}"/>
                  </a:ext>
                </a:extLst>
              </p:cNvPr>
              <p:cNvSpPr/>
              <p:nvPr/>
            </p:nvSpPr>
            <p:spPr>
              <a:xfrm>
                <a:off x="6193425" y="4522057"/>
                <a:ext cx="30731" cy="32655"/>
              </a:xfrm>
              <a:custGeom>
                <a:avLst/>
                <a:gdLst/>
                <a:ahLst/>
                <a:cxnLst/>
                <a:rect l="l" t="t" r="r" b="b"/>
                <a:pathLst>
                  <a:path w="1150" h="1222" extrusionOk="0">
                    <a:moveTo>
                      <a:pt x="507" y="1"/>
                    </a:moveTo>
                    <a:cubicBezTo>
                      <a:pt x="491" y="1"/>
                      <a:pt x="475" y="2"/>
                      <a:pt x="458" y="4"/>
                    </a:cubicBezTo>
                    <a:cubicBezTo>
                      <a:pt x="417" y="12"/>
                      <a:pt x="367" y="20"/>
                      <a:pt x="325" y="37"/>
                    </a:cubicBezTo>
                    <a:cubicBezTo>
                      <a:pt x="317" y="45"/>
                      <a:pt x="308" y="45"/>
                      <a:pt x="300" y="54"/>
                    </a:cubicBezTo>
                    <a:lnTo>
                      <a:pt x="275" y="70"/>
                    </a:lnTo>
                    <a:cubicBezTo>
                      <a:pt x="267" y="70"/>
                      <a:pt x="267" y="79"/>
                      <a:pt x="267" y="79"/>
                    </a:cubicBezTo>
                    <a:cubicBezTo>
                      <a:pt x="58" y="220"/>
                      <a:pt x="0" y="545"/>
                      <a:pt x="142" y="828"/>
                    </a:cubicBezTo>
                    <a:cubicBezTo>
                      <a:pt x="257" y="1071"/>
                      <a:pt x="475" y="1221"/>
                      <a:pt x="683" y="1221"/>
                    </a:cubicBezTo>
                    <a:cubicBezTo>
                      <a:pt x="746" y="1221"/>
                      <a:pt x="808" y="1207"/>
                      <a:pt x="866" y="1178"/>
                    </a:cubicBezTo>
                    <a:cubicBezTo>
                      <a:pt x="900" y="1170"/>
                      <a:pt x="925" y="1153"/>
                      <a:pt x="941" y="1137"/>
                    </a:cubicBezTo>
                    <a:cubicBezTo>
                      <a:pt x="1008" y="1087"/>
                      <a:pt x="1058" y="1012"/>
                      <a:pt x="1091" y="937"/>
                    </a:cubicBezTo>
                    <a:cubicBezTo>
                      <a:pt x="1150" y="778"/>
                      <a:pt x="1141" y="578"/>
                      <a:pt x="1050" y="395"/>
                    </a:cubicBezTo>
                    <a:cubicBezTo>
                      <a:pt x="934" y="148"/>
                      <a:pt x="718" y="1"/>
                      <a:pt x="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30;p66">
                <a:extLst>
                  <a:ext uri="{FF2B5EF4-FFF2-40B4-BE49-F238E27FC236}">
                    <a16:creationId xmlns:a16="http://schemas.microsoft.com/office/drawing/2014/main" id="{28E72562-1224-4292-B32F-D0DDBE8C526B}"/>
                  </a:ext>
                </a:extLst>
              </p:cNvPr>
              <p:cNvSpPr/>
              <p:nvPr/>
            </p:nvSpPr>
            <p:spPr>
              <a:xfrm>
                <a:off x="6474143" y="4460702"/>
                <a:ext cx="73487" cy="69719"/>
              </a:xfrm>
              <a:custGeom>
                <a:avLst/>
                <a:gdLst/>
                <a:ahLst/>
                <a:cxnLst/>
                <a:rect l="l" t="t" r="r" b="b"/>
                <a:pathLst>
                  <a:path w="2750" h="2609" extrusionOk="0">
                    <a:moveTo>
                      <a:pt x="2175" y="0"/>
                    </a:moveTo>
                    <a:lnTo>
                      <a:pt x="1192" y="800"/>
                    </a:lnTo>
                    <a:cubicBezTo>
                      <a:pt x="1192" y="800"/>
                      <a:pt x="1009" y="1117"/>
                      <a:pt x="925" y="1225"/>
                    </a:cubicBezTo>
                    <a:cubicBezTo>
                      <a:pt x="842" y="1325"/>
                      <a:pt x="417" y="1725"/>
                      <a:pt x="276" y="1816"/>
                    </a:cubicBezTo>
                    <a:cubicBezTo>
                      <a:pt x="134" y="1908"/>
                      <a:pt x="1" y="1975"/>
                      <a:pt x="34" y="2200"/>
                    </a:cubicBezTo>
                    <a:cubicBezTo>
                      <a:pt x="67" y="2412"/>
                      <a:pt x="411" y="2608"/>
                      <a:pt x="699" y="2608"/>
                    </a:cubicBezTo>
                    <a:cubicBezTo>
                      <a:pt x="705" y="2608"/>
                      <a:pt x="711" y="2608"/>
                      <a:pt x="717" y="2608"/>
                    </a:cubicBezTo>
                    <a:cubicBezTo>
                      <a:pt x="1009" y="2591"/>
                      <a:pt x="1317" y="2391"/>
                      <a:pt x="1567" y="2166"/>
                    </a:cubicBezTo>
                    <a:cubicBezTo>
                      <a:pt x="1808" y="1950"/>
                      <a:pt x="2008" y="1475"/>
                      <a:pt x="2300" y="1300"/>
                    </a:cubicBezTo>
                    <a:cubicBezTo>
                      <a:pt x="2592" y="1133"/>
                      <a:pt x="2683" y="1050"/>
                      <a:pt x="2742" y="908"/>
                    </a:cubicBezTo>
                    <a:cubicBezTo>
                      <a:pt x="2750" y="892"/>
                      <a:pt x="2750" y="875"/>
                      <a:pt x="2750" y="858"/>
                    </a:cubicBezTo>
                    <a:cubicBezTo>
                      <a:pt x="2742" y="767"/>
                      <a:pt x="2658" y="700"/>
                      <a:pt x="2658" y="700"/>
                    </a:cubicBezTo>
                    <a:cubicBezTo>
                      <a:pt x="2658" y="700"/>
                      <a:pt x="2442" y="683"/>
                      <a:pt x="2417" y="675"/>
                    </a:cubicBezTo>
                    <a:cubicBezTo>
                      <a:pt x="2392" y="667"/>
                      <a:pt x="2317" y="542"/>
                      <a:pt x="2317" y="542"/>
                    </a:cubicBezTo>
                    <a:cubicBezTo>
                      <a:pt x="2317" y="542"/>
                      <a:pt x="2400" y="300"/>
                      <a:pt x="2425" y="284"/>
                    </a:cubicBezTo>
                    <a:cubicBezTo>
                      <a:pt x="2429" y="279"/>
                      <a:pt x="2442" y="277"/>
                      <a:pt x="2458" y="277"/>
                    </a:cubicBezTo>
                    <a:cubicBezTo>
                      <a:pt x="2475" y="277"/>
                      <a:pt x="2496" y="279"/>
                      <a:pt x="2517" y="284"/>
                    </a:cubicBezTo>
                    <a:cubicBezTo>
                      <a:pt x="2425" y="175"/>
                      <a:pt x="2317" y="75"/>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31;p66">
                <a:extLst>
                  <a:ext uri="{FF2B5EF4-FFF2-40B4-BE49-F238E27FC236}">
                    <a16:creationId xmlns:a16="http://schemas.microsoft.com/office/drawing/2014/main" id="{D0A62210-6F00-4105-AFE9-66E8120E98CA}"/>
                  </a:ext>
                </a:extLst>
              </p:cNvPr>
              <p:cNvSpPr/>
              <p:nvPr/>
            </p:nvSpPr>
            <p:spPr>
              <a:xfrm>
                <a:off x="6473020" y="4458244"/>
                <a:ext cx="75064" cy="69746"/>
              </a:xfrm>
              <a:custGeom>
                <a:avLst/>
                <a:gdLst/>
                <a:ahLst/>
                <a:cxnLst/>
                <a:rect l="l" t="t" r="r" b="b"/>
                <a:pathLst>
                  <a:path w="2809" h="2610" extrusionOk="0">
                    <a:moveTo>
                      <a:pt x="2175" y="1"/>
                    </a:moveTo>
                    <a:lnTo>
                      <a:pt x="1201" y="809"/>
                    </a:lnTo>
                    <a:cubicBezTo>
                      <a:pt x="1201" y="809"/>
                      <a:pt x="1017" y="1125"/>
                      <a:pt x="934" y="1225"/>
                    </a:cubicBezTo>
                    <a:cubicBezTo>
                      <a:pt x="851" y="1334"/>
                      <a:pt x="418" y="1725"/>
                      <a:pt x="284" y="1817"/>
                    </a:cubicBezTo>
                    <a:cubicBezTo>
                      <a:pt x="143" y="1917"/>
                      <a:pt x="1" y="1983"/>
                      <a:pt x="34" y="2200"/>
                    </a:cubicBezTo>
                    <a:cubicBezTo>
                      <a:pt x="66" y="2416"/>
                      <a:pt x="406" y="2609"/>
                      <a:pt x="691" y="2609"/>
                    </a:cubicBezTo>
                    <a:cubicBezTo>
                      <a:pt x="703" y="2609"/>
                      <a:pt x="714" y="2609"/>
                      <a:pt x="726" y="2608"/>
                    </a:cubicBezTo>
                    <a:cubicBezTo>
                      <a:pt x="1017" y="2600"/>
                      <a:pt x="1326" y="2400"/>
                      <a:pt x="1567" y="2175"/>
                    </a:cubicBezTo>
                    <a:cubicBezTo>
                      <a:pt x="1817" y="1950"/>
                      <a:pt x="2017" y="1484"/>
                      <a:pt x="2309" y="1309"/>
                    </a:cubicBezTo>
                    <a:cubicBezTo>
                      <a:pt x="2592" y="1134"/>
                      <a:pt x="2692" y="1059"/>
                      <a:pt x="2750" y="917"/>
                    </a:cubicBezTo>
                    <a:cubicBezTo>
                      <a:pt x="2809" y="775"/>
                      <a:pt x="2634" y="234"/>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32;p66">
                <a:extLst>
                  <a:ext uri="{FF2B5EF4-FFF2-40B4-BE49-F238E27FC236}">
                    <a16:creationId xmlns:a16="http://schemas.microsoft.com/office/drawing/2014/main" id="{B98A9674-8F19-4511-B5B3-30A468E0FAB5}"/>
                  </a:ext>
                </a:extLst>
              </p:cNvPr>
              <p:cNvSpPr/>
              <p:nvPr/>
            </p:nvSpPr>
            <p:spPr>
              <a:xfrm>
                <a:off x="6388444" y="4201790"/>
                <a:ext cx="145611" cy="278769"/>
              </a:xfrm>
              <a:custGeom>
                <a:avLst/>
                <a:gdLst/>
                <a:ahLst/>
                <a:cxnLst/>
                <a:rect l="l" t="t" r="r" b="b"/>
                <a:pathLst>
                  <a:path w="5449" h="10432" extrusionOk="0">
                    <a:moveTo>
                      <a:pt x="0" y="0"/>
                    </a:moveTo>
                    <a:cubicBezTo>
                      <a:pt x="0" y="0"/>
                      <a:pt x="150" y="3799"/>
                      <a:pt x="592" y="5574"/>
                    </a:cubicBezTo>
                    <a:cubicBezTo>
                      <a:pt x="650" y="5824"/>
                      <a:pt x="717" y="6024"/>
                      <a:pt x="792" y="6182"/>
                    </a:cubicBezTo>
                    <a:cubicBezTo>
                      <a:pt x="842" y="6290"/>
                      <a:pt x="908" y="6407"/>
                      <a:pt x="992" y="6540"/>
                    </a:cubicBezTo>
                    <a:cubicBezTo>
                      <a:pt x="1350" y="7115"/>
                      <a:pt x="1966" y="7881"/>
                      <a:pt x="2566" y="8573"/>
                    </a:cubicBezTo>
                    <a:cubicBezTo>
                      <a:pt x="3416" y="9573"/>
                      <a:pt x="4241" y="10431"/>
                      <a:pt x="4241" y="10431"/>
                    </a:cubicBezTo>
                    <a:cubicBezTo>
                      <a:pt x="4241" y="10431"/>
                      <a:pt x="4248" y="10431"/>
                      <a:pt x="4260" y="10431"/>
                    </a:cubicBezTo>
                    <a:cubicBezTo>
                      <a:pt x="4399" y="10431"/>
                      <a:pt x="5228" y="10396"/>
                      <a:pt x="5449" y="9573"/>
                    </a:cubicBezTo>
                    <a:cubicBezTo>
                      <a:pt x="5449" y="9573"/>
                      <a:pt x="4107" y="7290"/>
                      <a:pt x="3624" y="6557"/>
                    </a:cubicBezTo>
                    <a:cubicBezTo>
                      <a:pt x="3441" y="6282"/>
                      <a:pt x="3241" y="6024"/>
                      <a:pt x="3058" y="5815"/>
                    </a:cubicBezTo>
                    <a:cubicBezTo>
                      <a:pt x="2758" y="5474"/>
                      <a:pt x="2516" y="5249"/>
                      <a:pt x="2516" y="5249"/>
                    </a:cubicBezTo>
                    <a:lnTo>
                      <a:pt x="2541" y="125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33;p66">
                <a:extLst>
                  <a:ext uri="{FF2B5EF4-FFF2-40B4-BE49-F238E27FC236}">
                    <a16:creationId xmlns:a16="http://schemas.microsoft.com/office/drawing/2014/main" id="{470BBE23-93AA-42D2-9276-6C1CDC13ACCA}"/>
                  </a:ext>
                </a:extLst>
              </p:cNvPr>
              <p:cNvSpPr/>
              <p:nvPr/>
            </p:nvSpPr>
            <p:spPr>
              <a:xfrm>
                <a:off x="6457014" y="4357180"/>
                <a:ext cx="77041" cy="123378"/>
              </a:xfrm>
              <a:custGeom>
                <a:avLst/>
                <a:gdLst/>
                <a:ahLst/>
                <a:cxnLst/>
                <a:rect l="l" t="t" r="r" b="b"/>
                <a:pathLst>
                  <a:path w="2883" h="4617" extrusionOk="0">
                    <a:moveTo>
                      <a:pt x="392" y="0"/>
                    </a:moveTo>
                    <a:lnTo>
                      <a:pt x="150" y="1117"/>
                    </a:lnTo>
                    <a:lnTo>
                      <a:pt x="0" y="2758"/>
                    </a:lnTo>
                    <a:cubicBezTo>
                      <a:pt x="850" y="3758"/>
                      <a:pt x="1675" y="4616"/>
                      <a:pt x="1675" y="4616"/>
                    </a:cubicBezTo>
                    <a:cubicBezTo>
                      <a:pt x="1675" y="4616"/>
                      <a:pt x="1682" y="4616"/>
                      <a:pt x="1694" y="4616"/>
                    </a:cubicBezTo>
                    <a:cubicBezTo>
                      <a:pt x="1833" y="4616"/>
                      <a:pt x="2662" y="4581"/>
                      <a:pt x="2883" y="3758"/>
                    </a:cubicBezTo>
                    <a:cubicBezTo>
                      <a:pt x="2883" y="3758"/>
                      <a:pt x="1541" y="1475"/>
                      <a:pt x="1058" y="742"/>
                    </a:cubicBezTo>
                    <a:cubicBezTo>
                      <a:pt x="875" y="467"/>
                      <a:pt x="675" y="209"/>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34;p66">
                <a:extLst>
                  <a:ext uri="{FF2B5EF4-FFF2-40B4-BE49-F238E27FC236}">
                    <a16:creationId xmlns:a16="http://schemas.microsoft.com/office/drawing/2014/main" id="{C18380F5-BCD3-434E-BBD0-F70165DAAC59}"/>
                  </a:ext>
                </a:extLst>
              </p:cNvPr>
              <p:cNvSpPr/>
              <p:nvPr/>
            </p:nvSpPr>
            <p:spPr>
              <a:xfrm>
                <a:off x="6404237" y="4245641"/>
                <a:ext cx="36316" cy="130940"/>
              </a:xfrm>
              <a:custGeom>
                <a:avLst/>
                <a:gdLst/>
                <a:ahLst/>
                <a:cxnLst/>
                <a:rect l="l" t="t" r="r" b="b"/>
                <a:pathLst>
                  <a:path w="1359" h="4900" extrusionOk="0">
                    <a:moveTo>
                      <a:pt x="659" y="0"/>
                    </a:moveTo>
                    <a:cubicBezTo>
                      <a:pt x="659" y="0"/>
                      <a:pt x="159" y="2708"/>
                      <a:pt x="1" y="3933"/>
                    </a:cubicBezTo>
                    <a:cubicBezTo>
                      <a:pt x="59" y="4183"/>
                      <a:pt x="126" y="4383"/>
                      <a:pt x="201" y="4541"/>
                    </a:cubicBezTo>
                    <a:cubicBezTo>
                      <a:pt x="251" y="4649"/>
                      <a:pt x="317" y="4766"/>
                      <a:pt x="401" y="4899"/>
                    </a:cubicBezTo>
                    <a:cubicBezTo>
                      <a:pt x="567" y="4158"/>
                      <a:pt x="917" y="2658"/>
                      <a:pt x="959" y="2650"/>
                    </a:cubicBezTo>
                    <a:cubicBezTo>
                      <a:pt x="1009" y="2633"/>
                      <a:pt x="1359" y="842"/>
                      <a:pt x="1359" y="842"/>
                    </a:cubicBezTo>
                    <a:lnTo>
                      <a:pt x="11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35;p66">
                <a:extLst>
                  <a:ext uri="{FF2B5EF4-FFF2-40B4-BE49-F238E27FC236}">
                    <a16:creationId xmlns:a16="http://schemas.microsoft.com/office/drawing/2014/main" id="{F5AD798E-4184-49C3-89CF-D80104AB3DA8}"/>
                  </a:ext>
                </a:extLst>
              </p:cNvPr>
              <p:cNvSpPr/>
              <p:nvPr/>
            </p:nvSpPr>
            <p:spPr>
              <a:xfrm>
                <a:off x="6388444" y="4201790"/>
                <a:ext cx="129364" cy="370534"/>
              </a:xfrm>
              <a:custGeom>
                <a:avLst/>
                <a:gdLst/>
                <a:ahLst/>
                <a:cxnLst/>
                <a:rect l="l" t="t" r="r" b="b"/>
                <a:pathLst>
                  <a:path w="4841" h="13866" extrusionOk="0">
                    <a:moveTo>
                      <a:pt x="0" y="0"/>
                    </a:moveTo>
                    <a:lnTo>
                      <a:pt x="0" y="0"/>
                    </a:lnTo>
                    <a:cubicBezTo>
                      <a:pt x="50" y="1516"/>
                      <a:pt x="1491" y="1983"/>
                      <a:pt x="1491" y="1983"/>
                    </a:cubicBezTo>
                    <a:cubicBezTo>
                      <a:pt x="1491" y="1983"/>
                      <a:pt x="558" y="5965"/>
                      <a:pt x="533" y="6940"/>
                    </a:cubicBezTo>
                    <a:cubicBezTo>
                      <a:pt x="517" y="7915"/>
                      <a:pt x="533" y="13480"/>
                      <a:pt x="533" y="13480"/>
                    </a:cubicBezTo>
                    <a:cubicBezTo>
                      <a:pt x="831" y="13773"/>
                      <a:pt x="1133" y="13866"/>
                      <a:pt x="1395" y="13866"/>
                    </a:cubicBezTo>
                    <a:cubicBezTo>
                      <a:pt x="1618" y="13866"/>
                      <a:pt x="1812" y="13799"/>
                      <a:pt x="1950" y="13730"/>
                    </a:cubicBezTo>
                    <a:cubicBezTo>
                      <a:pt x="2100" y="13663"/>
                      <a:pt x="2183" y="13597"/>
                      <a:pt x="2183" y="13597"/>
                    </a:cubicBezTo>
                    <a:cubicBezTo>
                      <a:pt x="2275" y="13088"/>
                      <a:pt x="2533" y="10472"/>
                      <a:pt x="2658" y="8731"/>
                    </a:cubicBezTo>
                    <a:cubicBezTo>
                      <a:pt x="2724" y="7740"/>
                      <a:pt x="2933" y="6765"/>
                      <a:pt x="3283" y="5824"/>
                    </a:cubicBezTo>
                    <a:cubicBezTo>
                      <a:pt x="3824" y="4341"/>
                      <a:pt x="4574" y="2341"/>
                      <a:pt x="4682" y="1791"/>
                    </a:cubicBezTo>
                    <a:cubicBezTo>
                      <a:pt x="4841" y="967"/>
                      <a:pt x="4682" y="608"/>
                      <a:pt x="4682" y="608"/>
                    </a:cubicBezTo>
                    <a:lnTo>
                      <a:pt x="3999" y="51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36;p66">
                <a:extLst>
                  <a:ext uri="{FF2B5EF4-FFF2-40B4-BE49-F238E27FC236}">
                    <a16:creationId xmlns:a16="http://schemas.microsoft.com/office/drawing/2014/main" id="{65024B91-9C08-47A1-BC5F-6C5E878440D6}"/>
                  </a:ext>
                </a:extLst>
              </p:cNvPr>
              <p:cNvSpPr/>
              <p:nvPr/>
            </p:nvSpPr>
            <p:spPr>
              <a:xfrm>
                <a:off x="6440526" y="4215578"/>
                <a:ext cx="77281" cy="353111"/>
              </a:xfrm>
              <a:custGeom>
                <a:avLst/>
                <a:gdLst/>
                <a:ahLst/>
                <a:cxnLst/>
                <a:rect l="l" t="t" r="r" b="b"/>
                <a:pathLst>
                  <a:path w="2892" h="13214" extrusionOk="0">
                    <a:moveTo>
                      <a:pt x="2050" y="1"/>
                    </a:moveTo>
                    <a:lnTo>
                      <a:pt x="1858" y="192"/>
                    </a:lnTo>
                    <a:cubicBezTo>
                      <a:pt x="1858" y="192"/>
                      <a:pt x="1933" y="1584"/>
                      <a:pt x="1534" y="2958"/>
                    </a:cubicBezTo>
                    <a:cubicBezTo>
                      <a:pt x="1142" y="4333"/>
                      <a:pt x="492" y="5874"/>
                      <a:pt x="425" y="6824"/>
                    </a:cubicBezTo>
                    <a:cubicBezTo>
                      <a:pt x="375" y="7615"/>
                      <a:pt x="92" y="11848"/>
                      <a:pt x="1" y="13214"/>
                    </a:cubicBezTo>
                    <a:cubicBezTo>
                      <a:pt x="151" y="13147"/>
                      <a:pt x="234" y="13081"/>
                      <a:pt x="234" y="13081"/>
                    </a:cubicBezTo>
                    <a:cubicBezTo>
                      <a:pt x="326" y="12572"/>
                      <a:pt x="584" y="9956"/>
                      <a:pt x="709" y="8215"/>
                    </a:cubicBezTo>
                    <a:cubicBezTo>
                      <a:pt x="775" y="7224"/>
                      <a:pt x="984" y="6249"/>
                      <a:pt x="1334" y="5308"/>
                    </a:cubicBezTo>
                    <a:cubicBezTo>
                      <a:pt x="1875" y="3825"/>
                      <a:pt x="2625" y="1825"/>
                      <a:pt x="2733" y="1275"/>
                    </a:cubicBezTo>
                    <a:cubicBezTo>
                      <a:pt x="2892" y="451"/>
                      <a:pt x="2733" y="92"/>
                      <a:pt x="2733" y="92"/>
                    </a:cubicBezTo>
                    <a:lnTo>
                      <a:pt x="2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37;p66">
                <a:extLst>
                  <a:ext uri="{FF2B5EF4-FFF2-40B4-BE49-F238E27FC236}">
                    <a16:creationId xmlns:a16="http://schemas.microsoft.com/office/drawing/2014/main" id="{D78BC935-B45D-4982-9A28-DC5AD05AC8DD}"/>
                  </a:ext>
                </a:extLst>
              </p:cNvPr>
              <p:cNvSpPr/>
              <p:nvPr/>
            </p:nvSpPr>
            <p:spPr>
              <a:xfrm>
                <a:off x="6386868" y="4193212"/>
                <a:ext cx="133613" cy="45669"/>
              </a:xfrm>
              <a:custGeom>
                <a:avLst/>
                <a:gdLst/>
                <a:ahLst/>
                <a:cxnLst/>
                <a:rect l="l" t="t" r="r" b="b"/>
                <a:pathLst>
                  <a:path w="5000" h="1709" extrusionOk="0">
                    <a:moveTo>
                      <a:pt x="132" y="1"/>
                    </a:moveTo>
                    <a:cubicBezTo>
                      <a:pt x="76" y="1"/>
                      <a:pt x="45" y="7"/>
                      <a:pt x="42" y="21"/>
                    </a:cubicBezTo>
                    <a:lnTo>
                      <a:pt x="42" y="30"/>
                    </a:lnTo>
                    <a:cubicBezTo>
                      <a:pt x="1" y="305"/>
                      <a:pt x="117" y="588"/>
                      <a:pt x="359" y="738"/>
                    </a:cubicBezTo>
                    <a:cubicBezTo>
                      <a:pt x="1300" y="1338"/>
                      <a:pt x="2867" y="1679"/>
                      <a:pt x="3025" y="1696"/>
                    </a:cubicBezTo>
                    <a:cubicBezTo>
                      <a:pt x="3121" y="1704"/>
                      <a:pt x="3225" y="1709"/>
                      <a:pt x="3335" y="1709"/>
                    </a:cubicBezTo>
                    <a:cubicBezTo>
                      <a:pt x="3663" y="1709"/>
                      <a:pt x="4033" y="1667"/>
                      <a:pt x="4333" y="1554"/>
                    </a:cubicBezTo>
                    <a:cubicBezTo>
                      <a:pt x="4683" y="1421"/>
                      <a:pt x="4866" y="1321"/>
                      <a:pt x="4949" y="1263"/>
                    </a:cubicBezTo>
                    <a:cubicBezTo>
                      <a:pt x="4983" y="1246"/>
                      <a:pt x="4999" y="1204"/>
                      <a:pt x="4991" y="1163"/>
                    </a:cubicBezTo>
                    <a:cubicBezTo>
                      <a:pt x="4974" y="1029"/>
                      <a:pt x="4949" y="938"/>
                      <a:pt x="4949" y="938"/>
                    </a:cubicBezTo>
                    <a:cubicBezTo>
                      <a:pt x="4949" y="938"/>
                      <a:pt x="797" y="1"/>
                      <a:pt x="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038;p66">
                <a:extLst>
                  <a:ext uri="{FF2B5EF4-FFF2-40B4-BE49-F238E27FC236}">
                    <a16:creationId xmlns:a16="http://schemas.microsoft.com/office/drawing/2014/main" id="{22AD07C1-C16D-4DC4-9FDE-BE46AA8FC61F}"/>
                  </a:ext>
                </a:extLst>
              </p:cNvPr>
              <p:cNvSpPr/>
              <p:nvPr/>
            </p:nvSpPr>
            <p:spPr>
              <a:xfrm>
                <a:off x="6373293" y="3970481"/>
                <a:ext cx="170329" cy="266129"/>
              </a:xfrm>
              <a:custGeom>
                <a:avLst/>
                <a:gdLst/>
                <a:ahLst/>
                <a:cxnLst/>
                <a:rect l="l" t="t" r="r" b="b"/>
                <a:pathLst>
                  <a:path w="6374" h="9959" extrusionOk="0">
                    <a:moveTo>
                      <a:pt x="2117" y="0"/>
                    </a:moveTo>
                    <a:cubicBezTo>
                      <a:pt x="2058" y="0"/>
                      <a:pt x="2008" y="9"/>
                      <a:pt x="1950" y="9"/>
                    </a:cubicBezTo>
                    <a:cubicBezTo>
                      <a:pt x="1567" y="34"/>
                      <a:pt x="825" y="242"/>
                      <a:pt x="825" y="242"/>
                    </a:cubicBezTo>
                    <a:cubicBezTo>
                      <a:pt x="825" y="242"/>
                      <a:pt x="492" y="875"/>
                      <a:pt x="301" y="1250"/>
                    </a:cubicBezTo>
                    <a:cubicBezTo>
                      <a:pt x="1" y="1841"/>
                      <a:pt x="609" y="4024"/>
                      <a:pt x="775" y="5107"/>
                    </a:cubicBezTo>
                    <a:cubicBezTo>
                      <a:pt x="784" y="5282"/>
                      <a:pt x="792" y="5457"/>
                      <a:pt x="792" y="5632"/>
                    </a:cubicBezTo>
                    <a:cubicBezTo>
                      <a:pt x="809" y="6015"/>
                      <a:pt x="775" y="6407"/>
                      <a:pt x="709" y="6790"/>
                    </a:cubicBezTo>
                    <a:cubicBezTo>
                      <a:pt x="650" y="7123"/>
                      <a:pt x="584" y="7523"/>
                      <a:pt x="534" y="7815"/>
                    </a:cubicBezTo>
                    <a:cubicBezTo>
                      <a:pt x="450" y="8381"/>
                      <a:pt x="600" y="8806"/>
                      <a:pt x="892" y="8973"/>
                    </a:cubicBezTo>
                    <a:cubicBezTo>
                      <a:pt x="1817" y="9548"/>
                      <a:pt x="2883" y="9806"/>
                      <a:pt x="3450" y="9914"/>
                    </a:cubicBezTo>
                    <a:cubicBezTo>
                      <a:pt x="3541" y="9931"/>
                      <a:pt x="3633" y="9948"/>
                      <a:pt x="3725" y="9948"/>
                    </a:cubicBezTo>
                    <a:cubicBezTo>
                      <a:pt x="3807" y="9954"/>
                      <a:pt x="3890" y="9958"/>
                      <a:pt x="3972" y="9958"/>
                    </a:cubicBezTo>
                    <a:cubicBezTo>
                      <a:pt x="4089" y="9958"/>
                      <a:pt x="4204" y="9950"/>
                      <a:pt x="4316" y="9931"/>
                    </a:cubicBezTo>
                    <a:cubicBezTo>
                      <a:pt x="4399" y="9914"/>
                      <a:pt x="4483" y="9898"/>
                      <a:pt x="4558" y="9873"/>
                    </a:cubicBezTo>
                    <a:lnTo>
                      <a:pt x="4583" y="9864"/>
                    </a:lnTo>
                    <a:lnTo>
                      <a:pt x="4633" y="9856"/>
                    </a:lnTo>
                    <a:cubicBezTo>
                      <a:pt x="4716" y="9823"/>
                      <a:pt x="4808" y="9789"/>
                      <a:pt x="4883" y="9739"/>
                    </a:cubicBezTo>
                    <a:cubicBezTo>
                      <a:pt x="5258" y="9498"/>
                      <a:pt x="5291" y="9314"/>
                      <a:pt x="5316" y="9106"/>
                    </a:cubicBezTo>
                    <a:cubicBezTo>
                      <a:pt x="5349" y="8748"/>
                      <a:pt x="5174" y="8315"/>
                      <a:pt x="5099" y="7965"/>
                    </a:cubicBezTo>
                    <a:cubicBezTo>
                      <a:pt x="4916" y="7082"/>
                      <a:pt x="5233" y="6265"/>
                      <a:pt x="5541" y="5449"/>
                    </a:cubicBezTo>
                    <a:cubicBezTo>
                      <a:pt x="5624" y="5224"/>
                      <a:pt x="5707" y="4999"/>
                      <a:pt x="5774" y="4766"/>
                    </a:cubicBezTo>
                    <a:cubicBezTo>
                      <a:pt x="5924" y="4282"/>
                      <a:pt x="6066" y="3791"/>
                      <a:pt x="6191" y="3299"/>
                    </a:cubicBezTo>
                    <a:cubicBezTo>
                      <a:pt x="6266" y="2999"/>
                      <a:pt x="6374" y="2650"/>
                      <a:pt x="6341" y="2341"/>
                    </a:cubicBezTo>
                    <a:cubicBezTo>
                      <a:pt x="6341" y="2333"/>
                      <a:pt x="6341" y="2325"/>
                      <a:pt x="6332" y="2316"/>
                    </a:cubicBezTo>
                    <a:cubicBezTo>
                      <a:pt x="6316" y="2216"/>
                      <a:pt x="6299" y="2141"/>
                      <a:pt x="6282" y="2100"/>
                    </a:cubicBezTo>
                    <a:cubicBezTo>
                      <a:pt x="6224" y="1916"/>
                      <a:pt x="6032" y="1708"/>
                      <a:pt x="5816" y="1517"/>
                    </a:cubicBezTo>
                    <a:cubicBezTo>
                      <a:pt x="5599" y="1317"/>
                      <a:pt x="5349" y="1142"/>
                      <a:pt x="5183" y="1042"/>
                    </a:cubicBezTo>
                    <a:cubicBezTo>
                      <a:pt x="5174" y="1033"/>
                      <a:pt x="5174" y="1025"/>
                      <a:pt x="5166" y="1025"/>
                    </a:cubicBezTo>
                    <a:cubicBezTo>
                      <a:pt x="5016" y="925"/>
                      <a:pt x="4883" y="842"/>
                      <a:pt x="4683" y="742"/>
                    </a:cubicBezTo>
                    <a:cubicBezTo>
                      <a:pt x="4516" y="658"/>
                      <a:pt x="4308" y="567"/>
                      <a:pt x="4016" y="450"/>
                    </a:cubicBezTo>
                    <a:cubicBezTo>
                      <a:pt x="3966" y="433"/>
                      <a:pt x="3916" y="417"/>
                      <a:pt x="3875" y="400"/>
                    </a:cubicBezTo>
                    <a:cubicBezTo>
                      <a:pt x="3808" y="375"/>
                      <a:pt x="3750" y="358"/>
                      <a:pt x="3691" y="342"/>
                    </a:cubicBezTo>
                    <a:cubicBezTo>
                      <a:pt x="3491" y="275"/>
                      <a:pt x="3283" y="225"/>
                      <a:pt x="3075" y="184"/>
                    </a:cubicBezTo>
                    <a:cubicBezTo>
                      <a:pt x="2750" y="117"/>
                      <a:pt x="2425" y="67"/>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039;p66">
                <a:extLst>
                  <a:ext uri="{FF2B5EF4-FFF2-40B4-BE49-F238E27FC236}">
                    <a16:creationId xmlns:a16="http://schemas.microsoft.com/office/drawing/2014/main" id="{513049E2-66E8-430F-82A4-0EAC7ED6C38F}"/>
                  </a:ext>
                </a:extLst>
              </p:cNvPr>
              <p:cNvSpPr/>
              <p:nvPr/>
            </p:nvSpPr>
            <p:spPr>
              <a:xfrm>
                <a:off x="6431841" y="3951562"/>
                <a:ext cx="44546" cy="38106"/>
              </a:xfrm>
              <a:custGeom>
                <a:avLst/>
                <a:gdLst/>
                <a:ahLst/>
                <a:cxnLst/>
                <a:rect l="l" t="t" r="r" b="b"/>
                <a:pathLst>
                  <a:path w="1667" h="1426" extrusionOk="0">
                    <a:moveTo>
                      <a:pt x="1667" y="0"/>
                    </a:moveTo>
                    <a:lnTo>
                      <a:pt x="467" y="667"/>
                    </a:lnTo>
                    <a:lnTo>
                      <a:pt x="42" y="750"/>
                    </a:lnTo>
                    <a:cubicBezTo>
                      <a:pt x="1" y="1116"/>
                      <a:pt x="109" y="1375"/>
                      <a:pt x="309" y="1416"/>
                    </a:cubicBezTo>
                    <a:cubicBezTo>
                      <a:pt x="341" y="1423"/>
                      <a:pt x="374" y="1425"/>
                      <a:pt x="409" y="1425"/>
                    </a:cubicBezTo>
                    <a:cubicBezTo>
                      <a:pt x="898" y="1425"/>
                      <a:pt x="1667" y="867"/>
                      <a:pt x="1667" y="867"/>
                    </a:cubicBezTo>
                    <a:lnTo>
                      <a:pt x="1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040;p66">
                <a:extLst>
                  <a:ext uri="{FF2B5EF4-FFF2-40B4-BE49-F238E27FC236}">
                    <a16:creationId xmlns:a16="http://schemas.microsoft.com/office/drawing/2014/main" id="{7616BF12-0341-4128-8204-E15D6A33019F}"/>
                  </a:ext>
                </a:extLst>
              </p:cNvPr>
              <p:cNvSpPr/>
              <p:nvPr/>
            </p:nvSpPr>
            <p:spPr>
              <a:xfrm>
                <a:off x="6423397" y="3970615"/>
                <a:ext cx="18038" cy="33270"/>
              </a:xfrm>
              <a:custGeom>
                <a:avLst/>
                <a:gdLst/>
                <a:ahLst/>
                <a:cxnLst/>
                <a:rect l="l" t="t" r="r" b="b"/>
                <a:pathLst>
                  <a:path w="675" h="1245" extrusionOk="0">
                    <a:moveTo>
                      <a:pt x="582" y="1"/>
                    </a:moveTo>
                    <a:cubicBezTo>
                      <a:pt x="531" y="1"/>
                      <a:pt x="453" y="41"/>
                      <a:pt x="333" y="170"/>
                    </a:cubicBezTo>
                    <a:cubicBezTo>
                      <a:pt x="0" y="528"/>
                      <a:pt x="17" y="1245"/>
                      <a:pt x="17" y="1245"/>
                    </a:cubicBezTo>
                    <a:lnTo>
                      <a:pt x="517" y="653"/>
                    </a:lnTo>
                    <a:cubicBezTo>
                      <a:pt x="367" y="478"/>
                      <a:pt x="675" y="120"/>
                      <a:pt x="675" y="120"/>
                    </a:cubicBezTo>
                    <a:cubicBezTo>
                      <a:pt x="675" y="120"/>
                      <a:pt x="668" y="1"/>
                      <a:pt x="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041;p66">
                <a:extLst>
                  <a:ext uri="{FF2B5EF4-FFF2-40B4-BE49-F238E27FC236}">
                    <a16:creationId xmlns:a16="http://schemas.microsoft.com/office/drawing/2014/main" id="{F83F83E7-5FFF-4D7D-A3DD-CE1DAB0EA991}"/>
                  </a:ext>
                </a:extLst>
              </p:cNvPr>
              <p:cNvSpPr/>
              <p:nvPr/>
            </p:nvSpPr>
            <p:spPr>
              <a:xfrm>
                <a:off x="6409127" y="3887375"/>
                <a:ext cx="74395" cy="97484"/>
              </a:xfrm>
              <a:custGeom>
                <a:avLst/>
                <a:gdLst/>
                <a:ahLst/>
                <a:cxnLst/>
                <a:rect l="l" t="t" r="r" b="b"/>
                <a:pathLst>
                  <a:path w="2784" h="3648" extrusionOk="0">
                    <a:moveTo>
                      <a:pt x="1637" y="1"/>
                    </a:moveTo>
                    <a:cubicBezTo>
                      <a:pt x="1310" y="1"/>
                      <a:pt x="964" y="96"/>
                      <a:pt x="751" y="203"/>
                    </a:cubicBezTo>
                    <a:cubicBezTo>
                      <a:pt x="334" y="419"/>
                      <a:pt x="151" y="819"/>
                      <a:pt x="68" y="1252"/>
                    </a:cubicBezTo>
                    <a:cubicBezTo>
                      <a:pt x="68" y="1252"/>
                      <a:pt x="1" y="1977"/>
                      <a:pt x="151" y="2635"/>
                    </a:cubicBezTo>
                    <a:cubicBezTo>
                      <a:pt x="301" y="3302"/>
                      <a:pt x="342" y="3452"/>
                      <a:pt x="609" y="3568"/>
                    </a:cubicBezTo>
                    <a:cubicBezTo>
                      <a:pt x="718" y="3616"/>
                      <a:pt x="823" y="3647"/>
                      <a:pt x="940" y="3647"/>
                    </a:cubicBezTo>
                    <a:cubicBezTo>
                      <a:pt x="1108" y="3647"/>
                      <a:pt x="1301" y="3582"/>
                      <a:pt x="1567" y="3410"/>
                    </a:cubicBezTo>
                    <a:cubicBezTo>
                      <a:pt x="2017" y="3119"/>
                      <a:pt x="2259" y="2652"/>
                      <a:pt x="2259" y="2652"/>
                    </a:cubicBezTo>
                    <a:cubicBezTo>
                      <a:pt x="2259" y="2652"/>
                      <a:pt x="2265" y="2656"/>
                      <a:pt x="2279" y="2656"/>
                    </a:cubicBezTo>
                    <a:cubicBezTo>
                      <a:pt x="2309" y="2656"/>
                      <a:pt x="2375" y="2636"/>
                      <a:pt x="2484" y="2510"/>
                    </a:cubicBezTo>
                    <a:cubicBezTo>
                      <a:pt x="2734" y="2227"/>
                      <a:pt x="2784" y="2086"/>
                      <a:pt x="2784" y="1702"/>
                    </a:cubicBezTo>
                    <a:cubicBezTo>
                      <a:pt x="2784" y="1319"/>
                      <a:pt x="2692" y="836"/>
                      <a:pt x="2392" y="336"/>
                    </a:cubicBezTo>
                    <a:cubicBezTo>
                      <a:pt x="2245" y="88"/>
                      <a:pt x="1950" y="1"/>
                      <a:pt x="16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042;p66">
                <a:extLst>
                  <a:ext uri="{FF2B5EF4-FFF2-40B4-BE49-F238E27FC236}">
                    <a16:creationId xmlns:a16="http://schemas.microsoft.com/office/drawing/2014/main" id="{0F867F77-0D3C-4CDD-8C76-D5D71BEEE1BC}"/>
                  </a:ext>
                </a:extLst>
              </p:cNvPr>
              <p:cNvSpPr/>
              <p:nvPr/>
            </p:nvSpPr>
            <p:spPr>
              <a:xfrm>
                <a:off x="6398011" y="3878530"/>
                <a:ext cx="91525" cy="87302"/>
              </a:xfrm>
              <a:custGeom>
                <a:avLst/>
                <a:gdLst/>
                <a:ahLst/>
                <a:cxnLst/>
                <a:rect l="l" t="t" r="r" b="b"/>
                <a:pathLst>
                  <a:path w="3425" h="3267" extrusionOk="0">
                    <a:moveTo>
                      <a:pt x="1754" y="1"/>
                    </a:moveTo>
                    <a:cubicBezTo>
                      <a:pt x="1607" y="1"/>
                      <a:pt x="1478" y="18"/>
                      <a:pt x="1383" y="51"/>
                    </a:cubicBezTo>
                    <a:cubicBezTo>
                      <a:pt x="1042" y="167"/>
                      <a:pt x="209" y="550"/>
                      <a:pt x="50" y="1092"/>
                    </a:cubicBezTo>
                    <a:cubicBezTo>
                      <a:pt x="0" y="1250"/>
                      <a:pt x="17" y="1425"/>
                      <a:pt x="125" y="1617"/>
                    </a:cubicBezTo>
                    <a:cubicBezTo>
                      <a:pt x="323" y="1965"/>
                      <a:pt x="647" y="2064"/>
                      <a:pt x="953" y="2064"/>
                    </a:cubicBezTo>
                    <a:cubicBezTo>
                      <a:pt x="1356" y="2064"/>
                      <a:pt x="1725" y="1892"/>
                      <a:pt x="1725" y="1892"/>
                    </a:cubicBezTo>
                    <a:cubicBezTo>
                      <a:pt x="1808" y="2242"/>
                      <a:pt x="2058" y="2275"/>
                      <a:pt x="2175" y="2342"/>
                    </a:cubicBezTo>
                    <a:cubicBezTo>
                      <a:pt x="2291" y="2408"/>
                      <a:pt x="2316" y="2750"/>
                      <a:pt x="2316" y="2750"/>
                    </a:cubicBezTo>
                    <a:lnTo>
                      <a:pt x="2425" y="2750"/>
                    </a:lnTo>
                    <a:cubicBezTo>
                      <a:pt x="2425" y="2750"/>
                      <a:pt x="2433" y="2408"/>
                      <a:pt x="2483" y="2233"/>
                    </a:cubicBezTo>
                    <a:cubicBezTo>
                      <a:pt x="2518" y="2133"/>
                      <a:pt x="2647" y="2045"/>
                      <a:pt x="2778" y="2045"/>
                    </a:cubicBezTo>
                    <a:cubicBezTo>
                      <a:pt x="2865" y="2045"/>
                      <a:pt x="2953" y="2084"/>
                      <a:pt x="3016" y="2183"/>
                    </a:cubicBezTo>
                    <a:cubicBezTo>
                      <a:pt x="3166" y="2408"/>
                      <a:pt x="3000" y="2658"/>
                      <a:pt x="2900" y="2841"/>
                    </a:cubicBezTo>
                    <a:cubicBezTo>
                      <a:pt x="2875" y="3141"/>
                      <a:pt x="2933" y="3266"/>
                      <a:pt x="2933" y="3266"/>
                    </a:cubicBezTo>
                    <a:cubicBezTo>
                      <a:pt x="2933" y="3266"/>
                      <a:pt x="3108" y="3091"/>
                      <a:pt x="3225" y="2741"/>
                    </a:cubicBezTo>
                    <a:cubicBezTo>
                      <a:pt x="3341" y="2383"/>
                      <a:pt x="3424" y="1650"/>
                      <a:pt x="3225" y="859"/>
                    </a:cubicBezTo>
                    <a:cubicBezTo>
                      <a:pt x="3200" y="775"/>
                      <a:pt x="3166" y="700"/>
                      <a:pt x="3125" y="625"/>
                    </a:cubicBezTo>
                    <a:cubicBezTo>
                      <a:pt x="2859" y="176"/>
                      <a:pt x="2218" y="1"/>
                      <a:pt x="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043;p66">
                <a:extLst>
                  <a:ext uri="{FF2B5EF4-FFF2-40B4-BE49-F238E27FC236}">
                    <a16:creationId xmlns:a16="http://schemas.microsoft.com/office/drawing/2014/main" id="{A3653BAB-42CE-4431-AD84-B57AB2B3CFC4}"/>
                  </a:ext>
                </a:extLst>
              </p:cNvPr>
              <p:cNvSpPr/>
              <p:nvPr/>
            </p:nvSpPr>
            <p:spPr>
              <a:xfrm>
                <a:off x="6400443" y="4353840"/>
                <a:ext cx="481" cy="3367"/>
              </a:xfrm>
              <a:custGeom>
                <a:avLst/>
                <a:gdLst/>
                <a:ahLst/>
                <a:cxnLst/>
                <a:rect l="l" t="t" r="r" b="b"/>
                <a:pathLst>
                  <a:path w="18" h="126" extrusionOk="0">
                    <a:moveTo>
                      <a:pt x="1" y="0"/>
                    </a:moveTo>
                    <a:cubicBezTo>
                      <a:pt x="1" y="50"/>
                      <a:pt x="9" y="84"/>
                      <a:pt x="18" y="125"/>
                    </a:cubicBezTo>
                    <a:cubicBezTo>
                      <a:pt x="9" y="75"/>
                      <a:pt x="1" y="34"/>
                      <a:pt x="1" y="0"/>
                    </a:cubicBezTo>
                    <a:close/>
                  </a:path>
                </a:pathLst>
              </a:custGeom>
              <a:solidFill>
                <a:srgbClr val="D7D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044;p66">
                <a:extLst>
                  <a:ext uri="{FF2B5EF4-FFF2-40B4-BE49-F238E27FC236}">
                    <a16:creationId xmlns:a16="http://schemas.microsoft.com/office/drawing/2014/main" id="{D23850D9-AF38-4FCC-85B3-59D40D960B3A}"/>
                  </a:ext>
                </a:extLst>
              </p:cNvPr>
              <p:cNvSpPr/>
              <p:nvPr/>
            </p:nvSpPr>
            <p:spPr>
              <a:xfrm>
                <a:off x="6441194" y="3972245"/>
                <a:ext cx="39442" cy="38774"/>
              </a:xfrm>
              <a:custGeom>
                <a:avLst/>
                <a:gdLst/>
                <a:ahLst/>
                <a:cxnLst/>
                <a:rect l="l" t="t" r="r" b="b"/>
                <a:pathLst>
                  <a:path w="1476" h="1451" extrusionOk="0">
                    <a:moveTo>
                      <a:pt x="1317" y="1"/>
                    </a:moveTo>
                    <a:cubicBezTo>
                      <a:pt x="875" y="526"/>
                      <a:pt x="1" y="642"/>
                      <a:pt x="1" y="642"/>
                    </a:cubicBezTo>
                    <a:lnTo>
                      <a:pt x="117" y="1451"/>
                    </a:lnTo>
                    <a:cubicBezTo>
                      <a:pt x="1109" y="1134"/>
                      <a:pt x="1475" y="384"/>
                      <a:pt x="1475" y="384"/>
                    </a:cubicBezTo>
                    <a:cubicBezTo>
                      <a:pt x="1475" y="384"/>
                      <a:pt x="1450" y="276"/>
                      <a:pt x="1409" y="184"/>
                    </a:cubicBezTo>
                    <a:cubicBezTo>
                      <a:pt x="1367" y="76"/>
                      <a:pt x="1317" y="1"/>
                      <a:pt x="1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045;p66">
                <a:extLst>
                  <a:ext uri="{FF2B5EF4-FFF2-40B4-BE49-F238E27FC236}">
                    <a16:creationId xmlns:a16="http://schemas.microsoft.com/office/drawing/2014/main" id="{C8BF51D4-242D-424F-836F-EDD675AB856C}"/>
                  </a:ext>
                </a:extLst>
              </p:cNvPr>
              <p:cNvSpPr/>
              <p:nvPr/>
            </p:nvSpPr>
            <p:spPr>
              <a:xfrm>
                <a:off x="6398011" y="3895231"/>
                <a:ext cx="91525" cy="70601"/>
              </a:xfrm>
              <a:custGeom>
                <a:avLst/>
                <a:gdLst/>
                <a:ahLst/>
                <a:cxnLst/>
                <a:rect l="l" t="t" r="r" b="b"/>
                <a:pathLst>
                  <a:path w="3425" h="2642" extrusionOk="0">
                    <a:moveTo>
                      <a:pt x="3125" y="0"/>
                    </a:moveTo>
                    <a:cubicBezTo>
                      <a:pt x="2933" y="167"/>
                      <a:pt x="2383" y="617"/>
                      <a:pt x="1808" y="858"/>
                    </a:cubicBezTo>
                    <a:cubicBezTo>
                      <a:pt x="1421" y="1019"/>
                      <a:pt x="1065" y="1079"/>
                      <a:pt x="790" y="1079"/>
                    </a:cubicBezTo>
                    <a:cubicBezTo>
                      <a:pt x="549" y="1079"/>
                      <a:pt x="369" y="1033"/>
                      <a:pt x="284" y="967"/>
                    </a:cubicBezTo>
                    <a:cubicBezTo>
                      <a:pt x="17" y="750"/>
                      <a:pt x="50" y="467"/>
                      <a:pt x="50" y="467"/>
                    </a:cubicBezTo>
                    <a:lnTo>
                      <a:pt x="50" y="467"/>
                    </a:lnTo>
                    <a:cubicBezTo>
                      <a:pt x="0" y="625"/>
                      <a:pt x="17" y="800"/>
                      <a:pt x="125" y="992"/>
                    </a:cubicBezTo>
                    <a:cubicBezTo>
                      <a:pt x="323" y="1340"/>
                      <a:pt x="647" y="1439"/>
                      <a:pt x="953" y="1439"/>
                    </a:cubicBezTo>
                    <a:cubicBezTo>
                      <a:pt x="1356" y="1439"/>
                      <a:pt x="1725" y="1267"/>
                      <a:pt x="1725" y="1267"/>
                    </a:cubicBezTo>
                    <a:cubicBezTo>
                      <a:pt x="1808" y="1617"/>
                      <a:pt x="2058" y="1650"/>
                      <a:pt x="2175" y="1717"/>
                    </a:cubicBezTo>
                    <a:cubicBezTo>
                      <a:pt x="2291" y="1783"/>
                      <a:pt x="2316" y="2125"/>
                      <a:pt x="2316" y="2125"/>
                    </a:cubicBezTo>
                    <a:lnTo>
                      <a:pt x="2425" y="2125"/>
                    </a:lnTo>
                    <a:cubicBezTo>
                      <a:pt x="2425" y="2125"/>
                      <a:pt x="2433" y="1783"/>
                      <a:pt x="2483" y="1608"/>
                    </a:cubicBezTo>
                    <a:cubicBezTo>
                      <a:pt x="2518" y="1508"/>
                      <a:pt x="2647" y="1420"/>
                      <a:pt x="2778" y="1420"/>
                    </a:cubicBezTo>
                    <a:cubicBezTo>
                      <a:pt x="2865" y="1420"/>
                      <a:pt x="2953" y="1459"/>
                      <a:pt x="3016" y="1558"/>
                    </a:cubicBezTo>
                    <a:cubicBezTo>
                      <a:pt x="3166" y="1783"/>
                      <a:pt x="3000" y="2033"/>
                      <a:pt x="2900" y="2216"/>
                    </a:cubicBezTo>
                    <a:cubicBezTo>
                      <a:pt x="2875" y="2516"/>
                      <a:pt x="2933" y="2641"/>
                      <a:pt x="2933" y="2641"/>
                    </a:cubicBezTo>
                    <a:cubicBezTo>
                      <a:pt x="2933" y="2641"/>
                      <a:pt x="3108" y="2466"/>
                      <a:pt x="3225" y="2116"/>
                    </a:cubicBezTo>
                    <a:cubicBezTo>
                      <a:pt x="3341" y="1758"/>
                      <a:pt x="3424" y="1025"/>
                      <a:pt x="3225" y="234"/>
                    </a:cubicBezTo>
                    <a:cubicBezTo>
                      <a:pt x="3200" y="150"/>
                      <a:pt x="3166" y="75"/>
                      <a:pt x="3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046;p66">
                <a:extLst>
                  <a:ext uri="{FF2B5EF4-FFF2-40B4-BE49-F238E27FC236}">
                    <a16:creationId xmlns:a16="http://schemas.microsoft.com/office/drawing/2014/main" id="{62A79FB4-31E0-4B41-99A7-B8C7AF752D56}"/>
                  </a:ext>
                </a:extLst>
              </p:cNvPr>
              <p:cNvSpPr/>
              <p:nvPr/>
            </p:nvSpPr>
            <p:spPr>
              <a:xfrm>
                <a:off x="6493062" y="4250531"/>
                <a:ext cx="34980" cy="78618"/>
              </a:xfrm>
              <a:custGeom>
                <a:avLst/>
                <a:gdLst/>
                <a:ahLst/>
                <a:cxnLst/>
                <a:rect l="l" t="t" r="r" b="b"/>
                <a:pathLst>
                  <a:path w="1309" h="2942" extrusionOk="0">
                    <a:moveTo>
                      <a:pt x="484" y="1"/>
                    </a:moveTo>
                    <a:cubicBezTo>
                      <a:pt x="484" y="1"/>
                      <a:pt x="459" y="434"/>
                      <a:pt x="417" y="534"/>
                    </a:cubicBezTo>
                    <a:cubicBezTo>
                      <a:pt x="401" y="592"/>
                      <a:pt x="359" y="642"/>
                      <a:pt x="334" y="692"/>
                    </a:cubicBezTo>
                    <a:cubicBezTo>
                      <a:pt x="276" y="776"/>
                      <a:pt x="51" y="1184"/>
                      <a:pt x="17" y="1417"/>
                    </a:cubicBezTo>
                    <a:cubicBezTo>
                      <a:pt x="1" y="1567"/>
                      <a:pt x="92" y="2009"/>
                      <a:pt x="142" y="2100"/>
                    </a:cubicBezTo>
                    <a:cubicBezTo>
                      <a:pt x="142" y="2109"/>
                      <a:pt x="151" y="2117"/>
                      <a:pt x="159" y="2125"/>
                    </a:cubicBezTo>
                    <a:lnTo>
                      <a:pt x="192" y="2125"/>
                    </a:lnTo>
                    <a:cubicBezTo>
                      <a:pt x="342" y="2109"/>
                      <a:pt x="351" y="1925"/>
                      <a:pt x="334" y="1817"/>
                    </a:cubicBezTo>
                    <a:cubicBezTo>
                      <a:pt x="326" y="1760"/>
                      <a:pt x="326" y="1567"/>
                      <a:pt x="365" y="1567"/>
                    </a:cubicBezTo>
                    <a:cubicBezTo>
                      <a:pt x="366" y="1567"/>
                      <a:pt x="366" y="1567"/>
                      <a:pt x="367" y="1567"/>
                    </a:cubicBezTo>
                    <a:cubicBezTo>
                      <a:pt x="534" y="1667"/>
                      <a:pt x="551" y="2092"/>
                      <a:pt x="576" y="2258"/>
                    </a:cubicBezTo>
                    <a:cubicBezTo>
                      <a:pt x="617" y="2492"/>
                      <a:pt x="484" y="2942"/>
                      <a:pt x="601" y="2942"/>
                    </a:cubicBezTo>
                    <a:cubicBezTo>
                      <a:pt x="642" y="2933"/>
                      <a:pt x="992" y="2783"/>
                      <a:pt x="1067" y="2633"/>
                    </a:cubicBezTo>
                    <a:cubicBezTo>
                      <a:pt x="1192" y="2483"/>
                      <a:pt x="1259" y="2317"/>
                      <a:pt x="1284" y="2125"/>
                    </a:cubicBezTo>
                    <a:cubicBezTo>
                      <a:pt x="1309" y="1884"/>
                      <a:pt x="1250" y="1675"/>
                      <a:pt x="1217" y="1459"/>
                    </a:cubicBezTo>
                    <a:cubicBezTo>
                      <a:pt x="1192" y="1309"/>
                      <a:pt x="1159" y="1150"/>
                      <a:pt x="1134" y="950"/>
                    </a:cubicBezTo>
                    <a:cubicBezTo>
                      <a:pt x="1125" y="817"/>
                      <a:pt x="1175" y="317"/>
                      <a:pt x="1175" y="317"/>
                    </a:cubicBez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047;p66">
                <a:extLst>
                  <a:ext uri="{FF2B5EF4-FFF2-40B4-BE49-F238E27FC236}">
                    <a16:creationId xmlns:a16="http://schemas.microsoft.com/office/drawing/2014/main" id="{8D28367D-EC1E-439B-A2D1-0D2A31DCCD3A}"/>
                  </a:ext>
                </a:extLst>
              </p:cNvPr>
              <p:cNvSpPr/>
              <p:nvPr/>
            </p:nvSpPr>
            <p:spPr>
              <a:xfrm>
                <a:off x="6491512" y="4056634"/>
                <a:ext cx="29849" cy="177464"/>
              </a:xfrm>
              <a:custGeom>
                <a:avLst/>
                <a:gdLst/>
                <a:ahLst/>
                <a:cxnLst/>
                <a:rect l="l" t="t" r="r" b="b"/>
                <a:pathLst>
                  <a:path w="1117" h="6641" extrusionOk="0">
                    <a:moveTo>
                      <a:pt x="75" y="0"/>
                    </a:moveTo>
                    <a:cubicBezTo>
                      <a:pt x="75" y="1"/>
                      <a:pt x="0" y="2200"/>
                      <a:pt x="284" y="3183"/>
                    </a:cubicBezTo>
                    <a:cubicBezTo>
                      <a:pt x="284" y="3183"/>
                      <a:pt x="109" y="5332"/>
                      <a:pt x="159" y="6640"/>
                    </a:cubicBezTo>
                    <a:lnTo>
                      <a:pt x="209" y="6632"/>
                    </a:lnTo>
                    <a:cubicBezTo>
                      <a:pt x="292" y="6599"/>
                      <a:pt x="384" y="6565"/>
                      <a:pt x="459" y="6515"/>
                    </a:cubicBezTo>
                    <a:cubicBezTo>
                      <a:pt x="834" y="6274"/>
                      <a:pt x="867" y="6090"/>
                      <a:pt x="892" y="5882"/>
                    </a:cubicBezTo>
                    <a:cubicBezTo>
                      <a:pt x="925" y="5524"/>
                      <a:pt x="750" y="5091"/>
                      <a:pt x="675" y="4741"/>
                    </a:cubicBezTo>
                    <a:cubicBezTo>
                      <a:pt x="492" y="3858"/>
                      <a:pt x="809" y="3041"/>
                      <a:pt x="1117" y="2225"/>
                    </a:cubicBezTo>
                    <a:cubicBezTo>
                      <a:pt x="1067" y="1783"/>
                      <a:pt x="1017" y="1242"/>
                      <a:pt x="1017" y="1192"/>
                    </a:cubicBezTo>
                    <a:cubicBezTo>
                      <a:pt x="1017" y="1100"/>
                      <a:pt x="76" y="1"/>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048;p66">
                <a:extLst>
                  <a:ext uri="{FF2B5EF4-FFF2-40B4-BE49-F238E27FC236}">
                    <a16:creationId xmlns:a16="http://schemas.microsoft.com/office/drawing/2014/main" id="{40F79DC7-BF6D-4841-8933-E056F48B9FF8}"/>
                  </a:ext>
                </a:extLst>
              </p:cNvPr>
              <p:cNvSpPr/>
              <p:nvPr/>
            </p:nvSpPr>
            <p:spPr>
              <a:xfrm>
                <a:off x="6489962" y="4021040"/>
                <a:ext cx="67688" cy="244538"/>
              </a:xfrm>
              <a:custGeom>
                <a:avLst/>
                <a:gdLst/>
                <a:ahLst/>
                <a:cxnLst/>
                <a:rect l="l" t="t" r="r" b="b"/>
                <a:pathLst>
                  <a:path w="2533" h="9151" extrusionOk="0">
                    <a:moveTo>
                      <a:pt x="1178" y="0"/>
                    </a:moveTo>
                    <a:cubicBezTo>
                      <a:pt x="729" y="0"/>
                      <a:pt x="246" y="265"/>
                      <a:pt x="158" y="899"/>
                    </a:cubicBezTo>
                    <a:cubicBezTo>
                      <a:pt x="0" y="2016"/>
                      <a:pt x="633" y="4498"/>
                      <a:pt x="633" y="4498"/>
                    </a:cubicBezTo>
                    <a:cubicBezTo>
                      <a:pt x="517" y="5515"/>
                      <a:pt x="425" y="8980"/>
                      <a:pt x="425" y="8980"/>
                    </a:cubicBezTo>
                    <a:cubicBezTo>
                      <a:pt x="703" y="9114"/>
                      <a:pt x="921" y="9151"/>
                      <a:pt x="1080" y="9151"/>
                    </a:cubicBezTo>
                    <a:cubicBezTo>
                      <a:pt x="1160" y="9151"/>
                      <a:pt x="1225" y="9141"/>
                      <a:pt x="1275" y="9130"/>
                    </a:cubicBezTo>
                    <a:cubicBezTo>
                      <a:pt x="1358" y="9114"/>
                      <a:pt x="1400" y="9089"/>
                      <a:pt x="1400" y="9089"/>
                    </a:cubicBezTo>
                    <a:lnTo>
                      <a:pt x="2349" y="4656"/>
                    </a:lnTo>
                    <a:cubicBezTo>
                      <a:pt x="2533" y="4015"/>
                      <a:pt x="1966" y="424"/>
                      <a:pt x="1966" y="424"/>
                    </a:cubicBezTo>
                    <a:cubicBezTo>
                      <a:pt x="1875" y="208"/>
                      <a:pt x="1641" y="58"/>
                      <a:pt x="1366" y="16"/>
                    </a:cubicBezTo>
                    <a:cubicBezTo>
                      <a:pt x="1305" y="6"/>
                      <a:pt x="1242" y="0"/>
                      <a:pt x="1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049;p66">
                <a:extLst>
                  <a:ext uri="{FF2B5EF4-FFF2-40B4-BE49-F238E27FC236}">
                    <a16:creationId xmlns:a16="http://schemas.microsoft.com/office/drawing/2014/main" id="{D797D9DD-3BC0-4D38-98D4-B7A9137242F9}"/>
                  </a:ext>
                </a:extLst>
              </p:cNvPr>
              <p:cNvSpPr/>
              <p:nvPr/>
            </p:nvSpPr>
            <p:spPr>
              <a:xfrm>
                <a:off x="6324311" y="3977162"/>
                <a:ext cx="74395" cy="139385"/>
              </a:xfrm>
              <a:custGeom>
                <a:avLst/>
                <a:gdLst/>
                <a:ahLst/>
                <a:cxnLst/>
                <a:rect l="l" t="t" r="r" b="b"/>
                <a:pathLst>
                  <a:path w="2784" h="5216" extrusionOk="0">
                    <a:moveTo>
                      <a:pt x="2633" y="0"/>
                    </a:moveTo>
                    <a:cubicBezTo>
                      <a:pt x="2633" y="0"/>
                      <a:pt x="2075" y="100"/>
                      <a:pt x="1575" y="1150"/>
                    </a:cubicBezTo>
                    <a:cubicBezTo>
                      <a:pt x="1075" y="2200"/>
                      <a:pt x="1" y="4782"/>
                      <a:pt x="134" y="5215"/>
                    </a:cubicBezTo>
                    <a:cubicBezTo>
                      <a:pt x="134" y="5215"/>
                      <a:pt x="874" y="4616"/>
                      <a:pt x="1969" y="4616"/>
                    </a:cubicBezTo>
                    <a:cubicBezTo>
                      <a:pt x="1977" y="4616"/>
                      <a:pt x="1984" y="4616"/>
                      <a:pt x="1992" y="4616"/>
                    </a:cubicBezTo>
                    <a:lnTo>
                      <a:pt x="2000" y="4616"/>
                    </a:lnTo>
                    <a:cubicBezTo>
                      <a:pt x="2000" y="4616"/>
                      <a:pt x="1992" y="4607"/>
                      <a:pt x="1992" y="4607"/>
                    </a:cubicBezTo>
                    <a:cubicBezTo>
                      <a:pt x="1992" y="4607"/>
                      <a:pt x="2617" y="3349"/>
                      <a:pt x="2783" y="2849"/>
                    </a:cubicBezTo>
                    <a:lnTo>
                      <a:pt x="26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050;p66">
                <a:extLst>
                  <a:ext uri="{FF2B5EF4-FFF2-40B4-BE49-F238E27FC236}">
                    <a16:creationId xmlns:a16="http://schemas.microsoft.com/office/drawing/2014/main" id="{A5ABBEA8-C3AC-4F8A-9F39-655251639C9F}"/>
                  </a:ext>
                </a:extLst>
              </p:cNvPr>
              <p:cNvSpPr/>
              <p:nvPr/>
            </p:nvSpPr>
            <p:spPr>
              <a:xfrm>
                <a:off x="6399561" y="4037047"/>
                <a:ext cx="70815" cy="139598"/>
              </a:xfrm>
              <a:custGeom>
                <a:avLst/>
                <a:gdLst/>
                <a:ahLst/>
                <a:cxnLst/>
                <a:rect l="l" t="t" r="r" b="b"/>
                <a:pathLst>
                  <a:path w="2650" h="5224" extrusionOk="0">
                    <a:moveTo>
                      <a:pt x="51" y="0"/>
                    </a:moveTo>
                    <a:lnTo>
                      <a:pt x="1" y="34"/>
                    </a:lnTo>
                    <a:lnTo>
                      <a:pt x="51" y="142"/>
                    </a:lnTo>
                    <a:lnTo>
                      <a:pt x="51" y="3749"/>
                    </a:lnTo>
                    <a:lnTo>
                      <a:pt x="2558" y="5207"/>
                    </a:lnTo>
                    <a:lnTo>
                      <a:pt x="2558" y="5224"/>
                    </a:lnTo>
                    <a:lnTo>
                      <a:pt x="2617" y="5182"/>
                    </a:lnTo>
                    <a:lnTo>
                      <a:pt x="2625" y="5182"/>
                    </a:lnTo>
                    <a:cubicBezTo>
                      <a:pt x="2625" y="5182"/>
                      <a:pt x="2625" y="5174"/>
                      <a:pt x="2625" y="5174"/>
                    </a:cubicBezTo>
                    <a:cubicBezTo>
                      <a:pt x="2650" y="5157"/>
                      <a:pt x="2650" y="5107"/>
                      <a:pt x="2650" y="5091"/>
                    </a:cubicBezTo>
                    <a:lnTo>
                      <a:pt x="2650" y="1700"/>
                    </a:lnTo>
                    <a:cubicBezTo>
                      <a:pt x="2650" y="1591"/>
                      <a:pt x="2592" y="1483"/>
                      <a:pt x="2492" y="1425"/>
                    </a:cubicBezTo>
                    <a:lnTo>
                      <a:pt x="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051;p66">
                <a:extLst>
                  <a:ext uri="{FF2B5EF4-FFF2-40B4-BE49-F238E27FC236}">
                    <a16:creationId xmlns:a16="http://schemas.microsoft.com/office/drawing/2014/main" id="{BC8C3A30-7E7C-4E80-95B4-49A1B26892C2}"/>
                  </a:ext>
                </a:extLst>
              </p:cNvPr>
              <p:cNvSpPr/>
              <p:nvPr/>
            </p:nvSpPr>
            <p:spPr>
              <a:xfrm>
                <a:off x="6399561" y="4037928"/>
                <a:ext cx="69479" cy="139037"/>
              </a:xfrm>
              <a:custGeom>
                <a:avLst/>
                <a:gdLst/>
                <a:ahLst/>
                <a:cxnLst/>
                <a:rect l="l" t="t" r="r" b="b"/>
                <a:pathLst>
                  <a:path w="2600" h="5203" extrusionOk="0">
                    <a:moveTo>
                      <a:pt x="1" y="1"/>
                    </a:moveTo>
                    <a:lnTo>
                      <a:pt x="1" y="3750"/>
                    </a:lnTo>
                    <a:lnTo>
                      <a:pt x="2475" y="5191"/>
                    </a:lnTo>
                    <a:cubicBezTo>
                      <a:pt x="2487" y="5199"/>
                      <a:pt x="2501" y="5203"/>
                      <a:pt x="2514" y="5203"/>
                    </a:cubicBezTo>
                    <a:cubicBezTo>
                      <a:pt x="2557" y="5203"/>
                      <a:pt x="2600" y="5166"/>
                      <a:pt x="2600" y="5116"/>
                    </a:cubicBezTo>
                    <a:lnTo>
                      <a:pt x="2600" y="1700"/>
                    </a:lnTo>
                    <a:cubicBezTo>
                      <a:pt x="2600" y="1583"/>
                      <a:pt x="2542" y="1484"/>
                      <a:pt x="2442" y="142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052;p66">
                <a:extLst>
                  <a:ext uri="{FF2B5EF4-FFF2-40B4-BE49-F238E27FC236}">
                    <a16:creationId xmlns:a16="http://schemas.microsoft.com/office/drawing/2014/main" id="{9B71DACE-7669-440C-8634-542EE6E89278}"/>
                  </a:ext>
                </a:extLst>
              </p:cNvPr>
              <p:cNvSpPr/>
              <p:nvPr/>
            </p:nvSpPr>
            <p:spPr>
              <a:xfrm>
                <a:off x="6379091" y="4037928"/>
                <a:ext cx="22287" cy="24291"/>
              </a:xfrm>
              <a:custGeom>
                <a:avLst/>
                <a:gdLst/>
                <a:ahLst/>
                <a:cxnLst/>
                <a:rect l="l" t="t" r="r" b="b"/>
                <a:pathLst>
                  <a:path w="834" h="909" extrusionOk="0">
                    <a:moveTo>
                      <a:pt x="767" y="1"/>
                    </a:moveTo>
                    <a:lnTo>
                      <a:pt x="0" y="442"/>
                    </a:lnTo>
                    <a:lnTo>
                      <a:pt x="800" y="909"/>
                    </a:lnTo>
                    <a:lnTo>
                      <a:pt x="833" y="42"/>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053;p66">
                <a:extLst>
                  <a:ext uri="{FF2B5EF4-FFF2-40B4-BE49-F238E27FC236}">
                    <a16:creationId xmlns:a16="http://schemas.microsoft.com/office/drawing/2014/main" id="{8113A014-021E-4B70-AFF4-AF0F78864B19}"/>
                  </a:ext>
                </a:extLst>
              </p:cNvPr>
              <p:cNvSpPr/>
              <p:nvPr/>
            </p:nvSpPr>
            <p:spPr>
              <a:xfrm>
                <a:off x="6380855" y="4039051"/>
                <a:ext cx="20523" cy="28059"/>
              </a:xfrm>
              <a:custGeom>
                <a:avLst/>
                <a:gdLst/>
                <a:ahLst/>
                <a:cxnLst/>
                <a:rect l="l" t="t" r="r" b="b"/>
                <a:pathLst>
                  <a:path w="768" h="1050" extrusionOk="0">
                    <a:moveTo>
                      <a:pt x="767" y="0"/>
                    </a:moveTo>
                    <a:lnTo>
                      <a:pt x="1" y="442"/>
                    </a:lnTo>
                    <a:lnTo>
                      <a:pt x="1" y="1050"/>
                    </a:lnTo>
                    <a:lnTo>
                      <a:pt x="767" y="500"/>
                    </a:lnTo>
                    <a:lnTo>
                      <a:pt x="7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054;p66">
                <a:extLst>
                  <a:ext uri="{FF2B5EF4-FFF2-40B4-BE49-F238E27FC236}">
                    <a16:creationId xmlns:a16="http://schemas.microsoft.com/office/drawing/2014/main" id="{D8A0B561-E7FD-4184-9B0B-0CF6CEC34BD7}"/>
                  </a:ext>
                </a:extLst>
              </p:cNvPr>
              <p:cNvSpPr/>
              <p:nvPr/>
            </p:nvSpPr>
            <p:spPr>
              <a:xfrm>
                <a:off x="6380855" y="4041723"/>
                <a:ext cx="85753" cy="144515"/>
              </a:xfrm>
              <a:custGeom>
                <a:avLst/>
                <a:gdLst/>
                <a:ahLst/>
                <a:cxnLst/>
                <a:rect l="l" t="t" r="r" b="b"/>
                <a:pathLst>
                  <a:path w="3209" h="5408" extrusionOk="0">
                    <a:moveTo>
                      <a:pt x="767" y="0"/>
                    </a:moveTo>
                    <a:lnTo>
                      <a:pt x="92" y="392"/>
                    </a:lnTo>
                    <a:lnTo>
                      <a:pt x="1" y="4016"/>
                    </a:lnTo>
                    <a:lnTo>
                      <a:pt x="2342" y="5407"/>
                    </a:lnTo>
                    <a:lnTo>
                      <a:pt x="3100" y="4957"/>
                    </a:lnTo>
                    <a:cubicBezTo>
                      <a:pt x="3167" y="4916"/>
                      <a:pt x="3208" y="4841"/>
                      <a:pt x="3208" y="4766"/>
                    </a:cubicBezTo>
                    <a:lnTo>
                      <a:pt x="3208" y="1558"/>
                    </a:lnTo>
                    <a:cubicBezTo>
                      <a:pt x="3208" y="1475"/>
                      <a:pt x="3167" y="1400"/>
                      <a:pt x="3092" y="1358"/>
                    </a:cubicBezTo>
                    <a:lnTo>
                      <a:pt x="7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055;p66">
                <a:extLst>
                  <a:ext uri="{FF2B5EF4-FFF2-40B4-BE49-F238E27FC236}">
                    <a16:creationId xmlns:a16="http://schemas.microsoft.com/office/drawing/2014/main" id="{B6EE0770-37FF-45C3-90ED-80C1B2E7D13B}"/>
                  </a:ext>
                </a:extLst>
              </p:cNvPr>
              <p:cNvSpPr/>
              <p:nvPr/>
            </p:nvSpPr>
            <p:spPr>
              <a:xfrm>
                <a:off x="6377515" y="4049740"/>
                <a:ext cx="71055" cy="139598"/>
              </a:xfrm>
              <a:custGeom>
                <a:avLst/>
                <a:gdLst/>
                <a:ahLst/>
                <a:cxnLst/>
                <a:rect l="l" t="t" r="r" b="b"/>
                <a:pathLst>
                  <a:path w="2659" h="5224" extrusionOk="0">
                    <a:moveTo>
                      <a:pt x="59" y="0"/>
                    </a:moveTo>
                    <a:lnTo>
                      <a:pt x="1" y="33"/>
                    </a:lnTo>
                    <a:lnTo>
                      <a:pt x="59" y="142"/>
                    </a:lnTo>
                    <a:lnTo>
                      <a:pt x="59" y="3749"/>
                    </a:lnTo>
                    <a:lnTo>
                      <a:pt x="2559" y="5207"/>
                    </a:lnTo>
                    <a:lnTo>
                      <a:pt x="2567" y="5224"/>
                    </a:lnTo>
                    <a:lnTo>
                      <a:pt x="2617" y="5190"/>
                    </a:lnTo>
                    <a:cubicBezTo>
                      <a:pt x="2617" y="5182"/>
                      <a:pt x="2617" y="5182"/>
                      <a:pt x="2625" y="5182"/>
                    </a:cubicBezTo>
                    <a:cubicBezTo>
                      <a:pt x="2650" y="5157"/>
                      <a:pt x="2659" y="5107"/>
                      <a:pt x="2659" y="5090"/>
                    </a:cubicBezTo>
                    <a:lnTo>
                      <a:pt x="2659" y="1700"/>
                    </a:lnTo>
                    <a:cubicBezTo>
                      <a:pt x="2659" y="1591"/>
                      <a:pt x="2592" y="1483"/>
                      <a:pt x="2492" y="1425"/>
                    </a:cubicBezTo>
                    <a:lnTo>
                      <a:pt x="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056;p66">
                <a:extLst>
                  <a:ext uri="{FF2B5EF4-FFF2-40B4-BE49-F238E27FC236}">
                    <a16:creationId xmlns:a16="http://schemas.microsoft.com/office/drawing/2014/main" id="{255D312D-6F38-499C-8217-AC678D1A33D6}"/>
                  </a:ext>
                </a:extLst>
              </p:cNvPr>
              <p:cNvSpPr/>
              <p:nvPr/>
            </p:nvSpPr>
            <p:spPr>
              <a:xfrm>
                <a:off x="6377515" y="4050621"/>
                <a:ext cx="69505" cy="139037"/>
              </a:xfrm>
              <a:custGeom>
                <a:avLst/>
                <a:gdLst/>
                <a:ahLst/>
                <a:cxnLst/>
                <a:rect l="l" t="t" r="r" b="b"/>
                <a:pathLst>
                  <a:path w="2601" h="5203" extrusionOk="0">
                    <a:moveTo>
                      <a:pt x="1" y="0"/>
                    </a:moveTo>
                    <a:lnTo>
                      <a:pt x="1" y="3749"/>
                    </a:lnTo>
                    <a:lnTo>
                      <a:pt x="2475" y="5191"/>
                    </a:lnTo>
                    <a:cubicBezTo>
                      <a:pt x="2489" y="5199"/>
                      <a:pt x="2504" y="5202"/>
                      <a:pt x="2518" y="5202"/>
                    </a:cubicBezTo>
                    <a:cubicBezTo>
                      <a:pt x="2562" y="5202"/>
                      <a:pt x="2600" y="5166"/>
                      <a:pt x="2600" y="5116"/>
                    </a:cubicBezTo>
                    <a:lnTo>
                      <a:pt x="2600" y="1700"/>
                    </a:lnTo>
                    <a:cubicBezTo>
                      <a:pt x="2600" y="1592"/>
                      <a:pt x="2542" y="1483"/>
                      <a:pt x="2442" y="1425"/>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057;p66">
                <a:extLst>
                  <a:ext uri="{FF2B5EF4-FFF2-40B4-BE49-F238E27FC236}">
                    <a16:creationId xmlns:a16="http://schemas.microsoft.com/office/drawing/2014/main" id="{B1D87897-BF18-4236-974F-6BA6611AE44D}"/>
                  </a:ext>
                </a:extLst>
              </p:cNvPr>
              <p:cNvSpPr/>
              <p:nvPr/>
            </p:nvSpPr>
            <p:spPr>
              <a:xfrm>
                <a:off x="6423825" y="4132766"/>
                <a:ext cx="50131" cy="35327"/>
              </a:xfrm>
              <a:custGeom>
                <a:avLst/>
                <a:gdLst/>
                <a:ahLst/>
                <a:cxnLst/>
                <a:rect l="l" t="t" r="r" b="b"/>
                <a:pathLst>
                  <a:path w="1876" h="1322" extrusionOk="0">
                    <a:moveTo>
                      <a:pt x="1513" y="0"/>
                    </a:moveTo>
                    <a:cubicBezTo>
                      <a:pt x="1457" y="0"/>
                      <a:pt x="1115" y="152"/>
                      <a:pt x="1025" y="209"/>
                    </a:cubicBezTo>
                    <a:cubicBezTo>
                      <a:pt x="984" y="234"/>
                      <a:pt x="934" y="301"/>
                      <a:pt x="901" y="342"/>
                    </a:cubicBezTo>
                    <a:cubicBezTo>
                      <a:pt x="826" y="417"/>
                      <a:pt x="751" y="425"/>
                      <a:pt x="709" y="425"/>
                    </a:cubicBezTo>
                    <a:lnTo>
                      <a:pt x="367" y="301"/>
                    </a:lnTo>
                    <a:lnTo>
                      <a:pt x="1" y="575"/>
                    </a:lnTo>
                    <a:lnTo>
                      <a:pt x="84" y="1000"/>
                    </a:lnTo>
                    <a:cubicBezTo>
                      <a:pt x="84" y="1000"/>
                      <a:pt x="661" y="1322"/>
                      <a:pt x="899" y="1322"/>
                    </a:cubicBezTo>
                    <a:cubicBezTo>
                      <a:pt x="915" y="1322"/>
                      <a:pt x="929" y="1320"/>
                      <a:pt x="942" y="1317"/>
                    </a:cubicBezTo>
                    <a:cubicBezTo>
                      <a:pt x="1600" y="1150"/>
                      <a:pt x="1800" y="817"/>
                      <a:pt x="1800" y="817"/>
                    </a:cubicBezTo>
                    <a:cubicBezTo>
                      <a:pt x="1850" y="734"/>
                      <a:pt x="1875" y="367"/>
                      <a:pt x="1859" y="259"/>
                    </a:cubicBezTo>
                    <a:cubicBezTo>
                      <a:pt x="1842" y="159"/>
                      <a:pt x="1759" y="126"/>
                      <a:pt x="1759" y="126"/>
                    </a:cubicBezTo>
                    <a:lnTo>
                      <a:pt x="1375" y="309"/>
                    </a:lnTo>
                    <a:cubicBezTo>
                      <a:pt x="1400" y="276"/>
                      <a:pt x="1484" y="209"/>
                      <a:pt x="1517" y="184"/>
                    </a:cubicBezTo>
                    <a:cubicBezTo>
                      <a:pt x="1600" y="92"/>
                      <a:pt x="1550" y="9"/>
                      <a:pt x="1517" y="1"/>
                    </a:cubicBezTo>
                    <a:cubicBezTo>
                      <a:pt x="1516" y="0"/>
                      <a:pt x="1515" y="0"/>
                      <a:pt x="1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058;p66">
                <a:extLst>
                  <a:ext uri="{FF2B5EF4-FFF2-40B4-BE49-F238E27FC236}">
                    <a16:creationId xmlns:a16="http://schemas.microsoft.com/office/drawing/2014/main" id="{9970E5E2-E435-49BA-823A-3F20A0B9BCFB}"/>
                  </a:ext>
                </a:extLst>
              </p:cNvPr>
              <p:cNvSpPr/>
              <p:nvPr/>
            </p:nvSpPr>
            <p:spPr>
              <a:xfrm>
                <a:off x="6327891" y="4100191"/>
                <a:ext cx="111326" cy="61996"/>
              </a:xfrm>
              <a:custGeom>
                <a:avLst/>
                <a:gdLst/>
                <a:ahLst/>
                <a:cxnLst/>
                <a:rect l="l" t="t" r="r" b="b"/>
                <a:pathLst>
                  <a:path w="4166" h="2320" extrusionOk="0">
                    <a:moveTo>
                      <a:pt x="1720" y="1"/>
                    </a:moveTo>
                    <a:cubicBezTo>
                      <a:pt x="1499" y="1"/>
                      <a:pt x="1081" y="36"/>
                      <a:pt x="742" y="153"/>
                    </a:cubicBezTo>
                    <a:cubicBezTo>
                      <a:pt x="300" y="303"/>
                      <a:pt x="0" y="611"/>
                      <a:pt x="0" y="611"/>
                    </a:cubicBezTo>
                    <a:cubicBezTo>
                      <a:pt x="125" y="1036"/>
                      <a:pt x="3774" y="2319"/>
                      <a:pt x="3774" y="2319"/>
                    </a:cubicBezTo>
                    <a:cubicBezTo>
                      <a:pt x="3774" y="2319"/>
                      <a:pt x="3749" y="2269"/>
                      <a:pt x="3741" y="2194"/>
                    </a:cubicBezTo>
                    <a:cubicBezTo>
                      <a:pt x="3708" y="1957"/>
                      <a:pt x="3820" y="1552"/>
                      <a:pt x="4146" y="1552"/>
                    </a:cubicBezTo>
                    <a:cubicBezTo>
                      <a:pt x="4152" y="1552"/>
                      <a:pt x="4159" y="1553"/>
                      <a:pt x="4166" y="1553"/>
                    </a:cubicBezTo>
                    <a:cubicBezTo>
                      <a:pt x="4166" y="1553"/>
                      <a:pt x="2908" y="603"/>
                      <a:pt x="1866" y="12"/>
                    </a:cubicBezTo>
                    <a:cubicBezTo>
                      <a:pt x="1849" y="5"/>
                      <a:pt x="1796" y="1"/>
                      <a:pt x="1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059;p66">
                <a:extLst>
                  <a:ext uri="{FF2B5EF4-FFF2-40B4-BE49-F238E27FC236}">
                    <a16:creationId xmlns:a16="http://schemas.microsoft.com/office/drawing/2014/main" id="{FDEC0364-22AC-459A-ABF5-1C6321C0BF50}"/>
                  </a:ext>
                </a:extLst>
              </p:cNvPr>
              <p:cNvSpPr/>
              <p:nvPr/>
            </p:nvSpPr>
            <p:spPr>
              <a:xfrm>
                <a:off x="5672686" y="3944240"/>
                <a:ext cx="85726" cy="106863"/>
              </a:xfrm>
              <a:custGeom>
                <a:avLst/>
                <a:gdLst/>
                <a:ahLst/>
                <a:cxnLst/>
                <a:rect l="l" t="t" r="r" b="b"/>
                <a:pathLst>
                  <a:path w="3208" h="3999" extrusionOk="0">
                    <a:moveTo>
                      <a:pt x="2294" y="1"/>
                    </a:moveTo>
                    <a:cubicBezTo>
                      <a:pt x="2155" y="1"/>
                      <a:pt x="1995" y="23"/>
                      <a:pt x="1808" y="74"/>
                    </a:cubicBezTo>
                    <a:cubicBezTo>
                      <a:pt x="634" y="399"/>
                      <a:pt x="125" y="932"/>
                      <a:pt x="59" y="1390"/>
                    </a:cubicBezTo>
                    <a:cubicBezTo>
                      <a:pt x="0" y="1849"/>
                      <a:pt x="659" y="2990"/>
                      <a:pt x="659" y="2990"/>
                    </a:cubicBezTo>
                    <a:lnTo>
                      <a:pt x="609" y="3098"/>
                    </a:lnTo>
                    <a:lnTo>
                      <a:pt x="675" y="3440"/>
                    </a:lnTo>
                    <a:lnTo>
                      <a:pt x="1783" y="3998"/>
                    </a:lnTo>
                    <a:lnTo>
                      <a:pt x="1850" y="3990"/>
                    </a:lnTo>
                    <a:lnTo>
                      <a:pt x="2025" y="3965"/>
                    </a:lnTo>
                    <a:lnTo>
                      <a:pt x="2300" y="3931"/>
                    </a:lnTo>
                    <a:lnTo>
                      <a:pt x="2300" y="3548"/>
                    </a:lnTo>
                    <a:cubicBezTo>
                      <a:pt x="2300" y="3357"/>
                      <a:pt x="2408" y="3165"/>
                      <a:pt x="2591" y="3082"/>
                    </a:cubicBezTo>
                    <a:lnTo>
                      <a:pt x="2600" y="3082"/>
                    </a:lnTo>
                    <a:cubicBezTo>
                      <a:pt x="2658" y="3057"/>
                      <a:pt x="2725" y="3015"/>
                      <a:pt x="2791" y="2957"/>
                    </a:cubicBezTo>
                    <a:lnTo>
                      <a:pt x="2808" y="2940"/>
                    </a:lnTo>
                    <a:cubicBezTo>
                      <a:pt x="3016" y="2715"/>
                      <a:pt x="3208" y="2207"/>
                      <a:pt x="3150" y="1099"/>
                    </a:cubicBezTo>
                    <a:cubicBezTo>
                      <a:pt x="3141" y="907"/>
                      <a:pt x="3100" y="566"/>
                      <a:pt x="3008" y="399"/>
                    </a:cubicBezTo>
                    <a:cubicBezTo>
                      <a:pt x="2892" y="173"/>
                      <a:pt x="2677" y="1"/>
                      <a:pt x="22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060;p66">
                <a:extLst>
                  <a:ext uri="{FF2B5EF4-FFF2-40B4-BE49-F238E27FC236}">
                    <a16:creationId xmlns:a16="http://schemas.microsoft.com/office/drawing/2014/main" id="{0C283C36-CC52-42C6-BC83-F5A59A8F7741}"/>
                  </a:ext>
                </a:extLst>
              </p:cNvPr>
              <p:cNvSpPr/>
              <p:nvPr/>
            </p:nvSpPr>
            <p:spPr>
              <a:xfrm>
                <a:off x="5726559" y="4026571"/>
                <a:ext cx="15392" cy="23623"/>
              </a:xfrm>
              <a:custGeom>
                <a:avLst/>
                <a:gdLst/>
                <a:ahLst/>
                <a:cxnLst/>
                <a:rect l="l" t="t" r="r" b="b"/>
                <a:pathLst>
                  <a:path w="576" h="884" extrusionOk="0">
                    <a:moveTo>
                      <a:pt x="575" y="1"/>
                    </a:moveTo>
                    <a:lnTo>
                      <a:pt x="575" y="1"/>
                    </a:lnTo>
                    <a:cubicBezTo>
                      <a:pt x="517" y="26"/>
                      <a:pt x="334" y="117"/>
                      <a:pt x="101" y="242"/>
                    </a:cubicBezTo>
                    <a:cubicBezTo>
                      <a:pt x="1" y="292"/>
                      <a:pt x="9" y="601"/>
                      <a:pt x="9" y="884"/>
                    </a:cubicBezTo>
                    <a:lnTo>
                      <a:pt x="284" y="850"/>
                    </a:lnTo>
                    <a:lnTo>
                      <a:pt x="284" y="467"/>
                    </a:lnTo>
                    <a:cubicBezTo>
                      <a:pt x="284" y="276"/>
                      <a:pt x="392" y="84"/>
                      <a:pt x="5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061;p66">
                <a:extLst>
                  <a:ext uri="{FF2B5EF4-FFF2-40B4-BE49-F238E27FC236}">
                    <a16:creationId xmlns:a16="http://schemas.microsoft.com/office/drawing/2014/main" id="{16D8D3C4-DC81-472B-AE73-2A33136AE3F8}"/>
                  </a:ext>
                </a:extLst>
              </p:cNvPr>
              <p:cNvSpPr/>
              <p:nvPr/>
            </p:nvSpPr>
            <p:spPr>
              <a:xfrm>
                <a:off x="5782008" y="4007385"/>
                <a:ext cx="91738" cy="125302"/>
              </a:xfrm>
              <a:custGeom>
                <a:avLst/>
                <a:gdLst/>
                <a:ahLst/>
                <a:cxnLst/>
                <a:rect l="l" t="t" r="r" b="b"/>
                <a:pathLst>
                  <a:path w="3433" h="4689" extrusionOk="0">
                    <a:moveTo>
                      <a:pt x="1235" y="1"/>
                    </a:moveTo>
                    <a:cubicBezTo>
                      <a:pt x="1152" y="1"/>
                      <a:pt x="1075" y="54"/>
                      <a:pt x="1050" y="136"/>
                    </a:cubicBezTo>
                    <a:lnTo>
                      <a:pt x="25" y="3435"/>
                    </a:lnTo>
                    <a:cubicBezTo>
                      <a:pt x="0" y="3493"/>
                      <a:pt x="33" y="3568"/>
                      <a:pt x="92" y="3593"/>
                    </a:cubicBezTo>
                    <a:lnTo>
                      <a:pt x="2199" y="4676"/>
                    </a:lnTo>
                    <a:cubicBezTo>
                      <a:pt x="2217" y="4685"/>
                      <a:pt x="2236" y="4689"/>
                      <a:pt x="2254" y="4689"/>
                    </a:cubicBezTo>
                    <a:cubicBezTo>
                      <a:pt x="2305" y="4689"/>
                      <a:pt x="2354" y="4656"/>
                      <a:pt x="2366" y="4601"/>
                    </a:cubicBezTo>
                    <a:lnTo>
                      <a:pt x="3391" y="1327"/>
                    </a:lnTo>
                    <a:cubicBezTo>
                      <a:pt x="3432" y="1210"/>
                      <a:pt x="3374" y="1085"/>
                      <a:pt x="3266" y="1027"/>
                    </a:cubicBezTo>
                    <a:lnTo>
                      <a:pt x="1316" y="19"/>
                    </a:lnTo>
                    <a:cubicBezTo>
                      <a:pt x="1290" y="7"/>
                      <a:pt x="1262" y="1"/>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062;p66">
                <a:extLst>
                  <a:ext uri="{FF2B5EF4-FFF2-40B4-BE49-F238E27FC236}">
                    <a16:creationId xmlns:a16="http://schemas.microsoft.com/office/drawing/2014/main" id="{401A4410-F5B7-4DBF-B141-E6DB80003973}"/>
                  </a:ext>
                </a:extLst>
              </p:cNvPr>
              <p:cNvSpPr/>
              <p:nvPr/>
            </p:nvSpPr>
            <p:spPr>
              <a:xfrm>
                <a:off x="5786016" y="4011179"/>
                <a:ext cx="83054" cy="116644"/>
              </a:xfrm>
              <a:custGeom>
                <a:avLst/>
                <a:gdLst/>
                <a:ahLst/>
                <a:cxnLst/>
                <a:rect l="l" t="t" r="r" b="b"/>
                <a:pathLst>
                  <a:path w="3108" h="4365" extrusionOk="0">
                    <a:moveTo>
                      <a:pt x="1089" y="0"/>
                    </a:moveTo>
                    <a:cubicBezTo>
                      <a:pt x="1055" y="0"/>
                      <a:pt x="1020" y="24"/>
                      <a:pt x="1008" y="60"/>
                    </a:cubicBezTo>
                    <a:lnTo>
                      <a:pt x="17" y="3251"/>
                    </a:lnTo>
                    <a:cubicBezTo>
                      <a:pt x="0" y="3293"/>
                      <a:pt x="17" y="3343"/>
                      <a:pt x="58" y="3359"/>
                    </a:cubicBezTo>
                    <a:lnTo>
                      <a:pt x="1975" y="4351"/>
                    </a:lnTo>
                    <a:cubicBezTo>
                      <a:pt x="1988" y="4360"/>
                      <a:pt x="2004" y="4364"/>
                      <a:pt x="2019" y="4364"/>
                    </a:cubicBezTo>
                    <a:cubicBezTo>
                      <a:pt x="2058" y="4364"/>
                      <a:pt x="2096" y="4337"/>
                      <a:pt x="2108" y="4301"/>
                    </a:cubicBezTo>
                    <a:lnTo>
                      <a:pt x="3066" y="1235"/>
                    </a:lnTo>
                    <a:cubicBezTo>
                      <a:pt x="3108" y="1085"/>
                      <a:pt x="3099" y="1027"/>
                      <a:pt x="2949" y="952"/>
                    </a:cubicBezTo>
                    <a:lnTo>
                      <a:pt x="1125" y="10"/>
                    </a:lnTo>
                    <a:cubicBezTo>
                      <a:pt x="1114" y="3"/>
                      <a:pt x="1101" y="0"/>
                      <a:pt x="10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063;p66">
                <a:extLst>
                  <a:ext uri="{FF2B5EF4-FFF2-40B4-BE49-F238E27FC236}">
                    <a16:creationId xmlns:a16="http://schemas.microsoft.com/office/drawing/2014/main" id="{6FC03BA8-3903-4954-92F7-AF85B66F6A69}"/>
                  </a:ext>
                </a:extLst>
              </p:cNvPr>
              <p:cNvSpPr/>
              <p:nvPr/>
            </p:nvSpPr>
            <p:spPr>
              <a:xfrm>
                <a:off x="5816052" y="4018341"/>
                <a:ext cx="46123" cy="26509"/>
              </a:xfrm>
              <a:custGeom>
                <a:avLst/>
                <a:gdLst/>
                <a:ahLst/>
                <a:cxnLst/>
                <a:rect l="l" t="t" r="r" b="b"/>
                <a:pathLst>
                  <a:path w="1726" h="992" extrusionOk="0">
                    <a:moveTo>
                      <a:pt x="34" y="0"/>
                    </a:moveTo>
                    <a:cubicBezTo>
                      <a:pt x="34" y="0"/>
                      <a:pt x="34" y="9"/>
                      <a:pt x="34" y="9"/>
                    </a:cubicBezTo>
                    <a:lnTo>
                      <a:pt x="1" y="117"/>
                    </a:lnTo>
                    <a:lnTo>
                      <a:pt x="1692" y="992"/>
                    </a:lnTo>
                    <a:lnTo>
                      <a:pt x="1725" y="875"/>
                    </a:lnTo>
                    <a:lnTo>
                      <a:pt x="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064;p66">
                <a:extLst>
                  <a:ext uri="{FF2B5EF4-FFF2-40B4-BE49-F238E27FC236}">
                    <a16:creationId xmlns:a16="http://schemas.microsoft.com/office/drawing/2014/main" id="{FBF24763-F02D-4DAB-910D-F4759CD59E49}"/>
                  </a:ext>
                </a:extLst>
              </p:cNvPr>
              <p:cNvSpPr/>
              <p:nvPr/>
            </p:nvSpPr>
            <p:spPr>
              <a:xfrm>
                <a:off x="5812952" y="4028816"/>
                <a:ext cx="46096" cy="26295"/>
              </a:xfrm>
              <a:custGeom>
                <a:avLst/>
                <a:gdLst/>
                <a:ahLst/>
                <a:cxnLst/>
                <a:rect l="l" t="t" r="r" b="b"/>
                <a:pathLst>
                  <a:path w="1725" h="984" extrusionOk="0">
                    <a:moveTo>
                      <a:pt x="33" y="0"/>
                    </a:moveTo>
                    <a:lnTo>
                      <a:pt x="0" y="117"/>
                    </a:lnTo>
                    <a:lnTo>
                      <a:pt x="1683" y="983"/>
                    </a:lnTo>
                    <a:lnTo>
                      <a:pt x="1725" y="866"/>
                    </a:lnTo>
                    <a:lnTo>
                      <a:pt x="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065;p66">
                <a:extLst>
                  <a:ext uri="{FF2B5EF4-FFF2-40B4-BE49-F238E27FC236}">
                    <a16:creationId xmlns:a16="http://schemas.microsoft.com/office/drawing/2014/main" id="{BFE0A9E1-820C-4FA4-8BA6-67D2CBEAC874}"/>
                  </a:ext>
                </a:extLst>
              </p:cNvPr>
              <p:cNvSpPr/>
              <p:nvPr/>
            </p:nvSpPr>
            <p:spPr>
              <a:xfrm>
                <a:off x="5809612" y="4039051"/>
                <a:ext cx="46096" cy="26295"/>
              </a:xfrm>
              <a:custGeom>
                <a:avLst/>
                <a:gdLst/>
                <a:ahLst/>
                <a:cxnLst/>
                <a:rect l="l" t="t" r="r" b="b"/>
                <a:pathLst>
                  <a:path w="1725" h="984" extrusionOk="0">
                    <a:moveTo>
                      <a:pt x="33" y="0"/>
                    </a:moveTo>
                    <a:lnTo>
                      <a:pt x="0" y="117"/>
                    </a:lnTo>
                    <a:lnTo>
                      <a:pt x="1691" y="983"/>
                    </a:lnTo>
                    <a:lnTo>
                      <a:pt x="1725" y="867"/>
                    </a:lnTo>
                    <a:lnTo>
                      <a:pt x="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066;p66">
                <a:extLst>
                  <a:ext uri="{FF2B5EF4-FFF2-40B4-BE49-F238E27FC236}">
                    <a16:creationId xmlns:a16="http://schemas.microsoft.com/office/drawing/2014/main" id="{91E7D5E2-0633-4378-919F-5A6FE15A1E48}"/>
                  </a:ext>
                </a:extLst>
              </p:cNvPr>
              <p:cNvSpPr/>
              <p:nvPr/>
            </p:nvSpPr>
            <p:spPr>
              <a:xfrm>
                <a:off x="5806271" y="4049285"/>
                <a:ext cx="46337" cy="26295"/>
              </a:xfrm>
              <a:custGeom>
                <a:avLst/>
                <a:gdLst/>
                <a:ahLst/>
                <a:cxnLst/>
                <a:rect l="l" t="t" r="r" b="b"/>
                <a:pathLst>
                  <a:path w="1734" h="984" extrusionOk="0">
                    <a:moveTo>
                      <a:pt x="42" y="0"/>
                    </a:moveTo>
                    <a:lnTo>
                      <a:pt x="0" y="117"/>
                    </a:lnTo>
                    <a:lnTo>
                      <a:pt x="1691" y="984"/>
                    </a:lnTo>
                    <a:lnTo>
                      <a:pt x="1733" y="867"/>
                    </a:lnTo>
                    <a:lnTo>
                      <a:pt x="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067;p66">
                <a:extLst>
                  <a:ext uri="{FF2B5EF4-FFF2-40B4-BE49-F238E27FC236}">
                    <a16:creationId xmlns:a16="http://schemas.microsoft.com/office/drawing/2014/main" id="{DA817F35-5C0F-43D6-9E84-23F82A87375D}"/>
                  </a:ext>
                </a:extLst>
              </p:cNvPr>
              <p:cNvSpPr/>
              <p:nvPr/>
            </p:nvSpPr>
            <p:spPr>
              <a:xfrm>
                <a:off x="5803145" y="4059520"/>
                <a:ext cx="46123" cy="26535"/>
              </a:xfrm>
              <a:custGeom>
                <a:avLst/>
                <a:gdLst/>
                <a:ahLst/>
                <a:cxnLst/>
                <a:rect l="l" t="t" r="r" b="b"/>
                <a:pathLst>
                  <a:path w="1726" h="993" extrusionOk="0">
                    <a:moveTo>
                      <a:pt x="34" y="1"/>
                    </a:moveTo>
                    <a:lnTo>
                      <a:pt x="1" y="117"/>
                    </a:lnTo>
                    <a:lnTo>
                      <a:pt x="1692" y="992"/>
                    </a:lnTo>
                    <a:lnTo>
                      <a:pt x="1725" y="875"/>
                    </a:lnTo>
                    <a:lnTo>
                      <a:pt x="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068;p66">
                <a:extLst>
                  <a:ext uri="{FF2B5EF4-FFF2-40B4-BE49-F238E27FC236}">
                    <a16:creationId xmlns:a16="http://schemas.microsoft.com/office/drawing/2014/main" id="{8D384A15-0D61-407B-9487-C6816354A7B9}"/>
                  </a:ext>
                </a:extLst>
              </p:cNvPr>
              <p:cNvSpPr/>
              <p:nvPr/>
            </p:nvSpPr>
            <p:spPr>
              <a:xfrm>
                <a:off x="5799805" y="4069995"/>
                <a:ext cx="46337" cy="26295"/>
              </a:xfrm>
              <a:custGeom>
                <a:avLst/>
                <a:gdLst/>
                <a:ahLst/>
                <a:cxnLst/>
                <a:rect l="l" t="t" r="r" b="b"/>
                <a:pathLst>
                  <a:path w="1734" h="984" extrusionOk="0">
                    <a:moveTo>
                      <a:pt x="42" y="0"/>
                    </a:moveTo>
                    <a:lnTo>
                      <a:pt x="1" y="117"/>
                    </a:lnTo>
                    <a:lnTo>
                      <a:pt x="1692" y="983"/>
                    </a:lnTo>
                    <a:lnTo>
                      <a:pt x="1733" y="867"/>
                    </a:lnTo>
                    <a:lnTo>
                      <a:pt x="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069;p66">
                <a:extLst>
                  <a:ext uri="{FF2B5EF4-FFF2-40B4-BE49-F238E27FC236}">
                    <a16:creationId xmlns:a16="http://schemas.microsoft.com/office/drawing/2014/main" id="{054872D1-F4AC-489D-952D-11157D3BC491}"/>
                  </a:ext>
                </a:extLst>
              </p:cNvPr>
              <p:cNvSpPr/>
              <p:nvPr/>
            </p:nvSpPr>
            <p:spPr>
              <a:xfrm>
                <a:off x="5796678" y="4080230"/>
                <a:ext cx="46123" cy="26295"/>
              </a:xfrm>
              <a:custGeom>
                <a:avLst/>
                <a:gdLst/>
                <a:ahLst/>
                <a:cxnLst/>
                <a:rect l="l" t="t" r="r" b="b"/>
                <a:pathLst>
                  <a:path w="1726" h="984" extrusionOk="0">
                    <a:moveTo>
                      <a:pt x="34" y="0"/>
                    </a:moveTo>
                    <a:lnTo>
                      <a:pt x="1" y="117"/>
                    </a:lnTo>
                    <a:lnTo>
                      <a:pt x="1692" y="984"/>
                    </a:lnTo>
                    <a:lnTo>
                      <a:pt x="1725" y="875"/>
                    </a:lnTo>
                    <a:lnTo>
                      <a:pt x="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070;p66">
                <a:extLst>
                  <a:ext uri="{FF2B5EF4-FFF2-40B4-BE49-F238E27FC236}">
                    <a16:creationId xmlns:a16="http://schemas.microsoft.com/office/drawing/2014/main" id="{2041AD0F-9584-4828-AFAB-E886E32EFB7E}"/>
                  </a:ext>
                </a:extLst>
              </p:cNvPr>
              <p:cNvSpPr/>
              <p:nvPr/>
            </p:nvSpPr>
            <p:spPr>
              <a:xfrm>
                <a:off x="5793338" y="4090464"/>
                <a:ext cx="46337" cy="26535"/>
              </a:xfrm>
              <a:custGeom>
                <a:avLst/>
                <a:gdLst/>
                <a:ahLst/>
                <a:cxnLst/>
                <a:rect l="l" t="t" r="r" b="b"/>
                <a:pathLst>
                  <a:path w="1734" h="993" extrusionOk="0">
                    <a:moveTo>
                      <a:pt x="43" y="1"/>
                    </a:moveTo>
                    <a:lnTo>
                      <a:pt x="1" y="117"/>
                    </a:lnTo>
                    <a:lnTo>
                      <a:pt x="1692" y="992"/>
                    </a:lnTo>
                    <a:lnTo>
                      <a:pt x="1734" y="875"/>
                    </a:lnTo>
                    <a:lnTo>
                      <a:pt x="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071;p66">
                <a:extLst>
                  <a:ext uri="{FF2B5EF4-FFF2-40B4-BE49-F238E27FC236}">
                    <a16:creationId xmlns:a16="http://schemas.microsoft.com/office/drawing/2014/main" id="{BDAF7ADF-D82D-4F81-B5DC-F0F2A4790070}"/>
                  </a:ext>
                </a:extLst>
              </p:cNvPr>
              <p:cNvSpPr/>
              <p:nvPr/>
            </p:nvSpPr>
            <p:spPr>
              <a:xfrm>
                <a:off x="5830749" y="4074217"/>
                <a:ext cx="34525" cy="51468"/>
              </a:xfrm>
              <a:custGeom>
                <a:avLst/>
                <a:gdLst/>
                <a:ahLst/>
                <a:cxnLst/>
                <a:rect l="l" t="t" r="r" b="b"/>
                <a:pathLst>
                  <a:path w="1292" h="1926" extrusionOk="0">
                    <a:moveTo>
                      <a:pt x="688" y="0"/>
                    </a:moveTo>
                    <a:cubicBezTo>
                      <a:pt x="680" y="0"/>
                      <a:pt x="673" y="3"/>
                      <a:pt x="667" y="9"/>
                    </a:cubicBezTo>
                    <a:cubicBezTo>
                      <a:pt x="625" y="51"/>
                      <a:pt x="359" y="384"/>
                      <a:pt x="259" y="659"/>
                    </a:cubicBezTo>
                    <a:cubicBezTo>
                      <a:pt x="151" y="934"/>
                      <a:pt x="1" y="1550"/>
                      <a:pt x="1" y="1550"/>
                    </a:cubicBezTo>
                    <a:lnTo>
                      <a:pt x="384" y="1867"/>
                    </a:lnTo>
                    <a:lnTo>
                      <a:pt x="450" y="1925"/>
                    </a:lnTo>
                    <a:cubicBezTo>
                      <a:pt x="450" y="1925"/>
                      <a:pt x="534" y="1567"/>
                      <a:pt x="692" y="1425"/>
                    </a:cubicBezTo>
                    <a:cubicBezTo>
                      <a:pt x="742" y="1383"/>
                      <a:pt x="892" y="1317"/>
                      <a:pt x="984" y="1292"/>
                    </a:cubicBezTo>
                    <a:cubicBezTo>
                      <a:pt x="1034" y="1284"/>
                      <a:pt x="1075" y="1250"/>
                      <a:pt x="1109" y="1209"/>
                    </a:cubicBezTo>
                    <a:cubicBezTo>
                      <a:pt x="1184" y="1109"/>
                      <a:pt x="1292" y="892"/>
                      <a:pt x="1234" y="509"/>
                    </a:cubicBezTo>
                    <a:cubicBezTo>
                      <a:pt x="1225" y="434"/>
                      <a:pt x="1200" y="384"/>
                      <a:pt x="1184" y="350"/>
                    </a:cubicBezTo>
                    <a:cubicBezTo>
                      <a:pt x="1184" y="342"/>
                      <a:pt x="1184" y="342"/>
                      <a:pt x="1184" y="342"/>
                    </a:cubicBezTo>
                    <a:cubicBezTo>
                      <a:pt x="1134" y="267"/>
                      <a:pt x="1075" y="267"/>
                      <a:pt x="1075" y="267"/>
                    </a:cubicBezTo>
                    <a:cubicBezTo>
                      <a:pt x="1075" y="267"/>
                      <a:pt x="825" y="450"/>
                      <a:pt x="750" y="500"/>
                    </a:cubicBezTo>
                    <a:cubicBezTo>
                      <a:pt x="708" y="537"/>
                      <a:pt x="651" y="592"/>
                      <a:pt x="601" y="592"/>
                    </a:cubicBezTo>
                    <a:cubicBezTo>
                      <a:pt x="583" y="592"/>
                      <a:pt x="566" y="585"/>
                      <a:pt x="550" y="567"/>
                    </a:cubicBezTo>
                    <a:cubicBezTo>
                      <a:pt x="517" y="534"/>
                      <a:pt x="709" y="300"/>
                      <a:pt x="759" y="192"/>
                    </a:cubicBezTo>
                    <a:cubicBezTo>
                      <a:pt x="802" y="99"/>
                      <a:pt x="734" y="0"/>
                      <a:pt x="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072;p66">
                <a:extLst>
                  <a:ext uri="{FF2B5EF4-FFF2-40B4-BE49-F238E27FC236}">
                    <a16:creationId xmlns:a16="http://schemas.microsoft.com/office/drawing/2014/main" id="{97537368-AADC-41AA-802D-A56141CCD5EA}"/>
                  </a:ext>
                </a:extLst>
              </p:cNvPr>
              <p:cNvSpPr/>
              <p:nvPr/>
            </p:nvSpPr>
            <p:spPr>
              <a:xfrm>
                <a:off x="5838552" y="4083356"/>
                <a:ext cx="26722" cy="42328"/>
              </a:xfrm>
              <a:custGeom>
                <a:avLst/>
                <a:gdLst/>
                <a:ahLst/>
                <a:cxnLst/>
                <a:rect l="l" t="t" r="r" b="b"/>
                <a:pathLst>
                  <a:path w="1000" h="1584" extrusionOk="0">
                    <a:moveTo>
                      <a:pt x="892" y="0"/>
                    </a:moveTo>
                    <a:cubicBezTo>
                      <a:pt x="892" y="0"/>
                      <a:pt x="892" y="67"/>
                      <a:pt x="783" y="158"/>
                    </a:cubicBezTo>
                    <a:cubicBezTo>
                      <a:pt x="675" y="250"/>
                      <a:pt x="525" y="342"/>
                      <a:pt x="450" y="383"/>
                    </a:cubicBezTo>
                    <a:cubicBezTo>
                      <a:pt x="375" y="433"/>
                      <a:pt x="267" y="600"/>
                      <a:pt x="192" y="767"/>
                    </a:cubicBezTo>
                    <a:cubicBezTo>
                      <a:pt x="125" y="942"/>
                      <a:pt x="0" y="1258"/>
                      <a:pt x="0" y="1258"/>
                    </a:cubicBezTo>
                    <a:lnTo>
                      <a:pt x="92" y="1525"/>
                    </a:lnTo>
                    <a:lnTo>
                      <a:pt x="158" y="1583"/>
                    </a:lnTo>
                    <a:cubicBezTo>
                      <a:pt x="158" y="1583"/>
                      <a:pt x="242" y="1225"/>
                      <a:pt x="400" y="1083"/>
                    </a:cubicBezTo>
                    <a:cubicBezTo>
                      <a:pt x="450" y="1041"/>
                      <a:pt x="600" y="975"/>
                      <a:pt x="692" y="950"/>
                    </a:cubicBezTo>
                    <a:cubicBezTo>
                      <a:pt x="742" y="942"/>
                      <a:pt x="783" y="908"/>
                      <a:pt x="817" y="867"/>
                    </a:cubicBezTo>
                    <a:cubicBezTo>
                      <a:pt x="892" y="767"/>
                      <a:pt x="1000" y="550"/>
                      <a:pt x="942" y="167"/>
                    </a:cubicBezTo>
                    <a:cubicBezTo>
                      <a:pt x="933" y="92"/>
                      <a:pt x="908" y="42"/>
                      <a:pt x="892" y="8"/>
                    </a:cubicBezTo>
                    <a:cubicBezTo>
                      <a:pt x="892" y="0"/>
                      <a:pt x="892"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073;p66">
                <a:extLst>
                  <a:ext uri="{FF2B5EF4-FFF2-40B4-BE49-F238E27FC236}">
                    <a16:creationId xmlns:a16="http://schemas.microsoft.com/office/drawing/2014/main" id="{3E3273AD-9015-4133-9503-3E48CA93C480}"/>
                  </a:ext>
                </a:extLst>
              </p:cNvPr>
              <p:cNvSpPr/>
              <p:nvPr/>
            </p:nvSpPr>
            <p:spPr>
              <a:xfrm>
                <a:off x="5649545" y="4264106"/>
                <a:ext cx="79045" cy="320136"/>
              </a:xfrm>
              <a:custGeom>
                <a:avLst/>
                <a:gdLst/>
                <a:ahLst/>
                <a:cxnLst/>
                <a:rect l="l" t="t" r="r" b="b"/>
                <a:pathLst>
                  <a:path w="2958" h="11980" extrusionOk="0">
                    <a:moveTo>
                      <a:pt x="242" y="1"/>
                    </a:moveTo>
                    <a:lnTo>
                      <a:pt x="242" y="9"/>
                    </a:lnTo>
                    <a:lnTo>
                      <a:pt x="225" y="1"/>
                    </a:lnTo>
                    <a:lnTo>
                      <a:pt x="225" y="1"/>
                    </a:lnTo>
                    <a:cubicBezTo>
                      <a:pt x="225" y="1"/>
                      <a:pt x="0" y="576"/>
                      <a:pt x="392" y="1509"/>
                    </a:cubicBezTo>
                    <a:cubicBezTo>
                      <a:pt x="650" y="2933"/>
                      <a:pt x="841" y="4708"/>
                      <a:pt x="841" y="4708"/>
                    </a:cubicBezTo>
                    <a:cubicBezTo>
                      <a:pt x="841" y="4708"/>
                      <a:pt x="400" y="8249"/>
                      <a:pt x="891" y="11340"/>
                    </a:cubicBezTo>
                    <a:cubicBezTo>
                      <a:pt x="916" y="11481"/>
                      <a:pt x="966" y="11789"/>
                      <a:pt x="1150" y="11914"/>
                    </a:cubicBezTo>
                    <a:cubicBezTo>
                      <a:pt x="1209" y="11951"/>
                      <a:pt x="1319" y="11979"/>
                      <a:pt x="1443" y="11979"/>
                    </a:cubicBezTo>
                    <a:cubicBezTo>
                      <a:pt x="1547" y="11979"/>
                      <a:pt x="1659" y="11959"/>
                      <a:pt x="1758" y="11906"/>
                    </a:cubicBezTo>
                    <a:cubicBezTo>
                      <a:pt x="1766" y="11906"/>
                      <a:pt x="1775" y="11898"/>
                      <a:pt x="1783" y="11898"/>
                    </a:cubicBezTo>
                    <a:cubicBezTo>
                      <a:pt x="2516" y="11498"/>
                      <a:pt x="2441" y="10973"/>
                      <a:pt x="2549" y="10631"/>
                    </a:cubicBezTo>
                    <a:cubicBezTo>
                      <a:pt x="2549" y="9257"/>
                      <a:pt x="2399" y="5883"/>
                      <a:pt x="2691" y="5141"/>
                    </a:cubicBezTo>
                    <a:lnTo>
                      <a:pt x="2958" y="2142"/>
                    </a:lnTo>
                    <a:lnTo>
                      <a:pt x="28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074;p66">
                <a:extLst>
                  <a:ext uri="{FF2B5EF4-FFF2-40B4-BE49-F238E27FC236}">
                    <a16:creationId xmlns:a16="http://schemas.microsoft.com/office/drawing/2014/main" id="{98D91F2F-3118-4815-8A08-E0CB8206134B}"/>
                  </a:ext>
                </a:extLst>
              </p:cNvPr>
              <p:cNvSpPr/>
              <p:nvPr/>
            </p:nvSpPr>
            <p:spPr>
              <a:xfrm>
                <a:off x="5674691" y="4264106"/>
                <a:ext cx="53899" cy="317944"/>
              </a:xfrm>
              <a:custGeom>
                <a:avLst/>
                <a:gdLst/>
                <a:ahLst/>
                <a:cxnLst/>
                <a:rect l="l" t="t" r="r" b="b"/>
                <a:pathLst>
                  <a:path w="2017" h="11898" extrusionOk="0">
                    <a:moveTo>
                      <a:pt x="117" y="1"/>
                    </a:moveTo>
                    <a:cubicBezTo>
                      <a:pt x="117" y="1"/>
                      <a:pt x="0" y="751"/>
                      <a:pt x="250" y="1567"/>
                    </a:cubicBezTo>
                    <a:cubicBezTo>
                      <a:pt x="500" y="2375"/>
                      <a:pt x="817" y="4491"/>
                      <a:pt x="884" y="5008"/>
                    </a:cubicBezTo>
                    <a:cubicBezTo>
                      <a:pt x="884" y="5008"/>
                      <a:pt x="642" y="9090"/>
                      <a:pt x="842" y="11898"/>
                    </a:cubicBezTo>
                    <a:cubicBezTo>
                      <a:pt x="1575" y="11498"/>
                      <a:pt x="1500" y="10973"/>
                      <a:pt x="1608" y="10631"/>
                    </a:cubicBezTo>
                    <a:cubicBezTo>
                      <a:pt x="1608" y="9257"/>
                      <a:pt x="1458" y="5883"/>
                      <a:pt x="1750" y="5141"/>
                    </a:cubicBezTo>
                    <a:lnTo>
                      <a:pt x="2017" y="2142"/>
                    </a:lnTo>
                    <a:lnTo>
                      <a:pt x="19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075;p66">
                <a:extLst>
                  <a:ext uri="{FF2B5EF4-FFF2-40B4-BE49-F238E27FC236}">
                    <a16:creationId xmlns:a16="http://schemas.microsoft.com/office/drawing/2014/main" id="{BFDE9877-753F-44D0-A534-411CCD348588}"/>
                  </a:ext>
                </a:extLst>
              </p:cNvPr>
              <p:cNvSpPr/>
              <p:nvPr/>
            </p:nvSpPr>
            <p:spPr>
              <a:xfrm>
                <a:off x="5685834" y="4281716"/>
                <a:ext cx="99755" cy="316902"/>
              </a:xfrm>
              <a:custGeom>
                <a:avLst/>
                <a:gdLst/>
                <a:ahLst/>
                <a:cxnLst/>
                <a:rect l="l" t="t" r="r" b="b"/>
                <a:pathLst>
                  <a:path w="3733" h="11859" extrusionOk="0">
                    <a:moveTo>
                      <a:pt x="3691" y="0"/>
                    </a:moveTo>
                    <a:lnTo>
                      <a:pt x="1550" y="33"/>
                    </a:lnTo>
                    <a:lnTo>
                      <a:pt x="0" y="50"/>
                    </a:lnTo>
                    <a:cubicBezTo>
                      <a:pt x="83" y="417"/>
                      <a:pt x="250" y="933"/>
                      <a:pt x="567" y="1416"/>
                    </a:cubicBezTo>
                    <a:cubicBezTo>
                      <a:pt x="617" y="1491"/>
                      <a:pt x="667" y="1575"/>
                      <a:pt x="708" y="1650"/>
                    </a:cubicBezTo>
                    <a:cubicBezTo>
                      <a:pt x="716" y="1683"/>
                      <a:pt x="841" y="2166"/>
                      <a:pt x="1000" y="2808"/>
                    </a:cubicBezTo>
                    <a:cubicBezTo>
                      <a:pt x="1158" y="3449"/>
                      <a:pt x="1350" y="4257"/>
                      <a:pt x="1491" y="4949"/>
                    </a:cubicBezTo>
                    <a:cubicBezTo>
                      <a:pt x="1416" y="5807"/>
                      <a:pt x="1200" y="8823"/>
                      <a:pt x="1608" y="11439"/>
                    </a:cubicBezTo>
                    <a:cubicBezTo>
                      <a:pt x="1633" y="11622"/>
                      <a:pt x="1766" y="11780"/>
                      <a:pt x="1949" y="11830"/>
                    </a:cubicBezTo>
                    <a:cubicBezTo>
                      <a:pt x="2012" y="11849"/>
                      <a:pt x="2084" y="11858"/>
                      <a:pt x="2162" y="11858"/>
                    </a:cubicBezTo>
                    <a:cubicBezTo>
                      <a:pt x="2187" y="11858"/>
                      <a:pt x="2214" y="11857"/>
                      <a:pt x="2241" y="11855"/>
                    </a:cubicBezTo>
                    <a:cubicBezTo>
                      <a:pt x="2316" y="11855"/>
                      <a:pt x="2399" y="11839"/>
                      <a:pt x="2483" y="11805"/>
                    </a:cubicBezTo>
                    <a:cubicBezTo>
                      <a:pt x="2908" y="11622"/>
                      <a:pt x="3224" y="10930"/>
                      <a:pt x="3224" y="10930"/>
                    </a:cubicBezTo>
                    <a:cubicBezTo>
                      <a:pt x="3224" y="10930"/>
                      <a:pt x="3232" y="6590"/>
                      <a:pt x="3457" y="5457"/>
                    </a:cubicBezTo>
                    <a:cubicBezTo>
                      <a:pt x="3499" y="5240"/>
                      <a:pt x="3524" y="5015"/>
                      <a:pt x="3532" y="4799"/>
                    </a:cubicBezTo>
                    <a:cubicBezTo>
                      <a:pt x="3574" y="4099"/>
                      <a:pt x="3649" y="2824"/>
                      <a:pt x="3674" y="2291"/>
                    </a:cubicBezTo>
                    <a:cubicBezTo>
                      <a:pt x="3724" y="1258"/>
                      <a:pt x="3732" y="392"/>
                      <a:pt x="3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076;p66">
                <a:extLst>
                  <a:ext uri="{FF2B5EF4-FFF2-40B4-BE49-F238E27FC236}">
                    <a16:creationId xmlns:a16="http://schemas.microsoft.com/office/drawing/2014/main" id="{76A5B63C-47F5-4CC2-A3E1-473457062AA3}"/>
                  </a:ext>
                </a:extLst>
              </p:cNvPr>
              <p:cNvSpPr/>
              <p:nvPr/>
            </p:nvSpPr>
            <p:spPr>
              <a:xfrm>
                <a:off x="5727227" y="4281716"/>
                <a:ext cx="58362" cy="316822"/>
              </a:xfrm>
              <a:custGeom>
                <a:avLst/>
                <a:gdLst/>
                <a:ahLst/>
                <a:cxnLst/>
                <a:rect l="l" t="t" r="r" b="b"/>
                <a:pathLst>
                  <a:path w="2184" h="11856" extrusionOk="0">
                    <a:moveTo>
                      <a:pt x="2142" y="0"/>
                    </a:moveTo>
                    <a:lnTo>
                      <a:pt x="1" y="33"/>
                    </a:lnTo>
                    <a:cubicBezTo>
                      <a:pt x="9" y="158"/>
                      <a:pt x="17" y="242"/>
                      <a:pt x="17" y="242"/>
                    </a:cubicBezTo>
                    <a:cubicBezTo>
                      <a:pt x="17" y="242"/>
                      <a:pt x="34" y="783"/>
                      <a:pt x="309" y="1591"/>
                    </a:cubicBezTo>
                    <a:cubicBezTo>
                      <a:pt x="584" y="2408"/>
                      <a:pt x="850" y="4332"/>
                      <a:pt x="884" y="5049"/>
                    </a:cubicBezTo>
                    <a:cubicBezTo>
                      <a:pt x="909" y="5715"/>
                      <a:pt x="559" y="8873"/>
                      <a:pt x="692" y="11855"/>
                    </a:cubicBezTo>
                    <a:cubicBezTo>
                      <a:pt x="767" y="11855"/>
                      <a:pt x="850" y="11839"/>
                      <a:pt x="934" y="11805"/>
                    </a:cubicBezTo>
                    <a:cubicBezTo>
                      <a:pt x="1359" y="11622"/>
                      <a:pt x="1675" y="10930"/>
                      <a:pt x="1675" y="10930"/>
                    </a:cubicBezTo>
                    <a:cubicBezTo>
                      <a:pt x="1675" y="10930"/>
                      <a:pt x="1683" y="6590"/>
                      <a:pt x="1908" y="5457"/>
                    </a:cubicBezTo>
                    <a:cubicBezTo>
                      <a:pt x="1950" y="5240"/>
                      <a:pt x="1975" y="5015"/>
                      <a:pt x="1983" y="4799"/>
                    </a:cubicBezTo>
                    <a:cubicBezTo>
                      <a:pt x="2025" y="4099"/>
                      <a:pt x="2100" y="2824"/>
                      <a:pt x="2125" y="2291"/>
                    </a:cubicBezTo>
                    <a:cubicBezTo>
                      <a:pt x="2175" y="1258"/>
                      <a:pt x="2183" y="392"/>
                      <a:pt x="2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077;p66">
                <a:extLst>
                  <a:ext uri="{FF2B5EF4-FFF2-40B4-BE49-F238E27FC236}">
                    <a16:creationId xmlns:a16="http://schemas.microsoft.com/office/drawing/2014/main" id="{A597732A-C34E-4358-B960-8F20D043141F}"/>
                  </a:ext>
                </a:extLst>
              </p:cNvPr>
              <p:cNvSpPr/>
              <p:nvPr/>
            </p:nvSpPr>
            <p:spPr>
              <a:xfrm>
                <a:off x="5629503" y="4024380"/>
                <a:ext cx="157422" cy="285263"/>
              </a:xfrm>
              <a:custGeom>
                <a:avLst/>
                <a:gdLst/>
                <a:ahLst/>
                <a:cxnLst/>
                <a:rect l="l" t="t" r="r" b="b"/>
                <a:pathLst>
                  <a:path w="5891" h="10675" extrusionOk="0">
                    <a:moveTo>
                      <a:pt x="1339" y="1"/>
                    </a:moveTo>
                    <a:cubicBezTo>
                      <a:pt x="887" y="1"/>
                      <a:pt x="369" y="287"/>
                      <a:pt x="200" y="1057"/>
                    </a:cubicBezTo>
                    <a:cubicBezTo>
                      <a:pt x="0" y="1924"/>
                      <a:pt x="375" y="2574"/>
                      <a:pt x="725" y="3623"/>
                    </a:cubicBezTo>
                    <a:cubicBezTo>
                      <a:pt x="1067" y="4673"/>
                      <a:pt x="1258" y="6398"/>
                      <a:pt x="1050" y="7122"/>
                    </a:cubicBezTo>
                    <a:cubicBezTo>
                      <a:pt x="842" y="7847"/>
                      <a:pt x="725" y="8864"/>
                      <a:pt x="725" y="8864"/>
                    </a:cubicBezTo>
                    <a:cubicBezTo>
                      <a:pt x="917" y="9405"/>
                      <a:pt x="2750" y="10580"/>
                      <a:pt x="3774" y="10671"/>
                    </a:cubicBezTo>
                    <a:cubicBezTo>
                      <a:pt x="3808" y="10674"/>
                      <a:pt x="3841" y="10675"/>
                      <a:pt x="3875" y="10675"/>
                    </a:cubicBezTo>
                    <a:cubicBezTo>
                      <a:pt x="3966" y="10675"/>
                      <a:pt x="4058" y="10667"/>
                      <a:pt x="4149" y="10655"/>
                    </a:cubicBezTo>
                    <a:cubicBezTo>
                      <a:pt x="5049" y="10522"/>
                      <a:pt x="5890" y="9722"/>
                      <a:pt x="5890" y="9722"/>
                    </a:cubicBezTo>
                    <a:cubicBezTo>
                      <a:pt x="5890" y="9722"/>
                      <a:pt x="5690" y="6764"/>
                      <a:pt x="5574" y="4873"/>
                    </a:cubicBezTo>
                    <a:cubicBezTo>
                      <a:pt x="5490" y="3615"/>
                      <a:pt x="5307" y="2824"/>
                      <a:pt x="5191" y="2440"/>
                    </a:cubicBezTo>
                    <a:cubicBezTo>
                      <a:pt x="5132" y="2249"/>
                      <a:pt x="5091" y="2157"/>
                      <a:pt x="5091" y="2157"/>
                    </a:cubicBezTo>
                    <a:cubicBezTo>
                      <a:pt x="4982" y="2015"/>
                      <a:pt x="4666" y="1774"/>
                      <a:pt x="4249" y="1507"/>
                    </a:cubicBezTo>
                    <a:cubicBezTo>
                      <a:pt x="4249" y="1507"/>
                      <a:pt x="4249" y="1499"/>
                      <a:pt x="4241" y="1499"/>
                    </a:cubicBezTo>
                    <a:cubicBezTo>
                      <a:pt x="3966" y="1316"/>
                      <a:pt x="3649" y="1124"/>
                      <a:pt x="3333" y="941"/>
                    </a:cubicBezTo>
                    <a:cubicBezTo>
                      <a:pt x="2916" y="691"/>
                      <a:pt x="2491" y="458"/>
                      <a:pt x="2150" y="283"/>
                    </a:cubicBezTo>
                    <a:cubicBezTo>
                      <a:pt x="2116" y="266"/>
                      <a:pt x="2075" y="249"/>
                      <a:pt x="2041" y="233"/>
                    </a:cubicBezTo>
                    <a:cubicBezTo>
                      <a:pt x="1800" y="116"/>
                      <a:pt x="1616" y="41"/>
                      <a:pt x="1516" y="16"/>
                    </a:cubicBezTo>
                    <a:cubicBezTo>
                      <a:pt x="1459" y="6"/>
                      <a:pt x="1399" y="1"/>
                      <a:pt x="1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078;p66">
                <a:extLst>
                  <a:ext uri="{FF2B5EF4-FFF2-40B4-BE49-F238E27FC236}">
                    <a16:creationId xmlns:a16="http://schemas.microsoft.com/office/drawing/2014/main" id="{B9C77379-5989-4D5A-963D-8C6932BB4FFF}"/>
                  </a:ext>
                </a:extLst>
              </p:cNvPr>
              <p:cNvSpPr/>
              <p:nvPr/>
            </p:nvSpPr>
            <p:spPr>
              <a:xfrm>
                <a:off x="5715656" y="4084906"/>
                <a:ext cx="71269" cy="224202"/>
              </a:xfrm>
              <a:custGeom>
                <a:avLst/>
                <a:gdLst/>
                <a:ahLst/>
                <a:cxnLst/>
                <a:rect l="l" t="t" r="r" b="b"/>
                <a:pathLst>
                  <a:path w="2667" h="8390" extrusionOk="0">
                    <a:moveTo>
                      <a:pt x="617" y="0"/>
                    </a:moveTo>
                    <a:cubicBezTo>
                      <a:pt x="617" y="0"/>
                      <a:pt x="0" y="125"/>
                      <a:pt x="225" y="1525"/>
                    </a:cubicBezTo>
                    <a:cubicBezTo>
                      <a:pt x="450" y="2933"/>
                      <a:pt x="958" y="3858"/>
                      <a:pt x="1033" y="4849"/>
                    </a:cubicBezTo>
                    <a:cubicBezTo>
                      <a:pt x="1092" y="5649"/>
                      <a:pt x="967" y="7665"/>
                      <a:pt x="925" y="8390"/>
                    </a:cubicBezTo>
                    <a:cubicBezTo>
                      <a:pt x="1825" y="8257"/>
                      <a:pt x="2666" y="7457"/>
                      <a:pt x="2666" y="7457"/>
                    </a:cubicBezTo>
                    <a:cubicBezTo>
                      <a:pt x="2666" y="7457"/>
                      <a:pt x="2466" y="4499"/>
                      <a:pt x="2350" y="2608"/>
                    </a:cubicBezTo>
                    <a:cubicBezTo>
                      <a:pt x="2266" y="1350"/>
                      <a:pt x="2083" y="559"/>
                      <a:pt x="1967" y="175"/>
                    </a:cubicBezTo>
                    <a:cubicBezTo>
                      <a:pt x="1867" y="67"/>
                      <a:pt x="1808" y="0"/>
                      <a:pt x="1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079;p66">
                <a:extLst>
                  <a:ext uri="{FF2B5EF4-FFF2-40B4-BE49-F238E27FC236}">
                    <a16:creationId xmlns:a16="http://schemas.microsoft.com/office/drawing/2014/main" id="{F0E6C207-5FB3-4843-8C2A-0C3D8F816A6F}"/>
                  </a:ext>
                </a:extLst>
              </p:cNvPr>
              <p:cNvSpPr/>
              <p:nvPr/>
            </p:nvSpPr>
            <p:spPr>
              <a:xfrm>
                <a:off x="5680035" y="4030580"/>
                <a:ext cx="63252" cy="34098"/>
              </a:xfrm>
              <a:custGeom>
                <a:avLst/>
                <a:gdLst/>
                <a:ahLst/>
                <a:cxnLst/>
                <a:rect l="l" t="t" r="r" b="b"/>
                <a:pathLst>
                  <a:path w="2367" h="1276" extrusionOk="0">
                    <a:moveTo>
                      <a:pt x="150" y="1"/>
                    </a:moveTo>
                    <a:cubicBezTo>
                      <a:pt x="84" y="84"/>
                      <a:pt x="0" y="251"/>
                      <a:pt x="142" y="442"/>
                    </a:cubicBezTo>
                    <a:cubicBezTo>
                      <a:pt x="317" y="692"/>
                      <a:pt x="967" y="1050"/>
                      <a:pt x="1267" y="1109"/>
                    </a:cubicBezTo>
                    <a:cubicBezTo>
                      <a:pt x="1417" y="1142"/>
                      <a:pt x="1550" y="1150"/>
                      <a:pt x="1664" y="1150"/>
                    </a:cubicBezTo>
                    <a:cubicBezTo>
                      <a:pt x="1777" y="1150"/>
                      <a:pt x="1871" y="1142"/>
                      <a:pt x="1942" y="1142"/>
                    </a:cubicBezTo>
                    <a:cubicBezTo>
                      <a:pt x="1949" y="1142"/>
                      <a:pt x="1956" y="1142"/>
                      <a:pt x="1963" y="1142"/>
                    </a:cubicBezTo>
                    <a:cubicBezTo>
                      <a:pt x="2152" y="1142"/>
                      <a:pt x="2294" y="1243"/>
                      <a:pt x="2350" y="1267"/>
                    </a:cubicBezTo>
                    <a:cubicBezTo>
                      <a:pt x="2358" y="1267"/>
                      <a:pt x="2358" y="1275"/>
                      <a:pt x="2358" y="1275"/>
                    </a:cubicBezTo>
                    <a:lnTo>
                      <a:pt x="2366" y="1275"/>
                    </a:lnTo>
                    <a:lnTo>
                      <a:pt x="2183" y="1009"/>
                    </a:lnTo>
                    <a:lnTo>
                      <a:pt x="1983" y="875"/>
                    </a:lnTo>
                    <a:cubicBezTo>
                      <a:pt x="1983" y="875"/>
                      <a:pt x="1683" y="767"/>
                      <a:pt x="1617" y="734"/>
                    </a:cubicBezTo>
                    <a:cubicBezTo>
                      <a:pt x="1592" y="725"/>
                      <a:pt x="1525" y="717"/>
                      <a:pt x="1442" y="709"/>
                    </a:cubicBezTo>
                    <a:cubicBezTo>
                      <a:pt x="1267" y="684"/>
                      <a:pt x="1008" y="667"/>
                      <a:pt x="967" y="659"/>
                    </a:cubicBezTo>
                    <a:cubicBezTo>
                      <a:pt x="917" y="650"/>
                      <a:pt x="450" y="334"/>
                      <a:pt x="425" y="317"/>
                    </a:cubicBezTo>
                    <a:cubicBezTo>
                      <a:pt x="417" y="317"/>
                      <a:pt x="325" y="159"/>
                      <a:pt x="259" y="51"/>
                    </a:cubicBezTo>
                    <a:cubicBezTo>
                      <a:pt x="225" y="34"/>
                      <a:pt x="184" y="17"/>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080;p66">
                <a:extLst>
                  <a:ext uri="{FF2B5EF4-FFF2-40B4-BE49-F238E27FC236}">
                    <a16:creationId xmlns:a16="http://schemas.microsoft.com/office/drawing/2014/main" id="{FA68604F-ED29-485B-9EBD-F7FB3B290B22}"/>
                  </a:ext>
                </a:extLst>
              </p:cNvPr>
              <p:cNvSpPr/>
              <p:nvPr/>
            </p:nvSpPr>
            <p:spPr>
              <a:xfrm>
                <a:off x="5664884" y="3920457"/>
                <a:ext cx="87543" cy="107959"/>
              </a:xfrm>
              <a:custGeom>
                <a:avLst/>
                <a:gdLst/>
                <a:ahLst/>
                <a:cxnLst/>
                <a:rect l="l" t="t" r="r" b="b"/>
                <a:pathLst>
                  <a:path w="3276" h="4040" extrusionOk="0">
                    <a:moveTo>
                      <a:pt x="2422" y="1"/>
                    </a:moveTo>
                    <a:cubicBezTo>
                      <a:pt x="1798" y="1"/>
                      <a:pt x="951" y="565"/>
                      <a:pt x="592" y="864"/>
                    </a:cubicBezTo>
                    <a:cubicBezTo>
                      <a:pt x="342" y="1072"/>
                      <a:pt x="176" y="1314"/>
                      <a:pt x="84" y="1581"/>
                    </a:cubicBezTo>
                    <a:lnTo>
                      <a:pt x="84" y="1589"/>
                    </a:lnTo>
                    <a:cubicBezTo>
                      <a:pt x="18" y="1814"/>
                      <a:pt x="1" y="2056"/>
                      <a:pt x="43" y="2322"/>
                    </a:cubicBezTo>
                    <a:cubicBezTo>
                      <a:pt x="151" y="2930"/>
                      <a:pt x="659" y="3872"/>
                      <a:pt x="917" y="3963"/>
                    </a:cubicBezTo>
                    <a:cubicBezTo>
                      <a:pt x="1076" y="4013"/>
                      <a:pt x="1217" y="4038"/>
                      <a:pt x="1342" y="4038"/>
                    </a:cubicBezTo>
                    <a:cubicBezTo>
                      <a:pt x="1352" y="4039"/>
                      <a:pt x="1363" y="4040"/>
                      <a:pt x="1373" y="4040"/>
                    </a:cubicBezTo>
                    <a:cubicBezTo>
                      <a:pt x="1560" y="4040"/>
                      <a:pt x="1727" y="3895"/>
                      <a:pt x="1759" y="3713"/>
                    </a:cubicBezTo>
                    <a:cubicBezTo>
                      <a:pt x="1792" y="3538"/>
                      <a:pt x="1842" y="3330"/>
                      <a:pt x="1934" y="3164"/>
                    </a:cubicBezTo>
                    <a:cubicBezTo>
                      <a:pt x="2091" y="2877"/>
                      <a:pt x="2285" y="2708"/>
                      <a:pt x="2411" y="2708"/>
                    </a:cubicBezTo>
                    <a:cubicBezTo>
                      <a:pt x="2432" y="2708"/>
                      <a:pt x="2450" y="2713"/>
                      <a:pt x="2467" y="2722"/>
                    </a:cubicBezTo>
                    <a:cubicBezTo>
                      <a:pt x="2584" y="2780"/>
                      <a:pt x="2575" y="2997"/>
                      <a:pt x="2575" y="2997"/>
                    </a:cubicBezTo>
                    <a:lnTo>
                      <a:pt x="2650" y="2997"/>
                    </a:lnTo>
                    <a:cubicBezTo>
                      <a:pt x="2650" y="2997"/>
                      <a:pt x="2659" y="2922"/>
                      <a:pt x="2667" y="2830"/>
                    </a:cubicBezTo>
                    <a:cubicBezTo>
                      <a:pt x="2684" y="2747"/>
                      <a:pt x="2692" y="2630"/>
                      <a:pt x="2692" y="2539"/>
                    </a:cubicBezTo>
                    <a:cubicBezTo>
                      <a:pt x="2692" y="2314"/>
                      <a:pt x="2767" y="2097"/>
                      <a:pt x="2900" y="1914"/>
                    </a:cubicBezTo>
                    <a:cubicBezTo>
                      <a:pt x="2983" y="1806"/>
                      <a:pt x="3083" y="1639"/>
                      <a:pt x="3192" y="1381"/>
                    </a:cubicBezTo>
                    <a:cubicBezTo>
                      <a:pt x="3258" y="1214"/>
                      <a:pt x="3275" y="1056"/>
                      <a:pt x="3258" y="906"/>
                    </a:cubicBezTo>
                    <a:cubicBezTo>
                      <a:pt x="3217" y="448"/>
                      <a:pt x="3025" y="256"/>
                      <a:pt x="2842" y="123"/>
                    </a:cubicBezTo>
                    <a:cubicBezTo>
                      <a:pt x="2724" y="37"/>
                      <a:pt x="2580" y="1"/>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081;p66">
                <a:extLst>
                  <a:ext uri="{FF2B5EF4-FFF2-40B4-BE49-F238E27FC236}">
                    <a16:creationId xmlns:a16="http://schemas.microsoft.com/office/drawing/2014/main" id="{7F05FC40-D203-4BF4-B378-7F9E49A6F83E}"/>
                  </a:ext>
                </a:extLst>
              </p:cNvPr>
              <p:cNvSpPr/>
              <p:nvPr/>
            </p:nvSpPr>
            <p:spPr>
              <a:xfrm>
                <a:off x="5682921" y="4027026"/>
                <a:ext cx="60366" cy="37652"/>
              </a:xfrm>
              <a:custGeom>
                <a:avLst/>
                <a:gdLst/>
                <a:ahLst/>
                <a:cxnLst/>
                <a:rect l="l" t="t" r="r" b="b"/>
                <a:pathLst>
                  <a:path w="2259" h="1409" extrusionOk="0">
                    <a:moveTo>
                      <a:pt x="226" y="0"/>
                    </a:moveTo>
                    <a:lnTo>
                      <a:pt x="117" y="100"/>
                    </a:lnTo>
                    <a:cubicBezTo>
                      <a:pt x="1" y="217"/>
                      <a:pt x="9" y="400"/>
                      <a:pt x="126" y="500"/>
                    </a:cubicBezTo>
                    <a:cubicBezTo>
                      <a:pt x="442" y="758"/>
                      <a:pt x="1042" y="1183"/>
                      <a:pt x="1642" y="1192"/>
                    </a:cubicBezTo>
                    <a:cubicBezTo>
                      <a:pt x="1642" y="1192"/>
                      <a:pt x="1775" y="1192"/>
                      <a:pt x="1834" y="1208"/>
                    </a:cubicBezTo>
                    <a:cubicBezTo>
                      <a:pt x="1934" y="1217"/>
                      <a:pt x="2025" y="1258"/>
                      <a:pt x="2100" y="1308"/>
                    </a:cubicBezTo>
                    <a:lnTo>
                      <a:pt x="2258" y="1408"/>
                    </a:lnTo>
                    <a:cubicBezTo>
                      <a:pt x="2183" y="1100"/>
                      <a:pt x="1917" y="833"/>
                      <a:pt x="1917" y="833"/>
                    </a:cubicBezTo>
                    <a:cubicBezTo>
                      <a:pt x="1917" y="833"/>
                      <a:pt x="959" y="80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082;p66">
                <a:extLst>
                  <a:ext uri="{FF2B5EF4-FFF2-40B4-BE49-F238E27FC236}">
                    <a16:creationId xmlns:a16="http://schemas.microsoft.com/office/drawing/2014/main" id="{854F0D08-D319-41ED-95B2-95AB31C59A34}"/>
                  </a:ext>
                </a:extLst>
              </p:cNvPr>
              <p:cNvSpPr/>
              <p:nvPr/>
            </p:nvSpPr>
            <p:spPr>
              <a:xfrm>
                <a:off x="5761966" y="4108502"/>
                <a:ext cx="82626" cy="108680"/>
              </a:xfrm>
              <a:custGeom>
                <a:avLst/>
                <a:gdLst/>
                <a:ahLst/>
                <a:cxnLst/>
                <a:rect l="l" t="t" r="r" b="b"/>
                <a:pathLst>
                  <a:path w="3092" h="4067" extrusionOk="0">
                    <a:moveTo>
                      <a:pt x="2641" y="1"/>
                    </a:moveTo>
                    <a:cubicBezTo>
                      <a:pt x="2625" y="59"/>
                      <a:pt x="2441" y="584"/>
                      <a:pt x="2158" y="975"/>
                    </a:cubicBezTo>
                    <a:cubicBezTo>
                      <a:pt x="1966" y="1242"/>
                      <a:pt x="1733" y="1733"/>
                      <a:pt x="1650" y="1933"/>
                    </a:cubicBezTo>
                    <a:cubicBezTo>
                      <a:pt x="1625" y="2000"/>
                      <a:pt x="1608" y="2033"/>
                      <a:pt x="1608" y="2033"/>
                    </a:cubicBezTo>
                    <a:cubicBezTo>
                      <a:pt x="1500" y="1767"/>
                      <a:pt x="1233" y="1342"/>
                      <a:pt x="1108" y="1050"/>
                    </a:cubicBezTo>
                    <a:cubicBezTo>
                      <a:pt x="900" y="1358"/>
                      <a:pt x="617" y="1600"/>
                      <a:pt x="367" y="1783"/>
                    </a:cubicBezTo>
                    <a:cubicBezTo>
                      <a:pt x="234" y="1892"/>
                      <a:pt x="100" y="1967"/>
                      <a:pt x="0" y="2033"/>
                    </a:cubicBezTo>
                    <a:cubicBezTo>
                      <a:pt x="250" y="2508"/>
                      <a:pt x="1117" y="4066"/>
                      <a:pt x="1483" y="4066"/>
                    </a:cubicBezTo>
                    <a:lnTo>
                      <a:pt x="1508" y="4066"/>
                    </a:lnTo>
                    <a:cubicBezTo>
                      <a:pt x="1741" y="4041"/>
                      <a:pt x="1925" y="3883"/>
                      <a:pt x="2016" y="3700"/>
                    </a:cubicBezTo>
                    <a:cubicBezTo>
                      <a:pt x="2025" y="3683"/>
                      <a:pt x="2033" y="3658"/>
                      <a:pt x="2050" y="3641"/>
                    </a:cubicBezTo>
                    <a:cubicBezTo>
                      <a:pt x="2050" y="3641"/>
                      <a:pt x="2050" y="3641"/>
                      <a:pt x="2050" y="3633"/>
                    </a:cubicBezTo>
                    <a:cubicBezTo>
                      <a:pt x="2058" y="3625"/>
                      <a:pt x="2058" y="3616"/>
                      <a:pt x="2066" y="3608"/>
                    </a:cubicBezTo>
                    <a:cubicBezTo>
                      <a:pt x="2075" y="3583"/>
                      <a:pt x="2083" y="3566"/>
                      <a:pt x="2100" y="3533"/>
                    </a:cubicBezTo>
                    <a:cubicBezTo>
                      <a:pt x="2108" y="3525"/>
                      <a:pt x="2108" y="3516"/>
                      <a:pt x="2108" y="3508"/>
                    </a:cubicBezTo>
                    <a:cubicBezTo>
                      <a:pt x="2375" y="2933"/>
                      <a:pt x="2700" y="1725"/>
                      <a:pt x="2800" y="1392"/>
                    </a:cubicBezTo>
                    <a:cubicBezTo>
                      <a:pt x="2900" y="1050"/>
                      <a:pt x="3074" y="492"/>
                      <a:pt x="3091" y="450"/>
                    </a:cubicBezTo>
                    <a:lnTo>
                      <a:pt x="3091" y="442"/>
                    </a:lnTo>
                    <a:cubicBezTo>
                      <a:pt x="3083" y="417"/>
                      <a:pt x="3066" y="400"/>
                      <a:pt x="3058" y="375"/>
                    </a:cubicBezTo>
                    <a:cubicBezTo>
                      <a:pt x="3049" y="367"/>
                      <a:pt x="3049" y="359"/>
                      <a:pt x="3041" y="350"/>
                    </a:cubicBezTo>
                    <a:cubicBezTo>
                      <a:pt x="3008" y="292"/>
                      <a:pt x="2966" y="234"/>
                      <a:pt x="2916" y="184"/>
                    </a:cubicBezTo>
                    <a:cubicBezTo>
                      <a:pt x="2875" y="125"/>
                      <a:pt x="2833" y="92"/>
                      <a:pt x="2783" y="84"/>
                    </a:cubicBezTo>
                    <a:cubicBezTo>
                      <a:pt x="2658" y="67"/>
                      <a:pt x="2641" y="17"/>
                      <a:pt x="26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083;p66">
                <a:extLst>
                  <a:ext uri="{FF2B5EF4-FFF2-40B4-BE49-F238E27FC236}">
                    <a16:creationId xmlns:a16="http://schemas.microsoft.com/office/drawing/2014/main" id="{78139336-9DC0-41A6-B685-2B4EC04DD6F1}"/>
                  </a:ext>
                </a:extLst>
              </p:cNvPr>
              <p:cNvSpPr/>
              <p:nvPr/>
            </p:nvSpPr>
            <p:spPr>
              <a:xfrm>
                <a:off x="5761966" y="4113392"/>
                <a:ext cx="82626" cy="103790"/>
              </a:xfrm>
              <a:custGeom>
                <a:avLst/>
                <a:gdLst/>
                <a:ahLst/>
                <a:cxnLst/>
                <a:rect l="l" t="t" r="r" b="b"/>
                <a:pathLst>
                  <a:path w="3092" h="3884" extrusionOk="0">
                    <a:moveTo>
                      <a:pt x="2916" y="1"/>
                    </a:moveTo>
                    <a:cubicBezTo>
                      <a:pt x="2916" y="1"/>
                      <a:pt x="2458" y="1509"/>
                      <a:pt x="2258" y="2034"/>
                    </a:cubicBezTo>
                    <a:cubicBezTo>
                      <a:pt x="2050" y="2550"/>
                      <a:pt x="1775" y="3425"/>
                      <a:pt x="1650" y="3425"/>
                    </a:cubicBezTo>
                    <a:cubicBezTo>
                      <a:pt x="1367" y="3425"/>
                      <a:pt x="625" y="2075"/>
                      <a:pt x="367" y="1600"/>
                    </a:cubicBezTo>
                    <a:cubicBezTo>
                      <a:pt x="234" y="1709"/>
                      <a:pt x="100" y="1784"/>
                      <a:pt x="0" y="1850"/>
                    </a:cubicBezTo>
                    <a:cubicBezTo>
                      <a:pt x="250" y="2325"/>
                      <a:pt x="1117" y="3883"/>
                      <a:pt x="1483" y="3883"/>
                    </a:cubicBezTo>
                    <a:lnTo>
                      <a:pt x="1508" y="3883"/>
                    </a:lnTo>
                    <a:cubicBezTo>
                      <a:pt x="1741" y="3858"/>
                      <a:pt x="1925" y="3700"/>
                      <a:pt x="2016" y="3517"/>
                    </a:cubicBezTo>
                    <a:cubicBezTo>
                      <a:pt x="2025" y="3500"/>
                      <a:pt x="2033" y="3475"/>
                      <a:pt x="2050" y="3458"/>
                    </a:cubicBezTo>
                    <a:cubicBezTo>
                      <a:pt x="2050" y="3458"/>
                      <a:pt x="2050" y="3458"/>
                      <a:pt x="2050" y="3450"/>
                    </a:cubicBezTo>
                    <a:cubicBezTo>
                      <a:pt x="2058" y="3442"/>
                      <a:pt x="2058" y="3433"/>
                      <a:pt x="2066" y="3425"/>
                    </a:cubicBezTo>
                    <a:cubicBezTo>
                      <a:pt x="2075" y="3400"/>
                      <a:pt x="2083" y="3383"/>
                      <a:pt x="2100" y="3350"/>
                    </a:cubicBezTo>
                    <a:cubicBezTo>
                      <a:pt x="2108" y="3342"/>
                      <a:pt x="2108" y="3333"/>
                      <a:pt x="2108" y="3325"/>
                    </a:cubicBezTo>
                    <a:cubicBezTo>
                      <a:pt x="2375" y="2750"/>
                      <a:pt x="2700" y="1542"/>
                      <a:pt x="2800" y="1209"/>
                    </a:cubicBezTo>
                    <a:cubicBezTo>
                      <a:pt x="2900" y="867"/>
                      <a:pt x="3074" y="309"/>
                      <a:pt x="3091" y="267"/>
                    </a:cubicBezTo>
                    <a:lnTo>
                      <a:pt x="3091" y="259"/>
                    </a:lnTo>
                    <a:cubicBezTo>
                      <a:pt x="3083" y="234"/>
                      <a:pt x="3066" y="217"/>
                      <a:pt x="3058" y="192"/>
                    </a:cubicBezTo>
                    <a:cubicBezTo>
                      <a:pt x="3049" y="184"/>
                      <a:pt x="3049" y="176"/>
                      <a:pt x="3041" y="167"/>
                    </a:cubicBezTo>
                    <a:cubicBezTo>
                      <a:pt x="3008" y="109"/>
                      <a:pt x="2966" y="51"/>
                      <a:pt x="2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084;p66">
                <a:extLst>
                  <a:ext uri="{FF2B5EF4-FFF2-40B4-BE49-F238E27FC236}">
                    <a16:creationId xmlns:a16="http://schemas.microsoft.com/office/drawing/2014/main" id="{0398EBCF-2EA1-4F57-918B-9A61CCA1B662}"/>
                  </a:ext>
                </a:extLst>
              </p:cNvPr>
              <p:cNvSpPr/>
              <p:nvPr/>
            </p:nvSpPr>
            <p:spPr>
              <a:xfrm>
                <a:off x="5725436" y="4075019"/>
                <a:ext cx="70841" cy="94731"/>
              </a:xfrm>
              <a:custGeom>
                <a:avLst/>
                <a:gdLst/>
                <a:ahLst/>
                <a:cxnLst/>
                <a:rect l="l" t="t" r="r" b="b"/>
                <a:pathLst>
                  <a:path w="2651" h="3545" extrusionOk="0">
                    <a:moveTo>
                      <a:pt x="952" y="1"/>
                    </a:moveTo>
                    <a:cubicBezTo>
                      <a:pt x="698" y="1"/>
                      <a:pt x="446" y="133"/>
                      <a:pt x="251" y="370"/>
                    </a:cubicBezTo>
                    <a:cubicBezTo>
                      <a:pt x="251" y="370"/>
                      <a:pt x="243" y="379"/>
                      <a:pt x="234" y="387"/>
                    </a:cubicBezTo>
                    <a:cubicBezTo>
                      <a:pt x="209" y="420"/>
                      <a:pt x="1" y="662"/>
                      <a:pt x="126" y="1345"/>
                    </a:cubicBezTo>
                    <a:cubicBezTo>
                      <a:pt x="126" y="1378"/>
                      <a:pt x="134" y="1412"/>
                      <a:pt x="143" y="1445"/>
                    </a:cubicBezTo>
                    <a:cubicBezTo>
                      <a:pt x="243" y="1962"/>
                      <a:pt x="1184" y="3445"/>
                      <a:pt x="1251" y="3545"/>
                    </a:cubicBezTo>
                    <a:cubicBezTo>
                      <a:pt x="1292" y="3520"/>
                      <a:pt x="1367" y="3478"/>
                      <a:pt x="1459" y="3420"/>
                    </a:cubicBezTo>
                    <a:cubicBezTo>
                      <a:pt x="1767" y="3228"/>
                      <a:pt x="2334" y="2836"/>
                      <a:pt x="2650" y="2370"/>
                    </a:cubicBezTo>
                    <a:cubicBezTo>
                      <a:pt x="2325" y="1637"/>
                      <a:pt x="1950" y="937"/>
                      <a:pt x="1767" y="587"/>
                    </a:cubicBezTo>
                    <a:cubicBezTo>
                      <a:pt x="1551" y="182"/>
                      <a:pt x="1250"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085;p66">
                <a:extLst>
                  <a:ext uri="{FF2B5EF4-FFF2-40B4-BE49-F238E27FC236}">
                    <a16:creationId xmlns:a16="http://schemas.microsoft.com/office/drawing/2014/main" id="{E6AC0E20-2737-40A2-B9F8-8607E2EBF6DD}"/>
                  </a:ext>
                </a:extLst>
              </p:cNvPr>
              <p:cNvSpPr/>
              <p:nvPr/>
            </p:nvSpPr>
            <p:spPr>
              <a:xfrm>
                <a:off x="5664135" y="3944641"/>
                <a:ext cx="88291" cy="83775"/>
              </a:xfrm>
              <a:custGeom>
                <a:avLst/>
                <a:gdLst/>
                <a:ahLst/>
                <a:cxnLst/>
                <a:rect l="l" t="t" r="r" b="b"/>
                <a:pathLst>
                  <a:path w="3304" h="3135" extrusionOk="0">
                    <a:moveTo>
                      <a:pt x="3286" y="1"/>
                    </a:moveTo>
                    <a:cubicBezTo>
                      <a:pt x="3228" y="151"/>
                      <a:pt x="2745" y="1284"/>
                      <a:pt x="1387" y="1567"/>
                    </a:cubicBezTo>
                    <a:cubicBezTo>
                      <a:pt x="1221" y="1602"/>
                      <a:pt x="1076" y="1618"/>
                      <a:pt x="950" y="1618"/>
                    </a:cubicBezTo>
                    <a:cubicBezTo>
                      <a:pt x="0" y="1618"/>
                      <a:pt x="105" y="735"/>
                      <a:pt x="112" y="684"/>
                    </a:cubicBezTo>
                    <a:lnTo>
                      <a:pt x="112" y="684"/>
                    </a:lnTo>
                    <a:cubicBezTo>
                      <a:pt x="46" y="909"/>
                      <a:pt x="29" y="1151"/>
                      <a:pt x="71" y="1417"/>
                    </a:cubicBezTo>
                    <a:cubicBezTo>
                      <a:pt x="179" y="2025"/>
                      <a:pt x="687" y="2967"/>
                      <a:pt x="945" y="3058"/>
                    </a:cubicBezTo>
                    <a:cubicBezTo>
                      <a:pt x="1104" y="3108"/>
                      <a:pt x="1245" y="3133"/>
                      <a:pt x="1370" y="3133"/>
                    </a:cubicBezTo>
                    <a:cubicBezTo>
                      <a:pt x="1380" y="3134"/>
                      <a:pt x="1391" y="3135"/>
                      <a:pt x="1401" y="3135"/>
                    </a:cubicBezTo>
                    <a:cubicBezTo>
                      <a:pt x="1588" y="3135"/>
                      <a:pt x="1755" y="2990"/>
                      <a:pt x="1787" y="2808"/>
                    </a:cubicBezTo>
                    <a:cubicBezTo>
                      <a:pt x="1820" y="2633"/>
                      <a:pt x="1870" y="2425"/>
                      <a:pt x="1962" y="2259"/>
                    </a:cubicBezTo>
                    <a:cubicBezTo>
                      <a:pt x="2119" y="1972"/>
                      <a:pt x="2313" y="1803"/>
                      <a:pt x="2439" y="1803"/>
                    </a:cubicBezTo>
                    <a:cubicBezTo>
                      <a:pt x="2460" y="1803"/>
                      <a:pt x="2478" y="1808"/>
                      <a:pt x="2495" y="1817"/>
                    </a:cubicBezTo>
                    <a:cubicBezTo>
                      <a:pt x="2612" y="1875"/>
                      <a:pt x="2603" y="2092"/>
                      <a:pt x="2603" y="2092"/>
                    </a:cubicBezTo>
                    <a:lnTo>
                      <a:pt x="2678" y="2092"/>
                    </a:lnTo>
                    <a:cubicBezTo>
                      <a:pt x="2678" y="2092"/>
                      <a:pt x="2687" y="2017"/>
                      <a:pt x="2695" y="1925"/>
                    </a:cubicBezTo>
                    <a:cubicBezTo>
                      <a:pt x="2712" y="1842"/>
                      <a:pt x="2720" y="1725"/>
                      <a:pt x="2720" y="1634"/>
                    </a:cubicBezTo>
                    <a:cubicBezTo>
                      <a:pt x="2720" y="1409"/>
                      <a:pt x="2795" y="1192"/>
                      <a:pt x="2928" y="1009"/>
                    </a:cubicBezTo>
                    <a:cubicBezTo>
                      <a:pt x="3011" y="901"/>
                      <a:pt x="3111" y="734"/>
                      <a:pt x="3220" y="476"/>
                    </a:cubicBezTo>
                    <a:cubicBezTo>
                      <a:pt x="3286" y="309"/>
                      <a:pt x="3303" y="151"/>
                      <a:pt x="3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086;p66">
                <a:extLst>
                  <a:ext uri="{FF2B5EF4-FFF2-40B4-BE49-F238E27FC236}">
                    <a16:creationId xmlns:a16="http://schemas.microsoft.com/office/drawing/2014/main" id="{55B1889B-498F-426E-BCA2-9F0132396EB6}"/>
                  </a:ext>
                </a:extLst>
              </p:cNvPr>
              <p:cNvSpPr/>
              <p:nvPr/>
            </p:nvSpPr>
            <p:spPr>
              <a:xfrm>
                <a:off x="5647755" y="4083410"/>
                <a:ext cx="128268" cy="196571"/>
              </a:xfrm>
              <a:custGeom>
                <a:avLst/>
                <a:gdLst/>
                <a:ahLst/>
                <a:cxnLst/>
                <a:rect l="l" t="t" r="r" b="b"/>
                <a:pathLst>
                  <a:path w="4800" h="7356" extrusionOk="0">
                    <a:moveTo>
                      <a:pt x="1789" y="1"/>
                    </a:moveTo>
                    <a:cubicBezTo>
                      <a:pt x="1585" y="1"/>
                      <a:pt x="1289" y="128"/>
                      <a:pt x="1133" y="440"/>
                    </a:cubicBezTo>
                    <a:cubicBezTo>
                      <a:pt x="442" y="1756"/>
                      <a:pt x="0" y="5222"/>
                      <a:pt x="450" y="5855"/>
                    </a:cubicBezTo>
                    <a:cubicBezTo>
                      <a:pt x="800" y="6355"/>
                      <a:pt x="2125" y="7055"/>
                      <a:pt x="3141" y="7288"/>
                    </a:cubicBezTo>
                    <a:cubicBezTo>
                      <a:pt x="3150" y="7288"/>
                      <a:pt x="3158" y="7296"/>
                      <a:pt x="3166" y="7296"/>
                    </a:cubicBezTo>
                    <a:cubicBezTo>
                      <a:pt x="3258" y="7321"/>
                      <a:pt x="3350" y="7338"/>
                      <a:pt x="3433" y="7346"/>
                    </a:cubicBezTo>
                    <a:cubicBezTo>
                      <a:pt x="3480" y="7353"/>
                      <a:pt x="3526" y="7356"/>
                      <a:pt x="3571" y="7356"/>
                    </a:cubicBezTo>
                    <a:cubicBezTo>
                      <a:pt x="3992" y="7356"/>
                      <a:pt x="4336" y="7092"/>
                      <a:pt x="4441" y="6896"/>
                    </a:cubicBezTo>
                    <a:cubicBezTo>
                      <a:pt x="4799" y="6238"/>
                      <a:pt x="4049" y="1556"/>
                      <a:pt x="3624" y="1031"/>
                    </a:cubicBezTo>
                    <a:cubicBezTo>
                      <a:pt x="3200" y="515"/>
                      <a:pt x="1858" y="6"/>
                      <a:pt x="1858" y="6"/>
                    </a:cubicBezTo>
                    <a:cubicBezTo>
                      <a:pt x="1837" y="3"/>
                      <a:pt x="1813" y="1"/>
                      <a:pt x="17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087;p66">
                <a:extLst>
                  <a:ext uri="{FF2B5EF4-FFF2-40B4-BE49-F238E27FC236}">
                    <a16:creationId xmlns:a16="http://schemas.microsoft.com/office/drawing/2014/main" id="{1565DCDC-43B9-48F6-91E6-9C12B78717D0}"/>
                  </a:ext>
                </a:extLst>
              </p:cNvPr>
              <p:cNvSpPr/>
              <p:nvPr/>
            </p:nvSpPr>
            <p:spPr>
              <a:xfrm>
                <a:off x="5678031" y="4083410"/>
                <a:ext cx="97991" cy="196571"/>
              </a:xfrm>
              <a:custGeom>
                <a:avLst/>
                <a:gdLst/>
                <a:ahLst/>
                <a:cxnLst/>
                <a:rect l="l" t="t" r="r" b="b"/>
                <a:pathLst>
                  <a:path w="3667" h="7356" extrusionOk="0">
                    <a:moveTo>
                      <a:pt x="656" y="1"/>
                    </a:moveTo>
                    <a:cubicBezTo>
                      <a:pt x="452" y="1"/>
                      <a:pt x="156" y="128"/>
                      <a:pt x="0" y="440"/>
                    </a:cubicBezTo>
                    <a:cubicBezTo>
                      <a:pt x="434" y="640"/>
                      <a:pt x="1800" y="1264"/>
                      <a:pt x="1908" y="1581"/>
                    </a:cubicBezTo>
                    <a:cubicBezTo>
                      <a:pt x="2275" y="2656"/>
                      <a:pt x="2591" y="6513"/>
                      <a:pt x="2591" y="6763"/>
                    </a:cubicBezTo>
                    <a:cubicBezTo>
                      <a:pt x="2591" y="6988"/>
                      <a:pt x="2395" y="7308"/>
                      <a:pt x="2125" y="7308"/>
                    </a:cubicBezTo>
                    <a:cubicBezTo>
                      <a:pt x="2095" y="7308"/>
                      <a:pt x="2064" y="7304"/>
                      <a:pt x="2033" y="7296"/>
                    </a:cubicBezTo>
                    <a:lnTo>
                      <a:pt x="2033" y="7296"/>
                    </a:lnTo>
                    <a:cubicBezTo>
                      <a:pt x="2125" y="7321"/>
                      <a:pt x="2217" y="7338"/>
                      <a:pt x="2300" y="7346"/>
                    </a:cubicBezTo>
                    <a:cubicBezTo>
                      <a:pt x="2347" y="7353"/>
                      <a:pt x="2393" y="7356"/>
                      <a:pt x="2438" y="7356"/>
                    </a:cubicBezTo>
                    <a:cubicBezTo>
                      <a:pt x="2859" y="7356"/>
                      <a:pt x="3203" y="7092"/>
                      <a:pt x="3308" y="6896"/>
                    </a:cubicBezTo>
                    <a:cubicBezTo>
                      <a:pt x="3666" y="6238"/>
                      <a:pt x="2916" y="1556"/>
                      <a:pt x="2491" y="1031"/>
                    </a:cubicBezTo>
                    <a:cubicBezTo>
                      <a:pt x="2067" y="515"/>
                      <a:pt x="725" y="6"/>
                      <a:pt x="725" y="6"/>
                    </a:cubicBezTo>
                    <a:cubicBezTo>
                      <a:pt x="704" y="3"/>
                      <a:pt x="680" y="1"/>
                      <a:pt x="6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088;p66">
                <a:extLst>
                  <a:ext uri="{FF2B5EF4-FFF2-40B4-BE49-F238E27FC236}">
                    <a16:creationId xmlns:a16="http://schemas.microsoft.com/office/drawing/2014/main" id="{5DBAB062-14FF-4291-B972-6382E7407549}"/>
                  </a:ext>
                </a:extLst>
              </p:cNvPr>
              <p:cNvSpPr/>
              <p:nvPr/>
            </p:nvSpPr>
            <p:spPr>
              <a:xfrm>
                <a:off x="5711861" y="4066067"/>
                <a:ext cx="47673" cy="33777"/>
              </a:xfrm>
              <a:custGeom>
                <a:avLst/>
                <a:gdLst/>
                <a:ahLst/>
                <a:cxnLst/>
                <a:rect l="l" t="t" r="r" b="b"/>
                <a:pathLst>
                  <a:path w="1784" h="1264" extrusionOk="0">
                    <a:moveTo>
                      <a:pt x="1196" y="1"/>
                    </a:moveTo>
                    <a:cubicBezTo>
                      <a:pt x="1077" y="1"/>
                      <a:pt x="851" y="24"/>
                      <a:pt x="617" y="172"/>
                    </a:cubicBezTo>
                    <a:cubicBezTo>
                      <a:pt x="284" y="389"/>
                      <a:pt x="1" y="922"/>
                      <a:pt x="1" y="922"/>
                    </a:cubicBezTo>
                    <a:lnTo>
                      <a:pt x="676" y="1264"/>
                    </a:lnTo>
                    <a:cubicBezTo>
                      <a:pt x="676" y="1264"/>
                      <a:pt x="992" y="722"/>
                      <a:pt x="1175" y="589"/>
                    </a:cubicBezTo>
                    <a:cubicBezTo>
                      <a:pt x="1479" y="371"/>
                      <a:pt x="1746" y="364"/>
                      <a:pt x="1780" y="364"/>
                    </a:cubicBezTo>
                    <a:cubicBezTo>
                      <a:pt x="1782" y="364"/>
                      <a:pt x="1784" y="364"/>
                      <a:pt x="1784" y="364"/>
                    </a:cubicBezTo>
                    <a:lnTo>
                      <a:pt x="1284" y="6"/>
                    </a:lnTo>
                    <a:cubicBezTo>
                      <a:pt x="1284" y="6"/>
                      <a:pt x="1251" y="1"/>
                      <a:pt x="1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089;p66">
                <a:extLst>
                  <a:ext uri="{FF2B5EF4-FFF2-40B4-BE49-F238E27FC236}">
                    <a16:creationId xmlns:a16="http://schemas.microsoft.com/office/drawing/2014/main" id="{0D6E38D1-6B82-449D-B2B4-B2DD9A82DF25}"/>
                  </a:ext>
                </a:extLst>
              </p:cNvPr>
              <p:cNvSpPr/>
              <p:nvPr/>
            </p:nvSpPr>
            <p:spPr>
              <a:xfrm>
                <a:off x="5763970" y="4200667"/>
                <a:ext cx="19401" cy="47219"/>
              </a:xfrm>
              <a:custGeom>
                <a:avLst/>
                <a:gdLst/>
                <a:ahLst/>
                <a:cxnLst/>
                <a:rect l="l" t="t" r="r" b="b"/>
                <a:pathLst>
                  <a:path w="726" h="1767" extrusionOk="0">
                    <a:moveTo>
                      <a:pt x="667" y="1"/>
                    </a:moveTo>
                    <a:cubicBezTo>
                      <a:pt x="667" y="1"/>
                      <a:pt x="583" y="600"/>
                      <a:pt x="0" y="1000"/>
                    </a:cubicBezTo>
                    <a:lnTo>
                      <a:pt x="100" y="1767"/>
                    </a:lnTo>
                    <a:cubicBezTo>
                      <a:pt x="100" y="1767"/>
                      <a:pt x="417" y="1583"/>
                      <a:pt x="725" y="909"/>
                    </a:cubicBezTo>
                    <a:lnTo>
                      <a:pt x="6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7325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29;p61">
            <a:extLst>
              <a:ext uri="{FF2B5EF4-FFF2-40B4-BE49-F238E27FC236}">
                <a16:creationId xmlns:a16="http://schemas.microsoft.com/office/drawing/2014/main" id="{833C127D-AF95-4906-A1DD-9C1E430DC8AC}"/>
              </a:ext>
            </a:extLst>
          </p:cNvPr>
          <p:cNvSpPr txBox="1">
            <a:spLocks/>
          </p:cNvSpPr>
          <p:nvPr/>
        </p:nvSpPr>
        <p:spPr>
          <a:xfrm>
            <a:off x="713100" y="378542"/>
            <a:ext cx="7717800" cy="4343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pPr algn="l"/>
            <a:r>
              <a:rPr lang="es-ES" sz="2400" b="1" i="1" dirty="0">
                <a:solidFill>
                  <a:schemeClr val="accent4">
                    <a:lumMod val="25000"/>
                  </a:schemeClr>
                </a:solidFill>
              </a:rPr>
              <a:t>Recomendaciones</a:t>
            </a:r>
            <a:endParaRPr lang="es-ES" sz="2400" i="1" dirty="0">
              <a:solidFill>
                <a:schemeClr val="accent4">
                  <a:lumMod val="25000"/>
                </a:schemeClr>
              </a:solidFill>
            </a:endParaRPr>
          </a:p>
        </p:txBody>
      </p:sp>
      <p:graphicFrame>
        <p:nvGraphicFramePr>
          <p:cNvPr id="5" name="Diagrama 4">
            <a:extLst>
              <a:ext uri="{FF2B5EF4-FFF2-40B4-BE49-F238E27FC236}">
                <a16:creationId xmlns:a16="http://schemas.microsoft.com/office/drawing/2014/main" id="{882E0C5D-A317-415D-B7EE-488A1B8FDB55}"/>
              </a:ext>
            </a:extLst>
          </p:cNvPr>
          <p:cNvGraphicFramePr/>
          <p:nvPr>
            <p:extLst>
              <p:ext uri="{D42A27DB-BD31-4B8C-83A1-F6EECF244321}">
                <p14:modId xmlns:p14="http://schemas.microsoft.com/office/powerpoint/2010/main" val="4225629884"/>
              </p:ext>
            </p:extLst>
          </p:nvPr>
        </p:nvGraphicFramePr>
        <p:xfrm>
          <a:off x="2671528" y="769093"/>
          <a:ext cx="5578841" cy="3028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oogle Shape;2887;p66">
            <a:extLst>
              <a:ext uri="{FF2B5EF4-FFF2-40B4-BE49-F238E27FC236}">
                <a16:creationId xmlns:a16="http://schemas.microsoft.com/office/drawing/2014/main" id="{8921521E-AFF8-4796-8A2F-E2D9996600B0}"/>
              </a:ext>
            </a:extLst>
          </p:cNvPr>
          <p:cNvGrpSpPr/>
          <p:nvPr/>
        </p:nvGrpSpPr>
        <p:grpSpPr>
          <a:xfrm>
            <a:off x="813748" y="2780521"/>
            <a:ext cx="1500242" cy="1505355"/>
            <a:chOff x="5125773" y="3153631"/>
            <a:chExt cx="1471361" cy="1463931"/>
          </a:xfrm>
        </p:grpSpPr>
        <p:sp>
          <p:nvSpPr>
            <p:cNvPr id="7" name="Google Shape;2888;p66">
              <a:extLst>
                <a:ext uri="{FF2B5EF4-FFF2-40B4-BE49-F238E27FC236}">
                  <a16:creationId xmlns:a16="http://schemas.microsoft.com/office/drawing/2014/main" id="{93A56111-1289-49A7-9383-E79020E93F65}"/>
                </a:ext>
              </a:extLst>
            </p:cNvPr>
            <p:cNvSpPr/>
            <p:nvPr/>
          </p:nvSpPr>
          <p:spPr>
            <a:xfrm>
              <a:off x="6354373" y="4563316"/>
              <a:ext cx="92406" cy="54247"/>
            </a:xfrm>
            <a:custGeom>
              <a:avLst/>
              <a:gdLst/>
              <a:ahLst/>
              <a:cxnLst/>
              <a:rect l="l" t="t" r="r" b="b"/>
              <a:pathLst>
                <a:path w="3458" h="2030" extrusionOk="0">
                  <a:moveTo>
                    <a:pt x="3066" y="1"/>
                  </a:moveTo>
                  <a:lnTo>
                    <a:pt x="1892" y="109"/>
                  </a:lnTo>
                  <a:cubicBezTo>
                    <a:pt x="1892" y="109"/>
                    <a:pt x="1042" y="734"/>
                    <a:pt x="684" y="926"/>
                  </a:cubicBezTo>
                  <a:cubicBezTo>
                    <a:pt x="317" y="1109"/>
                    <a:pt x="0" y="1317"/>
                    <a:pt x="117" y="1600"/>
                  </a:cubicBezTo>
                  <a:cubicBezTo>
                    <a:pt x="217" y="1861"/>
                    <a:pt x="569" y="2029"/>
                    <a:pt x="878" y="2029"/>
                  </a:cubicBezTo>
                  <a:cubicBezTo>
                    <a:pt x="905" y="2029"/>
                    <a:pt x="932" y="2028"/>
                    <a:pt x="959" y="2025"/>
                  </a:cubicBezTo>
                  <a:cubicBezTo>
                    <a:pt x="1292" y="1984"/>
                    <a:pt x="2067" y="1500"/>
                    <a:pt x="2475" y="1351"/>
                  </a:cubicBezTo>
                  <a:cubicBezTo>
                    <a:pt x="2883" y="1192"/>
                    <a:pt x="3033" y="1276"/>
                    <a:pt x="3375" y="1076"/>
                  </a:cubicBezTo>
                  <a:cubicBezTo>
                    <a:pt x="3458" y="967"/>
                    <a:pt x="3375" y="867"/>
                    <a:pt x="3375" y="867"/>
                  </a:cubicBezTo>
                  <a:lnTo>
                    <a:pt x="2833" y="759"/>
                  </a:lnTo>
                  <a:lnTo>
                    <a:pt x="2941" y="126"/>
                  </a:lnTo>
                  <a:cubicBezTo>
                    <a:pt x="2941" y="126"/>
                    <a:pt x="3000" y="68"/>
                    <a:pt x="3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89;p66">
              <a:extLst>
                <a:ext uri="{FF2B5EF4-FFF2-40B4-BE49-F238E27FC236}">
                  <a16:creationId xmlns:a16="http://schemas.microsoft.com/office/drawing/2014/main" id="{991791F3-9968-469F-9111-C0419A5B707A}"/>
                </a:ext>
              </a:extLst>
            </p:cNvPr>
            <p:cNvSpPr/>
            <p:nvPr/>
          </p:nvSpPr>
          <p:spPr>
            <a:xfrm>
              <a:off x="6354373" y="4559762"/>
              <a:ext cx="94651" cy="54728"/>
            </a:xfrm>
            <a:custGeom>
              <a:avLst/>
              <a:gdLst/>
              <a:ahLst/>
              <a:cxnLst/>
              <a:rect l="l" t="t" r="r" b="b"/>
              <a:pathLst>
                <a:path w="3542" h="2048" extrusionOk="0">
                  <a:moveTo>
                    <a:pt x="3300" y="1"/>
                  </a:moveTo>
                  <a:lnTo>
                    <a:pt x="1892" y="134"/>
                  </a:lnTo>
                  <a:cubicBezTo>
                    <a:pt x="1892" y="134"/>
                    <a:pt x="1042" y="759"/>
                    <a:pt x="684" y="942"/>
                  </a:cubicBezTo>
                  <a:cubicBezTo>
                    <a:pt x="317" y="1134"/>
                    <a:pt x="0" y="1342"/>
                    <a:pt x="117" y="1625"/>
                  </a:cubicBezTo>
                  <a:cubicBezTo>
                    <a:pt x="215" y="1874"/>
                    <a:pt x="559" y="2048"/>
                    <a:pt x="864" y="2048"/>
                  </a:cubicBezTo>
                  <a:cubicBezTo>
                    <a:pt x="896" y="2048"/>
                    <a:pt x="928" y="2046"/>
                    <a:pt x="959" y="2042"/>
                  </a:cubicBezTo>
                  <a:cubicBezTo>
                    <a:pt x="1292" y="2008"/>
                    <a:pt x="2067" y="1517"/>
                    <a:pt x="2475" y="1367"/>
                  </a:cubicBezTo>
                  <a:cubicBezTo>
                    <a:pt x="2883" y="1217"/>
                    <a:pt x="3033" y="1300"/>
                    <a:pt x="3375" y="1092"/>
                  </a:cubicBezTo>
                  <a:cubicBezTo>
                    <a:pt x="3491" y="1017"/>
                    <a:pt x="3541" y="442"/>
                    <a:pt x="3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90;p66">
              <a:extLst>
                <a:ext uri="{FF2B5EF4-FFF2-40B4-BE49-F238E27FC236}">
                  <a16:creationId xmlns:a16="http://schemas.microsoft.com/office/drawing/2014/main" id="{49440623-72F5-4056-AF81-FD4F6A6EE03D}"/>
                </a:ext>
              </a:extLst>
            </p:cNvPr>
            <p:cNvSpPr/>
            <p:nvPr/>
          </p:nvSpPr>
          <p:spPr>
            <a:xfrm>
              <a:off x="5674904" y="4550650"/>
              <a:ext cx="85512" cy="48181"/>
            </a:xfrm>
            <a:custGeom>
              <a:avLst/>
              <a:gdLst/>
              <a:ahLst/>
              <a:cxnLst/>
              <a:rect l="l" t="t" r="r" b="b"/>
              <a:pathLst>
                <a:path w="3200" h="1803" extrusionOk="0">
                  <a:moveTo>
                    <a:pt x="3200" y="0"/>
                  </a:moveTo>
                  <a:lnTo>
                    <a:pt x="1134" y="841"/>
                  </a:lnTo>
                  <a:lnTo>
                    <a:pt x="9" y="1266"/>
                  </a:lnTo>
                  <a:lnTo>
                    <a:pt x="1" y="1450"/>
                  </a:lnTo>
                  <a:cubicBezTo>
                    <a:pt x="17" y="1566"/>
                    <a:pt x="159" y="1758"/>
                    <a:pt x="467" y="1800"/>
                  </a:cubicBezTo>
                  <a:cubicBezTo>
                    <a:pt x="491" y="1801"/>
                    <a:pt x="514" y="1802"/>
                    <a:pt x="537" y="1802"/>
                  </a:cubicBezTo>
                  <a:cubicBezTo>
                    <a:pt x="821" y="1802"/>
                    <a:pt x="1095" y="1668"/>
                    <a:pt x="1225" y="1591"/>
                  </a:cubicBezTo>
                  <a:cubicBezTo>
                    <a:pt x="1367" y="1508"/>
                    <a:pt x="1550" y="1358"/>
                    <a:pt x="1550" y="1358"/>
                  </a:cubicBezTo>
                  <a:cubicBezTo>
                    <a:pt x="1550" y="1358"/>
                    <a:pt x="1775" y="1208"/>
                    <a:pt x="1850" y="1166"/>
                  </a:cubicBezTo>
                  <a:cubicBezTo>
                    <a:pt x="2100" y="1016"/>
                    <a:pt x="2458" y="891"/>
                    <a:pt x="2792" y="725"/>
                  </a:cubicBezTo>
                  <a:cubicBezTo>
                    <a:pt x="2900" y="675"/>
                    <a:pt x="2975" y="617"/>
                    <a:pt x="3033" y="567"/>
                  </a:cubicBezTo>
                  <a:cubicBezTo>
                    <a:pt x="3042" y="550"/>
                    <a:pt x="3050" y="542"/>
                    <a:pt x="3058" y="533"/>
                  </a:cubicBezTo>
                  <a:cubicBezTo>
                    <a:pt x="3067" y="525"/>
                    <a:pt x="3075" y="517"/>
                    <a:pt x="3083" y="508"/>
                  </a:cubicBezTo>
                  <a:cubicBezTo>
                    <a:pt x="3092" y="500"/>
                    <a:pt x="3100" y="492"/>
                    <a:pt x="3100" y="483"/>
                  </a:cubicBezTo>
                  <a:cubicBezTo>
                    <a:pt x="3117" y="467"/>
                    <a:pt x="3133" y="442"/>
                    <a:pt x="3142" y="433"/>
                  </a:cubicBezTo>
                  <a:cubicBezTo>
                    <a:pt x="3150" y="417"/>
                    <a:pt x="3150" y="408"/>
                    <a:pt x="3158" y="400"/>
                  </a:cubicBezTo>
                  <a:cubicBezTo>
                    <a:pt x="3158" y="392"/>
                    <a:pt x="3167" y="383"/>
                    <a:pt x="3167" y="375"/>
                  </a:cubicBezTo>
                  <a:cubicBezTo>
                    <a:pt x="3175" y="367"/>
                    <a:pt x="3175" y="358"/>
                    <a:pt x="3175" y="350"/>
                  </a:cubicBezTo>
                  <a:cubicBezTo>
                    <a:pt x="3192" y="308"/>
                    <a:pt x="3200" y="267"/>
                    <a:pt x="3200" y="217"/>
                  </a:cubicBezTo>
                  <a:lnTo>
                    <a:pt x="32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91;p66">
              <a:extLst>
                <a:ext uri="{FF2B5EF4-FFF2-40B4-BE49-F238E27FC236}">
                  <a16:creationId xmlns:a16="http://schemas.microsoft.com/office/drawing/2014/main" id="{B8C4FEF0-6FCD-4DBF-8CCB-096E4208C6AE}"/>
                </a:ext>
              </a:extLst>
            </p:cNvPr>
            <p:cNvSpPr/>
            <p:nvPr/>
          </p:nvSpPr>
          <p:spPr>
            <a:xfrm>
              <a:off x="5671137" y="4544103"/>
              <a:ext cx="90616" cy="49570"/>
            </a:xfrm>
            <a:custGeom>
              <a:avLst/>
              <a:gdLst/>
              <a:ahLst/>
              <a:cxnLst/>
              <a:rect l="l" t="t" r="r" b="b"/>
              <a:pathLst>
                <a:path w="3391" h="1855" extrusionOk="0">
                  <a:moveTo>
                    <a:pt x="2947" y="0"/>
                  </a:moveTo>
                  <a:cubicBezTo>
                    <a:pt x="2773" y="0"/>
                    <a:pt x="2545" y="31"/>
                    <a:pt x="2275" y="78"/>
                  </a:cubicBezTo>
                  <a:cubicBezTo>
                    <a:pt x="1716" y="178"/>
                    <a:pt x="1366" y="195"/>
                    <a:pt x="1366" y="195"/>
                  </a:cubicBezTo>
                  <a:lnTo>
                    <a:pt x="158" y="812"/>
                  </a:lnTo>
                  <a:cubicBezTo>
                    <a:pt x="158" y="812"/>
                    <a:pt x="0" y="1353"/>
                    <a:pt x="150" y="1636"/>
                  </a:cubicBezTo>
                  <a:cubicBezTo>
                    <a:pt x="212" y="1745"/>
                    <a:pt x="399" y="1855"/>
                    <a:pt x="668" y="1855"/>
                  </a:cubicBezTo>
                  <a:cubicBezTo>
                    <a:pt x="687" y="1855"/>
                    <a:pt x="706" y="1854"/>
                    <a:pt x="725" y="1853"/>
                  </a:cubicBezTo>
                  <a:cubicBezTo>
                    <a:pt x="1025" y="1828"/>
                    <a:pt x="1291" y="1770"/>
                    <a:pt x="1591" y="1536"/>
                  </a:cubicBezTo>
                  <a:cubicBezTo>
                    <a:pt x="1991" y="1211"/>
                    <a:pt x="2383" y="1170"/>
                    <a:pt x="2883" y="828"/>
                  </a:cubicBezTo>
                  <a:cubicBezTo>
                    <a:pt x="3391" y="487"/>
                    <a:pt x="3374" y="303"/>
                    <a:pt x="3299" y="128"/>
                  </a:cubicBezTo>
                  <a:cubicBezTo>
                    <a:pt x="3260" y="37"/>
                    <a:pt x="3137" y="0"/>
                    <a:pt x="2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92;p66">
              <a:extLst>
                <a:ext uri="{FF2B5EF4-FFF2-40B4-BE49-F238E27FC236}">
                  <a16:creationId xmlns:a16="http://schemas.microsoft.com/office/drawing/2014/main" id="{CB3F7004-D3AF-4CA4-B461-68B0CE91AE2C}"/>
                </a:ext>
              </a:extLst>
            </p:cNvPr>
            <p:cNvSpPr/>
            <p:nvPr/>
          </p:nvSpPr>
          <p:spPr>
            <a:xfrm>
              <a:off x="5729017" y="4586912"/>
              <a:ext cx="85726" cy="24585"/>
            </a:xfrm>
            <a:custGeom>
              <a:avLst/>
              <a:gdLst/>
              <a:ahLst/>
              <a:cxnLst/>
              <a:rect l="l" t="t" r="r" b="b"/>
              <a:pathLst>
                <a:path w="3208" h="920" extrusionOk="0">
                  <a:moveTo>
                    <a:pt x="3208" y="1"/>
                  </a:moveTo>
                  <a:lnTo>
                    <a:pt x="992" y="384"/>
                  </a:lnTo>
                  <a:lnTo>
                    <a:pt x="817" y="401"/>
                  </a:lnTo>
                  <a:lnTo>
                    <a:pt x="625" y="409"/>
                  </a:lnTo>
                  <a:lnTo>
                    <a:pt x="417" y="426"/>
                  </a:lnTo>
                  <a:lnTo>
                    <a:pt x="0" y="459"/>
                  </a:lnTo>
                  <a:lnTo>
                    <a:pt x="0" y="493"/>
                  </a:lnTo>
                  <a:lnTo>
                    <a:pt x="0" y="576"/>
                  </a:lnTo>
                  <a:lnTo>
                    <a:pt x="0" y="592"/>
                  </a:lnTo>
                  <a:cubicBezTo>
                    <a:pt x="0" y="609"/>
                    <a:pt x="9" y="659"/>
                    <a:pt x="25" y="692"/>
                  </a:cubicBezTo>
                  <a:cubicBezTo>
                    <a:pt x="34" y="709"/>
                    <a:pt x="42" y="717"/>
                    <a:pt x="50" y="726"/>
                  </a:cubicBezTo>
                  <a:cubicBezTo>
                    <a:pt x="50" y="734"/>
                    <a:pt x="59" y="734"/>
                    <a:pt x="59" y="734"/>
                  </a:cubicBezTo>
                  <a:cubicBezTo>
                    <a:pt x="59" y="734"/>
                    <a:pt x="59" y="742"/>
                    <a:pt x="59" y="742"/>
                  </a:cubicBezTo>
                  <a:cubicBezTo>
                    <a:pt x="75" y="759"/>
                    <a:pt x="100" y="784"/>
                    <a:pt x="134" y="809"/>
                  </a:cubicBezTo>
                  <a:cubicBezTo>
                    <a:pt x="226" y="889"/>
                    <a:pt x="410" y="919"/>
                    <a:pt x="574" y="919"/>
                  </a:cubicBezTo>
                  <a:cubicBezTo>
                    <a:pt x="631" y="919"/>
                    <a:pt x="686" y="916"/>
                    <a:pt x="733" y="909"/>
                  </a:cubicBezTo>
                  <a:cubicBezTo>
                    <a:pt x="908" y="884"/>
                    <a:pt x="1150" y="867"/>
                    <a:pt x="1150" y="867"/>
                  </a:cubicBezTo>
                  <a:cubicBezTo>
                    <a:pt x="1150" y="867"/>
                    <a:pt x="1342" y="842"/>
                    <a:pt x="1908" y="776"/>
                  </a:cubicBezTo>
                  <a:cubicBezTo>
                    <a:pt x="2491" y="701"/>
                    <a:pt x="2883" y="534"/>
                    <a:pt x="3074" y="426"/>
                  </a:cubicBezTo>
                  <a:cubicBezTo>
                    <a:pt x="3158" y="384"/>
                    <a:pt x="3208" y="293"/>
                    <a:pt x="3208" y="201"/>
                  </a:cubicBezTo>
                  <a:lnTo>
                    <a:pt x="32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3;p66">
              <a:extLst>
                <a:ext uri="{FF2B5EF4-FFF2-40B4-BE49-F238E27FC236}">
                  <a16:creationId xmlns:a16="http://schemas.microsoft.com/office/drawing/2014/main" id="{DBFAA3C0-D8AE-41DB-B564-DF2E442C353C}"/>
                </a:ext>
              </a:extLst>
            </p:cNvPr>
            <p:cNvSpPr/>
            <p:nvPr/>
          </p:nvSpPr>
          <p:spPr>
            <a:xfrm>
              <a:off x="5726345" y="4572909"/>
              <a:ext cx="88639" cy="34552"/>
            </a:xfrm>
            <a:custGeom>
              <a:avLst/>
              <a:gdLst/>
              <a:ahLst/>
              <a:cxnLst/>
              <a:rect l="l" t="t" r="r" b="b"/>
              <a:pathLst>
                <a:path w="3317" h="1293" extrusionOk="0">
                  <a:moveTo>
                    <a:pt x="1658" y="0"/>
                  </a:moveTo>
                  <a:cubicBezTo>
                    <a:pt x="1658" y="0"/>
                    <a:pt x="342" y="100"/>
                    <a:pt x="167" y="383"/>
                  </a:cubicBezTo>
                  <a:cubicBezTo>
                    <a:pt x="0" y="667"/>
                    <a:pt x="17" y="1100"/>
                    <a:pt x="300" y="1233"/>
                  </a:cubicBezTo>
                  <a:cubicBezTo>
                    <a:pt x="386" y="1276"/>
                    <a:pt x="499" y="1293"/>
                    <a:pt x="625" y="1293"/>
                  </a:cubicBezTo>
                  <a:cubicBezTo>
                    <a:pt x="742" y="1293"/>
                    <a:pt x="871" y="1278"/>
                    <a:pt x="1000" y="1258"/>
                  </a:cubicBezTo>
                  <a:cubicBezTo>
                    <a:pt x="1258" y="1208"/>
                    <a:pt x="1292" y="1216"/>
                    <a:pt x="1841" y="1175"/>
                  </a:cubicBezTo>
                  <a:cubicBezTo>
                    <a:pt x="2391" y="1133"/>
                    <a:pt x="3124" y="892"/>
                    <a:pt x="3233" y="733"/>
                  </a:cubicBezTo>
                  <a:cubicBezTo>
                    <a:pt x="3291" y="650"/>
                    <a:pt x="3316" y="575"/>
                    <a:pt x="3308" y="508"/>
                  </a:cubicBezTo>
                  <a:cubicBezTo>
                    <a:pt x="3308" y="442"/>
                    <a:pt x="3266" y="375"/>
                    <a:pt x="3199" y="325"/>
                  </a:cubicBezTo>
                  <a:cubicBezTo>
                    <a:pt x="3071" y="239"/>
                    <a:pt x="2636" y="233"/>
                    <a:pt x="2331" y="233"/>
                  </a:cubicBezTo>
                  <a:cubicBezTo>
                    <a:pt x="2280" y="233"/>
                    <a:pt x="2233" y="233"/>
                    <a:pt x="2191" y="233"/>
                  </a:cubicBezTo>
                  <a:cubicBezTo>
                    <a:pt x="1908" y="233"/>
                    <a:pt x="1658" y="0"/>
                    <a:pt x="1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4;p66">
              <a:extLst>
                <a:ext uri="{FF2B5EF4-FFF2-40B4-BE49-F238E27FC236}">
                  <a16:creationId xmlns:a16="http://schemas.microsoft.com/office/drawing/2014/main" id="{D43C69F1-549C-4311-B53F-DD253F86947C}"/>
                </a:ext>
              </a:extLst>
            </p:cNvPr>
            <p:cNvSpPr/>
            <p:nvPr/>
          </p:nvSpPr>
          <p:spPr>
            <a:xfrm>
              <a:off x="5757717" y="4563557"/>
              <a:ext cx="1149" cy="1577"/>
            </a:xfrm>
            <a:custGeom>
              <a:avLst/>
              <a:gdLst/>
              <a:ahLst/>
              <a:cxnLst/>
              <a:rect l="l" t="t" r="r" b="b"/>
              <a:pathLst>
                <a:path w="43" h="59" extrusionOk="0">
                  <a:moveTo>
                    <a:pt x="43" y="0"/>
                  </a:moveTo>
                  <a:cubicBezTo>
                    <a:pt x="34" y="17"/>
                    <a:pt x="18" y="42"/>
                    <a:pt x="1" y="59"/>
                  </a:cubicBezTo>
                  <a:cubicBezTo>
                    <a:pt x="18" y="42"/>
                    <a:pt x="34" y="25"/>
                    <a:pt x="43" y="0"/>
                  </a:cubicBezTo>
                  <a:close/>
                </a:path>
              </a:pathLst>
            </a:custGeom>
            <a:solidFill>
              <a:srgbClr val="D9D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95;p66">
              <a:extLst>
                <a:ext uri="{FF2B5EF4-FFF2-40B4-BE49-F238E27FC236}">
                  <a16:creationId xmlns:a16="http://schemas.microsoft.com/office/drawing/2014/main" id="{C4F360E7-3711-48F5-860B-B11C3956F45F}"/>
                </a:ext>
              </a:extLst>
            </p:cNvPr>
            <p:cNvSpPr/>
            <p:nvPr/>
          </p:nvSpPr>
          <p:spPr>
            <a:xfrm>
              <a:off x="5756835" y="4565107"/>
              <a:ext cx="909" cy="1363"/>
            </a:xfrm>
            <a:custGeom>
              <a:avLst/>
              <a:gdLst/>
              <a:ahLst/>
              <a:cxnLst/>
              <a:rect l="l" t="t" r="r" b="b"/>
              <a:pathLst>
                <a:path w="34" h="51" extrusionOk="0">
                  <a:moveTo>
                    <a:pt x="34" y="1"/>
                  </a:moveTo>
                  <a:lnTo>
                    <a:pt x="34" y="1"/>
                  </a:lnTo>
                  <a:cubicBezTo>
                    <a:pt x="31" y="6"/>
                    <a:pt x="28" y="12"/>
                    <a:pt x="25" y="17"/>
                  </a:cubicBezTo>
                  <a:lnTo>
                    <a:pt x="25" y="17"/>
                  </a:lnTo>
                  <a:cubicBezTo>
                    <a:pt x="30" y="12"/>
                    <a:pt x="34" y="6"/>
                    <a:pt x="34" y="1"/>
                  </a:cubicBezTo>
                  <a:close/>
                  <a:moveTo>
                    <a:pt x="25" y="17"/>
                  </a:moveTo>
                  <a:lnTo>
                    <a:pt x="25" y="17"/>
                  </a:lnTo>
                  <a:cubicBezTo>
                    <a:pt x="23" y="20"/>
                    <a:pt x="20" y="23"/>
                    <a:pt x="17" y="26"/>
                  </a:cubicBezTo>
                  <a:cubicBezTo>
                    <a:pt x="9" y="34"/>
                    <a:pt x="1" y="42"/>
                    <a:pt x="1" y="51"/>
                  </a:cubicBezTo>
                  <a:cubicBezTo>
                    <a:pt x="12" y="39"/>
                    <a:pt x="19" y="28"/>
                    <a:pt x="25" y="17"/>
                  </a:cubicBezTo>
                  <a:close/>
                </a:path>
              </a:pathLst>
            </a:custGeom>
            <a:solidFill>
              <a:srgbClr val="D9D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896;p66">
              <a:extLst>
                <a:ext uri="{FF2B5EF4-FFF2-40B4-BE49-F238E27FC236}">
                  <a16:creationId xmlns:a16="http://schemas.microsoft.com/office/drawing/2014/main" id="{06E62406-D33F-414F-81DD-353139E1A8AF}"/>
                </a:ext>
              </a:extLst>
            </p:cNvPr>
            <p:cNvGrpSpPr/>
            <p:nvPr/>
          </p:nvGrpSpPr>
          <p:grpSpPr>
            <a:xfrm>
              <a:off x="5125773" y="3153631"/>
              <a:ext cx="1471361" cy="1449181"/>
              <a:chOff x="5127925" y="3149438"/>
              <a:chExt cx="1471361" cy="1449181"/>
            </a:xfrm>
          </p:grpSpPr>
          <p:sp>
            <p:nvSpPr>
              <p:cNvPr id="16" name="Google Shape;2897;p66">
                <a:extLst>
                  <a:ext uri="{FF2B5EF4-FFF2-40B4-BE49-F238E27FC236}">
                    <a16:creationId xmlns:a16="http://schemas.microsoft.com/office/drawing/2014/main" id="{885DEBB3-A30C-4171-B684-5201DD6E79C6}"/>
                  </a:ext>
                </a:extLst>
              </p:cNvPr>
              <p:cNvSpPr/>
              <p:nvPr/>
            </p:nvSpPr>
            <p:spPr>
              <a:xfrm>
                <a:off x="6126191" y="3840023"/>
                <a:ext cx="223079" cy="167203"/>
              </a:xfrm>
              <a:custGeom>
                <a:avLst/>
                <a:gdLst/>
                <a:ahLst/>
                <a:cxnLst/>
                <a:rect l="l" t="t" r="r" b="b"/>
                <a:pathLst>
                  <a:path w="8348" h="6257" extrusionOk="0">
                    <a:moveTo>
                      <a:pt x="0" y="0"/>
                    </a:moveTo>
                    <a:lnTo>
                      <a:pt x="0" y="4299"/>
                    </a:lnTo>
                    <a:cubicBezTo>
                      <a:pt x="0" y="5382"/>
                      <a:pt x="1866" y="6257"/>
                      <a:pt x="4174" y="6257"/>
                    </a:cubicBezTo>
                    <a:cubicBezTo>
                      <a:pt x="5365" y="6257"/>
                      <a:pt x="6440" y="6024"/>
                      <a:pt x="7198" y="5649"/>
                    </a:cubicBezTo>
                    <a:cubicBezTo>
                      <a:pt x="7906" y="5299"/>
                      <a:pt x="8348" y="4824"/>
                      <a:pt x="8348" y="4299"/>
                    </a:cubicBezTo>
                    <a:lnTo>
                      <a:pt x="8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8;p66">
                <a:extLst>
                  <a:ext uri="{FF2B5EF4-FFF2-40B4-BE49-F238E27FC236}">
                    <a16:creationId xmlns:a16="http://schemas.microsoft.com/office/drawing/2014/main" id="{6AB452C9-B757-48C1-B9B6-18D8DB7FB374}"/>
                  </a:ext>
                </a:extLst>
              </p:cNvPr>
              <p:cNvSpPr/>
              <p:nvPr/>
            </p:nvSpPr>
            <p:spPr>
              <a:xfrm>
                <a:off x="6126191" y="3787914"/>
                <a:ext cx="223079" cy="104458"/>
              </a:xfrm>
              <a:custGeom>
                <a:avLst/>
                <a:gdLst/>
                <a:ahLst/>
                <a:cxnLst/>
                <a:rect l="l" t="t" r="r" b="b"/>
                <a:pathLst>
                  <a:path w="8348" h="3909" extrusionOk="0">
                    <a:moveTo>
                      <a:pt x="4174" y="1"/>
                    </a:moveTo>
                    <a:cubicBezTo>
                      <a:pt x="3133" y="1"/>
                      <a:pt x="2183" y="176"/>
                      <a:pt x="1450" y="467"/>
                    </a:cubicBezTo>
                    <a:lnTo>
                      <a:pt x="517" y="159"/>
                    </a:lnTo>
                    <a:lnTo>
                      <a:pt x="42" y="1650"/>
                    </a:lnTo>
                    <a:cubicBezTo>
                      <a:pt x="17" y="1750"/>
                      <a:pt x="0" y="1850"/>
                      <a:pt x="0" y="1950"/>
                    </a:cubicBezTo>
                    <a:cubicBezTo>
                      <a:pt x="0" y="3033"/>
                      <a:pt x="1866" y="3908"/>
                      <a:pt x="4174" y="3908"/>
                    </a:cubicBezTo>
                    <a:cubicBezTo>
                      <a:pt x="5365" y="3908"/>
                      <a:pt x="6440" y="3675"/>
                      <a:pt x="7198" y="3300"/>
                    </a:cubicBezTo>
                    <a:cubicBezTo>
                      <a:pt x="7906" y="2942"/>
                      <a:pt x="8348" y="2475"/>
                      <a:pt x="8348" y="1950"/>
                    </a:cubicBezTo>
                    <a:cubicBezTo>
                      <a:pt x="8348" y="1850"/>
                      <a:pt x="8331" y="1750"/>
                      <a:pt x="8298" y="1650"/>
                    </a:cubicBezTo>
                    <a:lnTo>
                      <a:pt x="7848" y="217"/>
                    </a:lnTo>
                    <a:lnTo>
                      <a:pt x="6890" y="467"/>
                    </a:lnTo>
                    <a:cubicBezTo>
                      <a:pt x="6765" y="417"/>
                      <a:pt x="6640" y="376"/>
                      <a:pt x="6507" y="334"/>
                    </a:cubicBezTo>
                    <a:cubicBezTo>
                      <a:pt x="5840" y="117"/>
                      <a:pt x="5032" y="1"/>
                      <a:pt x="4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9;p66">
                <a:extLst>
                  <a:ext uri="{FF2B5EF4-FFF2-40B4-BE49-F238E27FC236}">
                    <a16:creationId xmlns:a16="http://schemas.microsoft.com/office/drawing/2014/main" id="{319527CA-7CEE-4307-AE06-9544E01ABDC4}"/>
                  </a:ext>
                </a:extLst>
              </p:cNvPr>
              <p:cNvSpPr/>
              <p:nvPr/>
            </p:nvSpPr>
            <p:spPr>
              <a:xfrm>
                <a:off x="6138430" y="3754084"/>
                <a:ext cx="198602" cy="92861"/>
              </a:xfrm>
              <a:custGeom>
                <a:avLst/>
                <a:gdLst/>
                <a:ahLst/>
                <a:cxnLst/>
                <a:rect l="l" t="t" r="r" b="b"/>
                <a:pathLst>
                  <a:path w="7432" h="3475" extrusionOk="0">
                    <a:moveTo>
                      <a:pt x="3716" y="0"/>
                    </a:moveTo>
                    <a:cubicBezTo>
                      <a:pt x="1658" y="0"/>
                      <a:pt x="0" y="775"/>
                      <a:pt x="0" y="1733"/>
                    </a:cubicBezTo>
                    <a:cubicBezTo>
                      <a:pt x="0" y="2700"/>
                      <a:pt x="1658" y="3475"/>
                      <a:pt x="3716" y="3475"/>
                    </a:cubicBezTo>
                    <a:cubicBezTo>
                      <a:pt x="5765" y="3475"/>
                      <a:pt x="7432" y="2700"/>
                      <a:pt x="7432" y="1733"/>
                    </a:cubicBezTo>
                    <a:cubicBezTo>
                      <a:pt x="7432" y="775"/>
                      <a:pt x="5765" y="0"/>
                      <a:pt x="3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00;p66">
                <a:extLst>
                  <a:ext uri="{FF2B5EF4-FFF2-40B4-BE49-F238E27FC236}">
                    <a16:creationId xmlns:a16="http://schemas.microsoft.com/office/drawing/2014/main" id="{7BFE642C-4A34-457A-BBBC-DE6EA21208DD}"/>
                  </a:ext>
                </a:extLst>
              </p:cNvPr>
              <p:cNvSpPr/>
              <p:nvPr/>
            </p:nvSpPr>
            <p:spPr>
              <a:xfrm>
                <a:off x="6209004" y="3650348"/>
                <a:ext cx="56331" cy="145851"/>
              </a:xfrm>
              <a:custGeom>
                <a:avLst/>
                <a:gdLst/>
                <a:ahLst/>
                <a:cxnLst/>
                <a:rect l="l" t="t" r="r" b="b"/>
                <a:pathLst>
                  <a:path w="2108" h="5458" extrusionOk="0">
                    <a:moveTo>
                      <a:pt x="0" y="0"/>
                    </a:moveTo>
                    <a:lnTo>
                      <a:pt x="0" y="4407"/>
                    </a:lnTo>
                    <a:cubicBezTo>
                      <a:pt x="0" y="4991"/>
                      <a:pt x="475" y="5457"/>
                      <a:pt x="1058" y="5457"/>
                    </a:cubicBezTo>
                    <a:cubicBezTo>
                      <a:pt x="1641" y="5457"/>
                      <a:pt x="2108" y="4991"/>
                      <a:pt x="2108" y="4407"/>
                    </a:cubicBezTo>
                    <a:lnTo>
                      <a:pt x="21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01;p66">
                <a:extLst>
                  <a:ext uri="{FF2B5EF4-FFF2-40B4-BE49-F238E27FC236}">
                    <a16:creationId xmlns:a16="http://schemas.microsoft.com/office/drawing/2014/main" id="{7C5B613A-BAF3-4E1D-A91E-9372054ED424}"/>
                  </a:ext>
                </a:extLst>
              </p:cNvPr>
              <p:cNvSpPr/>
              <p:nvPr/>
            </p:nvSpPr>
            <p:spPr>
              <a:xfrm>
                <a:off x="6070288" y="3365381"/>
                <a:ext cx="334646" cy="359124"/>
              </a:xfrm>
              <a:custGeom>
                <a:avLst/>
                <a:gdLst/>
                <a:ahLst/>
                <a:cxnLst/>
                <a:rect l="l" t="t" r="r" b="b"/>
                <a:pathLst>
                  <a:path w="12523" h="13439" extrusionOk="0">
                    <a:moveTo>
                      <a:pt x="1" y="0"/>
                    </a:moveTo>
                    <a:lnTo>
                      <a:pt x="1" y="7173"/>
                    </a:lnTo>
                    <a:cubicBezTo>
                      <a:pt x="1" y="9115"/>
                      <a:pt x="884" y="10847"/>
                      <a:pt x="2267" y="11997"/>
                    </a:cubicBezTo>
                    <a:cubicBezTo>
                      <a:pt x="3100" y="12689"/>
                      <a:pt x="4116" y="13172"/>
                      <a:pt x="5233" y="13347"/>
                    </a:cubicBezTo>
                    <a:cubicBezTo>
                      <a:pt x="5566" y="13405"/>
                      <a:pt x="5916" y="13438"/>
                      <a:pt x="6266" y="13438"/>
                    </a:cubicBezTo>
                    <a:cubicBezTo>
                      <a:pt x="9723" y="13438"/>
                      <a:pt x="12523" y="10631"/>
                      <a:pt x="12523" y="7173"/>
                    </a:cubicBezTo>
                    <a:lnTo>
                      <a:pt x="125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02;p66">
                <a:extLst>
                  <a:ext uri="{FF2B5EF4-FFF2-40B4-BE49-F238E27FC236}">
                    <a16:creationId xmlns:a16="http://schemas.microsoft.com/office/drawing/2014/main" id="{13643B07-8044-49E3-9894-6EC9B709ED02}"/>
                  </a:ext>
                </a:extLst>
              </p:cNvPr>
              <p:cNvSpPr/>
              <p:nvPr/>
            </p:nvSpPr>
            <p:spPr>
              <a:xfrm>
                <a:off x="6070288" y="3365381"/>
                <a:ext cx="334646" cy="355570"/>
              </a:xfrm>
              <a:custGeom>
                <a:avLst/>
                <a:gdLst/>
                <a:ahLst/>
                <a:cxnLst/>
                <a:rect l="l" t="t" r="r" b="b"/>
                <a:pathLst>
                  <a:path w="12523" h="13306" extrusionOk="0">
                    <a:moveTo>
                      <a:pt x="1" y="0"/>
                    </a:moveTo>
                    <a:lnTo>
                      <a:pt x="1" y="1033"/>
                    </a:lnTo>
                    <a:lnTo>
                      <a:pt x="10157" y="1033"/>
                    </a:lnTo>
                    <a:lnTo>
                      <a:pt x="10157" y="8207"/>
                    </a:lnTo>
                    <a:cubicBezTo>
                      <a:pt x="10157" y="10314"/>
                      <a:pt x="9115" y="12172"/>
                      <a:pt x="7524" y="13305"/>
                    </a:cubicBezTo>
                    <a:cubicBezTo>
                      <a:pt x="10373" y="12722"/>
                      <a:pt x="12523" y="10206"/>
                      <a:pt x="12523" y="7173"/>
                    </a:cubicBezTo>
                    <a:lnTo>
                      <a:pt x="125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3;p66">
                <a:extLst>
                  <a:ext uri="{FF2B5EF4-FFF2-40B4-BE49-F238E27FC236}">
                    <a16:creationId xmlns:a16="http://schemas.microsoft.com/office/drawing/2014/main" id="{776C1176-1167-4E8C-A047-2DAF58937479}"/>
                  </a:ext>
                </a:extLst>
              </p:cNvPr>
              <p:cNvSpPr/>
              <p:nvPr/>
            </p:nvSpPr>
            <p:spPr>
              <a:xfrm>
                <a:off x="6070288" y="3312845"/>
                <a:ext cx="334646" cy="105100"/>
              </a:xfrm>
              <a:custGeom>
                <a:avLst/>
                <a:gdLst/>
                <a:ahLst/>
                <a:cxnLst/>
                <a:rect l="l" t="t" r="r" b="b"/>
                <a:pathLst>
                  <a:path w="12523" h="3933" extrusionOk="0">
                    <a:moveTo>
                      <a:pt x="6266" y="0"/>
                    </a:moveTo>
                    <a:cubicBezTo>
                      <a:pt x="2808" y="0"/>
                      <a:pt x="1" y="883"/>
                      <a:pt x="1" y="1966"/>
                    </a:cubicBezTo>
                    <a:cubicBezTo>
                      <a:pt x="1" y="3058"/>
                      <a:pt x="2808" y="3933"/>
                      <a:pt x="6266" y="3933"/>
                    </a:cubicBezTo>
                    <a:cubicBezTo>
                      <a:pt x="9723" y="3933"/>
                      <a:pt x="12523" y="3058"/>
                      <a:pt x="12523" y="1966"/>
                    </a:cubicBezTo>
                    <a:cubicBezTo>
                      <a:pt x="12523" y="883"/>
                      <a:pt x="9723" y="0"/>
                      <a:pt x="6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4;p66">
                <a:extLst>
                  <a:ext uri="{FF2B5EF4-FFF2-40B4-BE49-F238E27FC236}">
                    <a16:creationId xmlns:a16="http://schemas.microsoft.com/office/drawing/2014/main" id="{4B3F6981-B007-48E0-9726-A596A1A243CF}"/>
                  </a:ext>
                </a:extLst>
              </p:cNvPr>
              <p:cNvSpPr/>
              <p:nvPr/>
            </p:nvSpPr>
            <p:spPr>
              <a:xfrm>
                <a:off x="6082554" y="3318857"/>
                <a:ext cx="309928" cy="93074"/>
              </a:xfrm>
              <a:custGeom>
                <a:avLst/>
                <a:gdLst/>
                <a:ahLst/>
                <a:cxnLst/>
                <a:rect l="l" t="t" r="r" b="b"/>
                <a:pathLst>
                  <a:path w="11598" h="3483" extrusionOk="0">
                    <a:moveTo>
                      <a:pt x="5799" y="0"/>
                    </a:moveTo>
                    <a:cubicBezTo>
                      <a:pt x="2591" y="0"/>
                      <a:pt x="0" y="783"/>
                      <a:pt x="0" y="1741"/>
                    </a:cubicBezTo>
                    <a:cubicBezTo>
                      <a:pt x="0" y="2708"/>
                      <a:pt x="2591" y="3483"/>
                      <a:pt x="5799" y="3483"/>
                    </a:cubicBezTo>
                    <a:cubicBezTo>
                      <a:pt x="8998" y="3483"/>
                      <a:pt x="11597" y="2708"/>
                      <a:pt x="11597" y="1741"/>
                    </a:cubicBezTo>
                    <a:cubicBezTo>
                      <a:pt x="11597" y="783"/>
                      <a:pt x="8998" y="0"/>
                      <a:pt x="5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5;p66">
                <a:extLst>
                  <a:ext uri="{FF2B5EF4-FFF2-40B4-BE49-F238E27FC236}">
                    <a16:creationId xmlns:a16="http://schemas.microsoft.com/office/drawing/2014/main" id="{68C3D258-4131-473D-8A5E-869296BA6B8C}"/>
                  </a:ext>
                </a:extLst>
              </p:cNvPr>
              <p:cNvSpPr/>
              <p:nvPr/>
            </p:nvSpPr>
            <p:spPr>
              <a:xfrm>
                <a:off x="6138644" y="3879866"/>
                <a:ext cx="103336" cy="82412"/>
              </a:xfrm>
              <a:custGeom>
                <a:avLst/>
                <a:gdLst/>
                <a:ahLst/>
                <a:cxnLst/>
                <a:rect l="l" t="t" r="r" b="b"/>
                <a:pathLst>
                  <a:path w="3867" h="3084" extrusionOk="0">
                    <a:moveTo>
                      <a:pt x="1" y="1"/>
                    </a:moveTo>
                    <a:lnTo>
                      <a:pt x="1" y="2025"/>
                    </a:lnTo>
                    <a:cubicBezTo>
                      <a:pt x="692" y="2650"/>
                      <a:pt x="2092" y="3083"/>
                      <a:pt x="3708" y="3083"/>
                    </a:cubicBezTo>
                    <a:cubicBezTo>
                      <a:pt x="3758" y="3083"/>
                      <a:pt x="3808" y="3083"/>
                      <a:pt x="3866" y="3075"/>
                    </a:cubicBezTo>
                    <a:lnTo>
                      <a:pt x="3866" y="1050"/>
                    </a:lnTo>
                    <a:cubicBezTo>
                      <a:pt x="3808" y="1059"/>
                      <a:pt x="3758" y="1059"/>
                      <a:pt x="3708" y="1059"/>
                    </a:cubicBezTo>
                    <a:cubicBezTo>
                      <a:pt x="2092" y="1059"/>
                      <a:pt x="692" y="6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6;p66">
                <a:extLst>
                  <a:ext uri="{FF2B5EF4-FFF2-40B4-BE49-F238E27FC236}">
                    <a16:creationId xmlns:a16="http://schemas.microsoft.com/office/drawing/2014/main" id="{39EC9E17-6FF5-4CFC-9EB7-A9F5C9A93E74}"/>
                  </a:ext>
                </a:extLst>
              </p:cNvPr>
              <p:cNvSpPr/>
              <p:nvPr/>
            </p:nvSpPr>
            <p:spPr>
              <a:xfrm>
                <a:off x="5942288" y="3568871"/>
                <a:ext cx="31185" cy="14029"/>
              </a:xfrm>
              <a:custGeom>
                <a:avLst/>
                <a:gdLst/>
                <a:ahLst/>
                <a:cxnLst/>
                <a:rect l="l" t="t" r="r" b="b"/>
                <a:pathLst>
                  <a:path w="1167" h="525" extrusionOk="0">
                    <a:moveTo>
                      <a:pt x="584" y="0"/>
                    </a:moveTo>
                    <a:cubicBezTo>
                      <a:pt x="259" y="0"/>
                      <a:pt x="0" y="125"/>
                      <a:pt x="0" y="267"/>
                    </a:cubicBezTo>
                    <a:cubicBezTo>
                      <a:pt x="0" y="408"/>
                      <a:pt x="267" y="525"/>
                      <a:pt x="584" y="525"/>
                    </a:cubicBezTo>
                    <a:cubicBezTo>
                      <a:pt x="909" y="517"/>
                      <a:pt x="1167" y="400"/>
                      <a:pt x="1167" y="258"/>
                    </a:cubicBezTo>
                    <a:cubicBezTo>
                      <a:pt x="1167" y="108"/>
                      <a:pt x="909" y="0"/>
                      <a:pt x="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7;p66">
                <a:extLst>
                  <a:ext uri="{FF2B5EF4-FFF2-40B4-BE49-F238E27FC236}">
                    <a16:creationId xmlns:a16="http://schemas.microsoft.com/office/drawing/2014/main" id="{E764FBC3-4821-4D79-99E0-DF2BDD63285B}"/>
                  </a:ext>
                </a:extLst>
              </p:cNvPr>
              <p:cNvSpPr/>
              <p:nvPr/>
            </p:nvSpPr>
            <p:spPr>
              <a:xfrm>
                <a:off x="5941834" y="3511632"/>
                <a:ext cx="31639" cy="64375"/>
              </a:xfrm>
              <a:custGeom>
                <a:avLst/>
                <a:gdLst/>
                <a:ahLst/>
                <a:cxnLst/>
                <a:rect l="l" t="t" r="r" b="b"/>
                <a:pathLst>
                  <a:path w="1184" h="2409" extrusionOk="0">
                    <a:moveTo>
                      <a:pt x="1167" y="1"/>
                    </a:moveTo>
                    <a:lnTo>
                      <a:pt x="1" y="9"/>
                    </a:lnTo>
                    <a:lnTo>
                      <a:pt x="17" y="2409"/>
                    </a:lnTo>
                    <a:lnTo>
                      <a:pt x="1184" y="2400"/>
                    </a:lnTo>
                    <a:lnTo>
                      <a:pt x="1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8;p66">
                <a:extLst>
                  <a:ext uri="{FF2B5EF4-FFF2-40B4-BE49-F238E27FC236}">
                    <a16:creationId xmlns:a16="http://schemas.microsoft.com/office/drawing/2014/main" id="{3F4C80F4-52F5-4151-8F76-E92C61059FA1}"/>
                  </a:ext>
                </a:extLst>
              </p:cNvPr>
              <p:cNvSpPr/>
              <p:nvPr/>
            </p:nvSpPr>
            <p:spPr>
              <a:xfrm>
                <a:off x="5941834" y="3504738"/>
                <a:ext cx="31212" cy="14056"/>
              </a:xfrm>
              <a:custGeom>
                <a:avLst/>
                <a:gdLst/>
                <a:ahLst/>
                <a:cxnLst/>
                <a:rect l="l" t="t" r="r" b="b"/>
                <a:pathLst>
                  <a:path w="1168" h="526" extrusionOk="0">
                    <a:moveTo>
                      <a:pt x="608" y="0"/>
                    </a:moveTo>
                    <a:cubicBezTo>
                      <a:pt x="598" y="0"/>
                      <a:pt x="587" y="0"/>
                      <a:pt x="576" y="1"/>
                    </a:cubicBezTo>
                    <a:cubicBezTo>
                      <a:pt x="259" y="1"/>
                      <a:pt x="1" y="117"/>
                      <a:pt x="1" y="267"/>
                    </a:cubicBezTo>
                    <a:cubicBezTo>
                      <a:pt x="1" y="409"/>
                      <a:pt x="259" y="526"/>
                      <a:pt x="584" y="526"/>
                    </a:cubicBezTo>
                    <a:cubicBezTo>
                      <a:pt x="909" y="517"/>
                      <a:pt x="1167" y="401"/>
                      <a:pt x="1167" y="259"/>
                    </a:cubicBezTo>
                    <a:cubicBezTo>
                      <a:pt x="1167" y="114"/>
                      <a:pt x="918"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9;p66">
                <a:extLst>
                  <a:ext uri="{FF2B5EF4-FFF2-40B4-BE49-F238E27FC236}">
                    <a16:creationId xmlns:a16="http://schemas.microsoft.com/office/drawing/2014/main" id="{22F1F269-669C-46B1-A324-06D0DEAF189D}"/>
                  </a:ext>
                </a:extLst>
              </p:cNvPr>
              <p:cNvSpPr/>
              <p:nvPr/>
            </p:nvSpPr>
            <p:spPr>
              <a:xfrm>
                <a:off x="6023096" y="3233132"/>
                <a:ext cx="310382" cy="252234"/>
              </a:xfrm>
              <a:custGeom>
                <a:avLst/>
                <a:gdLst/>
                <a:ahLst/>
                <a:cxnLst/>
                <a:rect l="l" t="t" r="r" b="b"/>
                <a:pathLst>
                  <a:path w="11615" h="9439" extrusionOk="0">
                    <a:moveTo>
                      <a:pt x="9482" y="1"/>
                    </a:moveTo>
                    <a:lnTo>
                      <a:pt x="1" y="6024"/>
                    </a:lnTo>
                    <a:cubicBezTo>
                      <a:pt x="1" y="6024"/>
                      <a:pt x="1142" y="8040"/>
                      <a:pt x="1467" y="8632"/>
                    </a:cubicBezTo>
                    <a:cubicBezTo>
                      <a:pt x="1638" y="8932"/>
                      <a:pt x="2573" y="9439"/>
                      <a:pt x="3991" y="9439"/>
                    </a:cubicBezTo>
                    <a:cubicBezTo>
                      <a:pt x="5329" y="9439"/>
                      <a:pt x="7099" y="8987"/>
                      <a:pt x="9065" y="7482"/>
                    </a:cubicBezTo>
                    <a:cubicBezTo>
                      <a:pt x="10906" y="6107"/>
                      <a:pt x="11614" y="3783"/>
                      <a:pt x="11206" y="3058"/>
                    </a:cubicBezTo>
                    <a:cubicBezTo>
                      <a:pt x="10806" y="2342"/>
                      <a:pt x="9482" y="1"/>
                      <a:pt x="9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10;p66">
                <a:extLst>
                  <a:ext uri="{FF2B5EF4-FFF2-40B4-BE49-F238E27FC236}">
                    <a16:creationId xmlns:a16="http://schemas.microsoft.com/office/drawing/2014/main" id="{391D06AC-39D1-4C2D-8BB0-4936D2FEC0CA}"/>
                  </a:ext>
                </a:extLst>
              </p:cNvPr>
              <p:cNvSpPr/>
              <p:nvPr/>
            </p:nvSpPr>
            <p:spPr>
              <a:xfrm>
                <a:off x="5932053" y="3162344"/>
                <a:ext cx="430152" cy="258727"/>
              </a:xfrm>
              <a:custGeom>
                <a:avLst/>
                <a:gdLst/>
                <a:ahLst/>
                <a:cxnLst/>
                <a:rect l="l" t="t" r="r" b="b"/>
                <a:pathLst>
                  <a:path w="16097" h="9682" extrusionOk="0">
                    <a:moveTo>
                      <a:pt x="5132" y="1"/>
                    </a:moveTo>
                    <a:lnTo>
                      <a:pt x="0" y="9298"/>
                    </a:lnTo>
                    <a:lnTo>
                      <a:pt x="10939" y="9681"/>
                    </a:lnTo>
                    <a:lnTo>
                      <a:pt x="16096" y="384"/>
                    </a:lnTo>
                    <a:lnTo>
                      <a:pt x="51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11;p66">
                <a:extLst>
                  <a:ext uri="{FF2B5EF4-FFF2-40B4-BE49-F238E27FC236}">
                    <a16:creationId xmlns:a16="http://schemas.microsoft.com/office/drawing/2014/main" id="{28077F5A-E12F-44F0-B833-B04F085CE382}"/>
                  </a:ext>
                </a:extLst>
              </p:cNvPr>
              <p:cNvSpPr/>
              <p:nvPr/>
            </p:nvSpPr>
            <p:spPr>
              <a:xfrm>
                <a:off x="6335454" y="3159672"/>
                <a:ext cx="26749" cy="22073"/>
              </a:xfrm>
              <a:custGeom>
                <a:avLst/>
                <a:gdLst/>
                <a:ahLst/>
                <a:cxnLst/>
                <a:rect l="l" t="t" r="r" b="b"/>
                <a:pathLst>
                  <a:path w="1001" h="826" extrusionOk="0">
                    <a:moveTo>
                      <a:pt x="733" y="1"/>
                    </a:moveTo>
                    <a:lnTo>
                      <a:pt x="0" y="659"/>
                    </a:lnTo>
                    <a:lnTo>
                      <a:pt x="400" y="825"/>
                    </a:lnTo>
                    <a:lnTo>
                      <a:pt x="1000" y="484"/>
                    </a:lnTo>
                    <a:lnTo>
                      <a:pt x="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12;p66">
                <a:extLst>
                  <a:ext uri="{FF2B5EF4-FFF2-40B4-BE49-F238E27FC236}">
                    <a16:creationId xmlns:a16="http://schemas.microsoft.com/office/drawing/2014/main" id="{5EF5A44C-C908-4F34-9902-FD64DCA91325}"/>
                  </a:ext>
                </a:extLst>
              </p:cNvPr>
              <p:cNvSpPr/>
              <p:nvPr/>
            </p:nvSpPr>
            <p:spPr>
              <a:xfrm>
                <a:off x="5924919" y="3389858"/>
                <a:ext cx="29208" cy="20950"/>
              </a:xfrm>
              <a:custGeom>
                <a:avLst/>
                <a:gdLst/>
                <a:ahLst/>
                <a:cxnLst/>
                <a:rect l="l" t="t" r="r" b="b"/>
                <a:pathLst>
                  <a:path w="1093" h="784" extrusionOk="0">
                    <a:moveTo>
                      <a:pt x="1092" y="1"/>
                    </a:moveTo>
                    <a:lnTo>
                      <a:pt x="1" y="301"/>
                    </a:lnTo>
                    <a:lnTo>
                      <a:pt x="267" y="784"/>
                    </a:lnTo>
                    <a:lnTo>
                      <a:pt x="10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3;p66">
                <a:extLst>
                  <a:ext uri="{FF2B5EF4-FFF2-40B4-BE49-F238E27FC236}">
                    <a16:creationId xmlns:a16="http://schemas.microsoft.com/office/drawing/2014/main" id="{28046499-B4D0-4B71-86BE-AADEFE9BE5DC}"/>
                  </a:ext>
                </a:extLst>
              </p:cNvPr>
              <p:cNvSpPr/>
              <p:nvPr/>
            </p:nvSpPr>
            <p:spPr>
              <a:xfrm>
                <a:off x="5924919" y="3149438"/>
                <a:ext cx="430152" cy="258701"/>
              </a:xfrm>
              <a:custGeom>
                <a:avLst/>
                <a:gdLst/>
                <a:ahLst/>
                <a:cxnLst/>
                <a:rect l="l" t="t" r="r" b="b"/>
                <a:pathLst>
                  <a:path w="16097" h="9681" extrusionOk="0">
                    <a:moveTo>
                      <a:pt x="5124" y="0"/>
                    </a:moveTo>
                    <a:lnTo>
                      <a:pt x="1" y="9298"/>
                    </a:lnTo>
                    <a:lnTo>
                      <a:pt x="10931" y="9681"/>
                    </a:lnTo>
                    <a:lnTo>
                      <a:pt x="16096" y="384"/>
                    </a:lnTo>
                    <a:lnTo>
                      <a:pt x="5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4;p66">
                <a:extLst>
                  <a:ext uri="{FF2B5EF4-FFF2-40B4-BE49-F238E27FC236}">
                    <a16:creationId xmlns:a16="http://schemas.microsoft.com/office/drawing/2014/main" id="{97A43E3B-3C36-47CB-9997-20F101CC4F0C}"/>
                  </a:ext>
                </a:extLst>
              </p:cNvPr>
              <p:cNvSpPr/>
              <p:nvPr/>
            </p:nvSpPr>
            <p:spPr>
              <a:xfrm>
                <a:off x="5954767" y="3267470"/>
                <a:ext cx="185454" cy="246862"/>
              </a:xfrm>
              <a:custGeom>
                <a:avLst/>
                <a:gdLst/>
                <a:ahLst/>
                <a:cxnLst/>
                <a:rect l="l" t="t" r="r" b="b"/>
                <a:pathLst>
                  <a:path w="6940" h="9238" extrusionOk="0">
                    <a:moveTo>
                      <a:pt x="6820" y="0"/>
                    </a:moveTo>
                    <a:cubicBezTo>
                      <a:pt x="6798" y="0"/>
                      <a:pt x="6776" y="8"/>
                      <a:pt x="6757" y="24"/>
                    </a:cubicBezTo>
                    <a:lnTo>
                      <a:pt x="42" y="4789"/>
                    </a:lnTo>
                    <a:cubicBezTo>
                      <a:pt x="17" y="4814"/>
                      <a:pt x="0" y="4847"/>
                      <a:pt x="0" y="4881"/>
                    </a:cubicBezTo>
                    <a:lnTo>
                      <a:pt x="0" y="9130"/>
                    </a:lnTo>
                    <a:cubicBezTo>
                      <a:pt x="0" y="9188"/>
                      <a:pt x="50" y="9238"/>
                      <a:pt x="108" y="9238"/>
                    </a:cubicBezTo>
                    <a:cubicBezTo>
                      <a:pt x="167" y="9238"/>
                      <a:pt x="217" y="9188"/>
                      <a:pt x="217" y="9130"/>
                    </a:cubicBezTo>
                    <a:lnTo>
                      <a:pt x="217" y="4939"/>
                    </a:lnTo>
                    <a:lnTo>
                      <a:pt x="6882" y="199"/>
                    </a:lnTo>
                    <a:cubicBezTo>
                      <a:pt x="6932" y="165"/>
                      <a:pt x="6940" y="99"/>
                      <a:pt x="6907" y="49"/>
                    </a:cubicBezTo>
                    <a:cubicBezTo>
                      <a:pt x="6886" y="18"/>
                      <a:pt x="6853" y="0"/>
                      <a:pt x="68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5;p66">
                <a:extLst>
                  <a:ext uri="{FF2B5EF4-FFF2-40B4-BE49-F238E27FC236}">
                    <a16:creationId xmlns:a16="http://schemas.microsoft.com/office/drawing/2014/main" id="{19620009-6377-43CC-80C7-8C32FD696174}"/>
                  </a:ext>
                </a:extLst>
              </p:cNvPr>
              <p:cNvSpPr/>
              <p:nvPr/>
            </p:nvSpPr>
            <p:spPr>
              <a:xfrm>
                <a:off x="6119056" y="3252612"/>
                <a:ext cx="35194" cy="33403"/>
              </a:xfrm>
              <a:custGeom>
                <a:avLst/>
                <a:gdLst/>
                <a:ahLst/>
                <a:cxnLst/>
                <a:rect l="l" t="t" r="r" b="b"/>
                <a:pathLst>
                  <a:path w="1317" h="1250" extrusionOk="0">
                    <a:moveTo>
                      <a:pt x="649" y="0"/>
                    </a:moveTo>
                    <a:cubicBezTo>
                      <a:pt x="332" y="0"/>
                      <a:pt x="65" y="239"/>
                      <a:pt x="34" y="563"/>
                    </a:cubicBezTo>
                    <a:cubicBezTo>
                      <a:pt x="0" y="905"/>
                      <a:pt x="250" y="1213"/>
                      <a:pt x="592" y="1246"/>
                    </a:cubicBezTo>
                    <a:cubicBezTo>
                      <a:pt x="612" y="1248"/>
                      <a:pt x="633" y="1249"/>
                      <a:pt x="653" y="1249"/>
                    </a:cubicBezTo>
                    <a:cubicBezTo>
                      <a:pt x="970" y="1249"/>
                      <a:pt x="1244" y="1009"/>
                      <a:pt x="1283" y="688"/>
                    </a:cubicBezTo>
                    <a:cubicBezTo>
                      <a:pt x="1317" y="346"/>
                      <a:pt x="1067" y="38"/>
                      <a:pt x="725" y="5"/>
                    </a:cubicBezTo>
                    <a:cubicBezTo>
                      <a:pt x="700" y="2"/>
                      <a:pt x="674" y="0"/>
                      <a:pt x="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6;p66">
                <a:extLst>
                  <a:ext uri="{FF2B5EF4-FFF2-40B4-BE49-F238E27FC236}">
                    <a16:creationId xmlns:a16="http://schemas.microsoft.com/office/drawing/2014/main" id="{C5DB27EF-2B84-4DAB-891C-20573E9FE547}"/>
                  </a:ext>
                </a:extLst>
              </p:cNvPr>
              <p:cNvSpPr/>
              <p:nvPr/>
            </p:nvSpPr>
            <p:spPr>
              <a:xfrm>
                <a:off x="5552917" y="3662586"/>
                <a:ext cx="187913" cy="106649"/>
              </a:xfrm>
              <a:custGeom>
                <a:avLst/>
                <a:gdLst/>
                <a:ahLst/>
                <a:cxnLst/>
                <a:rect l="l" t="t" r="r" b="b"/>
                <a:pathLst>
                  <a:path w="7032" h="3991" extrusionOk="0">
                    <a:moveTo>
                      <a:pt x="0" y="1992"/>
                    </a:moveTo>
                    <a:cubicBezTo>
                      <a:pt x="0" y="3100"/>
                      <a:pt x="1575" y="3991"/>
                      <a:pt x="3516" y="3991"/>
                    </a:cubicBezTo>
                    <a:lnTo>
                      <a:pt x="3516" y="3991"/>
                    </a:lnTo>
                    <a:cubicBezTo>
                      <a:pt x="5457" y="3991"/>
                      <a:pt x="7032" y="3100"/>
                      <a:pt x="7032" y="1992"/>
                    </a:cubicBezTo>
                    <a:lnTo>
                      <a:pt x="7032" y="1992"/>
                    </a:lnTo>
                    <a:cubicBezTo>
                      <a:pt x="7032" y="892"/>
                      <a:pt x="5457" y="0"/>
                      <a:pt x="3516" y="0"/>
                    </a:cubicBezTo>
                    <a:lnTo>
                      <a:pt x="3516" y="0"/>
                    </a:lnTo>
                    <a:cubicBezTo>
                      <a:pt x="1575" y="0"/>
                      <a:pt x="0" y="892"/>
                      <a:pt x="0" y="19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7;p66">
                <a:extLst>
                  <a:ext uri="{FF2B5EF4-FFF2-40B4-BE49-F238E27FC236}">
                    <a16:creationId xmlns:a16="http://schemas.microsoft.com/office/drawing/2014/main" id="{2A33878B-9DAF-4C59-AF1F-9330C42C3585}"/>
                  </a:ext>
                </a:extLst>
              </p:cNvPr>
              <p:cNvSpPr/>
              <p:nvPr/>
            </p:nvSpPr>
            <p:spPr>
              <a:xfrm>
                <a:off x="5517296" y="3413240"/>
                <a:ext cx="259155" cy="331974"/>
              </a:xfrm>
              <a:custGeom>
                <a:avLst/>
                <a:gdLst/>
                <a:ahLst/>
                <a:cxnLst/>
                <a:rect l="l" t="t" r="r" b="b"/>
                <a:pathLst>
                  <a:path w="9698" h="12423" extrusionOk="0">
                    <a:moveTo>
                      <a:pt x="0" y="1"/>
                    </a:moveTo>
                    <a:lnTo>
                      <a:pt x="1333" y="10581"/>
                    </a:lnTo>
                    <a:lnTo>
                      <a:pt x="1342" y="10581"/>
                    </a:lnTo>
                    <a:cubicBezTo>
                      <a:pt x="1483" y="11614"/>
                      <a:pt x="3000" y="12422"/>
                      <a:pt x="4849" y="12422"/>
                    </a:cubicBezTo>
                    <a:cubicBezTo>
                      <a:pt x="6790" y="12422"/>
                      <a:pt x="8365" y="11531"/>
                      <a:pt x="8365" y="10423"/>
                    </a:cubicBezTo>
                    <a:lnTo>
                      <a:pt x="96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8;p66">
                <a:extLst>
                  <a:ext uri="{FF2B5EF4-FFF2-40B4-BE49-F238E27FC236}">
                    <a16:creationId xmlns:a16="http://schemas.microsoft.com/office/drawing/2014/main" id="{50CF3CA5-DFAA-42C5-9403-7728C81B47B8}"/>
                  </a:ext>
                </a:extLst>
              </p:cNvPr>
              <p:cNvSpPr/>
              <p:nvPr/>
            </p:nvSpPr>
            <p:spPr>
              <a:xfrm>
                <a:off x="5517296" y="3413240"/>
                <a:ext cx="259155" cy="327297"/>
              </a:xfrm>
              <a:custGeom>
                <a:avLst/>
                <a:gdLst/>
                <a:ahLst/>
                <a:cxnLst/>
                <a:rect l="l" t="t" r="r" b="b"/>
                <a:pathLst>
                  <a:path w="9698" h="12248" extrusionOk="0">
                    <a:moveTo>
                      <a:pt x="0" y="1"/>
                    </a:moveTo>
                    <a:lnTo>
                      <a:pt x="125" y="1017"/>
                    </a:lnTo>
                    <a:lnTo>
                      <a:pt x="7923" y="1017"/>
                    </a:lnTo>
                    <a:lnTo>
                      <a:pt x="6599" y="11447"/>
                    </a:lnTo>
                    <a:cubicBezTo>
                      <a:pt x="6599" y="11731"/>
                      <a:pt x="6490" y="11997"/>
                      <a:pt x="6307" y="12247"/>
                    </a:cubicBezTo>
                    <a:cubicBezTo>
                      <a:pt x="7523" y="11931"/>
                      <a:pt x="8365" y="11231"/>
                      <a:pt x="8365" y="10423"/>
                    </a:cubicBezTo>
                    <a:lnTo>
                      <a:pt x="96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9;p66">
                <a:extLst>
                  <a:ext uri="{FF2B5EF4-FFF2-40B4-BE49-F238E27FC236}">
                    <a16:creationId xmlns:a16="http://schemas.microsoft.com/office/drawing/2014/main" id="{A599B81C-0E2C-4030-84BB-53B85F0DC644}"/>
                  </a:ext>
                </a:extLst>
              </p:cNvPr>
              <p:cNvSpPr/>
              <p:nvPr/>
            </p:nvSpPr>
            <p:spPr>
              <a:xfrm>
                <a:off x="5517296" y="3339567"/>
                <a:ext cx="259155" cy="147161"/>
              </a:xfrm>
              <a:custGeom>
                <a:avLst/>
                <a:gdLst/>
                <a:ahLst/>
                <a:cxnLst/>
                <a:rect l="l" t="t" r="r" b="b"/>
                <a:pathLst>
                  <a:path w="9698" h="5507" extrusionOk="0">
                    <a:moveTo>
                      <a:pt x="4849" y="0"/>
                    </a:moveTo>
                    <a:cubicBezTo>
                      <a:pt x="2166" y="0"/>
                      <a:pt x="0" y="1233"/>
                      <a:pt x="0" y="2758"/>
                    </a:cubicBezTo>
                    <a:cubicBezTo>
                      <a:pt x="0" y="4274"/>
                      <a:pt x="2166" y="5507"/>
                      <a:pt x="4849" y="5507"/>
                    </a:cubicBezTo>
                    <a:cubicBezTo>
                      <a:pt x="7523" y="5507"/>
                      <a:pt x="9698" y="4274"/>
                      <a:pt x="9698" y="2758"/>
                    </a:cubicBezTo>
                    <a:cubicBezTo>
                      <a:pt x="9698" y="1233"/>
                      <a:pt x="7523" y="0"/>
                      <a:pt x="4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20;p66">
                <a:extLst>
                  <a:ext uri="{FF2B5EF4-FFF2-40B4-BE49-F238E27FC236}">
                    <a16:creationId xmlns:a16="http://schemas.microsoft.com/office/drawing/2014/main" id="{2D6B9DC9-9669-4443-9D0A-A69C8116E5F3}"/>
                  </a:ext>
                </a:extLst>
              </p:cNvPr>
              <p:cNvSpPr/>
              <p:nvPr/>
            </p:nvSpPr>
            <p:spPr>
              <a:xfrm>
                <a:off x="5533998" y="3356482"/>
                <a:ext cx="225538" cy="113571"/>
              </a:xfrm>
              <a:custGeom>
                <a:avLst/>
                <a:gdLst/>
                <a:ahLst/>
                <a:cxnLst/>
                <a:rect l="l" t="t" r="r" b="b"/>
                <a:pathLst>
                  <a:path w="8440" h="4250" extrusionOk="0">
                    <a:moveTo>
                      <a:pt x="4224" y="0"/>
                    </a:moveTo>
                    <a:cubicBezTo>
                      <a:pt x="1733" y="0"/>
                      <a:pt x="0" y="1117"/>
                      <a:pt x="0" y="2125"/>
                    </a:cubicBezTo>
                    <a:cubicBezTo>
                      <a:pt x="0" y="3124"/>
                      <a:pt x="1733" y="4249"/>
                      <a:pt x="4224" y="4249"/>
                    </a:cubicBezTo>
                    <a:cubicBezTo>
                      <a:pt x="6707" y="4249"/>
                      <a:pt x="8440" y="3124"/>
                      <a:pt x="8440" y="2125"/>
                    </a:cubicBezTo>
                    <a:cubicBezTo>
                      <a:pt x="8440" y="1117"/>
                      <a:pt x="6707" y="0"/>
                      <a:pt x="4224" y="0"/>
                    </a:cubicBezTo>
                    <a:close/>
                  </a:path>
                </a:pathLst>
              </a:custGeom>
              <a:solidFill>
                <a:srgbClr val="A6B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21;p66">
                <a:extLst>
                  <a:ext uri="{FF2B5EF4-FFF2-40B4-BE49-F238E27FC236}">
                    <a16:creationId xmlns:a16="http://schemas.microsoft.com/office/drawing/2014/main" id="{75F56EC7-B793-4C77-BE50-44DC434A543F}"/>
                  </a:ext>
                </a:extLst>
              </p:cNvPr>
              <p:cNvSpPr/>
              <p:nvPr/>
            </p:nvSpPr>
            <p:spPr>
              <a:xfrm>
                <a:off x="5533998" y="3356482"/>
                <a:ext cx="225538" cy="113571"/>
              </a:xfrm>
              <a:custGeom>
                <a:avLst/>
                <a:gdLst/>
                <a:ahLst/>
                <a:cxnLst/>
                <a:rect l="l" t="t" r="r" b="b"/>
                <a:pathLst>
                  <a:path w="8440" h="4250" extrusionOk="0">
                    <a:moveTo>
                      <a:pt x="4224" y="0"/>
                    </a:moveTo>
                    <a:cubicBezTo>
                      <a:pt x="1733" y="0"/>
                      <a:pt x="0" y="1117"/>
                      <a:pt x="0" y="2125"/>
                    </a:cubicBezTo>
                    <a:cubicBezTo>
                      <a:pt x="0" y="3124"/>
                      <a:pt x="1733" y="4249"/>
                      <a:pt x="4224" y="4249"/>
                    </a:cubicBezTo>
                    <a:cubicBezTo>
                      <a:pt x="6707" y="4249"/>
                      <a:pt x="8440" y="3124"/>
                      <a:pt x="8440" y="2125"/>
                    </a:cubicBezTo>
                    <a:cubicBezTo>
                      <a:pt x="8440" y="1117"/>
                      <a:pt x="6707" y="0"/>
                      <a:pt x="4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22;p66">
                <a:extLst>
                  <a:ext uri="{FF2B5EF4-FFF2-40B4-BE49-F238E27FC236}">
                    <a16:creationId xmlns:a16="http://schemas.microsoft.com/office/drawing/2014/main" id="{CDEC511D-44A2-47C4-AD56-5AE270716EE0}"/>
                  </a:ext>
                </a:extLst>
              </p:cNvPr>
              <p:cNvSpPr/>
              <p:nvPr/>
            </p:nvSpPr>
            <p:spPr>
              <a:xfrm>
                <a:off x="5689388" y="3338177"/>
                <a:ext cx="17396" cy="49517"/>
              </a:xfrm>
              <a:custGeom>
                <a:avLst/>
                <a:gdLst/>
                <a:ahLst/>
                <a:cxnLst/>
                <a:rect l="l" t="t" r="r" b="b"/>
                <a:pathLst>
                  <a:path w="651" h="1853" extrusionOk="0">
                    <a:moveTo>
                      <a:pt x="435" y="1"/>
                    </a:moveTo>
                    <a:cubicBezTo>
                      <a:pt x="383" y="1"/>
                      <a:pt x="340" y="40"/>
                      <a:pt x="325" y="85"/>
                    </a:cubicBezTo>
                    <a:lnTo>
                      <a:pt x="17" y="1710"/>
                    </a:lnTo>
                    <a:cubicBezTo>
                      <a:pt x="0" y="1768"/>
                      <a:pt x="42" y="1818"/>
                      <a:pt x="100" y="1835"/>
                    </a:cubicBezTo>
                    <a:lnTo>
                      <a:pt x="209" y="1852"/>
                    </a:lnTo>
                    <a:cubicBezTo>
                      <a:pt x="214" y="1852"/>
                      <a:pt x="219" y="1853"/>
                      <a:pt x="224" y="1853"/>
                    </a:cubicBezTo>
                    <a:cubicBezTo>
                      <a:pt x="270" y="1853"/>
                      <a:pt x="318" y="1821"/>
                      <a:pt x="325" y="1768"/>
                    </a:cubicBezTo>
                    <a:lnTo>
                      <a:pt x="642" y="152"/>
                    </a:lnTo>
                    <a:cubicBezTo>
                      <a:pt x="650" y="94"/>
                      <a:pt x="617" y="35"/>
                      <a:pt x="558" y="27"/>
                    </a:cubicBezTo>
                    <a:lnTo>
                      <a:pt x="450" y="2"/>
                    </a:lnTo>
                    <a:cubicBezTo>
                      <a:pt x="445" y="1"/>
                      <a:pt x="440"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3;p66">
                <a:extLst>
                  <a:ext uri="{FF2B5EF4-FFF2-40B4-BE49-F238E27FC236}">
                    <a16:creationId xmlns:a16="http://schemas.microsoft.com/office/drawing/2014/main" id="{691DFD13-1B4F-4E19-89BC-BD6024B42797}"/>
                  </a:ext>
                </a:extLst>
              </p:cNvPr>
              <p:cNvSpPr/>
              <p:nvPr/>
            </p:nvSpPr>
            <p:spPr>
              <a:xfrm>
                <a:off x="5654435" y="3585359"/>
                <a:ext cx="29421" cy="18225"/>
              </a:xfrm>
              <a:custGeom>
                <a:avLst/>
                <a:gdLst/>
                <a:ahLst/>
                <a:cxnLst/>
                <a:rect l="l" t="t" r="r" b="b"/>
                <a:pathLst>
                  <a:path w="1101" h="682" extrusionOk="0">
                    <a:moveTo>
                      <a:pt x="260" y="1"/>
                    </a:moveTo>
                    <a:cubicBezTo>
                      <a:pt x="130" y="1"/>
                      <a:pt x="40" y="43"/>
                      <a:pt x="25" y="124"/>
                    </a:cubicBezTo>
                    <a:cubicBezTo>
                      <a:pt x="0" y="274"/>
                      <a:pt x="209" y="483"/>
                      <a:pt x="500" y="608"/>
                    </a:cubicBezTo>
                    <a:cubicBezTo>
                      <a:pt x="625" y="658"/>
                      <a:pt x="742" y="682"/>
                      <a:pt x="838" y="682"/>
                    </a:cubicBezTo>
                    <a:cubicBezTo>
                      <a:pt x="966" y="682"/>
                      <a:pt x="1056" y="639"/>
                      <a:pt x="1075" y="558"/>
                    </a:cubicBezTo>
                    <a:cubicBezTo>
                      <a:pt x="1100" y="408"/>
                      <a:pt x="892" y="199"/>
                      <a:pt x="600" y="75"/>
                    </a:cubicBezTo>
                    <a:cubicBezTo>
                      <a:pt x="475" y="25"/>
                      <a:pt x="357" y="1"/>
                      <a:pt x="2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4;p66">
                <a:extLst>
                  <a:ext uri="{FF2B5EF4-FFF2-40B4-BE49-F238E27FC236}">
                    <a16:creationId xmlns:a16="http://schemas.microsoft.com/office/drawing/2014/main" id="{E7CF34FA-A6E3-4FB4-9B90-FFC2F33BE1B4}"/>
                  </a:ext>
                </a:extLst>
              </p:cNvPr>
              <p:cNvSpPr/>
              <p:nvPr/>
            </p:nvSpPr>
            <p:spPr>
              <a:xfrm>
                <a:off x="5655103" y="3282328"/>
                <a:ext cx="86180" cy="317944"/>
              </a:xfrm>
              <a:custGeom>
                <a:avLst/>
                <a:gdLst/>
                <a:ahLst/>
                <a:cxnLst/>
                <a:rect l="l" t="t" r="r" b="b"/>
                <a:pathLst>
                  <a:path w="3225" h="11898" extrusionOk="0">
                    <a:moveTo>
                      <a:pt x="2175" y="1"/>
                    </a:moveTo>
                    <a:lnTo>
                      <a:pt x="0" y="11464"/>
                    </a:lnTo>
                    <a:lnTo>
                      <a:pt x="1050" y="11898"/>
                    </a:lnTo>
                    <a:lnTo>
                      <a:pt x="3224" y="434"/>
                    </a:lnTo>
                    <a:lnTo>
                      <a:pt x="21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5;p66">
                <a:extLst>
                  <a:ext uri="{FF2B5EF4-FFF2-40B4-BE49-F238E27FC236}">
                    <a16:creationId xmlns:a16="http://schemas.microsoft.com/office/drawing/2014/main" id="{161D74D5-46B3-452C-B946-B40A3E2CD04F}"/>
                  </a:ext>
                </a:extLst>
              </p:cNvPr>
              <p:cNvSpPr/>
              <p:nvPr/>
            </p:nvSpPr>
            <p:spPr>
              <a:xfrm>
                <a:off x="5712529" y="3278961"/>
                <a:ext cx="29421" cy="18305"/>
              </a:xfrm>
              <a:custGeom>
                <a:avLst/>
                <a:gdLst/>
                <a:ahLst/>
                <a:cxnLst/>
                <a:rect l="l" t="t" r="r" b="b"/>
                <a:pathLst>
                  <a:path w="1101" h="685" extrusionOk="0">
                    <a:moveTo>
                      <a:pt x="254" y="0"/>
                    </a:moveTo>
                    <a:cubicBezTo>
                      <a:pt x="128" y="0"/>
                      <a:pt x="40" y="43"/>
                      <a:pt x="26" y="127"/>
                    </a:cubicBezTo>
                    <a:cubicBezTo>
                      <a:pt x="1" y="269"/>
                      <a:pt x="209" y="485"/>
                      <a:pt x="501" y="610"/>
                    </a:cubicBezTo>
                    <a:cubicBezTo>
                      <a:pt x="625" y="660"/>
                      <a:pt x="743" y="684"/>
                      <a:pt x="838" y="684"/>
                    </a:cubicBezTo>
                    <a:cubicBezTo>
                      <a:pt x="966" y="684"/>
                      <a:pt x="1056" y="641"/>
                      <a:pt x="1075" y="560"/>
                    </a:cubicBezTo>
                    <a:cubicBezTo>
                      <a:pt x="1100" y="410"/>
                      <a:pt x="892" y="194"/>
                      <a:pt x="601" y="77"/>
                    </a:cubicBezTo>
                    <a:cubicBezTo>
                      <a:pt x="473" y="26"/>
                      <a:pt x="352" y="0"/>
                      <a:pt x="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6;p66">
                <a:extLst>
                  <a:ext uri="{FF2B5EF4-FFF2-40B4-BE49-F238E27FC236}">
                    <a16:creationId xmlns:a16="http://schemas.microsoft.com/office/drawing/2014/main" id="{FB9D05B5-DC39-4384-8536-F12E86E7E906}"/>
                  </a:ext>
                </a:extLst>
              </p:cNvPr>
              <p:cNvSpPr/>
              <p:nvPr/>
            </p:nvSpPr>
            <p:spPr>
              <a:xfrm>
                <a:off x="5604785" y="3190109"/>
                <a:ext cx="65470" cy="372111"/>
              </a:xfrm>
              <a:custGeom>
                <a:avLst/>
                <a:gdLst/>
                <a:ahLst/>
                <a:cxnLst/>
                <a:rect l="l" t="t" r="r" b="b"/>
                <a:pathLst>
                  <a:path w="2450" h="13925" extrusionOk="0">
                    <a:moveTo>
                      <a:pt x="901" y="0"/>
                    </a:moveTo>
                    <a:cubicBezTo>
                      <a:pt x="630" y="0"/>
                      <a:pt x="399" y="295"/>
                      <a:pt x="384" y="678"/>
                    </a:cubicBezTo>
                    <a:lnTo>
                      <a:pt x="17" y="12716"/>
                    </a:lnTo>
                    <a:cubicBezTo>
                      <a:pt x="0" y="13033"/>
                      <a:pt x="150" y="13324"/>
                      <a:pt x="375" y="13424"/>
                    </a:cubicBezTo>
                    <a:lnTo>
                      <a:pt x="1467" y="13891"/>
                    </a:lnTo>
                    <a:cubicBezTo>
                      <a:pt x="1519" y="13914"/>
                      <a:pt x="1571" y="13924"/>
                      <a:pt x="1623" y="13924"/>
                    </a:cubicBezTo>
                    <a:cubicBezTo>
                      <a:pt x="1893" y="13924"/>
                      <a:pt x="2135" y="13631"/>
                      <a:pt x="2142" y="13233"/>
                    </a:cubicBezTo>
                    <a:lnTo>
                      <a:pt x="2192" y="11183"/>
                    </a:lnTo>
                    <a:lnTo>
                      <a:pt x="2200" y="11033"/>
                    </a:lnTo>
                    <a:lnTo>
                      <a:pt x="2208" y="10533"/>
                    </a:lnTo>
                    <a:lnTo>
                      <a:pt x="2217" y="10383"/>
                    </a:lnTo>
                    <a:lnTo>
                      <a:pt x="2225" y="9892"/>
                    </a:lnTo>
                    <a:lnTo>
                      <a:pt x="2233" y="9742"/>
                    </a:lnTo>
                    <a:lnTo>
                      <a:pt x="2242" y="9234"/>
                    </a:lnTo>
                    <a:lnTo>
                      <a:pt x="2250" y="9092"/>
                    </a:lnTo>
                    <a:lnTo>
                      <a:pt x="2258" y="8592"/>
                    </a:lnTo>
                    <a:lnTo>
                      <a:pt x="2258" y="8442"/>
                    </a:lnTo>
                    <a:lnTo>
                      <a:pt x="2275" y="7942"/>
                    </a:lnTo>
                    <a:lnTo>
                      <a:pt x="2275" y="7792"/>
                    </a:lnTo>
                    <a:lnTo>
                      <a:pt x="2292" y="7293"/>
                    </a:lnTo>
                    <a:lnTo>
                      <a:pt x="2292" y="7143"/>
                    </a:lnTo>
                    <a:lnTo>
                      <a:pt x="2308" y="6643"/>
                    </a:lnTo>
                    <a:lnTo>
                      <a:pt x="2308" y="6501"/>
                    </a:lnTo>
                    <a:lnTo>
                      <a:pt x="2325" y="6001"/>
                    </a:lnTo>
                    <a:lnTo>
                      <a:pt x="2325" y="5851"/>
                    </a:lnTo>
                    <a:lnTo>
                      <a:pt x="2333" y="5360"/>
                    </a:lnTo>
                    <a:lnTo>
                      <a:pt x="2342" y="5210"/>
                    </a:lnTo>
                    <a:lnTo>
                      <a:pt x="2350" y="4710"/>
                    </a:lnTo>
                    <a:lnTo>
                      <a:pt x="2358" y="4568"/>
                    </a:lnTo>
                    <a:lnTo>
                      <a:pt x="2367" y="4060"/>
                    </a:lnTo>
                    <a:lnTo>
                      <a:pt x="2375" y="3910"/>
                    </a:lnTo>
                    <a:lnTo>
                      <a:pt x="2383" y="3419"/>
                    </a:lnTo>
                    <a:lnTo>
                      <a:pt x="2392" y="3269"/>
                    </a:lnTo>
                    <a:lnTo>
                      <a:pt x="2400" y="2785"/>
                    </a:lnTo>
                    <a:lnTo>
                      <a:pt x="2408" y="2636"/>
                    </a:lnTo>
                    <a:lnTo>
                      <a:pt x="2417" y="2136"/>
                    </a:lnTo>
                    <a:lnTo>
                      <a:pt x="2417" y="1986"/>
                    </a:lnTo>
                    <a:lnTo>
                      <a:pt x="2433" y="1477"/>
                    </a:lnTo>
                    <a:lnTo>
                      <a:pt x="2433" y="1336"/>
                    </a:lnTo>
                    <a:lnTo>
                      <a:pt x="2441" y="969"/>
                    </a:lnTo>
                    <a:cubicBezTo>
                      <a:pt x="2450" y="611"/>
                      <a:pt x="2267" y="294"/>
                      <a:pt x="2008" y="236"/>
                    </a:cubicBezTo>
                    <a:lnTo>
                      <a:pt x="992" y="11"/>
                    </a:lnTo>
                    <a:cubicBezTo>
                      <a:pt x="961" y="4"/>
                      <a:pt x="93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7;p66">
                <a:extLst>
                  <a:ext uri="{FF2B5EF4-FFF2-40B4-BE49-F238E27FC236}">
                    <a16:creationId xmlns:a16="http://schemas.microsoft.com/office/drawing/2014/main" id="{8E3A0E2F-A920-4956-B032-DB51B716B799}"/>
                  </a:ext>
                </a:extLst>
              </p:cNvPr>
              <p:cNvSpPr/>
              <p:nvPr/>
            </p:nvSpPr>
            <p:spPr>
              <a:xfrm>
                <a:off x="5655985" y="3222416"/>
                <a:ext cx="13842" cy="7188"/>
              </a:xfrm>
              <a:custGeom>
                <a:avLst/>
                <a:gdLst/>
                <a:ahLst/>
                <a:cxnLst/>
                <a:rect l="l" t="t" r="r" b="b"/>
                <a:pathLst>
                  <a:path w="518" h="269" extrusionOk="0">
                    <a:moveTo>
                      <a:pt x="57" y="1"/>
                    </a:moveTo>
                    <a:cubicBezTo>
                      <a:pt x="29" y="1"/>
                      <a:pt x="8" y="30"/>
                      <a:pt x="1" y="60"/>
                    </a:cubicBezTo>
                    <a:cubicBezTo>
                      <a:pt x="1" y="102"/>
                      <a:pt x="17" y="144"/>
                      <a:pt x="42" y="152"/>
                    </a:cubicBezTo>
                    <a:lnTo>
                      <a:pt x="509" y="268"/>
                    </a:lnTo>
                    <a:lnTo>
                      <a:pt x="517" y="268"/>
                    </a:lnTo>
                    <a:lnTo>
                      <a:pt x="517" y="127"/>
                    </a:lnTo>
                    <a:lnTo>
                      <a:pt x="67" y="2"/>
                    </a:lnTo>
                    <a:cubicBezTo>
                      <a:pt x="64" y="1"/>
                      <a:pt x="60" y="1"/>
                      <a:pt x="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8;p66">
                <a:extLst>
                  <a:ext uri="{FF2B5EF4-FFF2-40B4-BE49-F238E27FC236}">
                    <a16:creationId xmlns:a16="http://schemas.microsoft.com/office/drawing/2014/main" id="{897F95C7-852E-4C03-BB9E-06D3A82BF276}"/>
                  </a:ext>
                </a:extLst>
              </p:cNvPr>
              <p:cNvSpPr/>
              <p:nvPr/>
            </p:nvSpPr>
            <p:spPr>
              <a:xfrm>
                <a:off x="5655317" y="3239786"/>
                <a:ext cx="14056" cy="7402"/>
              </a:xfrm>
              <a:custGeom>
                <a:avLst/>
                <a:gdLst/>
                <a:ahLst/>
                <a:cxnLst/>
                <a:rect l="l" t="t" r="r" b="b"/>
                <a:pathLst>
                  <a:path w="526" h="277" extrusionOk="0">
                    <a:moveTo>
                      <a:pt x="59" y="0"/>
                    </a:moveTo>
                    <a:cubicBezTo>
                      <a:pt x="37" y="0"/>
                      <a:pt x="16" y="30"/>
                      <a:pt x="9" y="60"/>
                    </a:cubicBezTo>
                    <a:cubicBezTo>
                      <a:pt x="1" y="102"/>
                      <a:pt x="26" y="143"/>
                      <a:pt x="51" y="143"/>
                    </a:cubicBezTo>
                    <a:lnTo>
                      <a:pt x="517" y="268"/>
                    </a:lnTo>
                    <a:cubicBezTo>
                      <a:pt x="517" y="277"/>
                      <a:pt x="526" y="277"/>
                      <a:pt x="526" y="277"/>
                    </a:cubicBezTo>
                    <a:lnTo>
                      <a:pt x="526" y="127"/>
                    </a:lnTo>
                    <a:lnTo>
                      <a:pt x="67" y="2"/>
                    </a:lnTo>
                    <a:cubicBezTo>
                      <a:pt x="65" y="1"/>
                      <a:pt x="62"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9;p66">
                <a:extLst>
                  <a:ext uri="{FF2B5EF4-FFF2-40B4-BE49-F238E27FC236}">
                    <a16:creationId xmlns:a16="http://schemas.microsoft.com/office/drawing/2014/main" id="{EDB2E1F4-B518-4223-8ECF-D3CED15416FB}"/>
                  </a:ext>
                </a:extLst>
              </p:cNvPr>
              <p:cNvSpPr/>
              <p:nvPr/>
            </p:nvSpPr>
            <p:spPr>
              <a:xfrm>
                <a:off x="5654863" y="3257155"/>
                <a:ext cx="14297" cy="7402"/>
              </a:xfrm>
              <a:custGeom>
                <a:avLst/>
                <a:gdLst/>
                <a:ahLst/>
                <a:cxnLst/>
                <a:rect l="l" t="t" r="r" b="b"/>
                <a:pathLst>
                  <a:path w="535" h="277" extrusionOk="0">
                    <a:moveTo>
                      <a:pt x="60" y="0"/>
                    </a:moveTo>
                    <a:cubicBezTo>
                      <a:pt x="38" y="0"/>
                      <a:pt x="17" y="30"/>
                      <a:pt x="9" y="60"/>
                    </a:cubicBezTo>
                    <a:cubicBezTo>
                      <a:pt x="1" y="102"/>
                      <a:pt x="26" y="143"/>
                      <a:pt x="51" y="152"/>
                    </a:cubicBezTo>
                    <a:lnTo>
                      <a:pt x="518" y="268"/>
                    </a:lnTo>
                    <a:cubicBezTo>
                      <a:pt x="518" y="268"/>
                      <a:pt x="526" y="276"/>
                      <a:pt x="526" y="276"/>
                    </a:cubicBezTo>
                    <a:lnTo>
                      <a:pt x="534" y="127"/>
                    </a:lnTo>
                    <a:lnTo>
                      <a:pt x="68" y="2"/>
                    </a:lnTo>
                    <a:cubicBezTo>
                      <a:pt x="65" y="1"/>
                      <a:pt x="62"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30;p66">
                <a:extLst>
                  <a:ext uri="{FF2B5EF4-FFF2-40B4-BE49-F238E27FC236}">
                    <a16:creationId xmlns:a16="http://schemas.microsoft.com/office/drawing/2014/main" id="{2E6F7805-C6B9-40B6-AB92-D71B5E9E6A4A}"/>
                  </a:ext>
                </a:extLst>
              </p:cNvPr>
              <p:cNvSpPr/>
              <p:nvPr/>
            </p:nvSpPr>
            <p:spPr>
              <a:xfrm>
                <a:off x="5654649" y="3274284"/>
                <a:ext cx="14056" cy="7188"/>
              </a:xfrm>
              <a:custGeom>
                <a:avLst/>
                <a:gdLst/>
                <a:ahLst/>
                <a:cxnLst/>
                <a:rect l="l" t="t" r="r" b="b"/>
                <a:pathLst>
                  <a:path w="526" h="269" extrusionOk="0">
                    <a:moveTo>
                      <a:pt x="55" y="0"/>
                    </a:moveTo>
                    <a:cubicBezTo>
                      <a:pt x="28" y="0"/>
                      <a:pt x="8" y="24"/>
                      <a:pt x="1" y="60"/>
                    </a:cubicBezTo>
                    <a:cubicBezTo>
                      <a:pt x="1" y="102"/>
                      <a:pt x="17" y="135"/>
                      <a:pt x="51" y="144"/>
                    </a:cubicBezTo>
                    <a:lnTo>
                      <a:pt x="509" y="269"/>
                    </a:lnTo>
                    <a:lnTo>
                      <a:pt x="517" y="269"/>
                    </a:lnTo>
                    <a:lnTo>
                      <a:pt x="526" y="119"/>
                    </a:lnTo>
                    <a:lnTo>
                      <a:pt x="67" y="2"/>
                    </a:lnTo>
                    <a:cubicBezTo>
                      <a:pt x="63" y="1"/>
                      <a:pt x="5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31;p66">
                <a:extLst>
                  <a:ext uri="{FF2B5EF4-FFF2-40B4-BE49-F238E27FC236}">
                    <a16:creationId xmlns:a16="http://schemas.microsoft.com/office/drawing/2014/main" id="{5E31EC19-4749-430D-A9C0-9D67C8802E82}"/>
                  </a:ext>
                </a:extLst>
              </p:cNvPr>
              <p:cNvSpPr/>
              <p:nvPr/>
            </p:nvSpPr>
            <p:spPr>
              <a:xfrm>
                <a:off x="5654195" y="3291413"/>
                <a:ext cx="14056" cy="7215"/>
              </a:xfrm>
              <a:custGeom>
                <a:avLst/>
                <a:gdLst/>
                <a:ahLst/>
                <a:cxnLst/>
                <a:rect l="l" t="t" r="r" b="b"/>
                <a:pathLst>
                  <a:path w="526" h="270" extrusionOk="0">
                    <a:moveTo>
                      <a:pt x="58" y="1"/>
                    </a:moveTo>
                    <a:cubicBezTo>
                      <a:pt x="34" y="1"/>
                      <a:pt x="8" y="25"/>
                      <a:pt x="1" y="61"/>
                    </a:cubicBezTo>
                    <a:cubicBezTo>
                      <a:pt x="1" y="103"/>
                      <a:pt x="18" y="136"/>
                      <a:pt x="51" y="144"/>
                    </a:cubicBezTo>
                    <a:lnTo>
                      <a:pt x="509" y="269"/>
                    </a:lnTo>
                    <a:lnTo>
                      <a:pt x="518" y="269"/>
                    </a:lnTo>
                    <a:lnTo>
                      <a:pt x="526" y="119"/>
                    </a:lnTo>
                    <a:lnTo>
                      <a:pt x="68" y="3"/>
                    </a:lnTo>
                    <a:cubicBezTo>
                      <a:pt x="64" y="1"/>
                      <a:pt x="61"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32;p66">
                <a:extLst>
                  <a:ext uri="{FF2B5EF4-FFF2-40B4-BE49-F238E27FC236}">
                    <a16:creationId xmlns:a16="http://schemas.microsoft.com/office/drawing/2014/main" id="{1A003D96-DBC6-481C-ADB5-EA894630FA0C}"/>
                  </a:ext>
                </a:extLst>
              </p:cNvPr>
              <p:cNvSpPr/>
              <p:nvPr/>
            </p:nvSpPr>
            <p:spPr>
              <a:xfrm>
                <a:off x="5653767" y="3308783"/>
                <a:ext cx="14056" cy="7188"/>
              </a:xfrm>
              <a:custGeom>
                <a:avLst/>
                <a:gdLst/>
                <a:ahLst/>
                <a:cxnLst/>
                <a:rect l="l" t="t" r="r" b="b"/>
                <a:pathLst>
                  <a:path w="526" h="269" extrusionOk="0">
                    <a:moveTo>
                      <a:pt x="54" y="1"/>
                    </a:moveTo>
                    <a:cubicBezTo>
                      <a:pt x="27" y="1"/>
                      <a:pt x="8" y="24"/>
                      <a:pt x="0" y="61"/>
                    </a:cubicBezTo>
                    <a:cubicBezTo>
                      <a:pt x="0" y="102"/>
                      <a:pt x="17" y="136"/>
                      <a:pt x="50" y="144"/>
                    </a:cubicBezTo>
                    <a:lnTo>
                      <a:pt x="509" y="269"/>
                    </a:lnTo>
                    <a:lnTo>
                      <a:pt x="517" y="269"/>
                    </a:lnTo>
                    <a:lnTo>
                      <a:pt x="525" y="127"/>
                    </a:lnTo>
                    <a:lnTo>
                      <a:pt x="67" y="2"/>
                    </a:lnTo>
                    <a:cubicBezTo>
                      <a:pt x="63" y="1"/>
                      <a:pt x="59"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3;p66">
                <a:extLst>
                  <a:ext uri="{FF2B5EF4-FFF2-40B4-BE49-F238E27FC236}">
                    <a16:creationId xmlns:a16="http://schemas.microsoft.com/office/drawing/2014/main" id="{C4E2E5B0-1FE7-44C0-AD2C-930AB79652C0}"/>
                  </a:ext>
                </a:extLst>
              </p:cNvPr>
              <p:cNvSpPr/>
              <p:nvPr/>
            </p:nvSpPr>
            <p:spPr>
              <a:xfrm>
                <a:off x="5653313" y="3326152"/>
                <a:ext cx="14056" cy="7188"/>
              </a:xfrm>
              <a:custGeom>
                <a:avLst/>
                <a:gdLst/>
                <a:ahLst/>
                <a:cxnLst/>
                <a:rect l="l" t="t" r="r" b="b"/>
                <a:pathLst>
                  <a:path w="526" h="269" extrusionOk="0">
                    <a:moveTo>
                      <a:pt x="63" y="1"/>
                    </a:moveTo>
                    <a:cubicBezTo>
                      <a:pt x="36" y="1"/>
                      <a:pt x="16" y="24"/>
                      <a:pt x="9" y="60"/>
                    </a:cubicBezTo>
                    <a:cubicBezTo>
                      <a:pt x="1" y="102"/>
                      <a:pt x="26" y="135"/>
                      <a:pt x="51" y="144"/>
                    </a:cubicBezTo>
                    <a:lnTo>
                      <a:pt x="517" y="269"/>
                    </a:lnTo>
                    <a:lnTo>
                      <a:pt x="526" y="119"/>
                    </a:lnTo>
                    <a:lnTo>
                      <a:pt x="76" y="2"/>
                    </a:lnTo>
                    <a:cubicBezTo>
                      <a:pt x="71" y="1"/>
                      <a:pt x="67"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4;p66">
                <a:extLst>
                  <a:ext uri="{FF2B5EF4-FFF2-40B4-BE49-F238E27FC236}">
                    <a16:creationId xmlns:a16="http://schemas.microsoft.com/office/drawing/2014/main" id="{A7F07A76-D661-4B59-B11A-7AB6A9C66980}"/>
                  </a:ext>
                </a:extLst>
              </p:cNvPr>
              <p:cNvSpPr/>
              <p:nvPr/>
            </p:nvSpPr>
            <p:spPr>
              <a:xfrm>
                <a:off x="5652859" y="3343308"/>
                <a:ext cx="14056" cy="7188"/>
              </a:xfrm>
              <a:custGeom>
                <a:avLst/>
                <a:gdLst/>
                <a:ahLst/>
                <a:cxnLst/>
                <a:rect l="l" t="t" r="r" b="b"/>
                <a:pathLst>
                  <a:path w="526" h="269" extrusionOk="0">
                    <a:moveTo>
                      <a:pt x="58" y="0"/>
                    </a:moveTo>
                    <a:cubicBezTo>
                      <a:pt x="35" y="0"/>
                      <a:pt x="9" y="24"/>
                      <a:pt x="9" y="60"/>
                    </a:cubicBezTo>
                    <a:cubicBezTo>
                      <a:pt x="1" y="102"/>
                      <a:pt x="18" y="135"/>
                      <a:pt x="51" y="143"/>
                    </a:cubicBezTo>
                    <a:lnTo>
                      <a:pt x="509" y="268"/>
                    </a:lnTo>
                    <a:lnTo>
                      <a:pt x="526" y="268"/>
                    </a:lnTo>
                    <a:lnTo>
                      <a:pt x="526" y="118"/>
                    </a:lnTo>
                    <a:lnTo>
                      <a:pt x="68" y="2"/>
                    </a:lnTo>
                    <a:cubicBezTo>
                      <a:pt x="64" y="1"/>
                      <a:pt x="61" y="0"/>
                      <a:pt x="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5;p66">
                <a:extLst>
                  <a:ext uri="{FF2B5EF4-FFF2-40B4-BE49-F238E27FC236}">
                    <a16:creationId xmlns:a16="http://schemas.microsoft.com/office/drawing/2014/main" id="{19E254E5-9217-4923-9C6B-A659DC679503}"/>
                  </a:ext>
                </a:extLst>
              </p:cNvPr>
              <p:cNvSpPr/>
              <p:nvPr/>
            </p:nvSpPr>
            <p:spPr>
              <a:xfrm>
                <a:off x="5652431" y="3360437"/>
                <a:ext cx="14056" cy="7188"/>
              </a:xfrm>
              <a:custGeom>
                <a:avLst/>
                <a:gdLst/>
                <a:ahLst/>
                <a:cxnLst/>
                <a:rect l="l" t="t" r="r" b="b"/>
                <a:pathLst>
                  <a:path w="526" h="269" extrusionOk="0">
                    <a:moveTo>
                      <a:pt x="57" y="1"/>
                    </a:moveTo>
                    <a:cubicBezTo>
                      <a:pt x="36" y="1"/>
                      <a:pt x="16" y="24"/>
                      <a:pt x="9" y="60"/>
                    </a:cubicBezTo>
                    <a:cubicBezTo>
                      <a:pt x="0" y="102"/>
                      <a:pt x="25" y="144"/>
                      <a:pt x="50" y="144"/>
                    </a:cubicBezTo>
                    <a:lnTo>
                      <a:pt x="517" y="269"/>
                    </a:lnTo>
                    <a:lnTo>
                      <a:pt x="525" y="269"/>
                    </a:lnTo>
                    <a:lnTo>
                      <a:pt x="525" y="127"/>
                    </a:lnTo>
                    <a:lnTo>
                      <a:pt x="67" y="2"/>
                    </a:lnTo>
                    <a:cubicBezTo>
                      <a:pt x="64" y="1"/>
                      <a:pt x="61" y="1"/>
                      <a:pt x="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6;p66">
                <a:extLst>
                  <a:ext uri="{FF2B5EF4-FFF2-40B4-BE49-F238E27FC236}">
                    <a16:creationId xmlns:a16="http://schemas.microsoft.com/office/drawing/2014/main" id="{5DBE6000-876F-42C3-8437-A4FA1277232E}"/>
                  </a:ext>
                </a:extLst>
              </p:cNvPr>
              <p:cNvSpPr/>
              <p:nvPr/>
            </p:nvSpPr>
            <p:spPr>
              <a:xfrm>
                <a:off x="5651977" y="3377726"/>
                <a:ext cx="14056" cy="7269"/>
              </a:xfrm>
              <a:custGeom>
                <a:avLst/>
                <a:gdLst/>
                <a:ahLst/>
                <a:cxnLst/>
                <a:rect l="l" t="t" r="r" b="b"/>
                <a:pathLst>
                  <a:path w="526" h="272" extrusionOk="0">
                    <a:moveTo>
                      <a:pt x="54" y="1"/>
                    </a:moveTo>
                    <a:cubicBezTo>
                      <a:pt x="34" y="1"/>
                      <a:pt x="16" y="29"/>
                      <a:pt x="9" y="63"/>
                    </a:cubicBezTo>
                    <a:cubicBezTo>
                      <a:pt x="1" y="97"/>
                      <a:pt x="17" y="138"/>
                      <a:pt x="51" y="147"/>
                    </a:cubicBezTo>
                    <a:lnTo>
                      <a:pt x="517" y="272"/>
                    </a:lnTo>
                    <a:lnTo>
                      <a:pt x="526" y="272"/>
                    </a:lnTo>
                    <a:lnTo>
                      <a:pt x="526" y="122"/>
                    </a:lnTo>
                    <a:lnTo>
                      <a:pt x="67" y="5"/>
                    </a:lnTo>
                    <a:cubicBezTo>
                      <a:pt x="63" y="2"/>
                      <a:pt x="58"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7;p66">
                <a:extLst>
                  <a:ext uri="{FF2B5EF4-FFF2-40B4-BE49-F238E27FC236}">
                    <a16:creationId xmlns:a16="http://schemas.microsoft.com/office/drawing/2014/main" id="{32E777D5-EAF1-435D-B45A-0B8F20E6A419}"/>
                  </a:ext>
                </a:extLst>
              </p:cNvPr>
              <p:cNvSpPr/>
              <p:nvPr/>
            </p:nvSpPr>
            <p:spPr>
              <a:xfrm>
                <a:off x="5651549" y="3395176"/>
                <a:ext cx="14029" cy="7188"/>
              </a:xfrm>
              <a:custGeom>
                <a:avLst/>
                <a:gdLst/>
                <a:ahLst/>
                <a:cxnLst/>
                <a:rect l="l" t="t" r="r" b="b"/>
                <a:pathLst>
                  <a:path w="525" h="269" extrusionOk="0">
                    <a:moveTo>
                      <a:pt x="63" y="0"/>
                    </a:moveTo>
                    <a:cubicBezTo>
                      <a:pt x="35" y="0"/>
                      <a:pt x="16" y="24"/>
                      <a:pt x="8" y="60"/>
                    </a:cubicBezTo>
                    <a:cubicBezTo>
                      <a:pt x="0" y="102"/>
                      <a:pt x="25" y="135"/>
                      <a:pt x="50" y="143"/>
                    </a:cubicBezTo>
                    <a:lnTo>
                      <a:pt x="517" y="268"/>
                    </a:lnTo>
                    <a:lnTo>
                      <a:pt x="525" y="268"/>
                    </a:lnTo>
                    <a:lnTo>
                      <a:pt x="525" y="118"/>
                    </a:lnTo>
                    <a:lnTo>
                      <a:pt x="75" y="2"/>
                    </a:lnTo>
                    <a:cubicBezTo>
                      <a:pt x="71" y="1"/>
                      <a:pt x="67"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8;p66">
                <a:extLst>
                  <a:ext uri="{FF2B5EF4-FFF2-40B4-BE49-F238E27FC236}">
                    <a16:creationId xmlns:a16="http://schemas.microsoft.com/office/drawing/2014/main" id="{94B44E60-1DBC-4BA5-8370-763C5A316F7F}"/>
                  </a:ext>
                </a:extLst>
              </p:cNvPr>
              <p:cNvSpPr/>
              <p:nvPr/>
            </p:nvSpPr>
            <p:spPr>
              <a:xfrm>
                <a:off x="5651095" y="3412546"/>
                <a:ext cx="14056" cy="7188"/>
              </a:xfrm>
              <a:custGeom>
                <a:avLst/>
                <a:gdLst/>
                <a:ahLst/>
                <a:cxnLst/>
                <a:rect l="l" t="t" r="r" b="b"/>
                <a:pathLst>
                  <a:path w="526" h="269" extrusionOk="0">
                    <a:moveTo>
                      <a:pt x="57" y="0"/>
                    </a:moveTo>
                    <a:cubicBezTo>
                      <a:pt x="34" y="0"/>
                      <a:pt x="9" y="24"/>
                      <a:pt x="9" y="60"/>
                    </a:cubicBezTo>
                    <a:cubicBezTo>
                      <a:pt x="0" y="93"/>
                      <a:pt x="17" y="135"/>
                      <a:pt x="50" y="143"/>
                    </a:cubicBezTo>
                    <a:lnTo>
                      <a:pt x="517" y="268"/>
                    </a:lnTo>
                    <a:lnTo>
                      <a:pt x="525" y="268"/>
                    </a:lnTo>
                    <a:lnTo>
                      <a:pt x="525" y="118"/>
                    </a:lnTo>
                    <a:lnTo>
                      <a:pt x="67" y="2"/>
                    </a:lnTo>
                    <a:cubicBezTo>
                      <a:pt x="64" y="1"/>
                      <a:pt x="60" y="0"/>
                      <a:pt x="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9;p66">
                <a:extLst>
                  <a:ext uri="{FF2B5EF4-FFF2-40B4-BE49-F238E27FC236}">
                    <a16:creationId xmlns:a16="http://schemas.microsoft.com/office/drawing/2014/main" id="{169F66C4-7416-4907-872A-EF4E6B662176}"/>
                  </a:ext>
                </a:extLst>
              </p:cNvPr>
              <p:cNvSpPr/>
              <p:nvPr/>
            </p:nvSpPr>
            <p:spPr>
              <a:xfrm>
                <a:off x="5650641" y="3429675"/>
                <a:ext cx="14270" cy="7188"/>
              </a:xfrm>
              <a:custGeom>
                <a:avLst/>
                <a:gdLst/>
                <a:ahLst/>
                <a:cxnLst/>
                <a:rect l="l" t="t" r="r" b="b"/>
                <a:pathLst>
                  <a:path w="534" h="269" extrusionOk="0">
                    <a:moveTo>
                      <a:pt x="59" y="1"/>
                    </a:moveTo>
                    <a:cubicBezTo>
                      <a:pt x="36" y="1"/>
                      <a:pt x="9" y="31"/>
                      <a:pt x="9" y="60"/>
                    </a:cubicBezTo>
                    <a:cubicBezTo>
                      <a:pt x="1" y="102"/>
                      <a:pt x="17" y="144"/>
                      <a:pt x="51" y="144"/>
                    </a:cubicBezTo>
                    <a:lnTo>
                      <a:pt x="509" y="269"/>
                    </a:lnTo>
                    <a:lnTo>
                      <a:pt x="526" y="269"/>
                    </a:lnTo>
                    <a:lnTo>
                      <a:pt x="534" y="127"/>
                    </a:lnTo>
                    <a:lnTo>
                      <a:pt x="67" y="2"/>
                    </a:lnTo>
                    <a:cubicBezTo>
                      <a:pt x="65" y="1"/>
                      <a:pt x="62"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40;p66">
                <a:extLst>
                  <a:ext uri="{FF2B5EF4-FFF2-40B4-BE49-F238E27FC236}">
                    <a16:creationId xmlns:a16="http://schemas.microsoft.com/office/drawing/2014/main" id="{69BAFFB9-72FC-4CEA-AB51-FD27194E400D}"/>
                  </a:ext>
                </a:extLst>
              </p:cNvPr>
              <p:cNvSpPr/>
              <p:nvPr/>
            </p:nvSpPr>
            <p:spPr>
              <a:xfrm>
                <a:off x="5650427" y="3447258"/>
                <a:ext cx="14056" cy="7188"/>
              </a:xfrm>
              <a:custGeom>
                <a:avLst/>
                <a:gdLst/>
                <a:ahLst/>
                <a:cxnLst/>
                <a:rect l="l" t="t" r="r" b="b"/>
                <a:pathLst>
                  <a:path w="526" h="269" extrusionOk="0">
                    <a:moveTo>
                      <a:pt x="55" y="1"/>
                    </a:moveTo>
                    <a:cubicBezTo>
                      <a:pt x="28" y="1"/>
                      <a:pt x="9" y="24"/>
                      <a:pt x="9" y="61"/>
                    </a:cubicBezTo>
                    <a:cubicBezTo>
                      <a:pt x="0" y="94"/>
                      <a:pt x="17" y="136"/>
                      <a:pt x="50" y="144"/>
                    </a:cubicBezTo>
                    <a:lnTo>
                      <a:pt x="509" y="269"/>
                    </a:lnTo>
                    <a:lnTo>
                      <a:pt x="517" y="269"/>
                    </a:lnTo>
                    <a:lnTo>
                      <a:pt x="525" y="119"/>
                    </a:lnTo>
                    <a:lnTo>
                      <a:pt x="67" y="2"/>
                    </a:lnTo>
                    <a:cubicBezTo>
                      <a:pt x="63" y="1"/>
                      <a:pt x="5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41;p66">
                <a:extLst>
                  <a:ext uri="{FF2B5EF4-FFF2-40B4-BE49-F238E27FC236}">
                    <a16:creationId xmlns:a16="http://schemas.microsoft.com/office/drawing/2014/main" id="{0CCD6A78-FA19-4E3B-A2A2-54C39779418A}"/>
                  </a:ext>
                </a:extLst>
              </p:cNvPr>
              <p:cNvSpPr/>
              <p:nvPr/>
            </p:nvSpPr>
            <p:spPr>
              <a:xfrm>
                <a:off x="5649973" y="3464414"/>
                <a:ext cx="14056" cy="7188"/>
              </a:xfrm>
              <a:custGeom>
                <a:avLst/>
                <a:gdLst/>
                <a:ahLst/>
                <a:cxnLst/>
                <a:rect l="l" t="t" r="r" b="b"/>
                <a:pathLst>
                  <a:path w="526" h="269" extrusionOk="0">
                    <a:moveTo>
                      <a:pt x="57" y="0"/>
                    </a:moveTo>
                    <a:cubicBezTo>
                      <a:pt x="34" y="0"/>
                      <a:pt x="9" y="24"/>
                      <a:pt x="9" y="60"/>
                    </a:cubicBezTo>
                    <a:cubicBezTo>
                      <a:pt x="1" y="102"/>
                      <a:pt x="17" y="135"/>
                      <a:pt x="51" y="143"/>
                    </a:cubicBezTo>
                    <a:lnTo>
                      <a:pt x="509" y="268"/>
                    </a:lnTo>
                    <a:lnTo>
                      <a:pt x="517" y="268"/>
                    </a:lnTo>
                    <a:lnTo>
                      <a:pt x="526" y="118"/>
                    </a:lnTo>
                    <a:lnTo>
                      <a:pt x="67" y="2"/>
                    </a:lnTo>
                    <a:cubicBezTo>
                      <a:pt x="64" y="1"/>
                      <a:pt x="61" y="0"/>
                      <a:pt x="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42;p66">
                <a:extLst>
                  <a:ext uri="{FF2B5EF4-FFF2-40B4-BE49-F238E27FC236}">
                    <a16:creationId xmlns:a16="http://schemas.microsoft.com/office/drawing/2014/main" id="{313E2CE8-59E8-45FD-8AEE-285A1634D5D7}"/>
                  </a:ext>
                </a:extLst>
              </p:cNvPr>
              <p:cNvSpPr/>
              <p:nvPr/>
            </p:nvSpPr>
            <p:spPr>
              <a:xfrm>
                <a:off x="5649545" y="3481756"/>
                <a:ext cx="14029" cy="7215"/>
              </a:xfrm>
              <a:custGeom>
                <a:avLst/>
                <a:gdLst/>
                <a:ahLst/>
                <a:cxnLst/>
                <a:rect l="l" t="t" r="r" b="b"/>
                <a:pathLst>
                  <a:path w="525" h="270" extrusionOk="0">
                    <a:moveTo>
                      <a:pt x="57" y="1"/>
                    </a:moveTo>
                    <a:cubicBezTo>
                      <a:pt x="33" y="1"/>
                      <a:pt x="7" y="25"/>
                      <a:pt x="0" y="61"/>
                    </a:cubicBezTo>
                    <a:cubicBezTo>
                      <a:pt x="0" y="103"/>
                      <a:pt x="17" y="136"/>
                      <a:pt x="50" y="144"/>
                    </a:cubicBezTo>
                    <a:lnTo>
                      <a:pt x="508" y="269"/>
                    </a:lnTo>
                    <a:lnTo>
                      <a:pt x="517" y="269"/>
                    </a:lnTo>
                    <a:lnTo>
                      <a:pt x="525" y="119"/>
                    </a:lnTo>
                    <a:lnTo>
                      <a:pt x="67" y="3"/>
                    </a:lnTo>
                    <a:cubicBezTo>
                      <a:pt x="63" y="2"/>
                      <a:pt x="60" y="1"/>
                      <a:pt x="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3;p66">
                <a:extLst>
                  <a:ext uri="{FF2B5EF4-FFF2-40B4-BE49-F238E27FC236}">
                    <a16:creationId xmlns:a16="http://schemas.microsoft.com/office/drawing/2014/main" id="{CFBF1A55-6C08-4365-ACC7-00A327C7B315}"/>
                  </a:ext>
                </a:extLst>
              </p:cNvPr>
              <p:cNvSpPr/>
              <p:nvPr/>
            </p:nvSpPr>
            <p:spPr>
              <a:xfrm>
                <a:off x="5127925" y="3842454"/>
                <a:ext cx="307015" cy="176796"/>
              </a:xfrm>
              <a:custGeom>
                <a:avLst/>
                <a:gdLst/>
                <a:ahLst/>
                <a:cxnLst/>
                <a:rect l="l" t="t" r="r" b="b"/>
                <a:pathLst>
                  <a:path w="11489" h="6616" extrusionOk="0">
                    <a:moveTo>
                      <a:pt x="0" y="4666"/>
                    </a:moveTo>
                    <a:lnTo>
                      <a:pt x="3399" y="6616"/>
                    </a:lnTo>
                    <a:lnTo>
                      <a:pt x="11489" y="1967"/>
                    </a:lnTo>
                    <a:lnTo>
                      <a:pt x="8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44;p66">
                <a:extLst>
                  <a:ext uri="{FF2B5EF4-FFF2-40B4-BE49-F238E27FC236}">
                    <a16:creationId xmlns:a16="http://schemas.microsoft.com/office/drawing/2014/main" id="{3B0D2FBE-4C63-4651-8020-6DD080BD5B3B}"/>
                  </a:ext>
                </a:extLst>
              </p:cNvPr>
              <p:cNvSpPr/>
              <p:nvPr/>
            </p:nvSpPr>
            <p:spPr>
              <a:xfrm>
                <a:off x="5150185" y="3470453"/>
                <a:ext cx="213299" cy="156754"/>
              </a:xfrm>
              <a:custGeom>
                <a:avLst/>
                <a:gdLst/>
                <a:ahLst/>
                <a:cxnLst/>
                <a:rect l="l" t="t" r="r" b="b"/>
                <a:pathLst>
                  <a:path w="7982" h="5866" extrusionOk="0">
                    <a:moveTo>
                      <a:pt x="7702" y="0"/>
                    </a:moveTo>
                    <a:cubicBezTo>
                      <a:pt x="7654" y="0"/>
                      <a:pt x="7604" y="13"/>
                      <a:pt x="7557" y="42"/>
                    </a:cubicBezTo>
                    <a:lnTo>
                      <a:pt x="0" y="4391"/>
                    </a:lnTo>
                    <a:lnTo>
                      <a:pt x="2566" y="5866"/>
                    </a:lnTo>
                    <a:lnTo>
                      <a:pt x="7982" y="1450"/>
                    </a:lnTo>
                    <a:lnTo>
                      <a:pt x="7982" y="284"/>
                    </a:lnTo>
                    <a:cubicBezTo>
                      <a:pt x="7982" y="121"/>
                      <a:pt x="7849" y="0"/>
                      <a:pt x="7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45;p66">
                <a:extLst>
                  <a:ext uri="{FF2B5EF4-FFF2-40B4-BE49-F238E27FC236}">
                    <a16:creationId xmlns:a16="http://schemas.microsoft.com/office/drawing/2014/main" id="{7E5D8074-99E1-4D8D-B8D5-112E5C370146}"/>
                  </a:ext>
                </a:extLst>
              </p:cNvPr>
              <p:cNvSpPr/>
              <p:nvPr/>
            </p:nvSpPr>
            <p:spPr>
              <a:xfrm>
                <a:off x="5150185" y="3482932"/>
                <a:ext cx="273184" cy="157422"/>
              </a:xfrm>
              <a:custGeom>
                <a:avLst/>
                <a:gdLst/>
                <a:ahLst/>
                <a:cxnLst/>
                <a:rect l="l" t="t" r="r" b="b"/>
                <a:pathLst>
                  <a:path w="10223" h="5891" extrusionOk="0">
                    <a:moveTo>
                      <a:pt x="7515" y="0"/>
                    </a:moveTo>
                    <a:lnTo>
                      <a:pt x="0" y="4332"/>
                    </a:lnTo>
                    <a:lnTo>
                      <a:pt x="2708" y="5890"/>
                    </a:lnTo>
                    <a:lnTo>
                      <a:pt x="10223" y="1558"/>
                    </a:lnTo>
                    <a:lnTo>
                      <a:pt x="7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46;p66">
                <a:extLst>
                  <a:ext uri="{FF2B5EF4-FFF2-40B4-BE49-F238E27FC236}">
                    <a16:creationId xmlns:a16="http://schemas.microsoft.com/office/drawing/2014/main" id="{0C77BEA7-A203-46D4-ADF9-7CF66711EDEB}"/>
                  </a:ext>
                </a:extLst>
              </p:cNvPr>
              <p:cNvSpPr/>
              <p:nvPr/>
            </p:nvSpPr>
            <p:spPr>
              <a:xfrm>
                <a:off x="5127925" y="3464360"/>
                <a:ext cx="310355" cy="526193"/>
              </a:xfrm>
              <a:custGeom>
                <a:avLst/>
                <a:gdLst/>
                <a:ahLst/>
                <a:cxnLst/>
                <a:rect l="l" t="t" r="r" b="b"/>
                <a:pathLst>
                  <a:path w="11614" h="19691" extrusionOk="0">
                    <a:moveTo>
                      <a:pt x="8083" y="0"/>
                    </a:moveTo>
                    <a:cubicBezTo>
                      <a:pt x="8041" y="0"/>
                      <a:pt x="7999" y="11"/>
                      <a:pt x="7956" y="37"/>
                    </a:cubicBezTo>
                    <a:lnTo>
                      <a:pt x="0" y="4611"/>
                    </a:lnTo>
                    <a:lnTo>
                      <a:pt x="0" y="17974"/>
                    </a:lnTo>
                    <a:lnTo>
                      <a:pt x="2983" y="16258"/>
                    </a:lnTo>
                    <a:lnTo>
                      <a:pt x="2983" y="19690"/>
                    </a:lnTo>
                    <a:lnTo>
                      <a:pt x="11114" y="15008"/>
                    </a:lnTo>
                    <a:cubicBezTo>
                      <a:pt x="11264" y="14925"/>
                      <a:pt x="11356" y="14758"/>
                      <a:pt x="11356" y="14583"/>
                    </a:cubicBezTo>
                    <a:lnTo>
                      <a:pt x="11614" y="1987"/>
                    </a:lnTo>
                    <a:cubicBezTo>
                      <a:pt x="11614" y="1987"/>
                      <a:pt x="11372" y="1862"/>
                      <a:pt x="11256" y="1787"/>
                    </a:cubicBezTo>
                    <a:cubicBezTo>
                      <a:pt x="11198" y="1750"/>
                      <a:pt x="11126" y="1723"/>
                      <a:pt x="11054" y="1723"/>
                    </a:cubicBezTo>
                    <a:cubicBezTo>
                      <a:pt x="11012" y="1723"/>
                      <a:pt x="10970" y="1732"/>
                      <a:pt x="10931" y="1753"/>
                    </a:cubicBezTo>
                    <a:lnTo>
                      <a:pt x="3399" y="6094"/>
                    </a:lnTo>
                    <a:lnTo>
                      <a:pt x="833" y="4619"/>
                    </a:lnTo>
                    <a:lnTo>
                      <a:pt x="8390" y="270"/>
                    </a:lnTo>
                    <a:cubicBezTo>
                      <a:pt x="8435" y="243"/>
                      <a:pt x="8484" y="230"/>
                      <a:pt x="8531" y="230"/>
                    </a:cubicBezTo>
                    <a:cubicBezTo>
                      <a:pt x="8569" y="230"/>
                      <a:pt x="8606" y="239"/>
                      <a:pt x="8640" y="254"/>
                    </a:cubicBezTo>
                    <a:lnTo>
                      <a:pt x="8640" y="245"/>
                    </a:lnTo>
                    <a:cubicBezTo>
                      <a:pt x="8640" y="245"/>
                      <a:pt x="8373" y="120"/>
                      <a:pt x="8273" y="62"/>
                    </a:cubicBezTo>
                    <a:cubicBezTo>
                      <a:pt x="8212" y="27"/>
                      <a:pt x="8148" y="0"/>
                      <a:pt x="80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47;p66">
                <a:extLst>
                  <a:ext uri="{FF2B5EF4-FFF2-40B4-BE49-F238E27FC236}">
                    <a16:creationId xmlns:a16="http://schemas.microsoft.com/office/drawing/2014/main" id="{86090DD0-ED10-4A58-9245-E1A840121588}"/>
                  </a:ext>
                </a:extLst>
              </p:cNvPr>
              <p:cNvSpPr/>
              <p:nvPr/>
            </p:nvSpPr>
            <p:spPr>
              <a:xfrm>
                <a:off x="5127925" y="3587791"/>
                <a:ext cx="90857" cy="409202"/>
              </a:xfrm>
              <a:custGeom>
                <a:avLst/>
                <a:gdLst/>
                <a:ahLst/>
                <a:cxnLst/>
                <a:rect l="l" t="t" r="r" b="b"/>
                <a:pathLst>
                  <a:path w="3400" h="15313" extrusionOk="0">
                    <a:moveTo>
                      <a:pt x="0" y="0"/>
                    </a:moveTo>
                    <a:lnTo>
                      <a:pt x="0" y="13355"/>
                    </a:lnTo>
                    <a:lnTo>
                      <a:pt x="3399" y="15313"/>
                    </a:lnTo>
                    <a:lnTo>
                      <a:pt x="3399" y="195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48;p66">
                <a:extLst>
                  <a:ext uri="{FF2B5EF4-FFF2-40B4-BE49-F238E27FC236}">
                    <a16:creationId xmlns:a16="http://schemas.microsoft.com/office/drawing/2014/main" id="{C39D94B7-7C5F-4728-839B-BEC533C98BF3}"/>
                  </a:ext>
                </a:extLst>
              </p:cNvPr>
              <p:cNvSpPr/>
              <p:nvPr/>
            </p:nvSpPr>
            <p:spPr>
              <a:xfrm>
                <a:off x="5136369" y="3618949"/>
                <a:ext cx="70173" cy="67715"/>
              </a:xfrm>
              <a:custGeom>
                <a:avLst/>
                <a:gdLst/>
                <a:ahLst/>
                <a:cxnLst/>
                <a:rect l="l" t="t" r="r" b="b"/>
                <a:pathLst>
                  <a:path w="2626" h="2534" extrusionOk="0">
                    <a:moveTo>
                      <a:pt x="1" y="1"/>
                    </a:moveTo>
                    <a:lnTo>
                      <a:pt x="1" y="1025"/>
                    </a:lnTo>
                    <a:lnTo>
                      <a:pt x="2625" y="2533"/>
                    </a:lnTo>
                    <a:lnTo>
                      <a:pt x="2625" y="150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49;p66">
                <a:extLst>
                  <a:ext uri="{FF2B5EF4-FFF2-40B4-BE49-F238E27FC236}">
                    <a16:creationId xmlns:a16="http://schemas.microsoft.com/office/drawing/2014/main" id="{8E75B24E-3FFC-448A-8FDC-2E37DAF445B6}"/>
                  </a:ext>
                </a:extLst>
              </p:cNvPr>
              <p:cNvSpPr/>
              <p:nvPr/>
            </p:nvSpPr>
            <p:spPr>
              <a:xfrm>
                <a:off x="5136369" y="3655024"/>
                <a:ext cx="70173" cy="49891"/>
              </a:xfrm>
              <a:custGeom>
                <a:avLst/>
                <a:gdLst/>
                <a:ahLst/>
                <a:cxnLst/>
                <a:rect l="l" t="t" r="r" b="b"/>
                <a:pathLst>
                  <a:path w="2626" h="1867" extrusionOk="0">
                    <a:moveTo>
                      <a:pt x="1" y="0"/>
                    </a:moveTo>
                    <a:lnTo>
                      <a:pt x="1" y="358"/>
                    </a:lnTo>
                    <a:lnTo>
                      <a:pt x="2625" y="1866"/>
                    </a:lnTo>
                    <a:lnTo>
                      <a:pt x="2625" y="150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50;p66">
                <a:extLst>
                  <a:ext uri="{FF2B5EF4-FFF2-40B4-BE49-F238E27FC236}">
                    <a16:creationId xmlns:a16="http://schemas.microsoft.com/office/drawing/2014/main" id="{A432AA07-16A6-4493-92C9-90CD9C0939E5}"/>
                  </a:ext>
                </a:extLst>
              </p:cNvPr>
              <p:cNvSpPr/>
              <p:nvPr/>
            </p:nvSpPr>
            <p:spPr>
              <a:xfrm>
                <a:off x="5136369" y="3672607"/>
                <a:ext cx="70173" cy="49891"/>
              </a:xfrm>
              <a:custGeom>
                <a:avLst/>
                <a:gdLst/>
                <a:ahLst/>
                <a:cxnLst/>
                <a:rect l="l" t="t" r="r" b="b"/>
                <a:pathLst>
                  <a:path w="2626" h="1867" extrusionOk="0">
                    <a:moveTo>
                      <a:pt x="1" y="0"/>
                    </a:moveTo>
                    <a:lnTo>
                      <a:pt x="1" y="359"/>
                    </a:lnTo>
                    <a:lnTo>
                      <a:pt x="2625" y="1866"/>
                    </a:lnTo>
                    <a:lnTo>
                      <a:pt x="2625" y="150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51;p66">
                <a:extLst>
                  <a:ext uri="{FF2B5EF4-FFF2-40B4-BE49-F238E27FC236}">
                    <a16:creationId xmlns:a16="http://schemas.microsoft.com/office/drawing/2014/main" id="{FF942F88-BB0F-450D-8DC4-5BE24F96EEE6}"/>
                  </a:ext>
                </a:extLst>
              </p:cNvPr>
              <p:cNvSpPr/>
              <p:nvPr/>
            </p:nvSpPr>
            <p:spPr>
              <a:xfrm>
                <a:off x="5136369" y="3910142"/>
                <a:ext cx="70173" cy="49891"/>
              </a:xfrm>
              <a:custGeom>
                <a:avLst/>
                <a:gdLst/>
                <a:ahLst/>
                <a:cxnLst/>
                <a:rect l="l" t="t" r="r" b="b"/>
                <a:pathLst>
                  <a:path w="2626" h="1867" extrusionOk="0">
                    <a:moveTo>
                      <a:pt x="1" y="1"/>
                    </a:moveTo>
                    <a:lnTo>
                      <a:pt x="1" y="359"/>
                    </a:lnTo>
                    <a:lnTo>
                      <a:pt x="2625" y="1867"/>
                    </a:lnTo>
                    <a:lnTo>
                      <a:pt x="2625" y="150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52;p66">
                <a:extLst>
                  <a:ext uri="{FF2B5EF4-FFF2-40B4-BE49-F238E27FC236}">
                    <a16:creationId xmlns:a16="http://schemas.microsoft.com/office/drawing/2014/main" id="{3E06742B-38F1-4D81-9C40-F24B96053E04}"/>
                  </a:ext>
                </a:extLst>
              </p:cNvPr>
              <p:cNvSpPr/>
              <p:nvPr/>
            </p:nvSpPr>
            <p:spPr>
              <a:xfrm>
                <a:off x="5218754" y="3516629"/>
                <a:ext cx="223774" cy="480364"/>
              </a:xfrm>
              <a:custGeom>
                <a:avLst/>
                <a:gdLst/>
                <a:ahLst/>
                <a:cxnLst/>
                <a:rect l="l" t="t" r="r" b="b"/>
                <a:pathLst>
                  <a:path w="8374" h="17976" extrusionOk="0">
                    <a:moveTo>
                      <a:pt x="8091" y="1"/>
                    </a:moveTo>
                    <a:cubicBezTo>
                      <a:pt x="8044" y="1"/>
                      <a:pt x="7995" y="13"/>
                      <a:pt x="7948" y="39"/>
                    </a:cubicBezTo>
                    <a:lnTo>
                      <a:pt x="0" y="4621"/>
                    </a:lnTo>
                    <a:lnTo>
                      <a:pt x="0" y="17976"/>
                    </a:lnTo>
                    <a:lnTo>
                      <a:pt x="8131" y="13294"/>
                    </a:lnTo>
                    <a:cubicBezTo>
                      <a:pt x="8281" y="13202"/>
                      <a:pt x="8373" y="13044"/>
                      <a:pt x="8373" y="12869"/>
                    </a:cubicBezTo>
                    <a:lnTo>
                      <a:pt x="8373" y="289"/>
                    </a:lnTo>
                    <a:cubicBezTo>
                      <a:pt x="8373" y="118"/>
                      <a:pt x="8239" y="1"/>
                      <a:pt x="8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53;p66">
                <a:extLst>
                  <a:ext uri="{FF2B5EF4-FFF2-40B4-BE49-F238E27FC236}">
                    <a16:creationId xmlns:a16="http://schemas.microsoft.com/office/drawing/2014/main" id="{FE1F02C5-9D78-43B7-AC6B-7EDFC9245A10}"/>
                  </a:ext>
                </a:extLst>
              </p:cNvPr>
              <p:cNvSpPr/>
              <p:nvPr/>
            </p:nvSpPr>
            <p:spPr>
              <a:xfrm>
                <a:off x="5290424" y="3871395"/>
                <a:ext cx="307042" cy="177037"/>
              </a:xfrm>
              <a:custGeom>
                <a:avLst/>
                <a:gdLst/>
                <a:ahLst/>
                <a:cxnLst/>
                <a:rect l="l" t="t" r="r" b="b"/>
                <a:pathLst>
                  <a:path w="11490" h="6625" extrusionOk="0">
                    <a:moveTo>
                      <a:pt x="1" y="4675"/>
                    </a:moveTo>
                    <a:lnTo>
                      <a:pt x="3400" y="6624"/>
                    </a:lnTo>
                    <a:lnTo>
                      <a:pt x="11490" y="1967"/>
                    </a:lnTo>
                    <a:lnTo>
                      <a:pt x="8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54;p66">
                <a:extLst>
                  <a:ext uri="{FF2B5EF4-FFF2-40B4-BE49-F238E27FC236}">
                    <a16:creationId xmlns:a16="http://schemas.microsoft.com/office/drawing/2014/main" id="{46CB7172-83D8-4789-BB9B-6815FAF3E58B}"/>
                  </a:ext>
                </a:extLst>
              </p:cNvPr>
              <p:cNvSpPr/>
              <p:nvPr/>
            </p:nvSpPr>
            <p:spPr>
              <a:xfrm>
                <a:off x="5312710" y="3496614"/>
                <a:ext cx="213299" cy="156861"/>
              </a:xfrm>
              <a:custGeom>
                <a:avLst/>
                <a:gdLst/>
                <a:ahLst/>
                <a:cxnLst/>
                <a:rect l="l" t="t" r="r" b="b"/>
                <a:pathLst>
                  <a:path w="7982" h="5870" extrusionOk="0">
                    <a:moveTo>
                      <a:pt x="7695" y="1"/>
                    </a:moveTo>
                    <a:cubicBezTo>
                      <a:pt x="7649" y="1"/>
                      <a:pt x="7602" y="13"/>
                      <a:pt x="7556" y="38"/>
                    </a:cubicBezTo>
                    <a:lnTo>
                      <a:pt x="0" y="4395"/>
                    </a:lnTo>
                    <a:lnTo>
                      <a:pt x="2566" y="5870"/>
                    </a:lnTo>
                    <a:lnTo>
                      <a:pt x="7981" y="1454"/>
                    </a:lnTo>
                    <a:lnTo>
                      <a:pt x="7981" y="288"/>
                    </a:lnTo>
                    <a:cubicBezTo>
                      <a:pt x="7981" y="123"/>
                      <a:pt x="7845" y="1"/>
                      <a:pt x="7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55;p66">
                <a:extLst>
                  <a:ext uri="{FF2B5EF4-FFF2-40B4-BE49-F238E27FC236}">
                    <a16:creationId xmlns:a16="http://schemas.microsoft.com/office/drawing/2014/main" id="{BA9C22EB-D3A4-4BC8-9879-BCBB8B40390A}"/>
                  </a:ext>
                </a:extLst>
              </p:cNvPr>
              <p:cNvSpPr/>
              <p:nvPr/>
            </p:nvSpPr>
            <p:spPr>
              <a:xfrm>
                <a:off x="5312710" y="3509200"/>
                <a:ext cx="273184" cy="157422"/>
              </a:xfrm>
              <a:custGeom>
                <a:avLst/>
                <a:gdLst/>
                <a:ahLst/>
                <a:cxnLst/>
                <a:rect l="l" t="t" r="r" b="b"/>
                <a:pathLst>
                  <a:path w="10223" h="5891" extrusionOk="0">
                    <a:moveTo>
                      <a:pt x="7515" y="0"/>
                    </a:moveTo>
                    <a:lnTo>
                      <a:pt x="0" y="4324"/>
                    </a:lnTo>
                    <a:lnTo>
                      <a:pt x="2708" y="5890"/>
                    </a:lnTo>
                    <a:lnTo>
                      <a:pt x="10222" y="1558"/>
                    </a:lnTo>
                    <a:lnTo>
                      <a:pt x="7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56;p66">
                <a:extLst>
                  <a:ext uri="{FF2B5EF4-FFF2-40B4-BE49-F238E27FC236}">
                    <a16:creationId xmlns:a16="http://schemas.microsoft.com/office/drawing/2014/main" id="{980DCBA4-268C-4A55-8782-D4FEA600790A}"/>
                  </a:ext>
                </a:extLst>
              </p:cNvPr>
              <p:cNvSpPr/>
              <p:nvPr/>
            </p:nvSpPr>
            <p:spPr>
              <a:xfrm>
                <a:off x="5290424" y="3490602"/>
                <a:ext cx="310168" cy="526219"/>
              </a:xfrm>
              <a:custGeom>
                <a:avLst/>
                <a:gdLst/>
                <a:ahLst/>
                <a:cxnLst/>
                <a:rect l="l" t="t" r="r" b="b"/>
                <a:pathLst>
                  <a:path w="11607" h="19692" extrusionOk="0">
                    <a:moveTo>
                      <a:pt x="8081" y="1"/>
                    </a:moveTo>
                    <a:cubicBezTo>
                      <a:pt x="8037" y="1"/>
                      <a:pt x="7992" y="11"/>
                      <a:pt x="7949" y="38"/>
                    </a:cubicBezTo>
                    <a:lnTo>
                      <a:pt x="1" y="4612"/>
                    </a:lnTo>
                    <a:lnTo>
                      <a:pt x="1" y="17975"/>
                    </a:lnTo>
                    <a:lnTo>
                      <a:pt x="2983" y="16259"/>
                    </a:lnTo>
                    <a:lnTo>
                      <a:pt x="2983" y="19691"/>
                    </a:lnTo>
                    <a:lnTo>
                      <a:pt x="11106" y="15009"/>
                    </a:lnTo>
                    <a:cubicBezTo>
                      <a:pt x="11265" y="14917"/>
                      <a:pt x="11356" y="14759"/>
                      <a:pt x="11356" y="14584"/>
                    </a:cubicBezTo>
                    <a:lnTo>
                      <a:pt x="11606" y="1988"/>
                    </a:lnTo>
                    <a:cubicBezTo>
                      <a:pt x="11606" y="1988"/>
                      <a:pt x="11373" y="1863"/>
                      <a:pt x="11256" y="1788"/>
                    </a:cubicBezTo>
                    <a:cubicBezTo>
                      <a:pt x="11198" y="1751"/>
                      <a:pt x="11126" y="1720"/>
                      <a:pt x="11054" y="1720"/>
                    </a:cubicBezTo>
                    <a:cubicBezTo>
                      <a:pt x="11012" y="1720"/>
                      <a:pt x="10971" y="1730"/>
                      <a:pt x="10931" y="1754"/>
                    </a:cubicBezTo>
                    <a:lnTo>
                      <a:pt x="3400" y="6095"/>
                    </a:lnTo>
                    <a:lnTo>
                      <a:pt x="834" y="4620"/>
                    </a:lnTo>
                    <a:lnTo>
                      <a:pt x="8390" y="263"/>
                    </a:lnTo>
                    <a:cubicBezTo>
                      <a:pt x="8437" y="240"/>
                      <a:pt x="8484" y="229"/>
                      <a:pt x="8531" y="229"/>
                    </a:cubicBezTo>
                    <a:cubicBezTo>
                      <a:pt x="8568" y="229"/>
                      <a:pt x="8604" y="236"/>
                      <a:pt x="8640" y="246"/>
                    </a:cubicBezTo>
                    <a:cubicBezTo>
                      <a:pt x="8640" y="246"/>
                      <a:pt x="8374" y="121"/>
                      <a:pt x="8265" y="55"/>
                    </a:cubicBezTo>
                    <a:cubicBezTo>
                      <a:pt x="8210" y="25"/>
                      <a:pt x="8146" y="1"/>
                      <a:pt x="80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57;p66">
                <a:extLst>
                  <a:ext uri="{FF2B5EF4-FFF2-40B4-BE49-F238E27FC236}">
                    <a16:creationId xmlns:a16="http://schemas.microsoft.com/office/drawing/2014/main" id="{0C144385-8E40-476C-8FB2-F125074F8BDE}"/>
                  </a:ext>
                </a:extLst>
              </p:cNvPr>
              <p:cNvSpPr/>
              <p:nvPr/>
            </p:nvSpPr>
            <p:spPr>
              <a:xfrm>
                <a:off x="5290424" y="3614059"/>
                <a:ext cx="90857" cy="409202"/>
              </a:xfrm>
              <a:custGeom>
                <a:avLst/>
                <a:gdLst/>
                <a:ahLst/>
                <a:cxnLst/>
                <a:rect l="l" t="t" r="r" b="b"/>
                <a:pathLst>
                  <a:path w="3400" h="15313" extrusionOk="0">
                    <a:moveTo>
                      <a:pt x="1" y="0"/>
                    </a:moveTo>
                    <a:lnTo>
                      <a:pt x="1" y="13355"/>
                    </a:lnTo>
                    <a:lnTo>
                      <a:pt x="3400" y="15313"/>
                    </a:lnTo>
                    <a:lnTo>
                      <a:pt x="3400" y="195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58;p66">
                <a:extLst>
                  <a:ext uri="{FF2B5EF4-FFF2-40B4-BE49-F238E27FC236}">
                    <a16:creationId xmlns:a16="http://schemas.microsoft.com/office/drawing/2014/main" id="{508295CA-505A-4329-9D88-6BDBB88D1EF9}"/>
                  </a:ext>
                </a:extLst>
              </p:cNvPr>
              <p:cNvSpPr/>
              <p:nvPr/>
            </p:nvSpPr>
            <p:spPr>
              <a:xfrm>
                <a:off x="5298894" y="3645217"/>
                <a:ext cx="69933" cy="67715"/>
              </a:xfrm>
              <a:custGeom>
                <a:avLst/>
                <a:gdLst/>
                <a:ahLst/>
                <a:cxnLst/>
                <a:rect l="l" t="t" r="r" b="b"/>
                <a:pathLst>
                  <a:path w="2617" h="2534" extrusionOk="0">
                    <a:moveTo>
                      <a:pt x="0" y="1"/>
                    </a:moveTo>
                    <a:lnTo>
                      <a:pt x="0" y="1025"/>
                    </a:lnTo>
                    <a:lnTo>
                      <a:pt x="2616" y="2533"/>
                    </a:lnTo>
                    <a:lnTo>
                      <a:pt x="2616" y="150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59;p66">
                <a:extLst>
                  <a:ext uri="{FF2B5EF4-FFF2-40B4-BE49-F238E27FC236}">
                    <a16:creationId xmlns:a16="http://schemas.microsoft.com/office/drawing/2014/main" id="{E1C3A137-C76E-4F7B-8DA9-C521B6A408A4}"/>
                  </a:ext>
                </a:extLst>
              </p:cNvPr>
              <p:cNvSpPr/>
              <p:nvPr/>
            </p:nvSpPr>
            <p:spPr>
              <a:xfrm>
                <a:off x="5298894" y="3681292"/>
                <a:ext cx="69933" cy="49677"/>
              </a:xfrm>
              <a:custGeom>
                <a:avLst/>
                <a:gdLst/>
                <a:ahLst/>
                <a:cxnLst/>
                <a:rect l="l" t="t" r="r" b="b"/>
                <a:pathLst>
                  <a:path w="2617" h="1859" extrusionOk="0">
                    <a:moveTo>
                      <a:pt x="0" y="0"/>
                    </a:moveTo>
                    <a:lnTo>
                      <a:pt x="0" y="350"/>
                    </a:lnTo>
                    <a:lnTo>
                      <a:pt x="2616" y="1858"/>
                    </a:lnTo>
                    <a:lnTo>
                      <a:pt x="2616" y="150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60;p66">
                <a:extLst>
                  <a:ext uri="{FF2B5EF4-FFF2-40B4-BE49-F238E27FC236}">
                    <a16:creationId xmlns:a16="http://schemas.microsoft.com/office/drawing/2014/main" id="{08658560-7770-49B1-92DE-8A8A7C2CC52A}"/>
                  </a:ext>
                </a:extLst>
              </p:cNvPr>
              <p:cNvSpPr/>
              <p:nvPr/>
            </p:nvSpPr>
            <p:spPr>
              <a:xfrm>
                <a:off x="5298894" y="3698875"/>
                <a:ext cx="69933" cy="49677"/>
              </a:xfrm>
              <a:custGeom>
                <a:avLst/>
                <a:gdLst/>
                <a:ahLst/>
                <a:cxnLst/>
                <a:rect l="l" t="t" r="r" b="b"/>
                <a:pathLst>
                  <a:path w="2617" h="1859" extrusionOk="0">
                    <a:moveTo>
                      <a:pt x="0" y="0"/>
                    </a:moveTo>
                    <a:lnTo>
                      <a:pt x="0" y="350"/>
                    </a:lnTo>
                    <a:lnTo>
                      <a:pt x="2616" y="1858"/>
                    </a:lnTo>
                    <a:lnTo>
                      <a:pt x="2616" y="150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61;p66">
                <a:extLst>
                  <a:ext uri="{FF2B5EF4-FFF2-40B4-BE49-F238E27FC236}">
                    <a16:creationId xmlns:a16="http://schemas.microsoft.com/office/drawing/2014/main" id="{F99B01F4-BCCC-4706-BE49-7CDF4BB4B530}"/>
                  </a:ext>
                </a:extLst>
              </p:cNvPr>
              <p:cNvSpPr/>
              <p:nvPr/>
            </p:nvSpPr>
            <p:spPr>
              <a:xfrm>
                <a:off x="5298894" y="3936410"/>
                <a:ext cx="69933" cy="49891"/>
              </a:xfrm>
              <a:custGeom>
                <a:avLst/>
                <a:gdLst/>
                <a:ahLst/>
                <a:cxnLst/>
                <a:rect l="l" t="t" r="r" b="b"/>
                <a:pathLst>
                  <a:path w="2617" h="1867" extrusionOk="0">
                    <a:moveTo>
                      <a:pt x="0" y="1"/>
                    </a:moveTo>
                    <a:lnTo>
                      <a:pt x="0" y="359"/>
                    </a:lnTo>
                    <a:lnTo>
                      <a:pt x="2616" y="1867"/>
                    </a:lnTo>
                    <a:lnTo>
                      <a:pt x="2616" y="150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62;p66">
                <a:extLst>
                  <a:ext uri="{FF2B5EF4-FFF2-40B4-BE49-F238E27FC236}">
                    <a16:creationId xmlns:a16="http://schemas.microsoft.com/office/drawing/2014/main" id="{F9832A84-1C6F-486E-9CCD-2E70770D4D91}"/>
                  </a:ext>
                </a:extLst>
              </p:cNvPr>
              <p:cNvSpPr/>
              <p:nvPr/>
            </p:nvSpPr>
            <p:spPr>
              <a:xfrm>
                <a:off x="5381279" y="3542897"/>
                <a:ext cx="223747" cy="480364"/>
              </a:xfrm>
              <a:custGeom>
                <a:avLst/>
                <a:gdLst/>
                <a:ahLst/>
                <a:cxnLst/>
                <a:rect l="l" t="t" r="r" b="b"/>
                <a:pathLst>
                  <a:path w="8373" h="17976" extrusionOk="0">
                    <a:moveTo>
                      <a:pt x="8091" y="1"/>
                    </a:moveTo>
                    <a:cubicBezTo>
                      <a:pt x="8044" y="1"/>
                      <a:pt x="7995" y="13"/>
                      <a:pt x="7948" y="39"/>
                    </a:cubicBezTo>
                    <a:lnTo>
                      <a:pt x="0" y="4613"/>
                    </a:lnTo>
                    <a:lnTo>
                      <a:pt x="0" y="17976"/>
                    </a:lnTo>
                    <a:lnTo>
                      <a:pt x="8131" y="13294"/>
                    </a:lnTo>
                    <a:cubicBezTo>
                      <a:pt x="8281" y="13202"/>
                      <a:pt x="8373" y="13044"/>
                      <a:pt x="8373" y="12869"/>
                    </a:cubicBezTo>
                    <a:lnTo>
                      <a:pt x="8373" y="281"/>
                    </a:lnTo>
                    <a:cubicBezTo>
                      <a:pt x="8373" y="117"/>
                      <a:pt x="8239" y="1"/>
                      <a:pt x="8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63;p66">
                <a:extLst>
                  <a:ext uri="{FF2B5EF4-FFF2-40B4-BE49-F238E27FC236}">
                    <a16:creationId xmlns:a16="http://schemas.microsoft.com/office/drawing/2014/main" id="{E8FDE72B-10F8-452A-AAD7-5D30B67EEBFC}"/>
                  </a:ext>
                </a:extLst>
              </p:cNvPr>
              <p:cNvSpPr/>
              <p:nvPr/>
            </p:nvSpPr>
            <p:spPr>
              <a:xfrm>
                <a:off x="5330293" y="3849589"/>
                <a:ext cx="1236290" cy="711326"/>
              </a:xfrm>
              <a:custGeom>
                <a:avLst/>
                <a:gdLst/>
                <a:ahLst/>
                <a:cxnLst/>
                <a:rect l="l" t="t" r="r" b="b"/>
                <a:pathLst>
                  <a:path w="46264" h="26619" extrusionOk="0">
                    <a:moveTo>
                      <a:pt x="0" y="10206"/>
                    </a:moveTo>
                    <a:lnTo>
                      <a:pt x="28593" y="26618"/>
                    </a:lnTo>
                    <a:lnTo>
                      <a:pt x="46263" y="16413"/>
                    </a:lnTo>
                    <a:lnTo>
                      <a:pt x="176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64;p66">
                <a:extLst>
                  <a:ext uri="{FF2B5EF4-FFF2-40B4-BE49-F238E27FC236}">
                    <a16:creationId xmlns:a16="http://schemas.microsoft.com/office/drawing/2014/main" id="{0AB2CDD0-9A73-4BAF-BAF5-BCFF83DDBA91}"/>
                  </a:ext>
                </a:extLst>
              </p:cNvPr>
              <p:cNvSpPr/>
              <p:nvPr/>
            </p:nvSpPr>
            <p:spPr>
              <a:xfrm>
                <a:off x="5330293" y="3807502"/>
                <a:ext cx="1236290" cy="728482"/>
              </a:xfrm>
              <a:custGeom>
                <a:avLst/>
                <a:gdLst/>
                <a:ahLst/>
                <a:cxnLst/>
                <a:rect l="l" t="t" r="r" b="b"/>
                <a:pathLst>
                  <a:path w="46264" h="27261" extrusionOk="0">
                    <a:moveTo>
                      <a:pt x="17671" y="1"/>
                    </a:moveTo>
                    <a:lnTo>
                      <a:pt x="0" y="10215"/>
                    </a:lnTo>
                    <a:lnTo>
                      <a:pt x="0" y="10848"/>
                    </a:lnTo>
                    <a:lnTo>
                      <a:pt x="28593" y="27260"/>
                    </a:lnTo>
                    <a:lnTo>
                      <a:pt x="46263" y="17055"/>
                    </a:lnTo>
                    <a:lnTo>
                      <a:pt x="46263" y="16413"/>
                    </a:lnTo>
                    <a:lnTo>
                      <a:pt x="176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65;p66">
                <a:extLst>
                  <a:ext uri="{FF2B5EF4-FFF2-40B4-BE49-F238E27FC236}">
                    <a16:creationId xmlns:a16="http://schemas.microsoft.com/office/drawing/2014/main" id="{5D914DC8-49B1-4425-AD31-12ACB1044836}"/>
                  </a:ext>
                </a:extLst>
              </p:cNvPr>
              <p:cNvSpPr/>
              <p:nvPr/>
            </p:nvSpPr>
            <p:spPr>
              <a:xfrm>
                <a:off x="5330293" y="3807502"/>
                <a:ext cx="1236290" cy="711540"/>
              </a:xfrm>
              <a:custGeom>
                <a:avLst/>
                <a:gdLst/>
                <a:ahLst/>
                <a:cxnLst/>
                <a:rect l="l" t="t" r="r" b="b"/>
                <a:pathLst>
                  <a:path w="46264" h="26627" extrusionOk="0">
                    <a:moveTo>
                      <a:pt x="17671" y="1"/>
                    </a:moveTo>
                    <a:lnTo>
                      <a:pt x="0" y="10215"/>
                    </a:lnTo>
                    <a:lnTo>
                      <a:pt x="28593" y="26627"/>
                    </a:lnTo>
                    <a:lnTo>
                      <a:pt x="46263" y="16413"/>
                    </a:lnTo>
                    <a:lnTo>
                      <a:pt x="176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66;p66">
                <a:extLst>
                  <a:ext uri="{FF2B5EF4-FFF2-40B4-BE49-F238E27FC236}">
                    <a16:creationId xmlns:a16="http://schemas.microsoft.com/office/drawing/2014/main" id="{B6DD1762-5AC3-4D04-A2F8-88EE63DC7E9A}"/>
                  </a:ext>
                </a:extLst>
              </p:cNvPr>
              <p:cNvSpPr/>
              <p:nvPr/>
            </p:nvSpPr>
            <p:spPr>
              <a:xfrm>
                <a:off x="5362788" y="3758974"/>
                <a:ext cx="1176618" cy="733800"/>
              </a:xfrm>
              <a:custGeom>
                <a:avLst/>
                <a:gdLst/>
                <a:ahLst/>
                <a:cxnLst/>
                <a:rect l="l" t="t" r="r" b="b"/>
                <a:pathLst>
                  <a:path w="44031" h="27460" extrusionOk="0">
                    <a:moveTo>
                      <a:pt x="16679" y="1"/>
                    </a:moveTo>
                    <a:lnTo>
                      <a:pt x="1" y="9573"/>
                    </a:lnTo>
                    <a:lnTo>
                      <a:pt x="1" y="11756"/>
                    </a:lnTo>
                    <a:lnTo>
                      <a:pt x="27360" y="27460"/>
                    </a:lnTo>
                    <a:lnTo>
                      <a:pt x="44031" y="17888"/>
                    </a:lnTo>
                    <a:lnTo>
                      <a:pt x="44031" y="15713"/>
                    </a:lnTo>
                    <a:cubicBezTo>
                      <a:pt x="38157" y="9765"/>
                      <a:pt x="30609" y="8315"/>
                      <a:pt x="30609" y="8315"/>
                    </a:cubicBezTo>
                    <a:cubicBezTo>
                      <a:pt x="21886" y="617"/>
                      <a:pt x="16679" y="1"/>
                      <a:pt x="16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67;p66">
                <a:extLst>
                  <a:ext uri="{FF2B5EF4-FFF2-40B4-BE49-F238E27FC236}">
                    <a16:creationId xmlns:a16="http://schemas.microsoft.com/office/drawing/2014/main" id="{561A7450-32BF-4D16-8A4F-E4F416D80BFF}"/>
                  </a:ext>
                </a:extLst>
              </p:cNvPr>
              <p:cNvSpPr/>
              <p:nvPr/>
            </p:nvSpPr>
            <p:spPr>
              <a:xfrm>
                <a:off x="5362788" y="4014787"/>
                <a:ext cx="731128" cy="477985"/>
              </a:xfrm>
              <a:custGeom>
                <a:avLst/>
                <a:gdLst/>
                <a:ahLst/>
                <a:cxnLst/>
                <a:rect l="l" t="t" r="r" b="b"/>
                <a:pathLst>
                  <a:path w="27360" h="17887" extrusionOk="0">
                    <a:moveTo>
                      <a:pt x="1" y="0"/>
                    </a:moveTo>
                    <a:lnTo>
                      <a:pt x="1" y="2183"/>
                    </a:lnTo>
                    <a:lnTo>
                      <a:pt x="27360" y="17887"/>
                    </a:lnTo>
                    <a:lnTo>
                      <a:pt x="27360" y="15713"/>
                    </a:lnTo>
                    <a:cubicBezTo>
                      <a:pt x="21478" y="9764"/>
                      <a:pt x="13939" y="8323"/>
                      <a:pt x="13939" y="8323"/>
                    </a:cubicBezTo>
                    <a:cubicBezTo>
                      <a:pt x="5216" y="617"/>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68;p66">
                <a:extLst>
                  <a:ext uri="{FF2B5EF4-FFF2-40B4-BE49-F238E27FC236}">
                    <a16:creationId xmlns:a16="http://schemas.microsoft.com/office/drawing/2014/main" id="{C45AFA12-C06E-4B48-AA06-8A229FBF0132}"/>
                  </a:ext>
                </a:extLst>
              </p:cNvPr>
              <p:cNvSpPr/>
              <p:nvPr/>
            </p:nvSpPr>
            <p:spPr>
              <a:xfrm>
                <a:off x="6093911" y="4178862"/>
                <a:ext cx="445491" cy="313909"/>
              </a:xfrm>
              <a:custGeom>
                <a:avLst/>
                <a:gdLst/>
                <a:ahLst/>
                <a:cxnLst/>
                <a:rect l="l" t="t" r="r" b="b"/>
                <a:pathLst>
                  <a:path w="16671" h="11747" extrusionOk="0">
                    <a:moveTo>
                      <a:pt x="16671" y="0"/>
                    </a:moveTo>
                    <a:lnTo>
                      <a:pt x="0" y="9573"/>
                    </a:lnTo>
                    <a:lnTo>
                      <a:pt x="0" y="11747"/>
                    </a:lnTo>
                    <a:lnTo>
                      <a:pt x="16671" y="2175"/>
                    </a:lnTo>
                    <a:lnTo>
                      <a:pt x="16671" y="0"/>
                    </a:ln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69;p66">
                <a:extLst>
                  <a:ext uri="{FF2B5EF4-FFF2-40B4-BE49-F238E27FC236}">
                    <a16:creationId xmlns:a16="http://schemas.microsoft.com/office/drawing/2014/main" id="{42B8C881-E309-473C-80C9-74428F0FC2B2}"/>
                  </a:ext>
                </a:extLst>
              </p:cNvPr>
              <p:cNvSpPr/>
              <p:nvPr/>
            </p:nvSpPr>
            <p:spPr>
              <a:xfrm>
                <a:off x="5735243" y="3980128"/>
                <a:ext cx="773216" cy="343224"/>
              </a:xfrm>
              <a:custGeom>
                <a:avLst/>
                <a:gdLst/>
                <a:ahLst/>
                <a:cxnLst/>
                <a:rect l="l" t="t" r="r" b="b"/>
                <a:pathLst>
                  <a:path w="28935" h="12844" extrusionOk="0">
                    <a:moveTo>
                      <a:pt x="17715" y="1"/>
                    </a:moveTo>
                    <a:cubicBezTo>
                      <a:pt x="17052" y="1"/>
                      <a:pt x="16671" y="39"/>
                      <a:pt x="16671" y="39"/>
                    </a:cubicBezTo>
                    <a:lnTo>
                      <a:pt x="1" y="9620"/>
                    </a:lnTo>
                    <a:cubicBezTo>
                      <a:pt x="1" y="9620"/>
                      <a:pt x="392" y="9579"/>
                      <a:pt x="1072" y="9579"/>
                    </a:cubicBezTo>
                    <a:cubicBezTo>
                      <a:pt x="2417" y="9579"/>
                      <a:pt x="4894" y="9737"/>
                      <a:pt x="7715" y="10678"/>
                    </a:cubicBezTo>
                    <a:cubicBezTo>
                      <a:pt x="8365" y="10895"/>
                      <a:pt x="9023" y="11144"/>
                      <a:pt x="9698" y="11453"/>
                    </a:cubicBezTo>
                    <a:cubicBezTo>
                      <a:pt x="10548" y="11828"/>
                      <a:pt x="11406" y="12286"/>
                      <a:pt x="12264" y="12844"/>
                    </a:cubicBezTo>
                    <a:lnTo>
                      <a:pt x="28935" y="3272"/>
                    </a:lnTo>
                    <a:cubicBezTo>
                      <a:pt x="24404" y="360"/>
                      <a:pt x="19741" y="1"/>
                      <a:pt x="17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70;p66">
                <a:extLst>
                  <a:ext uri="{FF2B5EF4-FFF2-40B4-BE49-F238E27FC236}">
                    <a16:creationId xmlns:a16="http://schemas.microsoft.com/office/drawing/2014/main" id="{FE6478F3-A75D-49AC-AA10-ABA3B640BBC4}"/>
                  </a:ext>
                </a:extLst>
              </p:cNvPr>
              <p:cNvSpPr/>
              <p:nvPr/>
            </p:nvSpPr>
            <p:spPr>
              <a:xfrm>
                <a:off x="6160690" y="3999421"/>
                <a:ext cx="295016" cy="85298"/>
              </a:xfrm>
              <a:custGeom>
                <a:avLst/>
                <a:gdLst/>
                <a:ahLst/>
                <a:cxnLst/>
                <a:rect l="l" t="t" r="r" b="b"/>
                <a:pathLst>
                  <a:path w="11040" h="3192" extrusionOk="0">
                    <a:moveTo>
                      <a:pt x="0" y="392"/>
                    </a:moveTo>
                    <a:cubicBezTo>
                      <a:pt x="1767" y="367"/>
                      <a:pt x="6215" y="608"/>
                      <a:pt x="10648" y="3191"/>
                    </a:cubicBezTo>
                    <a:lnTo>
                      <a:pt x="10648" y="3191"/>
                    </a:lnTo>
                    <a:lnTo>
                      <a:pt x="11039" y="2966"/>
                    </a:lnTo>
                    <a:cubicBezTo>
                      <a:pt x="6965" y="525"/>
                      <a:pt x="2833" y="59"/>
                      <a:pt x="683" y="0"/>
                    </a:cubicBezTo>
                    <a:lnTo>
                      <a:pt x="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71;p66">
                <a:extLst>
                  <a:ext uri="{FF2B5EF4-FFF2-40B4-BE49-F238E27FC236}">
                    <a16:creationId xmlns:a16="http://schemas.microsoft.com/office/drawing/2014/main" id="{A4BECDAF-2AAF-4558-8CA6-828FAD6CCB43}"/>
                  </a:ext>
                </a:extLst>
              </p:cNvPr>
              <p:cNvSpPr/>
              <p:nvPr/>
            </p:nvSpPr>
            <p:spPr>
              <a:xfrm>
                <a:off x="6112830" y="4027026"/>
                <a:ext cx="294776" cy="85298"/>
              </a:xfrm>
              <a:custGeom>
                <a:avLst/>
                <a:gdLst/>
                <a:ahLst/>
                <a:cxnLst/>
                <a:rect l="l" t="t" r="r" b="b"/>
                <a:pathLst>
                  <a:path w="11031" h="3192" extrusionOk="0">
                    <a:moveTo>
                      <a:pt x="675" y="0"/>
                    </a:moveTo>
                    <a:lnTo>
                      <a:pt x="0" y="384"/>
                    </a:lnTo>
                    <a:cubicBezTo>
                      <a:pt x="51" y="383"/>
                      <a:pt x="104" y="383"/>
                      <a:pt x="160" y="383"/>
                    </a:cubicBezTo>
                    <a:cubicBezTo>
                      <a:pt x="2023" y="383"/>
                      <a:pt x="6343" y="683"/>
                      <a:pt x="10639" y="3191"/>
                    </a:cubicBezTo>
                    <a:lnTo>
                      <a:pt x="11031" y="2966"/>
                    </a:lnTo>
                    <a:cubicBezTo>
                      <a:pt x="6957" y="517"/>
                      <a:pt x="2824" y="59"/>
                      <a:pt x="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72;p66">
                <a:extLst>
                  <a:ext uri="{FF2B5EF4-FFF2-40B4-BE49-F238E27FC236}">
                    <a16:creationId xmlns:a16="http://schemas.microsoft.com/office/drawing/2014/main" id="{D6C906DF-BE23-4DA9-B86C-90A27DD272BF}"/>
                  </a:ext>
                </a:extLst>
              </p:cNvPr>
              <p:cNvSpPr/>
              <p:nvPr/>
            </p:nvSpPr>
            <p:spPr>
              <a:xfrm>
                <a:off x="6064730" y="4054416"/>
                <a:ext cx="295016" cy="85271"/>
              </a:xfrm>
              <a:custGeom>
                <a:avLst/>
                <a:gdLst/>
                <a:ahLst/>
                <a:cxnLst/>
                <a:rect l="l" t="t" r="r" b="b"/>
                <a:pathLst>
                  <a:path w="11040" h="3191" extrusionOk="0">
                    <a:moveTo>
                      <a:pt x="684" y="0"/>
                    </a:moveTo>
                    <a:lnTo>
                      <a:pt x="1" y="392"/>
                    </a:lnTo>
                    <a:cubicBezTo>
                      <a:pt x="72" y="391"/>
                      <a:pt x="149" y="390"/>
                      <a:pt x="229" y="390"/>
                    </a:cubicBezTo>
                    <a:cubicBezTo>
                      <a:pt x="2135" y="390"/>
                      <a:pt x="6403" y="713"/>
                      <a:pt x="10648" y="3191"/>
                    </a:cubicBezTo>
                    <a:lnTo>
                      <a:pt x="11039" y="2966"/>
                    </a:lnTo>
                    <a:cubicBezTo>
                      <a:pt x="6974" y="525"/>
                      <a:pt x="2833" y="58"/>
                      <a:pt x="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73;p66">
                <a:extLst>
                  <a:ext uri="{FF2B5EF4-FFF2-40B4-BE49-F238E27FC236}">
                    <a16:creationId xmlns:a16="http://schemas.microsoft.com/office/drawing/2014/main" id="{64F42BA3-7C50-44BB-A6A6-6EE5231BE9E9}"/>
                  </a:ext>
                </a:extLst>
              </p:cNvPr>
              <p:cNvSpPr/>
              <p:nvPr/>
            </p:nvSpPr>
            <p:spPr>
              <a:xfrm>
                <a:off x="6017538" y="4081780"/>
                <a:ext cx="294776" cy="85298"/>
              </a:xfrm>
              <a:custGeom>
                <a:avLst/>
                <a:gdLst/>
                <a:ahLst/>
                <a:cxnLst/>
                <a:rect l="l" t="t" r="r" b="b"/>
                <a:pathLst>
                  <a:path w="11031" h="3192" extrusionOk="0">
                    <a:moveTo>
                      <a:pt x="675" y="1"/>
                    </a:moveTo>
                    <a:lnTo>
                      <a:pt x="0" y="384"/>
                    </a:lnTo>
                    <a:cubicBezTo>
                      <a:pt x="51" y="384"/>
                      <a:pt x="105" y="383"/>
                      <a:pt x="160" y="383"/>
                    </a:cubicBezTo>
                    <a:cubicBezTo>
                      <a:pt x="2024" y="383"/>
                      <a:pt x="6343" y="684"/>
                      <a:pt x="10631" y="3192"/>
                    </a:cubicBezTo>
                    <a:lnTo>
                      <a:pt x="11031" y="2967"/>
                    </a:lnTo>
                    <a:cubicBezTo>
                      <a:pt x="6957" y="517"/>
                      <a:pt x="2825" y="51"/>
                      <a:pt x="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74;p66">
                <a:extLst>
                  <a:ext uri="{FF2B5EF4-FFF2-40B4-BE49-F238E27FC236}">
                    <a16:creationId xmlns:a16="http://schemas.microsoft.com/office/drawing/2014/main" id="{849EFA11-2CF8-4716-9AEC-8F1B125C2782}"/>
                  </a:ext>
                </a:extLst>
              </p:cNvPr>
              <p:cNvSpPr/>
              <p:nvPr/>
            </p:nvSpPr>
            <p:spPr>
              <a:xfrm>
                <a:off x="5969438" y="4109170"/>
                <a:ext cx="294803" cy="85512"/>
              </a:xfrm>
              <a:custGeom>
                <a:avLst/>
                <a:gdLst/>
                <a:ahLst/>
                <a:cxnLst/>
                <a:rect l="l" t="t" r="r" b="b"/>
                <a:pathLst>
                  <a:path w="11032" h="3200" extrusionOk="0">
                    <a:moveTo>
                      <a:pt x="676" y="1"/>
                    </a:moveTo>
                    <a:lnTo>
                      <a:pt x="1" y="392"/>
                    </a:lnTo>
                    <a:cubicBezTo>
                      <a:pt x="52" y="392"/>
                      <a:pt x="106" y="391"/>
                      <a:pt x="161" y="391"/>
                    </a:cubicBezTo>
                    <a:cubicBezTo>
                      <a:pt x="2032" y="391"/>
                      <a:pt x="6344" y="692"/>
                      <a:pt x="10640" y="3200"/>
                    </a:cubicBezTo>
                    <a:lnTo>
                      <a:pt x="11031" y="2975"/>
                    </a:lnTo>
                    <a:cubicBezTo>
                      <a:pt x="6957" y="525"/>
                      <a:pt x="2825" y="59"/>
                      <a:pt x="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75;p66">
                <a:extLst>
                  <a:ext uri="{FF2B5EF4-FFF2-40B4-BE49-F238E27FC236}">
                    <a16:creationId xmlns:a16="http://schemas.microsoft.com/office/drawing/2014/main" id="{44D0B77E-35D8-4239-BCFD-CD6581B86FFB}"/>
                  </a:ext>
                </a:extLst>
              </p:cNvPr>
              <p:cNvSpPr/>
              <p:nvPr/>
            </p:nvSpPr>
            <p:spPr>
              <a:xfrm>
                <a:off x="5918692" y="4138324"/>
                <a:ext cx="294776" cy="85539"/>
              </a:xfrm>
              <a:custGeom>
                <a:avLst/>
                <a:gdLst/>
                <a:ahLst/>
                <a:cxnLst/>
                <a:rect l="l" t="t" r="r" b="b"/>
                <a:pathLst>
                  <a:path w="11031" h="3201" extrusionOk="0">
                    <a:moveTo>
                      <a:pt x="675" y="1"/>
                    </a:moveTo>
                    <a:lnTo>
                      <a:pt x="0" y="392"/>
                    </a:lnTo>
                    <a:cubicBezTo>
                      <a:pt x="70" y="391"/>
                      <a:pt x="144" y="391"/>
                      <a:pt x="223" y="391"/>
                    </a:cubicBezTo>
                    <a:cubicBezTo>
                      <a:pt x="2119" y="391"/>
                      <a:pt x="6391" y="720"/>
                      <a:pt x="10639" y="3200"/>
                    </a:cubicBezTo>
                    <a:lnTo>
                      <a:pt x="11031" y="2975"/>
                    </a:lnTo>
                    <a:cubicBezTo>
                      <a:pt x="6965" y="534"/>
                      <a:pt x="2833" y="59"/>
                      <a:pt x="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76;p66">
                <a:extLst>
                  <a:ext uri="{FF2B5EF4-FFF2-40B4-BE49-F238E27FC236}">
                    <a16:creationId xmlns:a16="http://schemas.microsoft.com/office/drawing/2014/main" id="{3BFE492C-7BE9-4E57-84EF-D81ACB994215}"/>
                  </a:ext>
                </a:extLst>
              </p:cNvPr>
              <p:cNvSpPr/>
              <p:nvPr/>
            </p:nvSpPr>
            <p:spPr>
              <a:xfrm>
                <a:off x="5870165" y="4166169"/>
                <a:ext cx="294776" cy="85512"/>
              </a:xfrm>
              <a:custGeom>
                <a:avLst/>
                <a:gdLst/>
                <a:ahLst/>
                <a:cxnLst/>
                <a:rect l="l" t="t" r="r" b="b"/>
                <a:pathLst>
                  <a:path w="11031" h="3200" extrusionOk="0">
                    <a:moveTo>
                      <a:pt x="675" y="0"/>
                    </a:moveTo>
                    <a:lnTo>
                      <a:pt x="0" y="392"/>
                    </a:lnTo>
                    <a:cubicBezTo>
                      <a:pt x="51" y="391"/>
                      <a:pt x="105" y="391"/>
                      <a:pt x="161" y="391"/>
                    </a:cubicBezTo>
                    <a:cubicBezTo>
                      <a:pt x="2032" y="391"/>
                      <a:pt x="6351" y="691"/>
                      <a:pt x="10639" y="3199"/>
                    </a:cubicBezTo>
                    <a:lnTo>
                      <a:pt x="11031" y="2974"/>
                    </a:lnTo>
                    <a:cubicBezTo>
                      <a:pt x="6965" y="533"/>
                      <a:pt x="2833" y="67"/>
                      <a:pt x="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77;p66">
                <a:extLst>
                  <a:ext uri="{FF2B5EF4-FFF2-40B4-BE49-F238E27FC236}">
                    <a16:creationId xmlns:a16="http://schemas.microsoft.com/office/drawing/2014/main" id="{114229DE-F849-4375-9371-91D038A8A0A0}"/>
                  </a:ext>
                </a:extLst>
              </p:cNvPr>
              <p:cNvSpPr/>
              <p:nvPr/>
            </p:nvSpPr>
            <p:spPr>
              <a:xfrm>
                <a:off x="5821851" y="4193987"/>
                <a:ext cx="294776" cy="85298"/>
              </a:xfrm>
              <a:custGeom>
                <a:avLst/>
                <a:gdLst/>
                <a:ahLst/>
                <a:cxnLst/>
                <a:rect l="l" t="t" r="r" b="b"/>
                <a:pathLst>
                  <a:path w="11031" h="3192" extrusionOk="0">
                    <a:moveTo>
                      <a:pt x="675" y="1"/>
                    </a:moveTo>
                    <a:lnTo>
                      <a:pt x="0" y="392"/>
                    </a:lnTo>
                    <a:cubicBezTo>
                      <a:pt x="70" y="391"/>
                      <a:pt x="144" y="391"/>
                      <a:pt x="223" y="391"/>
                    </a:cubicBezTo>
                    <a:cubicBezTo>
                      <a:pt x="2119" y="391"/>
                      <a:pt x="6391" y="719"/>
                      <a:pt x="10639" y="3191"/>
                    </a:cubicBezTo>
                    <a:lnTo>
                      <a:pt x="11031" y="2967"/>
                    </a:lnTo>
                    <a:cubicBezTo>
                      <a:pt x="6965" y="526"/>
                      <a:pt x="2833" y="59"/>
                      <a:pt x="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78;p66">
                <a:extLst>
                  <a:ext uri="{FF2B5EF4-FFF2-40B4-BE49-F238E27FC236}">
                    <a16:creationId xmlns:a16="http://schemas.microsoft.com/office/drawing/2014/main" id="{F6DF820B-1219-4CE5-96E7-BB3BD6A7B08E}"/>
                  </a:ext>
                </a:extLst>
              </p:cNvPr>
              <p:cNvSpPr/>
              <p:nvPr/>
            </p:nvSpPr>
            <p:spPr>
              <a:xfrm>
                <a:off x="5790452" y="3787246"/>
                <a:ext cx="334860" cy="205737"/>
              </a:xfrm>
              <a:custGeom>
                <a:avLst/>
                <a:gdLst/>
                <a:ahLst/>
                <a:cxnLst/>
                <a:rect l="l" t="t" r="r" b="b"/>
                <a:pathLst>
                  <a:path w="12531" h="7699" extrusionOk="0">
                    <a:moveTo>
                      <a:pt x="492" y="1"/>
                    </a:moveTo>
                    <a:lnTo>
                      <a:pt x="1" y="284"/>
                    </a:lnTo>
                    <a:cubicBezTo>
                      <a:pt x="1792" y="801"/>
                      <a:pt x="6082" y="2492"/>
                      <a:pt x="12164" y="7699"/>
                    </a:cubicBezTo>
                    <a:lnTo>
                      <a:pt x="12531" y="7482"/>
                    </a:lnTo>
                    <a:cubicBezTo>
                      <a:pt x="6682" y="2450"/>
                      <a:pt x="2517"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979;p66">
                <a:extLst>
                  <a:ext uri="{FF2B5EF4-FFF2-40B4-BE49-F238E27FC236}">
                    <a16:creationId xmlns:a16="http://schemas.microsoft.com/office/drawing/2014/main" id="{211E8E31-E044-4E73-BFFD-19D6AAF49347}"/>
                  </a:ext>
                </a:extLst>
              </p:cNvPr>
              <p:cNvSpPr/>
              <p:nvPr/>
            </p:nvSpPr>
            <p:spPr>
              <a:xfrm>
                <a:off x="5743046" y="3814423"/>
                <a:ext cx="334619" cy="205950"/>
              </a:xfrm>
              <a:custGeom>
                <a:avLst/>
                <a:gdLst/>
                <a:ahLst/>
                <a:cxnLst/>
                <a:rect l="l" t="t" r="r" b="b"/>
                <a:pathLst>
                  <a:path w="12522" h="7707" extrusionOk="0">
                    <a:moveTo>
                      <a:pt x="492" y="0"/>
                    </a:moveTo>
                    <a:lnTo>
                      <a:pt x="0" y="283"/>
                    </a:lnTo>
                    <a:cubicBezTo>
                      <a:pt x="1800" y="808"/>
                      <a:pt x="6082" y="2508"/>
                      <a:pt x="12155" y="7706"/>
                    </a:cubicBezTo>
                    <a:lnTo>
                      <a:pt x="12522" y="7490"/>
                    </a:lnTo>
                    <a:cubicBezTo>
                      <a:pt x="6690" y="2466"/>
                      <a:pt x="2524" y="650"/>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980;p66">
                <a:extLst>
                  <a:ext uri="{FF2B5EF4-FFF2-40B4-BE49-F238E27FC236}">
                    <a16:creationId xmlns:a16="http://schemas.microsoft.com/office/drawing/2014/main" id="{3FB7E1DA-4635-4DF0-9F20-E227B018B582}"/>
                  </a:ext>
                </a:extLst>
              </p:cNvPr>
              <p:cNvSpPr/>
              <p:nvPr/>
            </p:nvSpPr>
            <p:spPr>
              <a:xfrm>
                <a:off x="5694492" y="3842241"/>
                <a:ext cx="334860" cy="205737"/>
              </a:xfrm>
              <a:custGeom>
                <a:avLst/>
                <a:gdLst/>
                <a:ahLst/>
                <a:cxnLst/>
                <a:rect l="l" t="t" r="r" b="b"/>
                <a:pathLst>
                  <a:path w="12531" h="7699" extrusionOk="0">
                    <a:moveTo>
                      <a:pt x="492" y="1"/>
                    </a:moveTo>
                    <a:lnTo>
                      <a:pt x="1" y="284"/>
                    </a:lnTo>
                    <a:cubicBezTo>
                      <a:pt x="1792" y="809"/>
                      <a:pt x="6074" y="2492"/>
                      <a:pt x="12164" y="7698"/>
                    </a:cubicBezTo>
                    <a:lnTo>
                      <a:pt x="12531" y="7490"/>
                    </a:lnTo>
                    <a:cubicBezTo>
                      <a:pt x="6683" y="2450"/>
                      <a:pt x="2517"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81;p66">
                <a:extLst>
                  <a:ext uri="{FF2B5EF4-FFF2-40B4-BE49-F238E27FC236}">
                    <a16:creationId xmlns:a16="http://schemas.microsoft.com/office/drawing/2014/main" id="{5ADFEAA9-0B0E-4AAD-8A67-EA896A488365}"/>
                  </a:ext>
                </a:extLst>
              </p:cNvPr>
              <p:cNvSpPr/>
              <p:nvPr/>
            </p:nvSpPr>
            <p:spPr>
              <a:xfrm>
                <a:off x="5646632" y="3869845"/>
                <a:ext cx="334860" cy="205737"/>
              </a:xfrm>
              <a:custGeom>
                <a:avLst/>
                <a:gdLst/>
                <a:ahLst/>
                <a:cxnLst/>
                <a:rect l="l" t="t" r="r" b="b"/>
                <a:pathLst>
                  <a:path w="12531" h="7699" extrusionOk="0">
                    <a:moveTo>
                      <a:pt x="492" y="1"/>
                    </a:moveTo>
                    <a:lnTo>
                      <a:pt x="1" y="284"/>
                    </a:lnTo>
                    <a:cubicBezTo>
                      <a:pt x="1800" y="809"/>
                      <a:pt x="6082" y="2492"/>
                      <a:pt x="12156" y="7699"/>
                    </a:cubicBezTo>
                    <a:lnTo>
                      <a:pt x="12531" y="7482"/>
                    </a:lnTo>
                    <a:cubicBezTo>
                      <a:pt x="6691" y="2450"/>
                      <a:pt x="2525"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82;p66">
                <a:extLst>
                  <a:ext uri="{FF2B5EF4-FFF2-40B4-BE49-F238E27FC236}">
                    <a16:creationId xmlns:a16="http://schemas.microsoft.com/office/drawing/2014/main" id="{448E0BF8-B60D-4144-8092-B3C2ADCD72C6}"/>
                  </a:ext>
                </a:extLst>
              </p:cNvPr>
              <p:cNvSpPr/>
              <p:nvPr/>
            </p:nvSpPr>
            <p:spPr>
              <a:xfrm>
                <a:off x="5598559" y="3897449"/>
                <a:ext cx="334860" cy="205737"/>
              </a:xfrm>
              <a:custGeom>
                <a:avLst/>
                <a:gdLst/>
                <a:ahLst/>
                <a:cxnLst/>
                <a:rect l="l" t="t" r="r" b="b"/>
                <a:pathLst>
                  <a:path w="12531" h="7699" extrusionOk="0">
                    <a:moveTo>
                      <a:pt x="492" y="1"/>
                    </a:moveTo>
                    <a:lnTo>
                      <a:pt x="0" y="284"/>
                    </a:lnTo>
                    <a:cubicBezTo>
                      <a:pt x="1800" y="809"/>
                      <a:pt x="6082" y="2492"/>
                      <a:pt x="12155" y="7699"/>
                    </a:cubicBezTo>
                    <a:lnTo>
                      <a:pt x="12530" y="7490"/>
                    </a:lnTo>
                    <a:cubicBezTo>
                      <a:pt x="6682" y="2458"/>
                      <a:pt x="2516"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83;p66">
                <a:extLst>
                  <a:ext uri="{FF2B5EF4-FFF2-40B4-BE49-F238E27FC236}">
                    <a16:creationId xmlns:a16="http://schemas.microsoft.com/office/drawing/2014/main" id="{B07710FF-3CC7-4545-9727-A6A525EBF92A}"/>
                  </a:ext>
                </a:extLst>
              </p:cNvPr>
              <p:cNvSpPr/>
              <p:nvPr/>
            </p:nvSpPr>
            <p:spPr>
              <a:xfrm>
                <a:off x="5550699" y="3924839"/>
                <a:ext cx="334860" cy="205950"/>
              </a:xfrm>
              <a:custGeom>
                <a:avLst/>
                <a:gdLst/>
                <a:ahLst/>
                <a:cxnLst/>
                <a:rect l="l" t="t" r="r" b="b"/>
                <a:pathLst>
                  <a:path w="12531" h="7707" extrusionOk="0">
                    <a:moveTo>
                      <a:pt x="492" y="0"/>
                    </a:moveTo>
                    <a:lnTo>
                      <a:pt x="0" y="284"/>
                    </a:lnTo>
                    <a:cubicBezTo>
                      <a:pt x="1800" y="809"/>
                      <a:pt x="6082" y="2500"/>
                      <a:pt x="12155" y="7707"/>
                    </a:cubicBezTo>
                    <a:lnTo>
                      <a:pt x="12530" y="7490"/>
                    </a:lnTo>
                    <a:cubicBezTo>
                      <a:pt x="6690" y="2458"/>
                      <a:pt x="2524" y="642"/>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84;p66">
                <a:extLst>
                  <a:ext uri="{FF2B5EF4-FFF2-40B4-BE49-F238E27FC236}">
                    <a16:creationId xmlns:a16="http://schemas.microsoft.com/office/drawing/2014/main" id="{FD38BEBF-D2FB-4C2D-9494-FB5B11E50B63}"/>
                  </a:ext>
                </a:extLst>
              </p:cNvPr>
              <p:cNvSpPr/>
              <p:nvPr/>
            </p:nvSpPr>
            <p:spPr>
              <a:xfrm>
                <a:off x="5502599" y="3952444"/>
                <a:ext cx="334860" cy="205950"/>
              </a:xfrm>
              <a:custGeom>
                <a:avLst/>
                <a:gdLst/>
                <a:ahLst/>
                <a:cxnLst/>
                <a:rect l="l" t="t" r="r" b="b"/>
                <a:pathLst>
                  <a:path w="12531" h="7707" extrusionOk="0">
                    <a:moveTo>
                      <a:pt x="492" y="0"/>
                    </a:moveTo>
                    <a:lnTo>
                      <a:pt x="0" y="284"/>
                    </a:lnTo>
                    <a:cubicBezTo>
                      <a:pt x="1800" y="809"/>
                      <a:pt x="6082" y="2491"/>
                      <a:pt x="12156" y="7707"/>
                    </a:cubicBezTo>
                    <a:lnTo>
                      <a:pt x="12531" y="7490"/>
                    </a:lnTo>
                    <a:cubicBezTo>
                      <a:pt x="6690" y="2458"/>
                      <a:pt x="2525" y="642"/>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85;p66">
                <a:extLst>
                  <a:ext uri="{FF2B5EF4-FFF2-40B4-BE49-F238E27FC236}">
                    <a16:creationId xmlns:a16="http://schemas.microsoft.com/office/drawing/2014/main" id="{5258C56F-0D73-4B1E-AFBA-DB249DA41922}"/>
                  </a:ext>
                </a:extLst>
              </p:cNvPr>
              <p:cNvSpPr/>
              <p:nvPr/>
            </p:nvSpPr>
            <p:spPr>
              <a:xfrm>
                <a:off x="5454499" y="3980048"/>
                <a:ext cx="334646" cy="205950"/>
              </a:xfrm>
              <a:custGeom>
                <a:avLst/>
                <a:gdLst/>
                <a:ahLst/>
                <a:cxnLst/>
                <a:rect l="l" t="t" r="r" b="b"/>
                <a:pathLst>
                  <a:path w="12523" h="7707" extrusionOk="0">
                    <a:moveTo>
                      <a:pt x="492" y="0"/>
                    </a:moveTo>
                    <a:lnTo>
                      <a:pt x="1" y="284"/>
                    </a:lnTo>
                    <a:cubicBezTo>
                      <a:pt x="1800" y="809"/>
                      <a:pt x="6083" y="2500"/>
                      <a:pt x="12156" y="7707"/>
                    </a:cubicBezTo>
                    <a:lnTo>
                      <a:pt x="12523" y="7490"/>
                    </a:lnTo>
                    <a:cubicBezTo>
                      <a:pt x="6683" y="2458"/>
                      <a:pt x="2517" y="650"/>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86;p66">
                <a:extLst>
                  <a:ext uri="{FF2B5EF4-FFF2-40B4-BE49-F238E27FC236}">
                    <a16:creationId xmlns:a16="http://schemas.microsoft.com/office/drawing/2014/main" id="{E84F66E2-A55A-40C5-8CA2-95DE412F8436}"/>
                  </a:ext>
                </a:extLst>
              </p:cNvPr>
              <p:cNvSpPr/>
              <p:nvPr/>
            </p:nvSpPr>
            <p:spPr>
              <a:xfrm>
                <a:off x="5802691" y="3891223"/>
                <a:ext cx="291222" cy="171452"/>
              </a:xfrm>
              <a:custGeom>
                <a:avLst/>
                <a:gdLst/>
                <a:ahLst/>
                <a:cxnLst/>
                <a:rect l="l" t="t" r="r" b="b"/>
                <a:pathLst>
                  <a:path w="10898" h="6416" extrusionOk="0">
                    <a:moveTo>
                      <a:pt x="10082" y="0"/>
                    </a:moveTo>
                    <a:lnTo>
                      <a:pt x="1" y="5782"/>
                    </a:lnTo>
                    <a:lnTo>
                      <a:pt x="676" y="5849"/>
                    </a:lnTo>
                    <a:lnTo>
                      <a:pt x="751" y="6415"/>
                    </a:lnTo>
                    <a:lnTo>
                      <a:pt x="10898" y="592"/>
                    </a:lnTo>
                    <a:lnTo>
                      <a:pt x="100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87;p66">
                <a:extLst>
                  <a:ext uri="{FF2B5EF4-FFF2-40B4-BE49-F238E27FC236}">
                    <a16:creationId xmlns:a16="http://schemas.microsoft.com/office/drawing/2014/main" id="{8E9BFB52-3771-4CF9-AEEB-8A191117EA13}"/>
                  </a:ext>
                </a:extLst>
              </p:cNvPr>
              <p:cNvSpPr/>
              <p:nvPr/>
            </p:nvSpPr>
            <p:spPr>
              <a:xfrm>
                <a:off x="5547359" y="4049499"/>
                <a:ext cx="99541" cy="52136"/>
              </a:xfrm>
              <a:custGeom>
                <a:avLst/>
                <a:gdLst/>
                <a:ahLst/>
                <a:cxnLst/>
                <a:rect l="l" t="t" r="r" b="b"/>
                <a:pathLst>
                  <a:path w="3725" h="1951" extrusionOk="0">
                    <a:moveTo>
                      <a:pt x="3283" y="1"/>
                    </a:moveTo>
                    <a:lnTo>
                      <a:pt x="0" y="1742"/>
                    </a:lnTo>
                    <a:cubicBezTo>
                      <a:pt x="117" y="1809"/>
                      <a:pt x="242" y="1875"/>
                      <a:pt x="358" y="1950"/>
                    </a:cubicBezTo>
                    <a:cubicBezTo>
                      <a:pt x="1383" y="1642"/>
                      <a:pt x="3216" y="759"/>
                      <a:pt x="3466" y="476"/>
                    </a:cubicBezTo>
                    <a:cubicBezTo>
                      <a:pt x="3724" y="192"/>
                      <a:pt x="3283" y="1"/>
                      <a:pt x="3283" y="1"/>
                    </a:cubicBezTo>
                    <a:close/>
                  </a:path>
                </a:pathLst>
              </a:custGeom>
              <a:solidFill>
                <a:srgbClr val="E6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88;p66">
                <a:extLst>
                  <a:ext uri="{FF2B5EF4-FFF2-40B4-BE49-F238E27FC236}">
                    <a16:creationId xmlns:a16="http://schemas.microsoft.com/office/drawing/2014/main" id="{2D20DB43-8C0A-43B1-9369-65C4A9006A2C}"/>
                  </a:ext>
                </a:extLst>
              </p:cNvPr>
              <p:cNvSpPr/>
              <p:nvPr/>
            </p:nvSpPr>
            <p:spPr>
              <a:xfrm>
                <a:off x="5539770" y="3734042"/>
                <a:ext cx="56812" cy="93849"/>
              </a:xfrm>
              <a:custGeom>
                <a:avLst/>
                <a:gdLst/>
                <a:ahLst/>
                <a:cxnLst/>
                <a:rect l="l" t="t" r="r" b="b"/>
                <a:pathLst>
                  <a:path w="2126" h="3512" extrusionOk="0">
                    <a:moveTo>
                      <a:pt x="384" y="1"/>
                    </a:moveTo>
                    <a:cubicBezTo>
                      <a:pt x="384" y="1"/>
                      <a:pt x="1" y="459"/>
                      <a:pt x="242" y="1209"/>
                    </a:cubicBezTo>
                    <a:cubicBezTo>
                      <a:pt x="384" y="1675"/>
                      <a:pt x="517" y="1717"/>
                      <a:pt x="551" y="1958"/>
                    </a:cubicBezTo>
                    <a:cubicBezTo>
                      <a:pt x="592" y="2208"/>
                      <a:pt x="242" y="2667"/>
                      <a:pt x="542" y="3366"/>
                    </a:cubicBezTo>
                    <a:cubicBezTo>
                      <a:pt x="587" y="3474"/>
                      <a:pt x="705" y="3512"/>
                      <a:pt x="847" y="3512"/>
                    </a:cubicBezTo>
                    <a:cubicBezTo>
                      <a:pt x="1178" y="3512"/>
                      <a:pt x="1642" y="3308"/>
                      <a:pt x="1642" y="3308"/>
                    </a:cubicBezTo>
                    <a:lnTo>
                      <a:pt x="2125" y="2667"/>
                    </a:lnTo>
                    <a:lnTo>
                      <a:pt x="1642" y="1350"/>
                    </a:lnTo>
                    <a:lnTo>
                      <a:pt x="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89;p66">
                <a:extLst>
                  <a:ext uri="{FF2B5EF4-FFF2-40B4-BE49-F238E27FC236}">
                    <a16:creationId xmlns:a16="http://schemas.microsoft.com/office/drawing/2014/main" id="{CE6BE12E-9517-4FA8-8541-D463B1E8A8AA}"/>
                  </a:ext>
                </a:extLst>
              </p:cNvPr>
              <p:cNvSpPr/>
              <p:nvPr/>
            </p:nvSpPr>
            <p:spPr>
              <a:xfrm>
                <a:off x="5552008" y="3782810"/>
                <a:ext cx="32548" cy="38534"/>
              </a:xfrm>
              <a:custGeom>
                <a:avLst/>
                <a:gdLst/>
                <a:ahLst/>
                <a:cxnLst/>
                <a:rect l="l" t="t" r="r" b="b"/>
                <a:pathLst>
                  <a:path w="1218" h="1442" extrusionOk="0">
                    <a:moveTo>
                      <a:pt x="193" y="0"/>
                    </a:moveTo>
                    <a:lnTo>
                      <a:pt x="193" y="0"/>
                    </a:lnTo>
                    <a:cubicBezTo>
                      <a:pt x="168" y="342"/>
                      <a:pt x="318" y="633"/>
                      <a:pt x="318" y="633"/>
                    </a:cubicBezTo>
                    <a:cubicBezTo>
                      <a:pt x="318" y="633"/>
                      <a:pt x="368" y="750"/>
                      <a:pt x="318" y="900"/>
                    </a:cubicBezTo>
                    <a:cubicBezTo>
                      <a:pt x="268" y="1042"/>
                      <a:pt x="1" y="1167"/>
                      <a:pt x="26" y="1383"/>
                    </a:cubicBezTo>
                    <a:cubicBezTo>
                      <a:pt x="31" y="1425"/>
                      <a:pt x="77" y="1441"/>
                      <a:pt x="149" y="1441"/>
                    </a:cubicBezTo>
                    <a:cubicBezTo>
                      <a:pt x="454" y="1441"/>
                      <a:pt x="1217" y="1142"/>
                      <a:pt x="1217" y="1142"/>
                    </a:cubicBezTo>
                    <a:lnTo>
                      <a:pt x="1159" y="492"/>
                    </a:lnTo>
                    <a:lnTo>
                      <a:pt x="1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90;p66">
                <a:extLst>
                  <a:ext uri="{FF2B5EF4-FFF2-40B4-BE49-F238E27FC236}">
                    <a16:creationId xmlns:a16="http://schemas.microsoft.com/office/drawing/2014/main" id="{D5CA8A50-218C-48B6-9EEB-6D6600100AEA}"/>
                  </a:ext>
                </a:extLst>
              </p:cNvPr>
              <p:cNvSpPr/>
              <p:nvPr/>
            </p:nvSpPr>
            <p:spPr>
              <a:xfrm>
                <a:off x="5354317" y="4249863"/>
                <a:ext cx="68383" cy="32174"/>
              </a:xfrm>
              <a:custGeom>
                <a:avLst/>
                <a:gdLst/>
                <a:ahLst/>
                <a:cxnLst/>
                <a:rect l="l" t="t" r="r" b="b"/>
                <a:pathLst>
                  <a:path w="2559" h="1204" extrusionOk="0">
                    <a:moveTo>
                      <a:pt x="2525" y="1"/>
                    </a:moveTo>
                    <a:lnTo>
                      <a:pt x="9" y="784"/>
                    </a:lnTo>
                    <a:cubicBezTo>
                      <a:pt x="9" y="784"/>
                      <a:pt x="1" y="917"/>
                      <a:pt x="26" y="1000"/>
                    </a:cubicBezTo>
                    <a:cubicBezTo>
                      <a:pt x="43" y="1075"/>
                      <a:pt x="184" y="1192"/>
                      <a:pt x="376" y="1200"/>
                    </a:cubicBezTo>
                    <a:cubicBezTo>
                      <a:pt x="406" y="1203"/>
                      <a:pt x="438" y="1204"/>
                      <a:pt x="470" y="1204"/>
                    </a:cubicBezTo>
                    <a:cubicBezTo>
                      <a:pt x="670" y="1204"/>
                      <a:pt x="899" y="1165"/>
                      <a:pt x="992" y="1150"/>
                    </a:cubicBezTo>
                    <a:cubicBezTo>
                      <a:pt x="1109" y="1134"/>
                      <a:pt x="1309" y="1067"/>
                      <a:pt x="1451" y="950"/>
                    </a:cubicBezTo>
                    <a:cubicBezTo>
                      <a:pt x="1601" y="834"/>
                      <a:pt x="1850" y="592"/>
                      <a:pt x="1984" y="484"/>
                    </a:cubicBezTo>
                    <a:cubicBezTo>
                      <a:pt x="2117" y="367"/>
                      <a:pt x="2217" y="342"/>
                      <a:pt x="2350" y="276"/>
                    </a:cubicBezTo>
                    <a:cubicBezTo>
                      <a:pt x="2484" y="201"/>
                      <a:pt x="2542" y="126"/>
                      <a:pt x="2550" y="84"/>
                    </a:cubicBezTo>
                    <a:cubicBezTo>
                      <a:pt x="2559" y="34"/>
                      <a:pt x="2525" y="1"/>
                      <a:pt x="2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91;p66">
                <a:extLst>
                  <a:ext uri="{FF2B5EF4-FFF2-40B4-BE49-F238E27FC236}">
                    <a16:creationId xmlns:a16="http://schemas.microsoft.com/office/drawing/2014/main" id="{31BEEF82-D52C-4AC7-A541-CD6E46AC5C81}"/>
                  </a:ext>
                </a:extLst>
              </p:cNvPr>
              <p:cNvSpPr/>
              <p:nvPr/>
            </p:nvSpPr>
            <p:spPr>
              <a:xfrm>
                <a:off x="5396191" y="4213147"/>
                <a:ext cx="23836" cy="30517"/>
              </a:xfrm>
              <a:custGeom>
                <a:avLst/>
                <a:gdLst/>
                <a:ahLst/>
                <a:cxnLst/>
                <a:rect l="l" t="t" r="r" b="b"/>
                <a:pathLst>
                  <a:path w="892" h="1142" extrusionOk="0">
                    <a:moveTo>
                      <a:pt x="0" y="0"/>
                    </a:moveTo>
                    <a:lnTo>
                      <a:pt x="0" y="792"/>
                    </a:lnTo>
                    <a:lnTo>
                      <a:pt x="0" y="1141"/>
                    </a:lnTo>
                    <a:lnTo>
                      <a:pt x="675" y="1141"/>
                    </a:lnTo>
                    <a:lnTo>
                      <a:pt x="8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92;p66">
                <a:extLst>
                  <a:ext uri="{FF2B5EF4-FFF2-40B4-BE49-F238E27FC236}">
                    <a16:creationId xmlns:a16="http://schemas.microsoft.com/office/drawing/2014/main" id="{52BF1A3F-DA8D-4571-87EC-31E4A27F5B66}"/>
                  </a:ext>
                </a:extLst>
              </p:cNvPr>
              <p:cNvSpPr/>
              <p:nvPr/>
            </p:nvSpPr>
            <p:spPr>
              <a:xfrm>
                <a:off x="5389724" y="3978712"/>
                <a:ext cx="174338" cy="244083"/>
              </a:xfrm>
              <a:custGeom>
                <a:avLst/>
                <a:gdLst/>
                <a:ahLst/>
                <a:cxnLst/>
                <a:rect l="l" t="t" r="r" b="b"/>
                <a:pathLst>
                  <a:path w="6524" h="9134" extrusionOk="0">
                    <a:moveTo>
                      <a:pt x="6041" y="1"/>
                    </a:moveTo>
                    <a:lnTo>
                      <a:pt x="5824" y="525"/>
                    </a:lnTo>
                    <a:cubicBezTo>
                      <a:pt x="5799" y="600"/>
                      <a:pt x="5732" y="659"/>
                      <a:pt x="5657" y="684"/>
                    </a:cubicBezTo>
                    <a:cubicBezTo>
                      <a:pt x="5008" y="925"/>
                      <a:pt x="1825" y="2000"/>
                      <a:pt x="525" y="2908"/>
                    </a:cubicBezTo>
                    <a:cubicBezTo>
                      <a:pt x="1" y="3266"/>
                      <a:pt x="176" y="7865"/>
                      <a:pt x="217" y="8840"/>
                    </a:cubicBezTo>
                    <a:cubicBezTo>
                      <a:pt x="226" y="8956"/>
                      <a:pt x="309" y="9065"/>
                      <a:pt x="425" y="9090"/>
                    </a:cubicBezTo>
                    <a:cubicBezTo>
                      <a:pt x="509" y="9114"/>
                      <a:pt x="618" y="9133"/>
                      <a:pt x="741" y="9133"/>
                    </a:cubicBezTo>
                    <a:cubicBezTo>
                      <a:pt x="789" y="9133"/>
                      <a:pt x="840" y="9130"/>
                      <a:pt x="892" y="9123"/>
                    </a:cubicBezTo>
                    <a:cubicBezTo>
                      <a:pt x="909" y="9123"/>
                      <a:pt x="925" y="9115"/>
                      <a:pt x="942" y="9115"/>
                    </a:cubicBezTo>
                    <a:cubicBezTo>
                      <a:pt x="1034" y="9090"/>
                      <a:pt x="1109" y="9023"/>
                      <a:pt x="1134" y="8931"/>
                    </a:cubicBezTo>
                    <a:cubicBezTo>
                      <a:pt x="1292" y="8298"/>
                      <a:pt x="1933" y="5616"/>
                      <a:pt x="1808" y="4191"/>
                    </a:cubicBezTo>
                    <a:lnTo>
                      <a:pt x="1808" y="4191"/>
                    </a:lnTo>
                    <a:cubicBezTo>
                      <a:pt x="1808" y="4191"/>
                      <a:pt x="1914" y="4201"/>
                      <a:pt x="2101" y="4201"/>
                    </a:cubicBezTo>
                    <a:cubicBezTo>
                      <a:pt x="2433" y="4201"/>
                      <a:pt x="3021" y="4170"/>
                      <a:pt x="3725" y="3999"/>
                    </a:cubicBezTo>
                    <a:cubicBezTo>
                      <a:pt x="3941" y="3949"/>
                      <a:pt x="4166" y="3883"/>
                      <a:pt x="4399" y="3808"/>
                    </a:cubicBezTo>
                    <a:cubicBezTo>
                      <a:pt x="5816" y="3308"/>
                      <a:pt x="6524" y="1375"/>
                      <a:pt x="6524" y="1375"/>
                    </a:cubicBezTo>
                    <a:lnTo>
                      <a:pt x="60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93;p66">
                <a:extLst>
                  <a:ext uri="{FF2B5EF4-FFF2-40B4-BE49-F238E27FC236}">
                    <a16:creationId xmlns:a16="http://schemas.microsoft.com/office/drawing/2014/main" id="{7258DA27-4A6A-4159-A9A7-89B0545ECC62}"/>
                  </a:ext>
                </a:extLst>
              </p:cNvPr>
              <p:cNvSpPr/>
              <p:nvPr/>
            </p:nvSpPr>
            <p:spPr>
              <a:xfrm>
                <a:off x="5413560" y="4056420"/>
                <a:ext cx="85940" cy="166107"/>
              </a:xfrm>
              <a:custGeom>
                <a:avLst/>
                <a:gdLst/>
                <a:ahLst/>
                <a:cxnLst/>
                <a:rect l="l" t="t" r="r" b="b"/>
                <a:pathLst>
                  <a:path w="3216" h="6216" extrusionOk="0">
                    <a:moveTo>
                      <a:pt x="3216" y="0"/>
                    </a:moveTo>
                    <a:lnTo>
                      <a:pt x="3216" y="0"/>
                    </a:lnTo>
                    <a:cubicBezTo>
                      <a:pt x="3176" y="16"/>
                      <a:pt x="1944" y="764"/>
                      <a:pt x="697" y="764"/>
                    </a:cubicBezTo>
                    <a:cubicBezTo>
                      <a:pt x="634" y="764"/>
                      <a:pt x="571" y="762"/>
                      <a:pt x="508" y="758"/>
                    </a:cubicBezTo>
                    <a:lnTo>
                      <a:pt x="508" y="758"/>
                    </a:lnTo>
                    <a:cubicBezTo>
                      <a:pt x="508" y="758"/>
                      <a:pt x="608" y="4082"/>
                      <a:pt x="0" y="6215"/>
                    </a:cubicBezTo>
                    <a:cubicBezTo>
                      <a:pt x="17" y="6215"/>
                      <a:pt x="33" y="6207"/>
                      <a:pt x="50" y="6207"/>
                    </a:cubicBezTo>
                    <a:cubicBezTo>
                      <a:pt x="142" y="6182"/>
                      <a:pt x="217" y="6115"/>
                      <a:pt x="242" y="6023"/>
                    </a:cubicBezTo>
                    <a:cubicBezTo>
                      <a:pt x="400" y="5390"/>
                      <a:pt x="1041" y="2708"/>
                      <a:pt x="916" y="1283"/>
                    </a:cubicBezTo>
                    <a:lnTo>
                      <a:pt x="916" y="1283"/>
                    </a:lnTo>
                    <a:cubicBezTo>
                      <a:pt x="916" y="1283"/>
                      <a:pt x="1022" y="1293"/>
                      <a:pt x="1209" y="1293"/>
                    </a:cubicBezTo>
                    <a:cubicBezTo>
                      <a:pt x="1541" y="1293"/>
                      <a:pt x="2129" y="1262"/>
                      <a:pt x="2833" y="1091"/>
                    </a:cubicBezTo>
                    <a:lnTo>
                      <a:pt x="3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94;p66">
                <a:extLst>
                  <a:ext uri="{FF2B5EF4-FFF2-40B4-BE49-F238E27FC236}">
                    <a16:creationId xmlns:a16="http://schemas.microsoft.com/office/drawing/2014/main" id="{BA2452D0-0BB4-4326-9749-0532881B2BE0}"/>
                  </a:ext>
                </a:extLst>
              </p:cNvPr>
              <p:cNvSpPr/>
              <p:nvPr/>
            </p:nvSpPr>
            <p:spPr>
              <a:xfrm>
                <a:off x="5517296" y="4209138"/>
                <a:ext cx="29208" cy="44974"/>
              </a:xfrm>
              <a:custGeom>
                <a:avLst/>
                <a:gdLst/>
                <a:ahLst/>
                <a:cxnLst/>
                <a:rect l="l" t="t" r="r" b="b"/>
                <a:pathLst>
                  <a:path w="1093" h="1683" extrusionOk="0">
                    <a:moveTo>
                      <a:pt x="642" y="0"/>
                    </a:moveTo>
                    <a:lnTo>
                      <a:pt x="0" y="717"/>
                    </a:lnTo>
                    <a:lnTo>
                      <a:pt x="300" y="1366"/>
                    </a:lnTo>
                    <a:cubicBezTo>
                      <a:pt x="300" y="1366"/>
                      <a:pt x="651" y="1682"/>
                      <a:pt x="871" y="1682"/>
                    </a:cubicBezTo>
                    <a:cubicBezTo>
                      <a:pt x="1007" y="1682"/>
                      <a:pt x="1093" y="1562"/>
                      <a:pt x="1017" y="1175"/>
                    </a:cubicBez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95;p66">
                <a:extLst>
                  <a:ext uri="{FF2B5EF4-FFF2-40B4-BE49-F238E27FC236}">
                    <a16:creationId xmlns:a16="http://schemas.microsoft.com/office/drawing/2014/main" id="{C68260DD-61AD-4122-B50B-EE1501B2DBB8}"/>
                  </a:ext>
                </a:extLst>
              </p:cNvPr>
              <p:cNvSpPr/>
              <p:nvPr/>
            </p:nvSpPr>
            <p:spPr>
              <a:xfrm>
                <a:off x="5453831" y="3978712"/>
                <a:ext cx="193952" cy="255601"/>
              </a:xfrm>
              <a:custGeom>
                <a:avLst/>
                <a:gdLst/>
                <a:ahLst/>
                <a:cxnLst/>
                <a:rect l="l" t="t" r="r" b="b"/>
                <a:pathLst>
                  <a:path w="7258" h="9565" extrusionOk="0">
                    <a:moveTo>
                      <a:pt x="3642" y="1"/>
                    </a:moveTo>
                    <a:lnTo>
                      <a:pt x="3600" y="1950"/>
                    </a:lnTo>
                    <a:cubicBezTo>
                      <a:pt x="3600" y="1950"/>
                      <a:pt x="876" y="3175"/>
                      <a:pt x="68" y="4024"/>
                    </a:cubicBezTo>
                    <a:cubicBezTo>
                      <a:pt x="59" y="4041"/>
                      <a:pt x="43" y="4074"/>
                      <a:pt x="34" y="4116"/>
                    </a:cubicBezTo>
                    <a:cubicBezTo>
                      <a:pt x="1" y="4216"/>
                      <a:pt x="18" y="4358"/>
                      <a:pt x="34" y="4441"/>
                    </a:cubicBezTo>
                    <a:cubicBezTo>
                      <a:pt x="184" y="5182"/>
                      <a:pt x="1959" y="8656"/>
                      <a:pt x="2334" y="9381"/>
                    </a:cubicBezTo>
                    <a:cubicBezTo>
                      <a:pt x="2384" y="9490"/>
                      <a:pt x="2492" y="9565"/>
                      <a:pt x="2617" y="9565"/>
                    </a:cubicBezTo>
                    <a:cubicBezTo>
                      <a:pt x="2792" y="9565"/>
                      <a:pt x="2959" y="9456"/>
                      <a:pt x="3067" y="9365"/>
                    </a:cubicBezTo>
                    <a:cubicBezTo>
                      <a:pt x="3083" y="9348"/>
                      <a:pt x="3100" y="9331"/>
                      <a:pt x="3117" y="9315"/>
                    </a:cubicBezTo>
                    <a:cubicBezTo>
                      <a:pt x="3183" y="9231"/>
                      <a:pt x="3208" y="9123"/>
                      <a:pt x="3183" y="9015"/>
                    </a:cubicBezTo>
                    <a:cubicBezTo>
                      <a:pt x="3058" y="8348"/>
                      <a:pt x="2684" y="6307"/>
                      <a:pt x="2367" y="5516"/>
                    </a:cubicBezTo>
                    <a:cubicBezTo>
                      <a:pt x="2284" y="5316"/>
                      <a:pt x="2209" y="5132"/>
                      <a:pt x="2142" y="4974"/>
                    </a:cubicBezTo>
                    <a:cubicBezTo>
                      <a:pt x="3950" y="4516"/>
                      <a:pt x="5458" y="3791"/>
                      <a:pt x="6166" y="3383"/>
                    </a:cubicBezTo>
                    <a:cubicBezTo>
                      <a:pt x="6974" y="2933"/>
                      <a:pt x="7157" y="2267"/>
                      <a:pt x="7216" y="1667"/>
                    </a:cubicBezTo>
                    <a:cubicBezTo>
                      <a:pt x="7257" y="1167"/>
                      <a:pt x="7099" y="392"/>
                      <a:pt x="7099" y="392"/>
                    </a:cubicBezTo>
                    <a:lnTo>
                      <a:pt x="6633" y="334"/>
                    </a:lnTo>
                    <a:lnTo>
                      <a:pt x="36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96;p66">
                <a:extLst>
                  <a:ext uri="{FF2B5EF4-FFF2-40B4-BE49-F238E27FC236}">
                    <a16:creationId xmlns:a16="http://schemas.microsoft.com/office/drawing/2014/main" id="{ECCC00C2-19D5-459B-AD61-6878F52CF676}"/>
                  </a:ext>
                </a:extLst>
              </p:cNvPr>
              <p:cNvSpPr/>
              <p:nvPr/>
            </p:nvSpPr>
            <p:spPr>
              <a:xfrm>
                <a:off x="5493460" y="3987610"/>
                <a:ext cx="154322" cy="240021"/>
              </a:xfrm>
              <a:custGeom>
                <a:avLst/>
                <a:gdLst/>
                <a:ahLst/>
                <a:cxnLst/>
                <a:rect l="l" t="t" r="r" b="b"/>
                <a:pathLst>
                  <a:path w="5775" h="8982" extrusionOk="0">
                    <a:moveTo>
                      <a:pt x="5150" y="1"/>
                    </a:moveTo>
                    <a:cubicBezTo>
                      <a:pt x="5141" y="17"/>
                      <a:pt x="5133" y="26"/>
                      <a:pt x="5133" y="26"/>
                    </a:cubicBezTo>
                    <a:cubicBezTo>
                      <a:pt x="5133" y="26"/>
                      <a:pt x="5524" y="1125"/>
                      <a:pt x="5133" y="1867"/>
                    </a:cubicBezTo>
                    <a:cubicBezTo>
                      <a:pt x="4741" y="2617"/>
                      <a:pt x="3383" y="3233"/>
                      <a:pt x="2134" y="3650"/>
                    </a:cubicBezTo>
                    <a:cubicBezTo>
                      <a:pt x="884" y="4066"/>
                      <a:pt x="1" y="4300"/>
                      <a:pt x="1" y="4300"/>
                    </a:cubicBezTo>
                    <a:cubicBezTo>
                      <a:pt x="1" y="4300"/>
                      <a:pt x="726" y="5341"/>
                      <a:pt x="892" y="6207"/>
                    </a:cubicBezTo>
                    <a:cubicBezTo>
                      <a:pt x="1034" y="6957"/>
                      <a:pt x="1451" y="8323"/>
                      <a:pt x="1634" y="8982"/>
                    </a:cubicBezTo>
                    <a:cubicBezTo>
                      <a:pt x="1700" y="8898"/>
                      <a:pt x="1725" y="8790"/>
                      <a:pt x="1700" y="8682"/>
                    </a:cubicBezTo>
                    <a:cubicBezTo>
                      <a:pt x="1575" y="8015"/>
                      <a:pt x="1201" y="5974"/>
                      <a:pt x="884" y="5183"/>
                    </a:cubicBezTo>
                    <a:cubicBezTo>
                      <a:pt x="801" y="4983"/>
                      <a:pt x="726" y="4799"/>
                      <a:pt x="659" y="4641"/>
                    </a:cubicBezTo>
                    <a:cubicBezTo>
                      <a:pt x="2467" y="4183"/>
                      <a:pt x="3975" y="3458"/>
                      <a:pt x="4683" y="3050"/>
                    </a:cubicBezTo>
                    <a:cubicBezTo>
                      <a:pt x="5491" y="2600"/>
                      <a:pt x="5674" y="1934"/>
                      <a:pt x="5733" y="1334"/>
                    </a:cubicBezTo>
                    <a:cubicBezTo>
                      <a:pt x="5774" y="834"/>
                      <a:pt x="5616" y="59"/>
                      <a:pt x="5616" y="59"/>
                    </a:cubicBezTo>
                    <a:lnTo>
                      <a:pt x="5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97;p66">
                <a:extLst>
                  <a:ext uri="{FF2B5EF4-FFF2-40B4-BE49-F238E27FC236}">
                    <a16:creationId xmlns:a16="http://schemas.microsoft.com/office/drawing/2014/main" id="{E05CA9A6-D35C-40A4-8340-54BDDA039F17}"/>
                  </a:ext>
                </a:extLst>
              </p:cNvPr>
              <p:cNvSpPr/>
              <p:nvPr/>
            </p:nvSpPr>
            <p:spPr>
              <a:xfrm>
                <a:off x="5354317" y="4229447"/>
                <a:ext cx="69933" cy="50719"/>
              </a:xfrm>
              <a:custGeom>
                <a:avLst/>
                <a:gdLst/>
                <a:ahLst/>
                <a:cxnLst/>
                <a:rect l="l" t="t" r="r" b="b"/>
                <a:pathLst>
                  <a:path w="2617" h="1898" extrusionOk="0">
                    <a:moveTo>
                      <a:pt x="1578" y="1"/>
                    </a:moveTo>
                    <a:cubicBezTo>
                      <a:pt x="1552" y="1"/>
                      <a:pt x="1533" y="5"/>
                      <a:pt x="1526" y="15"/>
                    </a:cubicBezTo>
                    <a:cubicBezTo>
                      <a:pt x="1467" y="98"/>
                      <a:pt x="1417" y="282"/>
                      <a:pt x="1242" y="440"/>
                    </a:cubicBezTo>
                    <a:cubicBezTo>
                      <a:pt x="1076" y="606"/>
                      <a:pt x="817" y="898"/>
                      <a:pt x="567" y="1015"/>
                    </a:cubicBezTo>
                    <a:cubicBezTo>
                      <a:pt x="326" y="1131"/>
                      <a:pt x="118" y="1231"/>
                      <a:pt x="51" y="1365"/>
                    </a:cubicBezTo>
                    <a:cubicBezTo>
                      <a:pt x="26" y="1423"/>
                      <a:pt x="1" y="1506"/>
                      <a:pt x="1" y="1590"/>
                    </a:cubicBezTo>
                    <a:cubicBezTo>
                      <a:pt x="9" y="1689"/>
                      <a:pt x="59" y="1789"/>
                      <a:pt x="184" y="1848"/>
                    </a:cubicBezTo>
                    <a:cubicBezTo>
                      <a:pt x="261" y="1883"/>
                      <a:pt x="366" y="1897"/>
                      <a:pt x="481" y="1897"/>
                    </a:cubicBezTo>
                    <a:cubicBezTo>
                      <a:pt x="715" y="1897"/>
                      <a:pt x="991" y="1840"/>
                      <a:pt x="1159" y="1789"/>
                    </a:cubicBezTo>
                    <a:cubicBezTo>
                      <a:pt x="1401" y="1714"/>
                      <a:pt x="1709" y="1306"/>
                      <a:pt x="2009" y="1140"/>
                    </a:cubicBezTo>
                    <a:cubicBezTo>
                      <a:pt x="2317" y="965"/>
                      <a:pt x="2392" y="948"/>
                      <a:pt x="2500" y="848"/>
                    </a:cubicBezTo>
                    <a:cubicBezTo>
                      <a:pt x="2617" y="740"/>
                      <a:pt x="2567" y="157"/>
                      <a:pt x="2334" y="57"/>
                    </a:cubicBezTo>
                    <a:cubicBezTo>
                      <a:pt x="2334" y="57"/>
                      <a:pt x="2294" y="382"/>
                      <a:pt x="1990" y="382"/>
                    </a:cubicBezTo>
                    <a:cubicBezTo>
                      <a:pt x="1982" y="382"/>
                      <a:pt x="1975" y="382"/>
                      <a:pt x="1967" y="382"/>
                    </a:cubicBezTo>
                    <a:cubicBezTo>
                      <a:pt x="1942" y="382"/>
                      <a:pt x="1925" y="373"/>
                      <a:pt x="1909" y="357"/>
                    </a:cubicBezTo>
                    <a:cubicBezTo>
                      <a:pt x="1892" y="332"/>
                      <a:pt x="1892" y="307"/>
                      <a:pt x="1900" y="273"/>
                    </a:cubicBezTo>
                    <a:cubicBezTo>
                      <a:pt x="1917" y="248"/>
                      <a:pt x="1934" y="223"/>
                      <a:pt x="1892" y="157"/>
                    </a:cubicBezTo>
                    <a:cubicBezTo>
                      <a:pt x="1828" y="54"/>
                      <a:pt x="1665"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98;p66">
                <a:extLst>
                  <a:ext uri="{FF2B5EF4-FFF2-40B4-BE49-F238E27FC236}">
                    <a16:creationId xmlns:a16="http://schemas.microsoft.com/office/drawing/2014/main" id="{E24D5054-210D-4F80-B347-D2C85697104B}"/>
                  </a:ext>
                </a:extLst>
              </p:cNvPr>
              <p:cNvSpPr/>
              <p:nvPr/>
            </p:nvSpPr>
            <p:spPr>
              <a:xfrm>
                <a:off x="5499927" y="4253203"/>
                <a:ext cx="56785" cy="44787"/>
              </a:xfrm>
              <a:custGeom>
                <a:avLst/>
                <a:gdLst/>
                <a:ahLst/>
                <a:cxnLst/>
                <a:rect l="l" t="t" r="r" b="b"/>
                <a:pathLst>
                  <a:path w="2125" h="1676" extrusionOk="0">
                    <a:moveTo>
                      <a:pt x="2042" y="1"/>
                    </a:moveTo>
                    <a:lnTo>
                      <a:pt x="684" y="959"/>
                    </a:lnTo>
                    <a:lnTo>
                      <a:pt x="1" y="1342"/>
                    </a:lnTo>
                    <a:cubicBezTo>
                      <a:pt x="1" y="1342"/>
                      <a:pt x="17" y="1525"/>
                      <a:pt x="267" y="1617"/>
                    </a:cubicBezTo>
                    <a:cubicBezTo>
                      <a:pt x="388" y="1660"/>
                      <a:pt x="489" y="1675"/>
                      <a:pt x="578" y="1675"/>
                    </a:cubicBezTo>
                    <a:cubicBezTo>
                      <a:pt x="678" y="1675"/>
                      <a:pt x="762" y="1656"/>
                      <a:pt x="842" y="1634"/>
                    </a:cubicBezTo>
                    <a:cubicBezTo>
                      <a:pt x="992" y="1592"/>
                      <a:pt x="1333" y="1484"/>
                      <a:pt x="1483" y="1292"/>
                    </a:cubicBezTo>
                    <a:cubicBezTo>
                      <a:pt x="1625" y="1109"/>
                      <a:pt x="1792" y="751"/>
                      <a:pt x="1825" y="684"/>
                    </a:cubicBezTo>
                    <a:cubicBezTo>
                      <a:pt x="1867" y="617"/>
                      <a:pt x="1892" y="576"/>
                      <a:pt x="1892" y="576"/>
                    </a:cubicBezTo>
                    <a:cubicBezTo>
                      <a:pt x="1992" y="492"/>
                      <a:pt x="2125" y="217"/>
                      <a:pt x="2125" y="159"/>
                    </a:cubicBezTo>
                    <a:cubicBezTo>
                      <a:pt x="2125" y="84"/>
                      <a:pt x="2042" y="1"/>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99;p66">
                <a:extLst>
                  <a:ext uri="{FF2B5EF4-FFF2-40B4-BE49-F238E27FC236}">
                    <a16:creationId xmlns:a16="http://schemas.microsoft.com/office/drawing/2014/main" id="{F6533DAE-EF41-43E5-B5E8-0FA19F4A76EF}"/>
                  </a:ext>
                </a:extLst>
              </p:cNvPr>
              <p:cNvSpPr/>
              <p:nvPr/>
            </p:nvSpPr>
            <p:spPr>
              <a:xfrm>
                <a:off x="5499472" y="4240403"/>
                <a:ext cx="56358" cy="56037"/>
              </a:xfrm>
              <a:custGeom>
                <a:avLst/>
                <a:gdLst/>
                <a:ahLst/>
                <a:cxnLst/>
                <a:rect l="l" t="t" r="r" b="b"/>
                <a:pathLst>
                  <a:path w="2109" h="2097" extrusionOk="0">
                    <a:moveTo>
                      <a:pt x="1711" y="0"/>
                    </a:moveTo>
                    <a:cubicBezTo>
                      <a:pt x="1694" y="0"/>
                      <a:pt x="1684" y="5"/>
                      <a:pt x="1684" y="5"/>
                    </a:cubicBezTo>
                    <a:cubicBezTo>
                      <a:pt x="1717" y="163"/>
                      <a:pt x="1459" y="388"/>
                      <a:pt x="1409" y="405"/>
                    </a:cubicBezTo>
                    <a:cubicBezTo>
                      <a:pt x="1392" y="413"/>
                      <a:pt x="1375" y="413"/>
                      <a:pt x="1367" y="413"/>
                    </a:cubicBezTo>
                    <a:cubicBezTo>
                      <a:pt x="1325" y="413"/>
                      <a:pt x="1300" y="396"/>
                      <a:pt x="1300" y="355"/>
                    </a:cubicBezTo>
                    <a:cubicBezTo>
                      <a:pt x="1300" y="305"/>
                      <a:pt x="1317" y="280"/>
                      <a:pt x="1259" y="221"/>
                    </a:cubicBezTo>
                    <a:cubicBezTo>
                      <a:pt x="1192" y="171"/>
                      <a:pt x="1092" y="138"/>
                      <a:pt x="992" y="138"/>
                    </a:cubicBezTo>
                    <a:cubicBezTo>
                      <a:pt x="988" y="138"/>
                      <a:pt x="984" y="138"/>
                      <a:pt x="980" y="138"/>
                    </a:cubicBezTo>
                    <a:cubicBezTo>
                      <a:pt x="889" y="138"/>
                      <a:pt x="859" y="224"/>
                      <a:pt x="851" y="271"/>
                    </a:cubicBezTo>
                    <a:cubicBezTo>
                      <a:pt x="817" y="496"/>
                      <a:pt x="742" y="1046"/>
                      <a:pt x="567" y="1138"/>
                    </a:cubicBezTo>
                    <a:cubicBezTo>
                      <a:pt x="401" y="1213"/>
                      <a:pt x="18" y="1421"/>
                      <a:pt x="1" y="1696"/>
                    </a:cubicBezTo>
                    <a:cubicBezTo>
                      <a:pt x="1" y="1713"/>
                      <a:pt x="1" y="1729"/>
                      <a:pt x="1" y="1738"/>
                    </a:cubicBezTo>
                    <a:cubicBezTo>
                      <a:pt x="14" y="1947"/>
                      <a:pt x="296" y="2096"/>
                      <a:pt x="563" y="2096"/>
                    </a:cubicBezTo>
                    <a:cubicBezTo>
                      <a:pt x="625" y="2096"/>
                      <a:pt x="686" y="2088"/>
                      <a:pt x="742" y="2071"/>
                    </a:cubicBezTo>
                    <a:cubicBezTo>
                      <a:pt x="992" y="2004"/>
                      <a:pt x="1234" y="1904"/>
                      <a:pt x="1359" y="1813"/>
                    </a:cubicBezTo>
                    <a:cubicBezTo>
                      <a:pt x="1467" y="1729"/>
                      <a:pt x="1659" y="1413"/>
                      <a:pt x="1850" y="1030"/>
                    </a:cubicBezTo>
                    <a:cubicBezTo>
                      <a:pt x="2017" y="846"/>
                      <a:pt x="2109" y="638"/>
                      <a:pt x="2100" y="580"/>
                    </a:cubicBezTo>
                    <a:cubicBezTo>
                      <a:pt x="2084" y="396"/>
                      <a:pt x="1842" y="113"/>
                      <a:pt x="1792" y="46"/>
                    </a:cubicBezTo>
                    <a:cubicBezTo>
                      <a:pt x="1763" y="8"/>
                      <a:pt x="1732" y="0"/>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000;p66">
                <a:extLst>
                  <a:ext uri="{FF2B5EF4-FFF2-40B4-BE49-F238E27FC236}">
                    <a16:creationId xmlns:a16="http://schemas.microsoft.com/office/drawing/2014/main" id="{2953A1BA-4A3B-4057-A281-55887623766A}"/>
                  </a:ext>
                </a:extLst>
              </p:cNvPr>
              <p:cNvSpPr/>
              <p:nvPr/>
            </p:nvSpPr>
            <p:spPr>
              <a:xfrm>
                <a:off x="5472322" y="3810628"/>
                <a:ext cx="110898" cy="186443"/>
              </a:xfrm>
              <a:custGeom>
                <a:avLst/>
                <a:gdLst/>
                <a:ahLst/>
                <a:cxnLst/>
                <a:rect l="l" t="t" r="r" b="b"/>
                <a:pathLst>
                  <a:path w="4150" h="6977" extrusionOk="0">
                    <a:moveTo>
                      <a:pt x="3500" y="1"/>
                    </a:moveTo>
                    <a:cubicBezTo>
                      <a:pt x="3316" y="42"/>
                      <a:pt x="3150" y="92"/>
                      <a:pt x="3025" y="167"/>
                    </a:cubicBezTo>
                    <a:cubicBezTo>
                      <a:pt x="3016" y="167"/>
                      <a:pt x="3000" y="176"/>
                      <a:pt x="2991" y="184"/>
                    </a:cubicBezTo>
                    <a:cubicBezTo>
                      <a:pt x="2925" y="234"/>
                      <a:pt x="2866" y="300"/>
                      <a:pt x="2800" y="367"/>
                    </a:cubicBezTo>
                    <a:cubicBezTo>
                      <a:pt x="2658" y="534"/>
                      <a:pt x="2533" y="759"/>
                      <a:pt x="2450" y="1059"/>
                    </a:cubicBezTo>
                    <a:lnTo>
                      <a:pt x="2450" y="1067"/>
                    </a:lnTo>
                    <a:cubicBezTo>
                      <a:pt x="2441" y="1075"/>
                      <a:pt x="2441" y="1084"/>
                      <a:pt x="2433" y="1092"/>
                    </a:cubicBezTo>
                    <a:cubicBezTo>
                      <a:pt x="2233" y="1875"/>
                      <a:pt x="2108" y="3200"/>
                      <a:pt x="2067" y="3641"/>
                    </a:cubicBezTo>
                    <a:cubicBezTo>
                      <a:pt x="1967" y="3758"/>
                      <a:pt x="1825" y="3941"/>
                      <a:pt x="1633" y="4224"/>
                    </a:cubicBezTo>
                    <a:cubicBezTo>
                      <a:pt x="1233" y="4816"/>
                      <a:pt x="217" y="6349"/>
                      <a:pt x="42" y="6615"/>
                    </a:cubicBezTo>
                    <a:cubicBezTo>
                      <a:pt x="42" y="6615"/>
                      <a:pt x="34" y="6624"/>
                      <a:pt x="34" y="6624"/>
                    </a:cubicBezTo>
                    <a:cubicBezTo>
                      <a:pt x="34" y="6624"/>
                      <a:pt x="34" y="6632"/>
                      <a:pt x="34" y="6632"/>
                    </a:cubicBezTo>
                    <a:cubicBezTo>
                      <a:pt x="25" y="6649"/>
                      <a:pt x="0" y="6690"/>
                      <a:pt x="9" y="6740"/>
                    </a:cubicBezTo>
                    <a:cubicBezTo>
                      <a:pt x="17" y="6774"/>
                      <a:pt x="25" y="6807"/>
                      <a:pt x="42" y="6840"/>
                    </a:cubicBezTo>
                    <a:cubicBezTo>
                      <a:pt x="100" y="6928"/>
                      <a:pt x="197" y="6977"/>
                      <a:pt x="292" y="6977"/>
                    </a:cubicBezTo>
                    <a:cubicBezTo>
                      <a:pt x="306" y="6977"/>
                      <a:pt x="320" y="6976"/>
                      <a:pt x="334" y="6974"/>
                    </a:cubicBezTo>
                    <a:cubicBezTo>
                      <a:pt x="392" y="6965"/>
                      <a:pt x="450" y="6940"/>
                      <a:pt x="500" y="6899"/>
                    </a:cubicBezTo>
                    <a:cubicBezTo>
                      <a:pt x="1025" y="6407"/>
                      <a:pt x="2358" y="5182"/>
                      <a:pt x="2866" y="4349"/>
                    </a:cubicBezTo>
                    <a:cubicBezTo>
                      <a:pt x="2891" y="4308"/>
                      <a:pt x="2916" y="4266"/>
                      <a:pt x="2941" y="4224"/>
                    </a:cubicBezTo>
                    <a:cubicBezTo>
                      <a:pt x="3008" y="4099"/>
                      <a:pt x="3083" y="3916"/>
                      <a:pt x="3175" y="3708"/>
                    </a:cubicBezTo>
                    <a:cubicBezTo>
                      <a:pt x="3483" y="2941"/>
                      <a:pt x="3849" y="1817"/>
                      <a:pt x="3849" y="1817"/>
                    </a:cubicBezTo>
                    <a:cubicBezTo>
                      <a:pt x="3999" y="1342"/>
                      <a:pt x="4149" y="884"/>
                      <a:pt x="4116" y="642"/>
                    </a:cubicBezTo>
                    <a:cubicBezTo>
                      <a:pt x="4083" y="384"/>
                      <a:pt x="3966" y="209"/>
                      <a:pt x="3816" y="101"/>
                    </a:cubicBezTo>
                    <a:cubicBezTo>
                      <a:pt x="3716" y="42"/>
                      <a:pt x="3608" y="9"/>
                      <a:pt x="3500" y="1"/>
                    </a:cubicBezTo>
                    <a:close/>
                  </a:path>
                </a:pathLst>
              </a:custGeom>
              <a:solidFill>
                <a:srgbClr val="E4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01;p66">
                <a:extLst>
                  <a:ext uri="{FF2B5EF4-FFF2-40B4-BE49-F238E27FC236}">
                    <a16:creationId xmlns:a16="http://schemas.microsoft.com/office/drawing/2014/main" id="{EF779991-A08E-45FF-85AA-B85BA3E0E448}"/>
                  </a:ext>
                </a:extLst>
              </p:cNvPr>
              <p:cNvSpPr/>
              <p:nvPr/>
            </p:nvSpPr>
            <p:spPr>
              <a:xfrm>
                <a:off x="5472322" y="3839114"/>
                <a:ext cx="65470" cy="151650"/>
              </a:xfrm>
              <a:custGeom>
                <a:avLst/>
                <a:gdLst/>
                <a:ahLst/>
                <a:cxnLst/>
                <a:rect l="l" t="t" r="r" b="b"/>
                <a:pathLst>
                  <a:path w="2450" h="5675" extrusionOk="0">
                    <a:moveTo>
                      <a:pt x="2450" y="1"/>
                    </a:moveTo>
                    <a:lnTo>
                      <a:pt x="2450" y="1"/>
                    </a:lnTo>
                    <a:cubicBezTo>
                      <a:pt x="2441" y="9"/>
                      <a:pt x="2441" y="18"/>
                      <a:pt x="2433" y="26"/>
                    </a:cubicBezTo>
                    <a:cubicBezTo>
                      <a:pt x="2233" y="809"/>
                      <a:pt x="2108" y="2134"/>
                      <a:pt x="2067" y="2575"/>
                    </a:cubicBezTo>
                    <a:cubicBezTo>
                      <a:pt x="1967" y="2692"/>
                      <a:pt x="1825" y="2875"/>
                      <a:pt x="1633" y="3158"/>
                    </a:cubicBezTo>
                    <a:cubicBezTo>
                      <a:pt x="1233" y="3750"/>
                      <a:pt x="217" y="5283"/>
                      <a:pt x="42" y="5549"/>
                    </a:cubicBezTo>
                    <a:cubicBezTo>
                      <a:pt x="42" y="5549"/>
                      <a:pt x="34" y="5558"/>
                      <a:pt x="34" y="5558"/>
                    </a:cubicBezTo>
                    <a:cubicBezTo>
                      <a:pt x="34" y="5558"/>
                      <a:pt x="34" y="5566"/>
                      <a:pt x="34" y="5566"/>
                    </a:cubicBezTo>
                    <a:cubicBezTo>
                      <a:pt x="25" y="5583"/>
                      <a:pt x="0" y="5624"/>
                      <a:pt x="9" y="5674"/>
                    </a:cubicBezTo>
                    <a:cubicBezTo>
                      <a:pt x="200" y="5349"/>
                      <a:pt x="2200" y="2617"/>
                      <a:pt x="2200" y="2617"/>
                    </a:cubicBezTo>
                    <a:cubicBezTo>
                      <a:pt x="2208" y="1784"/>
                      <a:pt x="2433" y="109"/>
                      <a:pt x="2450" y="1"/>
                    </a:cubicBezTo>
                    <a:close/>
                  </a:path>
                </a:pathLst>
              </a:custGeom>
              <a:solidFill>
                <a:srgbClr val="E7E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02;p66">
                <a:extLst>
                  <a:ext uri="{FF2B5EF4-FFF2-40B4-BE49-F238E27FC236}">
                    <a16:creationId xmlns:a16="http://schemas.microsoft.com/office/drawing/2014/main" id="{4005D8B0-8C90-4C61-8483-18905F274C56}"/>
                  </a:ext>
                </a:extLst>
              </p:cNvPr>
              <p:cNvSpPr/>
              <p:nvPr/>
            </p:nvSpPr>
            <p:spPr>
              <a:xfrm>
                <a:off x="5481221" y="3887001"/>
                <a:ext cx="75945" cy="109990"/>
              </a:xfrm>
              <a:custGeom>
                <a:avLst/>
                <a:gdLst/>
                <a:ahLst/>
                <a:cxnLst/>
                <a:rect l="l" t="t" r="r" b="b"/>
                <a:pathLst>
                  <a:path w="2842" h="4116" extrusionOk="0">
                    <a:moveTo>
                      <a:pt x="1884" y="0"/>
                    </a:moveTo>
                    <a:cubicBezTo>
                      <a:pt x="1884" y="0"/>
                      <a:pt x="1867" y="200"/>
                      <a:pt x="2092" y="683"/>
                    </a:cubicBezTo>
                    <a:cubicBezTo>
                      <a:pt x="2242" y="1008"/>
                      <a:pt x="2292" y="1066"/>
                      <a:pt x="2317" y="1250"/>
                    </a:cubicBezTo>
                    <a:cubicBezTo>
                      <a:pt x="2350" y="1433"/>
                      <a:pt x="2233" y="1650"/>
                      <a:pt x="2017" y="1941"/>
                    </a:cubicBezTo>
                    <a:cubicBezTo>
                      <a:pt x="1817" y="2208"/>
                      <a:pt x="276" y="3832"/>
                      <a:pt x="1" y="4116"/>
                    </a:cubicBezTo>
                    <a:cubicBezTo>
                      <a:pt x="59" y="4107"/>
                      <a:pt x="117" y="4082"/>
                      <a:pt x="167" y="4041"/>
                    </a:cubicBezTo>
                    <a:cubicBezTo>
                      <a:pt x="717" y="3524"/>
                      <a:pt x="2167" y="2200"/>
                      <a:pt x="2608" y="1366"/>
                    </a:cubicBezTo>
                    <a:cubicBezTo>
                      <a:pt x="2675" y="1241"/>
                      <a:pt x="2750" y="1058"/>
                      <a:pt x="2842" y="850"/>
                    </a:cubicBezTo>
                    <a:cubicBezTo>
                      <a:pt x="2700" y="525"/>
                      <a:pt x="2550" y="192"/>
                      <a:pt x="2517" y="192"/>
                    </a:cubicBezTo>
                    <a:cubicBezTo>
                      <a:pt x="2467" y="183"/>
                      <a:pt x="1884" y="0"/>
                      <a:pt x="1884" y="0"/>
                    </a:cubicBezTo>
                    <a:close/>
                  </a:path>
                </a:pathLst>
              </a:custGeom>
              <a:solidFill>
                <a:srgbClr val="DF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03;p66">
                <a:extLst>
                  <a:ext uri="{FF2B5EF4-FFF2-40B4-BE49-F238E27FC236}">
                    <a16:creationId xmlns:a16="http://schemas.microsoft.com/office/drawing/2014/main" id="{4D6E70FF-B533-4246-82DD-394F548015DE}"/>
                  </a:ext>
                </a:extLst>
              </p:cNvPr>
              <p:cNvSpPr/>
              <p:nvPr/>
            </p:nvSpPr>
            <p:spPr>
              <a:xfrm>
                <a:off x="5531539" y="3833102"/>
                <a:ext cx="18492" cy="52349"/>
              </a:xfrm>
              <a:custGeom>
                <a:avLst/>
                <a:gdLst/>
                <a:ahLst/>
                <a:cxnLst/>
                <a:rect l="l" t="t" r="r" b="b"/>
                <a:pathLst>
                  <a:path w="692" h="1959" extrusionOk="0">
                    <a:moveTo>
                      <a:pt x="517" y="1"/>
                    </a:moveTo>
                    <a:cubicBezTo>
                      <a:pt x="517" y="1"/>
                      <a:pt x="550" y="493"/>
                      <a:pt x="384" y="826"/>
                    </a:cubicBezTo>
                    <a:cubicBezTo>
                      <a:pt x="217" y="1151"/>
                      <a:pt x="59" y="1467"/>
                      <a:pt x="1" y="1959"/>
                    </a:cubicBezTo>
                    <a:lnTo>
                      <a:pt x="692" y="1151"/>
                    </a:lnTo>
                    <a:lnTo>
                      <a:pt x="517" y="1"/>
                    </a:lnTo>
                    <a:close/>
                  </a:path>
                </a:pathLst>
              </a:custGeom>
              <a:solidFill>
                <a:srgbClr val="DF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04;p66">
                <a:extLst>
                  <a:ext uri="{FF2B5EF4-FFF2-40B4-BE49-F238E27FC236}">
                    <a16:creationId xmlns:a16="http://schemas.microsoft.com/office/drawing/2014/main" id="{78651EDC-8251-4D25-A66A-FB1DBFCBB50E}"/>
                  </a:ext>
                </a:extLst>
              </p:cNvPr>
              <p:cNvSpPr/>
              <p:nvPr/>
            </p:nvSpPr>
            <p:spPr>
              <a:xfrm>
                <a:off x="5472322" y="3810628"/>
                <a:ext cx="110898" cy="186443"/>
              </a:xfrm>
              <a:custGeom>
                <a:avLst/>
                <a:gdLst/>
                <a:ahLst/>
                <a:cxnLst/>
                <a:rect l="l" t="t" r="r" b="b"/>
                <a:pathLst>
                  <a:path w="4150" h="6977" extrusionOk="0">
                    <a:moveTo>
                      <a:pt x="3500" y="1"/>
                    </a:moveTo>
                    <a:cubicBezTo>
                      <a:pt x="3316" y="42"/>
                      <a:pt x="3150" y="92"/>
                      <a:pt x="3025" y="167"/>
                    </a:cubicBezTo>
                    <a:cubicBezTo>
                      <a:pt x="3016" y="167"/>
                      <a:pt x="3000" y="176"/>
                      <a:pt x="2991" y="184"/>
                    </a:cubicBezTo>
                    <a:cubicBezTo>
                      <a:pt x="2925" y="234"/>
                      <a:pt x="2866" y="300"/>
                      <a:pt x="2800" y="367"/>
                    </a:cubicBezTo>
                    <a:cubicBezTo>
                      <a:pt x="2658" y="534"/>
                      <a:pt x="2533" y="759"/>
                      <a:pt x="2450" y="1059"/>
                    </a:cubicBezTo>
                    <a:lnTo>
                      <a:pt x="2450" y="1067"/>
                    </a:lnTo>
                    <a:cubicBezTo>
                      <a:pt x="2441" y="1075"/>
                      <a:pt x="2441" y="1084"/>
                      <a:pt x="2433" y="1092"/>
                    </a:cubicBezTo>
                    <a:cubicBezTo>
                      <a:pt x="2233" y="1875"/>
                      <a:pt x="2108" y="3200"/>
                      <a:pt x="2067" y="3641"/>
                    </a:cubicBezTo>
                    <a:cubicBezTo>
                      <a:pt x="1967" y="3758"/>
                      <a:pt x="1825" y="3941"/>
                      <a:pt x="1633" y="4224"/>
                    </a:cubicBezTo>
                    <a:cubicBezTo>
                      <a:pt x="1233" y="4816"/>
                      <a:pt x="217" y="6349"/>
                      <a:pt x="42" y="6615"/>
                    </a:cubicBezTo>
                    <a:cubicBezTo>
                      <a:pt x="42" y="6615"/>
                      <a:pt x="34" y="6624"/>
                      <a:pt x="34" y="6624"/>
                    </a:cubicBezTo>
                    <a:cubicBezTo>
                      <a:pt x="34" y="6624"/>
                      <a:pt x="34" y="6632"/>
                      <a:pt x="34" y="6632"/>
                    </a:cubicBezTo>
                    <a:cubicBezTo>
                      <a:pt x="25" y="6649"/>
                      <a:pt x="0" y="6690"/>
                      <a:pt x="9" y="6740"/>
                    </a:cubicBezTo>
                    <a:cubicBezTo>
                      <a:pt x="17" y="6774"/>
                      <a:pt x="25" y="6807"/>
                      <a:pt x="42" y="6840"/>
                    </a:cubicBezTo>
                    <a:cubicBezTo>
                      <a:pt x="100" y="6928"/>
                      <a:pt x="197" y="6977"/>
                      <a:pt x="292" y="6977"/>
                    </a:cubicBezTo>
                    <a:cubicBezTo>
                      <a:pt x="306" y="6977"/>
                      <a:pt x="320" y="6976"/>
                      <a:pt x="334" y="6974"/>
                    </a:cubicBezTo>
                    <a:cubicBezTo>
                      <a:pt x="392" y="6965"/>
                      <a:pt x="450" y="6940"/>
                      <a:pt x="500" y="6899"/>
                    </a:cubicBezTo>
                    <a:cubicBezTo>
                      <a:pt x="1025" y="6407"/>
                      <a:pt x="2358" y="5182"/>
                      <a:pt x="2866" y="4349"/>
                    </a:cubicBezTo>
                    <a:cubicBezTo>
                      <a:pt x="2891" y="4308"/>
                      <a:pt x="2916" y="4266"/>
                      <a:pt x="2941" y="4224"/>
                    </a:cubicBezTo>
                    <a:cubicBezTo>
                      <a:pt x="3008" y="4099"/>
                      <a:pt x="3083" y="3916"/>
                      <a:pt x="3175" y="3708"/>
                    </a:cubicBezTo>
                    <a:cubicBezTo>
                      <a:pt x="3483" y="2941"/>
                      <a:pt x="3849" y="1817"/>
                      <a:pt x="3849" y="1817"/>
                    </a:cubicBezTo>
                    <a:cubicBezTo>
                      <a:pt x="3999" y="1342"/>
                      <a:pt x="4149" y="884"/>
                      <a:pt x="4116" y="642"/>
                    </a:cubicBezTo>
                    <a:cubicBezTo>
                      <a:pt x="4083" y="384"/>
                      <a:pt x="3966" y="209"/>
                      <a:pt x="3816" y="101"/>
                    </a:cubicBezTo>
                    <a:cubicBezTo>
                      <a:pt x="3716" y="42"/>
                      <a:pt x="3608" y="9"/>
                      <a:pt x="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005;p66">
                <a:extLst>
                  <a:ext uri="{FF2B5EF4-FFF2-40B4-BE49-F238E27FC236}">
                    <a16:creationId xmlns:a16="http://schemas.microsoft.com/office/drawing/2014/main" id="{15BADF1D-CE8E-4EAB-AF1C-56E5CB65024B}"/>
                  </a:ext>
                </a:extLst>
              </p:cNvPr>
              <p:cNvSpPr/>
              <p:nvPr/>
            </p:nvSpPr>
            <p:spPr>
              <a:xfrm>
                <a:off x="5529989" y="3809105"/>
                <a:ext cx="135162" cy="189676"/>
              </a:xfrm>
              <a:custGeom>
                <a:avLst/>
                <a:gdLst/>
                <a:ahLst/>
                <a:cxnLst/>
                <a:rect l="l" t="t" r="r" b="b"/>
                <a:pathLst>
                  <a:path w="5058" h="7098" extrusionOk="0">
                    <a:moveTo>
                      <a:pt x="1971" y="0"/>
                    </a:moveTo>
                    <a:cubicBezTo>
                      <a:pt x="1749" y="0"/>
                      <a:pt x="1534" y="19"/>
                      <a:pt x="1342" y="58"/>
                    </a:cubicBezTo>
                    <a:cubicBezTo>
                      <a:pt x="1158" y="99"/>
                      <a:pt x="992" y="149"/>
                      <a:pt x="867" y="224"/>
                    </a:cubicBezTo>
                    <a:cubicBezTo>
                      <a:pt x="858" y="224"/>
                      <a:pt x="842" y="233"/>
                      <a:pt x="833" y="241"/>
                    </a:cubicBezTo>
                    <a:cubicBezTo>
                      <a:pt x="750" y="299"/>
                      <a:pt x="692" y="357"/>
                      <a:pt x="642" y="424"/>
                    </a:cubicBezTo>
                    <a:cubicBezTo>
                      <a:pt x="458" y="707"/>
                      <a:pt x="517" y="1107"/>
                      <a:pt x="542" y="1507"/>
                    </a:cubicBezTo>
                    <a:cubicBezTo>
                      <a:pt x="575" y="2015"/>
                      <a:pt x="0" y="2415"/>
                      <a:pt x="67" y="2998"/>
                    </a:cubicBezTo>
                    <a:cubicBezTo>
                      <a:pt x="75" y="3107"/>
                      <a:pt x="150" y="3248"/>
                      <a:pt x="242" y="3415"/>
                    </a:cubicBezTo>
                    <a:lnTo>
                      <a:pt x="242" y="3423"/>
                    </a:lnTo>
                    <a:cubicBezTo>
                      <a:pt x="392" y="3673"/>
                      <a:pt x="583" y="3973"/>
                      <a:pt x="675" y="4265"/>
                    </a:cubicBezTo>
                    <a:cubicBezTo>
                      <a:pt x="683" y="4290"/>
                      <a:pt x="692" y="4323"/>
                      <a:pt x="700" y="4348"/>
                    </a:cubicBezTo>
                    <a:cubicBezTo>
                      <a:pt x="700" y="4365"/>
                      <a:pt x="708" y="4381"/>
                      <a:pt x="708" y="4406"/>
                    </a:cubicBezTo>
                    <a:cubicBezTo>
                      <a:pt x="775" y="4723"/>
                      <a:pt x="792" y="5314"/>
                      <a:pt x="792" y="5764"/>
                    </a:cubicBezTo>
                    <a:cubicBezTo>
                      <a:pt x="792" y="5773"/>
                      <a:pt x="783" y="6039"/>
                      <a:pt x="725" y="6256"/>
                    </a:cubicBezTo>
                    <a:cubicBezTo>
                      <a:pt x="708" y="6306"/>
                      <a:pt x="833" y="6397"/>
                      <a:pt x="883" y="6422"/>
                    </a:cubicBezTo>
                    <a:cubicBezTo>
                      <a:pt x="892" y="6431"/>
                      <a:pt x="900" y="6431"/>
                      <a:pt x="900" y="6431"/>
                    </a:cubicBezTo>
                    <a:cubicBezTo>
                      <a:pt x="1250" y="6647"/>
                      <a:pt x="2266" y="7006"/>
                      <a:pt x="2883" y="7081"/>
                    </a:cubicBezTo>
                    <a:cubicBezTo>
                      <a:pt x="2966" y="7097"/>
                      <a:pt x="3041" y="7097"/>
                      <a:pt x="3108" y="7097"/>
                    </a:cubicBezTo>
                    <a:lnTo>
                      <a:pt x="3141" y="7097"/>
                    </a:lnTo>
                    <a:cubicBezTo>
                      <a:pt x="3974" y="7072"/>
                      <a:pt x="4249" y="6739"/>
                      <a:pt x="4249" y="6739"/>
                    </a:cubicBezTo>
                    <a:cubicBezTo>
                      <a:pt x="4324" y="6664"/>
                      <a:pt x="4299" y="6606"/>
                      <a:pt x="4257" y="6514"/>
                    </a:cubicBezTo>
                    <a:cubicBezTo>
                      <a:pt x="4199" y="6381"/>
                      <a:pt x="4049" y="6006"/>
                      <a:pt x="4049" y="6006"/>
                    </a:cubicBezTo>
                    <a:cubicBezTo>
                      <a:pt x="3941" y="5623"/>
                      <a:pt x="4041" y="4690"/>
                      <a:pt x="4216" y="4073"/>
                    </a:cubicBezTo>
                    <a:cubicBezTo>
                      <a:pt x="4241" y="3998"/>
                      <a:pt x="4266" y="3923"/>
                      <a:pt x="4291" y="3857"/>
                    </a:cubicBezTo>
                    <a:cubicBezTo>
                      <a:pt x="4516" y="3265"/>
                      <a:pt x="5057" y="2099"/>
                      <a:pt x="4882" y="1466"/>
                    </a:cubicBezTo>
                    <a:cubicBezTo>
                      <a:pt x="4716" y="832"/>
                      <a:pt x="3016" y="141"/>
                      <a:pt x="3016" y="141"/>
                    </a:cubicBezTo>
                    <a:cubicBezTo>
                      <a:pt x="2698" y="49"/>
                      <a:pt x="2326" y="0"/>
                      <a:pt x="1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06;p66">
                <a:extLst>
                  <a:ext uri="{FF2B5EF4-FFF2-40B4-BE49-F238E27FC236}">
                    <a16:creationId xmlns:a16="http://schemas.microsoft.com/office/drawing/2014/main" id="{104D3913-218D-4FE5-A601-A0EFC8BBF878}"/>
                  </a:ext>
                </a:extLst>
              </p:cNvPr>
              <p:cNvSpPr/>
              <p:nvPr/>
            </p:nvSpPr>
            <p:spPr>
              <a:xfrm>
                <a:off x="5536429" y="3900335"/>
                <a:ext cx="109135" cy="98446"/>
              </a:xfrm>
              <a:custGeom>
                <a:avLst/>
                <a:gdLst/>
                <a:ahLst/>
                <a:cxnLst/>
                <a:rect l="l" t="t" r="r" b="b"/>
                <a:pathLst>
                  <a:path w="4084" h="3684" extrusionOk="0">
                    <a:moveTo>
                      <a:pt x="1" y="1"/>
                    </a:moveTo>
                    <a:lnTo>
                      <a:pt x="1" y="9"/>
                    </a:lnTo>
                    <a:cubicBezTo>
                      <a:pt x="76" y="134"/>
                      <a:pt x="159" y="276"/>
                      <a:pt x="242" y="418"/>
                    </a:cubicBezTo>
                    <a:cubicBezTo>
                      <a:pt x="242" y="418"/>
                      <a:pt x="292" y="518"/>
                      <a:pt x="734" y="626"/>
                    </a:cubicBezTo>
                    <a:cubicBezTo>
                      <a:pt x="1134" y="717"/>
                      <a:pt x="1359" y="751"/>
                      <a:pt x="1550" y="801"/>
                    </a:cubicBezTo>
                    <a:cubicBezTo>
                      <a:pt x="1709" y="851"/>
                      <a:pt x="1892" y="926"/>
                      <a:pt x="2309" y="1009"/>
                    </a:cubicBezTo>
                    <a:cubicBezTo>
                      <a:pt x="2362" y="1019"/>
                      <a:pt x="2411" y="1024"/>
                      <a:pt x="2456" y="1024"/>
                    </a:cubicBezTo>
                    <a:cubicBezTo>
                      <a:pt x="2701" y="1024"/>
                      <a:pt x="2808" y="892"/>
                      <a:pt x="2808" y="892"/>
                    </a:cubicBezTo>
                    <a:lnTo>
                      <a:pt x="2858" y="1192"/>
                    </a:lnTo>
                    <a:cubicBezTo>
                      <a:pt x="3042" y="1251"/>
                      <a:pt x="2958" y="1800"/>
                      <a:pt x="3000" y="2067"/>
                    </a:cubicBezTo>
                    <a:cubicBezTo>
                      <a:pt x="3050" y="2350"/>
                      <a:pt x="3225" y="3325"/>
                      <a:pt x="3033" y="3517"/>
                    </a:cubicBezTo>
                    <a:cubicBezTo>
                      <a:pt x="2942" y="3608"/>
                      <a:pt x="2783" y="3650"/>
                      <a:pt x="2642" y="3667"/>
                    </a:cubicBezTo>
                    <a:cubicBezTo>
                      <a:pt x="2725" y="3683"/>
                      <a:pt x="2800" y="3683"/>
                      <a:pt x="2867" y="3683"/>
                    </a:cubicBezTo>
                    <a:lnTo>
                      <a:pt x="2900" y="3683"/>
                    </a:lnTo>
                    <a:cubicBezTo>
                      <a:pt x="3733" y="3658"/>
                      <a:pt x="4008" y="3325"/>
                      <a:pt x="4008" y="3325"/>
                    </a:cubicBezTo>
                    <a:cubicBezTo>
                      <a:pt x="4083" y="3250"/>
                      <a:pt x="4058" y="3192"/>
                      <a:pt x="4016" y="3100"/>
                    </a:cubicBezTo>
                    <a:cubicBezTo>
                      <a:pt x="3958" y="2967"/>
                      <a:pt x="3808" y="2592"/>
                      <a:pt x="3808" y="2592"/>
                    </a:cubicBezTo>
                    <a:cubicBezTo>
                      <a:pt x="3700" y="2209"/>
                      <a:pt x="3800" y="1276"/>
                      <a:pt x="3975" y="659"/>
                    </a:cubicBezTo>
                    <a:lnTo>
                      <a:pt x="2933" y="234"/>
                    </a:lnTo>
                    <a:cubicBezTo>
                      <a:pt x="2933" y="234"/>
                      <a:pt x="2633" y="634"/>
                      <a:pt x="2359" y="676"/>
                    </a:cubicBezTo>
                    <a:cubicBezTo>
                      <a:pt x="2342" y="678"/>
                      <a:pt x="2323" y="679"/>
                      <a:pt x="2300" y="679"/>
                    </a:cubicBezTo>
                    <a:cubicBezTo>
                      <a:pt x="1937" y="679"/>
                      <a:pt x="784" y="380"/>
                      <a:pt x="509" y="318"/>
                    </a:cubicBezTo>
                    <a:cubicBezTo>
                      <a:pt x="209" y="259"/>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07;p66">
                <a:extLst>
                  <a:ext uri="{FF2B5EF4-FFF2-40B4-BE49-F238E27FC236}">
                    <a16:creationId xmlns:a16="http://schemas.microsoft.com/office/drawing/2014/main" id="{1FBC7A49-3716-4E22-8848-C6AAF445EFF6}"/>
                  </a:ext>
                </a:extLst>
              </p:cNvPr>
              <p:cNvSpPr/>
              <p:nvPr/>
            </p:nvSpPr>
            <p:spPr>
              <a:xfrm>
                <a:off x="5569618" y="3775675"/>
                <a:ext cx="54327" cy="83080"/>
              </a:xfrm>
              <a:custGeom>
                <a:avLst/>
                <a:gdLst/>
                <a:ahLst/>
                <a:cxnLst/>
                <a:rect l="l" t="t" r="r" b="b"/>
                <a:pathLst>
                  <a:path w="2033" h="3109" extrusionOk="0">
                    <a:moveTo>
                      <a:pt x="1775" y="1"/>
                    </a:moveTo>
                    <a:lnTo>
                      <a:pt x="408" y="750"/>
                    </a:lnTo>
                    <a:cubicBezTo>
                      <a:pt x="408" y="750"/>
                      <a:pt x="433" y="867"/>
                      <a:pt x="450" y="1017"/>
                    </a:cubicBezTo>
                    <a:cubicBezTo>
                      <a:pt x="450" y="1067"/>
                      <a:pt x="450" y="1125"/>
                      <a:pt x="450" y="1184"/>
                    </a:cubicBezTo>
                    <a:cubicBezTo>
                      <a:pt x="458" y="1309"/>
                      <a:pt x="408" y="1425"/>
                      <a:pt x="325" y="1500"/>
                    </a:cubicBezTo>
                    <a:cubicBezTo>
                      <a:pt x="292" y="1534"/>
                      <a:pt x="258" y="1558"/>
                      <a:pt x="217" y="1575"/>
                    </a:cubicBezTo>
                    <a:cubicBezTo>
                      <a:pt x="142" y="1617"/>
                      <a:pt x="83" y="1700"/>
                      <a:pt x="75" y="1783"/>
                    </a:cubicBezTo>
                    <a:cubicBezTo>
                      <a:pt x="0" y="2275"/>
                      <a:pt x="308" y="3108"/>
                      <a:pt x="308" y="3108"/>
                    </a:cubicBezTo>
                    <a:cubicBezTo>
                      <a:pt x="1042" y="2858"/>
                      <a:pt x="1983" y="2258"/>
                      <a:pt x="2008" y="2008"/>
                    </a:cubicBezTo>
                    <a:cubicBezTo>
                      <a:pt x="2033" y="1775"/>
                      <a:pt x="1750" y="1467"/>
                      <a:pt x="1750" y="1467"/>
                    </a:cubicBezTo>
                    <a:cubicBezTo>
                      <a:pt x="1591" y="1275"/>
                      <a:pt x="1775" y="1"/>
                      <a:pt x="1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08;p66">
                <a:extLst>
                  <a:ext uri="{FF2B5EF4-FFF2-40B4-BE49-F238E27FC236}">
                    <a16:creationId xmlns:a16="http://schemas.microsoft.com/office/drawing/2014/main" id="{A65ABCAC-866C-4FFA-8A98-61FFF09C5138}"/>
                  </a:ext>
                </a:extLst>
              </p:cNvPr>
              <p:cNvSpPr/>
              <p:nvPr/>
            </p:nvSpPr>
            <p:spPr>
              <a:xfrm>
                <a:off x="5578303" y="3789705"/>
                <a:ext cx="48100" cy="31319"/>
              </a:xfrm>
              <a:custGeom>
                <a:avLst/>
                <a:gdLst/>
                <a:ahLst/>
                <a:cxnLst/>
                <a:rect l="l" t="t" r="r" b="b"/>
                <a:pathLst>
                  <a:path w="1800" h="1172" extrusionOk="0">
                    <a:moveTo>
                      <a:pt x="1208" y="0"/>
                    </a:moveTo>
                    <a:lnTo>
                      <a:pt x="125" y="492"/>
                    </a:lnTo>
                    <a:cubicBezTo>
                      <a:pt x="125" y="542"/>
                      <a:pt x="125" y="600"/>
                      <a:pt x="125" y="659"/>
                    </a:cubicBezTo>
                    <a:cubicBezTo>
                      <a:pt x="133" y="784"/>
                      <a:pt x="83" y="900"/>
                      <a:pt x="0" y="975"/>
                    </a:cubicBezTo>
                    <a:cubicBezTo>
                      <a:pt x="0" y="975"/>
                      <a:pt x="125" y="967"/>
                      <a:pt x="217" y="825"/>
                    </a:cubicBezTo>
                    <a:cubicBezTo>
                      <a:pt x="267" y="734"/>
                      <a:pt x="567" y="575"/>
                      <a:pt x="817" y="450"/>
                    </a:cubicBezTo>
                    <a:cubicBezTo>
                      <a:pt x="825" y="584"/>
                      <a:pt x="883" y="867"/>
                      <a:pt x="1100" y="1000"/>
                    </a:cubicBezTo>
                    <a:cubicBezTo>
                      <a:pt x="1322" y="1148"/>
                      <a:pt x="1568" y="1172"/>
                      <a:pt x="1701" y="1172"/>
                    </a:cubicBezTo>
                    <a:cubicBezTo>
                      <a:pt x="1762" y="1172"/>
                      <a:pt x="1800" y="1167"/>
                      <a:pt x="1800" y="1167"/>
                    </a:cubicBezTo>
                    <a:lnTo>
                      <a:pt x="1341" y="767"/>
                    </a:lnTo>
                    <a:lnTo>
                      <a:pt x="1033" y="425"/>
                    </a:lnTo>
                    <a:lnTo>
                      <a:pt x="933" y="359"/>
                    </a:lnTo>
                    <a:cubicBezTo>
                      <a:pt x="1050" y="267"/>
                      <a:pt x="1150" y="150"/>
                      <a:pt x="1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09;p66">
                <a:extLst>
                  <a:ext uri="{FF2B5EF4-FFF2-40B4-BE49-F238E27FC236}">
                    <a16:creationId xmlns:a16="http://schemas.microsoft.com/office/drawing/2014/main" id="{598879A3-FB36-4AFA-AE6D-69A522F326C9}"/>
                  </a:ext>
                </a:extLst>
              </p:cNvPr>
              <p:cNvSpPr/>
              <p:nvPr/>
            </p:nvSpPr>
            <p:spPr>
              <a:xfrm>
                <a:off x="5548454" y="3710072"/>
                <a:ext cx="73941" cy="96816"/>
              </a:xfrm>
              <a:custGeom>
                <a:avLst/>
                <a:gdLst/>
                <a:ahLst/>
                <a:cxnLst/>
                <a:rect l="l" t="t" r="r" b="b"/>
                <a:pathLst>
                  <a:path w="2767" h="3623" extrusionOk="0">
                    <a:moveTo>
                      <a:pt x="1321" y="1"/>
                    </a:moveTo>
                    <a:cubicBezTo>
                      <a:pt x="1262" y="1"/>
                      <a:pt x="1205" y="5"/>
                      <a:pt x="1150" y="15"/>
                    </a:cubicBezTo>
                    <a:cubicBezTo>
                      <a:pt x="626" y="106"/>
                      <a:pt x="192" y="481"/>
                      <a:pt x="134" y="989"/>
                    </a:cubicBezTo>
                    <a:cubicBezTo>
                      <a:pt x="134" y="989"/>
                      <a:pt x="1" y="1856"/>
                      <a:pt x="234" y="2622"/>
                    </a:cubicBezTo>
                    <a:cubicBezTo>
                      <a:pt x="459" y="3397"/>
                      <a:pt x="767" y="3614"/>
                      <a:pt x="942" y="3622"/>
                    </a:cubicBezTo>
                    <a:cubicBezTo>
                      <a:pt x="947" y="3622"/>
                      <a:pt x="952" y="3622"/>
                      <a:pt x="957" y="3622"/>
                    </a:cubicBezTo>
                    <a:cubicBezTo>
                      <a:pt x="1176" y="3622"/>
                      <a:pt x="2174" y="3454"/>
                      <a:pt x="2467" y="2739"/>
                    </a:cubicBezTo>
                    <a:cubicBezTo>
                      <a:pt x="2767" y="2006"/>
                      <a:pt x="2708" y="1164"/>
                      <a:pt x="2575" y="731"/>
                    </a:cubicBezTo>
                    <a:cubicBezTo>
                      <a:pt x="2455" y="342"/>
                      <a:pt x="1833" y="1"/>
                      <a:pt x="1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10;p66">
                <a:extLst>
                  <a:ext uri="{FF2B5EF4-FFF2-40B4-BE49-F238E27FC236}">
                    <a16:creationId xmlns:a16="http://schemas.microsoft.com/office/drawing/2014/main" id="{71BF98C4-1301-4CE7-852A-6C6485D1B4F3}"/>
                  </a:ext>
                </a:extLst>
              </p:cNvPr>
              <p:cNvSpPr/>
              <p:nvPr/>
            </p:nvSpPr>
            <p:spPr>
              <a:xfrm>
                <a:off x="5416206" y="4001426"/>
                <a:ext cx="191280" cy="78110"/>
              </a:xfrm>
              <a:custGeom>
                <a:avLst/>
                <a:gdLst/>
                <a:ahLst/>
                <a:cxnLst/>
                <a:rect l="l" t="t" r="r" b="b"/>
                <a:pathLst>
                  <a:path w="7158" h="2923" extrusionOk="0">
                    <a:moveTo>
                      <a:pt x="2867" y="0"/>
                    </a:moveTo>
                    <a:lnTo>
                      <a:pt x="326" y="1058"/>
                    </a:lnTo>
                    <a:lnTo>
                      <a:pt x="351" y="1008"/>
                    </a:lnTo>
                    <a:lnTo>
                      <a:pt x="1" y="1008"/>
                    </a:lnTo>
                    <a:lnTo>
                      <a:pt x="1" y="1158"/>
                    </a:lnTo>
                    <a:cubicBezTo>
                      <a:pt x="1" y="1183"/>
                      <a:pt x="18" y="1200"/>
                      <a:pt x="34" y="1208"/>
                    </a:cubicBezTo>
                    <a:lnTo>
                      <a:pt x="4325" y="2916"/>
                    </a:lnTo>
                    <a:cubicBezTo>
                      <a:pt x="4342" y="2920"/>
                      <a:pt x="4358" y="2922"/>
                      <a:pt x="4375" y="2922"/>
                    </a:cubicBezTo>
                    <a:cubicBezTo>
                      <a:pt x="4392" y="2922"/>
                      <a:pt x="4408" y="2920"/>
                      <a:pt x="4425" y="2916"/>
                    </a:cubicBezTo>
                    <a:lnTo>
                      <a:pt x="7124" y="1791"/>
                    </a:lnTo>
                    <a:cubicBezTo>
                      <a:pt x="7149" y="1783"/>
                      <a:pt x="7157" y="1758"/>
                      <a:pt x="7157" y="1733"/>
                    </a:cubicBezTo>
                    <a:lnTo>
                      <a:pt x="7157" y="1558"/>
                    </a:lnTo>
                    <a:lnTo>
                      <a:pt x="6949" y="1442"/>
                    </a:lnTo>
                    <a:lnTo>
                      <a:pt x="6949" y="1625"/>
                    </a:lnTo>
                    <a:lnTo>
                      <a:pt x="28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11;p66">
                <a:extLst>
                  <a:ext uri="{FF2B5EF4-FFF2-40B4-BE49-F238E27FC236}">
                    <a16:creationId xmlns:a16="http://schemas.microsoft.com/office/drawing/2014/main" id="{8C463A2A-21CE-40DD-BCE4-99B80C62BADF}"/>
                  </a:ext>
                </a:extLst>
              </p:cNvPr>
              <p:cNvSpPr/>
              <p:nvPr/>
            </p:nvSpPr>
            <p:spPr>
              <a:xfrm>
                <a:off x="5416206" y="3996509"/>
                <a:ext cx="191734" cy="78404"/>
              </a:xfrm>
              <a:custGeom>
                <a:avLst/>
                <a:gdLst/>
                <a:ahLst/>
                <a:cxnLst/>
                <a:rect l="l" t="t" r="r" b="b"/>
                <a:pathLst>
                  <a:path w="7175" h="2934" extrusionOk="0">
                    <a:moveTo>
                      <a:pt x="2867" y="1"/>
                    </a:moveTo>
                    <a:lnTo>
                      <a:pt x="1" y="1192"/>
                    </a:lnTo>
                    <a:lnTo>
                      <a:pt x="4375" y="2934"/>
                    </a:lnTo>
                    <a:lnTo>
                      <a:pt x="7132" y="1784"/>
                    </a:lnTo>
                    <a:cubicBezTo>
                      <a:pt x="7174" y="1767"/>
                      <a:pt x="7166" y="1709"/>
                      <a:pt x="7132" y="1692"/>
                    </a:cubicBezTo>
                    <a:lnTo>
                      <a:pt x="28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12;p66">
                <a:extLst>
                  <a:ext uri="{FF2B5EF4-FFF2-40B4-BE49-F238E27FC236}">
                    <a16:creationId xmlns:a16="http://schemas.microsoft.com/office/drawing/2014/main" id="{F7E6A46D-6EAA-491E-B460-942E94900228}"/>
                  </a:ext>
                </a:extLst>
              </p:cNvPr>
              <p:cNvSpPr/>
              <p:nvPr/>
            </p:nvSpPr>
            <p:spPr>
              <a:xfrm>
                <a:off x="5425558" y="4002094"/>
                <a:ext cx="169447" cy="69265"/>
              </a:xfrm>
              <a:custGeom>
                <a:avLst/>
                <a:gdLst/>
                <a:ahLst/>
                <a:cxnLst/>
                <a:rect l="l" t="t" r="r" b="b"/>
                <a:pathLst>
                  <a:path w="6341" h="2592" extrusionOk="0">
                    <a:moveTo>
                      <a:pt x="2500" y="0"/>
                    </a:moveTo>
                    <a:lnTo>
                      <a:pt x="26" y="1033"/>
                    </a:lnTo>
                    <a:cubicBezTo>
                      <a:pt x="1" y="1042"/>
                      <a:pt x="9" y="1067"/>
                      <a:pt x="26" y="1075"/>
                    </a:cubicBezTo>
                    <a:lnTo>
                      <a:pt x="3833" y="2591"/>
                    </a:lnTo>
                    <a:lnTo>
                      <a:pt x="3850" y="2591"/>
                    </a:lnTo>
                    <a:lnTo>
                      <a:pt x="6324" y="1558"/>
                    </a:lnTo>
                    <a:cubicBezTo>
                      <a:pt x="6341" y="1550"/>
                      <a:pt x="6341" y="1525"/>
                      <a:pt x="6324" y="1517"/>
                    </a:cubicBezTo>
                    <a:lnTo>
                      <a:pt x="25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13;p66">
                <a:extLst>
                  <a:ext uri="{FF2B5EF4-FFF2-40B4-BE49-F238E27FC236}">
                    <a16:creationId xmlns:a16="http://schemas.microsoft.com/office/drawing/2014/main" id="{585C7B4D-E96F-4528-BA3F-9F353BE2BD72}"/>
                  </a:ext>
                </a:extLst>
              </p:cNvPr>
              <p:cNvSpPr/>
              <p:nvPr/>
            </p:nvSpPr>
            <p:spPr>
              <a:xfrm>
                <a:off x="5382375" y="3947981"/>
                <a:ext cx="150742" cy="128722"/>
              </a:xfrm>
              <a:custGeom>
                <a:avLst/>
                <a:gdLst/>
                <a:ahLst/>
                <a:cxnLst/>
                <a:rect l="l" t="t" r="r" b="b"/>
                <a:pathLst>
                  <a:path w="5641" h="4817" extrusionOk="0">
                    <a:moveTo>
                      <a:pt x="109" y="1"/>
                    </a:moveTo>
                    <a:cubicBezTo>
                      <a:pt x="92" y="1"/>
                      <a:pt x="84" y="1"/>
                      <a:pt x="76" y="9"/>
                    </a:cubicBezTo>
                    <a:lnTo>
                      <a:pt x="1" y="92"/>
                    </a:lnTo>
                    <a:lnTo>
                      <a:pt x="142" y="201"/>
                    </a:lnTo>
                    <a:lnTo>
                      <a:pt x="1267" y="3008"/>
                    </a:lnTo>
                    <a:lnTo>
                      <a:pt x="5474" y="4683"/>
                    </a:lnTo>
                    <a:lnTo>
                      <a:pt x="5458" y="4691"/>
                    </a:lnTo>
                    <a:lnTo>
                      <a:pt x="5549" y="4816"/>
                    </a:lnTo>
                    <a:lnTo>
                      <a:pt x="5558" y="4816"/>
                    </a:lnTo>
                    <a:cubicBezTo>
                      <a:pt x="5566" y="4816"/>
                      <a:pt x="5583" y="4808"/>
                      <a:pt x="5591" y="4800"/>
                    </a:cubicBezTo>
                    <a:cubicBezTo>
                      <a:pt x="5599" y="4791"/>
                      <a:pt x="5599" y="4791"/>
                      <a:pt x="5599" y="4791"/>
                    </a:cubicBezTo>
                    <a:lnTo>
                      <a:pt x="5641" y="4750"/>
                    </a:lnTo>
                    <a:lnTo>
                      <a:pt x="4458" y="1784"/>
                    </a:lnTo>
                    <a:cubicBezTo>
                      <a:pt x="4441" y="1742"/>
                      <a:pt x="4416" y="1717"/>
                      <a:pt x="4375" y="1700"/>
                    </a:cubicBezTo>
                    <a:lnTo>
                      <a:pt x="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14;p66">
                <a:extLst>
                  <a:ext uri="{FF2B5EF4-FFF2-40B4-BE49-F238E27FC236}">
                    <a16:creationId xmlns:a16="http://schemas.microsoft.com/office/drawing/2014/main" id="{51F532F6-0C96-46E1-B1E8-113082985030}"/>
                  </a:ext>
                </a:extLst>
              </p:cNvPr>
              <p:cNvSpPr/>
              <p:nvPr/>
            </p:nvSpPr>
            <p:spPr>
              <a:xfrm>
                <a:off x="5382161" y="3950226"/>
                <a:ext cx="148737" cy="126558"/>
              </a:xfrm>
              <a:custGeom>
                <a:avLst/>
                <a:gdLst/>
                <a:ahLst/>
                <a:cxnLst/>
                <a:rect l="l" t="t" r="r" b="b"/>
                <a:pathLst>
                  <a:path w="5566" h="4736" extrusionOk="0">
                    <a:moveTo>
                      <a:pt x="34" y="0"/>
                    </a:moveTo>
                    <a:cubicBezTo>
                      <a:pt x="25" y="0"/>
                      <a:pt x="17" y="0"/>
                      <a:pt x="9" y="8"/>
                    </a:cubicBezTo>
                    <a:cubicBezTo>
                      <a:pt x="0" y="8"/>
                      <a:pt x="0" y="17"/>
                      <a:pt x="9" y="25"/>
                    </a:cubicBezTo>
                    <a:lnTo>
                      <a:pt x="1183" y="2974"/>
                    </a:lnTo>
                    <a:cubicBezTo>
                      <a:pt x="1192" y="2999"/>
                      <a:pt x="1208" y="3008"/>
                      <a:pt x="1225" y="3016"/>
                    </a:cubicBezTo>
                    <a:lnTo>
                      <a:pt x="5524" y="4732"/>
                    </a:lnTo>
                    <a:lnTo>
                      <a:pt x="5541" y="4732"/>
                    </a:lnTo>
                    <a:cubicBezTo>
                      <a:pt x="5541" y="4732"/>
                      <a:pt x="5544" y="4736"/>
                      <a:pt x="5549" y="4736"/>
                    </a:cubicBezTo>
                    <a:cubicBezTo>
                      <a:pt x="5552" y="4736"/>
                      <a:pt x="5554" y="4735"/>
                      <a:pt x="5557" y="4732"/>
                    </a:cubicBezTo>
                    <a:lnTo>
                      <a:pt x="5566" y="4732"/>
                    </a:lnTo>
                    <a:lnTo>
                      <a:pt x="4399" y="1808"/>
                    </a:lnTo>
                    <a:cubicBezTo>
                      <a:pt x="4374" y="1758"/>
                      <a:pt x="4333" y="1708"/>
                      <a:pt x="4274" y="1691"/>
                    </a:cubicBezTo>
                    <a:lnTo>
                      <a:pt x="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15;p66">
                <a:extLst>
                  <a:ext uri="{FF2B5EF4-FFF2-40B4-BE49-F238E27FC236}">
                    <a16:creationId xmlns:a16="http://schemas.microsoft.com/office/drawing/2014/main" id="{41A5020C-6345-40F7-BAEB-C9C381732CF9}"/>
                  </a:ext>
                </a:extLst>
              </p:cNvPr>
              <p:cNvSpPr/>
              <p:nvPr/>
            </p:nvSpPr>
            <p:spPr>
              <a:xfrm>
                <a:off x="5438706" y="4006556"/>
                <a:ext cx="20737" cy="13896"/>
              </a:xfrm>
              <a:custGeom>
                <a:avLst/>
                <a:gdLst/>
                <a:ahLst/>
                <a:cxnLst/>
                <a:rect l="l" t="t" r="r" b="b"/>
                <a:pathLst>
                  <a:path w="776" h="520" extrusionOk="0">
                    <a:moveTo>
                      <a:pt x="309" y="1"/>
                    </a:moveTo>
                    <a:cubicBezTo>
                      <a:pt x="179" y="1"/>
                      <a:pt x="72" y="52"/>
                      <a:pt x="42" y="142"/>
                    </a:cubicBezTo>
                    <a:cubicBezTo>
                      <a:pt x="0" y="275"/>
                      <a:pt x="117" y="425"/>
                      <a:pt x="309" y="491"/>
                    </a:cubicBezTo>
                    <a:cubicBezTo>
                      <a:pt x="363" y="510"/>
                      <a:pt x="418" y="519"/>
                      <a:pt x="469" y="519"/>
                    </a:cubicBezTo>
                    <a:cubicBezTo>
                      <a:pt x="598" y="519"/>
                      <a:pt x="704" y="464"/>
                      <a:pt x="734" y="375"/>
                    </a:cubicBezTo>
                    <a:cubicBezTo>
                      <a:pt x="775" y="250"/>
                      <a:pt x="659" y="92"/>
                      <a:pt x="467" y="25"/>
                    </a:cubicBezTo>
                    <a:cubicBezTo>
                      <a:pt x="413" y="8"/>
                      <a:pt x="359" y="1"/>
                      <a:pt x="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16;p66">
                <a:extLst>
                  <a:ext uri="{FF2B5EF4-FFF2-40B4-BE49-F238E27FC236}">
                    <a16:creationId xmlns:a16="http://schemas.microsoft.com/office/drawing/2014/main" id="{C20238CA-20D5-40CD-9C9A-0632AB6E78E8}"/>
                  </a:ext>
                </a:extLst>
              </p:cNvPr>
              <p:cNvSpPr/>
              <p:nvPr/>
            </p:nvSpPr>
            <p:spPr>
              <a:xfrm>
                <a:off x="5522053" y="4012328"/>
                <a:ext cx="47138" cy="31345"/>
              </a:xfrm>
              <a:custGeom>
                <a:avLst/>
                <a:gdLst/>
                <a:ahLst/>
                <a:cxnLst/>
                <a:rect l="l" t="t" r="r" b="b"/>
                <a:pathLst>
                  <a:path w="1764" h="1173" extrusionOk="0">
                    <a:moveTo>
                      <a:pt x="1264" y="1"/>
                    </a:moveTo>
                    <a:lnTo>
                      <a:pt x="1105" y="200"/>
                    </a:lnTo>
                    <a:cubicBezTo>
                      <a:pt x="1022" y="309"/>
                      <a:pt x="880" y="334"/>
                      <a:pt x="755" y="359"/>
                    </a:cubicBezTo>
                    <a:lnTo>
                      <a:pt x="514" y="409"/>
                    </a:lnTo>
                    <a:cubicBezTo>
                      <a:pt x="505" y="409"/>
                      <a:pt x="497" y="417"/>
                      <a:pt x="489" y="417"/>
                    </a:cubicBezTo>
                    <a:cubicBezTo>
                      <a:pt x="489" y="425"/>
                      <a:pt x="480" y="425"/>
                      <a:pt x="472" y="434"/>
                    </a:cubicBezTo>
                    <a:lnTo>
                      <a:pt x="206" y="667"/>
                    </a:lnTo>
                    <a:cubicBezTo>
                      <a:pt x="197" y="675"/>
                      <a:pt x="181" y="684"/>
                      <a:pt x="181" y="700"/>
                    </a:cubicBezTo>
                    <a:cubicBezTo>
                      <a:pt x="181" y="700"/>
                      <a:pt x="39" y="934"/>
                      <a:pt x="6" y="1009"/>
                    </a:cubicBezTo>
                    <a:cubicBezTo>
                      <a:pt x="0" y="1025"/>
                      <a:pt x="20" y="1038"/>
                      <a:pt x="45" y="1038"/>
                    </a:cubicBezTo>
                    <a:cubicBezTo>
                      <a:pt x="59" y="1038"/>
                      <a:pt x="74" y="1034"/>
                      <a:pt x="89" y="1025"/>
                    </a:cubicBezTo>
                    <a:cubicBezTo>
                      <a:pt x="131" y="1000"/>
                      <a:pt x="289" y="775"/>
                      <a:pt x="289" y="775"/>
                    </a:cubicBezTo>
                    <a:lnTo>
                      <a:pt x="289" y="775"/>
                    </a:lnTo>
                    <a:cubicBezTo>
                      <a:pt x="289" y="775"/>
                      <a:pt x="164" y="1050"/>
                      <a:pt x="131" y="1150"/>
                    </a:cubicBezTo>
                    <a:cubicBezTo>
                      <a:pt x="126" y="1164"/>
                      <a:pt x="138" y="1172"/>
                      <a:pt x="158" y="1172"/>
                    </a:cubicBezTo>
                    <a:cubicBezTo>
                      <a:pt x="176" y="1172"/>
                      <a:pt x="199" y="1166"/>
                      <a:pt x="222" y="1150"/>
                    </a:cubicBezTo>
                    <a:cubicBezTo>
                      <a:pt x="281" y="1109"/>
                      <a:pt x="422" y="817"/>
                      <a:pt x="422" y="817"/>
                    </a:cubicBezTo>
                    <a:lnTo>
                      <a:pt x="422" y="817"/>
                    </a:lnTo>
                    <a:cubicBezTo>
                      <a:pt x="422" y="817"/>
                      <a:pt x="347" y="1042"/>
                      <a:pt x="331" y="1117"/>
                    </a:cubicBezTo>
                    <a:cubicBezTo>
                      <a:pt x="331" y="1127"/>
                      <a:pt x="341" y="1138"/>
                      <a:pt x="363" y="1138"/>
                    </a:cubicBezTo>
                    <a:cubicBezTo>
                      <a:pt x="375" y="1138"/>
                      <a:pt x="392" y="1134"/>
                      <a:pt x="414" y="1125"/>
                    </a:cubicBezTo>
                    <a:cubicBezTo>
                      <a:pt x="472" y="1100"/>
                      <a:pt x="580" y="850"/>
                      <a:pt x="580" y="850"/>
                    </a:cubicBezTo>
                    <a:lnTo>
                      <a:pt x="655" y="784"/>
                    </a:lnTo>
                    <a:lnTo>
                      <a:pt x="589" y="875"/>
                    </a:lnTo>
                    <a:cubicBezTo>
                      <a:pt x="589" y="875"/>
                      <a:pt x="514" y="1034"/>
                      <a:pt x="497" y="1084"/>
                    </a:cubicBezTo>
                    <a:cubicBezTo>
                      <a:pt x="494" y="1093"/>
                      <a:pt x="502" y="1099"/>
                      <a:pt x="517" y="1099"/>
                    </a:cubicBezTo>
                    <a:cubicBezTo>
                      <a:pt x="539" y="1099"/>
                      <a:pt x="575" y="1085"/>
                      <a:pt x="605" y="1050"/>
                    </a:cubicBezTo>
                    <a:cubicBezTo>
                      <a:pt x="664" y="992"/>
                      <a:pt x="764" y="850"/>
                      <a:pt x="805" y="850"/>
                    </a:cubicBezTo>
                    <a:cubicBezTo>
                      <a:pt x="809" y="850"/>
                      <a:pt x="813" y="849"/>
                      <a:pt x="817" y="849"/>
                    </a:cubicBezTo>
                    <a:cubicBezTo>
                      <a:pt x="853" y="849"/>
                      <a:pt x="884" y="879"/>
                      <a:pt x="999" y="879"/>
                    </a:cubicBezTo>
                    <a:cubicBezTo>
                      <a:pt x="1020" y="879"/>
                      <a:pt x="1044" y="878"/>
                      <a:pt x="1072" y="875"/>
                    </a:cubicBezTo>
                    <a:cubicBezTo>
                      <a:pt x="1239" y="859"/>
                      <a:pt x="1355" y="567"/>
                      <a:pt x="1355" y="567"/>
                    </a:cubicBezTo>
                    <a:lnTo>
                      <a:pt x="1763" y="159"/>
                    </a:lnTo>
                    <a:lnTo>
                      <a:pt x="12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17;p66">
                <a:extLst>
                  <a:ext uri="{FF2B5EF4-FFF2-40B4-BE49-F238E27FC236}">
                    <a16:creationId xmlns:a16="http://schemas.microsoft.com/office/drawing/2014/main" id="{EB64E625-1086-45B6-9676-87E791D68AF3}"/>
                  </a:ext>
                </a:extLst>
              </p:cNvPr>
              <p:cNvSpPr/>
              <p:nvPr/>
            </p:nvSpPr>
            <p:spPr>
              <a:xfrm>
                <a:off x="5552463" y="3837057"/>
                <a:ext cx="110685" cy="186443"/>
              </a:xfrm>
              <a:custGeom>
                <a:avLst/>
                <a:gdLst/>
                <a:ahLst/>
                <a:cxnLst/>
                <a:rect l="l" t="t" r="r" b="b"/>
                <a:pathLst>
                  <a:path w="4142" h="6977" extrusionOk="0">
                    <a:moveTo>
                      <a:pt x="3468" y="0"/>
                    </a:moveTo>
                    <a:cubicBezTo>
                      <a:pt x="3318" y="0"/>
                      <a:pt x="3167" y="52"/>
                      <a:pt x="3042" y="145"/>
                    </a:cubicBezTo>
                    <a:cubicBezTo>
                      <a:pt x="2825" y="303"/>
                      <a:pt x="2567" y="586"/>
                      <a:pt x="2433" y="1094"/>
                    </a:cubicBezTo>
                    <a:cubicBezTo>
                      <a:pt x="2425" y="1144"/>
                      <a:pt x="2408" y="1203"/>
                      <a:pt x="2392" y="1261"/>
                    </a:cubicBezTo>
                    <a:cubicBezTo>
                      <a:pt x="2392" y="1261"/>
                      <a:pt x="2392" y="1269"/>
                      <a:pt x="2392" y="1269"/>
                    </a:cubicBezTo>
                    <a:cubicBezTo>
                      <a:pt x="2217" y="2061"/>
                      <a:pt x="2100" y="3235"/>
                      <a:pt x="2067" y="3635"/>
                    </a:cubicBezTo>
                    <a:cubicBezTo>
                      <a:pt x="1967" y="3752"/>
                      <a:pt x="1825" y="3935"/>
                      <a:pt x="1634" y="4218"/>
                    </a:cubicBezTo>
                    <a:cubicBezTo>
                      <a:pt x="1234" y="4810"/>
                      <a:pt x="217" y="6343"/>
                      <a:pt x="34" y="6618"/>
                    </a:cubicBezTo>
                    <a:cubicBezTo>
                      <a:pt x="34" y="6618"/>
                      <a:pt x="34" y="6618"/>
                      <a:pt x="34" y="6626"/>
                    </a:cubicBezTo>
                    <a:cubicBezTo>
                      <a:pt x="17" y="6643"/>
                      <a:pt x="1" y="6693"/>
                      <a:pt x="9" y="6751"/>
                    </a:cubicBezTo>
                    <a:cubicBezTo>
                      <a:pt x="17" y="6776"/>
                      <a:pt x="26" y="6801"/>
                      <a:pt x="42" y="6834"/>
                    </a:cubicBezTo>
                    <a:cubicBezTo>
                      <a:pt x="101" y="6926"/>
                      <a:pt x="201" y="6976"/>
                      <a:pt x="301" y="6976"/>
                    </a:cubicBezTo>
                    <a:cubicBezTo>
                      <a:pt x="376" y="6968"/>
                      <a:pt x="442" y="6951"/>
                      <a:pt x="501" y="6893"/>
                    </a:cubicBezTo>
                    <a:cubicBezTo>
                      <a:pt x="1050" y="6376"/>
                      <a:pt x="2500" y="5052"/>
                      <a:pt x="2942" y="4218"/>
                    </a:cubicBezTo>
                    <a:cubicBezTo>
                      <a:pt x="3241" y="3652"/>
                      <a:pt x="3850" y="1811"/>
                      <a:pt x="3850" y="1811"/>
                    </a:cubicBezTo>
                    <a:cubicBezTo>
                      <a:pt x="4000" y="1344"/>
                      <a:pt x="4141" y="878"/>
                      <a:pt x="4116" y="636"/>
                    </a:cubicBezTo>
                    <a:cubicBezTo>
                      <a:pt x="4091" y="453"/>
                      <a:pt x="4025" y="311"/>
                      <a:pt x="3933" y="203"/>
                    </a:cubicBezTo>
                    <a:cubicBezTo>
                      <a:pt x="3900" y="161"/>
                      <a:pt x="3858" y="128"/>
                      <a:pt x="3808" y="103"/>
                    </a:cubicBezTo>
                    <a:cubicBezTo>
                      <a:pt x="3705" y="33"/>
                      <a:pt x="3587" y="0"/>
                      <a:pt x="3468" y="0"/>
                    </a:cubicBezTo>
                    <a:close/>
                  </a:path>
                </a:pathLst>
              </a:custGeom>
              <a:solidFill>
                <a:srgbClr val="E4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18;p66">
                <a:extLst>
                  <a:ext uri="{FF2B5EF4-FFF2-40B4-BE49-F238E27FC236}">
                    <a16:creationId xmlns:a16="http://schemas.microsoft.com/office/drawing/2014/main" id="{DF02BEA0-3AD0-47C8-B0FB-BC63593010A8}"/>
                  </a:ext>
                </a:extLst>
              </p:cNvPr>
              <p:cNvSpPr/>
              <p:nvPr/>
            </p:nvSpPr>
            <p:spPr>
              <a:xfrm>
                <a:off x="5560479" y="3842454"/>
                <a:ext cx="102668" cy="181045"/>
              </a:xfrm>
              <a:custGeom>
                <a:avLst/>
                <a:gdLst/>
                <a:ahLst/>
                <a:cxnLst/>
                <a:rect l="l" t="t" r="r" b="b"/>
                <a:pathLst>
                  <a:path w="3842" h="6775" extrusionOk="0">
                    <a:moveTo>
                      <a:pt x="3633" y="1"/>
                    </a:moveTo>
                    <a:cubicBezTo>
                      <a:pt x="3641" y="26"/>
                      <a:pt x="3741" y="359"/>
                      <a:pt x="3541" y="992"/>
                    </a:cubicBezTo>
                    <a:cubicBezTo>
                      <a:pt x="3341" y="1650"/>
                      <a:pt x="2817" y="3275"/>
                      <a:pt x="2608" y="3750"/>
                    </a:cubicBezTo>
                    <a:cubicBezTo>
                      <a:pt x="2392" y="4225"/>
                      <a:pt x="1817" y="4933"/>
                      <a:pt x="1542" y="5224"/>
                    </a:cubicBezTo>
                    <a:cubicBezTo>
                      <a:pt x="1300" y="5474"/>
                      <a:pt x="276" y="6499"/>
                      <a:pt x="1" y="6774"/>
                    </a:cubicBezTo>
                    <a:cubicBezTo>
                      <a:pt x="76" y="6766"/>
                      <a:pt x="142" y="6749"/>
                      <a:pt x="201" y="6691"/>
                    </a:cubicBezTo>
                    <a:cubicBezTo>
                      <a:pt x="750" y="6174"/>
                      <a:pt x="2200" y="4850"/>
                      <a:pt x="2642" y="4016"/>
                    </a:cubicBezTo>
                    <a:cubicBezTo>
                      <a:pt x="2941" y="3450"/>
                      <a:pt x="3550" y="1609"/>
                      <a:pt x="3550" y="1609"/>
                    </a:cubicBezTo>
                    <a:cubicBezTo>
                      <a:pt x="3700" y="1142"/>
                      <a:pt x="3841" y="676"/>
                      <a:pt x="3816" y="434"/>
                    </a:cubicBezTo>
                    <a:cubicBezTo>
                      <a:pt x="3791" y="251"/>
                      <a:pt x="3725" y="109"/>
                      <a:pt x="3633" y="1"/>
                    </a:cubicBezTo>
                    <a:close/>
                  </a:path>
                </a:pathLst>
              </a:custGeom>
              <a:solidFill>
                <a:srgbClr val="DF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19;p66">
                <a:extLst>
                  <a:ext uri="{FF2B5EF4-FFF2-40B4-BE49-F238E27FC236}">
                    <a16:creationId xmlns:a16="http://schemas.microsoft.com/office/drawing/2014/main" id="{1345AF53-8DBE-4608-8DF5-76F426028386}"/>
                  </a:ext>
                </a:extLst>
              </p:cNvPr>
              <p:cNvSpPr/>
              <p:nvPr/>
            </p:nvSpPr>
            <p:spPr>
              <a:xfrm>
                <a:off x="5552463" y="3870967"/>
                <a:ext cx="63920" cy="146519"/>
              </a:xfrm>
              <a:custGeom>
                <a:avLst/>
                <a:gdLst/>
                <a:ahLst/>
                <a:cxnLst/>
                <a:rect l="l" t="t" r="r" b="b"/>
                <a:pathLst>
                  <a:path w="2392" h="5483" extrusionOk="0">
                    <a:moveTo>
                      <a:pt x="2392" y="0"/>
                    </a:moveTo>
                    <a:lnTo>
                      <a:pt x="2392" y="0"/>
                    </a:lnTo>
                    <a:cubicBezTo>
                      <a:pt x="2217" y="792"/>
                      <a:pt x="2100" y="1966"/>
                      <a:pt x="2067" y="2366"/>
                    </a:cubicBezTo>
                    <a:cubicBezTo>
                      <a:pt x="1967" y="2483"/>
                      <a:pt x="1825" y="2666"/>
                      <a:pt x="1634" y="2949"/>
                    </a:cubicBezTo>
                    <a:cubicBezTo>
                      <a:pt x="1234" y="3541"/>
                      <a:pt x="217" y="5074"/>
                      <a:pt x="34" y="5349"/>
                    </a:cubicBezTo>
                    <a:lnTo>
                      <a:pt x="34" y="5357"/>
                    </a:lnTo>
                    <a:cubicBezTo>
                      <a:pt x="17" y="5374"/>
                      <a:pt x="1" y="5424"/>
                      <a:pt x="9" y="5482"/>
                    </a:cubicBezTo>
                    <a:cubicBezTo>
                      <a:pt x="201" y="5157"/>
                      <a:pt x="2208" y="2391"/>
                      <a:pt x="2208" y="2391"/>
                    </a:cubicBezTo>
                    <a:cubicBezTo>
                      <a:pt x="2208" y="1975"/>
                      <a:pt x="2383" y="117"/>
                      <a:pt x="2392" y="0"/>
                    </a:cubicBezTo>
                    <a:close/>
                  </a:path>
                </a:pathLst>
              </a:custGeom>
              <a:solidFill>
                <a:srgbClr val="E7E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20;p66">
                <a:extLst>
                  <a:ext uri="{FF2B5EF4-FFF2-40B4-BE49-F238E27FC236}">
                    <a16:creationId xmlns:a16="http://schemas.microsoft.com/office/drawing/2014/main" id="{63AE27CF-BF6A-46FF-B847-4CDA73318820}"/>
                  </a:ext>
                </a:extLst>
              </p:cNvPr>
              <p:cNvSpPr/>
              <p:nvPr/>
            </p:nvSpPr>
            <p:spPr>
              <a:xfrm>
                <a:off x="5552463" y="3837057"/>
                <a:ext cx="110685" cy="186443"/>
              </a:xfrm>
              <a:custGeom>
                <a:avLst/>
                <a:gdLst/>
                <a:ahLst/>
                <a:cxnLst/>
                <a:rect l="l" t="t" r="r" b="b"/>
                <a:pathLst>
                  <a:path w="4142" h="6977" extrusionOk="0">
                    <a:moveTo>
                      <a:pt x="3468" y="0"/>
                    </a:moveTo>
                    <a:cubicBezTo>
                      <a:pt x="3318" y="0"/>
                      <a:pt x="3167" y="52"/>
                      <a:pt x="3042" y="145"/>
                    </a:cubicBezTo>
                    <a:cubicBezTo>
                      <a:pt x="2825" y="303"/>
                      <a:pt x="2567" y="586"/>
                      <a:pt x="2433" y="1094"/>
                    </a:cubicBezTo>
                    <a:cubicBezTo>
                      <a:pt x="2425" y="1144"/>
                      <a:pt x="2408" y="1203"/>
                      <a:pt x="2392" y="1261"/>
                    </a:cubicBezTo>
                    <a:cubicBezTo>
                      <a:pt x="2392" y="1261"/>
                      <a:pt x="2392" y="1269"/>
                      <a:pt x="2392" y="1269"/>
                    </a:cubicBezTo>
                    <a:cubicBezTo>
                      <a:pt x="2217" y="2061"/>
                      <a:pt x="2100" y="3235"/>
                      <a:pt x="2067" y="3635"/>
                    </a:cubicBezTo>
                    <a:cubicBezTo>
                      <a:pt x="1967" y="3752"/>
                      <a:pt x="1825" y="3935"/>
                      <a:pt x="1634" y="4218"/>
                    </a:cubicBezTo>
                    <a:cubicBezTo>
                      <a:pt x="1234" y="4810"/>
                      <a:pt x="217" y="6343"/>
                      <a:pt x="34" y="6618"/>
                    </a:cubicBezTo>
                    <a:cubicBezTo>
                      <a:pt x="34" y="6618"/>
                      <a:pt x="34" y="6618"/>
                      <a:pt x="34" y="6626"/>
                    </a:cubicBezTo>
                    <a:cubicBezTo>
                      <a:pt x="17" y="6643"/>
                      <a:pt x="1" y="6693"/>
                      <a:pt x="9" y="6751"/>
                    </a:cubicBezTo>
                    <a:cubicBezTo>
                      <a:pt x="17" y="6776"/>
                      <a:pt x="26" y="6801"/>
                      <a:pt x="42" y="6834"/>
                    </a:cubicBezTo>
                    <a:cubicBezTo>
                      <a:pt x="101" y="6926"/>
                      <a:pt x="201" y="6976"/>
                      <a:pt x="301" y="6976"/>
                    </a:cubicBezTo>
                    <a:cubicBezTo>
                      <a:pt x="376" y="6968"/>
                      <a:pt x="442" y="6951"/>
                      <a:pt x="501" y="6893"/>
                    </a:cubicBezTo>
                    <a:cubicBezTo>
                      <a:pt x="1050" y="6376"/>
                      <a:pt x="2500" y="5052"/>
                      <a:pt x="2942" y="4218"/>
                    </a:cubicBezTo>
                    <a:cubicBezTo>
                      <a:pt x="3241" y="3652"/>
                      <a:pt x="3850" y="1811"/>
                      <a:pt x="3850" y="1811"/>
                    </a:cubicBezTo>
                    <a:cubicBezTo>
                      <a:pt x="4000" y="1344"/>
                      <a:pt x="4141" y="878"/>
                      <a:pt x="4116" y="636"/>
                    </a:cubicBezTo>
                    <a:cubicBezTo>
                      <a:pt x="4091" y="453"/>
                      <a:pt x="4025" y="311"/>
                      <a:pt x="3933" y="203"/>
                    </a:cubicBezTo>
                    <a:cubicBezTo>
                      <a:pt x="3900" y="161"/>
                      <a:pt x="3858" y="128"/>
                      <a:pt x="3808" y="103"/>
                    </a:cubicBezTo>
                    <a:cubicBezTo>
                      <a:pt x="3705" y="33"/>
                      <a:pt x="3587" y="0"/>
                      <a:pt x="3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21;p66">
                <a:extLst>
                  <a:ext uri="{FF2B5EF4-FFF2-40B4-BE49-F238E27FC236}">
                    <a16:creationId xmlns:a16="http://schemas.microsoft.com/office/drawing/2014/main" id="{F7EE0884-01C6-4327-B1A7-DA1E38DAB87B}"/>
                  </a:ext>
                </a:extLst>
              </p:cNvPr>
              <p:cNvSpPr/>
              <p:nvPr/>
            </p:nvSpPr>
            <p:spPr>
              <a:xfrm>
                <a:off x="5546236" y="3709938"/>
                <a:ext cx="90643" cy="114533"/>
              </a:xfrm>
              <a:custGeom>
                <a:avLst/>
                <a:gdLst/>
                <a:ahLst/>
                <a:cxnLst/>
                <a:rect l="l" t="t" r="r" b="b"/>
                <a:pathLst>
                  <a:path w="3392" h="4286" extrusionOk="0">
                    <a:moveTo>
                      <a:pt x="1376" y="0"/>
                    </a:moveTo>
                    <a:cubicBezTo>
                      <a:pt x="940" y="0"/>
                      <a:pt x="501" y="158"/>
                      <a:pt x="242" y="569"/>
                    </a:cubicBezTo>
                    <a:cubicBezTo>
                      <a:pt x="234" y="586"/>
                      <a:pt x="225" y="603"/>
                      <a:pt x="209" y="628"/>
                    </a:cubicBezTo>
                    <a:cubicBezTo>
                      <a:pt x="0" y="1019"/>
                      <a:pt x="259" y="1503"/>
                      <a:pt x="700" y="1594"/>
                    </a:cubicBezTo>
                    <a:cubicBezTo>
                      <a:pt x="816" y="1617"/>
                      <a:pt x="950" y="1635"/>
                      <a:pt x="1097" y="1635"/>
                    </a:cubicBezTo>
                    <a:cubicBezTo>
                      <a:pt x="1215" y="1635"/>
                      <a:pt x="1342" y="1624"/>
                      <a:pt x="1475" y="1594"/>
                    </a:cubicBezTo>
                    <a:cubicBezTo>
                      <a:pt x="1568" y="1575"/>
                      <a:pt x="1648" y="1565"/>
                      <a:pt x="1716" y="1565"/>
                    </a:cubicBezTo>
                    <a:cubicBezTo>
                      <a:pt x="2144" y="1565"/>
                      <a:pt x="2126" y="1927"/>
                      <a:pt x="2133" y="2394"/>
                    </a:cubicBezTo>
                    <a:lnTo>
                      <a:pt x="2133" y="2419"/>
                    </a:lnTo>
                    <a:cubicBezTo>
                      <a:pt x="2133" y="2802"/>
                      <a:pt x="1958" y="3560"/>
                      <a:pt x="2316" y="3885"/>
                    </a:cubicBezTo>
                    <a:cubicBezTo>
                      <a:pt x="2333" y="3902"/>
                      <a:pt x="2358" y="3919"/>
                      <a:pt x="2375" y="3935"/>
                    </a:cubicBezTo>
                    <a:cubicBezTo>
                      <a:pt x="2391" y="3952"/>
                      <a:pt x="2416" y="3960"/>
                      <a:pt x="2433" y="3977"/>
                    </a:cubicBezTo>
                    <a:cubicBezTo>
                      <a:pt x="2716" y="4160"/>
                      <a:pt x="3025" y="4143"/>
                      <a:pt x="3300" y="4285"/>
                    </a:cubicBezTo>
                    <a:cubicBezTo>
                      <a:pt x="3300" y="4285"/>
                      <a:pt x="3391" y="3719"/>
                      <a:pt x="3333" y="3069"/>
                    </a:cubicBezTo>
                    <a:cubicBezTo>
                      <a:pt x="3333" y="3019"/>
                      <a:pt x="3325" y="2960"/>
                      <a:pt x="3316" y="2910"/>
                    </a:cubicBezTo>
                    <a:cubicBezTo>
                      <a:pt x="3316" y="2869"/>
                      <a:pt x="3308" y="2827"/>
                      <a:pt x="3300" y="2785"/>
                    </a:cubicBezTo>
                    <a:cubicBezTo>
                      <a:pt x="3191" y="2236"/>
                      <a:pt x="2950" y="2261"/>
                      <a:pt x="2958" y="1644"/>
                    </a:cubicBezTo>
                    <a:cubicBezTo>
                      <a:pt x="2966" y="928"/>
                      <a:pt x="2791" y="536"/>
                      <a:pt x="2325" y="253"/>
                    </a:cubicBezTo>
                    <a:cubicBezTo>
                      <a:pt x="2073" y="101"/>
                      <a:pt x="1726" y="0"/>
                      <a:pt x="1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22;p66">
                <a:extLst>
                  <a:ext uri="{FF2B5EF4-FFF2-40B4-BE49-F238E27FC236}">
                    <a16:creationId xmlns:a16="http://schemas.microsoft.com/office/drawing/2014/main" id="{B4A8F323-3AFD-49ED-A3B9-87164F5AAB32}"/>
                  </a:ext>
                </a:extLst>
              </p:cNvPr>
              <p:cNvSpPr/>
              <p:nvPr/>
            </p:nvSpPr>
            <p:spPr>
              <a:xfrm>
                <a:off x="5598559" y="3769209"/>
                <a:ext cx="38320" cy="55262"/>
              </a:xfrm>
              <a:custGeom>
                <a:avLst/>
                <a:gdLst/>
                <a:ahLst/>
                <a:cxnLst/>
                <a:rect l="l" t="t" r="r" b="b"/>
                <a:pathLst>
                  <a:path w="1434" h="2068" extrusionOk="0">
                    <a:moveTo>
                      <a:pt x="483" y="1"/>
                    </a:moveTo>
                    <a:lnTo>
                      <a:pt x="175" y="201"/>
                    </a:lnTo>
                    <a:cubicBezTo>
                      <a:pt x="175" y="584"/>
                      <a:pt x="0" y="1342"/>
                      <a:pt x="358" y="1667"/>
                    </a:cubicBezTo>
                    <a:cubicBezTo>
                      <a:pt x="375" y="1684"/>
                      <a:pt x="400" y="1701"/>
                      <a:pt x="417" y="1717"/>
                    </a:cubicBezTo>
                    <a:cubicBezTo>
                      <a:pt x="433" y="1734"/>
                      <a:pt x="458" y="1742"/>
                      <a:pt x="475" y="1759"/>
                    </a:cubicBezTo>
                    <a:cubicBezTo>
                      <a:pt x="758" y="1942"/>
                      <a:pt x="1067" y="1925"/>
                      <a:pt x="1342" y="2067"/>
                    </a:cubicBezTo>
                    <a:cubicBezTo>
                      <a:pt x="1342" y="2067"/>
                      <a:pt x="1433" y="1501"/>
                      <a:pt x="1375" y="851"/>
                    </a:cubicBezTo>
                    <a:cubicBezTo>
                      <a:pt x="1375" y="801"/>
                      <a:pt x="1367" y="742"/>
                      <a:pt x="1358" y="692"/>
                    </a:cubicBezTo>
                    <a:cubicBezTo>
                      <a:pt x="1358" y="651"/>
                      <a:pt x="1350" y="609"/>
                      <a:pt x="1342" y="567"/>
                    </a:cubicBezTo>
                    <a:lnTo>
                      <a:pt x="1342" y="567"/>
                    </a:lnTo>
                    <a:cubicBezTo>
                      <a:pt x="1358" y="1301"/>
                      <a:pt x="1142" y="1726"/>
                      <a:pt x="1142" y="1726"/>
                    </a:cubicBezTo>
                    <a:cubicBezTo>
                      <a:pt x="1042" y="1667"/>
                      <a:pt x="708" y="1709"/>
                      <a:pt x="500" y="1551"/>
                    </a:cubicBezTo>
                    <a:cubicBezTo>
                      <a:pt x="292" y="1401"/>
                      <a:pt x="267" y="1001"/>
                      <a:pt x="333" y="792"/>
                    </a:cubicBezTo>
                    <a:cubicBezTo>
                      <a:pt x="392" y="584"/>
                      <a:pt x="450" y="576"/>
                      <a:pt x="483" y="393"/>
                    </a:cubicBezTo>
                    <a:cubicBezTo>
                      <a:pt x="517" y="209"/>
                      <a:pt x="483" y="1"/>
                      <a:pt x="4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23;p66">
                <a:extLst>
                  <a:ext uri="{FF2B5EF4-FFF2-40B4-BE49-F238E27FC236}">
                    <a16:creationId xmlns:a16="http://schemas.microsoft.com/office/drawing/2014/main" id="{D9A6EB9D-5D15-485C-B2DD-0176221B04B9}"/>
                  </a:ext>
                </a:extLst>
              </p:cNvPr>
              <p:cNvSpPr/>
              <p:nvPr/>
            </p:nvSpPr>
            <p:spPr>
              <a:xfrm>
                <a:off x="5600990" y="3762688"/>
                <a:ext cx="11838" cy="19481"/>
              </a:xfrm>
              <a:custGeom>
                <a:avLst/>
                <a:gdLst/>
                <a:ahLst/>
                <a:cxnLst/>
                <a:rect l="l" t="t" r="r" b="b"/>
                <a:pathLst>
                  <a:path w="443" h="729" extrusionOk="0">
                    <a:moveTo>
                      <a:pt x="243" y="1"/>
                    </a:moveTo>
                    <a:cubicBezTo>
                      <a:pt x="95" y="1"/>
                      <a:pt x="1" y="153"/>
                      <a:pt x="1" y="153"/>
                    </a:cubicBezTo>
                    <a:lnTo>
                      <a:pt x="34" y="728"/>
                    </a:lnTo>
                    <a:cubicBezTo>
                      <a:pt x="34" y="728"/>
                      <a:pt x="41" y="729"/>
                      <a:pt x="53" y="729"/>
                    </a:cubicBezTo>
                    <a:cubicBezTo>
                      <a:pt x="118" y="729"/>
                      <a:pt x="327" y="711"/>
                      <a:pt x="376" y="487"/>
                    </a:cubicBezTo>
                    <a:cubicBezTo>
                      <a:pt x="426" y="287"/>
                      <a:pt x="442" y="37"/>
                      <a:pt x="276" y="3"/>
                    </a:cubicBezTo>
                    <a:cubicBezTo>
                      <a:pt x="265" y="2"/>
                      <a:pt x="254" y="1"/>
                      <a:pt x="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24;p66">
                <a:extLst>
                  <a:ext uri="{FF2B5EF4-FFF2-40B4-BE49-F238E27FC236}">
                    <a16:creationId xmlns:a16="http://schemas.microsoft.com/office/drawing/2014/main" id="{65B9D41E-B32D-49C9-BB24-592335B0DDFA}"/>
                  </a:ext>
                </a:extLst>
              </p:cNvPr>
              <p:cNvSpPr/>
              <p:nvPr/>
            </p:nvSpPr>
            <p:spPr>
              <a:xfrm>
                <a:off x="6178941" y="4344273"/>
                <a:ext cx="420345" cy="241331"/>
              </a:xfrm>
              <a:custGeom>
                <a:avLst/>
                <a:gdLst/>
                <a:ahLst/>
                <a:cxnLst/>
                <a:rect l="l" t="t" r="r" b="b"/>
                <a:pathLst>
                  <a:path w="15730" h="9031" extrusionOk="0">
                    <a:moveTo>
                      <a:pt x="15671" y="0"/>
                    </a:moveTo>
                    <a:lnTo>
                      <a:pt x="13555" y="558"/>
                    </a:lnTo>
                    <a:lnTo>
                      <a:pt x="0" y="8381"/>
                    </a:lnTo>
                    <a:lnTo>
                      <a:pt x="1125" y="9031"/>
                    </a:lnTo>
                    <a:lnTo>
                      <a:pt x="14688" y="1208"/>
                    </a:lnTo>
                    <a:lnTo>
                      <a:pt x="15713" y="58"/>
                    </a:lnTo>
                    <a:cubicBezTo>
                      <a:pt x="15730" y="33"/>
                      <a:pt x="15713" y="0"/>
                      <a:pt x="15680" y="0"/>
                    </a:cubicBezTo>
                    <a:lnTo>
                      <a:pt x="15680" y="0"/>
                    </a:lnTo>
                    <a:cubicBezTo>
                      <a:pt x="15680" y="0"/>
                      <a:pt x="15680" y="0"/>
                      <a:pt x="15671" y="0"/>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025;p66">
                <a:extLst>
                  <a:ext uri="{FF2B5EF4-FFF2-40B4-BE49-F238E27FC236}">
                    <a16:creationId xmlns:a16="http://schemas.microsoft.com/office/drawing/2014/main" id="{BE0561C1-83CF-4C6A-AC1B-D47FFB067F9B}"/>
                  </a:ext>
                </a:extLst>
              </p:cNvPr>
              <p:cNvSpPr/>
              <p:nvPr/>
            </p:nvSpPr>
            <p:spPr>
              <a:xfrm>
                <a:off x="6541830" y="4313249"/>
                <a:ext cx="51788" cy="39496"/>
              </a:xfrm>
              <a:custGeom>
                <a:avLst/>
                <a:gdLst/>
                <a:ahLst/>
                <a:cxnLst/>
                <a:rect l="l" t="t" r="r" b="b"/>
                <a:pathLst>
                  <a:path w="1938" h="1478" extrusionOk="0">
                    <a:moveTo>
                      <a:pt x="1850" y="1"/>
                    </a:moveTo>
                    <a:cubicBezTo>
                      <a:pt x="1844" y="1"/>
                      <a:pt x="1839" y="1"/>
                      <a:pt x="1833" y="3"/>
                    </a:cubicBezTo>
                    <a:lnTo>
                      <a:pt x="0" y="436"/>
                    </a:lnTo>
                    <a:lnTo>
                      <a:pt x="650" y="1478"/>
                    </a:lnTo>
                    <a:lnTo>
                      <a:pt x="1900" y="111"/>
                    </a:lnTo>
                    <a:cubicBezTo>
                      <a:pt x="1937" y="66"/>
                      <a:pt x="1900" y="1"/>
                      <a:pt x="1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026;p66">
                <a:extLst>
                  <a:ext uri="{FF2B5EF4-FFF2-40B4-BE49-F238E27FC236}">
                    <a16:creationId xmlns:a16="http://schemas.microsoft.com/office/drawing/2014/main" id="{C4D6A619-CEB0-44C8-A68E-F6D4E2C358A2}"/>
                  </a:ext>
                </a:extLst>
              </p:cNvPr>
              <p:cNvSpPr/>
              <p:nvPr/>
            </p:nvSpPr>
            <p:spPr>
              <a:xfrm>
                <a:off x="6572321" y="4313249"/>
                <a:ext cx="21271" cy="17236"/>
              </a:xfrm>
              <a:custGeom>
                <a:avLst/>
                <a:gdLst/>
                <a:ahLst/>
                <a:cxnLst/>
                <a:rect l="l" t="t" r="r" b="b"/>
                <a:pathLst>
                  <a:path w="796" h="645" extrusionOk="0">
                    <a:moveTo>
                      <a:pt x="709" y="1"/>
                    </a:moveTo>
                    <a:cubicBezTo>
                      <a:pt x="703" y="1"/>
                      <a:pt x="698" y="1"/>
                      <a:pt x="692" y="3"/>
                    </a:cubicBezTo>
                    <a:lnTo>
                      <a:pt x="1" y="161"/>
                    </a:lnTo>
                    <a:cubicBezTo>
                      <a:pt x="26" y="186"/>
                      <a:pt x="51" y="211"/>
                      <a:pt x="76" y="236"/>
                    </a:cubicBezTo>
                    <a:cubicBezTo>
                      <a:pt x="126" y="286"/>
                      <a:pt x="167" y="345"/>
                      <a:pt x="201" y="420"/>
                    </a:cubicBezTo>
                    <a:cubicBezTo>
                      <a:pt x="234" y="495"/>
                      <a:pt x="259" y="570"/>
                      <a:pt x="267" y="645"/>
                    </a:cubicBezTo>
                    <a:lnTo>
                      <a:pt x="750" y="111"/>
                    </a:lnTo>
                    <a:cubicBezTo>
                      <a:pt x="796" y="66"/>
                      <a:pt x="759"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027;p66">
                <a:extLst>
                  <a:ext uri="{FF2B5EF4-FFF2-40B4-BE49-F238E27FC236}">
                    <a16:creationId xmlns:a16="http://schemas.microsoft.com/office/drawing/2014/main" id="{F4710F9E-7233-4ADB-B38E-276CAA6F8B2A}"/>
                  </a:ext>
                </a:extLst>
              </p:cNvPr>
              <p:cNvSpPr/>
              <p:nvPr/>
            </p:nvSpPr>
            <p:spPr>
              <a:xfrm>
                <a:off x="6202083" y="4324178"/>
                <a:ext cx="360914" cy="228264"/>
              </a:xfrm>
              <a:custGeom>
                <a:avLst/>
                <a:gdLst/>
                <a:ahLst/>
                <a:cxnLst/>
                <a:rect l="l" t="t" r="r" b="b"/>
                <a:pathLst>
                  <a:path w="13506" h="8542" extrusionOk="0">
                    <a:moveTo>
                      <a:pt x="12866" y="0"/>
                    </a:moveTo>
                    <a:cubicBezTo>
                      <a:pt x="12852" y="0"/>
                      <a:pt x="12837" y="1"/>
                      <a:pt x="12823" y="2"/>
                    </a:cubicBezTo>
                    <a:cubicBezTo>
                      <a:pt x="12773" y="11"/>
                      <a:pt x="12731" y="19"/>
                      <a:pt x="12681" y="44"/>
                    </a:cubicBezTo>
                    <a:cubicBezTo>
                      <a:pt x="12673" y="44"/>
                      <a:pt x="12673" y="44"/>
                      <a:pt x="12664" y="52"/>
                    </a:cubicBezTo>
                    <a:lnTo>
                      <a:pt x="12631" y="69"/>
                    </a:lnTo>
                    <a:cubicBezTo>
                      <a:pt x="12631" y="69"/>
                      <a:pt x="12631" y="77"/>
                      <a:pt x="12623" y="77"/>
                    </a:cubicBezTo>
                    <a:cubicBezTo>
                      <a:pt x="12623" y="77"/>
                      <a:pt x="12623" y="77"/>
                      <a:pt x="12614" y="86"/>
                    </a:cubicBezTo>
                    <a:lnTo>
                      <a:pt x="1" y="7450"/>
                    </a:lnTo>
                    <a:lnTo>
                      <a:pt x="176" y="7750"/>
                    </a:lnTo>
                    <a:lnTo>
                      <a:pt x="617" y="8542"/>
                    </a:lnTo>
                    <a:lnTo>
                      <a:pt x="13231" y="1177"/>
                    </a:lnTo>
                    <a:cubicBezTo>
                      <a:pt x="13256" y="1169"/>
                      <a:pt x="13281" y="1152"/>
                      <a:pt x="13306" y="1135"/>
                    </a:cubicBezTo>
                    <a:cubicBezTo>
                      <a:pt x="13372" y="1085"/>
                      <a:pt x="13414" y="1010"/>
                      <a:pt x="13447" y="935"/>
                    </a:cubicBezTo>
                    <a:cubicBezTo>
                      <a:pt x="13506" y="777"/>
                      <a:pt x="13497" y="577"/>
                      <a:pt x="13414" y="394"/>
                    </a:cubicBezTo>
                    <a:cubicBezTo>
                      <a:pt x="13381" y="319"/>
                      <a:pt x="13339" y="261"/>
                      <a:pt x="13289" y="211"/>
                    </a:cubicBezTo>
                    <a:cubicBezTo>
                      <a:pt x="13168" y="74"/>
                      <a:pt x="13013" y="0"/>
                      <a:pt x="12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28;p66">
                <a:extLst>
                  <a:ext uri="{FF2B5EF4-FFF2-40B4-BE49-F238E27FC236}">
                    <a16:creationId xmlns:a16="http://schemas.microsoft.com/office/drawing/2014/main" id="{CBE49D76-EEF6-45B0-ABC1-CEED83AB4E76}"/>
                  </a:ext>
                </a:extLst>
              </p:cNvPr>
              <p:cNvSpPr/>
              <p:nvPr/>
            </p:nvSpPr>
            <p:spPr>
              <a:xfrm>
                <a:off x="6202083" y="4324178"/>
                <a:ext cx="355142" cy="207126"/>
              </a:xfrm>
              <a:custGeom>
                <a:avLst/>
                <a:gdLst/>
                <a:ahLst/>
                <a:cxnLst/>
                <a:rect l="l" t="t" r="r" b="b"/>
                <a:pathLst>
                  <a:path w="13290" h="7751" extrusionOk="0">
                    <a:moveTo>
                      <a:pt x="12866" y="0"/>
                    </a:moveTo>
                    <a:cubicBezTo>
                      <a:pt x="12852" y="0"/>
                      <a:pt x="12837" y="1"/>
                      <a:pt x="12823" y="2"/>
                    </a:cubicBezTo>
                    <a:cubicBezTo>
                      <a:pt x="12773" y="11"/>
                      <a:pt x="12731" y="19"/>
                      <a:pt x="12681" y="44"/>
                    </a:cubicBezTo>
                    <a:cubicBezTo>
                      <a:pt x="12673" y="44"/>
                      <a:pt x="12673" y="44"/>
                      <a:pt x="12664" y="52"/>
                    </a:cubicBezTo>
                    <a:lnTo>
                      <a:pt x="12631" y="69"/>
                    </a:lnTo>
                    <a:cubicBezTo>
                      <a:pt x="12631" y="69"/>
                      <a:pt x="12631" y="77"/>
                      <a:pt x="12623" y="77"/>
                    </a:cubicBezTo>
                    <a:cubicBezTo>
                      <a:pt x="12623" y="77"/>
                      <a:pt x="12623" y="77"/>
                      <a:pt x="12614" y="86"/>
                    </a:cubicBezTo>
                    <a:lnTo>
                      <a:pt x="1" y="7450"/>
                    </a:lnTo>
                    <a:lnTo>
                      <a:pt x="176" y="7750"/>
                    </a:lnTo>
                    <a:lnTo>
                      <a:pt x="609" y="7617"/>
                    </a:lnTo>
                    <a:lnTo>
                      <a:pt x="13289" y="211"/>
                    </a:lnTo>
                    <a:cubicBezTo>
                      <a:pt x="13168" y="74"/>
                      <a:pt x="13013" y="0"/>
                      <a:pt x="128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29;p66">
                <a:extLst>
                  <a:ext uri="{FF2B5EF4-FFF2-40B4-BE49-F238E27FC236}">
                    <a16:creationId xmlns:a16="http://schemas.microsoft.com/office/drawing/2014/main" id="{787CC472-D7B5-4D06-B688-CE23D0356B5D}"/>
                  </a:ext>
                </a:extLst>
              </p:cNvPr>
              <p:cNvSpPr/>
              <p:nvPr/>
            </p:nvSpPr>
            <p:spPr>
              <a:xfrm>
                <a:off x="6193425" y="4522057"/>
                <a:ext cx="30731" cy="32655"/>
              </a:xfrm>
              <a:custGeom>
                <a:avLst/>
                <a:gdLst/>
                <a:ahLst/>
                <a:cxnLst/>
                <a:rect l="l" t="t" r="r" b="b"/>
                <a:pathLst>
                  <a:path w="1150" h="1222" extrusionOk="0">
                    <a:moveTo>
                      <a:pt x="507" y="1"/>
                    </a:moveTo>
                    <a:cubicBezTo>
                      <a:pt x="491" y="1"/>
                      <a:pt x="475" y="2"/>
                      <a:pt x="458" y="4"/>
                    </a:cubicBezTo>
                    <a:cubicBezTo>
                      <a:pt x="417" y="12"/>
                      <a:pt x="367" y="20"/>
                      <a:pt x="325" y="37"/>
                    </a:cubicBezTo>
                    <a:cubicBezTo>
                      <a:pt x="317" y="45"/>
                      <a:pt x="308" y="45"/>
                      <a:pt x="300" y="54"/>
                    </a:cubicBezTo>
                    <a:lnTo>
                      <a:pt x="275" y="70"/>
                    </a:lnTo>
                    <a:cubicBezTo>
                      <a:pt x="267" y="70"/>
                      <a:pt x="267" y="79"/>
                      <a:pt x="267" y="79"/>
                    </a:cubicBezTo>
                    <a:cubicBezTo>
                      <a:pt x="58" y="220"/>
                      <a:pt x="0" y="545"/>
                      <a:pt x="142" y="828"/>
                    </a:cubicBezTo>
                    <a:cubicBezTo>
                      <a:pt x="257" y="1071"/>
                      <a:pt x="475" y="1221"/>
                      <a:pt x="683" y="1221"/>
                    </a:cubicBezTo>
                    <a:cubicBezTo>
                      <a:pt x="746" y="1221"/>
                      <a:pt x="808" y="1207"/>
                      <a:pt x="866" y="1178"/>
                    </a:cubicBezTo>
                    <a:cubicBezTo>
                      <a:pt x="900" y="1170"/>
                      <a:pt x="925" y="1153"/>
                      <a:pt x="941" y="1137"/>
                    </a:cubicBezTo>
                    <a:cubicBezTo>
                      <a:pt x="1008" y="1087"/>
                      <a:pt x="1058" y="1012"/>
                      <a:pt x="1091" y="937"/>
                    </a:cubicBezTo>
                    <a:cubicBezTo>
                      <a:pt x="1150" y="778"/>
                      <a:pt x="1141" y="578"/>
                      <a:pt x="1050" y="395"/>
                    </a:cubicBezTo>
                    <a:cubicBezTo>
                      <a:pt x="934" y="148"/>
                      <a:pt x="718" y="1"/>
                      <a:pt x="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30;p66">
                <a:extLst>
                  <a:ext uri="{FF2B5EF4-FFF2-40B4-BE49-F238E27FC236}">
                    <a16:creationId xmlns:a16="http://schemas.microsoft.com/office/drawing/2014/main" id="{28E72562-1224-4292-B32F-D0DDBE8C526B}"/>
                  </a:ext>
                </a:extLst>
              </p:cNvPr>
              <p:cNvSpPr/>
              <p:nvPr/>
            </p:nvSpPr>
            <p:spPr>
              <a:xfrm>
                <a:off x="6474143" y="4460702"/>
                <a:ext cx="73487" cy="69719"/>
              </a:xfrm>
              <a:custGeom>
                <a:avLst/>
                <a:gdLst/>
                <a:ahLst/>
                <a:cxnLst/>
                <a:rect l="l" t="t" r="r" b="b"/>
                <a:pathLst>
                  <a:path w="2750" h="2609" extrusionOk="0">
                    <a:moveTo>
                      <a:pt x="2175" y="0"/>
                    </a:moveTo>
                    <a:lnTo>
                      <a:pt x="1192" y="800"/>
                    </a:lnTo>
                    <a:cubicBezTo>
                      <a:pt x="1192" y="800"/>
                      <a:pt x="1009" y="1117"/>
                      <a:pt x="925" y="1225"/>
                    </a:cubicBezTo>
                    <a:cubicBezTo>
                      <a:pt x="842" y="1325"/>
                      <a:pt x="417" y="1725"/>
                      <a:pt x="276" y="1816"/>
                    </a:cubicBezTo>
                    <a:cubicBezTo>
                      <a:pt x="134" y="1908"/>
                      <a:pt x="1" y="1975"/>
                      <a:pt x="34" y="2200"/>
                    </a:cubicBezTo>
                    <a:cubicBezTo>
                      <a:pt x="67" y="2412"/>
                      <a:pt x="411" y="2608"/>
                      <a:pt x="699" y="2608"/>
                    </a:cubicBezTo>
                    <a:cubicBezTo>
                      <a:pt x="705" y="2608"/>
                      <a:pt x="711" y="2608"/>
                      <a:pt x="717" y="2608"/>
                    </a:cubicBezTo>
                    <a:cubicBezTo>
                      <a:pt x="1009" y="2591"/>
                      <a:pt x="1317" y="2391"/>
                      <a:pt x="1567" y="2166"/>
                    </a:cubicBezTo>
                    <a:cubicBezTo>
                      <a:pt x="1808" y="1950"/>
                      <a:pt x="2008" y="1475"/>
                      <a:pt x="2300" y="1300"/>
                    </a:cubicBezTo>
                    <a:cubicBezTo>
                      <a:pt x="2592" y="1133"/>
                      <a:pt x="2683" y="1050"/>
                      <a:pt x="2742" y="908"/>
                    </a:cubicBezTo>
                    <a:cubicBezTo>
                      <a:pt x="2750" y="892"/>
                      <a:pt x="2750" y="875"/>
                      <a:pt x="2750" y="858"/>
                    </a:cubicBezTo>
                    <a:cubicBezTo>
                      <a:pt x="2742" y="767"/>
                      <a:pt x="2658" y="700"/>
                      <a:pt x="2658" y="700"/>
                    </a:cubicBezTo>
                    <a:cubicBezTo>
                      <a:pt x="2658" y="700"/>
                      <a:pt x="2442" y="683"/>
                      <a:pt x="2417" y="675"/>
                    </a:cubicBezTo>
                    <a:cubicBezTo>
                      <a:pt x="2392" y="667"/>
                      <a:pt x="2317" y="542"/>
                      <a:pt x="2317" y="542"/>
                    </a:cubicBezTo>
                    <a:cubicBezTo>
                      <a:pt x="2317" y="542"/>
                      <a:pt x="2400" y="300"/>
                      <a:pt x="2425" y="284"/>
                    </a:cubicBezTo>
                    <a:cubicBezTo>
                      <a:pt x="2429" y="279"/>
                      <a:pt x="2442" y="277"/>
                      <a:pt x="2458" y="277"/>
                    </a:cubicBezTo>
                    <a:cubicBezTo>
                      <a:pt x="2475" y="277"/>
                      <a:pt x="2496" y="279"/>
                      <a:pt x="2517" y="284"/>
                    </a:cubicBezTo>
                    <a:cubicBezTo>
                      <a:pt x="2425" y="175"/>
                      <a:pt x="2317" y="75"/>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31;p66">
                <a:extLst>
                  <a:ext uri="{FF2B5EF4-FFF2-40B4-BE49-F238E27FC236}">
                    <a16:creationId xmlns:a16="http://schemas.microsoft.com/office/drawing/2014/main" id="{D0A62210-6F00-4105-AFE9-66E8120E98CA}"/>
                  </a:ext>
                </a:extLst>
              </p:cNvPr>
              <p:cNvSpPr/>
              <p:nvPr/>
            </p:nvSpPr>
            <p:spPr>
              <a:xfrm>
                <a:off x="6473020" y="4458244"/>
                <a:ext cx="75064" cy="69746"/>
              </a:xfrm>
              <a:custGeom>
                <a:avLst/>
                <a:gdLst/>
                <a:ahLst/>
                <a:cxnLst/>
                <a:rect l="l" t="t" r="r" b="b"/>
                <a:pathLst>
                  <a:path w="2809" h="2610" extrusionOk="0">
                    <a:moveTo>
                      <a:pt x="2175" y="1"/>
                    </a:moveTo>
                    <a:lnTo>
                      <a:pt x="1201" y="809"/>
                    </a:lnTo>
                    <a:cubicBezTo>
                      <a:pt x="1201" y="809"/>
                      <a:pt x="1017" y="1125"/>
                      <a:pt x="934" y="1225"/>
                    </a:cubicBezTo>
                    <a:cubicBezTo>
                      <a:pt x="851" y="1334"/>
                      <a:pt x="418" y="1725"/>
                      <a:pt x="284" y="1817"/>
                    </a:cubicBezTo>
                    <a:cubicBezTo>
                      <a:pt x="143" y="1917"/>
                      <a:pt x="1" y="1983"/>
                      <a:pt x="34" y="2200"/>
                    </a:cubicBezTo>
                    <a:cubicBezTo>
                      <a:pt x="66" y="2416"/>
                      <a:pt x="406" y="2609"/>
                      <a:pt x="691" y="2609"/>
                    </a:cubicBezTo>
                    <a:cubicBezTo>
                      <a:pt x="703" y="2609"/>
                      <a:pt x="714" y="2609"/>
                      <a:pt x="726" y="2608"/>
                    </a:cubicBezTo>
                    <a:cubicBezTo>
                      <a:pt x="1017" y="2600"/>
                      <a:pt x="1326" y="2400"/>
                      <a:pt x="1567" y="2175"/>
                    </a:cubicBezTo>
                    <a:cubicBezTo>
                      <a:pt x="1817" y="1950"/>
                      <a:pt x="2017" y="1484"/>
                      <a:pt x="2309" y="1309"/>
                    </a:cubicBezTo>
                    <a:cubicBezTo>
                      <a:pt x="2592" y="1134"/>
                      <a:pt x="2692" y="1059"/>
                      <a:pt x="2750" y="917"/>
                    </a:cubicBezTo>
                    <a:cubicBezTo>
                      <a:pt x="2809" y="775"/>
                      <a:pt x="2634" y="234"/>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32;p66">
                <a:extLst>
                  <a:ext uri="{FF2B5EF4-FFF2-40B4-BE49-F238E27FC236}">
                    <a16:creationId xmlns:a16="http://schemas.microsoft.com/office/drawing/2014/main" id="{B98A9674-8F19-4511-B5B3-30A468E0FAB5}"/>
                  </a:ext>
                </a:extLst>
              </p:cNvPr>
              <p:cNvSpPr/>
              <p:nvPr/>
            </p:nvSpPr>
            <p:spPr>
              <a:xfrm>
                <a:off x="6388444" y="4201790"/>
                <a:ext cx="145611" cy="278769"/>
              </a:xfrm>
              <a:custGeom>
                <a:avLst/>
                <a:gdLst/>
                <a:ahLst/>
                <a:cxnLst/>
                <a:rect l="l" t="t" r="r" b="b"/>
                <a:pathLst>
                  <a:path w="5449" h="10432" extrusionOk="0">
                    <a:moveTo>
                      <a:pt x="0" y="0"/>
                    </a:moveTo>
                    <a:cubicBezTo>
                      <a:pt x="0" y="0"/>
                      <a:pt x="150" y="3799"/>
                      <a:pt x="592" y="5574"/>
                    </a:cubicBezTo>
                    <a:cubicBezTo>
                      <a:pt x="650" y="5824"/>
                      <a:pt x="717" y="6024"/>
                      <a:pt x="792" y="6182"/>
                    </a:cubicBezTo>
                    <a:cubicBezTo>
                      <a:pt x="842" y="6290"/>
                      <a:pt x="908" y="6407"/>
                      <a:pt x="992" y="6540"/>
                    </a:cubicBezTo>
                    <a:cubicBezTo>
                      <a:pt x="1350" y="7115"/>
                      <a:pt x="1966" y="7881"/>
                      <a:pt x="2566" y="8573"/>
                    </a:cubicBezTo>
                    <a:cubicBezTo>
                      <a:pt x="3416" y="9573"/>
                      <a:pt x="4241" y="10431"/>
                      <a:pt x="4241" y="10431"/>
                    </a:cubicBezTo>
                    <a:cubicBezTo>
                      <a:pt x="4241" y="10431"/>
                      <a:pt x="4248" y="10431"/>
                      <a:pt x="4260" y="10431"/>
                    </a:cubicBezTo>
                    <a:cubicBezTo>
                      <a:pt x="4399" y="10431"/>
                      <a:pt x="5228" y="10396"/>
                      <a:pt x="5449" y="9573"/>
                    </a:cubicBezTo>
                    <a:cubicBezTo>
                      <a:pt x="5449" y="9573"/>
                      <a:pt x="4107" y="7290"/>
                      <a:pt x="3624" y="6557"/>
                    </a:cubicBezTo>
                    <a:cubicBezTo>
                      <a:pt x="3441" y="6282"/>
                      <a:pt x="3241" y="6024"/>
                      <a:pt x="3058" y="5815"/>
                    </a:cubicBezTo>
                    <a:cubicBezTo>
                      <a:pt x="2758" y="5474"/>
                      <a:pt x="2516" y="5249"/>
                      <a:pt x="2516" y="5249"/>
                    </a:cubicBezTo>
                    <a:lnTo>
                      <a:pt x="2541" y="125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33;p66">
                <a:extLst>
                  <a:ext uri="{FF2B5EF4-FFF2-40B4-BE49-F238E27FC236}">
                    <a16:creationId xmlns:a16="http://schemas.microsoft.com/office/drawing/2014/main" id="{470BBE23-93AA-42D2-9276-6C1CDC13ACCA}"/>
                  </a:ext>
                </a:extLst>
              </p:cNvPr>
              <p:cNvSpPr/>
              <p:nvPr/>
            </p:nvSpPr>
            <p:spPr>
              <a:xfrm>
                <a:off x="6457014" y="4357180"/>
                <a:ext cx="77041" cy="123378"/>
              </a:xfrm>
              <a:custGeom>
                <a:avLst/>
                <a:gdLst/>
                <a:ahLst/>
                <a:cxnLst/>
                <a:rect l="l" t="t" r="r" b="b"/>
                <a:pathLst>
                  <a:path w="2883" h="4617" extrusionOk="0">
                    <a:moveTo>
                      <a:pt x="392" y="0"/>
                    </a:moveTo>
                    <a:lnTo>
                      <a:pt x="150" y="1117"/>
                    </a:lnTo>
                    <a:lnTo>
                      <a:pt x="0" y="2758"/>
                    </a:lnTo>
                    <a:cubicBezTo>
                      <a:pt x="850" y="3758"/>
                      <a:pt x="1675" y="4616"/>
                      <a:pt x="1675" y="4616"/>
                    </a:cubicBezTo>
                    <a:cubicBezTo>
                      <a:pt x="1675" y="4616"/>
                      <a:pt x="1682" y="4616"/>
                      <a:pt x="1694" y="4616"/>
                    </a:cubicBezTo>
                    <a:cubicBezTo>
                      <a:pt x="1833" y="4616"/>
                      <a:pt x="2662" y="4581"/>
                      <a:pt x="2883" y="3758"/>
                    </a:cubicBezTo>
                    <a:cubicBezTo>
                      <a:pt x="2883" y="3758"/>
                      <a:pt x="1541" y="1475"/>
                      <a:pt x="1058" y="742"/>
                    </a:cubicBezTo>
                    <a:cubicBezTo>
                      <a:pt x="875" y="467"/>
                      <a:pt x="675" y="209"/>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34;p66">
                <a:extLst>
                  <a:ext uri="{FF2B5EF4-FFF2-40B4-BE49-F238E27FC236}">
                    <a16:creationId xmlns:a16="http://schemas.microsoft.com/office/drawing/2014/main" id="{C18380F5-BCD3-434E-BBD0-F70165DAAC59}"/>
                  </a:ext>
                </a:extLst>
              </p:cNvPr>
              <p:cNvSpPr/>
              <p:nvPr/>
            </p:nvSpPr>
            <p:spPr>
              <a:xfrm>
                <a:off x="6404237" y="4245641"/>
                <a:ext cx="36316" cy="130940"/>
              </a:xfrm>
              <a:custGeom>
                <a:avLst/>
                <a:gdLst/>
                <a:ahLst/>
                <a:cxnLst/>
                <a:rect l="l" t="t" r="r" b="b"/>
                <a:pathLst>
                  <a:path w="1359" h="4900" extrusionOk="0">
                    <a:moveTo>
                      <a:pt x="659" y="0"/>
                    </a:moveTo>
                    <a:cubicBezTo>
                      <a:pt x="659" y="0"/>
                      <a:pt x="159" y="2708"/>
                      <a:pt x="1" y="3933"/>
                    </a:cubicBezTo>
                    <a:cubicBezTo>
                      <a:pt x="59" y="4183"/>
                      <a:pt x="126" y="4383"/>
                      <a:pt x="201" y="4541"/>
                    </a:cubicBezTo>
                    <a:cubicBezTo>
                      <a:pt x="251" y="4649"/>
                      <a:pt x="317" y="4766"/>
                      <a:pt x="401" y="4899"/>
                    </a:cubicBezTo>
                    <a:cubicBezTo>
                      <a:pt x="567" y="4158"/>
                      <a:pt x="917" y="2658"/>
                      <a:pt x="959" y="2650"/>
                    </a:cubicBezTo>
                    <a:cubicBezTo>
                      <a:pt x="1009" y="2633"/>
                      <a:pt x="1359" y="842"/>
                      <a:pt x="1359" y="842"/>
                    </a:cubicBezTo>
                    <a:lnTo>
                      <a:pt x="11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35;p66">
                <a:extLst>
                  <a:ext uri="{FF2B5EF4-FFF2-40B4-BE49-F238E27FC236}">
                    <a16:creationId xmlns:a16="http://schemas.microsoft.com/office/drawing/2014/main" id="{F5AD798E-4184-49C3-89CF-D80104AB3DA8}"/>
                  </a:ext>
                </a:extLst>
              </p:cNvPr>
              <p:cNvSpPr/>
              <p:nvPr/>
            </p:nvSpPr>
            <p:spPr>
              <a:xfrm>
                <a:off x="6388444" y="4201790"/>
                <a:ext cx="129364" cy="370534"/>
              </a:xfrm>
              <a:custGeom>
                <a:avLst/>
                <a:gdLst/>
                <a:ahLst/>
                <a:cxnLst/>
                <a:rect l="l" t="t" r="r" b="b"/>
                <a:pathLst>
                  <a:path w="4841" h="13866" extrusionOk="0">
                    <a:moveTo>
                      <a:pt x="0" y="0"/>
                    </a:moveTo>
                    <a:lnTo>
                      <a:pt x="0" y="0"/>
                    </a:lnTo>
                    <a:cubicBezTo>
                      <a:pt x="50" y="1516"/>
                      <a:pt x="1491" y="1983"/>
                      <a:pt x="1491" y="1983"/>
                    </a:cubicBezTo>
                    <a:cubicBezTo>
                      <a:pt x="1491" y="1983"/>
                      <a:pt x="558" y="5965"/>
                      <a:pt x="533" y="6940"/>
                    </a:cubicBezTo>
                    <a:cubicBezTo>
                      <a:pt x="517" y="7915"/>
                      <a:pt x="533" y="13480"/>
                      <a:pt x="533" y="13480"/>
                    </a:cubicBezTo>
                    <a:cubicBezTo>
                      <a:pt x="831" y="13773"/>
                      <a:pt x="1133" y="13866"/>
                      <a:pt x="1395" y="13866"/>
                    </a:cubicBezTo>
                    <a:cubicBezTo>
                      <a:pt x="1618" y="13866"/>
                      <a:pt x="1812" y="13799"/>
                      <a:pt x="1950" y="13730"/>
                    </a:cubicBezTo>
                    <a:cubicBezTo>
                      <a:pt x="2100" y="13663"/>
                      <a:pt x="2183" y="13597"/>
                      <a:pt x="2183" y="13597"/>
                    </a:cubicBezTo>
                    <a:cubicBezTo>
                      <a:pt x="2275" y="13088"/>
                      <a:pt x="2533" y="10472"/>
                      <a:pt x="2658" y="8731"/>
                    </a:cubicBezTo>
                    <a:cubicBezTo>
                      <a:pt x="2724" y="7740"/>
                      <a:pt x="2933" y="6765"/>
                      <a:pt x="3283" y="5824"/>
                    </a:cubicBezTo>
                    <a:cubicBezTo>
                      <a:pt x="3824" y="4341"/>
                      <a:pt x="4574" y="2341"/>
                      <a:pt x="4682" y="1791"/>
                    </a:cubicBezTo>
                    <a:cubicBezTo>
                      <a:pt x="4841" y="967"/>
                      <a:pt x="4682" y="608"/>
                      <a:pt x="4682" y="608"/>
                    </a:cubicBezTo>
                    <a:lnTo>
                      <a:pt x="3999" y="51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36;p66">
                <a:extLst>
                  <a:ext uri="{FF2B5EF4-FFF2-40B4-BE49-F238E27FC236}">
                    <a16:creationId xmlns:a16="http://schemas.microsoft.com/office/drawing/2014/main" id="{65024B91-9C08-47A1-BC5F-6C5E878440D6}"/>
                  </a:ext>
                </a:extLst>
              </p:cNvPr>
              <p:cNvSpPr/>
              <p:nvPr/>
            </p:nvSpPr>
            <p:spPr>
              <a:xfrm>
                <a:off x="6440526" y="4215578"/>
                <a:ext cx="77281" cy="353111"/>
              </a:xfrm>
              <a:custGeom>
                <a:avLst/>
                <a:gdLst/>
                <a:ahLst/>
                <a:cxnLst/>
                <a:rect l="l" t="t" r="r" b="b"/>
                <a:pathLst>
                  <a:path w="2892" h="13214" extrusionOk="0">
                    <a:moveTo>
                      <a:pt x="2050" y="1"/>
                    </a:moveTo>
                    <a:lnTo>
                      <a:pt x="1858" y="192"/>
                    </a:lnTo>
                    <a:cubicBezTo>
                      <a:pt x="1858" y="192"/>
                      <a:pt x="1933" y="1584"/>
                      <a:pt x="1534" y="2958"/>
                    </a:cubicBezTo>
                    <a:cubicBezTo>
                      <a:pt x="1142" y="4333"/>
                      <a:pt x="492" y="5874"/>
                      <a:pt x="425" y="6824"/>
                    </a:cubicBezTo>
                    <a:cubicBezTo>
                      <a:pt x="375" y="7615"/>
                      <a:pt x="92" y="11848"/>
                      <a:pt x="1" y="13214"/>
                    </a:cubicBezTo>
                    <a:cubicBezTo>
                      <a:pt x="151" y="13147"/>
                      <a:pt x="234" y="13081"/>
                      <a:pt x="234" y="13081"/>
                    </a:cubicBezTo>
                    <a:cubicBezTo>
                      <a:pt x="326" y="12572"/>
                      <a:pt x="584" y="9956"/>
                      <a:pt x="709" y="8215"/>
                    </a:cubicBezTo>
                    <a:cubicBezTo>
                      <a:pt x="775" y="7224"/>
                      <a:pt x="984" y="6249"/>
                      <a:pt x="1334" y="5308"/>
                    </a:cubicBezTo>
                    <a:cubicBezTo>
                      <a:pt x="1875" y="3825"/>
                      <a:pt x="2625" y="1825"/>
                      <a:pt x="2733" y="1275"/>
                    </a:cubicBezTo>
                    <a:cubicBezTo>
                      <a:pt x="2892" y="451"/>
                      <a:pt x="2733" y="92"/>
                      <a:pt x="2733" y="92"/>
                    </a:cubicBezTo>
                    <a:lnTo>
                      <a:pt x="2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37;p66">
                <a:extLst>
                  <a:ext uri="{FF2B5EF4-FFF2-40B4-BE49-F238E27FC236}">
                    <a16:creationId xmlns:a16="http://schemas.microsoft.com/office/drawing/2014/main" id="{D78BC935-B45D-4982-9A28-DC5AD05AC8DD}"/>
                  </a:ext>
                </a:extLst>
              </p:cNvPr>
              <p:cNvSpPr/>
              <p:nvPr/>
            </p:nvSpPr>
            <p:spPr>
              <a:xfrm>
                <a:off x="6386868" y="4193212"/>
                <a:ext cx="133613" cy="45669"/>
              </a:xfrm>
              <a:custGeom>
                <a:avLst/>
                <a:gdLst/>
                <a:ahLst/>
                <a:cxnLst/>
                <a:rect l="l" t="t" r="r" b="b"/>
                <a:pathLst>
                  <a:path w="5000" h="1709" extrusionOk="0">
                    <a:moveTo>
                      <a:pt x="132" y="1"/>
                    </a:moveTo>
                    <a:cubicBezTo>
                      <a:pt x="76" y="1"/>
                      <a:pt x="45" y="7"/>
                      <a:pt x="42" y="21"/>
                    </a:cubicBezTo>
                    <a:lnTo>
                      <a:pt x="42" y="30"/>
                    </a:lnTo>
                    <a:cubicBezTo>
                      <a:pt x="1" y="305"/>
                      <a:pt x="117" y="588"/>
                      <a:pt x="359" y="738"/>
                    </a:cubicBezTo>
                    <a:cubicBezTo>
                      <a:pt x="1300" y="1338"/>
                      <a:pt x="2867" y="1679"/>
                      <a:pt x="3025" y="1696"/>
                    </a:cubicBezTo>
                    <a:cubicBezTo>
                      <a:pt x="3121" y="1704"/>
                      <a:pt x="3225" y="1709"/>
                      <a:pt x="3335" y="1709"/>
                    </a:cubicBezTo>
                    <a:cubicBezTo>
                      <a:pt x="3663" y="1709"/>
                      <a:pt x="4033" y="1667"/>
                      <a:pt x="4333" y="1554"/>
                    </a:cubicBezTo>
                    <a:cubicBezTo>
                      <a:pt x="4683" y="1421"/>
                      <a:pt x="4866" y="1321"/>
                      <a:pt x="4949" y="1263"/>
                    </a:cubicBezTo>
                    <a:cubicBezTo>
                      <a:pt x="4983" y="1246"/>
                      <a:pt x="4999" y="1204"/>
                      <a:pt x="4991" y="1163"/>
                    </a:cubicBezTo>
                    <a:cubicBezTo>
                      <a:pt x="4974" y="1029"/>
                      <a:pt x="4949" y="938"/>
                      <a:pt x="4949" y="938"/>
                    </a:cubicBezTo>
                    <a:cubicBezTo>
                      <a:pt x="4949" y="938"/>
                      <a:pt x="797" y="1"/>
                      <a:pt x="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038;p66">
                <a:extLst>
                  <a:ext uri="{FF2B5EF4-FFF2-40B4-BE49-F238E27FC236}">
                    <a16:creationId xmlns:a16="http://schemas.microsoft.com/office/drawing/2014/main" id="{22AD07C1-C16D-4DC4-9FDE-BE46AA8FC61F}"/>
                  </a:ext>
                </a:extLst>
              </p:cNvPr>
              <p:cNvSpPr/>
              <p:nvPr/>
            </p:nvSpPr>
            <p:spPr>
              <a:xfrm>
                <a:off x="6373293" y="3970481"/>
                <a:ext cx="170329" cy="266129"/>
              </a:xfrm>
              <a:custGeom>
                <a:avLst/>
                <a:gdLst/>
                <a:ahLst/>
                <a:cxnLst/>
                <a:rect l="l" t="t" r="r" b="b"/>
                <a:pathLst>
                  <a:path w="6374" h="9959" extrusionOk="0">
                    <a:moveTo>
                      <a:pt x="2117" y="0"/>
                    </a:moveTo>
                    <a:cubicBezTo>
                      <a:pt x="2058" y="0"/>
                      <a:pt x="2008" y="9"/>
                      <a:pt x="1950" y="9"/>
                    </a:cubicBezTo>
                    <a:cubicBezTo>
                      <a:pt x="1567" y="34"/>
                      <a:pt x="825" y="242"/>
                      <a:pt x="825" y="242"/>
                    </a:cubicBezTo>
                    <a:cubicBezTo>
                      <a:pt x="825" y="242"/>
                      <a:pt x="492" y="875"/>
                      <a:pt x="301" y="1250"/>
                    </a:cubicBezTo>
                    <a:cubicBezTo>
                      <a:pt x="1" y="1841"/>
                      <a:pt x="609" y="4024"/>
                      <a:pt x="775" y="5107"/>
                    </a:cubicBezTo>
                    <a:cubicBezTo>
                      <a:pt x="784" y="5282"/>
                      <a:pt x="792" y="5457"/>
                      <a:pt x="792" y="5632"/>
                    </a:cubicBezTo>
                    <a:cubicBezTo>
                      <a:pt x="809" y="6015"/>
                      <a:pt x="775" y="6407"/>
                      <a:pt x="709" y="6790"/>
                    </a:cubicBezTo>
                    <a:cubicBezTo>
                      <a:pt x="650" y="7123"/>
                      <a:pt x="584" y="7523"/>
                      <a:pt x="534" y="7815"/>
                    </a:cubicBezTo>
                    <a:cubicBezTo>
                      <a:pt x="450" y="8381"/>
                      <a:pt x="600" y="8806"/>
                      <a:pt x="892" y="8973"/>
                    </a:cubicBezTo>
                    <a:cubicBezTo>
                      <a:pt x="1817" y="9548"/>
                      <a:pt x="2883" y="9806"/>
                      <a:pt x="3450" y="9914"/>
                    </a:cubicBezTo>
                    <a:cubicBezTo>
                      <a:pt x="3541" y="9931"/>
                      <a:pt x="3633" y="9948"/>
                      <a:pt x="3725" y="9948"/>
                    </a:cubicBezTo>
                    <a:cubicBezTo>
                      <a:pt x="3807" y="9954"/>
                      <a:pt x="3890" y="9958"/>
                      <a:pt x="3972" y="9958"/>
                    </a:cubicBezTo>
                    <a:cubicBezTo>
                      <a:pt x="4089" y="9958"/>
                      <a:pt x="4204" y="9950"/>
                      <a:pt x="4316" y="9931"/>
                    </a:cubicBezTo>
                    <a:cubicBezTo>
                      <a:pt x="4399" y="9914"/>
                      <a:pt x="4483" y="9898"/>
                      <a:pt x="4558" y="9873"/>
                    </a:cubicBezTo>
                    <a:lnTo>
                      <a:pt x="4583" y="9864"/>
                    </a:lnTo>
                    <a:lnTo>
                      <a:pt x="4633" y="9856"/>
                    </a:lnTo>
                    <a:cubicBezTo>
                      <a:pt x="4716" y="9823"/>
                      <a:pt x="4808" y="9789"/>
                      <a:pt x="4883" y="9739"/>
                    </a:cubicBezTo>
                    <a:cubicBezTo>
                      <a:pt x="5258" y="9498"/>
                      <a:pt x="5291" y="9314"/>
                      <a:pt x="5316" y="9106"/>
                    </a:cubicBezTo>
                    <a:cubicBezTo>
                      <a:pt x="5349" y="8748"/>
                      <a:pt x="5174" y="8315"/>
                      <a:pt x="5099" y="7965"/>
                    </a:cubicBezTo>
                    <a:cubicBezTo>
                      <a:pt x="4916" y="7082"/>
                      <a:pt x="5233" y="6265"/>
                      <a:pt x="5541" y="5449"/>
                    </a:cubicBezTo>
                    <a:cubicBezTo>
                      <a:pt x="5624" y="5224"/>
                      <a:pt x="5707" y="4999"/>
                      <a:pt x="5774" y="4766"/>
                    </a:cubicBezTo>
                    <a:cubicBezTo>
                      <a:pt x="5924" y="4282"/>
                      <a:pt x="6066" y="3791"/>
                      <a:pt x="6191" y="3299"/>
                    </a:cubicBezTo>
                    <a:cubicBezTo>
                      <a:pt x="6266" y="2999"/>
                      <a:pt x="6374" y="2650"/>
                      <a:pt x="6341" y="2341"/>
                    </a:cubicBezTo>
                    <a:cubicBezTo>
                      <a:pt x="6341" y="2333"/>
                      <a:pt x="6341" y="2325"/>
                      <a:pt x="6332" y="2316"/>
                    </a:cubicBezTo>
                    <a:cubicBezTo>
                      <a:pt x="6316" y="2216"/>
                      <a:pt x="6299" y="2141"/>
                      <a:pt x="6282" y="2100"/>
                    </a:cubicBezTo>
                    <a:cubicBezTo>
                      <a:pt x="6224" y="1916"/>
                      <a:pt x="6032" y="1708"/>
                      <a:pt x="5816" y="1517"/>
                    </a:cubicBezTo>
                    <a:cubicBezTo>
                      <a:pt x="5599" y="1317"/>
                      <a:pt x="5349" y="1142"/>
                      <a:pt x="5183" y="1042"/>
                    </a:cubicBezTo>
                    <a:cubicBezTo>
                      <a:pt x="5174" y="1033"/>
                      <a:pt x="5174" y="1025"/>
                      <a:pt x="5166" y="1025"/>
                    </a:cubicBezTo>
                    <a:cubicBezTo>
                      <a:pt x="5016" y="925"/>
                      <a:pt x="4883" y="842"/>
                      <a:pt x="4683" y="742"/>
                    </a:cubicBezTo>
                    <a:cubicBezTo>
                      <a:pt x="4516" y="658"/>
                      <a:pt x="4308" y="567"/>
                      <a:pt x="4016" y="450"/>
                    </a:cubicBezTo>
                    <a:cubicBezTo>
                      <a:pt x="3966" y="433"/>
                      <a:pt x="3916" y="417"/>
                      <a:pt x="3875" y="400"/>
                    </a:cubicBezTo>
                    <a:cubicBezTo>
                      <a:pt x="3808" y="375"/>
                      <a:pt x="3750" y="358"/>
                      <a:pt x="3691" y="342"/>
                    </a:cubicBezTo>
                    <a:cubicBezTo>
                      <a:pt x="3491" y="275"/>
                      <a:pt x="3283" y="225"/>
                      <a:pt x="3075" y="184"/>
                    </a:cubicBezTo>
                    <a:cubicBezTo>
                      <a:pt x="2750" y="117"/>
                      <a:pt x="2425" y="67"/>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039;p66">
                <a:extLst>
                  <a:ext uri="{FF2B5EF4-FFF2-40B4-BE49-F238E27FC236}">
                    <a16:creationId xmlns:a16="http://schemas.microsoft.com/office/drawing/2014/main" id="{513049E2-66E8-430F-82A4-0EAC7ED6C38F}"/>
                  </a:ext>
                </a:extLst>
              </p:cNvPr>
              <p:cNvSpPr/>
              <p:nvPr/>
            </p:nvSpPr>
            <p:spPr>
              <a:xfrm>
                <a:off x="6431841" y="3951562"/>
                <a:ext cx="44546" cy="38106"/>
              </a:xfrm>
              <a:custGeom>
                <a:avLst/>
                <a:gdLst/>
                <a:ahLst/>
                <a:cxnLst/>
                <a:rect l="l" t="t" r="r" b="b"/>
                <a:pathLst>
                  <a:path w="1667" h="1426" extrusionOk="0">
                    <a:moveTo>
                      <a:pt x="1667" y="0"/>
                    </a:moveTo>
                    <a:lnTo>
                      <a:pt x="467" y="667"/>
                    </a:lnTo>
                    <a:lnTo>
                      <a:pt x="42" y="750"/>
                    </a:lnTo>
                    <a:cubicBezTo>
                      <a:pt x="1" y="1116"/>
                      <a:pt x="109" y="1375"/>
                      <a:pt x="309" y="1416"/>
                    </a:cubicBezTo>
                    <a:cubicBezTo>
                      <a:pt x="341" y="1423"/>
                      <a:pt x="374" y="1425"/>
                      <a:pt x="409" y="1425"/>
                    </a:cubicBezTo>
                    <a:cubicBezTo>
                      <a:pt x="898" y="1425"/>
                      <a:pt x="1667" y="867"/>
                      <a:pt x="1667" y="867"/>
                    </a:cubicBezTo>
                    <a:lnTo>
                      <a:pt x="1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040;p66">
                <a:extLst>
                  <a:ext uri="{FF2B5EF4-FFF2-40B4-BE49-F238E27FC236}">
                    <a16:creationId xmlns:a16="http://schemas.microsoft.com/office/drawing/2014/main" id="{7616BF12-0341-4128-8204-E15D6A33019F}"/>
                  </a:ext>
                </a:extLst>
              </p:cNvPr>
              <p:cNvSpPr/>
              <p:nvPr/>
            </p:nvSpPr>
            <p:spPr>
              <a:xfrm>
                <a:off x="6423397" y="3970615"/>
                <a:ext cx="18038" cy="33270"/>
              </a:xfrm>
              <a:custGeom>
                <a:avLst/>
                <a:gdLst/>
                <a:ahLst/>
                <a:cxnLst/>
                <a:rect l="l" t="t" r="r" b="b"/>
                <a:pathLst>
                  <a:path w="675" h="1245" extrusionOk="0">
                    <a:moveTo>
                      <a:pt x="582" y="1"/>
                    </a:moveTo>
                    <a:cubicBezTo>
                      <a:pt x="531" y="1"/>
                      <a:pt x="453" y="41"/>
                      <a:pt x="333" y="170"/>
                    </a:cubicBezTo>
                    <a:cubicBezTo>
                      <a:pt x="0" y="528"/>
                      <a:pt x="17" y="1245"/>
                      <a:pt x="17" y="1245"/>
                    </a:cubicBezTo>
                    <a:lnTo>
                      <a:pt x="517" y="653"/>
                    </a:lnTo>
                    <a:cubicBezTo>
                      <a:pt x="367" y="478"/>
                      <a:pt x="675" y="120"/>
                      <a:pt x="675" y="120"/>
                    </a:cubicBezTo>
                    <a:cubicBezTo>
                      <a:pt x="675" y="120"/>
                      <a:pt x="668" y="1"/>
                      <a:pt x="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041;p66">
                <a:extLst>
                  <a:ext uri="{FF2B5EF4-FFF2-40B4-BE49-F238E27FC236}">
                    <a16:creationId xmlns:a16="http://schemas.microsoft.com/office/drawing/2014/main" id="{F83F83E7-5FFF-4D7D-A3DD-CE1DAB0EA991}"/>
                  </a:ext>
                </a:extLst>
              </p:cNvPr>
              <p:cNvSpPr/>
              <p:nvPr/>
            </p:nvSpPr>
            <p:spPr>
              <a:xfrm>
                <a:off x="6409127" y="3887375"/>
                <a:ext cx="74395" cy="97484"/>
              </a:xfrm>
              <a:custGeom>
                <a:avLst/>
                <a:gdLst/>
                <a:ahLst/>
                <a:cxnLst/>
                <a:rect l="l" t="t" r="r" b="b"/>
                <a:pathLst>
                  <a:path w="2784" h="3648" extrusionOk="0">
                    <a:moveTo>
                      <a:pt x="1637" y="1"/>
                    </a:moveTo>
                    <a:cubicBezTo>
                      <a:pt x="1310" y="1"/>
                      <a:pt x="964" y="96"/>
                      <a:pt x="751" y="203"/>
                    </a:cubicBezTo>
                    <a:cubicBezTo>
                      <a:pt x="334" y="419"/>
                      <a:pt x="151" y="819"/>
                      <a:pt x="68" y="1252"/>
                    </a:cubicBezTo>
                    <a:cubicBezTo>
                      <a:pt x="68" y="1252"/>
                      <a:pt x="1" y="1977"/>
                      <a:pt x="151" y="2635"/>
                    </a:cubicBezTo>
                    <a:cubicBezTo>
                      <a:pt x="301" y="3302"/>
                      <a:pt x="342" y="3452"/>
                      <a:pt x="609" y="3568"/>
                    </a:cubicBezTo>
                    <a:cubicBezTo>
                      <a:pt x="718" y="3616"/>
                      <a:pt x="823" y="3647"/>
                      <a:pt x="940" y="3647"/>
                    </a:cubicBezTo>
                    <a:cubicBezTo>
                      <a:pt x="1108" y="3647"/>
                      <a:pt x="1301" y="3582"/>
                      <a:pt x="1567" y="3410"/>
                    </a:cubicBezTo>
                    <a:cubicBezTo>
                      <a:pt x="2017" y="3119"/>
                      <a:pt x="2259" y="2652"/>
                      <a:pt x="2259" y="2652"/>
                    </a:cubicBezTo>
                    <a:cubicBezTo>
                      <a:pt x="2259" y="2652"/>
                      <a:pt x="2265" y="2656"/>
                      <a:pt x="2279" y="2656"/>
                    </a:cubicBezTo>
                    <a:cubicBezTo>
                      <a:pt x="2309" y="2656"/>
                      <a:pt x="2375" y="2636"/>
                      <a:pt x="2484" y="2510"/>
                    </a:cubicBezTo>
                    <a:cubicBezTo>
                      <a:pt x="2734" y="2227"/>
                      <a:pt x="2784" y="2086"/>
                      <a:pt x="2784" y="1702"/>
                    </a:cubicBezTo>
                    <a:cubicBezTo>
                      <a:pt x="2784" y="1319"/>
                      <a:pt x="2692" y="836"/>
                      <a:pt x="2392" y="336"/>
                    </a:cubicBezTo>
                    <a:cubicBezTo>
                      <a:pt x="2245" y="88"/>
                      <a:pt x="1950" y="1"/>
                      <a:pt x="16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042;p66">
                <a:extLst>
                  <a:ext uri="{FF2B5EF4-FFF2-40B4-BE49-F238E27FC236}">
                    <a16:creationId xmlns:a16="http://schemas.microsoft.com/office/drawing/2014/main" id="{0F867F77-0D3C-4CDD-8C76-D5D71BEEE1BC}"/>
                  </a:ext>
                </a:extLst>
              </p:cNvPr>
              <p:cNvSpPr/>
              <p:nvPr/>
            </p:nvSpPr>
            <p:spPr>
              <a:xfrm>
                <a:off x="6398011" y="3878530"/>
                <a:ext cx="91525" cy="87302"/>
              </a:xfrm>
              <a:custGeom>
                <a:avLst/>
                <a:gdLst/>
                <a:ahLst/>
                <a:cxnLst/>
                <a:rect l="l" t="t" r="r" b="b"/>
                <a:pathLst>
                  <a:path w="3425" h="3267" extrusionOk="0">
                    <a:moveTo>
                      <a:pt x="1754" y="1"/>
                    </a:moveTo>
                    <a:cubicBezTo>
                      <a:pt x="1607" y="1"/>
                      <a:pt x="1478" y="18"/>
                      <a:pt x="1383" y="51"/>
                    </a:cubicBezTo>
                    <a:cubicBezTo>
                      <a:pt x="1042" y="167"/>
                      <a:pt x="209" y="550"/>
                      <a:pt x="50" y="1092"/>
                    </a:cubicBezTo>
                    <a:cubicBezTo>
                      <a:pt x="0" y="1250"/>
                      <a:pt x="17" y="1425"/>
                      <a:pt x="125" y="1617"/>
                    </a:cubicBezTo>
                    <a:cubicBezTo>
                      <a:pt x="323" y="1965"/>
                      <a:pt x="647" y="2064"/>
                      <a:pt x="953" y="2064"/>
                    </a:cubicBezTo>
                    <a:cubicBezTo>
                      <a:pt x="1356" y="2064"/>
                      <a:pt x="1725" y="1892"/>
                      <a:pt x="1725" y="1892"/>
                    </a:cubicBezTo>
                    <a:cubicBezTo>
                      <a:pt x="1808" y="2242"/>
                      <a:pt x="2058" y="2275"/>
                      <a:pt x="2175" y="2342"/>
                    </a:cubicBezTo>
                    <a:cubicBezTo>
                      <a:pt x="2291" y="2408"/>
                      <a:pt x="2316" y="2750"/>
                      <a:pt x="2316" y="2750"/>
                    </a:cubicBezTo>
                    <a:lnTo>
                      <a:pt x="2425" y="2750"/>
                    </a:lnTo>
                    <a:cubicBezTo>
                      <a:pt x="2425" y="2750"/>
                      <a:pt x="2433" y="2408"/>
                      <a:pt x="2483" y="2233"/>
                    </a:cubicBezTo>
                    <a:cubicBezTo>
                      <a:pt x="2518" y="2133"/>
                      <a:pt x="2647" y="2045"/>
                      <a:pt x="2778" y="2045"/>
                    </a:cubicBezTo>
                    <a:cubicBezTo>
                      <a:pt x="2865" y="2045"/>
                      <a:pt x="2953" y="2084"/>
                      <a:pt x="3016" y="2183"/>
                    </a:cubicBezTo>
                    <a:cubicBezTo>
                      <a:pt x="3166" y="2408"/>
                      <a:pt x="3000" y="2658"/>
                      <a:pt x="2900" y="2841"/>
                    </a:cubicBezTo>
                    <a:cubicBezTo>
                      <a:pt x="2875" y="3141"/>
                      <a:pt x="2933" y="3266"/>
                      <a:pt x="2933" y="3266"/>
                    </a:cubicBezTo>
                    <a:cubicBezTo>
                      <a:pt x="2933" y="3266"/>
                      <a:pt x="3108" y="3091"/>
                      <a:pt x="3225" y="2741"/>
                    </a:cubicBezTo>
                    <a:cubicBezTo>
                      <a:pt x="3341" y="2383"/>
                      <a:pt x="3424" y="1650"/>
                      <a:pt x="3225" y="859"/>
                    </a:cubicBezTo>
                    <a:cubicBezTo>
                      <a:pt x="3200" y="775"/>
                      <a:pt x="3166" y="700"/>
                      <a:pt x="3125" y="625"/>
                    </a:cubicBezTo>
                    <a:cubicBezTo>
                      <a:pt x="2859" y="176"/>
                      <a:pt x="2218" y="1"/>
                      <a:pt x="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043;p66">
                <a:extLst>
                  <a:ext uri="{FF2B5EF4-FFF2-40B4-BE49-F238E27FC236}">
                    <a16:creationId xmlns:a16="http://schemas.microsoft.com/office/drawing/2014/main" id="{A3653BAB-42CE-4431-AD84-B57AB2B3CFC4}"/>
                  </a:ext>
                </a:extLst>
              </p:cNvPr>
              <p:cNvSpPr/>
              <p:nvPr/>
            </p:nvSpPr>
            <p:spPr>
              <a:xfrm>
                <a:off x="6400443" y="4353840"/>
                <a:ext cx="481" cy="3367"/>
              </a:xfrm>
              <a:custGeom>
                <a:avLst/>
                <a:gdLst/>
                <a:ahLst/>
                <a:cxnLst/>
                <a:rect l="l" t="t" r="r" b="b"/>
                <a:pathLst>
                  <a:path w="18" h="126" extrusionOk="0">
                    <a:moveTo>
                      <a:pt x="1" y="0"/>
                    </a:moveTo>
                    <a:cubicBezTo>
                      <a:pt x="1" y="50"/>
                      <a:pt x="9" y="84"/>
                      <a:pt x="18" y="125"/>
                    </a:cubicBezTo>
                    <a:cubicBezTo>
                      <a:pt x="9" y="75"/>
                      <a:pt x="1" y="34"/>
                      <a:pt x="1" y="0"/>
                    </a:cubicBezTo>
                    <a:close/>
                  </a:path>
                </a:pathLst>
              </a:custGeom>
              <a:solidFill>
                <a:srgbClr val="D7D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044;p66">
                <a:extLst>
                  <a:ext uri="{FF2B5EF4-FFF2-40B4-BE49-F238E27FC236}">
                    <a16:creationId xmlns:a16="http://schemas.microsoft.com/office/drawing/2014/main" id="{D23850D9-AF38-4FCC-85B3-59D40D960B3A}"/>
                  </a:ext>
                </a:extLst>
              </p:cNvPr>
              <p:cNvSpPr/>
              <p:nvPr/>
            </p:nvSpPr>
            <p:spPr>
              <a:xfrm>
                <a:off x="6441194" y="3972245"/>
                <a:ext cx="39442" cy="38774"/>
              </a:xfrm>
              <a:custGeom>
                <a:avLst/>
                <a:gdLst/>
                <a:ahLst/>
                <a:cxnLst/>
                <a:rect l="l" t="t" r="r" b="b"/>
                <a:pathLst>
                  <a:path w="1476" h="1451" extrusionOk="0">
                    <a:moveTo>
                      <a:pt x="1317" y="1"/>
                    </a:moveTo>
                    <a:cubicBezTo>
                      <a:pt x="875" y="526"/>
                      <a:pt x="1" y="642"/>
                      <a:pt x="1" y="642"/>
                    </a:cubicBezTo>
                    <a:lnTo>
                      <a:pt x="117" y="1451"/>
                    </a:lnTo>
                    <a:cubicBezTo>
                      <a:pt x="1109" y="1134"/>
                      <a:pt x="1475" y="384"/>
                      <a:pt x="1475" y="384"/>
                    </a:cubicBezTo>
                    <a:cubicBezTo>
                      <a:pt x="1475" y="384"/>
                      <a:pt x="1450" y="276"/>
                      <a:pt x="1409" y="184"/>
                    </a:cubicBezTo>
                    <a:cubicBezTo>
                      <a:pt x="1367" y="76"/>
                      <a:pt x="1317" y="1"/>
                      <a:pt x="1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045;p66">
                <a:extLst>
                  <a:ext uri="{FF2B5EF4-FFF2-40B4-BE49-F238E27FC236}">
                    <a16:creationId xmlns:a16="http://schemas.microsoft.com/office/drawing/2014/main" id="{C8BF51D4-242D-424F-836F-EDD675AB856C}"/>
                  </a:ext>
                </a:extLst>
              </p:cNvPr>
              <p:cNvSpPr/>
              <p:nvPr/>
            </p:nvSpPr>
            <p:spPr>
              <a:xfrm>
                <a:off x="6398011" y="3895231"/>
                <a:ext cx="91525" cy="70601"/>
              </a:xfrm>
              <a:custGeom>
                <a:avLst/>
                <a:gdLst/>
                <a:ahLst/>
                <a:cxnLst/>
                <a:rect l="l" t="t" r="r" b="b"/>
                <a:pathLst>
                  <a:path w="3425" h="2642" extrusionOk="0">
                    <a:moveTo>
                      <a:pt x="3125" y="0"/>
                    </a:moveTo>
                    <a:cubicBezTo>
                      <a:pt x="2933" y="167"/>
                      <a:pt x="2383" y="617"/>
                      <a:pt x="1808" y="858"/>
                    </a:cubicBezTo>
                    <a:cubicBezTo>
                      <a:pt x="1421" y="1019"/>
                      <a:pt x="1065" y="1079"/>
                      <a:pt x="790" y="1079"/>
                    </a:cubicBezTo>
                    <a:cubicBezTo>
                      <a:pt x="549" y="1079"/>
                      <a:pt x="369" y="1033"/>
                      <a:pt x="284" y="967"/>
                    </a:cubicBezTo>
                    <a:cubicBezTo>
                      <a:pt x="17" y="750"/>
                      <a:pt x="50" y="467"/>
                      <a:pt x="50" y="467"/>
                    </a:cubicBezTo>
                    <a:lnTo>
                      <a:pt x="50" y="467"/>
                    </a:lnTo>
                    <a:cubicBezTo>
                      <a:pt x="0" y="625"/>
                      <a:pt x="17" y="800"/>
                      <a:pt x="125" y="992"/>
                    </a:cubicBezTo>
                    <a:cubicBezTo>
                      <a:pt x="323" y="1340"/>
                      <a:pt x="647" y="1439"/>
                      <a:pt x="953" y="1439"/>
                    </a:cubicBezTo>
                    <a:cubicBezTo>
                      <a:pt x="1356" y="1439"/>
                      <a:pt x="1725" y="1267"/>
                      <a:pt x="1725" y="1267"/>
                    </a:cubicBezTo>
                    <a:cubicBezTo>
                      <a:pt x="1808" y="1617"/>
                      <a:pt x="2058" y="1650"/>
                      <a:pt x="2175" y="1717"/>
                    </a:cubicBezTo>
                    <a:cubicBezTo>
                      <a:pt x="2291" y="1783"/>
                      <a:pt x="2316" y="2125"/>
                      <a:pt x="2316" y="2125"/>
                    </a:cubicBezTo>
                    <a:lnTo>
                      <a:pt x="2425" y="2125"/>
                    </a:lnTo>
                    <a:cubicBezTo>
                      <a:pt x="2425" y="2125"/>
                      <a:pt x="2433" y="1783"/>
                      <a:pt x="2483" y="1608"/>
                    </a:cubicBezTo>
                    <a:cubicBezTo>
                      <a:pt x="2518" y="1508"/>
                      <a:pt x="2647" y="1420"/>
                      <a:pt x="2778" y="1420"/>
                    </a:cubicBezTo>
                    <a:cubicBezTo>
                      <a:pt x="2865" y="1420"/>
                      <a:pt x="2953" y="1459"/>
                      <a:pt x="3016" y="1558"/>
                    </a:cubicBezTo>
                    <a:cubicBezTo>
                      <a:pt x="3166" y="1783"/>
                      <a:pt x="3000" y="2033"/>
                      <a:pt x="2900" y="2216"/>
                    </a:cubicBezTo>
                    <a:cubicBezTo>
                      <a:pt x="2875" y="2516"/>
                      <a:pt x="2933" y="2641"/>
                      <a:pt x="2933" y="2641"/>
                    </a:cubicBezTo>
                    <a:cubicBezTo>
                      <a:pt x="2933" y="2641"/>
                      <a:pt x="3108" y="2466"/>
                      <a:pt x="3225" y="2116"/>
                    </a:cubicBezTo>
                    <a:cubicBezTo>
                      <a:pt x="3341" y="1758"/>
                      <a:pt x="3424" y="1025"/>
                      <a:pt x="3225" y="234"/>
                    </a:cubicBezTo>
                    <a:cubicBezTo>
                      <a:pt x="3200" y="150"/>
                      <a:pt x="3166" y="75"/>
                      <a:pt x="3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046;p66">
                <a:extLst>
                  <a:ext uri="{FF2B5EF4-FFF2-40B4-BE49-F238E27FC236}">
                    <a16:creationId xmlns:a16="http://schemas.microsoft.com/office/drawing/2014/main" id="{62A79FB4-31E0-4B41-99A7-B8C7AF752D56}"/>
                  </a:ext>
                </a:extLst>
              </p:cNvPr>
              <p:cNvSpPr/>
              <p:nvPr/>
            </p:nvSpPr>
            <p:spPr>
              <a:xfrm>
                <a:off x="6493062" y="4250531"/>
                <a:ext cx="34980" cy="78618"/>
              </a:xfrm>
              <a:custGeom>
                <a:avLst/>
                <a:gdLst/>
                <a:ahLst/>
                <a:cxnLst/>
                <a:rect l="l" t="t" r="r" b="b"/>
                <a:pathLst>
                  <a:path w="1309" h="2942" extrusionOk="0">
                    <a:moveTo>
                      <a:pt x="484" y="1"/>
                    </a:moveTo>
                    <a:cubicBezTo>
                      <a:pt x="484" y="1"/>
                      <a:pt x="459" y="434"/>
                      <a:pt x="417" y="534"/>
                    </a:cubicBezTo>
                    <a:cubicBezTo>
                      <a:pt x="401" y="592"/>
                      <a:pt x="359" y="642"/>
                      <a:pt x="334" y="692"/>
                    </a:cubicBezTo>
                    <a:cubicBezTo>
                      <a:pt x="276" y="776"/>
                      <a:pt x="51" y="1184"/>
                      <a:pt x="17" y="1417"/>
                    </a:cubicBezTo>
                    <a:cubicBezTo>
                      <a:pt x="1" y="1567"/>
                      <a:pt x="92" y="2009"/>
                      <a:pt x="142" y="2100"/>
                    </a:cubicBezTo>
                    <a:cubicBezTo>
                      <a:pt x="142" y="2109"/>
                      <a:pt x="151" y="2117"/>
                      <a:pt x="159" y="2125"/>
                    </a:cubicBezTo>
                    <a:lnTo>
                      <a:pt x="192" y="2125"/>
                    </a:lnTo>
                    <a:cubicBezTo>
                      <a:pt x="342" y="2109"/>
                      <a:pt x="351" y="1925"/>
                      <a:pt x="334" y="1817"/>
                    </a:cubicBezTo>
                    <a:cubicBezTo>
                      <a:pt x="326" y="1760"/>
                      <a:pt x="326" y="1567"/>
                      <a:pt x="365" y="1567"/>
                    </a:cubicBezTo>
                    <a:cubicBezTo>
                      <a:pt x="366" y="1567"/>
                      <a:pt x="366" y="1567"/>
                      <a:pt x="367" y="1567"/>
                    </a:cubicBezTo>
                    <a:cubicBezTo>
                      <a:pt x="534" y="1667"/>
                      <a:pt x="551" y="2092"/>
                      <a:pt x="576" y="2258"/>
                    </a:cubicBezTo>
                    <a:cubicBezTo>
                      <a:pt x="617" y="2492"/>
                      <a:pt x="484" y="2942"/>
                      <a:pt x="601" y="2942"/>
                    </a:cubicBezTo>
                    <a:cubicBezTo>
                      <a:pt x="642" y="2933"/>
                      <a:pt x="992" y="2783"/>
                      <a:pt x="1067" y="2633"/>
                    </a:cubicBezTo>
                    <a:cubicBezTo>
                      <a:pt x="1192" y="2483"/>
                      <a:pt x="1259" y="2317"/>
                      <a:pt x="1284" y="2125"/>
                    </a:cubicBezTo>
                    <a:cubicBezTo>
                      <a:pt x="1309" y="1884"/>
                      <a:pt x="1250" y="1675"/>
                      <a:pt x="1217" y="1459"/>
                    </a:cubicBezTo>
                    <a:cubicBezTo>
                      <a:pt x="1192" y="1309"/>
                      <a:pt x="1159" y="1150"/>
                      <a:pt x="1134" y="950"/>
                    </a:cubicBezTo>
                    <a:cubicBezTo>
                      <a:pt x="1125" y="817"/>
                      <a:pt x="1175" y="317"/>
                      <a:pt x="1175" y="317"/>
                    </a:cubicBez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047;p66">
                <a:extLst>
                  <a:ext uri="{FF2B5EF4-FFF2-40B4-BE49-F238E27FC236}">
                    <a16:creationId xmlns:a16="http://schemas.microsoft.com/office/drawing/2014/main" id="{8D28367D-EC1E-439B-A2D1-0D2A31DCCD3A}"/>
                  </a:ext>
                </a:extLst>
              </p:cNvPr>
              <p:cNvSpPr/>
              <p:nvPr/>
            </p:nvSpPr>
            <p:spPr>
              <a:xfrm>
                <a:off x="6491512" y="4056634"/>
                <a:ext cx="29849" cy="177464"/>
              </a:xfrm>
              <a:custGeom>
                <a:avLst/>
                <a:gdLst/>
                <a:ahLst/>
                <a:cxnLst/>
                <a:rect l="l" t="t" r="r" b="b"/>
                <a:pathLst>
                  <a:path w="1117" h="6641" extrusionOk="0">
                    <a:moveTo>
                      <a:pt x="75" y="0"/>
                    </a:moveTo>
                    <a:cubicBezTo>
                      <a:pt x="75" y="1"/>
                      <a:pt x="0" y="2200"/>
                      <a:pt x="284" y="3183"/>
                    </a:cubicBezTo>
                    <a:cubicBezTo>
                      <a:pt x="284" y="3183"/>
                      <a:pt x="109" y="5332"/>
                      <a:pt x="159" y="6640"/>
                    </a:cubicBezTo>
                    <a:lnTo>
                      <a:pt x="209" y="6632"/>
                    </a:lnTo>
                    <a:cubicBezTo>
                      <a:pt x="292" y="6599"/>
                      <a:pt x="384" y="6565"/>
                      <a:pt x="459" y="6515"/>
                    </a:cubicBezTo>
                    <a:cubicBezTo>
                      <a:pt x="834" y="6274"/>
                      <a:pt x="867" y="6090"/>
                      <a:pt x="892" y="5882"/>
                    </a:cubicBezTo>
                    <a:cubicBezTo>
                      <a:pt x="925" y="5524"/>
                      <a:pt x="750" y="5091"/>
                      <a:pt x="675" y="4741"/>
                    </a:cubicBezTo>
                    <a:cubicBezTo>
                      <a:pt x="492" y="3858"/>
                      <a:pt x="809" y="3041"/>
                      <a:pt x="1117" y="2225"/>
                    </a:cubicBezTo>
                    <a:cubicBezTo>
                      <a:pt x="1067" y="1783"/>
                      <a:pt x="1017" y="1242"/>
                      <a:pt x="1017" y="1192"/>
                    </a:cubicBezTo>
                    <a:cubicBezTo>
                      <a:pt x="1017" y="1100"/>
                      <a:pt x="76" y="1"/>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048;p66">
                <a:extLst>
                  <a:ext uri="{FF2B5EF4-FFF2-40B4-BE49-F238E27FC236}">
                    <a16:creationId xmlns:a16="http://schemas.microsoft.com/office/drawing/2014/main" id="{40F79DC7-BF6D-4841-8933-E056F48B9FF8}"/>
                  </a:ext>
                </a:extLst>
              </p:cNvPr>
              <p:cNvSpPr/>
              <p:nvPr/>
            </p:nvSpPr>
            <p:spPr>
              <a:xfrm>
                <a:off x="6489962" y="4021040"/>
                <a:ext cx="67688" cy="244538"/>
              </a:xfrm>
              <a:custGeom>
                <a:avLst/>
                <a:gdLst/>
                <a:ahLst/>
                <a:cxnLst/>
                <a:rect l="l" t="t" r="r" b="b"/>
                <a:pathLst>
                  <a:path w="2533" h="9151" extrusionOk="0">
                    <a:moveTo>
                      <a:pt x="1178" y="0"/>
                    </a:moveTo>
                    <a:cubicBezTo>
                      <a:pt x="729" y="0"/>
                      <a:pt x="246" y="265"/>
                      <a:pt x="158" y="899"/>
                    </a:cubicBezTo>
                    <a:cubicBezTo>
                      <a:pt x="0" y="2016"/>
                      <a:pt x="633" y="4498"/>
                      <a:pt x="633" y="4498"/>
                    </a:cubicBezTo>
                    <a:cubicBezTo>
                      <a:pt x="517" y="5515"/>
                      <a:pt x="425" y="8980"/>
                      <a:pt x="425" y="8980"/>
                    </a:cubicBezTo>
                    <a:cubicBezTo>
                      <a:pt x="703" y="9114"/>
                      <a:pt x="921" y="9151"/>
                      <a:pt x="1080" y="9151"/>
                    </a:cubicBezTo>
                    <a:cubicBezTo>
                      <a:pt x="1160" y="9151"/>
                      <a:pt x="1225" y="9141"/>
                      <a:pt x="1275" y="9130"/>
                    </a:cubicBezTo>
                    <a:cubicBezTo>
                      <a:pt x="1358" y="9114"/>
                      <a:pt x="1400" y="9089"/>
                      <a:pt x="1400" y="9089"/>
                    </a:cubicBezTo>
                    <a:lnTo>
                      <a:pt x="2349" y="4656"/>
                    </a:lnTo>
                    <a:cubicBezTo>
                      <a:pt x="2533" y="4015"/>
                      <a:pt x="1966" y="424"/>
                      <a:pt x="1966" y="424"/>
                    </a:cubicBezTo>
                    <a:cubicBezTo>
                      <a:pt x="1875" y="208"/>
                      <a:pt x="1641" y="58"/>
                      <a:pt x="1366" y="16"/>
                    </a:cubicBezTo>
                    <a:cubicBezTo>
                      <a:pt x="1305" y="6"/>
                      <a:pt x="1242" y="0"/>
                      <a:pt x="1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049;p66">
                <a:extLst>
                  <a:ext uri="{FF2B5EF4-FFF2-40B4-BE49-F238E27FC236}">
                    <a16:creationId xmlns:a16="http://schemas.microsoft.com/office/drawing/2014/main" id="{D797D9DD-3BC0-4D38-98D4-B7A9137242F9}"/>
                  </a:ext>
                </a:extLst>
              </p:cNvPr>
              <p:cNvSpPr/>
              <p:nvPr/>
            </p:nvSpPr>
            <p:spPr>
              <a:xfrm>
                <a:off x="6324311" y="3977162"/>
                <a:ext cx="74395" cy="139385"/>
              </a:xfrm>
              <a:custGeom>
                <a:avLst/>
                <a:gdLst/>
                <a:ahLst/>
                <a:cxnLst/>
                <a:rect l="l" t="t" r="r" b="b"/>
                <a:pathLst>
                  <a:path w="2784" h="5216" extrusionOk="0">
                    <a:moveTo>
                      <a:pt x="2633" y="0"/>
                    </a:moveTo>
                    <a:cubicBezTo>
                      <a:pt x="2633" y="0"/>
                      <a:pt x="2075" y="100"/>
                      <a:pt x="1575" y="1150"/>
                    </a:cubicBezTo>
                    <a:cubicBezTo>
                      <a:pt x="1075" y="2200"/>
                      <a:pt x="1" y="4782"/>
                      <a:pt x="134" y="5215"/>
                    </a:cubicBezTo>
                    <a:cubicBezTo>
                      <a:pt x="134" y="5215"/>
                      <a:pt x="874" y="4616"/>
                      <a:pt x="1969" y="4616"/>
                    </a:cubicBezTo>
                    <a:cubicBezTo>
                      <a:pt x="1977" y="4616"/>
                      <a:pt x="1984" y="4616"/>
                      <a:pt x="1992" y="4616"/>
                    </a:cubicBezTo>
                    <a:lnTo>
                      <a:pt x="2000" y="4616"/>
                    </a:lnTo>
                    <a:cubicBezTo>
                      <a:pt x="2000" y="4616"/>
                      <a:pt x="1992" y="4607"/>
                      <a:pt x="1992" y="4607"/>
                    </a:cubicBezTo>
                    <a:cubicBezTo>
                      <a:pt x="1992" y="4607"/>
                      <a:pt x="2617" y="3349"/>
                      <a:pt x="2783" y="2849"/>
                    </a:cubicBezTo>
                    <a:lnTo>
                      <a:pt x="26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050;p66">
                <a:extLst>
                  <a:ext uri="{FF2B5EF4-FFF2-40B4-BE49-F238E27FC236}">
                    <a16:creationId xmlns:a16="http://schemas.microsoft.com/office/drawing/2014/main" id="{A5ABBEA8-C3AC-4F8A-9F39-655251639C9F}"/>
                  </a:ext>
                </a:extLst>
              </p:cNvPr>
              <p:cNvSpPr/>
              <p:nvPr/>
            </p:nvSpPr>
            <p:spPr>
              <a:xfrm>
                <a:off x="6399561" y="4037047"/>
                <a:ext cx="70815" cy="139598"/>
              </a:xfrm>
              <a:custGeom>
                <a:avLst/>
                <a:gdLst/>
                <a:ahLst/>
                <a:cxnLst/>
                <a:rect l="l" t="t" r="r" b="b"/>
                <a:pathLst>
                  <a:path w="2650" h="5224" extrusionOk="0">
                    <a:moveTo>
                      <a:pt x="51" y="0"/>
                    </a:moveTo>
                    <a:lnTo>
                      <a:pt x="1" y="34"/>
                    </a:lnTo>
                    <a:lnTo>
                      <a:pt x="51" y="142"/>
                    </a:lnTo>
                    <a:lnTo>
                      <a:pt x="51" y="3749"/>
                    </a:lnTo>
                    <a:lnTo>
                      <a:pt x="2558" y="5207"/>
                    </a:lnTo>
                    <a:lnTo>
                      <a:pt x="2558" y="5224"/>
                    </a:lnTo>
                    <a:lnTo>
                      <a:pt x="2617" y="5182"/>
                    </a:lnTo>
                    <a:lnTo>
                      <a:pt x="2625" y="5182"/>
                    </a:lnTo>
                    <a:cubicBezTo>
                      <a:pt x="2625" y="5182"/>
                      <a:pt x="2625" y="5174"/>
                      <a:pt x="2625" y="5174"/>
                    </a:cubicBezTo>
                    <a:cubicBezTo>
                      <a:pt x="2650" y="5157"/>
                      <a:pt x="2650" y="5107"/>
                      <a:pt x="2650" y="5091"/>
                    </a:cubicBezTo>
                    <a:lnTo>
                      <a:pt x="2650" y="1700"/>
                    </a:lnTo>
                    <a:cubicBezTo>
                      <a:pt x="2650" y="1591"/>
                      <a:pt x="2592" y="1483"/>
                      <a:pt x="2492" y="1425"/>
                    </a:cubicBezTo>
                    <a:lnTo>
                      <a:pt x="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051;p66">
                <a:extLst>
                  <a:ext uri="{FF2B5EF4-FFF2-40B4-BE49-F238E27FC236}">
                    <a16:creationId xmlns:a16="http://schemas.microsoft.com/office/drawing/2014/main" id="{BC8C3A30-7E7C-4E80-95B4-49A1B26892C2}"/>
                  </a:ext>
                </a:extLst>
              </p:cNvPr>
              <p:cNvSpPr/>
              <p:nvPr/>
            </p:nvSpPr>
            <p:spPr>
              <a:xfrm>
                <a:off x="6399561" y="4037928"/>
                <a:ext cx="69479" cy="139037"/>
              </a:xfrm>
              <a:custGeom>
                <a:avLst/>
                <a:gdLst/>
                <a:ahLst/>
                <a:cxnLst/>
                <a:rect l="l" t="t" r="r" b="b"/>
                <a:pathLst>
                  <a:path w="2600" h="5203" extrusionOk="0">
                    <a:moveTo>
                      <a:pt x="1" y="1"/>
                    </a:moveTo>
                    <a:lnTo>
                      <a:pt x="1" y="3750"/>
                    </a:lnTo>
                    <a:lnTo>
                      <a:pt x="2475" y="5191"/>
                    </a:lnTo>
                    <a:cubicBezTo>
                      <a:pt x="2487" y="5199"/>
                      <a:pt x="2501" y="5203"/>
                      <a:pt x="2514" y="5203"/>
                    </a:cubicBezTo>
                    <a:cubicBezTo>
                      <a:pt x="2557" y="5203"/>
                      <a:pt x="2600" y="5166"/>
                      <a:pt x="2600" y="5116"/>
                    </a:cubicBezTo>
                    <a:lnTo>
                      <a:pt x="2600" y="1700"/>
                    </a:lnTo>
                    <a:cubicBezTo>
                      <a:pt x="2600" y="1583"/>
                      <a:pt x="2542" y="1484"/>
                      <a:pt x="2442" y="142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052;p66">
                <a:extLst>
                  <a:ext uri="{FF2B5EF4-FFF2-40B4-BE49-F238E27FC236}">
                    <a16:creationId xmlns:a16="http://schemas.microsoft.com/office/drawing/2014/main" id="{9B71DACE-7669-440C-8634-542EE6E89278}"/>
                  </a:ext>
                </a:extLst>
              </p:cNvPr>
              <p:cNvSpPr/>
              <p:nvPr/>
            </p:nvSpPr>
            <p:spPr>
              <a:xfrm>
                <a:off x="6379091" y="4037928"/>
                <a:ext cx="22287" cy="24291"/>
              </a:xfrm>
              <a:custGeom>
                <a:avLst/>
                <a:gdLst/>
                <a:ahLst/>
                <a:cxnLst/>
                <a:rect l="l" t="t" r="r" b="b"/>
                <a:pathLst>
                  <a:path w="834" h="909" extrusionOk="0">
                    <a:moveTo>
                      <a:pt x="767" y="1"/>
                    </a:moveTo>
                    <a:lnTo>
                      <a:pt x="0" y="442"/>
                    </a:lnTo>
                    <a:lnTo>
                      <a:pt x="800" y="909"/>
                    </a:lnTo>
                    <a:lnTo>
                      <a:pt x="833" y="42"/>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053;p66">
                <a:extLst>
                  <a:ext uri="{FF2B5EF4-FFF2-40B4-BE49-F238E27FC236}">
                    <a16:creationId xmlns:a16="http://schemas.microsoft.com/office/drawing/2014/main" id="{8113A014-021E-4B70-AFF4-AF0F78864B19}"/>
                  </a:ext>
                </a:extLst>
              </p:cNvPr>
              <p:cNvSpPr/>
              <p:nvPr/>
            </p:nvSpPr>
            <p:spPr>
              <a:xfrm>
                <a:off x="6380855" y="4039051"/>
                <a:ext cx="20523" cy="28059"/>
              </a:xfrm>
              <a:custGeom>
                <a:avLst/>
                <a:gdLst/>
                <a:ahLst/>
                <a:cxnLst/>
                <a:rect l="l" t="t" r="r" b="b"/>
                <a:pathLst>
                  <a:path w="768" h="1050" extrusionOk="0">
                    <a:moveTo>
                      <a:pt x="767" y="0"/>
                    </a:moveTo>
                    <a:lnTo>
                      <a:pt x="1" y="442"/>
                    </a:lnTo>
                    <a:lnTo>
                      <a:pt x="1" y="1050"/>
                    </a:lnTo>
                    <a:lnTo>
                      <a:pt x="767" y="500"/>
                    </a:lnTo>
                    <a:lnTo>
                      <a:pt x="7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054;p66">
                <a:extLst>
                  <a:ext uri="{FF2B5EF4-FFF2-40B4-BE49-F238E27FC236}">
                    <a16:creationId xmlns:a16="http://schemas.microsoft.com/office/drawing/2014/main" id="{D8A0B561-E7FD-4184-9B0B-0CF6CEC34BD7}"/>
                  </a:ext>
                </a:extLst>
              </p:cNvPr>
              <p:cNvSpPr/>
              <p:nvPr/>
            </p:nvSpPr>
            <p:spPr>
              <a:xfrm>
                <a:off x="6380855" y="4041723"/>
                <a:ext cx="85753" cy="144515"/>
              </a:xfrm>
              <a:custGeom>
                <a:avLst/>
                <a:gdLst/>
                <a:ahLst/>
                <a:cxnLst/>
                <a:rect l="l" t="t" r="r" b="b"/>
                <a:pathLst>
                  <a:path w="3209" h="5408" extrusionOk="0">
                    <a:moveTo>
                      <a:pt x="767" y="0"/>
                    </a:moveTo>
                    <a:lnTo>
                      <a:pt x="92" y="392"/>
                    </a:lnTo>
                    <a:lnTo>
                      <a:pt x="1" y="4016"/>
                    </a:lnTo>
                    <a:lnTo>
                      <a:pt x="2342" y="5407"/>
                    </a:lnTo>
                    <a:lnTo>
                      <a:pt x="3100" y="4957"/>
                    </a:lnTo>
                    <a:cubicBezTo>
                      <a:pt x="3167" y="4916"/>
                      <a:pt x="3208" y="4841"/>
                      <a:pt x="3208" y="4766"/>
                    </a:cubicBezTo>
                    <a:lnTo>
                      <a:pt x="3208" y="1558"/>
                    </a:lnTo>
                    <a:cubicBezTo>
                      <a:pt x="3208" y="1475"/>
                      <a:pt x="3167" y="1400"/>
                      <a:pt x="3092" y="1358"/>
                    </a:cubicBezTo>
                    <a:lnTo>
                      <a:pt x="7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055;p66">
                <a:extLst>
                  <a:ext uri="{FF2B5EF4-FFF2-40B4-BE49-F238E27FC236}">
                    <a16:creationId xmlns:a16="http://schemas.microsoft.com/office/drawing/2014/main" id="{B6EE0770-37FF-45C3-90ED-80C1B2E7D13B}"/>
                  </a:ext>
                </a:extLst>
              </p:cNvPr>
              <p:cNvSpPr/>
              <p:nvPr/>
            </p:nvSpPr>
            <p:spPr>
              <a:xfrm>
                <a:off x="6377515" y="4049740"/>
                <a:ext cx="71055" cy="139598"/>
              </a:xfrm>
              <a:custGeom>
                <a:avLst/>
                <a:gdLst/>
                <a:ahLst/>
                <a:cxnLst/>
                <a:rect l="l" t="t" r="r" b="b"/>
                <a:pathLst>
                  <a:path w="2659" h="5224" extrusionOk="0">
                    <a:moveTo>
                      <a:pt x="59" y="0"/>
                    </a:moveTo>
                    <a:lnTo>
                      <a:pt x="1" y="33"/>
                    </a:lnTo>
                    <a:lnTo>
                      <a:pt x="59" y="142"/>
                    </a:lnTo>
                    <a:lnTo>
                      <a:pt x="59" y="3749"/>
                    </a:lnTo>
                    <a:lnTo>
                      <a:pt x="2559" y="5207"/>
                    </a:lnTo>
                    <a:lnTo>
                      <a:pt x="2567" y="5224"/>
                    </a:lnTo>
                    <a:lnTo>
                      <a:pt x="2617" y="5190"/>
                    </a:lnTo>
                    <a:cubicBezTo>
                      <a:pt x="2617" y="5182"/>
                      <a:pt x="2617" y="5182"/>
                      <a:pt x="2625" y="5182"/>
                    </a:cubicBezTo>
                    <a:cubicBezTo>
                      <a:pt x="2650" y="5157"/>
                      <a:pt x="2659" y="5107"/>
                      <a:pt x="2659" y="5090"/>
                    </a:cubicBezTo>
                    <a:lnTo>
                      <a:pt x="2659" y="1700"/>
                    </a:lnTo>
                    <a:cubicBezTo>
                      <a:pt x="2659" y="1591"/>
                      <a:pt x="2592" y="1483"/>
                      <a:pt x="2492" y="1425"/>
                    </a:cubicBezTo>
                    <a:lnTo>
                      <a:pt x="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056;p66">
                <a:extLst>
                  <a:ext uri="{FF2B5EF4-FFF2-40B4-BE49-F238E27FC236}">
                    <a16:creationId xmlns:a16="http://schemas.microsoft.com/office/drawing/2014/main" id="{255D312D-6F38-499C-8217-AC678D1A33D6}"/>
                  </a:ext>
                </a:extLst>
              </p:cNvPr>
              <p:cNvSpPr/>
              <p:nvPr/>
            </p:nvSpPr>
            <p:spPr>
              <a:xfrm>
                <a:off x="6377515" y="4050621"/>
                <a:ext cx="69505" cy="139037"/>
              </a:xfrm>
              <a:custGeom>
                <a:avLst/>
                <a:gdLst/>
                <a:ahLst/>
                <a:cxnLst/>
                <a:rect l="l" t="t" r="r" b="b"/>
                <a:pathLst>
                  <a:path w="2601" h="5203" extrusionOk="0">
                    <a:moveTo>
                      <a:pt x="1" y="0"/>
                    </a:moveTo>
                    <a:lnTo>
                      <a:pt x="1" y="3749"/>
                    </a:lnTo>
                    <a:lnTo>
                      <a:pt x="2475" y="5191"/>
                    </a:lnTo>
                    <a:cubicBezTo>
                      <a:pt x="2489" y="5199"/>
                      <a:pt x="2504" y="5202"/>
                      <a:pt x="2518" y="5202"/>
                    </a:cubicBezTo>
                    <a:cubicBezTo>
                      <a:pt x="2562" y="5202"/>
                      <a:pt x="2600" y="5166"/>
                      <a:pt x="2600" y="5116"/>
                    </a:cubicBezTo>
                    <a:lnTo>
                      <a:pt x="2600" y="1700"/>
                    </a:lnTo>
                    <a:cubicBezTo>
                      <a:pt x="2600" y="1592"/>
                      <a:pt x="2542" y="1483"/>
                      <a:pt x="2442" y="1425"/>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057;p66">
                <a:extLst>
                  <a:ext uri="{FF2B5EF4-FFF2-40B4-BE49-F238E27FC236}">
                    <a16:creationId xmlns:a16="http://schemas.microsoft.com/office/drawing/2014/main" id="{B1D87897-BF18-4236-974F-6BA6611AE44D}"/>
                  </a:ext>
                </a:extLst>
              </p:cNvPr>
              <p:cNvSpPr/>
              <p:nvPr/>
            </p:nvSpPr>
            <p:spPr>
              <a:xfrm>
                <a:off x="6423825" y="4132766"/>
                <a:ext cx="50131" cy="35327"/>
              </a:xfrm>
              <a:custGeom>
                <a:avLst/>
                <a:gdLst/>
                <a:ahLst/>
                <a:cxnLst/>
                <a:rect l="l" t="t" r="r" b="b"/>
                <a:pathLst>
                  <a:path w="1876" h="1322" extrusionOk="0">
                    <a:moveTo>
                      <a:pt x="1513" y="0"/>
                    </a:moveTo>
                    <a:cubicBezTo>
                      <a:pt x="1457" y="0"/>
                      <a:pt x="1115" y="152"/>
                      <a:pt x="1025" y="209"/>
                    </a:cubicBezTo>
                    <a:cubicBezTo>
                      <a:pt x="984" y="234"/>
                      <a:pt x="934" y="301"/>
                      <a:pt x="901" y="342"/>
                    </a:cubicBezTo>
                    <a:cubicBezTo>
                      <a:pt x="826" y="417"/>
                      <a:pt x="751" y="425"/>
                      <a:pt x="709" y="425"/>
                    </a:cubicBezTo>
                    <a:lnTo>
                      <a:pt x="367" y="301"/>
                    </a:lnTo>
                    <a:lnTo>
                      <a:pt x="1" y="575"/>
                    </a:lnTo>
                    <a:lnTo>
                      <a:pt x="84" y="1000"/>
                    </a:lnTo>
                    <a:cubicBezTo>
                      <a:pt x="84" y="1000"/>
                      <a:pt x="661" y="1322"/>
                      <a:pt x="899" y="1322"/>
                    </a:cubicBezTo>
                    <a:cubicBezTo>
                      <a:pt x="915" y="1322"/>
                      <a:pt x="929" y="1320"/>
                      <a:pt x="942" y="1317"/>
                    </a:cubicBezTo>
                    <a:cubicBezTo>
                      <a:pt x="1600" y="1150"/>
                      <a:pt x="1800" y="817"/>
                      <a:pt x="1800" y="817"/>
                    </a:cubicBezTo>
                    <a:cubicBezTo>
                      <a:pt x="1850" y="734"/>
                      <a:pt x="1875" y="367"/>
                      <a:pt x="1859" y="259"/>
                    </a:cubicBezTo>
                    <a:cubicBezTo>
                      <a:pt x="1842" y="159"/>
                      <a:pt x="1759" y="126"/>
                      <a:pt x="1759" y="126"/>
                    </a:cubicBezTo>
                    <a:lnTo>
                      <a:pt x="1375" y="309"/>
                    </a:lnTo>
                    <a:cubicBezTo>
                      <a:pt x="1400" y="276"/>
                      <a:pt x="1484" y="209"/>
                      <a:pt x="1517" y="184"/>
                    </a:cubicBezTo>
                    <a:cubicBezTo>
                      <a:pt x="1600" y="92"/>
                      <a:pt x="1550" y="9"/>
                      <a:pt x="1517" y="1"/>
                    </a:cubicBezTo>
                    <a:cubicBezTo>
                      <a:pt x="1516" y="0"/>
                      <a:pt x="1515" y="0"/>
                      <a:pt x="1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058;p66">
                <a:extLst>
                  <a:ext uri="{FF2B5EF4-FFF2-40B4-BE49-F238E27FC236}">
                    <a16:creationId xmlns:a16="http://schemas.microsoft.com/office/drawing/2014/main" id="{9970E5E2-E435-49BA-823A-3F20A0B9BCFB}"/>
                  </a:ext>
                </a:extLst>
              </p:cNvPr>
              <p:cNvSpPr/>
              <p:nvPr/>
            </p:nvSpPr>
            <p:spPr>
              <a:xfrm>
                <a:off x="6327891" y="4100191"/>
                <a:ext cx="111326" cy="61996"/>
              </a:xfrm>
              <a:custGeom>
                <a:avLst/>
                <a:gdLst/>
                <a:ahLst/>
                <a:cxnLst/>
                <a:rect l="l" t="t" r="r" b="b"/>
                <a:pathLst>
                  <a:path w="4166" h="2320" extrusionOk="0">
                    <a:moveTo>
                      <a:pt x="1720" y="1"/>
                    </a:moveTo>
                    <a:cubicBezTo>
                      <a:pt x="1499" y="1"/>
                      <a:pt x="1081" y="36"/>
                      <a:pt x="742" y="153"/>
                    </a:cubicBezTo>
                    <a:cubicBezTo>
                      <a:pt x="300" y="303"/>
                      <a:pt x="0" y="611"/>
                      <a:pt x="0" y="611"/>
                    </a:cubicBezTo>
                    <a:cubicBezTo>
                      <a:pt x="125" y="1036"/>
                      <a:pt x="3774" y="2319"/>
                      <a:pt x="3774" y="2319"/>
                    </a:cubicBezTo>
                    <a:cubicBezTo>
                      <a:pt x="3774" y="2319"/>
                      <a:pt x="3749" y="2269"/>
                      <a:pt x="3741" y="2194"/>
                    </a:cubicBezTo>
                    <a:cubicBezTo>
                      <a:pt x="3708" y="1957"/>
                      <a:pt x="3820" y="1552"/>
                      <a:pt x="4146" y="1552"/>
                    </a:cubicBezTo>
                    <a:cubicBezTo>
                      <a:pt x="4152" y="1552"/>
                      <a:pt x="4159" y="1553"/>
                      <a:pt x="4166" y="1553"/>
                    </a:cubicBezTo>
                    <a:cubicBezTo>
                      <a:pt x="4166" y="1553"/>
                      <a:pt x="2908" y="603"/>
                      <a:pt x="1866" y="12"/>
                    </a:cubicBezTo>
                    <a:cubicBezTo>
                      <a:pt x="1849" y="5"/>
                      <a:pt x="1796" y="1"/>
                      <a:pt x="1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059;p66">
                <a:extLst>
                  <a:ext uri="{FF2B5EF4-FFF2-40B4-BE49-F238E27FC236}">
                    <a16:creationId xmlns:a16="http://schemas.microsoft.com/office/drawing/2014/main" id="{FDEC0364-22AC-459A-ABF5-1C6321C0BF50}"/>
                  </a:ext>
                </a:extLst>
              </p:cNvPr>
              <p:cNvSpPr/>
              <p:nvPr/>
            </p:nvSpPr>
            <p:spPr>
              <a:xfrm>
                <a:off x="5672686" y="3944240"/>
                <a:ext cx="85726" cy="106863"/>
              </a:xfrm>
              <a:custGeom>
                <a:avLst/>
                <a:gdLst/>
                <a:ahLst/>
                <a:cxnLst/>
                <a:rect l="l" t="t" r="r" b="b"/>
                <a:pathLst>
                  <a:path w="3208" h="3999" extrusionOk="0">
                    <a:moveTo>
                      <a:pt x="2294" y="1"/>
                    </a:moveTo>
                    <a:cubicBezTo>
                      <a:pt x="2155" y="1"/>
                      <a:pt x="1995" y="23"/>
                      <a:pt x="1808" y="74"/>
                    </a:cubicBezTo>
                    <a:cubicBezTo>
                      <a:pt x="634" y="399"/>
                      <a:pt x="125" y="932"/>
                      <a:pt x="59" y="1390"/>
                    </a:cubicBezTo>
                    <a:cubicBezTo>
                      <a:pt x="0" y="1849"/>
                      <a:pt x="659" y="2990"/>
                      <a:pt x="659" y="2990"/>
                    </a:cubicBezTo>
                    <a:lnTo>
                      <a:pt x="609" y="3098"/>
                    </a:lnTo>
                    <a:lnTo>
                      <a:pt x="675" y="3440"/>
                    </a:lnTo>
                    <a:lnTo>
                      <a:pt x="1783" y="3998"/>
                    </a:lnTo>
                    <a:lnTo>
                      <a:pt x="1850" y="3990"/>
                    </a:lnTo>
                    <a:lnTo>
                      <a:pt x="2025" y="3965"/>
                    </a:lnTo>
                    <a:lnTo>
                      <a:pt x="2300" y="3931"/>
                    </a:lnTo>
                    <a:lnTo>
                      <a:pt x="2300" y="3548"/>
                    </a:lnTo>
                    <a:cubicBezTo>
                      <a:pt x="2300" y="3357"/>
                      <a:pt x="2408" y="3165"/>
                      <a:pt x="2591" y="3082"/>
                    </a:cubicBezTo>
                    <a:lnTo>
                      <a:pt x="2600" y="3082"/>
                    </a:lnTo>
                    <a:cubicBezTo>
                      <a:pt x="2658" y="3057"/>
                      <a:pt x="2725" y="3015"/>
                      <a:pt x="2791" y="2957"/>
                    </a:cubicBezTo>
                    <a:lnTo>
                      <a:pt x="2808" y="2940"/>
                    </a:lnTo>
                    <a:cubicBezTo>
                      <a:pt x="3016" y="2715"/>
                      <a:pt x="3208" y="2207"/>
                      <a:pt x="3150" y="1099"/>
                    </a:cubicBezTo>
                    <a:cubicBezTo>
                      <a:pt x="3141" y="907"/>
                      <a:pt x="3100" y="566"/>
                      <a:pt x="3008" y="399"/>
                    </a:cubicBezTo>
                    <a:cubicBezTo>
                      <a:pt x="2892" y="173"/>
                      <a:pt x="2677" y="1"/>
                      <a:pt x="22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060;p66">
                <a:extLst>
                  <a:ext uri="{FF2B5EF4-FFF2-40B4-BE49-F238E27FC236}">
                    <a16:creationId xmlns:a16="http://schemas.microsoft.com/office/drawing/2014/main" id="{0C283C36-CC52-42C6-BC83-F5A59A8F7741}"/>
                  </a:ext>
                </a:extLst>
              </p:cNvPr>
              <p:cNvSpPr/>
              <p:nvPr/>
            </p:nvSpPr>
            <p:spPr>
              <a:xfrm>
                <a:off x="5726559" y="4026571"/>
                <a:ext cx="15392" cy="23623"/>
              </a:xfrm>
              <a:custGeom>
                <a:avLst/>
                <a:gdLst/>
                <a:ahLst/>
                <a:cxnLst/>
                <a:rect l="l" t="t" r="r" b="b"/>
                <a:pathLst>
                  <a:path w="576" h="884" extrusionOk="0">
                    <a:moveTo>
                      <a:pt x="575" y="1"/>
                    </a:moveTo>
                    <a:lnTo>
                      <a:pt x="575" y="1"/>
                    </a:lnTo>
                    <a:cubicBezTo>
                      <a:pt x="517" y="26"/>
                      <a:pt x="334" y="117"/>
                      <a:pt x="101" y="242"/>
                    </a:cubicBezTo>
                    <a:cubicBezTo>
                      <a:pt x="1" y="292"/>
                      <a:pt x="9" y="601"/>
                      <a:pt x="9" y="884"/>
                    </a:cubicBezTo>
                    <a:lnTo>
                      <a:pt x="284" y="850"/>
                    </a:lnTo>
                    <a:lnTo>
                      <a:pt x="284" y="467"/>
                    </a:lnTo>
                    <a:cubicBezTo>
                      <a:pt x="284" y="276"/>
                      <a:pt x="392" y="84"/>
                      <a:pt x="5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061;p66">
                <a:extLst>
                  <a:ext uri="{FF2B5EF4-FFF2-40B4-BE49-F238E27FC236}">
                    <a16:creationId xmlns:a16="http://schemas.microsoft.com/office/drawing/2014/main" id="{16D8D3C4-DC81-472B-AE73-2A33136AE3F8}"/>
                  </a:ext>
                </a:extLst>
              </p:cNvPr>
              <p:cNvSpPr/>
              <p:nvPr/>
            </p:nvSpPr>
            <p:spPr>
              <a:xfrm>
                <a:off x="5782008" y="4007385"/>
                <a:ext cx="91738" cy="125302"/>
              </a:xfrm>
              <a:custGeom>
                <a:avLst/>
                <a:gdLst/>
                <a:ahLst/>
                <a:cxnLst/>
                <a:rect l="l" t="t" r="r" b="b"/>
                <a:pathLst>
                  <a:path w="3433" h="4689" extrusionOk="0">
                    <a:moveTo>
                      <a:pt x="1235" y="1"/>
                    </a:moveTo>
                    <a:cubicBezTo>
                      <a:pt x="1152" y="1"/>
                      <a:pt x="1075" y="54"/>
                      <a:pt x="1050" y="136"/>
                    </a:cubicBezTo>
                    <a:lnTo>
                      <a:pt x="25" y="3435"/>
                    </a:lnTo>
                    <a:cubicBezTo>
                      <a:pt x="0" y="3493"/>
                      <a:pt x="33" y="3568"/>
                      <a:pt x="92" y="3593"/>
                    </a:cubicBezTo>
                    <a:lnTo>
                      <a:pt x="2199" y="4676"/>
                    </a:lnTo>
                    <a:cubicBezTo>
                      <a:pt x="2217" y="4685"/>
                      <a:pt x="2236" y="4689"/>
                      <a:pt x="2254" y="4689"/>
                    </a:cubicBezTo>
                    <a:cubicBezTo>
                      <a:pt x="2305" y="4689"/>
                      <a:pt x="2354" y="4656"/>
                      <a:pt x="2366" y="4601"/>
                    </a:cubicBezTo>
                    <a:lnTo>
                      <a:pt x="3391" y="1327"/>
                    </a:lnTo>
                    <a:cubicBezTo>
                      <a:pt x="3432" y="1210"/>
                      <a:pt x="3374" y="1085"/>
                      <a:pt x="3266" y="1027"/>
                    </a:cubicBezTo>
                    <a:lnTo>
                      <a:pt x="1316" y="19"/>
                    </a:lnTo>
                    <a:cubicBezTo>
                      <a:pt x="1290" y="7"/>
                      <a:pt x="1262" y="1"/>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062;p66">
                <a:extLst>
                  <a:ext uri="{FF2B5EF4-FFF2-40B4-BE49-F238E27FC236}">
                    <a16:creationId xmlns:a16="http://schemas.microsoft.com/office/drawing/2014/main" id="{401A4410-F5B7-4DBF-B141-E6DB80003973}"/>
                  </a:ext>
                </a:extLst>
              </p:cNvPr>
              <p:cNvSpPr/>
              <p:nvPr/>
            </p:nvSpPr>
            <p:spPr>
              <a:xfrm>
                <a:off x="5786016" y="4011179"/>
                <a:ext cx="83054" cy="116644"/>
              </a:xfrm>
              <a:custGeom>
                <a:avLst/>
                <a:gdLst/>
                <a:ahLst/>
                <a:cxnLst/>
                <a:rect l="l" t="t" r="r" b="b"/>
                <a:pathLst>
                  <a:path w="3108" h="4365" extrusionOk="0">
                    <a:moveTo>
                      <a:pt x="1089" y="0"/>
                    </a:moveTo>
                    <a:cubicBezTo>
                      <a:pt x="1055" y="0"/>
                      <a:pt x="1020" y="24"/>
                      <a:pt x="1008" y="60"/>
                    </a:cubicBezTo>
                    <a:lnTo>
                      <a:pt x="17" y="3251"/>
                    </a:lnTo>
                    <a:cubicBezTo>
                      <a:pt x="0" y="3293"/>
                      <a:pt x="17" y="3343"/>
                      <a:pt x="58" y="3359"/>
                    </a:cubicBezTo>
                    <a:lnTo>
                      <a:pt x="1975" y="4351"/>
                    </a:lnTo>
                    <a:cubicBezTo>
                      <a:pt x="1988" y="4360"/>
                      <a:pt x="2004" y="4364"/>
                      <a:pt x="2019" y="4364"/>
                    </a:cubicBezTo>
                    <a:cubicBezTo>
                      <a:pt x="2058" y="4364"/>
                      <a:pt x="2096" y="4337"/>
                      <a:pt x="2108" y="4301"/>
                    </a:cubicBezTo>
                    <a:lnTo>
                      <a:pt x="3066" y="1235"/>
                    </a:lnTo>
                    <a:cubicBezTo>
                      <a:pt x="3108" y="1085"/>
                      <a:pt x="3099" y="1027"/>
                      <a:pt x="2949" y="952"/>
                    </a:cubicBezTo>
                    <a:lnTo>
                      <a:pt x="1125" y="10"/>
                    </a:lnTo>
                    <a:cubicBezTo>
                      <a:pt x="1114" y="3"/>
                      <a:pt x="1101" y="0"/>
                      <a:pt x="10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063;p66">
                <a:extLst>
                  <a:ext uri="{FF2B5EF4-FFF2-40B4-BE49-F238E27FC236}">
                    <a16:creationId xmlns:a16="http://schemas.microsoft.com/office/drawing/2014/main" id="{6FC03BA8-3903-4954-92F7-AF85B66F6A69}"/>
                  </a:ext>
                </a:extLst>
              </p:cNvPr>
              <p:cNvSpPr/>
              <p:nvPr/>
            </p:nvSpPr>
            <p:spPr>
              <a:xfrm>
                <a:off x="5816052" y="4018341"/>
                <a:ext cx="46123" cy="26509"/>
              </a:xfrm>
              <a:custGeom>
                <a:avLst/>
                <a:gdLst/>
                <a:ahLst/>
                <a:cxnLst/>
                <a:rect l="l" t="t" r="r" b="b"/>
                <a:pathLst>
                  <a:path w="1726" h="992" extrusionOk="0">
                    <a:moveTo>
                      <a:pt x="34" y="0"/>
                    </a:moveTo>
                    <a:cubicBezTo>
                      <a:pt x="34" y="0"/>
                      <a:pt x="34" y="9"/>
                      <a:pt x="34" y="9"/>
                    </a:cubicBezTo>
                    <a:lnTo>
                      <a:pt x="1" y="117"/>
                    </a:lnTo>
                    <a:lnTo>
                      <a:pt x="1692" y="992"/>
                    </a:lnTo>
                    <a:lnTo>
                      <a:pt x="1725" y="875"/>
                    </a:lnTo>
                    <a:lnTo>
                      <a:pt x="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064;p66">
                <a:extLst>
                  <a:ext uri="{FF2B5EF4-FFF2-40B4-BE49-F238E27FC236}">
                    <a16:creationId xmlns:a16="http://schemas.microsoft.com/office/drawing/2014/main" id="{FBF24763-F02D-4DAB-910D-F4759CD59E49}"/>
                  </a:ext>
                </a:extLst>
              </p:cNvPr>
              <p:cNvSpPr/>
              <p:nvPr/>
            </p:nvSpPr>
            <p:spPr>
              <a:xfrm>
                <a:off x="5812952" y="4028816"/>
                <a:ext cx="46096" cy="26295"/>
              </a:xfrm>
              <a:custGeom>
                <a:avLst/>
                <a:gdLst/>
                <a:ahLst/>
                <a:cxnLst/>
                <a:rect l="l" t="t" r="r" b="b"/>
                <a:pathLst>
                  <a:path w="1725" h="984" extrusionOk="0">
                    <a:moveTo>
                      <a:pt x="33" y="0"/>
                    </a:moveTo>
                    <a:lnTo>
                      <a:pt x="0" y="117"/>
                    </a:lnTo>
                    <a:lnTo>
                      <a:pt x="1683" y="983"/>
                    </a:lnTo>
                    <a:lnTo>
                      <a:pt x="1725" y="866"/>
                    </a:lnTo>
                    <a:lnTo>
                      <a:pt x="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065;p66">
                <a:extLst>
                  <a:ext uri="{FF2B5EF4-FFF2-40B4-BE49-F238E27FC236}">
                    <a16:creationId xmlns:a16="http://schemas.microsoft.com/office/drawing/2014/main" id="{BFE0A9E1-820C-4FA4-8BA6-67D2CBEAC874}"/>
                  </a:ext>
                </a:extLst>
              </p:cNvPr>
              <p:cNvSpPr/>
              <p:nvPr/>
            </p:nvSpPr>
            <p:spPr>
              <a:xfrm>
                <a:off x="5809612" y="4039051"/>
                <a:ext cx="46096" cy="26295"/>
              </a:xfrm>
              <a:custGeom>
                <a:avLst/>
                <a:gdLst/>
                <a:ahLst/>
                <a:cxnLst/>
                <a:rect l="l" t="t" r="r" b="b"/>
                <a:pathLst>
                  <a:path w="1725" h="984" extrusionOk="0">
                    <a:moveTo>
                      <a:pt x="33" y="0"/>
                    </a:moveTo>
                    <a:lnTo>
                      <a:pt x="0" y="117"/>
                    </a:lnTo>
                    <a:lnTo>
                      <a:pt x="1691" y="983"/>
                    </a:lnTo>
                    <a:lnTo>
                      <a:pt x="1725" y="867"/>
                    </a:lnTo>
                    <a:lnTo>
                      <a:pt x="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066;p66">
                <a:extLst>
                  <a:ext uri="{FF2B5EF4-FFF2-40B4-BE49-F238E27FC236}">
                    <a16:creationId xmlns:a16="http://schemas.microsoft.com/office/drawing/2014/main" id="{91E7D5E2-0633-4378-919F-5A6FE15A1E48}"/>
                  </a:ext>
                </a:extLst>
              </p:cNvPr>
              <p:cNvSpPr/>
              <p:nvPr/>
            </p:nvSpPr>
            <p:spPr>
              <a:xfrm>
                <a:off x="5806271" y="4049285"/>
                <a:ext cx="46337" cy="26295"/>
              </a:xfrm>
              <a:custGeom>
                <a:avLst/>
                <a:gdLst/>
                <a:ahLst/>
                <a:cxnLst/>
                <a:rect l="l" t="t" r="r" b="b"/>
                <a:pathLst>
                  <a:path w="1734" h="984" extrusionOk="0">
                    <a:moveTo>
                      <a:pt x="42" y="0"/>
                    </a:moveTo>
                    <a:lnTo>
                      <a:pt x="0" y="117"/>
                    </a:lnTo>
                    <a:lnTo>
                      <a:pt x="1691" y="984"/>
                    </a:lnTo>
                    <a:lnTo>
                      <a:pt x="1733" y="867"/>
                    </a:lnTo>
                    <a:lnTo>
                      <a:pt x="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067;p66">
                <a:extLst>
                  <a:ext uri="{FF2B5EF4-FFF2-40B4-BE49-F238E27FC236}">
                    <a16:creationId xmlns:a16="http://schemas.microsoft.com/office/drawing/2014/main" id="{DA817F35-5C0F-43D6-9E84-23F82A87375D}"/>
                  </a:ext>
                </a:extLst>
              </p:cNvPr>
              <p:cNvSpPr/>
              <p:nvPr/>
            </p:nvSpPr>
            <p:spPr>
              <a:xfrm>
                <a:off x="5803145" y="4059520"/>
                <a:ext cx="46123" cy="26535"/>
              </a:xfrm>
              <a:custGeom>
                <a:avLst/>
                <a:gdLst/>
                <a:ahLst/>
                <a:cxnLst/>
                <a:rect l="l" t="t" r="r" b="b"/>
                <a:pathLst>
                  <a:path w="1726" h="993" extrusionOk="0">
                    <a:moveTo>
                      <a:pt x="34" y="1"/>
                    </a:moveTo>
                    <a:lnTo>
                      <a:pt x="1" y="117"/>
                    </a:lnTo>
                    <a:lnTo>
                      <a:pt x="1692" y="992"/>
                    </a:lnTo>
                    <a:lnTo>
                      <a:pt x="1725" y="875"/>
                    </a:lnTo>
                    <a:lnTo>
                      <a:pt x="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068;p66">
                <a:extLst>
                  <a:ext uri="{FF2B5EF4-FFF2-40B4-BE49-F238E27FC236}">
                    <a16:creationId xmlns:a16="http://schemas.microsoft.com/office/drawing/2014/main" id="{8D384A15-0D61-407B-9487-C6816354A7B9}"/>
                  </a:ext>
                </a:extLst>
              </p:cNvPr>
              <p:cNvSpPr/>
              <p:nvPr/>
            </p:nvSpPr>
            <p:spPr>
              <a:xfrm>
                <a:off x="5799805" y="4069995"/>
                <a:ext cx="46337" cy="26295"/>
              </a:xfrm>
              <a:custGeom>
                <a:avLst/>
                <a:gdLst/>
                <a:ahLst/>
                <a:cxnLst/>
                <a:rect l="l" t="t" r="r" b="b"/>
                <a:pathLst>
                  <a:path w="1734" h="984" extrusionOk="0">
                    <a:moveTo>
                      <a:pt x="42" y="0"/>
                    </a:moveTo>
                    <a:lnTo>
                      <a:pt x="1" y="117"/>
                    </a:lnTo>
                    <a:lnTo>
                      <a:pt x="1692" y="983"/>
                    </a:lnTo>
                    <a:lnTo>
                      <a:pt x="1733" y="867"/>
                    </a:lnTo>
                    <a:lnTo>
                      <a:pt x="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069;p66">
                <a:extLst>
                  <a:ext uri="{FF2B5EF4-FFF2-40B4-BE49-F238E27FC236}">
                    <a16:creationId xmlns:a16="http://schemas.microsoft.com/office/drawing/2014/main" id="{054872D1-F4AC-489D-952D-11157D3BC491}"/>
                  </a:ext>
                </a:extLst>
              </p:cNvPr>
              <p:cNvSpPr/>
              <p:nvPr/>
            </p:nvSpPr>
            <p:spPr>
              <a:xfrm>
                <a:off x="5796678" y="4080230"/>
                <a:ext cx="46123" cy="26295"/>
              </a:xfrm>
              <a:custGeom>
                <a:avLst/>
                <a:gdLst/>
                <a:ahLst/>
                <a:cxnLst/>
                <a:rect l="l" t="t" r="r" b="b"/>
                <a:pathLst>
                  <a:path w="1726" h="984" extrusionOk="0">
                    <a:moveTo>
                      <a:pt x="34" y="0"/>
                    </a:moveTo>
                    <a:lnTo>
                      <a:pt x="1" y="117"/>
                    </a:lnTo>
                    <a:lnTo>
                      <a:pt x="1692" y="984"/>
                    </a:lnTo>
                    <a:lnTo>
                      <a:pt x="1725" y="875"/>
                    </a:lnTo>
                    <a:lnTo>
                      <a:pt x="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070;p66">
                <a:extLst>
                  <a:ext uri="{FF2B5EF4-FFF2-40B4-BE49-F238E27FC236}">
                    <a16:creationId xmlns:a16="http://schemas.microsoft.com/office/drawing/2014/main" id="{2041AD0F-9584-4828-AFAB-E886E32EFB7E}"/>
                  </a:ext>
                </a:extLst>
              </p:cNvPr>
              <p:cNvSpPr/>
              <p:nvPr/>
            </p:nvSpPr>
            <p:spPr>
              <a:xfrm>
                <a:off x="5793338" y="4090464"/>
                <a:ext cx="46337" cy="26535"/>
              </a:xfrm>
              <a:custGeom>
                <a:avLst/>
                <a:gdLst/>
                <a:ahLst/>
                <a:cxnLst/>
                <a:rect l="l" t="t" r="r" b="b"/>
                <a:pathLst>
                  <a:path w="1734" h="993" extrusionOk="0">
                    <a:moveTo>
                      <a:pt x="43" y="1"/>
                    </a:moveTo>
                    <a:lnTo>
                      <a:pt x="1" y="117"/>
                    </a:lnTo>
                    <a:lnTo>
                      <a:pt x="1692" y="992"/>
                    </a:lnTo>
                    <a:lnTo>
                      <a:pt x="1734" y="875"/>
                    </a:lnTo>
                    <a:lnTo>
                      <a:pt x="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071;p66">
                <a:extLst>
                  <a:ext uri="{FF2B5EF4-FFF2-40B4-BE49-F238E27FC236}">
                    <a16:creationId xmlns:a16="http://schemas.microsoft.com/office/drawing/2014/main" id="{BDAF7ADF-D82D-4F81-B5DC-F0F2A4790070}"/>
                  </a:ext>
                </a:extLst>
              </p:cNvPr>
              <p:cNvSpPr/>
              <p:nvPr/>
            </p:nvSpPr>
            <p:spPr>
              <a:xfrm>
                <a:off x="5830749" y="4074217"/>
                <a:ext cx="34525" cy="51468"/>
              </a:xfrm>
              <a:custGeom>
                <a:avLst/>
                <a:gdLst/>
                <a:ahLst/>
                <a:cxnLst/>
                <a:rect l="l" t="t" r="r" b="b"/>
                <a:pathLst>
                  <a:path w="1292" h="1926" extrusionOk="0">
                    <a:moveTo>
                      <a:pt x="688" y="0"/>
                    </a:moveTo>
                    <a:cubicBezTo>
                      <a:pt x="680" y="0"/>
                      <a:pt x="673" y="3"/>
                      <a:pt x="667" y="9"/>
                    </a:cubicBezTo>
                    <a:cubicBezTo>
                      <a:pt x="625" y="51"/>
                      <a:pt x="359" y="384"/>
                      <a:pt x="259" y="659"/>
                    </a:cubicBezTo>
                    <a:cubicBezTo>
                      <a:pt x="151" y="934"/>
                      <a:pt x="1" y="1550"/>
                      <a:pt x="1" y="1550"/>
                    </a:cubicBezTo>
                    <a:lnTo>
                      <a:pt x="384" y="1867"/>
                    </a:lnTo>
                    <a:lnTo>
                      <a:pt x="450" y="1925"/>
                    </a:lnTo>
                    <a:cubicBezTo>
                      <a:pt x="450" y="1925"/>
                      <a:pt x="534" y="1567"/>
                      <a:pt x="692" y="1425"/>
                    </a:cubicBezTo>
                    <a:cubicBezTo>
                      <a:pt x="742" y="1383"/>
                      <a:pt x="892" y="1317"/>
                      <a:pt x="984" y="1292"/>
                    </a:cubicBezTo>
                    <a:cubicBezTo>
                      <a:pt x="1034" y="1284"/>
                      <a:pt x="1075" y="1250"/>
                      <a:pt x="1109" y="1209"/>
                    </a:cubicBezTo>
                    <a:cubicBezTo>
                      <a:pt x="1184" y="1109"/>
                      <a:pt x="1292" y="892"/>
                      <a:pt x="1234" y="509"/>
                    </a:cubicBezTo>
                    <a:cubicBezTo>
                      <a:pt x="1225" y="434"/>
                      <a:pt x="1200" y="384"/>
                      <a:pt x="1184" y="350"/>
                    </a:cubicBezTo>
                    <a:cubicBezTo>
                      <a:pt x="1184" y="342"/>
                      <a:pt x="1184" y="342"/>
                      <a:pt x="1184" y="342"/>
                    </a:cubicBezTo>
                    <a:cubicBezTo>
                      <a:pt x="1134" y="267"/>
                      <a:pt x="1075" y="267"/>
                      <a:pt x="1075" y="267"/>
                    </a:cubicBezTo>
                    <a:cubicBezTo>
                      <a:pt x="1075" y="267"/>
                      <a:pt x="825" y="450"/>
                      <a:pt x="750" y="500"/>
                    </a:cubicBezTo>
                    <a:cubicBezTo>
                      <a:pt x="708" y="537"/>
                      <a:pt x="651" y="592"/>
                      <a:pt x="601" y="592"/>
                    </a:cubicBezTo>
                    <a:cubicBezTo>
                      <a:pt x="583" y="592"/>
                      <a:pt x="566" y="585"/>
                      <a:pt x="550" y="567"/>
                    </a:cubicBezTo>
                    <a:cubicBezTo>
                      <a:pt x="517" y="534"/>
                      <a:pt x="709" y="300"/>
                      <a:pt x="759" y="192"/>
                    </a:cubicBezTo>
                    <a:cubicBezTo>
                      <a:pt x="802" y="99"/>
                      <a:pt x="734" y="0"/>
                      <a:pt x="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072;p66">
                <a:extLst>
                  <a:ext uri="{FF2B5EF4-FFF2-40B4-BE49-F238E27FC236}">
                    <a16:creationId xmlns:a16="http://schemas.microsoft.com/office/drawing/2014/main" id="{97537368-AADC-41AA-802D-A56141CCD5EA}"/>
                  </a:ext>
                </a:extLst>
              </p:cNvPr>
              <p:cNvSpPr/>
              <p:nvPr/>
            </p:nvSpPr>
            <p:spPr>
              <a:xfrm>
                <a:off x="5838552" y="4083356"/>
                <a:ext cx="26722" cy="42328"/>
              </a:xfrm>
              <a:custGeom>
                <a:avLst/>
                <a:gdLst/>
                <a:ahLst/>
                <a:cxnLst/>
                <a:rect l="l" t="t" r="r" b="b"/>
                <a:pathLst>
                  <a:path w="1000" h="1584" extrusionOk="0">
                    <a:moveTo>
                      <a:pt x="892" y="0"/>
                    </a:moveTo>
                    <a:cubicBezTo>
                      <a:pt x="892" y="0"/>
                      <a:pt x="892" y="67"/>
                      <a:pt x="783" y="158"/>
                    </a:cubicBezTo>
                    <a:cubicBezTo>
                      <a:pt x="675" y="250"/>
                      <a:pt x="525" y="342"/>
                      <a:pt x="450" y="383"/>
                    </a:cubicBezTo>
                    <a:cubicBezTo>
                      <a:pt x="375" y="433"/>
                      <a:pt x="267" y="600"/>
                      <a:pt x="192" y="767"/>
                    </a:cubicBezTo>
                    <a:cubicBezTo>
                      <a:pt x="125" y="942"/>
                      <a:pt x="0" y="1258"/>
                      <a:pt x="0" y="1258"/>
                    </a:cubicBezTo>
                    <a:lnTo>
                      <a:pt x="92" y="1525"/>
                    </a:lnTo>
                    <a:lnTo>
                      <a:pt x="158" y="1583"/>
                    </a:lnTo>
                    <a:cubicBezTo>
                      <a:pt x="158" y="1583"/>
                      <a:pt x="242" y="1225"/>
                      <a:pt x="400" y="1083"/>
                    </a:cubicBezTo>
                    <a:cubicBezTo>
                      <a:pt x="450" y="1041"/>
                      <a:pt x="600" y="975"/>
                      <a:pt x="692" y="950"/>
                    </a:cubicBezTo>
                    <a:cubicBezTo>
                      <a:pt x="742" y="942"/>
                      <a:pt x="783" y="908"/>
                      <a:pt x="817" y="867"/>
                    </a:cubicBezTo>
                    <a:cubicBezTo>
                      <a:pt x="892" y="767"/>
                      <a:pt x="1000" y="550"/>
                      <a:pt x="942" y="167"/>
                    </a:cubicBezTo>
                    <a:cubicBezTo>
                      <a:pt x="933" y="92"/>
                      <a:pt x="908" y="42"/>
                      <a:pt x="892" y="8"/>
                    </a:cubicBezTo>
                    <a:cubicBezTo>
                      <a:pt x="892" y="0"/>
                      <a:pt x="892"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073;p66">
                <a:extLst>
                  <a:ext uri="{FF2B5EF4-FFF2-40B4-BE49-F238E27FC236}">
                    <a16:creationId xmlns:a16="http://schemas.microsoft.com/office/drawing/2014/main" id="{3E3273AD-9015-4133-9503-3E48CA93C480}"/>
                  </a:ext>
                </a:extLst>
              </p:cNvPr>
              <p:cNvSpPr/>
              <p:nvPr/>
            </p:nvSpPr>
            <p:spPr>
              <a:xfrm>
                <a:off x="5649545" y="4264106"/>
                <a:ext cx="79045" cy="320136"/>
              </a:xfrm>
              <a:custGeom>
                <a:avLst/>
                <a:gdLst/>
                <a:ahLst/>
                <a:cxnLst/>
                <a:rect l="l" t="t" r="r" b="b"/>
                <a:pathLst>
                  <a:path w="2958" h="11980" extrusionOk="0">
                    <a:moveTo>
                      <a:pt x="242" y="1"/>
                    </a:moveTo>
                    <a:lnTo>
                      <a:pt x="242" y="9"/>
                    </a:lnTo>
                    <a:lnTo>
                      <a:pt x="225" y="1"/>
                    </a:lnTo>
                    <a:lnTo>
                      <a:pt x="225" y="1"/>
                    </a:lnTo>
                    <a:cubicBezTo>
                      <a:pt x="225" y="1"/>
                      <a:pt x="0" y="576"/>
                      <a:pt x="392" y="1509"/>
                    </a:cubicBezTo>
                    <a:cubicBezTo>
                      <a:pt x="650" y="2933"/>
                      <a:pt x="841" y="4708"/>
                      <a:pt x="841" y="4708"/>
                    </a:cubicBezTo>
                    <a:cubicBezTo>
                      <a:pt x="841" y="4708"/>
                      <a:pt x="400" y="8249"/>
                      <a:pt x="891" y="11340"/>
                    </a:cubicBezTo>
                    <a:cubicBezTo>
                      <a:pt x="916" y="11481"/>
                      <a:pt x="966" y="11789"/>
                      <a:pt x="1150" y="11914"/>
                    </a:cubicBezTo>
                    <a:cubicBezTo>
                      <a:pt x="1209" y="11951"/>
                      <a:pt x="1319" y="11979"/>
                      <a:pt x="1443" y="11979"/>
                    </a:cubicBezTo>
                    <a:cubicBezTo>
                      <a:pt x="1547" y="11979"/>
                      <a:pt x="1659" y="11959"/>
                      <a:pt x="1758" y="11906"/>
                    </a:cubicBezTo>
                    <a:cubicBezTo>
                      <a:pt x="1766" y="11906"/>
                      <a:pt x="1775" y="11898"/>
                      <a:pt x="1783" y="11898"/>
                    </a:cubicBezTo>
                    <a:cubicBezTo>
                      <a:pt x="2516" y="11498"/>
                      <a:pt x="2441" y="10973"/>
                      <a:pt x="2549" y="10631"/>
                    </a:cubicBezTo>
                    <a:cubicBezTo>
                      <a:pt x="2549" y="9257"/>
                      <a:pt x="2399" y="5883"/>
                      <a:pt x="2691" y="5141"/>
                    </a:cubicBezTo>
                    <a:lnTo>
                      <a:pt x="2958" y="2142"/>
                    </a:lnTo>
                    <a:lnTo>
                      <a:pt x="28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074;p66">
                <a:extLst>
                  <a:ext uri="{FF2B5EF4-FFF2-40B4-BE49-F238E27FC236}">
                    <a16:creationId xmlns:a16="http://schemas.microsoft.com/office/drawing/2014/main" id="{98D91F2F-3118-4815-8A08-E0CB8206134B}"/>
                  </a:ext>
                </a:extLst>
              </p:cNvPr>
              <p:cNvSpPr/>
              <p:nvPr/>
            </p:nvSpPr>
            <p:spPr>
              <a:xfrm>
                <a:off x="5674691" y="4264106"/>
                <a:ext cx="53899" cy="317944"/>
              </a:xfrm>
              <a:custGeom>
                <a:avLst/>
                <a:gdLst/>
                <a:ahLst/>
                <a:cxnLst/>
                <a:rect l="l" t="t" r="r" b="b"/>
                <a:pathLst>
                  <a:path w="2017" h="11898" extrusionOk="0">
                    <a:moveTo>
                      <a:pt x="117" y="1"/>
                    </a:moveTo>
                    <a:cubicBezTo>
                      <a:pt x="117" y="1"/>
                      <a:pt x="0" y="751"/>
                      <a:pt x="250" y="1567"/>
                    </a:cubicBezTo>
                    <a:cubicBezTo>
                      <a:pt x="500" y="2375"/>
                      <a:pt x="817" y="4491"/>
                      <a:pt x="884" y="5008"/>
                    </a:cubicBezTo>
                    <a:cubicBezTo>
                      <a:pt x="884" y="5008"/>
                      <a:pt x="642" y="9090"/>
                      <a:pt x="842" y="11898"/>
                    </a:cubicBezTo>
                    <a:cubicBezTo>
                      <a:pt x="1575" y="11498"/>
                      <a:pt x="1500" y="10973"/>
                      <a:pt x="1608" y="10631"/>
                    </a:cubicBezTo>
                    <a:cubicBezTo>
                      <a:pt x="1608" y="9257"/>
                      <a:pt x="1458" y="5883"/>
                      <a:pt x="1750" y="5141"/>
                    </a:cubicBezTo>
                    <a:lnTo>
                      <a:pt x="2017" y="2142"/>
                    </a:lnTo>
                    <a:lnTo>
                      <a:pt x="19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075;p66">
                <a:extLst>
                  <a:ext uri="{FF2B5EF4-FFF2-40B4-BE49-F238E27FC236}">
                    <a16:creationId xmlns:a16="http://schemas.microsoft.com/office/drawing/2014/main" id="{BFDE9877-753F-44D0-A534-411CCD348588}"/>
                  </a:ext>
                </a:extLst>
              </p:cNvPr>
              <p:cNvSpPr/>
              <p:nvPr/>
            </p:nvSpPr>
            <p:spPr>
              <a:xfrm>
                <a:off x="5685834" y="4281716"/>
                <a:ext cx="99755" cy="316902"/>
              </a:xfrm>
              <a:custGeom>
                <a:avLst/>
                <a:gdLst/>
                <a:ahLst/>
                <a:cxnLst/>
                <a:rect l="l" t="t" r="r" b="b"/>
                <a:pathLst>
                  <a:path w="3733" h="11859" extrusionOk="0">
                    <a:moveTo>
                      <a:pt x="3691" y="0"/>
                    </a:moveTo>
                    <a:lnTo>
                      <a:pt x="1550" y="33"/>
                    </a:lnTo>
                    <a:lnTo>
                      <a:pt x="0" y="50"/>
                    </a:lnTo>
                    <a:cubicBezTo>
                      <a:pt x="83" y="417"/>
                      <a:pt x="250" y="933"/>
                      <a:pt x="567" y="1416"/>
                    </a:cubicBezTo>
                    <a:cubicBezTo>
                      <a:pt x="617" y="1491"/>
                      <a:pt x="667" y="1575"/>
                      <a:pt x="708" y="1650"/>
                    </a:cubicBezTo>
                    <a:cubicBezTo>
                      <a:pt x="716" y="1683"/>
                      <a:pt x="841" y="2166"/>
                      <a:pt x="1000" y="2808"/>
                    </a:cubicBezTo>
                    <a:cubicBezTo>
                      <a:pt x="1158" y="3449"/>
                      <a:pt x="1350" y="4257"/>
                      <a:pt x="1491" y="4949"/>
                    </a:cubicBezTo>
                    <a:cubicBezTo>
                      <a:pt x="1416" y="5807"/>
                      <a:pt x="1200" y="8823"/>
                      <a:pt x="1608" y="11439"/>
                    </a:cubicBezTo>
                    <a:cubicBezTo>
                      <a:pt x="1633" y="11622"/>
                      <a:pt x="1766" y="11780"/>
                      <a:pt x="1949" y="11830"/>
                    </a:cubicBezTo>
                    <a:cubicBezTo>
                      <a:pt x="2012" y="11849"/>
                      <a:pt x="2084" y="11858"/>
                      <a:pt x="2162" y="11858"/>
                    </a:cubicBezTo>
                    <a:cubicBezTo>
                      <a:pt x="2187" y="11858"/>
                      <a:pt x="2214" y="11857"/>
                      <a:pt x="2241" y="11855"/>
                    </a:cubicBezTo>
                    <a:cubicBezTo>
                      <a:pt x="2316" y="11855"/>
                      <a:pt x="2399" y="11839"/>
                      <a:pt x="2483" y="11805"/>
                    </a:cubicBezTo>
                    <a:cubicBezTo>
                      <a:pt x="2908" y="11622"/>
                      <a:pt x="3224" y="10930"/>
                      <a:pt x="3224" y="10930"/>
                    </a:cubicBezTo>
                    <a:cubicBezTo>
                      <a:pt x="3224" y="10930"/>
                      <a:pt x="3232" y="6590"/>
                      <a:pt x="3457" y="5457"/>
                    </a:cubicBezTo>
                    <a:cubicBezTo>
                      <a:pt x="3499" y="5240"/>
                      <a:pt x="3524" y="5015"/>
                      <a:pt x="3532" y="4799"/>
                    </a:cubicBezTo>
                    <a:cubicBezTo>
                      <a:pt x="3574" y="4099"/>
                      <a:pt x="3649" y="2824"/>
                      <a:pt x="3674" y="2291"/>
                    </a:cubicBezTo>
                    <a:cubicBezTo>
                      <a:pt x="3724" y="1258"/>
                      <a:pt x="3732" y="392"/>
                      <a:pt x="3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076;p66">
                <a:extLst>
                  <a:ext uri="{FF2B5EF4-FFF2-40B4-BE49-F238E27FC236}">
                    <a16:creationId xmlns:a16="http://schemas.microsoft.com/office/drawing/2014/main" id="{76A5B63C-47F5-4CC2-A3E1-473457062AA3}"/>
                  </a:ext>
                </a:extLst>
              </p:cNvPr>
              <p:cNvSpPr/>
              <p:nvPr/>
            </p:nvSpPr>
            <p:spPr>
              <a:xfrm>
                <a:off x="5727227" y="4281716"/>
                <a:ext cx="58362" cy="316822"/>
              </a:xfrm>
              <a:custGeom>
                <a:avLst/>
                <a:gdLst/>
                <a:ahLst/>
                <a:cxnLst/>
                <a:rect l="l" t="t" r="r" b="b"/>
                <a:pathLst>
                  <a:path w="2184" h="11856" extrusionOk="0">
                    <a:moveTo>
                      <a:pt x="2142" y="0"/>
                    </a:moveTo>
                    <a:lnTo>
                      <a:pt x="1" y="33"/>
                    </a:lnTo>
                    <a:cubicBezTo>
                      <a:pt x="9" y="158"/>
                      <a:pt x="17" y="242"/>
                      <a:pt x="17" y="242"/>
                    </a:cubicBezTo>
                    <a:cubicBezTo>
                      <a:pt x="17" y="242"/>
                      <a:pt x="34" y="783"/>
                      <a:pt x="309" y="1591"/>
                    </a:cubicBezTo>
                    <a:cubicBezTo>
                      <a:pt x="584" y="2408"/>
                      <a:pt x="850" y="4332"/>
                      <a:pt x="884" y="5049"/>
                    </a:cubicBezTo>
                    <a:cubicBezTo>
                      <a:pt x="909" y="5715"/>
                      <a:pt x="559" y="8873"/>
                      <a:pt x="692" y="11855"/>
                    </a:cubicBezTo>
                    <a:cubicBezTo>
                      <a:pt x="767" y="11855"/>
                      <a:pt x="850" y="11839"/>
                      <a:pt x="934" y="11805"/>
                    </a:cubicBezTo>
                    <a:cubicBezTo>
                      <a:pt x="1359" y="11622"/>
                      <a:pt x="1675" y="10930"/>
                      <a:pt x="1675" y="10930"/>
                    </a:cubicBezTo>
                    <a:cubicBezTo>
                      <a:pt x="1675" y="10930"/>
                      <a:pt x="1683" y="6590"/>
                      <a:pt x="1908" y="5457"/>
                    </a:cubicBezTo>
                    <a:cubicBezTo>
                      <a:pt x="1950" y="5240"/>
                      <a:pt x="1975" y="5015"/>
                      <a:pt x="1983" y="4799"/>
                    </a:cubicBezTo>
                    <a:cubicBezTo>
                      <a:pt x="2025" y="4099"/>
                      <a:pt x="2100" y="2824"/>
                      <a:pt x="2125" y="2291"/>
                    </a:cubicBezTo>
                    <a:cubicBezTo>
                      <a:pt x="2175" y="1258"/>
                      <a:pt x="2183" y="392"/>
                      <a:pt x="2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077;p66">
                <a:extLst>
                  <a:ext uri="{FF2B5EF4-FFF2-40B4-BE49-F238E27FC236}">
                    <a16:creationId xmlns:a16="http://schemas.microsoft.com/office/drawing/2014/main" id="{A597732A-C34E-4358-B960-8F20D043141F}"/>
                  </a:ext>
                </a:extLst>
              </p:cNvPr>
              <p:cNvSpPr/>
              <p:nvPr/>
            </p:nvSpPr>
            <p:spPr>
              <a:xfrm>
                <a:off x="5629503" y="4024380"/>
                <a:ext cx="157422" cy="285263"/>
              </a:xfrm>
              <a:custGeom>
                <a:avLst/>
                <a:gdLst/>
                <a:ahLst/>
                <a:cxnLst/>
                <a:rect l="l" t="t" r="r" b="b"/>
                <a:pathLst>
                  <a:path w="5891" h="10675" extrusionOk="0">
                    <a:moveTo>
                      <a:pt x="1339" y="1"/>
                    </a:moveTo>
                    <a:cubicBezTo>
                      <a:pt x="887" y="1"/>
                      <a:pt x="369" y="287"/>
                      <a:pt x="200" y="1057"/>
                    </a:cubicBezTo>
                    <a:cubicBezTo>
                      <a:pt x="0" y="1924"/>
                      <a:pt x="375" y="2574"/>
                      <a:pt x="725" y="3623"/>
                    </a:cubicBezTo>
                    <a:cubicBezTo>
                      <a:pt x="1067" y="4673"/>
                      <a:pt x="1258" y="6398"/>
                      <a:pt x="1050" y="7122"/>
                    </a:cubicBezTo>
                    <a:cubicBezTo>
                      <a:pt x="842" y="7847"/>
                      <a:pt x="725" y="8864"/>
                      <a:pt x="725" y="8864"/>
                    </a:cubicBezTo>
                    <a:cubicBezTo>
                      <a:pt x="917" y="9405"/>
                      <a:pt x="2750" y="10580"/>
                      <a:pt x="3774" y="10671"/>
                    </a:cubicBezTo>
                    <a:cubicBezTo>
                      <a:pt x="3808" y="10674"/>
                      <a:pt x="3841" y="10675"/>
                      <a:pt x="3875" y="10675"/>
                    </a:cubicBezTo>
                    <a:cubicBezTo>
                      <a:pt x="3966" y="10675"/>
                      <a:pt x="4058" y="10667"/>
                      <a:pt x="4149" y="10655"/>
                    </a:cubicBezTo>
                    <a:cubicBezTo>
                      <a:pt x="5049" y="10522"/>
                      <a:pt x="5890" y="9722"/>
                      <a:pt x="5890" y="9722"/>
                    </a:cubicBezTo>
                    <a:cubicBezTo>
                      <a:pt x="5890" y="9722"/>
                      <a:pt x="5690" y="6764"/>
                      <a:pt x="5574" y="4873"/>
                    </a:cubicBezTo>
                    <a:cubicBezTo>
                      <a:pt x="5490" y="3615"/>
                      <a:pt x="5307" y="2824"/>
                      <a:pt x="5191" y="2440"/>
                    </a:cubicBezTo>
                    <a:cubicBezTo>
                      <a:pt x="5132" y="2249"/>
                      <a:pt x="5091" y="2157"/>
                      <a:pt x="5091" y="2157"/>
                    </a:cubicBezTo>
                    <a:cubicBezTo>
                      <a:pt x="4982" y="2015"/>
                      <a:pt x="4666" y="1774"/>
                      <a:pt x="4249" y="1507"/>
                    </a:cubicBezTo>
                    <a:cubicBezTo>
                      <a:pt x="4249" y="1507"/>
                      <a:pt x="4249" y="1499"/>
                      <a:pt x="4241" y="1499"/>
                    </a:cubicBezTo>
                    <a:cubicBezTo>
                      <a:pt x="3966" y="1316"/>
                      <a:pt x="3649" y="1124"/>
                      <a:pt x="3333" y="941"/>
                    </a:cubicBezTo>
                    <a:cubicBezTo>
                      <a:pt x="2916" y="691"/>
                      <a:pt x="2491" y="458"/>
                      <a:pt x="2150" y="283"/>
                    </a:cubicBezTo>
                    <a:cubicBezTo>
                      <a:pt x="2116" y="266"/>
                      <a:pt x="2075" y="249"/>
                      <a:pt x="2041" y="233"/>
                    </a:cubicBezTo>
                    <a:cubicBezTo>
                      <a:pt x="1800" y="116"/>
                      <a:pt x="1616" y="41"/>
                      <a:pt x="1516" y="16"/>
                    </a:cubicBezTo>
                    <a:cubicBezTo>
                      <a:pt x="1459" y="6"/>
                      <a:pt x="1399" y="1"/>
                      <a:pt x="1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078;p66">
                <a:extLst>
                  <a:ext uri="{FF2B5EF4-FFF2-40B4-BE49-F238E27FC236}">
                    <a16:creationId xmlns:a16="http://schemas.microsoft.com/office/drawing/2014/main" id="{B9C77379-5989-4D5A-963D-8C6932BB4FFF}"/>
                  </a:ext>
                </a:extLst>
              </p:cNvPr>
              <p:cNvSpPr/>
              <p:nvPr/>
            </p:nvSpPr>
            <p:spPr>
              <a:xfrm>
                <a:off x="5715656" y="4084906"/>
                <a:ext cx="71269" cy="224202"/>
              </a:xfrm>
              <a:custGeom>
                <a:avLst/>
                <a:gdLst/>
                <a:ahLst/>
                <a:cxnLst/>
                <a:rect l="l" t="t" r="r" b="b"/>
                <a:pathLst>
                  <a:path w="2667" h="8390" extrusionOk="0">
                    <a:moveTo>
                      <a:pt x="617" y="0"/>
                    </a:moveTo>
                    <a:cubicBezTo>
                      <a:pt x="617" y="0"/>
                      <a:pt x="0" y="125"/>
                      <a:pt x="225" y="1525"/>
                    </a:cubicBezTo>
                    <a:cubicBezTo>
                      <a:pt x="450" y="2933"/>
                      <a:pt x="958" y="3858"/>
                      <a:pt x="1033" y="4849"/>
                    </a:cubicBezTo>
                    <a:cubicBezTo>
                      <a:pt x="1092" y="5649"/>
                      <a:pt x="967" y="7665"/>
                      <a:pt x="925" y="8390"/>
                    </a:cubicBezTo>
                    <a:cubicBezTo>
                      <a:pt x="1825" y="8257"/>
                      <a:pt x="2666" y="7457"/>
                      <a:pt x="2666" y="7457"/>
                    </a:cubicBezTo>
                    <a:cubicBezTo>
                      <a:pt x="2666" y="7457"/>
                      <a:pt x="2466" y="4499"/>
                      <a:pt x="2350" y="2608"/>
                    </a:cubicBezTo>
                    <a:cubicBezTo>
                      <a:pt x="2266" y="1350"/>
                      <a:pt x="2083" y="559"/>
                      <a:pt x="1967" y="175"/>
                    </a:cubicBezTo>
                    <a:cubicBezTo>
                      <a:pt x="1867" y="67"/>
                      <a:pt x="1808" y="0"/>
                      <a:pt x="1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079;p66">
                <a:extLst>
                  <a:ext uri="{FF2B5EF4-FFF2-40B4-BE49-F238E27FC236}">
                    <a16:creationId xmlns:a16="http://schemas.microsoft.com/office/drawing/2014/main" id="{F0E6C207-5FB3-4843-8C2A-0C3D8F816A6F}"/>
                  </a:ext>
                </a:extLst>
              </p:cNvPr>
              <p:cNvSpPr/>
              <p:nvPr/>
            </p:nvSpPr>
            <p:spPr>
              <a:xfrm>
                <a:off x="5680035" y="4030580"/>
                <a:ext cx="63252" cy="34098"/>
              </a:xfrm>
              <a:custGeom>
                <a:avLst/>
                <a:gdLst/>
                <a:ahLst/>
                <a:cxnLst/>
                <a:rect l="l" t="t" r="r" b="b"/>
                <a:pathLst>
                  <a:path w="2367" h="1276" extrusionOk="0">
                    <a:moveTo>
                      <a:pt x="150" y="1"/>
                    </a:moveTo>
                    <a:cubicBezTo>
                      <a:pt x="84" y="84"/>
                      <a:pt x="0" y="251"/>
                      <a:pt x="142" y="442"/>
                    </a:cubicBezTo>
                    <a:cubicBezTo>
                      <a:pt x="317" y="692"/>
                      <a:pt x="967" y="1050"/>
                      <a:pt x="1267" y="1109"/>
                    </a:cubicBezTo>
                    <a:cubicBezTo>
                      <a:pt x="1417" y="1142"/>
                      <a:pt x="1550" y="1150"/>
                      <a:pt x="1664" y="1150"/>
                    </a:cubicBezTo>
                    <a:cubicBezTo>
                      <a:pt x="1777" y="1150"/>
                      <a:pt x="1871" y="1142"/>
                      <a:pt x="1942" y="1142"/>
                    </a:cubicBezTo>
                    <a:cubicBezTo>
                      <a:pt x="1949" y="1142"/>
                      <a:pt x="1956" y="1142"/>
                      <a:pt x="1963" y="1142"/>
                    </a:cubicBezTo>
                    <a:cubicBezTo>
                      <a:pt x="2152" y="1142"/>
                      <a:pt x="2294" y="1243"/>
                      <a:pt x="2350" y="1267"/>
                    </a:cubicBezTo>
                    <a:cubicBezTo>
                      <a:pt x="2358" y="1267"/>
                      <a:pt x="2358" y="1275"/>
                      <a:pt x="2358" y="1275"/>
                    </a:cubicBezTo>
                    <a:lnTo>
                      <a:pt x="2366" y="1275"/>
                    </a:lnTo>
                    <a:lnTo>
                      <a:pt x="2183" y="1009"/>
                    </a:lnTo>
                    <a:lnTo>
                      <a:pt x="1983" y="875"/>
                    </a:lnTo>
                    <a:cubicBezTo>
                      <a:pt x="1983" y="875"/>
                      <a:pt x="1683" y="767"/>
                      <a:pt x="1617" y="734"/>
                    </a:cubicBezTo>
                    <a:cubicBezTo>
                      <a:pt x="1592" y="725"/>
                      <a:pt x="1525" y="717"/>
                      <a:pt x="1442" y="709"/>
                    </a:cubicBezTo>
                    <a:cubicBezTo>
                      <a:pt x="1267" y="684"/>
                      <a:pt x="1008" y="667"/>
                      <a:pt x="967" y="659"/>
                    </a:cubicBezTo>
                    <a:cubicBezTo>
                      <a:pt x="917" y="650"/>
                      <a:pt x="450" y="334"/>
                      <a:pt x="425" y="317"/>
                    </a:cubicBezTo>
                    <a:cubicBezTo>
                      <a:pt x="417" y="317"/>
                      <a:pt x="325" y="159"/>
                      <a:pt x="259" y="51"/>
                    </a:cubicBezTo>
                    <a:cubicBezTo>
                      <a:pt x="225" y="34"/>
                      <a:pt x="184" y="17"/>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080;p66">
                <a:extLst>
                  <a:ext uri="{FF2B5EF4-FFF2-40B4-BE49-F238E27FC236}">
                    <a16:creationId xmlns:a16="http://schemas.microsoft.com/office/drawing/2014/main" id="{FA68604F-ED29-485B-9EBD-F7FB3B290B22}"/>
                  </a:ext>
                </a:extLst>
              </p:cNvPr>
              <p:cNvSpPr/>
              <p:nvPr/>
            </p:nvSpPr>
            <p:spPr>
              <a:xfrm>
                <a:off x="5664884" y="3920457"/>
                <a:ext cx="87543" cy="107959"/>
              </a:xfrm>
              <a:custGeom>
                <a:avLst/>
                <a:gdLst/>
                <a:ahLst/>
                <a:cxnLst/>
                <a:rect l="l" t="t" r="r" b="b"/>
                <a:pathLst>
                  <a:path w="3276" h="4040" extrusionOk="0">
                    <a:moveTo>
                      <a:pt x="2422" y="1"/>
                    </a:moveTo>
                    <a:cubicBezTo>
                      <a:pt x="1798" y="1"/>
                      <a:pt x="951" y="565"/>
                      <a:pt x="592" y="864"/>
                    </a:cubicBezTo>
                    <a:cubicBezTo>
                      <a:pt x="342" y="1072"/>
                      <a:pt x="176" y="1314"/>
                      <a:pt x="84" y="1581"/>
                    </a:cubicBezTo>
                    <a:lnTo>
                      <a:pt x="84" y="1589"/>
                    </a:lnTo>
                    <a:cubicBezTo>
                      <a:pt x="18" y="1814"/>
                      <a:pt x="1" y="2056"/>
                      <a:pt x="43" y="2322"/>
                    </a:cubicBezTo>
                    <a:cubicBezTo>
                      <a:pt x="151" y="2930"/>
                      <a:pt x="659" y="3872"/>
                      <a:pt x="917" y="3963"/>
                    </a:cubicBezTo>
                    <a:cubicBezTo>
                      <a:pt x="1076" y="4013"/>
                      <a:pt x="1217" y="4038"/>
                      <a:pt x="1342" y="4038"/>
                    </a:cubicBezTo>
                    <a:cubicBezTo>
                      <a:pt x="1352" y="4039"/>
                      <a:pt x="1363" y="4040"/>
                      <a:pt x="1373" y="4040"/>
                    </a:cubicBezTo>
                    <a:cubicBezTo>
                      <a:pt x="1560" y="4040"/>
                      <a:pt x="1727" y="3895"/>
                      <a:pt x="1759" y="3713"/>
                    </a:cubicBezTo>
                    <a:cubicBezTo>
                      <a:pt x="1792" y="3538"/>
                      <a:pt x="1842" y="3330"/>
                      <a:pt x="1934" y="3164"/>
                    </a:cubicBezTo>
                    <a:cubicBezTo>
                      <a:pt x="2091" y="2877"/>
                      <a:pt x="2285" y="2708"/>
                      <a:pt x="2411" y="2708"/>
                    </a:cubicBezTo>
                    <a:cubicBezTo>
                      <a:pt x="2432" y="2708"/>
                      <a:pt x="2450" y="2713"/>
                      <a:pt x="2467" y="2722"/>
                    </a:cubicBezTo>
                    <a:cubicBezTo>
                      <a:pt x="2584" y="2780"/>
                      <a:pt x="2575" y="2997"/>
                      <a:pt x="2575" y="2997"/>
                    </a:cubicBezTo>
                    <a:lnTo>
                      <a:pt x="2650" y="2997"/>
                    </a:lnTo>
                    <a:cubicBezTo>
                      <a:pt x="2650" y="2997"/>
                      <a:pt x="2659" y="2922"/>
                      <a:pt x="2667" y="2830"/>
                    </a:cubicBezTo>
                    <a:cubicBezTo>
                      <a:pt x="2684" y="2747"/>
                      <a:pt x="2692" y="2630"/>
                      <a:pt x="2692" y="2539"/>
                    </a:cubicBezTo>
                    <a:cubicBezTo>
                      <a:pt x="2692" y="2314"/>
                      <a:pt x="2767" y="2097"/>
                      <a:pt x="2900" y="1914"/>
                    </a:cubicBezTo>
                    <a:cubicBezTo>
                      <a:pt x="2983" y="1806"/>
                      <a:pt x="3083" y="1639"/>
                      <a:pt x="3192" y="1381"/>
                    </a:cubicBezTo>
                    <a:cubicBezTo>
                      <a:pt x="3258" y="1214"/>
                      <a:pt x="3275" y="1056"/>
                      <a:pt x="3258" y="906"/>
                    </a:cubicBezTo>
                    <a:cubicBezTo>
                      <a:pt x="3217" y="448"/>
                      <a:pt x="3025" y="256"/>
                      <a:pt x="2842" y="123"/>
                    </a:cubicBezTo>
                    <a:cubicBezTo>
                      <a:pt x="2724" y="37"/>
                      <a:pt x="2580" y="1"/>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081;p66">
                <a:extLst>
                  <a:ext uri="{FF2B5EF4-FFF2-40B4-BE49-F238E27FC236}">
                    <a16:creationId xmlns:a16="http://schemas.microsoft.com/office/drawing/2014/main" id="{7F05FC40-D203-4BF4-B378-7F9E49A6F83E}"/>
                  </a:ext>
                </a:extLst>
              </p:cNvPr>
              <p:cNvSpPr/>
              <p:nvPr/>
            </p:nvSpPr>
            <p:spPr>
              <a:xfrm>
                <a:off x="5682921" y="4027026"/>
                <a:ext cx="60366" cy="37652"/>
              </a:xfrm>
              <a:custGeom>
                <a:avLst/>
                <a:gdLst/>
                <a:ahLst/>
                <a:cxnLst/>
                <a:rect l="l" t="t" r="r" b="b"/>
                <a:pathLst>
                  <a:path w="2259" h="1409" extrusionOk="0">
                    <a:moveTo>
                      <a:pt x="226" y="0"/>
                    </a:moveTo>
                    <a:lnTo>
                      <a:pt x="117" y="100"/>
                    </a:lnTo>
                    <a:cubicBezTo>
                      <a:pt x="1" y="217"/>
                      <a:pt x="9" y="400"/>
                      <a:pt x="126" y="500"/>
                    </a:cubicBezTo>
                    <a:cubicBezTo>
                      <a:pt x="442" y="758"/>
                      <a:pt x="1042" y="1183"/>
                      <a:pt x="1642" y="1192"/>
                    </a:cubicBezTo>
                    <a:cubicBezTo>
                      <a:pt x="1642" y="1192"/>
                      <a:pt x="1775" y="1192"/>
                      <a:pt x="1834" y="1208"/>
                    </a:cubicBezTo>
                    <a:cubicBezTo>
                      <a:pt x="1934" y="1217"/>
                      <a:pt x="2025" y="1258"/>
                      <a:pt x="2100" y="1308"/>
                    </a:cubicBezTo>
                    <a:lnTo>
                      <a:pt x="2258" y="1408"/>
                    </a:lnTo>
                    <a:cubicBezTo>
                      <a:pt x="2183" y="1100"/>
                      <a:pt x="1917" y="833"/>
                      <a:pt x="1917" y="833"/>
                    </a:cubicBezTo>
                    <a:cubicBezTo>
                      <a:pt x="1917" y="833"/>
                      <a:pt x="959" y="80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082;p66">
                <a:extLst>
                  <a:ext uri="{FF2B5EF4-FFF2-40B4-BE49-F238E27FC236}">
                    <a16:creationId xmlns:a16="http://schemas.microsoft.com/office/drawing/2014/main" id="{854F0D08-D319-41ED-95B2-95AB31C59A34}"/>
                  </a:ext>
                </a:extLst>
              </p:cNvPr>
              <p:cNvSpPr/>
              <p:nvPr/>
            </p:nvSpPr>
            <p:spPr>
              <a:xfrm>
                <a:off x="5761966" y="4108502"/>
                <a:ext cx="82626" cy="108680"/>
              </a:xfrm>
              <a:custGeom>
                <a:avLst/>
                <a:gdLst/>
                <a:ahLst/>
                <a:cxnLst/>
                <a:rect l="l" t="t" r="r" b="b"/>
                <a:pathLst>
                  <a:path w="3092" h="4067" extrusionOk="0">
                    <a:moveTo>
                      <a:pt x="2641" y="1"/>
                    </a:moveTo>
                    <a:cubicBezTo>
                      <a:pt x="2625" y="59"/>
                      <a:pt x="2441" y="584"/>
                      <a:pt x="2158" y="975"/>
                    </a:cubicBezTo>
                    <a:cubicBezTo>
                      <a:pt x="1966" y="1242"/>
                      <a:pt x="1733" y="1733"/>
                      <a:pt x="1650" y="1933"/>
                    </a:cubicBezTo>
                    <a:cubicBezTo>
                      <a:pt x="1625" y="2000"/>
                      <a:pt x="1608" y="2033"/>
                      <a:pt x="1608" y="2033"/>
                    </a:cubicBezTo>
                    <a:cubicBezTo>
                      <a:pt x="1500" y="1767"/>
                      <a:pt x="1233" y="1342"/>
                      <a:pt x="1108" y="1050"/>
                    </a:cubicBezTo>
                    <a:cubicBezTo>
                      <a:pt x="900" y="1358"/>
                      <a:pt x="617" y="1600"/>
                      <a:pt x="367" y="1783"/>
                    </a:cubicBezTo>
                    <a:cubicBezTo>
                      <a:pt x="234" y="1892"/>
                      <a:pt x="100" y="1967"/>
                      <a:pt x="0" y="2033"/>
                    </a:cubicBezTo>
                    <a:cubicBezTo>
                      <a:pt x="250" y="2508"/>
                      <a:pt x="1117" y="4066"/>
                      <a:pt x="1483" y="4066"/>
                    </a:cubicBezTo>
                    <a:lnTo>
                      <a:pt x="1508" y="4066"/>
                    </a:lnTo>
                    <a:cubicBezTo>
                      <a:pt x="1741" y="4041"/>
                      <a:pt x="1925" y="3883"/>
                      <a:pt x="2016" y="3700"/>
                    </a:cubicBezTo>
                    <a:cubicBezTo>
                      <a:pt x="2025" y="3683"/>
                      <a:pt x="2033" y="3658"/>
                      <a:pt x="2050" y="3641"/>
                    </a:cubicBezTo>
                    <a:cubicBezTo>
                      <a:pt x="2050" y="3641"/>
                      <a:pt x="2050" y="3641"/>
                      <a:pt x="2050" y="3633"/>
                    </a:cubicBezTo>
                    <a:cubicBezTo>
                      <a:pt x="2058" y="3625"/>
                      <a:pt x="2058" y="3616"/>
                      <a:pt x="2066" y="3608"/>
                    </a:cubicBezTo>
                    <a:cubicBezTo>
                      <a:pt x="2075" y="3583"/>
                      <a:pt x="2083" y="3566"/>
                      <a:pt x="2100" y="3533"/>
                    </a:cubicBezTo>
                    <a:cubicBezTo>
                      <a:pt x="2108" y="3525"/>
                      <a:pt x="2108" y="3516"/>
                      <a:pt x="2108" y="3508"/>
                    </a:cubicBezTo>
                    <a:cubicBezTo>
                      <a:pt x="2375" y="2933"/>
                      <a:pt x="2700" y="1725"/>
                      <a:pt x="2800" y="1392"/>
                    </a:cubicBezTo>
                    <a:cubicBezTo>
                      <a:pt x="2900" y="1050"/>
                      <a:pt x="3074" y="492"/>
                      <a:pt x="3091" y="450"/>
                    </a:cubicBezTo>
                    <a:lnTo>
                      <a:pt x="3091" y="442"/>
                    </a:lnTo>
                    <a:cubicBezTo>
                      <a:pt x="3083" y="417"/>
                      <a:pt x="3066" y="400"/>
                      <a:pt x="3058" y="375"/>
                    </a:cubicBezTo>
                    <a:cubicBezTo>
                      <a:pt x="3049" y="367"/>
                      <a:pt x="3049" y="359"/>
                      <a:pt x="3041" y="350"/>
                    </a:cubicBezTo>
                    <a:cubicBezTo>
                      <a:pt x="3008" y="292"/>
                      <a:pt x="2966" y="234"/>
                      <a:pt x="2916" y="184"/>
                    </a:cubicBezTo>
                    <a:cubicBezTo>
                      <a:pt x="2875" y="125"/>
                      <a:pt x="2833" y="92"/>
                      <a:pt x="2783" y="84"/>
                    </a:cubicBezTo>
                    <a:cubicBezTo>
                      <a:pt x="2658" y="67"/>
                      <a:pt x="2641" y="17"/>
                      <a:pt x="26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083;p66">
                <a:extLst>
                  <a:ext uri="{FF2B5EF4-FFF2-40B4-BE49-F238E27FC236}">
                    <a16:creationId xmlns:a16="http://schemas.microsoft.com/office/drawing/2014/main" id="{78139336-9DC0-41A6-B685-2B4EC04DD6F1}"/>
                  </a:ext>
                </a:extLst>
              </p:cNvPr>
              <p:cNvSpPr/>
              <p:nvPr/>
            </p:nvSpPr>
            <p:spPr>
              <a:xfrm>
                <a:off x="5761966" y="4113392"/>
                <a:ext cx="82626" cy="103790"/>
              </a:xfrm>
              <a:custGeom>
                <a:avLst/>
                <a:gdLst/>
                <a:ahLst/>
                <a:cxnLst/>
                <a:rect l="l" t="t" r="r" b="b"/>
                <a:pathLst>
                  <a:path w="3092" h="3884" extrusionOk="0">
                    <a:moveTo>
                      <a:pt x="2916" y="1"/>
                    </a:moveTo>
                    <a:cubicBezTo>
                      <a:pt x="2916" y="1"/>
                      <a:pt x="2458" y="1509"/>
                      <a:pt x="2258" y="2034"/>
                    </a:cubicBezTo>
                    <a:cubicBezTo>
                      <a:pt x="2050" y="2550"/>
                      <a:pt x="1775" y="3425"/>
                      <a:pt x="1650" y="3425"/>
                    </a:cubicBezTo>
                    <a:cubicBezTo>
                      <a:pt x="1367" y="3425"/>
                      <a:pt x="625" y="2075"/>
                      <a:pt x="367" y="1600"/>
                    </a:cubicBezTo>
                    <a:cubicBezTo>
                      <a:pt x="234" y="1709"/>
                      <a:pt x="100" y="1784"/>
                      <a:pt x="0" y="1850"/>
                    </a:cubicBezTo>
                    <a:cubicBezTo>
                      <a:pt x="250" y="2325"/>
                      <a:pt x="1117" y="3883"/>
                      <a:pt x="1483" y="3883"/>
                    </a:cubicBezTo>
                    <a:lnTo>
                      <a:pt x="1508" y="3883"/>
                    </a:lnTo>
                    <a:cubicBezTo>
                      <a:pt x="1741" y="3858"/>
                      <a:pt x="1925" y="3700"/>
                      <a:pt x="2016" y="3517"/>
                    </a:cubicBezTo>
                    <a:cubicBezTo>
                      <a:pt x="2025" y="3500"/>
                      <a:pt x="2033" y="3475"/>
                      <a:pt x="2050" y="3458"/>
                    </a:cubicBezTo>
                    <a:cubicBezTo>
                      <a:pt x="2050" y="3458"/>
                      <a:pt x="2050" y="3458"/>
                      <a:pt x="2050" y="3450"/>
                    </a:cubicBezTo>
                    <a:cubicBezTo>
                      <a:pt x="2058" y="3442"/>
                      <a:pt x="2058" y="3433"/>
                      <a:pt x="2066" y="3425"/>
                    </a:cubicBezTo>
                    <a:cubicBezTo>
                      <a:pt x="2075" y="3400"/>
                      <a:pt x="2083" y="3383"/>
                      <a:pt x="2100" y="3350"/>
                    </a:cubicBezTo>
                    <a:cubicBezTo>
                      <a:pt x="2108" y="3342"/>
                      <a:pt x="2108" y="3333"/>
                      <a:pt x="2108" y="3325"/>
                    </a:cubicBezTo>
                    <a:cubicBezTo>
                      <a:pt x="2375" y="2750"/>
                      <a:pt x="2700" y="1542"/>
                      <a:pt x="2800" y="1209"/>
                    </a:cubicBezTo>
                    <a:cubicBezTo>
                      <a:pt x="2900" y="867"/>
                      <a:pt x="3074" y="309"/>
                      <a:pt x="3091" y="267"/>
                    </a:cubicBezTo>
                    <a:lnTo>
                      <a:pt x="3091" y="259"/>
                    </a:lnTo>
                    <a:cubicBezTo>
                      <a:pt x="3083" y="234"/>
                      <a:pt x="3066" y="217"/>
                      <a:pt x="3058" y="192"/>
                    </a:cubicBezTo>
                    <a:cubicBezTo>
                      <a:pt x="3049" y="184"/>
                      <a:pt x="3049" y="176"/>
                      <a:pt x="3041" y="167"/>
                    </a:cubicBezTo>
                    <a:cubicBezTo>
                      <a:pt x="3008" y="109"/>
                      <a:pt x="2966" y="51"/>
                      <a:pt x="2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084;p66">
                <a:extLst>
                  <a:ext uri="{FF2B5EF4-FFF2-40B4-BE49-F238E27FC236}">
                    <a16:creationId xmlns:a16="http://schemas.microsoft.com/office/drawing/2014/main" id="{0398EBCF-2EA1-4F57-918B-9A61CCA1B662}"/>
                  </a:ext>
                </a:extLst>
              </p:cNvPr>
              <p:cNvSpPr/>
              <p:nvPr/>
            </p:nvSpPr>
            <p:spPr>
              <a:xfrm>
                <a:off x="5725436" y="4075019"/>
                <a:ext cx="70841" cy="94731"/>
              </a:xfrm>
              <a:custGeom>
                <a:avLst/>
                <a:gdLst/>
                <a:ahLst/>
                <a:cxnLst/>
                <a:rect l="l" t="t" r="r" b="b"/>
                <a:pathLst>
                  <a:path w="2651" h="3545" extrusionOk="0">
                    <a:moveTo>
                      <a:pt x="952" y="1"/>
                    </a:moveTo>
                    <a:cubicBezTo>
                      <a:pt x="698" y="1"/>
                      <a:pt x="446" y="133"/>
                      <a:pt x="251" y="370"/>
                    </a:cubicBezTo>
                    <a:cubicBezTo>
                      <a:pt x="251" y="370"/>
                      <a:pt x="243" y="379"/>
                      <a:pt x="234" y="387"/>
                    </a:cubicBezTo>
                    <a:cubicBezTo>
                      <a:pt x="209" y="420"/>
                      <a:pt x="1" y="662"/>
                      <a:pt x="126" y="1345"/>
                    </a:cubicBezTo>
                    <a:cubicBezTo>
                      <a:pt x="126" y="1378"/>
                      <a:pt x="134" y="1412"/>
                      <a:pt x="143" y="1445"/>
                    </a:cubicBezTo>
                    <a:cubicBezTo>
                      <a:pt x="243" y="1962"/>
                      <a:pt x="1184" y="3445"/>
                      <a:pt x="1251" y="3545"/>
                    </a:cubicBezTo>
                    <a:cubicBezTo>
                      <a:pt x="1292" y="3520"/>
                      <a:pt x="1367" y="3478"/>
                      <a:pt x="1459" y="3420"/>
                    </a:cubicBezTo>
                    <a:cubicBezTo>
                      <a:pt x="1767" y="3228"/>
                      <a:pt x="2334" y="2836"/>
                      <a:pt x="2650" y="2370"/>
                    </a:cubicBezTo>
                    <a:cubicBezTo>
                      <a:pt x="2325" y="1637"/>
                      <a:pt x="1950" y="937"/>
                      <a:pt x="1767" y="587"/>
                    </a:cubicBezTo>
                    <a:cubicBezTo>
                      <a:pt x="1551" y="182"/>
                      <a:pt x="1250"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085;p66">
                <a:extLst>
                  <a:ext uri="{FF2B5EF4-FFF2-40B4-BE49-F238E27FC236}">
                    <a16:creationId xmlns:a16="http://schemas.microsoft.com/office/drawing/2014/main" id="{E6AC0E20-2737-40A2-B9F8-8607E2EBF6DD}"/>
                  </a:ext>
                </a:extLst>
              </p:cNvPr>
              <p:cNvSpPr/>
              <p:nvPr/>
            </p:nvSpPr>
            <p:spPr>
              <a:xfrm>
                <a:off x="5664135" y="3944641"/>
                <a:ext cx="88291" cy="83775"/>
              </a:xfrm>
              <a:custGeom>
                <a:avLst/>
                <a:gdLst/>
                <a:ahLst/>
                <a:cxnLst/>
                <a:rect l="l" t="t" r="r" b="b"/>
                <a:pathLst>
                  <a:path w="3304" h="3135" extrusionOk="0">
                    <a:moveTo>
                      <a:pt x="3286" y="1"/>
                    </a:moveTo>
                    <a:cubicBezTo>
                      <a:pt x="3228" y="151"/>
                      <a:pt x="2745" y="1284"/>
                      <a:pt x="1387" y="1567"/>
                    </a:cubicBezTo>
                    <a:cubicBezTo>
                      <a:pt x="1221" y="1602"/>
                      <a:pt x="1076" y="1618"/>
                      <a:pt x="950" y="1618"/>
                    </a:cubicBezTo>
                    <a:cubicBezTo>
                      <a:pt x="0" y="1618"/>
                      <a:pt x="105" y="735"/>
                      <a:pt x="112" y="684"/>
                    </a:cubicBezTo>
                    <a:lnTo>
                      <a:pt x="112" y="684"/>
                    </a:lnTo>
                    <a:cubicBezTo>
                      <a:pt x="46" y="909"/>
                      <a:pt x="29" y="1151"/>
                      <a:pt x="71" y="1417"/>
                    </a:cubicBezTo>
                    <a:cubicBezTo>
                      <a:pt x="179" y="2025"/>
                      <a:pt x="687" y="2967"/>
                      <a:pt x="945" y="3058"/>
                    </a:cubicBezTo>
                    <a:cubicBezTo>
                      <a:pt x="1104" y="3108"/>
                      <a:pt x="1245" y="3133"/>
                      <a:pt x="1370" y="3133"/>
                    </a:cubicBezTo>
                    <a:cubicBezTo>
                      <a:pt x="1380" y="3134"/>
                      <a:pt x="1391" y="3135"/>
                      <a:pt x="1401" y="3135"/>
                    </a:cubicBezTo>
                    <a:cubicBezTo>
                      <a:pt x="1588" y="3135"/>
                      <a:pt x="1755" y="2990"/>
                      <a:pt x="1787" y="2808"/>
                    </a:cubicBezTo>
                    <a:cubicBezTo>
                      <a:pt x="1820" y="2633"/>
                      <a:pt x="1870" y="2425"/>
                      <a:pt x="1962" y="2259"/>
                    </a:cubicBezTo>
                    <a:cubicBezTo>
                      <a:pt x="2119" y="1972"/>
                      <a:pt x="2313" y="1803"/>
                      <a:pt x="2439" y="1803"/>
                    </a:cubicBezTo>
                    <a:cubicBezTo>
                      <a:pt x="2460" y="1803"/>
                      <a:pt x="2478" y="1808"/>
                      <a:pt x="2495" y="1817"/>
                    </a:cubicBezTo>
                    <a:cubicBezTo>
                      <a:pt x="2612" y="1875"/>
                      <a:pt x="2603" y="2092"/>
                      <a:pt x="2603" y="2092"/>
                    </a:cubicBezTo>
                    <a:lnTo>
                      <a:pt x="2678" y="2092"/>
                    </a:lnTo>
                    <a:cubicBezTo>
                      <a:pt x="2678" y="2092"/>
                      <a:pt x="2687" y="2017"/>
                      <a:pt x="2695" y="1925"/>
                    </a:cubicBezTo>
                    <a:cubicBezTo>
                      <a:pt x="2712" y="1842"/>
                      <a:pt x="2720" y="1725"/>
                      <a:pt x="2720" y="1634"/>
                    </a:cubicBezTo>
                    <a:cubicBezTo>
                      <a:pt x="2720" y="1409"/>
                      <a:pt x="2795" y="1192"/>
                      <a:pt x="2928" y="1009"/>
                    </a:cubicBezTo>
                    <a:cubicBezTo>
                      <a:pt x="3011" y="901"/>
                      <a:pt x="3111" y="734"/>
                      <a:pt x="3220" y="476"/>
                    </a:cubicBezTo>
                    <a:cubicBezTo>
                      <a:pt x="3286" y="309"/>
                      <a:pt x="3303" y="151"/>
                      <a:pt x="3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086;p66">
                <a:extLst>
                  <a:ext uri="{FF2B5EF4-FFF2-40B4-BE49-F238E27FC236}">
                    <a16:creationId xmlns:a16="http://schemas.microsoft.com/office/drawing/2014/main" id="{55B1889B-498F-426E-BCA2-9F0132396EB6}"/>
                  </a:ext>
                </a:extLst>
              </p:cNvPr>
              <p:cNvSpPr/>
              <p:nvPr/>
            </p:nvSpPr>
            <p:spPr>
              <a:xfrm>
                <a:off x="5647755" y="4083410"/>
                <a:ext cx="128268" cy="196571"/>
              </a:xfrm>
              <a:custGeom>
                <a:avLst/>
                <a:gdLst/>
                <a:ahLst/>
                <a:cxnLst/>
                <a:rect l="l" t="t" r="r" b="b"/>
                <a:pathLst>
                  <a:path w="4800" h="7356" extrusionOk="0">
                    <a:moveTo>
                      <a:pt x="1789" y="1"/>
                    </a:moveTo>
                    <a:cubicBezTo>
                      <a:pt x="1585" y="1"/>
                      <a:pt x="1289" y="128"/>
                      <a:pt x="1133" y="440"/>
                    </a:cubicBezTo>
                    <a:cubicBezTo>
                      <a:pt x="442" y="1756"/>
                      <a:pt x="0" y="5222"/>
                      <a:pt x="450" y="5855"/>
                    </a:cubicBezTo>
                    <a:cubicBezTo>
                      <a:pt x="800" y="6355"/>
                      <a:pt x="2125" y="7055"/>
                      <a:pt x="3141" y="7288"/>
                    </a:cubicBezTo>
                    <a:cubicBezTo>
                      <a:pt x="3150" y="7288"/>
                      <a:pt x="3158" y="7296"/>
                      <a:pt x="3166" y="7296"/>
                    </a:cubicBezTo>
                    <a:cubicBezTo>
                      <a:pt x="3258" y="7321"/>
                      <a:pt x="3350" y="7338"/>
                      <a:pt x="3433" y="7346"/>
                    </a:cubicBezTo>
                    <a:cubicBezTo>
                      <a:pt x="3480" y="7353"/>
                      <a:pt x="3526" y="7356"/>
                      <a:pt x="3571" y="7356"/>
                    </a:cubicBezTo>
                    <a:cubicBezTo>
                      <a:pt x="3992" y="7356"/>
                      <a:pt x="4336" y="7092"/>
                      <a:pt x="4441" y="6896"/>
                    </a:cubicBezTo>
                    <a:cubicBezTo>
                      <a:pt x="4799" y="6238"/>
                      <a:pt x="4049" y="1556"/>
                      <a:pt x="3624" y="1031"/>
                    </a:cubicBezTo>
                    <a:cubicBezTo>
                      <a:pt x="3200" y="515"/>
                      <a:pt x="1858" y="6"/>
                      <a:pt x="1858" y="6"/>
                    </a:cubicBezTo>
                    <a:cubicBezTo>
                      <a:pt x="1837" y="3"/>
                      <a:pt x="1813" y="1"/>
                      <a:pt x="17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087;p66">
                <a:extLst>
                  <a:ext uri="{FF2B5EF4-FFF2-40B4-BE49-F238E27FC236}">
                    <a16:creationId xmlns:a16="http://schemas.microsoft.com/office/drawing/2014/main" id="{1565DCDC-43B9-48F6-91E6-9C12B78717D0}"/>
                  </a:ext>
                </a:extLst>
              </p:cNvPr>
              <p:cNvSpPr/>
              <p:nvPr/>
            </p:nvSpPr>
            <p:spPr>
              <a:xfrm>
                <a:off x="5678031" y="4083410"/>
                <a:ext cx="97991" cy="196571"/>
              </a:xfrm>
              <a:custGeom>
                <a:avLst/>
                <a:gdLst/>
                <a:ahLst/>
                <a:cxnLst/>
                <a:rect l="l" t="t" r="r" b="b"/>
                <a:pathLst>
                  <a:path w="3667" h="7356" extrusionOk="0">
                    <a:moveTo>
                      <a:pt x="656" y="1"/>
                    </a:moveTo>
                    <a:cubicBezTo>
                      <a:pt x="452" y="1"/>
                      <a:pt x="156" y="128"/>
                      <a:pt x="0" y="440"/>
                    </a:cubicBezTo>
                    <a:cubicBezTo>
                      <a:pt x="434" y="640"/>
                      <a:pt x="1800" y="1264"/>
                      <a:pt x="1908" y="1581"/>
                    </a:cubicBezTo>
                    <a:cubicBezTo>
                      <a:pt x="2275" y="2656"/>
                      <a:pt x="2591" y="6513"/>
                      <a:pt x="2591" y="6763"/>
                    </a:cubicBezTo>
                    <a:cubicBezTo>
                      <a:pt x="2591" y="6988"/>
                      <a:pt x="2395" y="7308"/>
                      <a:pt x="2125" y="7308"/>
                    </a:cubicBezTo>
                    <a:cubicBezTo>
                      <a:pt x="2095" y="7308"/>
                      <a:pt x="2064" y="7304"/>
                      <a:pt x="2033" y="7296"/>
                    </a:cubicBezTo>
                    <a:lnTo>
                      <a:pt x="2033" y="7296"/>
                    </a:lnTo>
                    <a:cubicBezTo>
                      <a:pt x="2125" y="7321"/>
                      <a:pt x="2217" y="7338"/>
                      <a:pt x="2300" y="7346"/>
                    </a:cubicBezTo>
                    <a:cubicBezTo>
                      <a:pt x="2347" y="7353"/>
                      <a:pt x="2393" y="7356"/>
                      <a:pt x="2438" y="7356"/>
                    </a:cubicBezTo>
                    <a:cubicBezTo>
                      <a:pt x="2859" y="7356"/>
                      <a:pt x="3203" y="7092"/>
                      <a:pt x="3308" y="6896"/>
                    </a:cubicBezTo>
                    <a:cubicBezTo>
                      <a:pt x="3666" y="6238"/>
                      <a:pt x="2916" y="1556"/>
                      <a:pt x="2491" y="1031"/>
                    </a:cubicBezTo>
                    <a:cubicBezTo>
                      <a:pt x="2067" y="515"/>
                      <a:pt x="725" y="6"/>
                      <a:pt x="725" y="6"/>
                    </a:cubicBezTo>
                    <a:cubicBezTo>
                      <a:pt x="704" y="3"/>
                      <a:pt x="680" y="1"/>
                      <a:pt x="6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088;p66">
                <a:extLst>
                  <a:ext uri="{FF2B5EF4-FFF2-40B4-BE49-F238E27FC236}">
                    <a16:creationId xmlns:a16="http://schemas.microsoft.com/office/drawing/2014/main" id="{5DBAB062-14FF-4291-B972-6382E7407549}"/>
                  </a:ext>
                </a:extLst>
              </p:cNvPr>
              <p:cNvSpPr/>
              <p:nvPr/>
            </p:nvSpPr>
            <p:spPr>
              <a:xfrm>
                <a:off x="5711861" y="4066067"/>
                <a:ext cx="47673" cy="33777"/>
              </a:xfrm>
              <a:custGeom>
                <a:avLst/>
                <a:gdLst/>
                <a:ahLst/>
                <a:cxnLst/>
                <a:rect l="l" t="t" r="r" b="b"/>
                <a:pathLst>
                  <a:path w="1784" h="1264" extrusionOk="0">
                    <a:moveTo>
                      <a:pt x="1196" y="1"/>
                    </a:moveTo>
                    <a:cubicBezTo>
                      <a:pt x="1077" y="1"/>
                      <a:pt x="851" y="24"/>
                      <a:pt x="617" y="172"/>
                    </a:cubicBezTo>
                    <a:cubicBezTo>
                      <a:pt x="284" y="389"/>
                      <a:pt x="1" y="922"/>
                      <a:pt x="1" y="922"/>
                    </a:cubicBezTo>
                    <a:lnTo>
                      <a:pt x="676" y="1264"/>
                    </a:lnTo>
                    <a:cubicBezTo>
                      <a:pt x="676" y="1264"/>
                      <a:pt x="992" y="722"/>
                      <a:pt x="1175" y="589"/>
                    </a:cubicBezTo>
                    <a:cubicBezTo>
                      <a:pt x="1479" y="371"/>
                      <a:pt x="1746" y="364"/>
                      <a:pt x="1780" y="364"/>
                    </a:cubicBezTo>
                    <a:cubicBezTo>
                      <a:pt x="1782" y="364"/>
                      <a:pt x="1784" y="364"/>
                      <a:pt x="1784" y="364"/>
                    </a:cubicBezTo>
                    <a:lnTo>
                      <a:pt x="1284" y="6"/>
                    </a:lnTo>
                    <a:cubicBezTo>
                      <a:pt x="1284" y="6"/>
                      <a:pt x="1251" y="1"/>
                      <a:pt x="1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089;p66">
                <a:extLst>
                  <a:ext uri="{FF2B5EF4-FFF2-40B4-BE49-F238E27FC236}">
                    <a16:creationId xmlns:a16="http://schemas.microsoft.com/office/drawing/2014/main" id="{0D6E38D1-6B82-449D-B2B4-B2DD9A82DF25}"/>
                  </a:ext>
                </a:extLst>
              </p:cNvPr>
              <p:cNvSpPr/>
              <p:nvPr/>
            </p:nvSpPr>
            <p:spPr>
              <a:xfrm>
                <a:off x="5763970" y="4200667"/>
                <a:ext cx="19401" cy="47219"/>
              </a:xfrm>
              <a:custGeom>
                <a:avLst/>
                <a:gdLst/>
                <a:ahLst/>
                <a:cxnLst/>
                <a:rect l="l" t="t" r="r" b="b"/>
                <a:pathLst>
                  <a:path w="726" h="1767" extrusionOk="0">
                    <a:moveTo>
                      <a:pt x="667" y="1"/>
                    </a:moveTo>
                    <a:cubicBezTo>
                      <a:pt x="667" y="1"/>
                      <a:pt x="583" y="600"/>
                      <a:pt x="0" y="1000"/>
                    </a:cubicBezTo>
                    <a:lnTo>
                      <a:pt x="100" y="1767"/>
                    </a:lnTo>
                    <a:cubicBezTo>
                      <a:pt x="100" y="1767"/>
                      <a:pt x="417" y="1583"/>
                      <a:pt x="725" y="909"/>
                    </a:cubicBezTo>
                    <a:lnTo>
                      <a:pt x="6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5666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6;p44">
            <a:extLst>
              <a:ext uri="{FF2B5EF4-FFF2-40B4-BE49-F238E27FC236}">
                <a16:creationId xmlns:a16="http://schemas.microsoft.com/office/drawing/2014/main" id="{9565CAE4-567F-4D62-8FF2-47D24797F754}"/>
              </a:ext>
            </a:extLst>
          </p:cNvPr>
          <p:cNvSpPr txBox="1">
            <a:spLocks noGrp="1"/>
          </p:cNvSpPr>
          <p:nvPr>
            <p:ph type="ctrTitle"/>
          </p:nvPr>
        </p:nvSpPr>
        <p:spPr>
          <a:xfrm>
            <a:off x="455611" y="1488559"/>
            <a:ext cx="6902120" cy="23888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solidFill>
                  <a:schemeClr val="tx1"/>
                </a:solidFill>
                <a:latin typeface="Algerian" panose="04020705040A02060702" pitchFamily="82" charset="0"/>
                <a:cs typeface="Arial" panose="020B0604020202020204" pitchFamily="34" charset="0"/>
              </a:rPr>
              <a:t>Gracias por su atención</a:t>
            </a:r>
            <a:endParaRPr sz="7200" dirty="0">
              <a:solidFill>
                <a:schemeClr val="tx1"/>
              </a:solidFill>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48821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29" name="Google Shape;1929;p61"/>
          <p:cNvSpPr txBox="1">
            <a:spLocks noGrp="1"/>
          </p:cNvSpPr>
          <p:nvPr>
            <p:ph type="title"/>
          </p:nvPr>
        </p:nvSpPr>
        <p:spPr>
          <a:xfrm>
            <a:off x="695697" y="571467"/>
            <a:ext cx="7717800" cy="78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Planteamiento del problema</a:t>
            </a:r>
            <a:endParaRPr b="1" dirty="0"/>
          </a:p>
        </p:txBody>
      </p:sp>
      <p:grpSp>
        <p:nvGrpSpPr>
          <p:cNvPr id="1930" name="Google Shape;1930;p61"/>
          <p:cNvGrpSpPr/>
          <p:nvPr/>
        </p:nvGrpSpPr>
        <p:grpSpPr>
          <a:xfrm>
            <a:off x="3364416" y="1770298"/>
            <a:ext cx="3243486" cy="2188381"/>
            <a:chOff x="1842325" y="980925"/>
            <a:chExt cx="4764227" cy="3214425"/>
          </a:xfrm>
        </p:grpSpPr>
        <p:sp>
          <p:nvSpPr>
            <p:cNvPr id="1931" name="Google Shape;1931;p61"/>
            <p:cNvSpPr/>
            <p:nvPr/>
          </p:nvSpPr>
          <p:spPr>
            <a:xfrm>
              <a:off x="5974427" y="3675550"/>
              <a:ext cx="632125" cy="501225"/>
            </a:xfrm>
            <a:custGeom>
              <a:avLst/>
              <a:gdLst/>
              <a:ahLst/>
              <a:cxnLst/>
              <a:rect l="l" t="t" r="r" b="b"/>
              <a:pathLst>
                <a:path w="25285" h="20049" extrusionOk="0">
                  <a:moveTo>
                    <a:pt x="3736" y="1"/>
                  </a:moveTo>
                  <a:lnTo>
                    <a:pt x="0" y="14511"/>
                  </a:lnTo>
                  <a:lnTo>
                    <a:pt x="21549" y="20049"/>
                  </a:lnTo>
                  <a:lnTo>
                    <a:pt x="25285" y="5538"/>
                  </a:lnTo>
                  <a:lnTo>
                    <a:pt x="3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8" name="Google Shape;1968;p61"/>
            <p:cNvSpPr/>
            <p:nvPr/>
          </p:nvSpPr>
          <p:spPr>
            <a:xfrm>
              <a:off x="1842325" y="1828425"/>
              <a:ext cx="355275" cy="248525"/>
            </a:xfrm>
            <a:custGeom>
              <a:avLst/>
              <a:gdLst/>
              <a:ahLst/>
              <a:cxnLst/>
              <a:rect l="l" t="t" r="r" b="b"/>
              <a:pathLst>
                <a:path w="14211" h="9941" extrusionOk="0">
                  <a:moveTo>
                    <a:pt x="13743" y="0"/>
                  </a:moveTo>
                  <a:lnTo>
                    <a:pt x="0" y="667"/>
                  </a:lnTo>
                  <a:lnTo>
                    <a:pt x="467" y="9941"/>
                  </a:lnTo>
                  <a:lnTo>
                    <a:pt x="14210" y="9274"/>
                  </a:lnTo>
                  <a:lnTo>
                    <a:pt x="1374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1"/>
            <p:cNvSpPr/>
            <p:nvPr/>
          </p:nvSpPr>
          <p:spPr>
            <a:xfrm>
              <a:off x="1843150" y="1828425"/>
              <a:ext cx="342775" cy="152625"/>
            </a:xfrm>
            <a:custGeom>
              <a:avLst/>
              <a:gdLst/>
              <a:ahLst/>
              <a:cxnLst/>
              <a:rect l="l" t="t" r="r" b="b"/>
              <a:pathLst>
                <a:path w="13711" h="6105" extrusionOk="0">
                  <a:moveTo>
                    <a:pt x="13710" y="0"/>
                  </a:moveTo>
                  <a:lnTo>
                    <a:pt x="13710" y="0"/>
                  </a:lnTo>
                  <a:cubicBezTo>
                    <a:pt x="13544" y="134"/>
                    <a:pt x="13377" y="267"/>
                    <a:pt x="13210" y="434"/>
                  </a:cubicBezTo>
                  <a:lnTo>
                    <a:pt x="11809" y="1668"/>
                  </a:lnTo>
                  <a:cubicBezTo>
                    <a:pt x="10654" y="2724"/>
                    <a:pt x="9042" y="4172"/>
                    <a:pt x="7295" y="5786"/>
                  </a:cubicBezTo>
                  <a:lnTo>
                    <a:pt x="7295" y="5786"/>
                  </a:lnTo>
                  <a:lnTo>
                    <a:pt x="7273" y="5771"/>
                  </a:lnTo>
                  <a:cubicBezTo>
                    <a:pt x="5271" y="4337"/>
                    <a:pt x="3470" y="3036"/>
                    <a:pt x="2136" y="2135"/>
                  </a:cubicBezTo>
                  <a:lnTo>
                    <a:pt x="601" y="1034"/>
                  </a:lnTo>
                  <a:cubicBezTo>
                    <a:pt x="401" y="901"/>
                    <a:pt x="201" y="767"/>
                    <a:pt x="1" y="667"/>
                  </a:cubicBezTo>
                  <a:lnTo>
                    <a:pt x="1" y="667"/>
                  </a:lnTo>
                  <a:cubicBezTo>
                    <a:pt x="167" y="834"/>
                    <a:pt x="334" y="968"/>
                    <a:pt x="534" y="1101"/>
                  </a:cubicBezTo>
                  <a:lnTo>
                    <a:pt x="2069" y="2268"/>
                  </a:lnTo>
                  <a:cubicBezTo>
                    <a:pt x="3370" y="3202"/>
                    <a:pt x="5138" y="4503"/>
                    <a:pt x="7139" y="5938"/>
                  </a:cubicBezTo>
                  <a:lnTo>
                    <a:pt x="7239" y="6038"/>
                  </a:lnTo>
                  <a:lnTo>
                    <a:pt x="7306" y="6105"/>
                  </a:lnTo>
                  <a:lnTo>
                    <a:pt x="7373" y="6038"/>
                  </a:lnTo>
                  <a:cubicBezTo>
                    <a:pt x="9141" y="4370"/>
                    <a:pt x="10742" y="2902"/>
                    <a:pt x="11876" y="1801"/>
                  </a:cubicBezTo>
                  <a:lnTo>
                    <a:pt x="13243" y="501"/>
                  </a:lnTo>
                  <a:cubicBezTo>
                    <a:pt x="13410" y="334"/>
                    <a:pt x="13577" y="167"/>
                    <a:pt x="1371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1"/>
            <p:cNvSpPr/>
            <p:nvPr/>
          </p:nvSpPr>
          <p:spPr>
            <a:xfrm>
              <a:off x="1854000" y="1931825"/>
              <a:ext cx="110925" cy="145125"/>
            </a:xfrm>
            <a:custGeom>
              <a:avLst/>
              <a:gdLst/>
              <a:ahLst/>
              <a:cxnLst/>
              <a:rect l="l" t="t" r="r" b="b"/>
              <a:pathLst>
                <a:path w="4437" h="5805" extrusionOk="0">
                  <a:moveTo>
                    <a:pt x="4437" y="0"/>
                  </a:moveTo>
                  <a:cubicBezTo>
                    <a:pt x="3603" y="901"/>
                    <a:pt x="2836" y="1835"/>
                    <a:pt x="2135" y="2836"/>
                  </a:cubicBezTo>
                  <a:cubicBezTo>
                    <a:pt x="1368" y="3770"/>
                    <a:pt x="634" y="4771"/>
                    <a:pt x="0" y="5805"/>
                  </a:cubicBezTo>
                  <a:cubicBezTo>
                    <a:pt x="834" y="4904"/>
                    <a:pt x="1601" y="3937"/>
                    <a:pt x="2302" y="2969"/>
                  </a:cubicBezTo>
                  <a:cubicBezTo>
                    <a:pt x="3069" y="2002"/>
                    <a:pt x="3770" y="1001"/>
                    <a:pt x="443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1"/>
            <p:cNvSpPr/>
            <p:nvPr/>
          </p:nvSpPr>
          <p:spPr>
            <a:xfrm>
              <a:off x="2079150" y="1922650"/>
              <a:ext cx="118450" cy="136800"/>
            </a:xfrm>
            <a:custGeom>
              <a:avLst/>
              <a:gdLst/>
              <a:ahLst/>
              <a:cxnLst/>
              <a:rect l="l" t="t" r="r" b="b"/>
              <a:pathLst>
                <a:path w="4738" h="5472" extrusionOk="0">
                  <a:moveTo>
                    <a:pt x="1" y="1"/>
                  </a:moveTo>
                  <a:lnTo>
                    <a:pt x="1" y="1"/>
                  </a:lnTo>
                  <a:cubicBezTo>
                    <a:pt x="701" y="1001"/>
                    <a:pt x="1468" y="1935"/>
                    <a:pt x="2269" y="2803"/>
                  </a:cubicBezTo>
                  <a:cubicBezTo>
                    <a:pt x="3036" y="3737"/>
                    <a:pt x="3870" y="4637"/>
                    <a:pt x="4737" y="5471"/>
                  </a:cubicBezTo>
                  <a:cubicBezTo>
                    <a:pt x="4037" y="4504"/>
                    <a:pt x="3270" y="3570"/>
                    <a:pt x="2436" y="2669"/>
                  </a:cubicBezTo>
                  <a:cubicBezTo>
                    <a:pt x="1669" y="1735"/>
                    <a:pt x="868" y="835"/>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1"/>
            <p:cNvSpPr/>
            <p:nvPr/>
          </p:nvSpPr>
          <p:spPr>
            <a:xfrm>
              <a:off x="2607875" y="2619400"/>
              <a:ext cx="2162125" cy="876900"/>
            </a:xfrm>
            <a:custGeom>
              <a:avLst/>
              <a:gdLst/>
              <a:ahLst/>
              <a:cxnLst/>
              <a:rect l="l" t="t" r="r" b="b"/>
              <a:pathLst>
                <a:path w="86485" h="35076" extrusionOk="0">
                  <a:moveTo>
                    <a:pt x="34962" y="0"/>
                  </a:moveTo>
                  <a:cubicBezTo>
                    <a:pt x="32508" y="0"/>
                    <a:pt x="30060" y="426"/>
                    <a:pt x="27753" y="1318"/>
                  </a:cubicBezTo>
                  <a:cubicBezTo>
                    <a:pt x="21149" y="3887"/>
                    <a:pt x="16078" y="10391"/>
                    <a:pt x="15745" y="17463"/>
                  </a:cubicBezTo>
                  <a:cubicBezTo>
                    <a:pt x="15262" y="17411"/>
                    <a:pt x="14778" y="17386"/>
                    <a:pt x="14296" y="17386"/>
                  </a:cubicBezTo>
                  <a:cubicBezTo>
                    <a:pt x="11049" y="17386"/>
                    <a:pt x="7864" y="18545"/>
                    <a:pt x="5337" y="20665"/>
                  </a:cubicBezTo>
                  <a:cubicBezTo>
                    <a:pt x="5271" y="20732"/>
                    <a:pt x="5171" y="20832"/>
                    <a:pt x="5070" y="20899"/>
                  </a:cubicBezTo>
                  <a:cubicBezTo>
                    <a:pt x="0" y="25669"/>
                    <a:pt x="3503" y="34242"/>
                    <a:pt x="10508" y="34308"/>
                  </a:cubicBezTo>
                  <a:lnTo>
                    <a:pt x="81558" y="35076"/>
                  </a:lnTo>
                  <a:cubicBezTo>
                    <a:pt x="81571" y="35076"/>
                    <a:pt x="81583" y="35076"/>
                    <a:pt x="81595" y="35076"/>
                  </a:cubicBezTo>
                  <a:cubicBezTo>
                    <a:pt x="85335" y="35076"/>
                    <a:pt x="86484" y="29934"/>
                    <a:pt x="83026" y="28438"/>
                  </a:cubicBezTo>
                  <a:lnTo>
                    <a:pt x="82959" y="28404"/>
                  </a:lnTo>
                  <a:cubicBezTo>
                    <a:pt x="81797" y="27931"/>
                    <a:pt x="80574" y="27699"/>
                    <a:pt x="79358" y="27699"/>
                  </a:cubicBezTo>
                  <a:cubicBezTo>
                    <a:pt x="77573" y="27699"/>
                    <a:pt x="75801" y="28199"/>
                    <a:pt x="74253" y="29171"/>
                  </a:cubicBezTo>
                  <a:cubicBezTo>
                    <a:pt x="73029" y="23988"/>
                    <a:pt x="68422" y="20738"/>
                    <a:pt x="63573" y="20738"/>
                  </a:cubicBezTo>
                  <a:cubicBezTo>
                    <a:pt x="61682" y="20738"/>
                    <a:pt x="59753" y="21233"/>
                    <a:pt x="57975" y="22300"/>
                  </a:cubicBezTo>
                  <a:cubicBezTo>
                    <a:pt x="57274" y="15261"/>
                    <a:pt x="53705" y="8423"/>
                    <a:pt x="47968" y="4220"/>
                  </a:cubicBezTo>
                  <a:cubicBezTo>
                    <a:pt x="44202" y="1500"/>
                    <a:pt x="39571" y="0"/>
                    <a:pt x="3496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1"/>
            <p:cNvSpPr/>
            <p:nvPr/>
          </p:nvSpPr>
          <p:spPr>
            <a:xfrm>
              <a:off x="3406775" y="3033650"/>
              <a:ext cx="26700" cy="2325"/>
            </a:xfrm>
            <a:custGeom>
              <a:avLst/>
              <a:gdLst/>
              <a:ahLst/>
              <a:cxnLst/>
              <a:rect l="l" t="t" r="r" b="b"/>
              <a:pathLst>
                <a:path w="1068" h="93" extrusionOk="0">
                  <a:moveTo>
                    <a:pt x="547" y="1"/>
                  </a:moveTo>
                  <a:cubicBezTo>
                    <a:pt x="367" y="1"/>
                    <a:pt x="184" y="9"/>
                    <a:pt x="0" y="26"/>
                  </a:cubicBezTo>
                  <a:cubicBezTo>
                    <a:pt x="167" y="92"/>
                    <a:pt x="367" y="92"/>
                    <a:pt x="534" y="92"/>
                  </a:cubicBezTo>
                  <a:cubicBezTo>
                    <a:pt x="734" y="92"/>
                    <a:pt x="901" y="92"/>
                    <a:pt x="1068" y="26"/>
                  </a:cubicBezTo>
                  <a:cubicBezTo>
                    <a:pt x="901" y="9"/>
                    <a:pt x="726" y="1"/>
                    <a:pt x="54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1"/>
            <p:cNvSpPr/>
            <p:nvPr/>
          </p:nvSpPr>
          <p:spPr>
            <a:xfrm>
              <a:off x="4625150" y="3347850"/>
              <a:ext cx="287725" cy="131750"/>
            </a:xfrm>
            <a:custGeom>
              <a:avLst/>
              <a:gdLst/>
              <a:ahLst/>
              <a:cxnLst/>
              <a:rect l="l" t="t" r="r" b="b"/>
              <a:pathLst>
                <a:path w="11509" h="5270" extrusionOk="0">
                  <a:moveTo>
                    <a:pt x="167" y="0"/>
                  </a:moveTo>
                  <a:lnTo>
                    <a:pt x="0" y="4837"/>
                  </a:lnTo>
                  <a:lnTo>
                    <a:pt x="367" y="4870"/>
                  </a:lnTo>
                  <a:cubicBezTo>
                    <a:pt x="1668" y="4972"/>
                    <a:pt x="6069" y="5269"/>
                    <a:pt x="8576" y="5269"/>
                  </a:cubicBezTo>
                  <a:cubicBezTo>
                    <a:pt x="9348" y="5269"/>
                    <a:pt x="9940" y="5241"/>
                    <a:pt x="10207" y="5170"/>
                  </a:cubicBezTo>
                  <a:cubicBezTo>
                    <a:pt x="11508" y="4803"/>
                    <a:pt x="6271" y="3469"/>
                    <a:pt x="6271" y="3469"/>
                  </a:cubicBezTo>
                  <a:lnTo>
                    <a:pt x="6338" y="167"/>
                  </a:lnTo>
                  <a:lnTo>
                    <a:pt x="167"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1"/>
            <p:cNvSpPr/>
            <p:nvPr/>
          </p:nvSpPr>
          <p:spPr>
            <a:xfrm>
              <a:off x="4625150" y="3453750"/>
              <a:ext cx="266050" cy="25350"/>
            </a:xfrm>
            <a:custGeom>
              <a:avLst/>
              <a:gdLst/>
              <a:ahLst/>
              <a:cxnLst/>
              <a:rect l="l" t="t" r="r" b="b"/>
              <a:pathLst>
                <a:path w="10642" h="1014" extrusionOk="0">
                  <a:moveTo>
                    <a:pt x="8806" y="0"/>
                  </a:moveTo>
                  <a:cubicBezTo>
                    <a:pt x="8473" y="0"/>
                    <a:pt x="8239" y="768"/>
                    <a:pt x="8239" y="768"/>
                  </a:cubicBezTo>
                  <a:lnTo>
                    <a:pt x="0" y="467"/>
                  </a:lnTo>
                  <a:lnTo>
                    <a:pt x="0" y="601"/>
                  </a:lnTo>
                  <a:cubicBezTo>
                    <a:pt x="2053" y="844"/>
                    <a:pt x="5846" y="1014"/>
                    <a:pt x="8243" y="1014"/>
                  </a:cubicBezTo>
                  <a:cubicBezTo>
                    <a:pt x="9468" y="1014"/>
                    <a:pt x="10329" y="969"/>
                    <a:pt x="10408" y="868"/>
                  </a:cubicBezTo>
                  <a:cubicBezTo>
                    <a:pt x="10641" y="567"/>
                    <a:pt x="8806" y="0"/>
                    <a:pt x="88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1"/>
            <p:cNvSpPr/>
            <p:nvPr/>
          </p:nvSpPr>
          <p:spPr>
            <a:xfrm>
              <a:off x="4622650" y="3464600"/>
              <a:ext cx="224350" cy="8350"/>
            </a:xfrm>
            <a:custGeom>
              <a:avLst/>
              <a:gdLst/>
              <a:ahLst/>
              <a:cxnLst/>
              <a:rect l="l" t="t" r="r" b="b"/>
              <a:pathLst>
                <a:path w="8974" h="334" extrusionOk="0">
                  <a:moveTo>
                    <a:pt x="0" y="0"/>
                  </a:moveTo>
                  <a:lnTo>
                    <a:pt x="100" y="67"/>
                  </a:lnTo>
                  <a:lnTo>
                    <a:pt x="434" y="67"/>
                  </a:lnTo>
                  <a:lnTo>
                    <a:pt x="1534" y="133"/>
                  </a:lnTo>
                  <a:lnTo>
                    <a:pt x="434" y="33"/>
                  </a:lnTo>
                  <a:lnTo>
                    <a:pt x="133" y="0"/>
                  </a:lnTo>
                  <a:close/>
                  <a:moveTo>
                    <a:pt x="1535" y="133"/>
                  </a:moveTo>
                  <a:lnTo>
                    <a:pt x="1535" y="133"/>
                  </a:lnTo>
                  <a:cubicBezTo>
                    <a:pt x="2502" y="167"/>
                    <a:pt x="3803" y="267"/>
                    <a:pt x="5270" y="300"/>
                  </a:cubicBezTo>
                  <a:cubicBezTo>
                    <a:pt x="6705" y="334"/>
                    <a:pt x="8039" y="334"/>
                    <a:pt x="8973" y="334"/>
                  </a:cubicBezTo>
                  <a:cubicBezTo>
                    <a:pt x="8039" y="334"/>
                    <a:pt x="6705" y="334"/>
                    <a:pt x="5270" y="267"/>
                  </a:cubicBezTo>
                  <a:cubicBezTo>
                    <a:pt x="3803" y="234"/>
                    <a:pt x="2502" y="167"/>
                    <a:pt x="1535" y="133"/>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1"/>
            <p:cNvSpPr/>
            <p:nvPr/>
          </p:nvSpPr>
          <p:spPr>
            <a:xfrm>
              <a:off x="4831125" y="3451250"/>
              <a:ext cx="16700" cy="24200"/>
            </a:xfrm>
            <a:custGeom>
              <a:avLst/>
              <a:gdLst/>
              <a:ahLst/>
              <a:cxnLst/>
              <a:rect l="l" t="t" r="r" b="b"/>
              <a:pathLst>
                <a:path w="668" h="968" extrusionOk="0">
                  <a:moveTo>
                    <a:pt x="667" y="0"/>
                  </a:moveTo>
                  <a:lnTo>
                    <a:pt x="667" y="0"/>
                  </a:lnTo>
                  <a:cubicBezTo>
                    <a:pt x="467" y="67"/>
                    <a:pt x="301" y="200"/>
                    <a:pt x="200" y="401"/>
                  </a:cubicBezTo>
                  <a:cubicBezTo>
                    <a:pt x="67" y="534"/>
                    <a:pt x="0" y="768"/>
                    <a:pt x="0" y="968"/>
                  </a:cubicBezTo>
                  <a:cubicBezTo>
                    <a:pt x="67" y="768"/>
                    <a:pt x="134" y="601"/>
                    <a:pt x="234" y="434"/>
                  </a:cubicBezTo>
                  <a:cubicBezTo>
                    <a:pt x="367" y="267"/>
                    <a:pt x="501" y="134"/>
                    <a:pt x="6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1"/>
            <p:cNvSpPr/>
            <p:nvPr/>
          </p:nvSpPr>
          <p:spPr>
            <a:xfrm>
              <a:off x="4786100" y="3437900"/>
              <a:ext cx="9175" cy="12525"/>
            </a:xfrm>
            <a:custGeom>
              <a:avLst/>
              <a:gdLst/>
              <a:ahLst/>
              <a:cxnLst/>
              <a:rect l="l" t="t" r="r" b="b"/>
              <a:pathLst>
                <a:path w="367" h="501" extrusionOk="0">
                  <a:moveTo>
                    <a:pt x="367" y="1"/>
                  </a:moveTo>
                  <a:cubicBezTo>
                    <a:pt x="334" y="1"/>
                    <a:pt x="267" y="101"/>
                    <a:pt x="167" y="234"/>
                  </a:cubicBezTo>
                  <a:cubicBezTo>
                    <a:pt x="67" y="368"/>
                    <a:pt x="0" y="501"/>
                    <a:pt x="33" y="501"/>
                  </a:cubicBezTo>
                  <a:cubicBezTo>
                    <a:pt x="33" y="501"/>
                    <a:pt x="133" y="434"/>
                    <a:pt x="234" y="301"/>
                  </a:cubicBezTo>
                  <a:cubicBezTo>
                    <a:pt x="300" y="134"/>
                    <a:pt x="367" y="34"/>
                    <a:pt x="3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1"/>
            <p:cNvSpPr/>
            <p:nvPr/>
          </p:nvSpPr>
          <p:spPr>
            <a:xfrm>
              <a:off x="4773575" y="3435175"/>
              <a:ext cx="10875" cy="8600"/>
            </a:xfrm>
            <a:custGeom>
              <a:avLst/>
              <a:gdLst/>
              <a:ahLst/>
              <a:cxnLst/>
              <a:rect l="l" t="t" r="r" b="b"/>
              <a:pathLst>
                <a:path w="435" h="344" extrusionOk="0">
                  <a:moveTo>
                    <a:pt x="392" y="1"/>
                  </a:moveTo>
                  <a:cubicBezTo>
                    <a:pt x="366" y="1"/>
                    <a:pt x="283" y="61"/>
                    <a:pt x="201" y="143"/>
                  </a:cubicBezTo>
                  <a:cubicBezTo>
                    <a:pt x="67" y="243"/>
                    <a:pt x="1" y="343"/>
                    <a:pt x="34" y="343"/>
                  </a:cubicBezTo>
                  <a:cubicBezTo>
                    <a:pt x="34" y="343"/>
                    <a:pt x="134" y="310"/>
                    <a:pt x="234" y="210"/>
                  </a:cubicBezTo>
                  <a:cubicBezTo>
                    <a:pt x="334" y="110"/>
                    <a:pt x="434" y="43"/>
                    <a:pt x="401" y="10"/>
                  </a:cubicBezTo>
                  <a:cubicBezTo>
                    <a:pt x="401" y="4"/>
                    <a:pt x="398" y="1"/>
                    <a:pt x="3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1"/>
            <p:cNvSpPr/>
            <p:nvPr/>
          </p:nvSpPr>
          <p:spPr>
            <a:xfrm>
              <a:off x="4766900" y="3428100"/>
              <a:ext cx="15875" cy="2325"/>
            </a:xfrm>
            <a:custGeom>
              <a:avLst/>
              <a:gdLst/>
              <a:ahLst/>
              <a:cxnLst/>
              <a:rect l="l" t="t" r="r" b="b"/>
              <a:pathLst>
                <a:path w="635" h="93" extrusionOk="0">
                  <a:moveTo>
                    <a:pt x="151" y="1"/>
                  </a:moveTo>
                  <a:cubicBezTo>
                    <a:pt x="101" y="1"/>
                    <a:pt x="51" y="9"/>
                    <a:pt x="1" y="26"/>
                  </a:cubicBezTo>
                  <a:cubicBezTo>
                    <a:pt x="101" y="59"/>
                    <a:pt x="201" y="92"/>
                    <a:pt x="301" y="92"/>
                  </a:cubicBezTo>
                  <a:cubicBezTo>
                    <a:pt x="401" y="92"/>
                    <a:pt x="535" y="92"/>
                    <a:pt x="635" y="59"/>
                  </a:cubicBezTo>
                  <a:cubicBezTo>
                    <a:pt x="564" y="35"/>
                    <a:pt x="493" y="12"/>
                    <a:pt x="411" y="12"/>
                  </a:cubicBezTo>
                  <a:cubicBezTo>
                    <a:pt x="376" y="12"/>
                    <a:pt x="340" y="16"/>
                    <a:pt x="301" y="26"/>
                  </a:cubicBezTo>
                  <a:cubicBezTo>
                    <a:pt x="251" y="9"/>
                    <a:pt x="201" y="1"/>
                    <a:pt x="1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1"/>
            <p:cNvSpPr/>
            <p:nvPr/>
          </p:nvSpPr>
          <p:spPr>
            <a:xfrm>
              <a:off x="4764400" y="3418725"/>
              <a:ext cx="18375" cy="3075"/>
            </a:xfrm>
            <a:custGeom>
              <a:avLst/>
              <a:gdLst/>
              <a:ahLst/>
              <a:cxnLst/>
              <a:rect l="l" t="t" r="r" b="b"/>
              <a:pathLst>
                <a:path w="735" h="123" extrusionOk="0">
                  <a:moveTo>
                    <a:pt x="1" y="0"/>
                  </a:moveTo>
                  <a:cubicBezTo>
                    <a:pt x="101" y="67"/>
                    <a:pt x="201" y="100"/>
                    <a:pt x="334" y="100"/>
                  </a:cubicBezTo>
                  <a:cubicBezTo>
                    <a:pt x="390" y="114"/>
                    <a:pt x="445" y="122"/>
                    <a:pt x="500" y="122"/>
                  </a:cubicBezTo>
                  <a:cubicBezTo>
                    <a:pt x="578" y="122"/>
                    <a:pt x="656" y="106"/>
                    <a:pt x="735" y="67"/>
                  </a:cubicBezTo>
                  <a:cubicBezTo>
                    <a:pt x="601" y="34"/>
                    <a:pt x="468" y="34"/>
                    <a:pt x="368" y="34"/>
                  </a:cubicBezTo>
                  <a:cubicBezTo>
                    <a:pt x="234" y="0"/>
                    <a:pt x="101"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1"/>
            <p:cNvSpPr/>
            <p:nvPr/>
          </p:nvSpPr>
          <p:spPr>
            <a:xfrm>
              <a:off x="4791925" y="3423950"/>
              <a:ext cx="30050" cy="15650"/>
            </a:xfrm>
            <a:custGeom>
              <a:avLst/>
              <a:gdLst/>
              <a:ahLst/>
              <a:cxnLst/>
              <a:rect l="l" t="t" r="r" b="b"/>
              <a:pathLst>
                <a:path w="1202" h="626" extrusionOk="0">
                  <a:moveTo>
                    <a:pt x="808" y="70"/>
                  </a:moveTo>
                  <a:cubicBezTo>
                    <a:pt x="906" y="70"/>
                    <a:pt x="1004" y="86"/>
                    <a:pt x="1101" y="125"/>
                  </a:cubicBezTo>
                  <a:cubicBezTo>
                    <a:pt x="1135" y="192"/>
                    <a:pt x="1135" y="258"/>
                    <a:pt x="1068" y="292"/>
                  </a:cubicBezTo>
                  <a:cubicBezTo>
                    <a:pt x="968" y="325"/>
                    <a:pt x="901" y="358"/>
                    <a:pt x="834" y="392"/>
                  </a:cubicBezTo>
                  <a:cubicBezTo>
                    <a:pt x="701" y="425"/>
                    <a:pt x="534" y="459"/>
                    <a:pt x="401" y="492"/>
                  </a:cubicBezTo>
                  <a:cubicBezTo>
                    <a:pt x="294" y="507"/>
                    <a:pt x="201" y="515"/>
                    <a:pt x="132" y="520"/>
                  </a:cubicBezTo>
                  <a:lnTo>
                    <a:pt x="132" y="520"/>
                  </a:lnTo>
                  <a:cubicBezTo>
                    <a:pt x="177" y="442"/>
                    <a:pt x="222" y="359"/>
                    <a:pt x="267" y="292"/>
                  </a:cubicBezTo>
                  <a:cubicBezTo>
                    <a:pt x="367" y="192"/>
                    <a:pt x="468" y="125"/>
                    <a:pt x="601" y="92"/>
                  </a:cubicBezTo>
                  <a:cubicBezTo>
                    <a:pt x="670" y="78"/>
                    <a:pt x="739" y="70"/>
                    <a:pt x="808" y="70"/>
                  </a:cubicBezTo>
                  <a:close/>
                  <a:moveTo>
                    <a:pt x="764" y="1"/>
                  </a:moveTo>
                  <a:cubicBezTo>
                    <a:pt x="554" y="1"/>
                    <a:pt x="361" y="89"/>
                    <a:pt x="234" y="258"/>
                  </a:cubicBezTo>
                  <a:cubicBezTo>
                    <a:pt x="168" y="358"/>
                    <a:pt x="101" y="424"/>
                    <a:pt x="68" y="523"/>
                  </a:cubicBezTo>
                  <a:lnTo>
                    <a:pt x="68" y="523"/>
                  </a:lnTo>
                  <a:cubicBezTo>
                    <a:pt x="25" y="525"/>
                    <a:pt x="1" y="525"/>
                    <a:pt x="1" y="525"/>
                  </a:cubicBezTo>
                  <a:cubicBezTo>
                    <a:pt x="23" y="531"/>
                    <a:pt x="45" y="535"/>
                    <a:pt x="67" y="539"/>
                  </a:cubicBezTo>
                  <a:lnTo>
                    <a:pt x="67" y="539"/>
                  </a:lnTo>
                  <a:cubicBezTo>
                    <a:pt x="67" y="568"/>
                    <a:pt x="67" y="597"/>
                    <a:pt x="67" y="625"/>
                  </a:cubicBezTo>
                  <a:cubicBezTo>
                    <a:pt x="84" y="601"/>
                    <a:pt x="100" y="574"/>
                    <a:pt x="117" y="546"/>
                  </a:cubicBezTo>
                  <a:lnTo>
                    <a:pt x="117" y="546"/>
                  </a:lnTo>
                  <a:cubicBezTo>
                    <a:pt x="146" y="549"/>
                    <a:pt x="175" y="550"/>
                    <a:pt x="205" y="550"/>
                  </a:cubicBezTo>
                  <a:cubicBezTo>
                    <a:pt x="276" y="550"/>
                    <a:pt x="351" y="542"/>
                    <a:pt x="434" y="525"/>
                  </a:cubicBezTo>
                  <a:cubicBezTo>
                    <a:pt x="568" y="525"/>
                    <a:pt x="701" y="492"/>
                    <a:pt x="834" y="459"/>
                  </a:cubicBezTo>
                  <a:cubicBezTo>
                    <a:pt x="935" y="425"/>
                    <a:pt x="1001" y="392"/>
                    <a:pt x="1068" y="358"/>
                  </a:cubicBezTo>
                  <a:cubicBezTo>
                    <a:pt x="1135" y="325"/>
                    <a:pt x="1168" y="292"/>
                    <a:pt x="1168" y="258"/>
                  </a:cubicBezTo>
                  <a:cubicBezTo>
                    <a:pt x="1201" y="192"/>
                    <a:pt x="1168" y="125"/>
                    <a:pt x="1135" y="92"/>
                  </a:cubicBezTo>
                  <a:cubicBezTo>
                    <a:pt x="1012" y="30"/>
                    <a:pt x="886" y="1"/>
                    <a:pt x="76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1"/>
            <p:cNvSpPr/>
            <p:nvPr/>
          </p:nvSpPr>
          <p:spPr>
            <a:xfrm>
              <a:off x="4781925" y="3418725"/>
              <a:ext cx="14200" cy="20025"/>
            </a:xfrm>
            <a:custGeom>
              <a:avLst/>
              <a:gdLst/>
              <a:ahLst/>
              <a:cxnLst/>
              <a:rect l="l" t="t" r="r" b="b"/>
              <a:pathLst>
                <a:path w="568" h="801" extrusionOk="0">
                  <a:moveTo>
                    <a:pt x="134" y="0"/>
                  </a:moveTo>
                  <a:cubicBezTo>
                    <a:pt x="34" y="34"/>
                    <a:pt x="0" y="100"/>
                    <a:pt x="0" y="201"/>
                  </a:cubicBezTo>
                  <a:cubicBezTo>
                    <a:pt x="0" y="234"/>
                    <a:pt x="34" y="301"/>
                    <a:pt x="67" y="367"/>
                  </a:cubicBezTo>
                  <a:cubicBezTo>
                    <a:pt x="100" y="467"/>
                    <a:pt x="167" y="534"/>
                    <a:pt x="234" y="601"/>
                  </a:cubicBezTo>
                  <a:cubicBezTo>
                    <a:pt x="300" y="668"/>
                    <a:pt x="367" y="734"/>
                    <a:pt x="467" y="768"/>
                  </a:cubicBezTo>
                  <a:cubicBezTo>
                    <a:pt x="467" y="768"/>
                    <a:pt x="401" y="701"/>
                    <a:pt x="300" y="567"/>
                  </a:cubicBezTo>
                  <a:cubicBezTo>
                    <a:pt x="234" y="501"/>
                    <a:pt x="167" y="401"/>
                    <a:pt x="134" y="334"/>
                  </a:cubicBezTo>
                  <a:cubicBezTo>
                    <a:pt x="67" y="234"/>
                    <a:pt x="34" y="100"/>
                    <a:pt x="134" y="67"/>
                  </a:cubicBezTo>
                  <a:cubicBezTo>
                    <a:pt x="200" y="67"/>
                    <a:pt x="334" y="167"/>
                    <a:pt x="401" y="267"/>
                  </a:cubicBezTo>
                  <a:cubicBezTo>
                    <a:pt x="434" y="334"/>
                    <a:pt x="467" y="434"/>
                    <a:pt x="501" y="501"/>
                  </a:cubicBezTo>
                  <a:cubicBezTo>
                    <a:pt x="501" y="601"/>
                    <a:pt x="501" y="701"/>
                    <a:pt x="501" y="801"/>
                  </a:cubicBezTo>
                  <a:cubicBezTo>
                    <a:pt x="567" y="701"/>
                    <a:pt x="567" y="601"/>
                    <a:pt x="567" y="501"/>
                  </a:cubicBezTo>
                  <a:cubicBezTo>
                    <a:pt x="534" y="401"/>
                    <a:pt x="501" y="301"/>
                    <a:pt x="467" y="201"/>
                  </a:cubicBezTo>
                  <a:cubicBezTo>
                    <a:pt x="401" y="100"/>
                    <a:pt x="267" y="0"/>
                    <a:pt x="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1"/>
            <p:cNvSpPr/>
            <p:nvPr/>
          </p:nvSpPr>
          <p:spPr>
            <a:xfrm>
              <a:off x="4627650" y="3422050"/>
              <a:ext cx="53400" cy="45900"/>
            </a:xfrm>
            <a:custGeom>
              <a:avLst/>
              <a:gdLst/>
              <a:ahLst/>
              <a:cxnLst/>
              <a:rect l="l" t="t" r="r" b="b"/>
              <a:pathLst>
                <a:path w="2136" h="1836" extrusionOk="0">
                  <a:moveTo>
                    <a:pt x="100" y="1"/>
                  </a:moveTo>
                  <a:cubicBezTo>
                    <a:pt x="67" y="1"/>
                    <a:pt x="34" y="1"/>
                    <a:pt x="0" y="34"/>
                  </a:cubicBezTo>
                  <a:cubicBezTo>
                    <a:pt x="0" y="34"/>
                    <a:pt x="167" y="34"/>
                    <a:pt x="434" y="68"/>
                  </a:cubicBezTo>
                  <a:cubicBezTo>
                    <a:pt x="1201" y="168"/>
                    <a:pt x="1801" y="668"/>
                    <a:pt x="2035" y="1402"/>
                  </a:cubicBezTo>
                  <a:cubicBezTo>
                    <a:pt x="2068" y="1535"/>
                    <a:pt x="2102" y="1702"/>
                    <a:pt x="2135" y="1835"/>
                  </a:cubicBezTo>
                  <a:cubicBezTo>
                    <a:pt x="2135" y="1802"/>
                    <a:pt x="2135" y="1769"/>
                    <a:pt x="2135" y="1702"/>
                  </a:cubicBezTo>
                  <a:cubicBezTo>
                    <a:pt x="2135" y="1602"/>
                    <a:pt x="2102" y="1502"/>
                    <a:pt x="2068" y="1368"/>
                  </a:cubicBezTo>
                  <a:cubicBezTo>
                    <a:pt x="1968" y="1002"/>
                    <a:pt x="1768" y="668"/>
                    <a:pt x="1468" y="434"/>
                  </a:cubicBezTo>
                  <a:cubicBezTo>
                    <a:pt x="1168" y="201"/>
                    <a:pt x="834" y="34"/>
                    <a:pt x="4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1"/>
            <p:cNvSpPr/>
            <p:nvPr/>
          </p:nvSpPr>
          <p:spPr>
            <a:xfrm>
              <a:off x="4642650" y="3358675"/>
              <a:ext cx="3375" cy="63400"/>
            </a:xfrm>
            <a:custGeom>
              <a:avLst/>
              <a:gdLst/>
              <a:ahLst/>
              <a:cxnLst/>
              <a:rect l="l" t="t" r="r" b="b"/>
              <a:pathLst>
                <a:path w="135" h="2536" extrusionOk="0">
                  <a:moveTo>
                    <a:pt x="101" y="1"/>
                  </a:moveTo>
                  <a:cubicBezTo>
                    <a:pt x="34" y="434"/>
                    <a:pt x="34" y="835"/>
                    <a:pt x="1" y="1268"/>
                  </a:cubicBezTo>
                  <a:cubicBezTo>
                    <a:pt x="1" y="1702"/>
                    <a:pt x="1" y="2102"/>
                    <a:pt x="1" y="2536"/>
                  </a:cubicBezTo>
                  <a:cubicBezTo>
                    <a:pt x="67" y="2102"/>
                    <a:pt x="101" y="1702"/>
                    <a:pt x="101" y="1268"/>
                  </a:cubicBezTo>
                  <a:cubicBezTo>
                    <a:pt x="134" y="835"/>
                    <a:pt x="134" y="434"/>
                    <a:pt x="1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1"/>
            <p:cNvSpPr/>
            <p:nvPr/>
          </p:nvSpPr>
          <p:spPr>
            <a:xfrm>
              <a:off x="4701025" y="3454225"/>
              <a:ext cx="45050" cy="3425"/>
            </a:xfrm>
            <a:custGeom>
              <a:avLst/>
              <a:gdLst/>
              <a:ahLst/>
              <a:cxnLst/>
              <a:rect l="l" t="t" r="r" b="b"/>
              <a:pathLst>
                <a:path w="1802" h="137" extrusionOk="0">
                  <a:moveTo>
                    <a:pt x="102" y="1"/>
                  </a:moveTo>
                  <a:cubicBezTo>
                    <a:pt x="38" y="1"/>
                    <a:pt x="1" y="5"/>
                    <a:pt x="1" y="15"/>
                  </a:cubicBezTo>
                  <a:cubicBezTo>
                    <a:pt x="301" y="81"/>
                    <a:pt x="601" y="115"/>
                    <a:pt x="901" y="115"/>
                  </a:cubicBezTo>
                  <a:cubicBezTo>
                    <a:pt x="1026" y="129"/>
                    <a:pt x="1150" y="137"/>
                    <a:pt x="1274" y="137"/>
                  </a:cubicBezTo>
                  <a:cubicBezTo>
                    <a:pt x="1450" y="137"/>
                    <a:pt x="1626" y="121"/>
                    <a:pt x="1802" y="81"/>
                  </a:cubicBezTo>
                  <a:cubicBezTo>
                    <a:pt x="1802" y="81"/>
                    <a:pt x="1402" y="81"/>
                    <a:pt x="901" y="48"/>
                  </a:cubicBezTo>
                  <a:cubicBezTo>
                    <a:pt x="571" y="25"/>
                    <a:pt x="258" y="1"/>
                    <a:pt x="1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1"/>
            <p:cNvSpPr/>
            <p:nvPr/>
          </p:nvSpPr>
          <p:spPr>
            <a:xfrm>
              <a:off x="4671000" y="3453525"/>
              <a:ext cx="4200" cy="8575"/>
            </a:xfrm>
            <a:custGeom>
              <a:avLst/>
              <a:gdLst/>
              <a:ahLst/>
              <a:cxnLst/>
              <a:rect l="l" t="t" r="r" b="b"/>
              <a:pathLst>
                <a:path w="168" h="343" extrusionOk="0">
                  <a:moveTo>
                    <a:pt x="9" y="1"/>
                  </a:moveTo>
                  <a:cubicBezTo>
                    <a:pt x="4" y="1"/>
                    <a:pt x="1" y="4"/>
                    <a:pt x="1" y="9"/>
                  </a:cubicBezTo>
                  <a:cubicBezTo>
                    <a:pt x="1" y="9"/>
                    <a:pt x="34" y="76"/>
                    <a:pt x="67" y="176"/>
                  </a:cubicBezTo>
                  <a:cubicBezTo>
                    <a:pt x="101" y="276"/>
                    <a:pt x="134" y="343"/>
                    <a:pt x="134" y="343"/>
                  </a:cubicBezTo>
                  <a:cubicBezTo>
                    <a:pt x="168" y="343"/>
                    <a:pt x="168" y="276"/>
                    <a:pt x="134" y="143"/>
                  </a:cubicBezTo>
                  <a:cubicBezTo>
                    <a:pt x="107" y="60"/>
                    <a:pt x="34" y="1"/>
                    <a:pt x="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1"/>
            <p:cNvSpPr/>
            <p:nvPr/>
          </p:nvSpPr>
          <p:spPr>
            <a:xfrm>
              <a:off x="4660175" y="3438725"/>
              <a:ext cx="5850" cy="6700"/>
            </a:xfrm>
            <a:custGeom>
              <a:avLst/>
              <a:gdLst/>
              <a:ahLst/>
              <a:cxnLst/>
              <a:rect l="l" t="t" r="r" b="b"/>
              <a:pathLst>
                <a:path w="234" h="268" extrusionOk="0">
                  <a:moveTo>
                    <a:pt x="0" y="1"/>
                  </a:moveTo>
                  <a:cubicBezTo>
                    <a:pt x="0" y="1"/>
                    <a:pt x="0" y="101"/>
                    <a:pt x="67" y="168"/>
                  </a:cubicBezTo>
                  <a:cubicBezTo>
                    <a:pt x="134" y="234"/>
                    <a:pt x="200" y="268"/>
                    <a:pt x="200" y="268"/>
                  </a:cubicBezTo>
                  <a:cubicBezTo>
                    <a:pt x="234" y="234"/>
                    <a:pt x="167" y="168"/>
                    <a:pt x="134" y="101"/>
                  </a:cubicBezTo>
                  <a:cubicBezTo>
                    <a:pt x="67" y="34"/>
                    <a:pt x="0"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1"/>
            <p:cNvSpPr/>
            <p:nvPr/>
          </p:nvSpPr>
          <p:spPr>
            <a:xfrm>
              <a:off x="4643475" y="3431100"/>
              <a:ext cx="9200" cy="4325"/>
            </a:xfrm>
            <a:custGeom>
              <a:avLst/>
              <a:gdLst/>
              <a:ahLst/>
              <a:cxnLst/>
              <a:rect l="l" t="t" r="r" b="b"/>
              <a:pathLst>
                <a:path w="368" h="173" extrusionOk="0">
                  <a:moveTo>
                    <a:pt x="82" y="1"/>
                  </a:moveTo>
                  <a:cubicBezTo>
                    <a:pt x="34" y="1"/>
                    <a:pt x="1" y="20"/>
                    <a:pt x="1" y="39"/>
                  </a:cubicBezTo>
                  <a:cubicBezTo>
                    <a:pt x="1" y="72"/>
                    <a:pt x="101" y="72"/>
                    <a:pt x="168" y="106"/>
                  </a:cubicBezTo>
                  <a:cubicBezTo>
                    <a:pt x="268" y="106"/>
                    <a:pt x="335" y="173"/>
                    <a:pt x="368" y="173"/>
                  </a:cubicBezTo>
                  <a:cubicBezTo>
                    <a:pt x="368" y="139"/>
                    <a:pt x="335" y="72"/>
                    <a:pt x="201" y="39"/>
                  </a:cubicBezTo>
                  <a:cubicBezTo>
                    <a:pt x="159" y="11"/>
                    <a:pt x="117" y="1"/>
                    <a:pt x="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1"/>
            <p:cNvSpPr/>
            <p:nvPr/>
          </p:nvSpPr>
          <p:spPr>
            <a:xfrm>
              <a:off x="4631800" y="3428100"/>
              <a:ext cx="5050" cy="2950"/>
            </a:xfrm>
            <a:custGeom>
              <a:avLst/>
              <a:gdLst/>
              <a:ahLst/>
              <a:cxnLst/>
              <a:rect l="l" t="t" r="r" b="b"/>
              <a:pathLst>
                <a:path w="202" h="118" extrusionOk="0">
                  <a:moveTo>
                    <a:pt x="51" y="1"/>
                  </a:moveTo>
                  <a:cubicBezTo>
                    <a:pt x="34" y="1"/>
                    <a:pt x="18" y="9"/>
                    <a:pt x="1" y="26"/>
                  </a:cubicBezTo>
                  <a:cubicBezTo>
                    <a:pt x="1" y="26"/>
                    <a:pt x="34" y="59"/>
                    <a:pt x="101" y="92"/>
                  </a:cubicBezTo>
                  <a:cubicBezTo>
                    <a:pt x="118" y="109"/>
                    <a:pt x="143" y="117"/>
                    <a:pt x="164" y="117"/>
                  </a:cubicBezTo>
                  <a:cubicBezTo>
                    <a:pt x="184" y="117"/>
                    <a:pt x="201" y="109"/>
                    <a:pt x="201" y="92"/>
                  </a:cubicBezTo>
                  <a:cubicBezTo>
                    <a:pt x="201" y="59"/>
                    <a:pt x="168" y="26"/>
                    <a:pt x="101" y="26"/>
                  </a:cubicBezTo>
                  <a:cubicBezTo>
                    <a:pt x="84" y="9"/>
                    <a:pt x="68" y="1"/>
                    <a:pt x="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1"/>
            <p:cNvSpPr/>
            <p:nvPr/>
          </p:nvSpPr>
          <p:spPr>
            <a:xfrm>
              <a:off x="4626800" y="3402050"/>
              <a:ext cx="155975" cy="18375"/>
            </a:xfrm>
            <a:custGeom>
              <a:avLst/>
              <a:gdLst/>
              <a:ahLst/>
              <a:cxnLst/>
              <a:rect l="l" t="t" r="r" b="b"/>
              <a:pathLst>
                <a:path w="6239" h="735" extrusionOk="0">
                  <a:moveTo>
                    <a:pt x="6239" y="0"/>
                  </a:moveTo>
                  <a:lnTo>
                    <a:pt x="1" y="267"/>
                  </a:lnTo>
                  <a:lnTo>
                    <a:pt x="34" y="667"/>
                  </a:lnTo>
                  <a:lnTo>
                    <a:pt x="6239" y="734"/>
                  </a:lnTo>
                  <a:lnTo>
                    <a:pt x="62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1"/>
            <p:cNvSpPr/>
            <p:nvPr/>
          </p:nvSpPr>
          <p:spPr>
            <a:xfrm>
              <a:off x="4460850" y="3346175"/>
              <a:ext cx="287725" cy="131750"/>
            </a:xfrm>
            <a:custGeom>
              <a:avLst/>
              <a:gdLst/>
              <a:ahLst/>
              <a:cxnLst/>
              <a:rect l="l" t="t" r="r" b="b"/>
              <a:pathLst>
                <a:path w="11509" h="5270" extrusionOk="0">
                  <a:moveTo>
                    <a:pt x="168" y="0"/>
                  </a:moveTo>
                  <a:lnTo>
                    <a:pt x="1" y="4837"/>
                  </a:lnTo>
                  <a:lnTo>
                    <a:pt x="401" y="4870"/>
                  </a:lnTo>
                  <a:cubicBezTo>
                    <a:pt x="1702" y="4973"/>
                    <a:pt x="6084" y="5270"/>
                    <a:pt x="8596" y="5270"/>
                  </a:cubicBezTo>
                  <a:cubicBezTo>
                    <a:pt x="9370" y="5270"/>
                    <a:pt x="9967" y="5241"/>
                    <a:pt x="10241" y="5171"/>
                  </a:cubicBezTo>
                  <a:cubicBezTo>
                    <a:pt x="11509" y="4804"/>
                    <a:pt x="6305" y="3469"/>
                    <a:pt x="6305" y="3469"/>
                  </a:cubicBezTo>
                  <a:lnTo>
                    <a:pt x="6372" y="167"/>
                  </a:lnTo>
                  <a:lnTo>
                    <a:pt x="168"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1"/>
            <p:cNvSpPr/>
            <p:nvPr/>
          </p:nvSpPr>
          <p:spPr>
            <a:xfrm>
              <a:off x="4461700" y="3452075"/>
              <a:ext cx="266050" cy="25350"/>
            </a:xfrm>
            <a:custGeom>
              <a:avLst/>
              <a:gdLst/>
              <a:ahLst/>
              <a:cxnLst/>
              <a:rect l="l" t="t" r="r" b="b"/>
              <a:pathLst>
                <a:path w="10642" h="1014" extrusionOk="0">
                  <a:moveTo>
                    <a:pt x="8840" y="1"/>
                  </a:moveTo>
                  <a:cubicBezTo>
                    <a:pt x="8439" y="1"/>
                    <a:pt x="8239" y="768"/>
                    <a:pt x="8239" y="768"/>
                  </a:cubicBezTo>
                  <a:lnTo>
                    <a:pt x="0" y="468"/>
                  </a:lnTo>
                  <a:lnTo>
                    <a:pt x="0" y="601"/>
                  </a:lnTo>
                  <a:cubicBezTo>
                    <a:pt x="2053" y="844"/>
                    <a:pt x="5846" y="1014"/>
                    <a:pt x="8243" y="1014"/>
                  </a:cubicBezTo>
                  <a:cubicBezTo>
                    <a:pt x="9468" y="1014"/>
                    <a:pt x="10329" y="969"/>
                    <a:pt x="10408" y="868"/>
                  </a:cubicBezTo>
                  <a:cubicBezTo>
                    <a:pt x="10641" y="568"/>
                    <a:pt x="8840" y="1"/>
                    <a:pt x="88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1"/>
            <p:cNvSpPr/>
            <p:nvPr/>
          </p:nvSpPr>
          <p:spPr>
            <a:xfrm>
              <a:off x="4459200" y="3462925"/>
              <a:ext cx="224350" cy="9200"/>
            </a:xfrm>
            <a:custGeom>
              <a:avLst/>
              <a:gdLst/>
              <a:ahLst/>
              <a:cxnLst/>
              <a:rect l="l" t="t" r="r" b="b"/>
              <a:pathLst>
                <a:path w="8974" h="368" extrusionOk="0">
                  <a:moveTo>
                    <a:pt x="0" y="0"/>
                  </a:moveTo>
                  <a:lnTo>
                    <a:pt x="100" y="67"/>
                  </a:lnTo>
                  <a:lnTo>
                    <a:pt x="400" y="67"/>
                  </a:lnTo>
                  <a:lnTo>
                    <a:pt x="1534" y="134"/>
                  </a:lnTo>
                  <a:lnTo>
                    <a:pt x="400" y="34"/>
                  </a:lnTo>
                  <a:lnTo>
                    <a:pt x="100" y="0"/>
                  </a:lnTo>
                  <a:close/>
                  <a:moveTo>
                    <a:pt x="1534" y="134"/>
                  </a:moveTo>
                  <a:lnTo>
                    <a:pt x="1534" y="134"/>
                  </a:lnTo>
                  <a:cubicBezTo>
                    <a:pt x="2468" y="200"/>
                    <a:pt x="3803" y="267"/>
                    <a:pt x="5237" y="301"/>
                  </a:cubicBezTo>
                  <a:cubicBezTo>
                    <a:pt x="6705" y="334"/>
                    <a:pt x="8006" y="367"/>
                    <a:pt x="8973" y="367"/>
                  </a:cubicBezTo>
                  <a:cubicBezTo>
                    <a:pt x="8006" y="367"/>
                    <a:pt x="6705" y="334"/>
                    <a:pt x="5237" y="267"/>
                  </a:cubicBezTo>
                  <a:cubicBezTo>
                    <a:pt x="3803" y="234"/>
                    <a:pt x="2502" y="167"/>
                    <a:pt x="1534" y="13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1"/>
            <p:cNvSpPr/>
            <p:nvPr/>
          </p:nvSpPr>
          <p:spPr>
            <a:xfrm>
              <a:off x="4666825" y="3450400"/>
              <a:ext cx="15875" cy="23375"/>
            </a:xfrm>
            <a:custGeom>
              <a:avLst/>
              <a:gdLst/>
              <a:ahLst/>
              <a:cxnLst/>
              <a:rect l="l" t="t" r="r" b="b"/>
              <a:pathLst>
                <a:path w="635" h="935" extrusionOk="0">
                  <a:moveTo>
                    <a:pt x="635" y="1"/>
                  </a:moveTo>
                  <a:lnTo>
                    <a:pt x="635" y="1"/>
                  </a:lnTo>
                  <a:cubicBezTo>
                    <a:pt x="468" y="68"/>
                    <a:pt x="301" y="201"/>
                    <a:pt x="201" y="368"/>
                  </a:cubicBezTo>
                  <a:cubicBezTo>
                    <a:pt x="68" y="535"/>
                    <a:pt x="1" y="735"/>
                    <a:pt x="34" y="935"/>
                  </a:cubicBezTo>
                  <a:cubicBezTo>
                    <a:pt x="68" y="735"/>
                    <a:pt x="168" y="568"/>
                    <a:pt x="268" y="401"/>
                  </a:cubicBezTo>
                  <a:cubicBezTo>
                    <a:pt x="368" y="234"/>
                    <a:pt x="501" y="101"/>
                    <a:pt x="6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1"/>
            <p:cNvSpPr/>
            <p:nvPr/>
          </p:nvSpPr>
          <p:spPr>
            <a:xfrm>
              <a:off x="4621800" y="3436225"/>
              <a:ext cx="10025" cy="12550"/>
            </a:xfrm>
            <a:custGeom>
              <a:avLst/>
              <a:gdLst/>
              <a:ahLst/>
              <a:cxnLst/>
              <a:rect l="l" t="t" r="r" b="b"/>
              <a:pathLst>
                <a:path w="401" h="502" extrusionOk="0">
                  <a:moveTo>
                    <a:pt x="368" y="1"/>
                  </a:moveTo>
                  <a:cubicBezTo>
                    <a:pt x="368" y="1"/>
                    <a:pt x="268" y="101"/>
                    <a:pt x="167" y="234"/>
                  </a:cubicBezTo>
                  <a:cubicBezTo>
                    <a:pt x="67" y="368"/>
                    <a:pt x="1" y="501"/>
                    <a:pt x="34" y="501"/>
                  </a:cubicBezTo>
                  <a:cubicBezTo>
                    <a:pt x="34" y="501"/>
                    <a:pt x="134" y="401"/>
                    <a:pt x="234" y="268"/>
                  </a:cubicBezTo>
                  <a:cubicBezTo>
                    <a:pt x="334" y="134"/>
                    <a:pt x="401" y="1"/>
                    <a:pt x="3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1"/>
            <p:cNvSpPr/>
            <p:nvPr/>
          </p:nvSpPr>
          <p:spPr>
            <a:xfrm>
              <a:off x="4610125" y="3433725"/>
              <a:ext cx="10025" cy="8375"/>
            </a:xfrm>
            <a:custGeom>
              <a:avLst/>
              <a:gdLst/>
              <a:ahLst/>
              <a:cxnLst/>
              <a:rect l="l" t="t" r="r" b="b"/>
              <a:pathLst>
                <a:path w="401" h="335" extrusionOk="0">
                  <a:moveTo>
                    <a:pt x="401" y="1"/>
                  </a:moveTo>
                  <a:cubicBezTo>
                    <a:pt x="401" y="1"/>
                    <a:pt x="301" y="68"/>
                    <a:pt x="167" y="134"/>
                  </a:cubicBezTo>
                  <a:cubicBezTo>
                    <a:pt x="67" y="234"/>
                    <a:pt x="1" y="334"/>
                    <a:pt x="1" y="334"/>
                  </a:cubicBezTo>
                  <a:cubicBezTo>
                    <a:pt x="1" y="334"/>
                    <a:pt x="101" y="301"/>
                    <a:pt x="234" y="201"/>
                  </a:cubicBezTo>
                  <a:cubicBezTo>
                    <a:pt x="334" y="101"/>
                    <a:pt x="401" y="34"/>
                    <a:pt x="4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1"/>
            <p:cNvSpPr/>
            <p:nvPr/>
          </p:nvSpPr>
          <p:spPr>
            <a:xfrm>
              <a:off x="4602625" y="3427050"/>
              <a:ext cx="15875" cy="2550"/>
            </a:xfrm>
            <a:custGeom>
              <a:avLst/>
              <a:gdLst/>
              <a:ahLst/>
              <a:cxnLst/>
              <a:rect l="l" t="t" r="r" b="b"/>
              <a:pathLst>
                <a:path w="635" h="102" extrusionOk="0">
                  <a:moveTo>
                    <a:pt x="334" y="1"/>
                  </a:moveTo>
                  <a:cubicBezTo>
                    <a:pt x="201" y="1"/>
                    <a:pt x="101" y="1"/>
                    <a:pt x="0" y="34"/>
                  </a:cubicBezTo>
                  <a:cubicBezTo>
                    <a:pt x="101" y="68"/>
                    <a:pt x="201" y="101"/>
                    <a:pt x="334" y="101"/>
                  </a:cubicBezTo>
                  <a:cubicBezTo>
                    <a:pt x="434" y="101"/>
                    <a:pt x="534" y="101"/>
                    <a:pt x="634" y="68"/>
                  </a:cubicBezTo>
                  <a:cubicBezTo>
                    <a:pt x="534" y="1"/>
                    <a:pt x="434" y="1"/>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1"/>
            <p:cNvSpPr/>
            <p:nvPr/>
          </p:nvSpPr>
          <p:spPr>
            <a:xfrm>
              <a:off x="4600125" y="3417900"/>
              <a:ext cx="18375" cy="2850"/>
            </a:xfrm>
            <a:custGeom>
              <a:avLst/>
              <a:gdLst/>
              <a:ahLst/>
              <a:cxnLst/>
              <a:rect l="l" t="t" r="r" b="b"/>
              <a:pathLst>
                <a:path w="735" h="114" extrusionOk="0">
                  <a:moveTo>
                    <a:pt x="0" y="0"/>
                  </a:moveTo>
                  <a:cubicBezTo>
                    <a:pt x="100" y="67"/>
                    <a:pt x="234" y="100"/>
                    <a:pt x="367" y="100"/>
                  </a:cubicBezTo>
                  <a:cubicBezTo>
                    <a:pt x="406" y="110"/>
                    <a:pt x="446" y="114"/>
                    <a:pt x="484" y="114"/>
                  </a:cubicBezTo>
                  <a:cubicBezTo>
                    <a:pt x="576" y="114"/>
                    <a:pt x="664" y="90"/>
                    <a:pt x="734" y="67"/>
                  </a:cubicBezTo>
                  <a:cubicBezTo>
                    <a:pt x="601" y="33"/>
                    <a:pt x="501" y="33"/>
                    <a:pt x="367" y="33"/>
                  </a:cubicBezTo>
                  <a:cubicBezTo>
                    <a:pt x="267" y="0"/>
                    <a:pt x="134"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1"/>
            <p:cNvSpPr/>
            <p:nvPr/>
          </p:nvSpPr>
          <p:spPr>
            <a:xfrm>
              <a:off x="4628475" y="3422325"/>
              <a:ext cx="29225" cy="16425"/>
            </a:xfrm>
            <a:custGeom>
              <a:avLst/>
              <a:gdLst/>
              <a:ahLst/>
              <a:cxnLst/>
              <a:rect l="l" t="t" r="r" b="b"/>
              <a:pathLst>
                <a:path w="1169" h="657" extrusionOk="0">
                  <a:moveTo>
                    <a:pt x="751" y="70"/>
                  </a:moveTo>
                  <a:cubicBezTo>
                    <a:pt x="857" y="70"/>
                    <a:pt x="962" y="93"/>
                    <a:pt x="1068" y="157"/>
                  </a:cubicBezTo>
                  <a:cubicBezTo>
                    <a:pt x="1101" y="190"/>
                    <a:pt x="1101" y="257"/>
                    <a:pt x="1035" y="323"/>
                  </a:cubicBezTo>
                  <a:cubicBezTo>
                    <a:pt x="935" y="357"/>
                    <a:pt x="868" y="357"/>
                    <a:pt x="801" y="390"/>
                  </a:cubicBezTo>
                  <a:cubicBezTo>
                    <a:pt x="668" y="423"/>
                    <a:pt x="501" y="457"/>
                    <a:pt x="367" y="490"/>
                  </a:cubicBezTo>
                  <a:cubicBezTo>
                    <a:pt x="257" y="506"/>
                    <a:pt x="169" y="514"/>
                    <a:pt x="107" y="522"/>
                  </a:cubicBezTo>
                  <a:lnTo>
                    <a:pt x="107" y="522"/>
                  </a:lnTo>
                  <a:cubicBezTo>
                    <a:pt x="149" y="450"/>
                    <a:pt x="192" y="387"/>
                    <a:pt x="234" y="323"/>
                  </a:cubicBezTo>
                  <a:cubicBezTo>
                    <a:pt x="334" y="190"/>
                    <a:pt x="434" y="123"/>
                    <a:pt x="568" y="90"/>
                  </a:cubicBezTo>
                  <a:cubicBezTo>
                    <a:pt x="629" y="78"/>
                    <a:pt x="690" y="70"/>
                    <a:pt x="751" y="70"/>
                  </a:cubicBezTo>
                  <a:close/>
                  <a:moveTo>
                    <a:pt x="740" y="1"/>
                  </a:moveTo>
                  <a:cubicBezTo>
                    <a:pt x="527" y="1"/>
                    <a:pt x="329" y="97"/>
                    <a:pt x="201" y="290"/>
                  </a:cubicBezTo>
                  <a:cubicBezTo>
                    <a:pt x="134" y="357"/>
                    <a:pt x="67" y="457"/>
                    <a:pt x="34" y="524"/>
                  </a:cubicBezTo>
                  <a:cubicBezTo>
                    <a:pt x="34" y="527"/>
                    <a:pt x="34" y="531"/>
                    <a:pt x="34" y="535"/>
                  </a:cubicBezTo>
                  <a:lnTo>
                    <a:pt x="34" y="535"/>
                  </a:lnTo>
                  <a:cubicBezTo>
                    <a:pt x="12" y="540"/>
                    <a:pt x="1" y="547"/>
                    <a:pt x="1" y="557"/>
                  </a:cubicBezTo>
                  <a:lnTo>
                    <a:pt x="34" y="557"/>
                  </a:lnTo>
                  <a:cubicBezTo>
                    <a:pt x="34" y="582"/>
                    <a:pt x="34" y="612"/>
                    <a:pt x="34" y="657"/>
                  </a:cubicBezTo>
                  <a:cubicBezTo>
                    <a:pt x="52" y="621"/>
                    <a:pt x="69" y="588"/>
                    <a:pt x="87" y="557"/>
                  </a:cubicBezTo>
                  <a:lnTo>
                    <a:pt x="401" y="557"/>
                  </a:lnTo>
                  <a:cubicBezTo>
                    <a:pt x="534" y="524"/>
                    <a:pt x="668" y="490"/>
                    <a:pt x="801" y="457"/>
                  </a:cubicBezTo>
                  <a:cubicBezTo>
                    <a:pt x="901" y="423"/>
                    <a:pt x="968" y="423"/>
                    <a:pt x="1035" y="357"/>
                  </a:cubicBezTo>
                  <a:cubicBezTo>
                    <a:pt x="1101" y="357"/>
                    <a:pt x="1135" y="290"/>
                    <a:pt x="1168" y="257"/>
                  </a:cubicBezTo>
                  <a:cubicBezTo>
                    <a:pt x="1168" y="190"/>
                    <a:pt x="1135" y="123"/>
                    <a:pt x="1101" y="90"/>
                  </a:cubicBezTo>
                  <a:cubicBezTo>
                    <a:pt x="982" y="30"/>
                    <a:pt x="859" y="1"/>
                    <a:pt x="7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1"/>
            <p:cNvSpPr/>
            <p:nvPr/>
          </p:nvSpPr>
          <p:spPr>
            <a:xfrm>
              <a:off x="4617625" y="3417050"/>
              <a:ext cx="15050" cy="19200"/>
            </a:xfrm>
            <a:custGeom>
              <a:avLst/>
              <a:gdLst/>
              <a:ahLst/>
              <a:cxnLst/>
              <a:rect l="l" t="t" r="r" b="b"/>
              <a:pathLst>
                <a:path w="602" h="768" extrusionOk="0">
                  <a:moveTo>
                    <a:pt x="168" y="1"/>
                  </a:moveTo>
                  <a:cubicBezTo>
                    <a:pt x="68" y="1"/>
                    <a:pt x="1" y="101"/>
                    <a:pt x="34" y="167"/>
                  </a:cubicBezTo>
                  <a:cubicBezTo>
                    <a:pt x="34" y="234"/>
                    <a:pt x="68" y="301"/>
                    <a:pt x="101" y="368"/>
                  </a:cubicBezTo>
                  <a:cubicBezTo>
                    <a:pt x="134" y="434"/>
                    <a:pt x="201" y="534"/>
                    <a:pt x="268" y="601"/>
                  </a:cubicBezTo>
                  <a:cubicBezTo>
                    <a:pt x="334" y="668"/>
                    <a:pt x="401" y="735"/>
                    <a:pt x="501" y="768"/>
                  </a:cubicBezTo>
                  <a:cubicBezTo>
                    <a:pt x="501" y="768"/>
                    <a:pt x="401" y="701"/>
                    <a:pt x="301" y="568"/>
                  </a:cubicBezTo>
                  <a:cubicBezTo>
                    <a:pt x="234" y="501"/>
                    <a:pt x="201" y="401"/>
                    <a:pt x="134" y="334"/>
                  </a:cubicBezTo>
                  <a:cubicBezTo>
                    <a:pt x="101" y="234"/>
                    <a:pt x="68" y="101"/>
                    <a:pt x="134" y="67"/>
                  </a:cubicBezTo>
                  <a:cubicBezTo>
                    <a:pt x="234" y="67"/>
                    <a:pt x="334" y="167"/>
                    <a:pt x="401" y="234"/>
                  </a:cubicBezTo>
                  <a:cubicBezTo>
                    <a:pt x="468" y="334"/>
                    <a:pt x="501" y="401"/>
                    <a:pt x="501" y="501"/>
                  </a:cubicBezTo>
                  <a:cubicBezTo>
                    <a:pt x="535" y="601"/>
                    <a:pt x="535" y="668"/>
                    <a:pt x="535" y="768"/>
                  </a:cubicBezTo>
                  <a:cubicBezTo>
                    <a:pt x="535" y="768"/>
                    <a:pt x="601" y="668"/>
                    <a:pt x="568" y="501"/>
                  </a:cubicBezTo>
                  <a:cubicBezTo>
                    <a:pt x="568" y="401"/>
                    <a:pt x="535" y="301"/>
                    <a:pt x="468" y="201"/>
                  </a:cubicBezTo>
                  <a:cubicBezTo>
                    <a:pt x="401" y="101"/>
                    <a:pt x="301" y="1"/>
                    <a:pt x="1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1"/>
            <p:cNvSpPr/>
            <p:nvPr/>
          </p:nvSpPr>
          <p:spPr>
            <a:xfrm>
              <a:off x="4463350" y="3420600"/>
              <a:ext cx="54250" cy="45675"/>
            </a:xfrm>
            <a:custGeom>
              <a:avLst/>
              <a:gdLst/>
              <a:ahLst/>
              <a:cxnLst/>
              <a:rect l="l" t="t" r="r" b="b"/>
              <a:pathLst>
                <a:path w="2170" h="1827" extrusionOk="0">
                  <a:moveTo>
                    <a:pt x="289" y="0"/>
                  </a:moveTo>
                  <a:cubicBezTo>
                    <a:pt x="234" y="0"/>
                    <a:pt x="184" y="9"/>
                    <a:pt x="134" y="25"/>
                  </a:cubicBezTo>
                  <a:lnTo>
                    <a:pt x="1" y="25"/>
                  </a:lnTo>
                  <a:cubicBezTo>
                    <a:pt x="1" y="25"/>
                    <a:pt x="168" y="25"/>
                    <a:pt x="468" y="59"/>
                  </a:cubicBezTo>
                  <a:cubicBezTo>
                    <a:pt x="1202" y="159"/>
                    <a:pt x="1802" y="659"/>
                    <a:pt x="2036" y="1393"/>
                  </a:cubicBezTo>
                  <a:cubicBezTo>
                    <a:pt x="2136" y="1660"/>
                    <a:pt x="2136" y="1827"/>
                    <a:pt x="2136" y="1827"/>
                  </a:cubicBezTo>
                  <a:cubicBezTo>
                    <a:pt x="2169" y="1793"/>
                    <a:pt x="2169" y="1760"/>
                    <a:pt x="2136" y="1693"/>
                  </a:cubicBezTo>
                  <a:cubicBezTo>
                    <a:pt x="2136" y="1593"/>
                    <a:pt x="2136" y="1493"/>
                    <a:pt x="2102" y="1360"/>
                  </a:cubicBezTo>
                  <a:cubicBezTo>
                    <a:pt x="2002" y="993"/>
                    <a:pt x="1769" y="693"/>
                    <a:pt x="1502" y="426"/>
                  </a:cubicBezTo>
                  <a:cubicBezTo>
                    <a:pt x="1202" y="192"/>
                    <a:pt x="835" y="59"/>
                    <a:pt x="468" y="25"/>
                  </a:cubicBezTo>
                  <a:cubicBezTo>
                    <a:pt x="401" y="9"/>
                    <a:pt x="343" y="0"/>
                    <a:pt x="28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1"/>
            <p:cNvSpPr/>
            <p:nvPr/>
          </p:nvSpPr>
          <p:spPr>
            <a:xfrm>
              <a:off x="4478375" y="3357000"/>
              <a:ext cx="3350" cy="63425"/>
            </a:xfrm>
            <a:custGeom>
              <a:avLst/>
              <a:gdLst/>
              <a:ahLst/>
              <a:cxnLst/>
              <a:rect l="l" t="t" r="r" b="b"/>
              <a:pathLst>
                <a:path w="134" h="2537" extrusionOk="0">
                  <a:moveTo>
                    <a:pt x="134" y="1"/>
                  </a:moveTo>
                  <a:cubicBezTo>
                    <a:pt x="67" y="435"/>
                    <a:pt x="34" y="868"/>
                    <a:pt x="34" y="1269"/>
                  </a:cubicBezTo>
                  <a:cubicBezTo>
                    <a:pt x="0" y="1702"/>
                    <a:pt x="0" y="2136"/>
                    <a:pt x="34" y="2536"/>
                  </a:cubicBezTo>
                  <a:cubicBezTo>
                    <a:pt x="100" y="2136"/>
                    <a:pt x="134" y="1702"/>
                    <a:pt x="134" y="1269"/>
                  </a:cubicBezTo>
                  <a:cubicBezTo>
                    <a:pt x="134" y="868"/>
                    <a:pt x="134" y="435"/>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1"/>
            <p:cNvSpPr/>
            <p:nvPr/>
          </p:nvSpPr>
          <p:spPr>
            <a:xfrm>
              <a:off x="4537575" y="3452575"/>
              <a:ext cx="45050" cy="3425"/>
            </a:xfrm>
            <a:custGeom>
              <a:avLst/>
              <a:gdLst/>
              <a:ahLst/>
              <a:cxnLst/>
              <a:rect l="l" t="t" r="r" b="b"/>
              <a:pathLst>
                <a:path w="1802" h="137" extrusionOk="0">
                  <a:moveTo>
                    <a:pt x="96" y="0"/>
                  </a:moveTo>
                  <a:cubicBezTo>
                    <a:pt x="35" y="0"/>
                    <a:pt x="1" y="4"/>
                    <a:pt x="1" y="14"/>
                  </a:cubicBezTo>
                  <a:cubicBezTo>
                    <a:pt x="267" y="81"/>
                    <a:pt x="601" y="114"/>
                    <a:pt x="901" y="114"/>
                  </a:cubicBezTo>
                  <a:cubicBezTo>
                    <a:pt x="1026" y="128"/>
                    <a:pt x="1150" y="136"/>
                    <a:pt x="1274" y="136"/>
                  </a:cubicBezTo>
                  <a:cubicBezTo>
                    <a:pt x="1450" y="136"/>
                    <a:pt x="1626" y="120"/>
                    <a:pt x="1802" y="81"/>
                  </a:cubicBezTo>
                  <a:cubicBezTo>
                    <a:pt x="1802" y="64"/>
                    <a:pt x="1694" y="64"/>
                    <a:pt x="1527" y="64"/>
                  </a:cubicBezTo>
                  <a:cubicBezTo>
                    <a:pt x="1360" y="64"/>
                    <a:pt x="1135" y="64"/>
                    <a:pt x="901" y="47"/>
                  </a:cubicBezTo>
                  <a:cubicBezTo>
                    <a:pt x="547" y="24"/>
                    <a:pt x="244" y="0"/>
                    <a:pt x="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1"/>
            <p:cNvSpPr/>
            <p:nvPr/>
          </p:nvSpPr>
          <p:spPr>
            <a:xfrm>
              <a:off x="4506725" y="3451875"/>
              <a:ext cx="5025" cy="8725"/>
            </a:xfrm>
            <a:custGeom>
              <a:avLst/>
              <a:gdLst/>
              <a:ahLst/>
              <a:cxnLst/>
              <a:rect l="l" t="t" r="r" b="b"/>
              <a:pathLst>
                <a:path w="201" h="349" extrusionOk="0">
                  <a:moveTo>
                    <a:pt x="24" y="0"/>
                  </a:moveTo>
                  <a:cubicBezTo>
                    <a:pt x="14" y="0"/>
                    <a:pt x="6" y="3"/>
                    <a:pt x="0" y="9"/>
                  </a:cubicBezTo>
                  <a:cubicBezTo>
                    <a:pt x="0" y="9"/>
                    <a:pt x="34" y="75"/>
                    <a:pt x="67" y="175"/>
                  </a:cubicBezTo>
                  <a:cubicBezTo>
                    <a:pt x="96" y="262"/>
                    <a:pt x="125" y="349"/>
                    <a:pt x="154" y="349"/>
                  </a:cubicBezTo>
                  <a:cubicBezTo>
                    <a:pt x="158" y="349"/>
                    <a:pt x="163" y="347"/>
                    <a:pt x="167" y="342"/>
                  </a:cubicBezTo>
                  <a:cubicBezTo>
                    <a:pt x="167" y="342"/>
                    <a:pt x="201" y="276"/>
                    <a:pt x="167" y="142"/>
                  </a:cubicBezTo>
                  <a:cubicBezTo>
                    <a:pt x="140" y="60"/>
                    <a:pt x="67" y="0"/>
                    <a:pt x="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1"/>
            <p:cNvSpPr/>
            <p:nvPr/>
          </p:nvSpPr>
          <p:spPr>
            <a:xfrm>
              <a:off x="4495875" y="3437075"/>
              <a:ext cx="5875" cy="6700"/>
            </a:xfrm>
            <a:custGeom>
              <a:avLst/>
              <a:gdLst/>
              <a:ahLst/>
              <a:cxnLst/>
              <a:rect l="l" t="t" r="r" b="b"/>
              <a:pathLst>
                <a:path w="235" h="268" extrusionOk="0">
                  <a:moveTo>
                    <a:pt x="1" y="0"/>
                  </a:moveTo>
                  <a:cubicBezTo>
                    <a:pt x="1" y="0"/>
                    <a:pt x="34" y="100"/>
                    <a:pt x="101" y="167"/>
                  </a:cubicBezTo>
                  <a:cubicBezTo>
                    <a:pt x="134" y="234"/>
                    <a:pt x="201" y="267"/>
                    <a:pt x="234" y="267"/>
                  </a:cubicBezTo>
                  <a:cubicBezTo>
                    <a:pt x="234" y="234"/>
                    <a:pt x="201" y="167"/>
                    <a:pt x="134" y="100"/>
                  </a:cubicBezTo>
                  <a:cubicBezTo>
                    <a:pt x="67" y="34"/>
                    <a:pt x="34"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1"/>
            <p:cNvSpPr/>
            <p:nvPr/>
          </p:nvSpPr>
          <p:spPr>
            <a:xfrm>
              <a:off x="4480025" y="3429425"/>
              <a:ext cx="9200" cy="4325"/>
            </a:xfrm>
            <a:custGeom>
              <a:avLst/>
              <a:gdLst/>
              <a:ahLst/>
              <a:cxnLst/>
              <a:rect l="l" t="t" r="r" b="b"/>
              <a:pathLst>
                <a:path w="368" h="173" extrusionOk="0">
                  <a:moveTo>
                    <a:pt x="82" y="1"/>
                  </a:moveTo>
                  <a:cubicBezTo>
                    <a:pt x="34" y="1"/>
                    <a:pt x="1" y="20"/>
                    <a:pt x="1" y="39"/>
                  </a:cubicBezTo>
                  <a:cubicBezTo>
                    <a:pt x="1" y="39"/>
                    <a:pt x="68" y="73"/>
                    <a:pt x="168" y="106"/>
                  </a:cubicBezTo>
                  <a:cubicBezTo>
                    <a:pt x="268" y="139"/>
                    <a:pt x="335" y="173"/>
                    <a:pt x="335" y="173"/>
                  </a:cubicBezTo>
                  <a:cubicBezTo>
                    <a:pt x="368" y="139"/>
                    <a:pt x="301" y="73"/>
                    <a:pt x="201" y="39"/>
                  </a:cubicBezTo>
                  <a:cubicBezTo>
                    <a:pt x="159" y="11"/>
                    <a:pt x="117" y="1"/>
                    <a:pt x="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1"/>
            <p:cNvSpPr/>
            <p:nvPr/>
          </p:nvSpPr>
          <p:spPr>
            <a:xfrm>
              <a:off x="4468350" y="3426425"/>
              <a:ext cx="4200" cy="2950"/>
            </a:xfrm>
            <a:custGeom>
              <a:avLst/>
              <a:gdLst/>
              <a:ahLst/>
              <a:cxnLst/>
              <a:rect l="l" t="t" r="r" b="b"/>
              <a:pathLst>
                <a:path w="168" h="118" extrusionOk="0">
                  <a:moveTo>
                    <a:pt x="26" y="1"/>
                  </a:moveTo>
                  <a:cubicBezTo>
                    <a:pt x="9" y="1"/>
                    <a:pt x="1" y="9"/>
                    <a:pt x="1" y="26"/>
                  </a:cubicBezTo>
                  <a:cubicBezTo>
                    <a:pt x="1" y="26"/>
                    <a:pt x="34" y="59"/>
                    <a:pt x="68" y="93"/>
                  </a:cubicBezTo>
                  <a:cubicBezTo>
                    <a:pt x="101" y="109"/>
                    <a:pt x="126" y="118"/>
                    <a:pt x="143" y="118"/>
                  </a:cubicBezTo>
                  <a:cubicBezTo>
                    <a:pt x="159" y="118"/>
                    <a:pt x="168" y="109"/>
                    <a:pt x="168" y="93"/>
                  </a:cubicBezTo>
                  <a:cubicBezTo>
                    <a:pt x="168" y="59"/>
                    <a:pt x="134" y="59"/>
                    <a:pt x="101" y="26"/>
                  </a:cubicBezTo>
                  <a:cubicBezTo>
                    <a:pt x="68" y="9"/>
                    <a:pt x="43" y="1"/>
                    <a:pt x="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1"/>
            <p:cNvSpPr/>
            <p:nvPr/>
          </p:nvSpPr>
          <p:spPr>
            <a:xfrm>
              <a:off x="4462525" y="3400375"/>
              <a:ext cx="155975" cy="18375"/>
            </a:xfrm>
            <a:custGeom>
              <a:avLst/>
              <a:gdLst/>
              <a:ahLst/>
              <a:cxnLst/>
              <a:rect l="l" t="t" r="r" b="b"/>
              <a:pathLst>
                <a:path w="6239" h="735" extrusionOk="0">
                  <a:moveTo>
                    <a:pt x="6238" y="1"/>
                  </a:moveTo>
                  <a:lnTo>
                    <a:pt x="0" y="267"/>
                  </a:lnTo>
                  <a:lnTo>
                    <a:pt x="67" y="668"/>
                  </a:lnTo>
                  <a:lnTo>
                    <a:pt x="6238" y="734"/>
                  </a:lnTo>
                  <a:lnTo>
                    <a:pt x="62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1"/>
            <p:cNvSpPr/>
            <p:nvPr/>
          </p:nvSpPr>
          <p:spPr>
            <a:xfrm>
              <a:off x="3837900" y="2589975"/>
              <a:ext cx="1134175" cy="826275"/>
            </a:xfrm>
            <a:custGeom>
              <a:avLst/>
              <a:gdLst/>
              <a:ahLst/>
              <a:cxnLst/>
              <a:rect l="l" t="t" r="r" b="b"/>
              <a:pathLst>
                <a:path w="45367" h="33051" extrusionOk="0">
                  <a:moveTo>
                    <a:pt x="38192" y="1"/>
                  </a:moveTo>
                  <a:cubicBezTo>
                    <a:pt x="37090" y="1"/>
                    <a:pt x="35998" y="290"/>
                    <a:pt x="35026" y="861"/>
                  </a:cubicBezTo>
                  <a:lnTo>
                    <a:pt x="1" y="21442"/>
                  </a:lnTo>
                  <a:cubicBezTo>
                    <a:pt x="2054" y="25398"/>
                    <a:pt x="6052" y="27613"/>
                    <a:pt x="10153" y="27613"/>
                  </a:cubicBezTo>
                  <a:cubicBezTo>
                    <a:pt x="12449" y="27613"/>
                    <a:pt x="14777" y="26918"/>
                    <a:pt x="16813" y="25445"/>
                  </a:cubicBezTo>
                  <a:lnTo>
                    <a:pt x="34192" y="13603"/>
                  </a:lnTo>
                  <a:lnTo>
                    <a:pt x="34192" y="13603"/>
                  </a:lnTo>
                  <a:lnTo>
                    <a:pt x="28355" y="33050"/>
                  </a:lnTo>
                  <a:lnTo>
                    <a:pt x="38962" y="32783"/>
                  </a:lnTo>
                  <a:lnTo>
                    <a:pt x="44900" y="9800"/>
                  </a:lnTo>
                  <a:cubicBezTo>
                    <a:pt x="45367" y="8233"/>
                    <a:pt x="45367" y="6531"/>
                    <a:pt x="44866" y="4964"/>
                  </a:cubicBezTo>
                  <a:cubicBezTo>
                    <a:pt x="44099" y="2729"/>
                    <a:pt x="42331" y="994"/>
                    <a:pt x="40096" y="294"/>
                  </a:cubicBezTo>
                  <a:cubicBezTo>
                    <a:pt x="39472" y="98"/>
                    <a:pt x="38831" y="1"/>
                    <a:pt x="381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1"/>
            <p:cNvSpPr/>
            <p:nvPr/>
          </p:nvSpPr>
          <p:spPr>
            <a:xfrm>
              <a:off x="3695300" y="2583925"/>
              <a:ext cx="1134175" cy="825650"/>
            </a:xfrm>
            <a:custGeom>
              <a:avLst/>
              <a:gdLst/>
              <a:ahLst/>
              <a:cxnLst/>
              <a:rect l="l" t="t" r="r" b="b"/>
              <a:pathLst>
                <a:path w="45367" h="33026" extrusionOk="0">
                  <a:moveTo>
                    <a:pt x="38134" y="1"/>
                  </a:moveTo>
                  <a:cubicBezTo>
                    <a:pt x="37043" y="1"/>
                    <a:pt x="35953" y="285"/>
                    <a:pt x="34993" y="869"/>
                  </a:cubicBezTo>
                  <a:lnTo>
                    <a:pt x="1" y="21417"/>
                  </a:lnTo>
                  <a:cubicBezTo>
                    <a:pt x="2033" y="25396"/>
                    <a:pt x="6040" y="27605"/>
                    <a:pt x="10149" y="27605"/>
                  </a:cubicBezTo>
                  <a:cubicBezTo>
                    <a:pt x="12448" y="27605"/>
                    <a:pt x="14778" y="26913"/>
                    <a:pt x="16813" y="25453"/>
                  </a:cubicBezTo>
                  <a:lnTo>
                    <a:pt x="34159" y="13612"/>
                  </a:lnTo>
                  <a:lnTo>
                    <a:pt x="28321" y="33025"/>
                  </a:lnTo>
                  <a:lnTo>
                    <a:pt x="38895" y="32992"/>
                  </a:lnTo>
                  <a:lnTo>
                    <a:pt x="44900" y="9809"/>
                  </a:lnTo>
                  <a:cubicBezTo>
                    <a:pt x="45367" y="8208"/>
                    <a:pt x="45333" y="6540"/>
                    <a:pt x="44833" y="4972"/>
                  </a:cubicBezTo>
                  <a:cubicBezTo>
                    <a:pt x="44099" y="2737"/>
                    <a:pt x="42331" y="1003"/>
                    <a:pt x="40063" y="302"/>
                  </a:cubicBezTo>
                  <a:cubicBezTo>
                    <a:pt x="39439" y="102"/>
                    <a:pt x="38786" y="1"/>
                    <a:pt x="381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1"/>
            <p:cNvSpPr/>
            <p:nvPr/>
          </p:nvSpPr>
          <p:spPr>
            <a:xfrm>
              <a:off x="3977175" y="2595625"/>
              <a:ext cx="193500" cy="288575"/>
            </a:xfrm>
            <a:custGeom>
              <a:avLst/>
              <a:gdLst/>
              <a:ahLst/>
              <a:cxnLst/>
              <a:rect l="l" t="t" r="r" b="b"/>
              <a:pathLst>
                <a:path w="7740" h="11543" extrusionOk="0">
                  <a:moveTo>
                    <a:pt x="6839" y="1"/>
                  </a:moveTo>
                  <a:lnTo>
                    <a:pt x="1" y="8340"/>
                  </a:lnTo>
                  <a:lnTo>
                    <a:pt x="4737" y="11542"/>
                  </a:lnTo>
                  <a:lnTo>
                    <a:pt x="6839" y="10442"/>
                  </a:lnTo>
                  <a:cubicBezTo>
                    <a:pt x="7739" y="9541"/>
                    <a:pt x="6839" y="1"/>
                    <a:pt x="6839"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1"/>
            <p:cNvSpPr/>
            <p:nvPr/>
          </p:nvSpPr>
          <p:spPr>
            <a:xfrm>
              <a:off x="3977175" y="2595625"/>
              <a:ext cx="193500" cy="288575"/>
            </a:xfrm>
            <a:custGeom>
              <a:avLst/>
              <a:gdLst/>
              <a:ahLst/>
              <a:cxnLst/>
              <a:rect l="l" t="t" r="r" b="b"/>
              <a:pathLst>
                <a:path w="7740" h="11543" extrusionOk="0">
                  <a:moveTo>
                    <a:pt x="6839" y="1"/>
                  </a:moveTo>
                  <a:lnTo>
                    <a:pt x="1" y="8340"/>
                  </a:lnTo>
                  <a:lnTo>
                    <a:pt x="4737" y="11542"/>
                  </a:lnTo>
                  <a:lnTo>
                    <a:pt x="6839" y="10442"/>
                  </a:lnTo>
                  <a:cubicBezTo>
                    <a:pt x="7739" y="9541"/>
                    <a:pt x="6839" y="1"/>
                    <a:pt x="68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8" name="Google Shape;2018;p61"/>
            <p:cNvSpPr/>
            <p:nvPr/>
          </p:nvSpPr>
          <p:spPr>
            <a:xfrm>
              <a:off x="3486000" y="2289300"/>
              <a:ext cx="609625" cy="836750"/>
            </a:xfrm>
            <a:custGeom>
              <a:avLst/>
              <a:gdLst/>
              <a:ahLst/>
              <a:cxnLst/>
              <a:rect l="l" t="t" r="r" b="b"/>
              <a:pathLst>
                <a:path w="24385" h="33470" extrusionOk="0">
                  <a:moveTo>
                    <a:pt x="10081" y="0"/>
                  </a:moveTo>
                  <a:cubicBezTo>
                    <a:pt x="7513" y="0"/>
                    <a:pt x="707" y="1051"/>
                    <a:pt x="401" y="8384"/>
                  </a:cubicBezTo>
                  <a:cubicBezTo>
                    <a:pt x="0" y="17991"/>
                    <a:pt x="8373" y="33469"/>
                    <a:pt x="8373" y="33469"/>
                  </a:cubicBezTo>
                  <a:lnTo>
                    <a:pt x="24384" y="23795"/>
                  </a:lnTo>
                  <a:cubicBezTo>
                    <a:pt x="24384" y="23795"/>
                    <a:pt x="20548" y="21094"/>
                    <a:pt x="19914" y="19292"/>
                  </a:cubicBezTo>
                  <a:cubicBezTo>
                    <a:pt x="19347" y="17524"/>
                    <a:pt x="20415" y="1213"/>
                    <a:pt x="10941" y="145"/>
                  </a:cubicBezTo>
                  <a:cubicBezTo>
                    <a:pt x="11254" y="98"/>
                    <a:pt x="10865" y="0"/>
                    <a:pt x="1008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61"/>
            <p:cNvSpPr/>
            <p:nvPr/>
          </p:nvSpPr>
          <p:spPr>
            <a:xfrm>
              <a:off x="3466825" y="2336375"/>
              <a:ext cx="673000" cy="731000"/>
            </a:xfrm>
            <a:custGeom>
              <a:avLst/>
              <a:gdLst/>
              <a:ahLst/>
              <a:cxnLst/>
              <a:rect l="l" t="t" r="r" b="b"/>
              <a:pathLst>
                <a:path w="26920" h="29240" extrusionOk="0">
                  <a:moveTo>
                    <a:pt x="5361" y="1"/>
                  </a:moveTo>
                  <a:cubicBezTo>
                    <a:pt x="5039" y="1"/>
                    <a:pt x="4667" y="55"/>
                    <a:pt x="4236" y="164"/>
                  </a:cubicBezTo>
                  <a:cubicBezTo>
                    <a:pt x="3769" y="264"/>
                    <a:pt x="67" y="3599"/>
                    <a:pt x="33" y="10171"/>
                  </a:cubicBezTo>
                  <a:cubicBezTo>
                    <a:pt x="0" y="15441"/>
                    <a:pt x="400" y="27083"/>
                    <a:pt x="4003" y="28817"/>
                  </a:cubicBezTo>
                  <a:cubicBezTo>
                    <a:pt x="4587" y="29097"/>
                    <a:pt x="5219" y="29239"/>
                    <a:pt x="5891" y="29239"/>
                  </a:cubicBezTo>
                  <a:cubicBezTo>
                    <a:pt x="7061" y="29239"/>
                    <a:pt x="8350" y="28807"/>
                    <a:pt x="9707" y="27917"/>
                  </a:cubicBezTo>
                  <a:cubicBezTo>
                    <a:pt x="15745" y="24047"/>
                    <a:pt x="26919" y="11738"/>
                    <a:pt x="26919" y="11738"/>
                  </a:cubicBezTo>
                  <a:lnTo>
                    <a:pt x="22149" y="6668"/>
                  </a:lnTo>
                  <a:cubicBezTo>
                    <a:pt x="22149" y="6668"/>
                    <a:pt x="10187" y="18823"/>
                    <a:pt x="9247" y="18823"/>
                  </a:cubicBezTo>
                  <a:cubicBezTo>
                    <a:pt x="9230" y="18823"/>
                    <a:pt x="9216" y="18819"/>
                    <a:pt x="9207" y="18810"/>
                  </a:cubicBezTo>
                  <a:cubicBezTo>
                    <a:pt x="8406" y="18110"/>
                    <a:pt x="8539" y="11572"/>
                    <a:pt x="7872" y="5601"/>
                  </a:cubicBezTo>
                  <a:cubicBezTo>
                    <a:pt x="7443" y="1966"/>
                    <a:pt x="7308" y="1"/>
                    <a:pt x="536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0" name="Google Shape;2020;p61"/>
            <p:cNvSpPr/>
            <p:nvPr/>
          </p:nvSpPr>
          <p:spPr>
            <a:xfrm>
              <a:off x="3467225" y="2645875"/>
              <a:ext cx="549175" cy="425125"/>
            </a:xfrm>
            <a:custGeom>
              <a:avLst/>
              <a:gdLst/>
              <a:ahLst/>
              <a:cxnLst/>
              <a:rect l="l" t="t" r="r" b="b"/>
              <a:pathLst>
                <a:path w="21967" h="17005" extrusionOk="0">
                  <a:moveTo>
                    <a:pt x="51" y="1"/>
                  </a:moveTo>
                  <a:cubicBezTo>
                    <a:pt x="26" y="1"/>
                    <a:pt x="1" y="9"/>
                    <a:pt x="51" y="26"/>
                  </a:cubicBezTo>
                  <a:cubicBezTo>
                    <a:pt x="101" y="9"/>
                    <a:pt x="76" y="1"/>
                    <a:pt x="51" y="1"/>
                  </a:cubicBezTo>
                  <a:close/>
                  <a:moveTo>
                    <a:pt x="51" y="326"/>
                  </a:moveTo>
                  <a:lnTo>
                    <a:pt x="51" y="1493"/>
                  </a:lnTo>
                  <a:cubicBezTo>
                    <a:pt x="51" y="2494"/>
                    <a:pt x="151" y="3962"/>
                    <a:pt x="318" y="5763"/>
                  </a:cubicBezTo>
                  <a:cubicBezTo>
                    <a:pt x="418" y="6630"/>
                    <a:pt x="551" y="7631"/>
                    <a:pt x="685" y="8665"/>
                  </a:cubicBezTo>
                  <a:cubicBezTo>
                    <a:pt x="818" y="9799"/>
                    <a:pt x="1018" y="10900"/>
                    <a:pt x="1318" y="12001"/>
                  </a:cubicBezTo>
                  <a:cubicBezTo>
                    <a:pt x="1652" y="13235"/>
                    <a:pt x="2186" y="14369"/>
                    <a:pt x="2953" y="15403"/>
                  </a:cubicBezTo>
                  <a:cubicBezTo>
                    <a:pt x="3353" y="15937"/>
                    <a:pt x="3887" y="16371"/>
                    <a:pt x="4487" y="16704"/>
                  </a:cubicBezTo>
                  <a:cubicBezTo>
                    <a:pt x="4621" y="16771"/>
                    <a:pt x="4787" y="16838"/>
                    <a:pt x="4954" y="16904"/>
                  </a:cubicBezTo>
                  <a:cubicBezTo>
                    <a:pt x="5121" y="16971"/>
                    <a:pt x="5288" y="17004"/>
                    <a:pt x="5488" y="17004"/>
                  </a:cubicBezTo>
                  <a:cubicBezTo>
                    <a:pt x="5822" y="17004"/>
                    <a:pt x="6188" y="16971"/>
                    <a:pt x="6522" y="16904"/>
                  </a:cubicBezTo>
                  <a:cubicBezTo>
                    <a:pt x="7823" y="16537"/>
                    <a:pt x="9057" y="16004"/>
                    <a:pt x="10225" y="15270"/>
                  </a:cubicBezTo>
                  <a:cubicBezTo>
                    <a:pt x="11259" y="14603"/>
                    <a:pt x="12293" y="13902"/>
                    <a:pt x="13294" y="13135"/>
                  </a:cubicBezTo>
                  <a:cubicBezTo>
                    <a:pt x="14961" y="11834"/>
                    <a:pt x="16529" y="10433"/>
                    <a:pt x="18030" y="8932"/>
                  </a:cubicBezTo>
                  <a:cubicBezTo>
                    <a:pt x="19298" y="7664"/>
                    <a:pt x="20299" y="6564"/>
                    <a:pt x="20966" y="5796"/>
                  </a:cubicBezTo>
                  <a:cubicBezTo>
                    <a:pt x="21299" y="5429"/>
                    <a:pt x="21533" y="5129"/>
                    <a:pt x="21700" y="4929"/>
                  </a:cubicBezTo>
                  <a:lnTo>
                    <a:pt x="21900" y="4696"/>
                  </a:lnTo>
                  <a:cubicBezTo>
                    <a:pt x="21966" y="4629"/>
                    <a:pt x="21966" y="4596"/>
                    <a:pt x="21966" y="4596"/>
                  </a:cubicBezTo>
                  <a:lnTo>
                    <a:pt x="21966" y="4596"/>
                  </a:lnTo>
                  <a:lnTo>
                    <a:pt x="21866" y="4662"/>
                  </a:lnTo>
                  <a:lnTo>
                    <a:pt x="21666" y="4896"/>
                  </a:lnTo>
                  <a:lnTo>
                    <a:pt x="20899" y="5730"/>
                  </a:lnTo>
                  <a:cubicBezTo>
                    <a:pt x="20198" y="6497"/>
                    <a:pt x="19198" y="7564"/>
                    <a:pt x="17930" y="8799"/>
                  </a:cubicBezTo>
                  <a:cubicBezTo>
                    <a:pt x="16429" y="10300"/>
                    <a:pt x="14828" y="11667"/>
                    <a:pt x="13160" y="12968"/>
                  </a:cubicBezTo>
                  <a:cubicBezTo>
                    <a:pt x="12159" y="13735"/>
                    <a:pt x="11159" y="14436"/>
                    <a:pt x="10091" y="15103"/>
                  </a:cubicBezTo>
                  <a:cubicBezTo>
                    <a:pt x="8957" y="15804"/>
                    <a:pt x="7756" y="16337"/>
                    <a:pt x="6455" y="16704"/>
                  </a:cubicBezTo>
                  <a:cubicBezTo>
                    <a:pt x="6219" y="16781"/>
                    <a:pt x="5985" y="16816"/>
                    <a:pt x="5756" y="16816"/>
                  </a:cubicBezTo>
                  <a:cubicBezTo>
                    <a:pt x="4697" y="16816"/>
                    <a:pt x="3745" y="16066"/>
                    <a:pt x="3086" y="15270"/>
                  </a:cubicBezTo>
                  <a:cubicBezTo>
                    <a:pt x="2352" y="14269"/>
                    <a:pt x="1819" y="13135"/>
                    <a:pt x="1518" y="11968"/>
                  </a:cubicBezTo>
                  <a:cubicBezTo>
                    <a:pt x="1218" y="10867"/>
                    <a:pt x="985" y="9766"/>
                    <a:pt x="851" y="8665"/>
                  </a:cubicBezTo>
                  <a:cubicBezTo>
                    <a:pt x="718" y="7598"/>
                    <a:pt x="584" y="6630"/>
                    <a:pt x="484" y="5730"/>
                  </a:cubicBezTo>
                  <a:cubicBezTo>
                    <a:pt x="284" y="3962"/>
                    <a:pt x="184" y="2494"/>
                    <a:pt x="117" y="1493"/>
                  </a:cubicBezTo>
                  <a:cubicBezTo>
                    <a:pt x="84" y="993"/>
                    <a:pt x="51" y="593"/>
                    <a:pt x="51" y="32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1"/>
            <p:cNvSpPr/>
            <p:nvPr/>
          </p:nvSpPr>
          <p:spPr>
            <a:xfrm>
              <a:off x="3554375" y="2377675"/>
              <a:ext cx="466200" cy="431475"/>
            </a:xfrm>
            <a:custGeom>
              <a:avLst/>
              <a:gdLst/>
              <a:ahLst/>
              <a:cxnLst/>
              <a:rect l="l" t="t" r="r" b="b"/>
              <a:pathLst>
                <a:path w="18648" h="17259" extrusionOk="0">
                  <a:moveTo>
                    <a:pt x="1204" y="1"/>
                  </a:moveTo>
                  <a:cubicBezTo>
                    <a:pt x="916" y="1"/>
                    <a:pt x="622" y="44"/>
                    <a:pt x="367" y="146"/>
                  </a:cubicBezTo>
                  <a:cubicBezTo>
                    <a:pt x="234" y="179"/>
                    <a:pt x="134" y="246"/>
                    <a:pt x="1" y="313"/>
                  </a:cubicBezTo>
                  <a:cubicBezTo>
                    <a:pt x="1" y="313"/>
                    <a:pt x="134" y="246"/>
                    <a:pt x="367" y="179"/>
                  </a:cubicBezTo>
                  <a:cubicBezTo>
                    <a:pt x="643" y="104"/>
                    <a:pt x="918" y="67"/>
                    <a:pt x="1179" y="67"/>
                  </a:cubicBezTo>
                  <a:cubicBezTo>
                    <a:pt x="1266" y="67"/>
                    <a:pt x="1352" y="71"/>
                    <a:pt x="1435" y="79"/>
                  </a:cubicBezTo>
                  <a:cubicBezTo>
                    <a:pt x="2035" y="146"/>
                    <a:pt x="2569" y="346"/>
                    <a:pt x="3036" y="680"/>
                  </a:cubicBezTo>
                  <a:cubicBezTo>
                    <a:pt x="3670" y="1113"/>
                    <a:pt x="4170" y="1714"/>
                    <a:pt x="4504" y="2381"/>
                  </a:cubicBezTo>
                  <a:cubicBezTo>
                    <a:pt x="4904" y="3215"/>
                    <a:pt x="5138" y="4116"/>
                    <a:pt x="5238" y="5050"/>
                  </a:cubicBezTo>
                  <a:cubicBezTo>
                    <a:pt x="5338" y="6050"/>
                    <a:pt x="5338" y="7118"/>
                    <a:pt x="5438" y="8252"/>
                  </a:cubicBezTo>
                  <a:cubicBezTo>
                    <a:pt x="5538" y="10520"/>
                    <a:pt x="5705" y="12989"/>
                    <a:pt x="5838" y="15590"/>
                  </a:cubicBezTo>
                  <a:cubicBezTo>
                    <a:pt x="5871" y="16091"/>
                    <a:pt x="5905" y="16591"/>
                    <a:pt x="5938" y="17058"/>
                  </a:cubicBezTo>
                  <a:lnTo>
                    <a:pt x="5938" y="17258"/>
                  </a:lnTo>
                  <a:lnTo>
                    <a:pt x="6072" y="17158"/>
                  </a:lnTo>
                  <a:cubicBezTo>
                    <a:pt x="7039" y="16358"/>
                    <a:pt x="7906" y="15557"/>
                    <a:pt x="8773" y="14790"/>
                  </a:cubicBezTo>
                  <a:lnTo>
                    <a:pt x="11175" y="12522"/>
                  </a:lnTo>
                  <a:cubicBezTo>
                    <a:pt x="12676" y="11087"/>
                    <a:pt x="14044" y="9786"/>
                    <a:pt x="15145" y="8685"/>
                  </a:cubicBezTo>
                  <a:cubicBezTo>
                    <a:pt x="16245" y="7551"/>
                    <a:pt x="17146" y="6651"/>
                    <a:pt x="17747" y="6017"/>
                  </a:cubicBezTo>
                  <a:cubicBezTo>
                    <a:pt x="18047" y="5683"/>
                    <a:pt x="18247" y="5450"/>
                    <a:pt x="18414" y="5283"/>
                  </a:cubicBezTo>
                  <a:cubicBezTo>
                    <a:pt x="18480" y="5183"/>
                    <a:pt x="18580" y="5116"/>
                    <a:pt x="18647" y="5016"/>
                  </a:cubicBezTo>
                  <a:lnTo>
                    <a:pt x="18647" y="5016"/>
                  </a:lnTo>
                  <a:cubicBezTo>
                    <a:pt x="18547" y="5083"/>
                    <a:pt x="18480" y="5150"/>
                    <a:pt x="18380" y="5250"/>
                  </a:cubicBezTo>
                  <a:lnTo>
                    <a:pt x="17680" y="5950"/>
                  </a:lnTo>
                  <a:cubicBezTo>
                    <a:pt x="17079" y="6584"/>
                    <a:pt x="16179" y="7485"/>
                    <a:pt x="15045" y="8585"/>
                  </a:cubicBezTo>
                  <a:cubicBezTo>
                    <a:pt x="13910" y="9653"/>
                    <a:pt x="12576" y="10954"/>
                    <a:pt x="11042" y="12388"/>
                  </a:cubicBezTo>
                  <a:lnTo>
                    <a:pt x="8607" y="14623"/>
                  </a:lnTo>
                  <a:cubicBezTo>
                    <a:pt x="7818" y="15349"/>
                    <a:pt x="6999" y="16134"/>
                    <a:pt x="6123" y="16838"/>
                  </a:cubicBezTo>
                  <a:lnTo>
                    <a:pt x="6123" y="16838"/>
                  </a:lnTo>
                  <a:cubicBezTo>
                    <a:pt x="6095" y="16435"/>
                    <a:pt x="6066" y="16013"/>
                    <a:pt x="6038" y="15590"/>
                  </a:cubicBezTo>
                  <a:cubicBezTo>
                    <a:pt x="5905" y="12989"/>
                    <a:pt x="5771" y="10520"/>
                    <a:pt x="5638" y="8252"/>
                  </a:cubicBezTo>
                  <a:cubicBezTo>
                    <a:pt x="5538" y="7118"/>
                    <a:pt x="5538" y="6050"/>
                    <a:pt x="5404" y="5050"/>
                  </a:cubicBezTo>
                  <a:cubicBezTo>
                    <a:pt x="5304" y="4082"/>
                    <a:pt x="5071" y="3182"/>
                    <a:pt x="4637" y="2314"/>
                  </a:cubicBezTo>
                  <a:cubicBezTo>
                    <a:pt x="4304" y="1614"/>
                    <a:pt x="3770" y="1013"/>
                    <a:pt x="3136" y="580"/>
                  </a:cubicBezTo>
                  <a:cubicBezTo>
                    <a:pt x="2636" y="246"/>
                    <a:pt x="2035" y="46"/>
                    <a:pt x="1468" y="13"/>
                  </a:cubicBezTo>
                  <a:cubicBezTo>
                    <a:pt x="1382" y="5"/>
                    <a:pt x="1293" y="1"/>
                    <a:pt x="12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1"/>
            <p:cNvSpPr/>
            <p:nvPr/>
          </p:nvSpPr>
          <p:spPr>
            <a:xfrm>
              <a:off x="3973850" y="2552275"/>
              <a:ext cx="120100" cy="127600"/>
            </a:xfrm>
            <a:custGeom>
              <a:avLst/>
              <a:gdLst/>
              <a:ahLst/>
              <a:cxnLst/>
              <a:rect l="l" t="t" r="r" b="b"/>
              <a:pathLst>
                <a:path w="4804" h="5104" extrusionOk="0">
                  <a:moveTo>
                    <a:pt x="0" y="0"/>
                  </a:moveTo>
                  <a:cubicBezTo>
                    <a:pt x="167" y="267"/>
                    <a:pt x="400" y="534"/>
                    <a:pt x="634" y="801"/>
                  </a:cubicBezTo>
                  <a:cubicBezTo>
                    <a:pt x="1068" y="1268"/>
                    <a:pt x="1635" y="1902"/>
                    <a:pt x="2302" y="2602"/>
                  </a:cubicBezTo>
                  <a:cubicBezTo>
                    <a:pt x="2969" y="3336"/>
                    <a:pt x="3569" y="3936"/>
                    <a:pt x="4036" y="4403"/>
                  </a:cubicBezTo>
                  <a:cubicBezTo>
                    <a:pt x="4270" y="4670"/>
                    <a:pt x="4503" y="4904"/>
                    <a:pt x="4804" y="5104"/>
                  </a:cubicBezTo>
                  <a:cubicBezTo>
                    <a:pt x="4603" y="4804"/>
                    <a:pt x="4370" y="4537"/>
                    <a:pt x="4136" y="4303"/>
                  </a:cubicBezTo>
                  <a:cubicBezTo>
                    <a:pt x="3703" y="3836"/>
                    <a:pt x="3136" y="3203"/>
                    <a:pt x="2469" y="2469"/>
                  </a:cubicBezTo>
                  <a:cubicBezTo>
                    <a:pt x="1801" y="1768"/>
                    <a:pt x="1201" y="1134"/>
                    <a:pt x="734" y="701"/>
                  </a:cubicBezTo>
                  <a:cubicBezTo>
                    <a:pt x="534" y="434"/>
                    <a:pt x="267" y="20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1"/>
            <p:cNvSpPr/>
            <p:nvPr/>
          </p:nvSpPr>
          <p:spPr>
            <a:xfrm>
              <a:off x="3676125" y="2802450"/>
              <a:ext cx="29225" cy="75900"/>
            </a:xfrm>
            <a:custGeom>
              <a:avLst/>
              <a:gdLst/>
              <a:ahLst/>
              <a:cxnLst/>
              <a:rect l="l" t="t" r="r" b="b"/>
              <a:pathLst>
                <a:path w="1169" h="3036" extrusionOk="0">
                  <a:moveTo>
                    <a:pt x="1168" y="0"/>
                  </a:moveTo>
                  <a:lnTo>
                    <a:pt x="1168" y="0"/>
                  </a:lnTo>
                  <a:cubicBezTo>
                    <a:pt x="835" y="434"/>
                    <a:pt x="601" y="934"/>
                    <a:pt x="434" y="1435"/>
                  </a:cubicBezTo>
                  <a:cubicBezTo>
                    <a:pt x="201" y="1935"/>
                    <a:pt x="67" y="2469"/>
                    <a:pt x="1" y="3036"/>
                  </a:cubicBezTo>
                  <a:cubicBezTo>
                    <a:pt x="268" y="2536"/>
                    <a:pt x="468" y="2035"/>
                    <a:pt x="634" y="1535"/>
                  </a:cubicBezTo>
                  <a:cubicBezTo>
                    <a:pt x="868" y="1035"/>
                    <a:pt x="1035" y="501"/>
                    <a:pt x="11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1"/>
            <p:cNvSpPr/>
            <p:nvPr/>
          </p:nvSpPr>
          <p:spPr>
            <a:xfrm>
              <a:off x="3649450" y="2802450"/>
              <a:ext cx="60050" cy="54225"/>
            </a:xfrm>
            <a:custGeom>
              <a:avLst/>
              <a:gdLst/>
              <a:ahLst/>
              <a:cxnLst/>
              <a:rect l="l" t="t" r="r" b="b"/>
              <a:pathLst>
                <a:path w="2402" h="2169" extrusionOk="0">
                  <a:moveTo>
                    <a:pt x="2402" y="0"/>
                  </a:moveTo>
                  <a:lnTo>
                    <a:pt x="2402" y="0"/>
                  </a:lnTo>
                  <a:cubicBezTo>
                    <a:pt x="1501" y="601"/>
                    <a:pt x="701" y="1335"/>
                    <a:pt x="0" y="2169"/>
                  </a:cubicBezTo>
                  <a:cubicBezTo>
                    <a:pt x="467" y="1902"/>
                    <a:pt x="901" y="1568"/>
                    <a:pt x="1301" y="1168"/>
                  </a:cubicBezTo>
                  <a:cubicBezTo>
                    <a:pt x="1701" y="834"/>
                    <a:pt x="2102" y="434"/>
                    <a:pt x="24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1"/>
            <p:cNvSpPr/>
            <p:nvPr/>
          </p:nvSpPr>
          <p:spPr>
            <a:xfrm>
              <a:off x="4008875" y="2536300"/>
              <a:ext cx="22525" cy="21675"/>
            </a:xfrm>
            <a:custGeom>
              <a:avLst/>
              <a:gdLst/>
              <a:ahLst/>
              <a:cxnLst/>
              <a:rect l="l" t="t" r="r" b="b"/>
              <a:pathLst>
                <a:path w="901" h="867" extrusionOk="0">
                  <a:moveTo>
                    <a:pt x="343" y="141"/>
                  </a:moveTo>
                  <a:cubicBezTo>
                    <a:pt x="386" y="141"/>
                    <a:pt x="439" y="148"/>
                    <a:pt x="501" y="172"/>
                  </a:cubicBezTo>
                  <a:cubicBezTo>
                    <a:pt x="567" y="172"/>
                    <a:pt x="634" y="239"/>
                    <a:pt x="634" y="339"/>
                  </a:cubicBezTo>
                  <a:cubicBezTo>
                    <a:pt x="667" y="439"/>
                    <a:pt x="634" y="539"/>
                    <a:pt x="567" y="606"/>
                  </a:cubicBezTo>
                  <a:cubicBezTo>
                    <a:pt x="517" y="623"/>
                    <a:pt x="467" y="631"/>
                    <a:pt x="421" y="631"/>
                  </a:cubicBezTo>
                  <a:cubicBezTo>
                    <a:pt x="375" y="631"/>
                    <a:pt x="334" y="623"/>
                    <a:pt x="300" y="606"/>
                  </a:cubicBezTo>
                  <a:cubicBezTo>
                    <a:pt x="200" y="573"/>
                    <a:pt x="167" y="506"/>
                    <a:pt x="167" y="406"/>
                  </a:cubicBezTo>
                  <a:cubicBezTo>
                    <a:pt x="138" y="261"/>
                    <a:pt x="210" y="166"/>
                    <a:pt x="207" y="144"/>
                  </a:cubicBezTo>
                  <a:lnTo>
                    <a:pt x="207" y="144"/>
                  </a:lnTo>
                  <a:cubicBezTo>
                    <a:pt x="214" y="148"/>
                    <a:pt x="223" y="149"/>
                    <a:pt x="233" y="149"/>
                  </a:cubicBezTo>
                  <a:cubicBezTo>
                    <a:pt x="259" y="149"/>
                    <a:pt x="296" y="141"/>
                    <a:pt x="343" y="141"/>
                  </a:cubicBezTo>
                  <a:close/>
                  <a:moveTo>
                    <a:pt x="453" y="0"/>
                  </a:moveTo>
                  <a:cubicBezTo>
                    <a:pt x="253" y="0"/>
                    <a:pt x="200" y="109"/>
                    <a:pt x="200" y="139"/>
                  </a:cubicBezTo>
                  <a:cubicBezTo>
                    <a:pt x="200" y="134"/>
                    <a:pt x="196" y="131"/>
                    <a:pt x="189" y="131"/>
                  </a:cubicBezTo>
                  <a:cubicBezTo>
                    <a:pt x="152" y="131"/>
                    <a:pt x="28" y="214"/>
                    <a:pt x="0" y="439"/>
                  </a:cubicBezTo>
                  <a:cubicBezTo>
                    <a:pt x="0" y="573"/>
                    <a:pt x="67" y="706"/>
                    <a:pt x="167" y="806"/>
                  </a:cubicBezTo>
                  <a:cubicBezTo>
                    <a:pt x="237" y="848"/>
                    <a:pt x="313" y="866"/>
                    <a:pt x="389" y="866"/>
                  </a:cubicBezTo>
                  <a:cubicBezTo>
                    <a:pt x="496" y="866"/>
                    <a:pt x="604" y="831"/>
                    <a:pt x="701" y="773"/>
                  </a:cubicBezTo>
                  <a:cubicBezTo>
                    <a:pt x="834" y="639"/>
                    <a:pt x="901" y="439"/>
                    <a:pt x="834" y="272"/>
                  </a:cubicBezTo>
                  <a:cubicBezTo>
                    <a:pt x="801" y="139"/>
                    <a:pt x="667" y="39"/>
                    <a:pt x="534" y="5"/>
                  </a:cubicBezTo>
                  <a:cubicBezTo>
                    <a:pt x="505" y="2"/>
                    <a:pt x="478" y="0"/>
                    <a:pt x="4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1"/>
            <p:cNvSpPr/>
            <p:nvPr/>
          </p:nvSpPr>
          <p:spPr>
            <a:xfrm>
              <a:off x="3671950" y="2792450"/>
              <a:ext cx="315250" cy="266875"/>
            </a:xfrm>
            <a:custGeom>
              <a:avLst/>
              <a:gdLst/>
              <a:ahLst/>
              <a:cxnLst/>
              <a:rect l="l" t="t" r="r" b="b"/>
              <a:pathLst>
                <a:path w="12610" h="10675" extrusionOk="0">
                  <a:moveTo>
                    <a:pt x="12610" y="0"/>
                  </a:moveTo>
                  <a:lnTo>
                    <a:pt x="12610" y="0"/>
                  </a:lnTo>
                  <a:cubicBezTo>
                    <a:pt x="8807" y="3970"/>
                    <a:pt x="4904" y="8006"/>
                    <a:pt x="1" y="10508"/>
                  </a:cubicBezTo>
                  <a:lnTo>
                    <a:pt x="34" y="10674"/>
                  </a:lnTo>
                  <a:cubicBezTo>
                    <a:pt x="5772" y="9440"/>
                    <a:pt x="10475" y="5437"/>
                    <a:pt x="126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1"/>
            <p:cNvSpPr/>
            <p:nvPr/>
          </p:nvSpPr>
          <p:spPr>
            <a:xfrm>
              <a:off x="3683625" y="2480550"/>
              <a:ext cx="61750" cy="320250"/>
            </a:xfrm>
            <a:custGeom>
              <a:avLst/>
              <a:gdLst/>
              <a:ahLst/>
              <a:cxnLst/>
              <a:rect l="l" t="t" r="r" b="b"/>
              <a:pathLst>
                <a:path w="2470" h="12810" extrusionOk="0">
                  <a:moveTo>
                    <a:pt x="101" y="1"/>
                  </a:moveTo>
                  <a:lnTo>
                    <a:pt x="1" y="101"/>
                  </a:lnTo>
                  <a:lnTo>
                    <a:pt x="835" y="12810"/>
                  </a:lnTo>
                  <a:cubicBezTo>
                    <a:pt x="1669" y="12576"/>
                    <a:pt x="2269" y="11842"/>
                    <a:pt x="2369" y="11008"/>
                  </a:cubicBezTo>
                  <a:cubicBezTo>
                    <a:pt x="2469" y="10141"/>
                    <a:pt x="2369" y="9307"/>
                    <a:pt x="2136" y="8507"/>
                  </a:cubicBezTo>
                  <a:cubicBezTo>
                    <a:pt x="1435" y="5671"/>
                    <a:pt x="768" y="2836"/>
                    <a:pt x="1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1"/>
            <p:cNvSpPr/>
            <p:nvPr/>
          </p:nvSpPr>
          <p:spPr>
            <a:xfrm>
              <a:off x="3350900" y="2090975"/>
              <a:ext cx="240200" cy="482575"/>
            </a:xfrm>
            <a:custGeom>
              <a:avLst/>
              <a:gdLst/>
              <a:ahLst/>
              <a:cxnLst/>
              <a:rect l="l" t="t" r="r" b="b"/>
              <a:pathLst>
                <a:path w="9608" h="19303" extrusionOk="0">
                  <a:moveTo>
                    <a:pt x="6588" y="1"/>
                  </a:moveTo>
                  <a:cubicBezTo>
                    <a:pt x="4643" y="1"/>
                    <a:pt x="2898" y="1607"/>
                    <a:pt x="3003" y="3742"/>
                  </a:cubicBezTo>
                  <a:cubicBezTo>
                    <a:pt x="3069" y="4676"/>
                    <a:pt x="3470" y="5676"/>
                    <a:pt x="3069" y="6544"/>
                  </a:cubicBezTo>
                  <a:cubicBezTo>
                    <a:pt x="2536" y="7611"/>
                    <a:pt x="801" y="8011"/>
                    <a:pt x="734" y="9212"/>
                  </a:cubicBezTo>
                  <a:cubicBezTo>
                    <a:pt x="701" y="10046"/>
                    <a:pt x="1535" y="10680"/>
                    <a:pt x="1602" y="11514"/>
                  </a:cubicBezTo>
                  <a:cubicBezTo>
                    <a:pt x="1668" y="12214"/>
                    <a:pt x="1135" y="12815"/>
                    <a:pt x="834" y="13415"/>
                  </a:cubicBezTo>
                  <a:cubicBezTo>
                    <a:pt x="0" y="15183"/>
                    <a:pt x="501" y="17285"/>
                    <a:pt x="2035" y="18452"/>
                  </a:cubicBezTo>
                  <a:cubicBezTo>
                    <a:pt x="2836" y="19019"/>
                    <a:pt x="3761" y="19303"/>
                    <a:pt x="4683" y="19303"/>
                  </a:cubicBezTo>
                  <a:cubicBezTo>
                    <a:pt x="5604" y="19303"/>
                    <a:pt x="6522" y="19019"/>
                    <a:pt x="7306" y="18452"/>
                  </a:cubicBezTo>
                  <a:cubicBezTo>
                    <a:pt x="8873" y="17285"/>
                    <a:pt x="9607" y="15350"/>
                    <a:pt x="9274" y="13449"/>
                  </a:cubicBezTo>
                  <a:cubicBezTo>
                    <a:pt x="9074" y="12415"/>
                    <a:pt x="8573" y="11414"/>
                    <a:pt x="8707" y="10380"/>
                  </a:cubicBezTo>
                  <a:cubicBezTo>
                    <a:pt x="8840" y="9846"/>
                    <a:pt x="8940" y="9312"/>
                    <a:pt x="9007" y="8745"/>
                  </a:cubicBezTo>
                  <a:cubicBezTo>
                    <a:pt x="9007" y="7144"/>
                    <a:pt x="7039" y="6210"/>
                    <a:pt x="6739" y="4642"/>
                  </a:cubicBezTo>
                  <a:cubicBezTo>
                    <a:pt x="6580" y="3281"/>
                    <a:pt x="7593" y="2130"/>
                    <a:pt x="8894" y="2130"/>
                  </a:cubicBezTo>
                  <a:cubicBezTo>
                    <a:pt x="8964" y="2130"/>
                    <a:pt x="9035" y="2134"/>
                    <a:pt x="9107" y="2141"/>
                  </a:cubicBezTo>
                  <a:lnTo>
                    <a:pt x="8240" y="406"/>
                  </a:lnTo>
                  <a:cubicBezTo>
                    <a:pt x="7698" y="128"/>
                    <a:pt x="7135" y="1"/>
                    <a:pt x="65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1"/>
            <p:cNvSpPr/>
            <p:nvPr/>
          </p:nvSpPr>
          <p:spPr>
            <a:xfrm>
              <a:off x="3633600" y="1877625"/>
              <a:ext cx="254375" cy="513850"/>
            </a:xfrm>
            <a:custGeom>
              <a:avLst/>
              <a:gdLst/>
              <a:ahLst/>
              <a:cxnLst/>
              <a:rect l="l" t="t" r="r" b="b"/>
              <a:pathLst>
                <a:path w="10175" h="20554" extrusionOk="0">
                  <a:moveTo>
                    <a:pt x="4837" y="0"/>
                  </a:moveTo>
                  <a:lnTo>
                    <a:pt x="0" y="4470"/>
                  </a:lnTo>
                  <a:lnTo>
                    <a:pt x="201" y="17346"/>
                  </a:lnTo>
                  <a:cubicBezTo>
                    <a:pt x="330" y="19152"/>
                    <a:pt x="1800" y="20553"/>
                    <a:pt x="3586" y="20553"/>
                  </a:cubicBezTo>
                  <a:cubicBezTo>
                    <a:pt x="3647" y="20553"/>
                    <a:pt x="3708" y="20552"/>
                    <a:pt x="3770" y="20548"/>
                  </a:cubicBezTo>
                  <a:cubicBezTo>
                    <a:pt x="5571" y="20482"/>
                    <a:pt x="6972" y="19047"/>
                    <a:pt x="7072" y="17279"/>
                  </a:cubicBezTo>
                  <a:cubicBezTo>
                    <a:pt x="7106" y="16012"/>
                    <a:pt x="7172" y="14911"/>
                    <a:pt x="7172" y="14911"/>
                  </a:cubicBezTo>
                  <a:cubicBezTo>
                    <a:pt x="7172" y="14911"/>
                    <a:pt x="9941" y="14577"/>
                    <a:pt x="10074" y="11742"/>
                  </a:cubicBezTo>
                  <a:cubicBezTo>
                    <a:pt x="10174" y="8907"/>
                    <a:pt x="9908" y="2435"/>
                    <a:pt x="9908" y="2435"/>
                  </a:cubicBezTo>
                  <a:lnTo>
                    <a:pt x="4837" y="0"/>
                  </a:lnTo>
                  <a:close/>
                </a:path>
              </a:pathLst>
            </a:custGeom>
            <a:solidFill>
              <a:srgbClr val="CC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1"/>
            <p:cNvSpPr/>
            <p:nvPr/>
          </p:nvSpPr>
          <p:spPr>
            <a:xfrm>
              <a:off x="3744500" y="2043575"/>
              <a:ext cx="20875" cy="17775"/>
            </a:xfrm>
            <a:custGeom>
              <a:avLst/>
              <a:gdLst/>
              <a:ahLst/>
              <a:cxnLst/>
              <a:rect l="l" t="t" r="r" b="b"/>
              <a:pathLst>
                <a:path w="835" h="711" extrusionOk="0">
                  <a:moveTo>
                    <a:pt x="468" y="0"/>
                  </a:moveTo>
                  <a:cubicBezTo>
                    <a:pt x="134" y="0"/>
                    <a:pt x="1" y="401"/>
                    <a:pt x="201" y="601"/>
                  </a:cubicBezTo>
                  <a:cubicBezTo>
                    <a:pt x="278" y="677"/>
                    <a:pt x="368" y="711"/>
                    <a:pt x="457" y="711"/>
                  </a:cubicBezTo>
                  <a:cubicBezTo>
                    <a:pt x="639" y="711"/>
                    <a:pt x="812" y="569"/>
                    <a:pt x="835" y="367"/>
                  </a:cubicBezTo>
                  <a:cubicBezTo>
                    <a:pt x="802" y="167"/>
                    <a:pt x="668" y="0"/>
                    <a:pt x="4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1"/>
            <p:cNvSpPr/>
            <p:nvPr/>
          </p:nvSpPr>
          <p:spPr>
            <a:xfrm>
              <a:off x="3737000" y="2038350"/>
              <a:ext cx="36725" cy="10550"/>
            </a:xfrm>
            <a:custGeom>
              <a:avLst/>
              <a:gdLst/>
              <a:ahLst/>
              <a:cxnLst/>
              <a:rect l="l" t="t" r="r" b="b"/>
              <a:pathLst>
                <a:path w="1469" h="422" extrusionOk="0">
                  <a:moveTo>
                    <a:pt x="665" y="1"/>
                  </a:moveTo>
                  <a:cubicBezTo>
                    <a:pt x="500" y="1"/>
                    <a:pt x="339" y="65"/>
                    <a:pt x="201" y="176"/>
                  </a:cubicBezTo>
                  <a:cubicBezTo>
                    <a:pt x="67" y="243"/>
                    <a:pt x="1" y="309"/>
                    <a:pt x="67" y="343"/>
                  </a:cubicBezTo>
                  <a:cubicBezTo>
                    <a:pt x="72" y="352"/>
                    <a:pt x="82" y="357"/>
                    <a:pt x="96" y="357"/>
                  </a:cubicBezTo>
                  <a:cubicBezTo>
                    <a:pt x="173" y="357"/>
                    <a:pt x="382" y="239"/>
                    <a:pt x="677" y="239"/>
                  </a:cubicBezTo>
                  <a:cubicBezTo>
                    <a:pt x="706" y="239"/>
                    <a:pt x="737" y="240"/>
                    <a:pt x="768" y="243"/>
                  </a:cubicBezTo>
                  <a:cubicBezTo>
                    <a:pt x="1089" y="243"/>
                    <a:pt x="1333" y="421"/>
                    <a:pt x="1412" y="421"/>
                  </a:cubicBezTo>
                  <a:cubicBezTo>
                    <a:pt x="1423" y="421"/>
                    <a:pt x="1431" y="418"/>
                    <a:pt x="1435" y="410"/>
                  </a:cubicBezTo>
                  <a:cubicBezTo>
                    <a:pt x="1468" y="410"/>
                    <a:pt x="1435" y="309"/>
                    <a:pt x="1302" y="209"/>
                  </a:cubicBezTo>
                  <a:cubicBezTo>
                    <a:pt x="1168" y="76"/>
                    <a:pt x="968" y="9"/>
                    <a:pt x="768" y="9"/>
                  </a:cubicBezTo>
                  <a:cubicBezTo>
                    <a:pt x="734" y="3"/>
                    <a:pt x="699" y="1"/>
                    <a:pt x="6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1"/>
            <p:cNvSpPr/>
            <p:nvPr/>
          </p:nvSpPr>
          <p:spPr>
            <a:xfrm>
              <a:off x="3805400" y="2046075"/>
              <a:ext cx="27525" cy="85425"/>
            </a:xfrm>
            <a:custGeom>
              <a:avLst/>
              <a:gdLst/>
              <a:ahLst/>
              <a:cxnLst/>
              <a:rect l="l" t="t" r="r" b="b"/>
              <a:pathLst>
                <a:path w="1101" h="3417" extrusionOk="0">
                  <a:moveTo>
                    <a:pt x="0" y="0"/>
                  </a:moveTo>
                  <a:lnTo>
                    <a:pt x="0" y="0"/>
                  </a:lnTo>
                  <a:cubicBezTo>
                    <a:pt x="167" y="701"/>
                    <a:pt x="367" y="1401"/>
                    <a:pt x="600" y="2069"/>
                  </a:cubicBezTo>
                  <a:lnTo>
                    <a:pt x="901" y="2869"/>
                  </a:lnTo>
                  <a:cubicBezTo>
                    <a:pt x="934" y="2969"/>
                    <a:pt x="967" y="3069"/>
                    <a:pt x="934" y="3169"/>
                  </a:cubicBezTo>
                  <a:cubicBezTo>
                    <a:pt x="934" y="3236"/>
                    <a:pt x="834" y="3269"/>
                    <a:pt x="734" y="3269"/>
                  </a:cubicBezTo>
                  <a:cubicBezTo>
                    <a:pt x="534" y="3269"/>
                    <a:pt x="334" y="3303"/>
                    <a:pt x="133" y="3370"/>
                  </a:cubicBezTo>
                  <a:cubicBezTo>
                    <a:pt x="275" y="3393"/>
                    <a:pt x="417" y="3417"/>
                    <a:pt x="558" y="3417"/>
                  </a:cubicBezTo>
                  <a:cubicBezTo>
                    <a:pt x="617" y="3417"/>
                    <a:pt x="675" y="3413"/>
                    <a:pt x="734" y="3403"/>
                  </a:cubicBezTo>
                  <a:lnTo>
                    <a:pt x="901" y="3403"/>
                  </a:lnTo>
                  <a:cubicBezTo>
                    <a:pt x="1001" y="3370"/>
                    <a:pt x="1034" y="3303"/>
                    <a:pt x="1067" y="3236"/>
                  </a:cubicBezTo>
                  <a:cubicBezTo>
                    <a:pt x="1101" y="3103"/>
                    <a:pt x="1101" y="2969"/>
                    <a:pt x="1034" y="2836"/>
                  </a:cubicBezTo>
                  <a:lnTo>
                    <a:pt x="767" y="2035"/>
                  </a:lnTo>
                  <a:cubicBezTo>
                    <a:pt x="567" y="1335"/>
                    <a:pt x="300" y="634"/>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1"/>
            <p:cNvSpPr/>
            <p:nvPr/>
          </p:nvSpPr>
          <p:spPr>
            <a:xfrm>
              <a:off x="3722000" y="2220375"/>
              <a:ext cx="90925" cy="47800"/>
            </a:xfrm>
            <a:custGeom>
              <a:avLst/>
              <a:gdLst/>
              <a:ahLst/>
              <a:cxnLst/>
              <a:rect l="l" t="t" r="r" b="b"/>
              <a:pathLst>
                <a:path w="3637" h="1912" extrusionOk="0">
                  <a:moveTo>
                    <a:pt x="0" y="0"/>
                  </a:moveTo>
                  <a:cubicBezTo>
                    <a:pt x="0" y="0"/>
                    <a:pt x="771" y="1911"/>
                    <a:pt x="3290" y="1911"/>
                  </a:cubicBezTo>
                  <a:cubicBezTo>
                    <a:pt x="3391" y="1911"/>
                    <a:pt x="3496" y="1908"/>
                    <a:pt x="3603" y="1901"/>
                  </a:cubicBezTo>
                  <a:lnTo>
                    <a:pt x="3636" y="1201"/>
                  </a:lnTo>
                  <a:cubicBezTo>
                    <a:pt x="2335" y="1168"/>
                    <a:pt x="1068" y="767"/>
                    <a:pt x="0" y="0"/>
                  </a:cubicBezTo>
                  <a:close/>
                </a:path>
              </a:pathLst>
            </a:custGeom>
            <a:solidFill>
              <a:srgbClr val="B2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1"/>
            <p:cNvSpPr/>
            <p:nvPr/>
          </p:nvSpPr>
          <p:spPr>
            <a:xfrm>
              <a:off x="3525200" y="1848450"/>
              <a:ext cx="379450" cy="371950"/>
            </a:xfrm>
            <a:custGeom>
              <a:avLst/>
              <a:gdLst/>
              <a:ahLst/>
              <a:cxnLst/>
              <a:rect l="l" t="t" r="r" b="b"/>
              <a:pathLst>
                <a:path w="15178" h="14878" extrusionOk="0">
                  <a:moveTo>
                    <a:pt x="9825" y="1"/>
                  </a:moveTo>
                  <a:cubicBezTo>
                    <a:pt x="8545" y="1"/>
                    <a:pt x="7441" y="577"/>
                    <a:pt x="6588" y="577"/>
                  </a:cubicBezTo>
                  <a:cubicBezTo>
                    <a:pt x="6526" y="577"/>
                    <a:pt x="6464" y="573"/>
                    <a:pt x="6405" y="567"/>
                  </a:cubicBezTo>
                  <a:cubicBezTo>
                    <a:pt x="6263" y="546"/>
                    <a:pt x="6075" y="526"/>
                    <a:pt x="5852" y="526"/>
                  </a:cubicBezTo>
                  <a:cubicBezTo>
                    <a:pt x="4663" y="526"/>
                    <a:pt x="2494" y="1081"/>
                    <a:pt x="1201" y="4903"/>
                  </a:cubicBezTo>
                  <a:cubicBezTo>
                    <a:pt x="967" y="5671"/>
                    <a:pt x="801" y="6471"/>
                    <a:pt x="767" y="7305"/>
                  </a:cubicBezTo>
                  <a:lnTo>
                    <a:pt x="701" y="8339"/>
                  </a:lnTo>
                  <a:cubicBezTo>
                    <a:pt x="701" y="10774"/>
                    <a:pt x="0" y="14010"/>
                    <a:pt x="4470" y="14877"/>
                  </a:cubicBezTo>
                  <a:lnTo>
                    <a:pt x="4870" y="9040"/>
                  </a:lnTo>
                  <a:cubicBezTo>
                    <a:pt x="4870" y="9040"/>
                    <a:pt x="8873" y="7905"/>
                    <a:pt x="9373" y="2969"/>
                  </a:cubicBezTo>
                  <a:lnTo>
                    <a:pt x="9407" y="3002"/>
                  </a:lnTo>
                  <a:cubicBezTo>
                    <a:pt x="9674" y="3636"/>
                    <a:pt x="10174" y="5003"/>
                    <a:pt x="9874" y="6104"/>
                  </a:cubicBezTo>
                  <a:lnTo>
                    <a:pt x="13910" y="7105"/>
                  </a:lnTo>
                  <a:lnTo>
                    <a:pt x="14377" y="7539"/>
                  </a:lnTo>
                  <a:cubicBezTo>
                    <a:pt x="15178" y="5437"/>
                    <a:pt x="14644" y="3069"/>
                    <a:pt x="13043" y="1534"/>
                  </a:cubicBezTo>
                  <a:cubicBezTo>
                    <a:pt x="11889" y="339"/>
                    <a:pt x="10805" y="1"/>
                    <a:pt x="98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1"/>
            <p:cNvSpPr/>
            <p:nvPr/>
          </p:nvSpPr>
          <p:spPr>
            <a:xfrm>
              <a:off x="3582125" y="2068625"/>
              <a:ext cx="64850" cy="80800"/>
            </a:xfrm>
            <a:custGeom>
              <a:avLst/>
              <a:gdLst/>
              <a:ahLst/>
              <a:cxnLst/>
              <a:rect l="l" t="t" r="r" b="b"/>
              <a:pathLst>
                <a:path w="2594" h="3232" extrusionOk="0">
                  <a:moveTo>
                    <a:pt x="2012" y="0"/>
                  </a:moveTo>
                  <a:cubicBezTo>
                    <a:pt x="1607" y="0"/>
                    <a:pt x="1190" y="279"/>
                    <a:pt x="992" y="499"/>
                  </a:cubicBezTo>
                  <a:cubicBezTo>
                    <a:pt x="1" y="1581"/>
                    <a:pt x="822" y="3231"/>
                    <a:pt x="2141" y="3231"/>
                  </a:cubicBezTo>
                  <a:cubicBezTo>
                    <a:pt x="2286" y="3231"/>
                    <a:pt x="2438" y="3211"/>
                    <a:pt x="2593" y="3168"/>
                  </a:cubicBezTo>
                  <a:lnTo>
                    <a:pt x="2593" y="266"/>
                  </a:lnTo>
                  <a:cubicBezTo>
                    <a:pt x="2424" y="74"/>
                    <a:pt x="2219" y="0"/>
                    <a:pt x="2012" y="0"/>
                  </a:cubicBezTo>
                  <a:close/>
                </a:path>
              </a:pathLst>
            </a:custGeom>
            <a:solidFill>
              <a:srgbClr val="CC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1"/>
            <p:cNvSpPr/>
            <p:nvPr/>
          </p:nvSpPr>
          <p:spPr>
            <a:xfrm>
              <a:off x="3609425" y="2091850"/>
              <a:ext cx="25025" cy="35500"/>
            </a:xfrm>
            <a:custGeom>
              <a:avLst/>
              <a:gdLst/>
              <a:ahLst/>
              <a:cxnLst/>
              <a:rect l="l" t="t" r="r" b="b"/>
              <a:pathLst>
                <a:path w="1001" h="1420" extrusionOk="0">
                  <a:moveTo>
                    <a:pt x="625" y="0"/>
                  </a:moveTo>
                  <a:cubicBezTo>
                    <a:pt x="571" y="0"/>
                    <a:pt x="467" y="15"/>
                    <a:pt x="334" y="104"/>
                  </a:cubicBezTo>
                  <a:cubicBezTo>
                    <a:pt x="234" y="171"/>
                    <a:pt x="134" y="271"/>
                    <a:pt x="100" y="371"/>
                  </a:cubicBezTo>
                  <a:cubicBezTo>
                    <a:pt x="0" y="538"/>
                    <a:pt x="0" y="705"/>
                    <a:pt x="67" y="871"/>
                  </a:cubicBezTo>
                  <a:cubicBezTo>
                    <a:pt x="167" y="1138"/>
                    <a:pt x="400" y="1338"/>
                    <a:pt x="667" y="1405"/>
                  </a:cubicBezTo>
                  <a:cubicBezTo>
                    <a:pt x="734" y="1416"/>
                    <a:pt x="793" y="1420"/>
                    <a:pt x="843" y="1420"/>
                  </a:cubicBezTo>
                  <a:cubicBezTo>
                    <a:pt x="942" y="1420"/>
                    <a:pt x="1001" y="1405"/>
                    <a:pt x="1001" y="1405"/>
                  </a:cubicBezTo>
                  <a:cubicBezTo>
                    <a:pt x="1001" y="1372"/>
                    <a:pt x="901" y="1338"/>
                    <a:pt x="734" y="1238"/>
                  </a:cubicBezTo>
                  <a:cubicBezTo>
                    <a:pt x="500" y="1172"/>
                    <a:pt x="367" y="1005"/>
                    <a:pt x="267" y="771"/>
                  </a:cubicBezTo>
                  <a:cubicBezTo>
                    <a:pt x="200" y="571"/>
                    <a:pt x="267" y="371"/>
                    <a:pt x="434" y="204"/>
                  </a:cubicBezTo>
                  <a:cubicBezTo>
                    <a:pt x="567" y="104"/>
                    <a:pt x="667" y="37"/>
                    <a:pt x="667" y="4"/>
                  </a:cubicBezTo>
                  <a:cubicBezTo>
                    <a:pt x="667" y="4"/>
                    <a:pt x="652" y="0"/>
                    <a:pt x="625" y="0"/>
                  </a:cubicBezTo>
                  <a:close/>
                </a:path>
              </a:pathLst>
            </a:custGeom>
            <a:solidFill>
              <a:srgbClr val="B2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1"/>
            <p:cNvSpPr/>
            <p:nvPr/>
          </p:nvSpPr>
          <p:spPr>
            <a:xfrm>
              <a:off x="3616075" y="2140300"/>
              <a:ext cx="21725" cy="15875"/>
            </a:xfrm>
            <a:custGeom>
              <a:avLst/>
              <a:gdLst/>
              <a:ahLst/>
              <a:cxnLst/>
              <a:rect l="l" t="t" r="r" b="b"/>
              <a:pathLst>
                <a:path w="869" h="635" extrusionOk="0">
                  <a:moveTo>
                    <a:pt x="368" y="1"/>
                  </a:moveTo>
                  <a:cubicBezTo>
                    <a:pt x="1" y="101"/>
                    <a:pt x="34" y="635"/>
                    <a:pt x="435" y="635"/>
                  </a:cubicBezTo>
                  <a:cubicBezTo>
                    <a:pt x="802" y="635"/>
                    <a:pt x="868" y="101"/>
                    <a:pt x="50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1"/>
            <p:cNvSpPr/>
            <p:nvPr/>
          </p:nvSpPr>
          <p:spPr>
            <a:xfrm>
              <a:off x="3538525" y="2093600"/>
              <a:ext cx="13375" cy="64250"/>
            </a:xfrm>
            <a:custGeom>
              <a:avLst/>
              <a:gdLst/>
              <a:ahLst/>
              <a:cxnLst/>
              <a:rect l="l" t="t" r="r" b="b"/>
              <a:pathLst>
                <a:path w="535" h="2570" extrusionOk="0">
                  <a:moveTo>
                    <a:pt x="168" y="1"/>
                  </a:moveTo>
                  <a:cubicBezTo>
                    <a:pt x="34" y="434"/>
                    <a:pt x="1" y="901"/>
                    <a:pt x="101" y="1335"/>
                  </a:cubicBezTo>
                  <a:cubicBezTo>
                    <a:pt x="134" y="1769"/>
                    <a:pt x="301" y="2202"/>
                    <a:pt x="534" y="2569"/>
                  </a:cubicBezTo>
                  <a:cubicBezTo>
                    <a:pt x="501" y="2136"/>
                    <a:pt x="434" y="1735"/>
                    <a:pt x="334" y="1302"/>
                  </a:cubicBezTo>
                  <a:cubicBezTo>
                    <a:pt x="301" y="868"/>
                    <a:pt x="234" y="434"/>
                    <a:pt x="168"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1"/>
            <p:cNvSpPr/>
            <p:nvPr/>
          </p:nvSpPr>
          <p:spPr>
            <a:xfrm>
              <a:off x="4034725" y="2292925"/>
              <a:ext cx="204325" cy="245200"/>
            </a:xfrm>
            <a:custGeom>
              <a:avLst/>
              <a:gdLst/>
              <a:ahLst/>
              <a:cxnLst/>
              <a:rect l="l" t="t" r="r" b="b"/>
              <a:pathLst>
                <a:path w="8173" h="9808" extrusionOk="0">
                  <a:moveTo>
                    <a:pt x="7539" y="0"/>
                  </a:moveTo>
                  <a:lnTo>
                    <a:pt x="0" y="9107"/>
                  </a:lnTo>
                  <a:lnTo>
                    <a:pt x="734" y="9807"/>
                  </a:lnTo>
                  <a:lnTo>
                    <a:pt x="8173" y="601"/>
                  </a:lnTo>
                  <a:lnTo>
                    <a:pt x="753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1"/>
            <p:cNvSpPr/>
            <p:nvPr/>
          </p:nvSpPr>
          <p:spPr>
            <a:xfrm>
              <a:off x="4038050" y="2356300"/>
              <a:ext cx="180150" cy="262700"/>
            </a:xfrm>
            <a:custGeom>
              <a:avLst/>
              <a:gdLst/>
              <a:ahLst/>
              <a:cxnLst/>
              <a:rect l="l" t="t" r="r" b="b"/>
              <a:pathLst>
                <a:path w="7206" h="10508" extrusionOk="0">
                  <a:moveTo>
                    <a:pt x="2836" y="0"/>
                  </a:moveTo>
                  <a:cubicBezTo>
                    <a:pt x="2636" y="34"/>
                    <a:pt x="2169" y="1301"/>
                    <a:pt x="1902" y="2035"/>
                  </a:cubicBezTo>
                  <a:cubicBezTo>
                    <a:pt x="1635" y="2736"/>
                    <a:pt x="468" y="6105"/>
                    <a:pt x="468" y="6105"/>
                  </a:cubicBezTo>
                  <a:lnTo>
                    <a:pt x="1" y="6638"/>
                  </a:lnTo>
                  <a:lnTo>
                    <a:pt x="3637" y="10508"/>
                  </a:lnTo>
                  <a:cubicBezTo>
                    <a:pt x="4637" y="9340"/>
                    <a:pt x="5538" y="8139"/>
                    <a:pt x="6405" y="6839"/>
                  </a:cubicBezTo>
                  <a:cubicBezTo>
                    <a:pt x="7206" y="5504"/>
                    <a:pt x="5571" y="1134"/>
                    <a:pt x="5571" y="1134"/>
                  </a:cubicBezTo>
                  <a:lnTo>
                    <a:pt x="3903" y="3002"/>
                  </a:lnTo>
                  <a:cubicBezTo>
                    <a:pt x="3903" y="3002"/>
                    <a:pt x="3325" y="3434"/>
                    <a:pt x="2959" y="3434"/>
                  </a:cubicBezTo>
                  <a:cubicBezTo>
                    <a:pt x="2674" y="3434"/>
                    <a:pt x="2518" y="3171"/>
                    <a:pt x="2869" y="2235"/>
                  </a:cubicBezTo>
                  <a:cubicBezTo>
                    <a:pt x="3670" y="67"/>
                    <a:pt x="3003" y="0"/>
                    <a:pt x="2836" y="0"/>
                  </a:cubicBezTo>
                  <a:close/>
                </a:path>
              </a:pathLst>
            </a:custGeom>
            <a:solidFill>
              <a:srgbClr val="CC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1"/>
            <p:cNvSpPr/>
            <p:nvPr/>
          </p:nvSpPr>
          <p:spPr>
            <a:xfrm>
              <a:off x="3778700" y="2138650"/>
              <a:ext cx="32550" cy="32675"/>
            </a:xfrm>
            <a:custGeom>
              <a:avLst/>
              <a:gdLst/>
              <a:ahLst/>
              <a:cxnLst/>
              <a:rect l="l" t="t" r="r" b="b"/>
              <a:pathLst>
                <a:path w="1302" h="1307" extrusionOk="0">
                  <a:moveTo>
                    <a:pt x="668" y="0"/>
                  </a:moveTo>
                  <a:cubicBezTo>
                    <a:pt x="434" y="33"/>
                    <a:pt x="234" y="167"/>
                    <a:pt x="101" y="367"/>
                  </a:cubicBezTo>
                  <a:cubicBezTo>
                    <a:pt x="1" y="567"/>
                    <a:pt x="34" y="834"/>
                    <a:pt x="167" y="1034"/>
                  </a:cubicBezTo>
                  <a:cubicBezTo>
                    <a:pt x="287" y="1184"/>
                    <a:pt x="460" y="1306"/>
                    <a:pt x="662" y="1306"/>
                  </a:cubicBezTo>
                  <a:cubicBezTo>
                    <a:pt x="686" y="1306"/>
                    <a:pt x="710" y="1305"/>
                    <a:pt x="734" y="1301"/>
                  </a:cubicBezTo>
                  <a:cubicBezTo>
                    <a:pt x="868" y="1301"/>
                    <a:pt x="1001" y="1268"/>
                    <a:pt x="1101" y="1168"/>
                  </a:cubicBezTo>
                  <a:cubicBezTo>
                    <a:pt x="1235" y="967"/>
                    <a:pt x="1302" y="734"/>
                    <a:pt x="1235" y="500"/>
                  </a:cubicBezTo>
                  <a:cubicBezTo>
                    <a:pt x="1201" y="367"/>
                    <a:pt x="1135" y="234"/>
                    <a:pt x="1068" y="134"/>
                  </a:cubicBezTo>
                  <a:cubicBezTo>
                    <a:pt x="1003" y="69"/>
                    <a:pt x="911" y="32"/>
                    <a:pt x="818" y="32"/>
                  </a:cubicBezTo>
                  <a:cubicBezTo>
                    <a:pt x="766" y="32"/>
                    <a:pt x="715" y="43"/>
                    <a:pt x="668" y="67"/>
                  </a:cubicBezTo>
                  <a:lnTo>
                    <a:pt x="668" y="0"/>
                  </a:lnTo>
                  <a:close/>
                </a:path>
              </a:pathLst>
            </a:custGeom>
            <a:solidFill>
              <a:srgbClr val="B2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1"/>
            <p:cNvSpPr/>
            <p:nvPr/>
          </p:nvSpPr>
          <p:spPr>
            <a:xfrm>
              <a:off x="3774525" y="2138575"/>
              <a:ext cx="38400" cy="20525"/>
            </a:xfrm>
            <a:custGeom>
              <a:avLst/>
              <a:gdLst/>
              <a:ahLst/>
              <a:cxnLst/>
              <a:rect l="l" t="t" r="r" b="b"/>
              <a:pathLst>
                <a:path w="1536" h="821" extrusionOk="0">
                  <a:moveTo>
                    <a:pt x="79" y="1"/>
                  </a:moveTo>
                  <a:cubicBezTo>
                    <a:pt x="75" y="1"/>
                    <a:pt x="71" y="1"/>
                    <a:pt x="68" y="3"/>
                  </a:cubicBezTo>
                  <a:cubicBezTo>
                    <a:pt x="1" y="3"/>
                    <a:pt x="201" y="403"/>
                    <a:pt x="668" y="670"/>
                  </a:cubicBezTo>
                  <a:cubicBezTo>
                    <a:pt x="901" y="787"/>
                    <a:pt x="1118" y="820"/>
                    <a:pt x="1277" y="820"/>
                  </a:cubicBezTo>
                  <a:cubicBezTo>
                    <a:pt x="1435" y="820"/>
                    <a:pt x="1535" y="787"/>
                    <a:pt x="1535" y="770"/>
                  </a:cubicBezTo>
                  <a:cubicBezTo>
                    <a:pt x="1535" y="704"/>
                    <a:pt x="1168" y="670"/>
                    <a:pt x="768" y="470"/>
                  </a:cubicBezTo>
                  <a:cubicBezTo>
                    <a:pt x="388" y="280"/>
                    <a:pt x="159" y="1"/>
                    <a:pt x="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1"/>
            <p:cNvSpPr/>
            <p:nvPr/>
          </p:nvSpPr>
          <p:spPr>
            <a:xfrm>
              <a:off x="3847075" y="2042525"/>
              <a:ext cx="18800" cy="18575"/>
            </a:xfrm>
            <a:custGeom>
              <a:avLst/>
              <a:gdLst/>
              <a:ahLst/>
              <a:cxnLst/>
              <a:rect l="l" t="t" r="r" b="b"/>
              <a:pathLst>
                <a:path w="752" h="743" extrusionOk="0">
                  <a:moveTo>
                    <a:pt x="372" y="1"/>
                  </a:moveTo>
                  <a:cubicBezTo>
                    <a:pt x="184" y="1"/>
                    <a:pt x="1" y="126"/>
                    <a:pt x="34" y="376"/>
                  </a:cubicBezTo>
                  <a:cubicBezTo>
                    <a:pt x="34" y="576"/>
                    <a:pt x="168" y="743"/>
                    <a:pt x="368" y="743"/>
                  </a:cubicBezTo>
                  <a:cubicBezTo>
                    <a:pt x="568" y="743"/>
                    <a:pt x="735" y="576"/>
                    <a:pt x="735" y="376"/>
                  </a:cubicBezTo>
                  <a:cubicBezTo>
                    <a:pt x="751" y="126"/>
                    <a:pt x="560" y="1"/>
                    <a:pt x="3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1"/>
            <p:cNvSpPr/>
            <p:nvPr/>
          </p:nvSpPr>
          <p:spPr>
            <a:xfrm>
              <a:off x="3837900" y="2037525"/>
              <a:ext cx="36725" cy="10550"/>
            </a:xfrm>
            <a:custGeom>
              <a:avLst/>
              <a:gdLst/>
              <a:ahLst/>
              <a:cxnLst/>
              <a:rect l="l" t="t" r="r" b="b"/>
              <a:pathLst>
                <a:path w="1469" h="422" extrusionOk="0">
                  <a:moveTo>
                    <a:pt x="662" y="0"/>
                  </a:moveTo>
                  <a:cubicBezTo>
                    <a:pt x="498" y="0"/>
                    <a:pt x="338" y="60"/>
                    <a:pt x="201" y="142"/>
                  </a:cubicBezTo>
                  <a:cubicBezTo>
                    <a:pt x="68" y="242"/>
                    <a:pt x="1" y="309"/>
                    <a:pt x="34" y="342"/>
                  </a:cubicBezTo>
                  <a:cubicBezTo>
                    <a:pt x="44" y="352"/>
                    <a:pt x="58" y="356"/>
                    <a:pt x="76" y="356"/>
                  </a:cubicBezTo>
                  <a:cubicBezTo>
                    <a:pt x="171" y="356"/>
                    <a:pt x="378" y="239"/>
                    <a:pt x="651" y="239"/>
                  </a:cubicBezTo>
                  <a:cubicBezTo>
                    <a:pt x="678" y="239"/>
                    <a:pt x="706" y="240"/>
                    <a:pt x="735" y="242"/>
                  </a:cubicBezTo>
                  <a:cubicBezTo>
                    <a:pt x="1085" y="242"/>
                    <a:pt x="1333" y="421"/>
                    <a:pt x="1412" y="421"/>
                  </a:cubicBezTo>
                  <a:cubicBezTo>
                    <a:pt x="1423" y="421"/>
                    <a:pt x="1431" y="417"/>
                    <a:pt x="1435" y="409"/>
                  </a:cubicBezTo>
                  <a:cubicBezTo>
                    <a:pt x="1469" y="409"/>
                    <a:pt x="1402" y="309"/>
                    <a:pt x="1302" y="209"/>
                  </a:cubicBezTo>
                  <a:cubicBezTo>
                    <a:pt x="1135" y="76"/>
                    <a:pt x="968" y="9"/>
                    <a:pt x="768" y="9"/>
                  </a:cubicBezTo>
                  <a:cubicBezTo>
                    <a:pt x="733" y="3"/>
                    <a:pt x="697" y="0"/>
                    <a:pt x="6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1"/>
            <p:cNvSpPr/>
            <p:nvPr/>
          </p:nvSpPr>
          <p:spPr>
            <a:xfrm>
              <a:off x="3727000" y="2015150"/>
              <a:ext cx="39225" cy="10475"/>
            </a:xfrm>
            <a:custGeom>
              <a:avLst/>
              <a:gdLst/>
              <a:ahLst/>
              <a:cxnLst/>
              <a:rect l="l" t="t" r="r" b="b"/>
              <a:pathLst>
                <a:path w="1569" h="419" extrusionOk="0">
                  <a:moveTo>
                    <a:pt x="1078" y="0"/>
                  </a:moveTo>
                  <a:cubicBezTo>
                    <a:pt x="974" y="0"/>
                    <a:pt x="858" y="10"/>
                    <a:pt x="734" y="37"/>
                  </a:cubicBezTo>
                  <a:cubicBezTo>
                    <a:pt x="301" y="103"/>
                    <a:pt x="0" y="370"/>
                    <a:pt x="34" y="404"/>
                  </a:cubicBezTo>
                  <a:cubicBezTo>
                    <a:pt x="39" y="414"/>
                    <a:pt x="52" y="419"/>
                    <a:pt x="70" y="419"/>
                  </a:cubicBezTo>
                  <a:cubicBezTo>
                    <a:pt x="168" y="419"/>
                    <a:pt x="437" y="293"/>
                    <a:pt x="801" y="237"/>
                  </a:cubicBezTo>
                  <a:cubicBezTo>
                    <a:pt x="1201" y="170"/>
                    <a:pt x="1568" y="170"/>
                    <a:pt x="1568" y="103"/>
                  </a:cubicBezTo>
                  <a:cubicBezTo>
                    <a:pt x="1568" y="79"/>
                    <a:pt x="1370" y="0"/>
                    <a:pt x="10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1"/>
            <p:cNvSpPr/>
            <p:nvPr/>
          </p:nvSpPr>
          <p:spPr>
            <a:xfrm>
              <a:off x="3296700" y="3032950"/>
              <a:ext cx="1023250" cy="429150"/>
            </a:xfrm>
            <a:custGeom>
              <a:avLst/>
              <a:gdLst/>
              <a:ahLst/>
              <a:cxnLst/>
              <a:rect l="l" t="t" r="r" b="b"/>
              <a:pathLst>
                <a:path w="40930" h="17166" extrusionOk="0">
                  <a:moveTo>
                    <a:pt x="7458" y="0"/>
                  </a:moveTo>
                  <a:cubicBezTo>
                    <a:pt x="6160" y="0"/>
                    <a:pt x="4879" y="314"/>
                    <a:pt x="3770" y="988"/>
                  </a:cubicBezTo>
                  <a:lnTo>
                    <a:pt x="0" y="10428"/>
                  </a:lnTo>
                  <a:lnTo>
                    <a:pt x="13443" y="15865"/>
                  </a:lnTo>
                  <a:lnTo>
                    <a:pt x="31222" y="17166"/>
                  </a:lnTo>
                  <a:lnTo>
                    <a:pt x="40929" y="9294"/>
                  </a:lnTo>
                  <a:cubicBezTo>
                    <a:pt x="39290" y="8336"/>
                    <a:pt x="37475" y="7869"/>
                    <a:pt x="35676" y="7869"/>
                  </a:cubicBezTo>
                  <a:cubicBezTo>
                    <a:pt x="32899" y="7869"/>
                    <a:pt x="30158" y="8983"/>
                    <a:pt x="28154" y="11128"/>
                  </a:cubicBezTo>
                  <a:cubicBezTo>
                    <a:pt x="26723" y="8847"/>
                    <a:pt x="24317" y="7641"/>
                    <a:pt x="21879" y="7641"/>
                  </a:cubicBezTo>
                  <a:cubicBezTo>
                    <a:pt x="20110" y="7641"/>
                    <a:pt x="18323" y="8276"/>
                    <a:pt x="16879" y="9594"/>
                  </a:cubicBezTo>
                  <a:cubicBezTo>
                    <a:pt x="16479" y="6492"/>
                    <a:pt x="15011" y="3490"/>
                    <a:pt x="12509" y="1655"/>
                  </a:cubicBezTo>
                  <a:cubicBezTo>
                    <a:pt x="11061" y="593"/>
                    <a:pt x="9243" y="0"/>
                    <a:pt x="745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1"/>
            <p:cNvSpPr/>
            <p:nvPr/>
          </p:nvSpPr>
          <p:spPr>
            <a:xfrm>
              <a:off x="3389250" y="3025000"/>
              <a:ext cx="930700" cy="306175"/>
            </a:xfrm>
            <a:custGeom>
              <a:avLst/>
              <a:gdLst/>
              <a:ahLst/>
              <a:cxnLst/>
              <a:rect l="l" t="t" r="r" b="b"/>
              <a:pathLst>
                <a:path w="37228" h="12247" extrusionOk="0">
                  <a:moveTo>
                    <a:pt x="4035" y="1"/>
                  </a:moveTo>
                  <a:cubicBezTo>
                    <a:pt x="3094" y="1"/>
                    <a:pt x="2157" y="188"/>
                    <a:pt x="1268" y="539"/>
                  </a:cubicBezTo>
                  <a:cubicBezTo>
                    <a:pt x="401" y="872"/>
                    <a:pt x="1" y="1239"/>
                    <a:pt x="34" y="1306"/>
                  </a:cubicBezTo>
                  <a:cubicBezTo>
                    <a:pt x="38" y="1314"/>
                    <a:pt x="48" y="1317"/>
                    <a:pt x="64" y="1317"/>
                  </a:cubicBezTo>
                  <a:cubicBezTo>
                    <a:pt x="183" y="1317"/>
                    <a:pt x="633" y="1111"/>
                    <a:pt x="1368" y="905"/>
                  </a:cubicBezTo>
                  <a:cubicBezTo>
                    <a:pt x="2036" y="720"/>
                    <a:pt x="2734" y="627"/>
                    <a:pt x="3434" y="627"/>
                  </a:cubicBezTo>
                  <a:cubicBezTo>
                    <a:pt x="3994" y="627"/>
                    <a:pt x="4556" y="687"/>
                    <a:pt x="5104" y="805"/>
                  </a:cubicBezTo>
                  <a:cubicBezTo>
                    <a:pt x="5972" y="972"/>
                    <a:pt x="6772" y="1272"/>
                    <a:pt x="7540" y="1706"/>
                  </a:cubicBezTo>
                  <a:cubicBezTo>
                    <a:pt x="8407" y="2206"/>
                    <a:pt x="9207" y="2840"/>
                    <a:pt x="9875" y="3607"/>
                  </a:cubicBezTo>
                  <a:cubicBezTo>
                    <a:pt x="11376" y="5409"/>
                    <a:pt x="12343" y="7644"/>
                    <a:pt x="12643" y="9979"/>
                  </a:cubicBezTo>
                  <a:lnTo>
                    <a:pt x="12743" y="10979"/>
                  </a:lnTo>
                  <a:lnTo>
                    <a:pt x="13510" y="10312"/>
                  </a:lnTo>
                  <a:cubicBezTo>
                    <a:pt x="14478" y="9445"/>
                    <a:pt x="15645" y="8878"/>
                    <a:pt x="16913" y="8644"/>
                  </a:cubicBezTo>
                  <a:cubicBezTo>
                    <a:pt x="17339" y="8563"/>
                    <a:pt x="17768" y="8522"/>
                    <a:pt x="18196" y="8522"/>
                  </a:cubicBezTo>
                  <a:cubicBezTo>
                    <a:pt x="19174" y="8522"/>
                    <a:pt x="20144" y="8737"/>
                    <a:pt x="21049" y="9178"/>
                  </a:cubicBezTo>
                  <a:cubicBezTo>
                    <a:pt x="22250" y="9712"/>
                    <a:pt x="23284" y="10612"/>
                    <a:pt x="24018" y="11713"/>
                  </a:cubicBezTo>
                  <a:lnTo>
                    <a:pt x="24352" y="12247"/>
                  </a:lnTo>
                  <a:lnTo>
                    <a:pt x="24785" y="11780"/>
                  </a:lnTo>
                  <a:cubicBezTo>
                    <a:pt x="26019" y="10479"/>
                    <a:pt x="27554" y="9512"/>
                    <a:pt x="29288" y="8978"/>
                  </a:cubicBezTo>
                  <a:cubicBezTo>
                    <a:pt x="30237" y="8700"/>
                    <a:pt x="31217" y="8567"/>
                    <a:pt x="32196" y="8567"/>
                  </a:cubicBezTo>
                  <a:cubicBezTo>
                    <a:pt x="32629" y="8567"/>
                    <a:pt x="33062" y="8593"/>
                    <a:pt x="33491" y="8644"/>
                  </a:cubicBezTo>
                  <a:cubicBezTo>
                    <a:pt x="34425" y="8744"/>
                    <a:pt x="35326" y="8978"/>
                    <a:pt x="36193" y="9311"/>
                  </a:cubicBezTo>
                  <a:cubicBezTo>
                    <a:pt x="36762" y="9521"/>
                    <a:pt x="37089" y="9650"/>
                    <a:pt x="37174" y="9650"/>
                  </a:cubicBezTo>
                  <a:cubicBezTo>
                    <a:pt x="37184" y="9650"/>
                    <a:pt x="37191" y="9648"/>
                    <a:pt x="37194" y="9645"/>
                  </a:cubicBezTo>
                  <a:cubicBezTo>
                    <a:pt x="37227" y="9612"/>
                    <a:pt x="36927" y="9345"/>
                    <a:pt x="36360" y="9011"/>
                  </a:cubicBezTo>
                  <a:cubicBezTo>
                    <a:pt x="35493" y="8544"/>
                    <a:pt x="34559" y="8211"/>
                    <a:pt x="33591" y="8044"/>
                  </a:cubicBezTo>
                  <a:cubicBezTo>
                    <a:pt x="32953" y="7916"/>
                    <a:pt x="32308" y="7855"/>
                    <a:pt x="31665" y="7855"/>
                  </a:cubicBezTo>
                  <a:cubicBezTo>
                    <a:pt x="30797" y="7855"/>
                    <a:pt x="29931" y="7967"/>
                    <a:pt x="29088" y="8177"/>
                  </a:cubicBezTo>
                  <a:cubicBezTo>
                    <a:pt x="27353" y="8626"/>
                    <a:pt x="25806" y="9477"/>
                    <a:pt x="24519" y="10682"/>
                  </a:cubicBezTo>
                  <a:lnTo>
                    <a:pt x="24519" y="10682"/>
                  </a:lnTo>
                  <a:cubicBezTo>
                    <a:pt x="23742" y="9615"/>
                    <a:pt x="22705" y="8761"/>
                    <a:pt x="21516" y="8211"/>
                  </a:cubicBezTo>
                  <a:cubicBezTo>
                    <a:pt x="20484" y="7695"/>
                    <a:pt x="19337" y="7443"/>
                    <a:pt x="18191" y="7443"/>
                  </a:cubicBezTo>
                  <a:cubicBezTo>
                    <a:pt x="17706" y="7443"/>
                    <a:pt x="17222" y="7488"/>
                    <a:pt x="16746" y="7577"/>
                  </a:cubicBezTo>
                  <a:cubicBezTo>
                    <a:pt x="15594" y="7786"/>
                    <a:pt x="14503" y="8243"/>
                    <a:pt x="13555" y="8914"/>
                  </a:cubicBezTo>
                  <a:lnTo>
                    <a:pt x="13555" y="8914"/>
                  </a:lnTo>
                  <a:cubicBezTo>
                    <a:pt x="13100" y="6698"/>
                    <a:pt x="12069" y="4643"/>
                    <a:pt x="10575" y="2974"/>
                  </a:cubicBezTo>
                  <a:cubicBezTo>
                    <a:pt x="9808" y="2140"/>
                    <a:pt x="8941" y="1473"/>
                    <a:pt x="7940" y="972"/>
                  </a:cubicBezTo>
                  <a:cubicBezTo>
                    <a:pt x="7106" y="539"/>
                    <a:pt x="6172" y="238"/>
                    <a:pt x="5238" y="105"/>
                  </a:cubicBezTo>
                  <a:cubicBezTo>
                    <a:pt x="4839" y="35"/>
                    <a:pt x="4437" y="1"/>
                    <a:pt x="403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1"/>
            <p:cNvSpPr/>
            <p:nvPr/>
          </p:nvSpPr>
          <p:spPr>
            <a:xfrm>
              <a:off x="2927250" y="1501025"/>
              <a:ext cx="564600" cy="495150"/>
            </a:xfrm>
            <a:custGeom>
              <a:avLst/>
              <a:gdLst/>
              <a:ahLst/>
              <a:cxnLst/>
              <a:rect l="l" t="t" r="r" b="b"/>
              <a:pathLst>
                <a:path w="22584" h="19806" extrusionOk="0">
                  <a:moveTo>
                    <a:pt x="10693" y="465"/>
                  </a:moveTo>
                  <a:cubicBezTo>
                    <a:pt x="10909" y="465"/>
                    <a:pt x="11125" y="472"/>
                    <a:pt x="11342" y="487"/>
                  </a:cubicBezTo>
                  <a:cubicBezTo>
                    <a:pt x="18447" y="954"/>
                    <a:pt x="22584" y="8760"/>
                    <a:pt x="18948" y="14864"/>
                  </a:cubicBezTo>
                  <a:lnTo>
                    <a:pt x="18914" y="14931"/>
                  </a:lnTo>
                  <a:lnTo>
                    <a:pt x="18948" y="14998"/>
                  </a:lnTo>
                  <a:cubicBezTo>
                    <a:pt x="19782" y="16465"/>
                    <a:pt x="20482" y="17599"/>
                    <a:pt x="20949" y="18400"/>
                  </a:cubicBezTo>
                  <a:cubicBezTo>
                    <a:pt x="21216" y="18800"/>
                    <a:pt x="21383" y="19101"/>
                    <a:pt x="21516" y="19334"/>
                  </a:cubicBezTo>
                  <a:cubicBezTo>
                    <a:pt x="21605" y="19467"/>
                    <a:pt x="21664" y="19570"/>
                    <a:pt x="21694" y="19625"/>
                  </a:cubicBezTo>
                  <a:lnTo>
                    <a:pt x="21694" y="19625"/>
                  </a:lnTo>
                  <a:cubicBezTo>
                    <a:pt x="21627" y="19609"/>
                    <a:pt x="21505" y="19572"/>
                    <a:pt x="21316" y="19501"/>
                  </a:cubicBezTo>
                  <a:lnTo>
                    <a:pt x="20149" y="19201"/>
                  </a:lnTo>
                  <a:cubicBezTo>
                    <a:pt x="19148" y="18900"/>
                    <a:pt x="17714" y="18500"/>
                    <a:pt x="15912" y="18033"/>
                  </a:cubicBezTo>
                  <a:lnTo>
                    <a:pt x="15879" y="18033"/>
                  </a:lnTo>
                  <a:lnTo>
                    <a:pt x="15812" y="18066"/>
                  </a:lnTo>
                  <a:cubicBezTo>
                    <a:pt x="14345" y="18967"/>
                    <a:pt x="12610" y="19467"/>
                    <a:pt x="10875" y="19501"/>
                  </a:cubicBezTo>
                  <a:cubicBezTo>
                    <a:pt x="9841" y="19501"/>
                    <a:pt x="8807" y="19334"/>
                    <a:pt x="7807" y="19034"/>
                  </a:cubicBezTo>
                  <a:cubicBezTo>
                    <a:pt x="6739" y="18667"/>
                    <a:pt x="5738" y="18133"/>
                    <a:pt x="4871" y="17433"/>
                  </a:cubicBezTo>
                  <a:cubicBezTo>
                    <a:pt x="535" y="13997"/>
                    <a:pt x="1" y="7626"/>
                    <a:pt x="3737" y="3556"/>
                  </a:cubicBezTo>
                  <a:cubicBezTo>
                    <a:pt x="5556" y="1583"/>
                    <a:pt x="8059" y="465"/>
                    <a:pt x="10693" y="465"/>
                  </a:cubicBezTo>
                  <a:close/>
                  <a:moveTo>
                    <a:pt x="21749" y="19634"/>
                  </a:moveTo>
                  <a:cubicBezTo>
                    <a:pt x="21749" y="19634"/>
                    <a:pt x="21750" y="19634"/>
                    <a:pt x="21750" y="19634"/>
                  </a:cubicBezTo>
                  <a:cubicBezTo>
                    <a:pt x="21750" y="19634"/>
                    <a:pt x="21750" y="19634"/>
                    <a:pt x="21749" y="19634"/>
                  </a:cubicBezTo>
                  <a:close/>
                  <a:moveTo>
                    <a:pt x="10628" y="0"/>
                  </a:moveTo>
                  <a:cubicBezTo>
                    <a:pt x="8072" y="0"/>
                    <a:pt x="5473" y="996"/>
                    <a:pt x="3437" y="3222"/>
                  </a:cubicBezTo>
                  <a:cubicBezTo>
                    <a:pt x="2436" y="4290"/>
                    <a:pt x="1702" y="5591"/>
                    <a:pt x="1269" y="6992"/>
                  </a:cubicBezTo>
                  <a:cubicBezTo>
                    <a:pt x="835" y="8326"/>
                    <a:pt x="735" y="9760"/>
                    <a:pt x="902" y="11161"/>
                  </a:cubicBezTo>
                  <a:cubicBezTo>
                    <a:pt x="1202" y="13763"/>
                    <a:pt x="2569" y="16132"/>
                    <a:pt x="4638" y="17733"/>
                  </a:cubicBezTo>
                  <a:cubicBezTo>
                    <a:pt x="5572" y="18467"/>
                    <a:pt x="6606" y="19000"/>
                    <a:pt x="7740" y="19367"/>
                  </a:cubicBezTo>
                  <a:cubicBezTo>
                    <a:pt x="8656" y="19642"/>
                    <a:pt x="9628" y="19805"/>
                    <a:pt x="10605" y="19805"/>
                  </a:cubicBezTo>
                  <a:cubicBezTo>
                    <a:pt x="10695" y="19805"/>
                    <a:pt x="10785" y="19804"/>
                    <a:pt x="10875" y="19801"/>
                  </a:cubicBezTo>
                  <a:cubicBezTo>
                    <a:pt x="12666" y="19768"/>
                    <a:pt x="14423" y="19241"/>
                    <a:pt x="15951" y="18284"/>
                  </a:cubicBezTo>
                  <a:lnTo>
                    <a:pt x="15951" y="18284"/>
                  </a:lnTo>
                  <a:cubicBezTo>
                    <a:pt x="17785" y="18742"/>
                    <a:pt x="19261" y="19070"/>
                    <a:pt x="20249" y="19301"/>
                  </a:cubicBezTo>
                  <a:lnTo>
                    <a:pt x="21383" y="19568"/>
                  </a:lnTo>
                  <a:cubicBezTo>
                    <a:pt x="21530" y="19610"/>
                    <a:pt x="21638" y="19625"/>
                    <a:pt x="21697" y="19631"/>
                  </a:cubicBezTo>
                  <a:lnTo>
                    <a:pt x="21697" y="19631"/>
                  </a:lnTo>
                  <a:cubicBezTo>
                    <a:pt x="21710" y="19655"/>
                    <a:pt x="21716" y="19668"/>
                    <a:pt x="21716" y="19668"/>
                  </a:cubicBezTo>
                  <a:cubicBezTo>
                    <a:pt x="21712" y="19656"/>
                    <a:pt x="21708" y="19643"/>
                    <a:pt x="21703" y="19631"/>
                  </a:cubicBezTo>
                  <a:lnTo>
                    <a:pt x="21703" y="19631"/>
                  </a:lnTo>
                  <a:cubicBezTo>
                    <a:pt x="21730" y="19634"/>
                    <a:pt x="21746" y="19634"/>
                    <a:pt x="21749" y="19634"/>
                  </a:cubicBezTo>
                  <a:lnTo>
                    <a:pt x="21749" y="19634"/>
                  </a:lnTo>
                  <a:cubicBezTo>
                    <a:pt x="21740" y="19634"/>
                    <a:pt x="21724" y="19632"/>
                    <a:pt x="21701" y="19626"/>
                  </a:cubicBezTo>
                  <a:lnTo>
                    <a:pt x="21701" y="19626"/>
                  </a:lnTo>
                  <a:cubicBezTo>
                    <a:pt x="21665" y="19540"/>
                    <a:pt x="21612" y="19454"/>
                    <a:pt x="21583" y="19367"/>
                  </a:cubicBezTo>
                  <a:cubicBezTo>
                    <a:pt x="21450" y="19134"/>
                    <a:pt x="21283" y="18834"/>
                    <a:pt x="21083" y="18433"/>
                  </a:cubicBezTo>
                  <a:cubicBezTo>
                    <a:pt x="20655" y="17645"/>
                    <a:pt x="20034" y="16468"/>
                    <a:pt x="19186" y="14934"/>
                  </a:cubicBezTo>
                  <a:lnTo>
                    <a:pt x="19186" y="14934"/>
                  </a:lnTo>
                  <a:cubicBezTo>
                    <a:pt x="20096" y="13414"/>
                    <a:pt x="20582" y="11670"/>
                    <a:pt x="20582" y="9894"/>
                  </a:cubicBezTo>
                  <a:cubicBezTo>
                    <a:pt x="20582" y="3908"/>
                    <a:pt x="15691" y="0"/>
                    <a:pt x="1062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1"/>
            <p:cNvSpPr/>
            <p:nvPr/>
          </p:nvSpPr>
          <p:spPr>
            <a:xfrm>
              <a:off x="2107500" y="2946725"/>
              <a:ext cx="883175" cy="1224225"/>
            </a:xfrm>
            <a:custGeom>
              <a:avLst/>
              <a:gdLst/>
              <a:ahLst/>
              <a:cxnLst/>
              <a:rect l="l" t="t" r="r" b="b"/>
              <a:pathLst>
                <a:path w="35327" h="48969" extrusionOk="0">
                  <a:moveTo>
                    <a:pt x="34" y="0"/>
                  </a:moveTo>
                  <a:cubicBezTo>
                    <a:pt x="1" y="200"/>
                    <a:pt x="1" y="434"/>
                    <a:pt x="34" y="634"/>
                  </a:cubicBezTo>
                  <a:cubicBezTo>
                    <a:pt x="34" y="1101"/>
                    <a:pt x="68" y="1701"/>
                    <a:pt x="101" y="2502"/>
                  </a:cubicBezTo>
                  <a:cubicBezTo>
                    <a:pt x="501" y="8206"/>
                    <a:pt x="1869" y="13777"/>
                    <a:pt x="4070" y="19047"/>
                  </a:cubicBezTo>
                  <a:cubicBezTo>
                    <a:pt x="4838" y="20915"/>
                    <a:pt x="5738" y="22716"/>
                    <a:pt x="6706" y="24484"/>
                  </a:cubicBezTo>
                  <a:cubicBezTo>
                    <a:pt x="7740" y="26352"/>
                    <a:pt x="8907" y="28187"/>
                    <a:pt x="10175" y="29922"/>
                  </a:cubicBezTo>
                  <a:cubicBezTo>
                    <a:pt x="11442" y="31690"/>
                    <a:pt x="12777" y="33357"/>
                    <a:pt x="14244" y="34959"/>
                  </a:cubicBezTo>
                  <a:cubicBezTo>
                    <a:pt x="15579" y="36460"/>
                    <a:pt x="17013" y="37861"/>
                    <a:pt x="18514" y="39195"/>
                  </a:cubicBezTo>
                  <a:cubicBezTo>
                    <a:pt x="19948" y="40496"/>
                    <a:pt x="21383" y="41630"/>
                    <a:pt x="22750" y="42631"/>
                  </a:cubicBezTo>
                  <a:cubicBezTo>
                    <a:pt x="24151" y="43631"/>
                    <a:pt x="25486" y="44499"/>
                    <a:pt x="26720" y="45233"/>
                  </a:cubicBezTo>
                  <a:cubicBezTo>
                    <a:pt x="28688" y="46433"/>
                    <a:pt x="30756" y="47401"/>
                    <a:pt x="32924" y="48235"/>
                  </a:cubicBezTo>
                  <a:lnTo>
                    <a:pt x="33925" y="48568"/>
                  </a:lnTo>
                  <a:cubicBezTo>
                    <a:pt x="34225" y="48668"/>
                    <a:pt x="34492" y="48735"/>
                    <a:pt x="34692" y="48802"/>
                  </a:cubicBezTo>
                  <a:cubicBezTo>
                    <a:pt x="34892" y="48869"/>
                    <a:pt x="35093" y="48935"/>
                    <a:pt x="35326" y="48969"/>
                  </a:cubicBezTo>
                  <a:cubicBezTo>
                    <a:pt x="35126" y="48869"/>
                    <a:pt x="34926" y="48768"/>
                    <a:pt x="34726" y="48702"/>
                  </a:cubicBezTo>
                  <a:lnTo>
                    <a:pt x="33992" y="48468"/>
                  </a:lnTo>
                  <a:lnTo>
                    <a:pt x="32991" y="48068"/>
                  </a:lnTo>
                  <a:cubicBezTo>
                    <a:pt x="30890" y="47201"/>
                    <a:pt x="28855" y="46167"/>
                    <a:pt x="26887" y="44966"/>
                  </a:cubicBezTo>
                  <a:cubicBezTo>
                    <a:pt x="25686" y="44232"/>
                    <a:pt x="24352" y="43365"/>
                    <a:pt x="22984" y="42331"/>
                  </a:cubicBezTo>
                  <a:cubicBezTo>
                    <a:pt x="21650" y="41330"/>
                    <a:pt x="20215" y="40196"/>
                    <a:pt x="18781" y="38895"/>
                  </a:cubicBezTo>
                  <a:cubicBezTo>
                    <a:pt x="17380" y="37627"/>
                    <a:pt x="15979" y="36226"/>
                    <a:pt x="14578" y="34692"/>
                  </a:cubicBezTo>
                  <a:cubicBezTo>
                    <a:pt x="11709" y="31489"/>
                    <a:pt x="9174" y="27987"/>
                    <a:pt x="7106" y="24251"/>
                  </a:cubicBezTo>
                  <a:cubicBezTo>
                    <a:pt x="6105" y="22516"/>
                    <a:pt x="5238" y="20715"/>
                    <a:pt x="4437" y="18880"/>
                  </a:cubicBezTo>
                  <a:cubicBezTo>
                    <a:pt x="3103" y="15778"/>
                    <a:pt x="2069" y="12576"/>
                    <a:pt x="1335" y="9240"/>
                  </a:cubicBezTo>
                  <a:cubicBezTo>
                    <a:pt x="868" y="7039"/>
                    <a:pt x="501" y="4770"/>
                    <a:pt x="268" y="2502"/>
                  </a:cubicBezTo>
                  <a:cubicBezTo>
                    <a:pt x="201" y="1701"/>
                    <a:pt x="134" y="1068"/>
                    <a:pt x="101" y="634"/>
                  </a:cubicBezTo>
                  <a:cubicBezTo>
                    <a:pt x="101" y="434"/>
                    <a:pt x="68" y="200"/>
                    <a:pt x="34" y="0"/>
                  </a:cubicBez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1"/>
            <p:cNvSpPr/>
            <p:nvPr/>
          </p:nvSpPr>
          <p:spPr>
            <a:xfrm>
              <a:off x="2900575" y="4090750"/>
              <a:ext cx="115100" cy="104600"/>
            </a:xfrm>
            <a:custGeom>
              <a:avLst/>
              <a:gdLst/>
              <a:ahLst/>
              <a:cxnLst/>
              <a:rect l="l" t="t" r="r" b="b"/>
              <a:pathLst>
                <a:path w="4604" h="4184" extrusionOk="0">
                  <a:moveTo>
                    <a:pt x="1382" y="0"/>
                  </a:moveTo>
                  <a:cubicBezTo>
                    <a:pt x="1376" y="0"/>
                    <a:pt x="1371" y="2"/>
                    <a:pt x="1368" y="5"/>
                  </a:cubicBezTo>
                  <a:cubicBezTo>
                    <a:pt x="1272" y="70"/>
                    <a:pt x="2352" y="1527"/>
                    <a:pt x="3802" y="3333"/>
                  </a:cubicBezTo>
                  <a:lnTo>
                    <a:pt x="3802" y="3333"/>
                  </a:lnTo>
                  <a:cubicBezTo>
                    <a:pt x="1645" y="3683"/>
                    <a:pt x="1" y="4047"/>
                    <a:pt x="1" y="4142"/>
                  </a:cubicBezTo>
                  <a:cubicBezTo>
                    <a:pt x="1" y="4170"/>
                    <a:pt x="85" y="4183"/>
                    <a:pt x="241" y="4183"/>
                  </a:cubicBezTo>
                  <a:cubicBezTo>
                    <a:pt x="823" y="4183"/>
                    <a:pt x="2395" y="3997"/>
                    <a:pt x="4237" y="3708"/>
                  </a:cubicBezTo>
                  <a:lnTo>
                    <a:pt x="4604" y="3641"/>
                  </a:lnTo>
                  <a:lnTo>
                    <a:pt x="4370" y="3341"/>
                  </a:lnTo>
                  <a:lnTo>
                    <a:pt x="4304" y="3274"/>
                  </a:lnTo>
                  <a:cubicBezTo>
                    <a:pt x="2819" y="1434"/>
                    <a:pt x="1553" y="0"/>
                    <a:pt x="1382" y="0"/>
                  </a:cubicBez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1"/>
            <p:cNvSpPr/>
            <p:nvPr/>
          </p:nvSpPr>
          <p:spPr>
            <a:xfrm>
              <a:off x="4787750" y="2369650"/>
              <a:ext cx="679675" cy="1641200"/>
            </a:xfrm>
            <a:custGeom>
              <a:avLst/>
              <a:gdLst/>
              <a:ahLst/>
              <a:cxnLst/>
              <a:rect l="l" t="t" r="r" b="b"/>
              <a:pathLst>
                <a:path w="27187" h="65648" extrusionOk="0">
                  <a:moveTo>
                    <a:pt x="25285" y="0"/>
                  </a:moveTo>
                  <a:cubicBezTo>
                    <a:pt x="25285" y="33"/>
                    <a:pt x="25319" y="100"/>
                    <a:pt x="25319" y="167"/>
                  </a:cubicBezTo>
                  <a:cubicBezTo>
                    <a:pt x="25352" y="300"/>
                    <a:pt x="25386" y="467"/>
                    <a:pt x="25452" y="734"/>
                  </a:cubicBezTo>
                  <a:cubicBezTo>
                    <a:pt x="25519" y="967"/>
                    <a:pt x="25586" y="1268"/>
                    <a:pt x="25686" y="1601"/>
                  </a:cubicBezTo>
                  <a:cubicBezTo>
                    <a:pt x="25752" y="1968"/>
                    <a:pt x="25853" y="2368"/>
                    <a:pt x="25919" y="2835"/>
                  </a:cubicBezTo>
                  <a:cubicBezTo>
                    <a:pt x="26453" y="5437"/>
                    <a:pt x="26720" y="8106"/>
                    <a:pt x="26820" y="10774"/>
                  </a:cubicBezTo>
                  <a:cubicBezTo>
                    <a:pt x="26887" y="12442"/>
                    <a:pt x="26887" y="14277"/>
                    <a:pt x="26753" y="16278"/>
                  </a:cubicBezTo>
                  <a:cubicBezTo>
                    <a:pt x="26620" y="18246"/>
                    <a:pt x="26420" y="20348"/>
                    <a:pt x="26053" y="22550"/>
                  </a:cubicBezTo>
                  <a:cubicBezTo>
                    <a:pt x="25719" y="24751"/>
                    <a:pt x="25252" y="27019"/>
                    <a:pt x="24618" y="29388"/>
                  </a:cubicBezTo>
                  <a:cubicBezTo>
                    <a:pt x="23985" y="31789"/>
                    <a:pt x="23217" y="34158"/>
                    <a:pt x="22317" y="36493"/>
                  </a:cubicBezTo>
                  <a:cubicBezTo>
                    <a:pt x="21416" y="38828"/>
                    <a:pt x="20382" y="41096"/>
                    <a:pt x="19248" y="43298"/>
                  </a:cubicBezTo>
                  <a:cubicBezTo>
                    <a:pt x="18647" y="44365"/>
                    <a:pt x="18080" y="45366"/>
                    <a:pt x="17513" y="46400"/>
                  </a:cubicBezTo>
                  <a:cubicBezTo>
                    <a:pt x="16913" y="47401"/>
                    <a:pt x="16279" y="48368"/>
                    <a:pt x="15679" y="49302"/>
                  </a:cubicBezTo>
                  <a:cubicBezTo>
                    <a:pt x="13477" y="52571"/>
                    <a:pt x="10975" y="55640"/>
                    <a:pt x="8240" y="58475"/>
                  </a:cubicBezTo>
                  <a:cubicBezTo>
                    <a:pt x="6339" y="60343"/>
                    <a:pt x="4371" y="62145"/>
                    <a:pt x="2302" y="63812"/>
                  </a:cubicBezTo>
                  <a:lnTo>
                    <a:pt x="601" y="65147"/>
                  </a:lnTo>
                  <a:lnTo>
                    <a:pt x="168" y="65514"/>
                  </a:lnTo>
                  <a:cubicBezTo>
                    <a:pt x="101" y="65547"/>
                    <a:pt x="67" y="65580"/>
                    <a:pt x="1" y="65647"/>
                  </a:cubicBezTo>
                  <a:cubicBezTo>
                    <a:pt x="34" y="65647"/>
                    <a:pt x="67" y="65614"/>
                    <a:pt x="168" y="65547"/>
                  </a:cubicBezTo>
                  <a:lnTo>
                    <a:pt x="635" y="65213"/>
                  </a:lnTo>
                  <a:lnTo>
                    <a:pt x="2402" y="63979"/>
                  </a:lnTo>
                  <a:cubicBezTo>
                    <a:pt x="4537" y="62345"/>
                    <a:pt x="6539" y="60577"/>
                    <a:pt x="8440" y="58709"/>
                  </a:cubicBezTo>
                  <a:cubicBezTo>
                    <a:pt x="11242" y="55873"/>
                    <a:pt x="13777" y="52805"/>
                    <a:pt x="16012" y="49535"/>
                  </a:cubicBezTo>
                  <a:cubicBezTo>
                    <a:pt x="16613" y="48601"/>
                    <a:pt x="17213" y="47634"/>
                    <a:pt x="17847" y="46633"/>
                  </a:cubicBezTo>
                  <a:cubicBezTo>
                    <a:pt x="18481" y="45633"/>
                    <a:pt x="19014" y="44565"/>
                    <a:pt x="19615" y="43498"/>
                  </a:cubicBezTo>
                  <a:cubicBezTo>
                    <a:pt x="20782" y="41263"/>
                    <a:pt x="21816" y="38961"/>
                    <a:pt x="22750" y="36626"/>
                  </a:cubicBezTo>
                  <a:cubicBezTo>
                    <a:pt x="23651" y="34291"/>
                    <a:pt x="24418" y="31890"/>
                    <a:pt x="25052" y="29454"/>
                  </a:cubicBezTo>
                  <a:cubicBezTo>
                    <a:pt x="25686" y="27119"/>
                    <a:pt x="26119" y="24818"/>
                    <a:pt x="26486" y="22583"/>
                  </a:cubicBezTo>
                  <a:cubicBezTo>
                    <a:pt x="26820" y="20381"/>
                    <a:pt x="27053" y="18246"/>
                    <a:pt x="27120" y="16278"/>
                  </a:cubicBezTo>
                  <a:cubicBezTo>
                    <a:pt x="27187" y="14277"/>
                    <a:pt x="27187" y="12409"/>
                    <a:pt x="27120" y="10741"/>
                  </a:cubicBezTo>
                  <a:cubicBezTo>
                    <a:pt x="27020" y="8072"/>
                    <a:pt x="26686" y="5404"/>
                    <a:pt x="26086" y="2802"/>
                  </a:cubicBezTo>
                  <a:cubicBezTo>
                    <a:pt x="25986" y="2335"/>
                    <a:pt x="25886" y="1935"/>
                    <a:pt x="25786" y="1601"/>
                  </a:cubicBezTo>
                  <a:cubicBezTo>
                    <a:pt x="25719" y="1234"/>
                    <a:pt x="25619" y="934"/>
                    <a:pt x="25552" y="701"/>
                  </a:cubicBezTo>
                  <a:cubicBezTo>
                    <a:pt x="25452" y="467"/>
                    <a:pt x="25419" y="300"/>
                    <a:pt x="25386" y="167"/>
                  </a:cubicBezTo>
                  <a:cubicBezTo>
                    <a:pt x="25319" y="33"/>
                    <a:pt x="25286" y="0"/>
                    <a:pt x="25285" y="0"/>
                  </a:cubicBez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1"/>
            <p:cNvSpPr/>
            <p:nvPr/>
          </p:nvSpPr>
          <p:spPr>
            <a:xfrm>
              <a:off x="5374850" y="2339625"/>
              <a:ext cx="128450" cy="135125"/>
            </a:xfrm>
            <a:custGeom>
              <a:avLst/>
              <a:gdLst/>
              <a:ahLst/>
              <a:cxnLst/>
              <a:rect l="l" t="t" r="r" b="b"/>
              <a:pathLst>
                <a:path w="5138" h="5405" extrusionOk="0">
                  <a:moveTo>
                    <a:pt x="1601" y="0"/>
                  </a:moveTo>
                  <a:lnTo>
                    <a:pt x="1501" y="334"/>
                  </a:lnTo>
                  <a:lnTo>
                    <a:pt x="1468" y="467"/>
                  </a:lnTo>
                  <a:cubicBezTo>
                    <a:pt x="601" y="3169"/>
                    <a:pt x="0" y="5371"/>
                    <a:pt x="100" y="5404"/>
                  </a:cubicBezTo>
                  <a:cubicBezTo>
                    <a:pt x="101" y="5404"/>
                    <a:pt x="102" y="5404"/>
                    <a:pt x="103" y="5404"/>
                  </a:cubicBezTo>
                  <a:cubicBezTo>
                    <a:pt x="209" y="5404"/>
                    <a:pt x="960" y="3409"/>
                    <a:pt x="1790" y="844"/>
                  </a:cubicBezTo>
                  <a:lnTo>
                    <a:pt x="1790" y="844"/>
                  </a:lnTo>
                  <a:cubicBezTo>
                    <a:pt x="3503" y="2702"/>
                    <a:pt x="4881" y="4105"/>
                    <a:pt x="5029" y="4105"/>
                  </a:cubicBezTo>
                  <a:cubicBezTo>
                    <a:pt x="5032" y="4105"/>
                    <a:pt x="5035" y="4104"/>
                    <a:pt x="5037" y="4103"/>
                  </a:cubicBezTo>
                  <a:cubicBezTo>
                    <a:pt x="5137" y="4036"/>
                    <a:pt x="3703" y="2302"/>
                    <a:pt x="1868" y="267"/>
                  </a:cubicBezTo>
                  <a:lnTo>
                    <a:pt x="1601" y="0"/>
                  </a:ln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1"/>
            <p:cNvSpPr/>
            <p:nvPr/>
          </p:nvSpPr>
          <p:spPr>
            <a:xfrm>
              <a:off x="2507800" y="980925"/>
              <a:ext cx="2173250" cy="580650"/>
            </a:xfrm>
            <a:custGeom>
              <a:avLst/>
              <a:gdLst/>
              <a:ahLst/>
              <a:cxnLst/>
              <a:rect l="l" t="t" r="r" b="b"/>
              <a:pathLst>
                <a:path w="86930" h="23226" extrusionOk="0">
                  <a:moveTo>
                    <a:pt x="50653" y="1"/>
                  </a:moveTo>
                  <a:cubicBezTo>
                    <a:pt x="47526" y="1"/>
                    <a:pt x="44399" y="226"/>
                    <a:pt x="41296" y="676"/>
                  </a:cubicBezTo>
                  <a:cubicBezTo>
                    <a:pt x="35092" y="1577"/>
                    <a:pt x="29054" y="3312"/>
                    <a:pt x="23317" y="5813"/>
                  </a:cubicBezTo>
                  <a:cubicBezTo>
                    <a:pt x="18614" y="7848"/>
                    <a:pt x="14177" y="10417"/>
                    <a:pt x="10074" y="13486"/>
                  </a:cubicBezTo>
                  <a:cubicBezTo>
                    <a:pt x="9674" y="13819"/>
                    <a:pt x="9240" y="14119"/>
                    <a:pt x="8840" y="14453"/>
                  </a:cubicBezTo>
                  <a:cubicBezTo>
                    <a:pt x="8406" y="14753"/>
                    <a:pt x="8006" y="15053"/>
                    <a:pt x="7639" y="15387"/>
                  </a:cubicBezTo>
                  <a:lnTo>
                    <a:pt x="5571" y="17222"/>
                  </a:lnTo>
                  <a:lnTo>
                    <a:pt x="5071" y="17622"/>
                  </a:lnTo>
                  <a:lnTo>
                    <a:pt x="4670" y="18056"/>
                  </a:lnTo>
                  <a:lnTo>
                    <a:pt x="3836" y="18889"/>
                  </a:lnTo>
                  <a:lnTo>
                    <a:pt x="2402" y="20324"/>
                  </a:lnTo>
                  <a:lnTo>
                    <a:pt x="601" y="22459"/>
                  </a:lnTo>
                  <a:lnTo>
                    <a:pt x="134" y="23026"/>
                  </a:lnTo>
                  <a:cubicBezTo>
                    <a:pt x="67" y="23092"/>
                    <a:pt x="34" y="23159"/>
                    <a:pt x="0" y="23226"/>
                  </a:cubicBezTo>
                  <a:cubicBezTo>
                    <a:pt x="34" y="23193"/>
                    <a:pt x="100" y="23126"/>
                    <a:pt x="167" y="23059"/>
                  </a:cubicBezTo>
                  <a:lnTo>
                    <a:pt x="667" y="22525"/>
                  </a:lnTo>
                  <a:lnTo>
                    <a:pt x="2535" y="20424"/>
                  </a:lnTo>
                  <a:lnTo>
                    <a:pt x="3970" y="19023"/>
                  </a:lnTo>
                  <a:lnTo>
                    <a:pt x="4804" y="18222"/>
                  </a:lnTo>
                  <a:lnTo>
                    <a:pt x="5237" y="17789"/>
                  </a:lnTo>
                  <a:lnTo>
                    <a:pt x="5738" y="17388"/>
                  </a:lnTo>
                  <a:lnTo>
                    <a:pt x="7806" y="15587"/>
                  </a:lnTo>
                  <a:cubicBezTo>
                    <a:pt x="8173" y="15254"/>
                    <a:pt x="8606" y="14987"/>
                    <a:pt x="9007" y="14653"/>
                  </a:cubicBezTo>
                  <a:lnTo>
                    <a:pt x="10274" y="13719"/>
                  </a:lnTo>
                  <a:cubicBezTo>
                    <a:pt x="14377" y="10684"/>
                    <a:pt x="18814" y="8148"/>
                    <a:pt x="23484" y="6147"/>
                  </a:cubicBezTo>
                  <a:cubicBezTo>
                    <a:pt x="29188" y="3679"/>
                    <a:pt x="35225" y="1977"/>
                    <a:pt x="41397" y="1110"/>
                  </a:cubicBezTo>
                  <a:cubicBezTo>
                    <a:pt x="44482" y="660"/>
                    <a:pt x="47584" y="435"/>
                    <a:pt x="50687" y="435"/>
                  </a:cubicBezTo>
                  <a:cubicBezTo>
                    <a:pt x="53789" y="435"/>
                    <a:pt x="56891" y="660"/>
                    <a:pt x="59976" y="1110"/>
                  </a:cubicBezTo>
                  <a:lnTo>
                    <a:pt x="61044" y="1243"/>
                  </a:lnTo>
                  <a:cubicBezTo>
                    <a:pt x="61377" y="1277"/>
                    <a:pt x="61744" y="1344"/>
                    <a:pt x="62078" y="1410"/>
                  </a:cubicBezTo>
                  <a:cubicBezTo>
                    <a:pt x="62778" y="1544"/>
                    <a:pt x="63446" y="1677"/>
                    <a:pt x="64113" y="1844"/>
                  </a:cubicBezTo>
                  <a:cubicBezTo>
                    <a:pt x="65447" y="2111"/>
                    <a:pt x="66715" y="2444"/>
                    <a:pt x="67949" y="2778"/>
                  </a:cubicBezTo>
                  <a:cubicBezTo>
                    <a:pt x="70384" y="3478"/>
                    <a:pt x="72652" y="4212"/>
                    <a:pt x="74687" y="4980"/>
                  </a:cubicBezTo>
                  <a:cubicBezTo>
                    <a:pt x="77889" y="6214"/>
                    <a:pt x="80958" y="7715"/>
                    <a:pt x="83860" y="9549"/>
                  </a:cubicBezTo>
                  <a:cubicBezTo>
                    <a:pt x="84361" y="9883"/>
                    <a:pt x="84828" y="10150"/>
                    <a:pt x="85194" y="10450"/>
                  </a:cubicBezTo>
                  <a:lnTo>
                    <a:pt x="86162" y="11151"/>
                  </a:lnTo>
                  <a:lnTo>
                    <a:pt x="86729" y="11584"/>
                  </a:lnTo>
                  <a:cubicBezTo>
                    <a:pt x="86796" y="11618"/>
                    <a:pt x="86862" y="11684"/>
                    <a:pt x="86929" y="11718"/>
                  </a:cubicBezTo>
                  <a:cubicBezTo>
                    <a:pt x="86896" y="11651"/>
                    <a:pt x="86829" y="11584"/>
                    <a:pt x="86762" y="11518"/>
                  </a:cubicBezTo>
                  <a:lnTo>
                    <a:pt x="86195" y="11051"/>
                  </a:lnTo>
                  <a:lnTo>
                    <a:pt x="85261" y="10317"/>
                  </a:lnTo>
                  <a:cubicBezTo>
                    <a:pt x="84894" y="10016"/>
                    <a:pt x="84427" y="9750"/>
                    <a:pt x="83927" y="9383"/>
                  </a:cubicBezTo>
                  <a:cubicBezTo>
                    <a:pt x="81058" y="7515"/>
                    <a:pt x="77956" y="5914"/>
                    <a:pt x="74754" y="4679"/>
                  </a:cubicBezTo>
                  <a:cubicBezTo>
                    <a:pt x="72719" y="3912"/>
                    <a:pt x="70451" y="3111"/>
                    <a:pt x="67982" y="2411"/>
                  </a:cubicBezTo>
                  <a:cubicBezTo>
                    <a:pt x="66748" y="2077"/>
                    <a:pt x="65480" y="1744"/>
                    <a:pt x="64146" y="1444"/>
                  </a:cubicBezTo>
                  <a:cubicBezTo>
                    <a:pt x="63479" y="1310"/>
                    <a:pt x="62812" y="1143"/>
                    <a:pt x="62111" y="1010"/>
                  </a:cubicBezTo>
                  <a:cubicBezTo>
                    <a:pt x="61778" y="943"/>
                    <a:pt x="61411" y="877"/>
                    <a:pt x="61077" y="843"/>
                  </a:cubicBezTo>
                  <a:lnTo>
                    <a:pt x="60010" y="676"/>
                  </a:lnTo>
                  <a:cubicBezTo>
                    <a:pt x="56908" y="226"/>
                    <a:pt x="53780" y="1"/>
                    <a:pt x="50653" y="1"/>
                  </a:cubicBez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1"/>
            <p:cNvSpPr/>
            <p:nvPr/>
          </p:nvSpPr>
          <p:spPr>
            <a:xfrm>
              <a:off x="2487775" y="1453150"/>
              <a:ext cx="128450" cy="131775"/>
            </a:xfrm>
            <a:custGeom>
              <a:avLst/>
              <a:gdLst/>
              <a:ahLst/>
              <a:cxnLst/>
              <a:rect l="l" t="t" r="r" b="b"/>
              <a:pathLst>
                <a:path w="5138" h="5271" extrusionOk="0">
                  <a:moveTo>
                    <a:pt x="935" y="0"/>
                  </a:moveTo>
                  <a:cubicBezTo>
                    <a:pt x="801" y="0"/>
                    <a:pt x="401" y="2169"/>
                    <a:pt x="34" y="4904"/>
                  </a:cubicBezTo>
                  <a:lnTo>
                    <a:pt x="1" y="5271"/>
                  </a:lnTo>
                  <a:lnTo>
                    <a:pt x="334" y="5137"/>
                  </a:lnTo>
                  <a:lnTo>
                    <a:pt x="468" y="5071"/>
                  </a:lnTo>
                  <a:cubicBezTo>
                    <a:pt x="3070" y="4003"/>
                    <a:pt x="5138" y="3036"/>
                    <a:pt x="5104" y="2936"/>
                  </a:cubicBezTo>
                  <a:cubicBezTo>
                    <a:pt x="5102" y="2926"/>
                    <a:pt x="5088" y="2921"/>
                    <a:pt x="5063" y="2921"/>
                  </a:cubicBezTo>
                  <a:cubicBezTo>
                    <a:pt x="4760" y="2921"/>
                    <a:pt x="2834" y="3636"/>
                    <a:pt x="519" y="4581"/>
                  </a:cubicBezTo>
                  <a:lnTo>
                    <a:pt x="519" y="4581"/>
                  </a:lnTo>
                  <a:cubicBezTo>
                    <a:pt x="853" y="2026"/>
                    <a:pt x="1030" y="0"/>
                    <a:pt x="935" y="0"/>
                  </a:cubicBezTo>
                  <a:close/>
                </a:path>
              </a:pathLst>
            </a:custGeom>
            <a:solidFill>
              <a:srgbClr val="9D66F9"/>
            </a:solidFill>
            <a:ln w="9525" cap="flat" cmpd="sng">
              <a:solidFill>
                <a:srgbClr val="BD8C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7" name="Google Shape;2057;p61"/>
          <p:cNvSpPr/>
          <p:nvPr/>
        </p:nvSpPr>
        <p:spPr>
          <a:xfrm>
            <a:off x="3270798" y="2777858"/>
            <a:ext cx="381" cy="1425"/>
          </a:xfrm>
          <a:custGeom>
            <a:avLst/>
            <a:gdLst/>
            <a:ahLst/>
            <a:cxnLst/>
            <a:rect l="l" t="t" r="r" b="b"/>
            <a:pathLst>
              <a:path w="19" h="71" extrusionOk="0">
                <a:moveTo>
                  <a:pt x="1" y="1"/>
                </a:moveTo>
                <a:cubicBezTo>
                  <a:pt x="1" y="27"/>
                  <a:pt x="10" y="44"/>
                  <a:pt x="18" y="70"/>
                </a:cubicBezTo>
                <a:cubicBezTo>
                  <a:pt x="18" y="44"/>
                  <a:pt x="10" y="27"/>
                  <a:pt x="10" y="9"/>
                </a:cubicBezTo>
                <a:cubicBezTo>
                  <a:pt x="10" y="9"/>
                  <a:pt x="1" y="1"/>
                  <a:pt x="1" y="1"/>
                </a:cubicBezTo>
                <a:close/>
              </a:path>
            </a:pathLst>
          </a:custGeom>
          <a:solidFill>
            <a:srgbClr val="FC84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1"/>
          <p:cNvSpPr/>
          <p:nvPr/>
        </p:nvSpPr>
        <p:spPr>
          <a:xfrm>
            <a:off x="2721703" y="2044732"/>
            <a:ext cx="361" cy="1385"/>
          </a:xfrm>
          <a:custGeom>
            <a:avLst/>
            <a:gdLst/>
            <a:ahLst/>
            <a:cxnLst/>
            <a:rect l="l" t="t" r="r" b="b"/>
            <a:pathLst>
              <a:path w="18" h="69" extrusionOk="0">
                <a:moveTo>
                  <a:pt x="18" y="0"/>
                </a:moveTo>
                <a:cubicBezTo>
                  <a:pt x="9" y="9"/>
                  <a:pt x="1" y="18"/>
                  <a:pt x="1" y="27"/>
                </a:cubicBezTo>
                <a:cubicBezTo>
                  <a:pt x="5" y="42"/>
                  <a:pt x="8" y="52"/>
                  <a:pt x="10" y="59"/>
                </a:cubicBezTo>
                <a:lnTo>
                  <a:pt x="10" y="59"/>
                </a:lnTo>
                <a:cubicBezTo>
                  <a:pt x="10" y="55"/>
                  <a:pt x="9" y="50"/>
                  <a:pt x="9" y="44"/>
                </a:cubicBezTo>
                <a:cubicBezTo>
                  <a:pt x="9" y="27"/>
                  <a:pt x="9" y="9"/>
                  <a:pt x="18" y="0"/>
                </a:cubicBezTo>
                <a:close/>
                <a:moveTo>
                  <a:pt x="10" y="59"/>
                </a:moveTo>
                <a:cubicBezTo>
                  <a:pt x="10" y="65"/>
                  <a:pt x="11" y="68"/>
                  <a:pt x="11" y="68"/>
                </a:cubicBezTo>
                <a:cubicBezTo>
                  <a:pt x="12" y="68"/>
                  <a:pt x="11" y="65"/>
                  <a:pt x="10" y="59"/>
                </a:cubicBezTo>
                <a:close/>
              </a:path>
            </a:pathLst>
          </a:custGeom>
          <a:solidFill>
            <a:srgbClr val="FC84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9" name="Google Shape;2059;p61"/>
          <p:cNvCxnSpPr>
            <a:cxnSpLocks/>
          </p:cNvCxnSpPr>
          <p:nvPr/>
        </p:nvCxnSpPr>
        <p:spPr>
          <a:xfrm rot="10800000">
            <a:off x="2603104" y="1660887"/>
            <a:ext cx="806295" cy="683395"/>
          </a:xfrm>
          <a:prstGeom prst="bentConnector3">
            <a:avLst>
              <a:gd name="adj1" fmla="val 50000"/>
            </a:avLst>
          </a:prstGeom>
          <a:noFill/>
          <a:ln w="19050" cap="flat" cmpd="sng">
            <a:solidFill>
              <a:srgbClr val="FFC000"/>
            </a:solidFill>
            <a:prstDash val="solid"/>
            <a:round/>
            <a:headEnd type="oval" w="med" len="med"/>
            <a:tailEnd type="oval" w="med" len="med"/>
          </a:ln>
        </p:spPr>
      </p:cxnSp>
      <p:cxnSp>
        <p:nvCxnSpPr>
          <p:cNvPr id="2060" name="Google Shape;2060;p61"/>
          <p:cNvCxnSpPr/>
          <p:nvPr/>
        </p:nvCxnSpPr>
        <p:spPr>
          <a:xfrm>
            <a:off x="5683950" y="2472350"/>
            <a:ext cx="991200" cy="440400"/>
          </a:xfrm>
          <a:prstGeom prst="bentConnector3">
            <a:avLst>
              <a:gd name="adj1" fmla="val 50000"/>
            </a:avLst>
          </a:prstGeom>
          <a:noFill/>
          <a:ln w="19050" cap="flat" cmpd="sng">
            <a:solidFill>
              <a:srgbClr val="FFC000"/>
            </a:solidFill>
            <a:prstDash val="solid"/>
            <a:round/>
            <a:headEnd type="oval" w="med" len="med"/>
            <a:tailEnd type="oval" w="med" len="med"/>
          </a:ln>
        </p:spPr>
      </p:cxnSp>
      <p:sp>
        <p:nvSpPr>
          <p:cNvPr id="2061" name="Google Shape;2061;p61"/>
          <p:cNvSpPr txBox="1"/>
          <p:nvPr/>
        </p:nvSpPr>
        <p:spPr>
          <a:xfrm>
            <a:off x="695697" y="1497334"/>
            <a:ext cx="1707699" cy="31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b="1" dirty="0">
                <a:solidFill>
                  <a:schemeClr val="tx1"/>
                </a:solidFill>
                <a:latin typeface="+mj-lt"/>
                <a:ea typeface="Montserrat SemiBold"/>
                <a:cs typeface="Montserrat SemiBold"/>
                <a:sym typeface="Montserrat SemiBold"/>
              </a:rPr>
              <a:t>Globalización</a:t>
            </a:r>
            <a:endParaRPr b="1" dirty="0">
              <a:solidFill>
                <a:schemeClr val="tx1"/>
              </a:solidFill>
              <a:latin typeface="+mj-lt"/>
              <a:ea typeface="Montserrat SemiBold"/>
              <a:cs typeface="Montserrat SemiBold"/>
              <a:sym typeface="Montserrat SemiBold"/>
            </a:endParaRPr>
          </a:p>
        </p:txBody>
      </p:sp>
      <p:sp>
        <p:nvSpPr>
          <p:cNvPr id="2062" name="Google Shape;2062;p61"/>
          <p:cNvSpPr txBox="1"/>
          <p:nvPr/>
        </p:nvSpPr>
        <p:spPr>
          <a:xfrm>
            <a:off x="1088041" y="1891416"/>
            <a:ext cx="1833000" cy="72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dirty="0">
                <a:solidFill>
                  <a:schemeClr val="tx1"/>
                </a:solidFill>
                <a:latin typeface="+mj-lt"/>
                <a:ea typeface="Montserrat"/>
                <a:cs typeface="Montserrat"/>
                <a:sym typeface="Montserrat"/>
              </a:rPr>
              <a:t>Implementar esquemas contables</a:t>
            </a:r>
            <a:endParaRPr sz="1300" dirty="0">
              <a:solidFill>
                <a:schemeClr val="tx1"/>
              </a:solidFill>
              <a:latin typeface="+mj-lt"/>
              <a:ea typeface="Montserrat"/>
              <a:cs typeface="Montserrat"/>
              <a:sym typeface="Montserrat"/>
            </a:endParaRPr>
          </a:p>
        </p:txBody>
      </p:sp>
      <p:sp>
        <p:nvSpPr>
          <p:cNvPr id="2063" name="Google Shape;2063;p61"/>
          <p:cNvSpPr txBox="1"/>
          <p:nvPr/>
        </p:nvSpPr>
        <p:spPr>
          <a:xfrm>
            <a:off x="1320800" y="3303300"/>
            <a:ext cx="1478151" cy="31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b="1" dirty="0">
                <a:solidFill>
                  <a:schemeClr val="tx1"/>
                </a:solidFill>
                <a:latin typeface="+mj-lt"/>
                <a:ea typeface="Montserrat SemiBold"/>
                <a:cs typeface="Montserrat SemiBold"/>
                <a:sym typeface="Montserrat SemiBold"/>
              </a:rPr>
              <a:t>Problema</a:t>
            </a:r>
            <a:endParaRPr b="1" dirty="0">
              <a:solidFill>
                <a:schemeClr val="tx1"/>
              </a:solidFill>
              <a:latin typeface="+mj-lt"/>
              <a:ea typeface="Montserrat SemiBold"/>
              <a:cs typeface="Montserrat SemiBold"/>
              <a:sym typeface="Montserrat SemiBold"/>
            </a:endParaRPr>
          </a:p>
        </p:txBody>
      </p:sp>
      <p:sp>
        <p:nvSpPr>
          <p:cNvPr id="2064" name="Google Shape;2064;p61"/>
          <p:cNvSpPr txBox="1"/>
          <p:nvPr/>
        </p:nvSpPr>
        <p:spPr>
          <a:xfrm>
            <a:off x="839899" y="3678963"/>
            <a:ext cx="1958491" cy="722700"/>
          </a:xfrm>
          <a:prstGeom prst="rect">
            <a:avLst/>
          </a:prstGeom>
          <a:noFill/>
          <a:ln>
            <a:noFill/>
          </a:ln>
        </p:spPr>
        <p:txBody>
          <a:bodyPr spcFirstLastPara="1" wrap="square" lIns="91425" tIns="91425" rIns="91425" bIns="91425" anchor="t" anchorCtr="0">
            <a:noAutofit/>
          </a:bodyPr>
          <a:lstStyle/>
          <a:p>
            <a:pPr marL="285750" lvl="0" indent="-285750">
              <a:buSzPts val="1100"/>
              <a:buFontTx/>
              <a:buChar char="-"/>
            </a:pPr>
            <a:r>
              <a:rPr lang="en" dirty="0">
                <a:solidFill>
                  <a:schemeClr val="tx1"/>
                </a:solidFill>
                <a:latin typeface="+mj-lt"/>
                <a:ea typeface="Montserrat"/>
                <a:cs typeface="Montserrat"/>
                <a:sym typeface="Montserrat"/>
              </a:rPr>
              <a:t>Desconocimiento de la NIC 12</a:t>
            </a:r>
          </a:p>
          <a:p>
            <a:pPr marL="285750" lvl="0" indent="-285750">
              <a:buSzPts val="1100"/>
              <a:buFontTx/>
              <a:buChar char="-"/>
            </a:pPr>
            <a:r>
              <a:rPr lang="en" dirty="0">
                <a:solidFill>
                  <a:schemeClr val="tx1"/>
                </a:solidFill>
                <a:latin typeface="+mj-lt"/>
                <a:ea typeface="Montserrat"/>
                <a:cs typeface="Montserrat"/>
                <a:sym typeface="Montserrat"/>
              </a:rPr>
              <a:t>Incorrecta interpretación</a:t>
            </a:r>
          </a:p>
        </p:txBody>
      </p:sp>
      <p:sp>
        <p:nvSpPr>
          <p:cNvPr id="2065" name="Google Shape;2065;p61"/>
          <p:cNvSpPr txBox="1"/>
          <p:nvPr/>
        </p:nvSpPr>
        <p:spPr>
          <a:xfrm>
            <a:off x="6728012" y="2698545"/>
            <a:ext cx="10887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tx1"/>
                </a:solidFill>
                <a:latin typeface="+mj-lt"/>
                <a:ea typeface="Montserrat SemiBold"/>
                <a:cs typeface="Montserrat SemiBold"/>
                <a:sym typeface="Montserrat SemiBold"/>
              </a:rPr>
              <a:t>Causas</a:t>
            </a:r>
            <a:endParaRPr b="1" dirty="0">
              <a:solidFill>
                <a:schemeClr val="tx1"/>
              </a:solidFill>
              <a:latin typeface="+mj-lt"/>
              <a:ea typeface="Montserrat SemiBold"/>
              <a:cs typeface="Montserrat SemiBold"/>
              <a:sym typeface="Montserrat SemiBold"/>
            </a:endParaRPr>
          </a:p>
        </p:txBody>
      </p:sp>
      <p:sp>
        <p:nvSpPr>
          <p:cNvPr id="2066" name="Google Shape;2066;p61"/>
          <p:cNvSpPr txBox="1"/>
          <p:nvPr/>
        </p:nvSpPr>
        <p:spPr>
          <a:xfrm>
            <a:off x="6728012" y="3073958"/>
            <a:ext cx="1833000" cy="7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300" dirty="0">
                <a:solidFill>
                  <a:schemeClr val="tx1"/>
                </a:solidFill>
                <a:latin typeface="+mj-lt"/>
                <a:ea typeface="Montserrat"/>
                <a:cs typeface="Montserrat"/>
                <a:sym typeface="Montserrat"/>
              </a:rPr>
              <a:t>Falta de capacitación</a:t>
            </a:r>
            <a:endParaRPr sz="1300" dirty="0">
              <a:solidFill>
                <a:schemeClr val="tx1"/>
              </a:solidFill>
              <a:latin typeface="+mj-lt"/>
              <a:ea typeface="Montserrat"/>
              <a:cs typeface="Montserrat"/>
              <a:sym typeface="Montserrat"/>
            </a:endParaRPr>
          </a:p>
        </p:txBody>
      </p:sp>
      <p:cxnSp>
        <p:nvCxnSpPr>
          <p:cNvPr id="2067" name="Google Shape;2067;p61"/>
          <p:cNvCxnSpPr>
            <a:cxnSpLocks/>
          </p:cNvCxnSpPr>
          <p:nvPr/>
        </p:nvCxnSpPr>
        <p:spPr>
          <a:xfrm rot="10800000">
            <a:off x="2921042" y="3482767"/>
            <a:ext cx="1503963" cy="788613"/>
          </a:xfrm>
          <a:prstGeom prst="bentConnector3">
            <a:avLst>
              <a:gd name="adj1" fmla="val 78417"/>
            </a:avLst>
          </a:prstGeom>
          <a:noFill/>
          <a:ln w="19050" cap="flat" cmpd="sng">
            <a:solidFill>
              <a:srgbClr val="FFC000"/>
            </a:solidFill>
            <a:prstDash val="solid"/>
            <a:round/>
            <a:headEnd type="oval" w="med" len="med"/>
            <a:tailEnd type="oval" w="med" len="med"/>
          </a:ln>
        </p:spPr>
      </p:cxnSp>
      <p:sp>
        <p:nvSpPr>
          <p:cNvPr id="2" name="Google Shape;13181;p85">
            <a:extLst>
              <a:ext uri="{FF2B5EF4-FFF2-40B4-BE49-F238E27FC236}">
                <a16:creationId xmlns:a16="http://schemas.microsoft.com/office/drawing/2014/main" id="{46E295CC-4EED-4817-ADBC-A83A83B479A4}"/>
              </a:ext>
            </a:extLst>
          </p:cNvPr>
          <p:cNvSpPr/>
          <p:nvPr/>
        </p:nvSpPr>
        <p:spPr>
          <a:xfrm>
            <a:off x="4224156" y="2166668"/>
            <a:ext cx="129638" cy="178785"/>
          </a:xfrm>
          <a:custGeom>
            <a:avLst/>
            <a:gdLst/>
            <a:ahLst/>
            <a:cxnLst/>
            <a:rect l="l" t="t" r="r" b="b"/>
            <a:pathLst>
              <a:path w="2112" h="2553" extrusionOk="0">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3184;p85">
            <a:extLst>
              <a:ext uri="{FF2B5EF4-FFF2-40B4-BE49-F238E27FC236}">
                <a16:creationId xmlns:a16="http://schemas.microsoft.com/office/drawing/2014/main" id="{91F65706-87BE-4C93-A73A-6C91862199CD}"/>
              </a:ext>
            </a:extLst>
          </p:cNvPr>
          <p:cNvSpPr/>
          <p:nvPr/>
        </p:nvSpPr>
        <p:spPr>
          <a:xfrm>
            <a:off x="4267317" y="2361143"/>
            <a:ext cx="45719" cy="50772"/>
          </a:xfrm>
          <a:custGeom>
            <a:avLst/>
            <a:gdLst/>
            <a:ahLst/>
            <a:cxnLst/>
            <a:rect l="l" t="t" r="r" b="b"/>
            <a:pathLst>
              <a:path w="694"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498;p83">
            <a:extLst>
              <a:ext uri="{FF2B5EF4-FFF2-40B4-BE49-F238E27FC236}">
                <a16:creationId xmlns:a16="http://schemas.microsoft.com/office/drawing/2014/main" id="{7C6EDEEF-03D6-4F8E-BCF1-B79FF661A73A}"/>
              </a:ext>
            </a:extLst>
          </p:cNvPr>
          <p:cNvSpPr/>
          <p:nvPr/>
        </p:nvSpPr>
        <p:spPr>
          <a:xfrm>
            <a:off x="3323992" y="2429621"/>
            <a:ext cx="531331" cy="478180"/>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12812;p84">
            <a:extLst>
              <a:ext uri="{FF2B5EF4-FFF2-40B4-BE49-F238E27FC236}">
                <a16:creationId xmlns:a16="http://schemas.microsoft.com/office/drawing/2014/main" id="{BD513CA2-5CE4-4340-BF43-55B1FE8AAE65}"/>
              </a:ext>
            </a:extLst>
          </p:cNvPr>
          <p:cNvSpPr/>
          <p:nvPr/>
        </p:nvSpPr>
        <p:spPr>
          <a:xfrm>
            <a:off x="5300864" y="2013049"/>
            <a:ext cx="404228" cy="403785"/>
          </a:xfrm>
          <a:custGeom>
            <a:avLst/>
            <a:gdLst/>
            <a:ahLst/>
            <a:cxnLst/>
            <a:rect l="l" t="t" r="r" b="b"/>
            <a:pathLst>
              <a:path w="13107" h="12729" extrusionOk="0">
                <a:moveTo>
                  <a:pt x="10240" y="838"/>
                </a:moveTo>
                <a:cubicBezTo>
                  <a:pt x="10457" y="838"/>
                  <a:pt x="10681" y="882"/>
                  <a:pt x="10902" y="977"/>
                </a:cubicBezTo>
                <a:cubicBezTo>
                  <a:pt x="11752" y="1323"/>
                  <a:pt x="12130" y="2332"/>
                  <a:pt x="11784" y="3151"/>
                </a:cubicBezTo>
                <a:cubicBezTo>
                  <a:pt x="11505" y="3793"/>
                  <a:pt x="10877" y="4159"/>
                  <a:pt x="10226" y="4159"/>
                </a:cubicBezTo>
                <a:cubicBezTo>
                  <a:pt x="9920" y="4159"/>
                  <a:pt x="9609" y="4078"/>
                  <a:pt x="9326" y="3907"/>
                </a:cubicBezTo>
                <a:cubicBezTo>
                  <a:pt x="8917" y="3592"/>
                  <a:pt x="8602" y="3056"/>
                  <a:pt x="8602" y="2521"/>
                </a:cubicBezTo>
                <a:cubicBezTo>
                  <a:pt x="8627" y="1538"/>
                  <a:pt x="9377" y="838"/>
                  <a:pt x="10240" y="838"/>
                </a:cubicBezTo>
                <a:close/>
                <a:moveTo>
                  <a:pt x="11059" y="4852"/>
                </a:moveTo>
                <a:lnTo>
                  <a:pt x="11059" y="5990"/>
                </a:lnTo>
                <a:lnTo>
                  <a:pt x="10555" y="5514"/>
                </a:lnTo>
                <a:cubicBezTo>
                  <a:pt x="10476" y="5435"/>
                  <a:pt x="10366" y="5395"/>
                  <a:pt x="10256" y="5395"/>
                </a:cubicBezTo>
                <a:cubicBezTo>
                  <a:pt x="10146" y="5395"/>
                  <a:pt x="10035" y="5435"/>
                  <a:pt x="9957" y="5514"/>
                </a:cubicBezTo>
                <a:lnTo>
                  <a:pt x="9421" y="6049"/>
                </a:lnTo>
                <a:lnTo>
                  <a:pt x="9421" y="4852"/>
                </a:lnTo>
                <a:cubicBezTo>
                  <a:pt x="9673" y="4946"/>
                  <a:pt x="9949" y="4994"/>
                  <a:pt x="10228" y="4994"/>
                </a:cubicBezTo>
                <a:cubicBezTo>
                  <a:pt x="10508" y="4994"/>
                  <a:pt x="10791" y="4946"/>
                  <a:pt x="11059" y="4852"/>
                </a:cubicBezTo>
                <a:close/>
                <a:moveTo>
                  <a:pt x="11847" y="11027"/>
                </a:moveTo>
                <a:cubicBezTo>
                  <a:pt x="11658" y="11531"/>
                  <a:pt x="11217" y="11846"/>
                  <a:pt x="10681" y="11846"/>
                </a:cubicBezTo>
                <a:lnTo>
                  <a:pt x="3782" y="11846"/>
                </a:lnTo>
                <a:cubicBezTo>
                  <a:pt x="3971" y="11625"/>
                  <a:pt x="4097" y="11342"/>
                  <a:pt x="4128" y="11027"/>
                </a:cubicBezTo>
                <a:close/>
                <a:moveTo>
                  <a:pt x="8444" y="851"/>
                </a:moveTo>
                <a:cubicBezTo>
                  <a:pt x="7531" y="1890"/>
                  <a:pt x="7594" y="3466"/>
                  <a:pt x="8633" y="4379"/>
                </a:cubicBezTo>
                <a:lnTo>
                  <a:pt x="8633" y="7089"/>
                </a:lnTo>
                <a:cubicBezTo>
                  <a:pt x="8633" y="7246"/>
                  <a:pt x="8759" y="7404"/>
                  <a:pt x="8854" y="7467"/>
                </a:cubicBezTo>
                <a:cubicBezTo>
                  <a:pt x="8916" y="7504"/>
                  <a:pt x="8978" y="7522"/>
                  <a:pt x="9038" y="7522"/>
                </a:cubicBezTo>
                <a:cubicBezTo>
                  <a:pt x="9131" y="7522"/>
                  <a:pt x="9219" y="7480"/>
                  <a:pt x="9295" y="7404"/>
                </a:cubicBezTo>
                <a:lnTo>
                  <a:pt x="10240" y="6459"/>
                </a:lnTo>
                <a:lnTo>
                  <a:pt x="10240" y="10271"/>
                </a:lnTo>
                <a:lnTo>
                  <a:pt x="3782" y="10271"/>
                </a:lnTo>
                <a:cubicBezTo>
                  <a:pt x="3752" y="10262"/>
                  <a:pt x="3724" y="10258"/>
                  <a:pt x="3697" y="10258"/>
                </a:cubicBezTo>
                <a:cubicBezTo>
                  <a:pt x="3522" y="10258"/>
                  <a:pt x="3404" y="10426"/>
                  <a:pt x="3404" y="10617"/>
                </a:cubicBezTo>
                <a:cubicBezTo>
                  <a:pt x="3404" y="11331"/>
                  <a:pt x="2805" y="11880"/>
                  <a:pt x="2143" y="11880"/>
                </a:cubicBezTo>
                <a:cubicBezTo>
                  <a:pt x="1987" y="11880"/>
                  <a:pt x="1827" y="11849"/>
                  <a:pt x="1671" y="11783"/>
                </a:cubicBezTo>
                <a:cubicBezTo>
                  <a:pt x="1293" y="11625"/>
                  <a:pt x="1072" y="11342"/>
                  <a:pt x="946" y="10995"/>
                </a:cubicBezTo>
                <a:cubicBezTo>
                  <a:pt x="883" y="10743"/>
                  <a:pt x="915" y="10617"/>
                  <a:pt x="915" y="10302"/>
                </a:cubicBezTo>
                <a:lnTo>
                  <a:pt x="915" y="851"/>
                </a:lnTo>
                <a:close/>
                <a:moveTo>
                  <a:pt x="442" y="0"/>
                </a:moveTo>
                <a:cubicBezTo>
                  <a:pt x="190" y="0"/>
                  <a:pt x="1" y="189"/>
                  <a:pt x="1" y="441"/>
                </a:cubicBezTo>
                <a:lnTo>
                  <a:pt x="1" y="10617"/>
                </a:lnTo>
                <a:cubicBezTo>
                  <a:pt x="1" y="11783"/>
                  <a:pt x="946" y="12728"/>
                  <a:pt x="2080" y="12728"/>
                </a:cubicBezTo>
                <a:lnTo>
                  <a:pt x="10650" y="12728"/>
                </a:lnTo>
                <a:cubicBezTo>
                  <a:pt x="11784" y="12728"/>
                  <a:pt x="12729" y="11783"/>
                  <a:pt x="12729" y="10617"/>
                </a:cubicBezTo>
                <a:cubicBezTo>
                  <a:pt x="12760" y="10397"/>
                  <a:pt x="12571" y="10208"/>
                  <a:pt x="12319" y="10208"/>
                </a:cubicBezTo>
                <a:lnTo>
                  <a:pt x="11122" y="10208"/>
                </a:lnTo>
                <a:lnTo>
                  <a:pt x="11122" y="7215"/>
                </a:lnTo>
                <a:lnTo>
                  <a:pt x="11217" y="7309"/>
                </a:lnTo>
                <a:cubicBezTo>
                  <a:pt x="11301" y="7393"/>
                  <a:pt x="11413" y="7435"/>
                  <a:pt x="11515" y="7435"/>
                </a:cubicBezTo>
                <a:cubicBezTo>
                  <a:pt x="11567" y="7435"/>
                  <a:pt x="11616" y="7425"/>
                  <a:pt x="11658" y="7404"/>
                </a:cubicBezTo>
                <a:cubicBezTo>
                  <a:pt x="11815" y="7309"/>
                  <a:pt x="11910" y="7215"/>
                  <a:pt x="11910" y="6994"/>
                </a:cubicBezTo>
                <a:lnTo>
                  <a:pt x="11910" y="4285"/>
                </a:lnTo>
                <a:cubicBezTo>
                  <a:pt x="13107" y="3214"/>
                  <a:pt x="12950" y="1292"/>
                  <a:pt x="11626" y="378"/>
                </a:cubicBezTo>
                <a:cubicBezTo>
                  <a:pt x="11437" y="221"/>
                  <a:pt x="11154" y="126"/>
                  <a:pt x="10902" y="63"/>
                </a:cubicBezTo>
                <a:cubicBezTo>
                  <a:pt x="10839" y="0"/>
                  <a:pt x="10744" y="0"/>
                  <a:pt x="106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3303;p85">
            <a:extLst>
              <a:ext uri="{FF2B5EF4-FFF2-40B4-BE49-F238E27FC236}">
                <a16:creationId xmlns:a16="http://schemas.microsoft.com/office/drawing/2014/main" id="{465B0F43-AC18-4EB6-9ECF-129916D20D8F}"/>
              </a:ext>
            </a:extLst>
          </p:cNvPr>
          <p:cNvGrpSpPr/>
          <p:nvPr/>
        </p:nvGrpSpPr>
        <p:grpSpPr>
          <a:xfrm>
            <a:off x="4607770" y="3833072"/>
            <a:ext cx="538216" cy="508630"/>
            <a:chOff x="2139425" y="2682250"/>
            <a:chExt cx="298550" cy="296150"/>
          </a:xfrm>
        </p:grpSpPr>
        <p:sp>
          <p:nvSpPr>
            <p:cNvPr id="157" name="Google Shape;13304;p85">
              <a:extLst>
                <a:ext uri="{FF2B5EF4-FFF2-40B4-BE49-F238E27FC236}">
                  <a16:creationId xmlns:a16="http://schemas.microsoft.com/office/drawing/2014/main" id="{6427E9FE-884D-44E7-8C9B-2FA19CA25BAF}"/>
                </a:ext>
              </a:extLst>
            </p:cNvPr>
            <p:cNvSpPr/>
            <p:nvPr/>
          </p:nvSpPr>
          <p:spPr>
            <a:xfrm>
              <a:off x="2139425" y="2787000"/>
              <a:ext cx="159125" cy="191400"/>
            </a:xfrm>
            <a:custGeom>
              <a:avLst/>
              <a:gdLst/>
              <a:ahLst/>
              <a:cxnLst/>
              <a:rect l="l" t="t" r="r" b="b"/>
              <a:pathLst>
                <a:path w="6365" h="7656" extrusionOk="0">
                  <a:moveTo>
                    <a:pt x="3214" y="630"/>
                  </a:moveTo>
                  <a:cubicBezTo>
                    <a:pt x="3813" y="630"/>
                    <a:pt x="4286" y="1103"/>
                    <a:pt x="4286" y="1670"/>
                  </a:cubicBezTo>
                  <a:cubicBezTo>
                    <a:pt x="4286" y="2206"/>
                    <a:pt x="3813" y="2678"/>
                    <a:pt x="3214" y="2678"/>
                  </a:cubicBezTo>
                  <a:cubicBezTo>
                    <a:pt x="2647" y="2678"/>
                    <a:pt x="2175" y="2206"/>
                    <a:pt x="2175" y="1670"/>
                  </a:cubicBezTo>
                  <a:cubicBezTo>
                    <a:pt x="2175" y="1166"/>
                    <a:pt x="2647" y="630"/>
                    <a:pt x="3214" y="630"/>
                  </a:cubicBezTo>
                  <a:close/>
                  <a:moveTo>
                    <a:pt x="3183" y="3403"/>
                  </a:moveTo>
                  <a:cubicBezTo>
                    <a:pt x="4538" y="3403"/>
                    <a:pt x="5609" y="4506"/>
                    <a:pt x="5609" y="5829"/>
                  </a:cubicBezTo>
                  <a:lnTo>
                    <a:pt x="5609" y="6931"/>
                  </a:lnTo>
                  <a:lnTo>
                    <a:pt x="757" y="6931"/>
                  </a:lnTo>
                  <a:lnTo>
                    <a:pt x="757" y="5829"/>
                  </a:lnTo>
                  <a:cubicBezTo>
                    <a:pt x="757" y="4506"/>
                    <a:pt x="1860" y="3403"/>
                    <a:pt x="3183" y="3403"/>
                  </a:cubicBezTo>
                  <a:close/>
                  <a:moveTo>
                    <a:pt x="3183" y="0"/>
                  </a:moveTo>
                  <a:cubicBezTo>
                    <a:pt x="2238" y="0"/>
                    <a:pt x="1419" y="788"/>
                    <a:pt x="1419" y="1733"/>
                  </a:cubicBezTo>
                  <a:cubicBezTo>
                    <a:pt x="1419" y="2206"/>
                    <a:pt x="1608" y="2678"/>
                    <a:pt x="1954" y="2993"/>
                  </a:cubicBezTo>
                  <a:cubicBezTo>
                    <a:pt x="820" y="3466"/>
                    <a:pt x="1" y="4569"/>
                    <a:pt x="1" y="5892"/>
                  </a:cubicBezTo>
                  <a:lnTo>
                    <a:pt x="1" y="7309"/>
                  </a:lnTo>
                  <a:cubicBezTo>
                    <a:pt x="64" y="7498"/>
                    <a:pt x="222" y="7656"/>
                    <a:pt x="442" y="7656"/>
                  </a:cubicBezTo>
                  <a:lnTo>
                    <a:pt x="6018" y="7656"/>
                  </a:lnTo>
                  <a:cubicBezTo>
                    <a:pt x="6207" y="7656"/>
                    <a:pt x="6365" y="7498"/>
                    <a:pt x="6365" y="7309"/>
                  </a:cubicBezTo>
                  <a:lnTo>
                    <a:pt x="6365" y="5892"/>
                  </a:lnTo>
                  <a:cubicBezTo>
                    <a:pt x="6365" y="4569"/>
                    <a:pt x="5546" y="3466"/>
                    <a:pt x="4412" y="2993"/>
                  </a:cubicBezTo>
                  <a:cubicBezTo>
                    <a:pt x="4758" y="2647"/>
                    <a:pt x="4947" y="2206"/>
                    <a:pt x="4947" y="1733"/>
                  </a:cubicBezTo>
                  <a:cubicBezTo>
                    <a:pt x="4947" y="788"/>
                    <a:pt x="4160" y="0"/>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305;p85">
              <a:extLst>
                <a:ext uri="{FF2B5EF4-FFF2-40B4-BE49-F238E27FC236}">
                  <a16:creationId xmlns:a16="http://schemas.microsoft.com/office/drawing/2014/main" id="{C15561BD-5692-4D70-874F-3832429950AD}"/>
                </a:ext>
              </a:extLst>
            </p:cNvPr>
            <p:cNvSpPr/>
            <p:nvPr/>
          </p:nvSpPr>
          <p:spPr>
            <a:xfrm>
              <a:off x="2280425" y="2682250"/>
              <a:ext cx="157550" cy="155975"/>
            </a:xfrm>
            <a:custGeom>
              <a:avLst/>
              <a:gdLst/>
              <a:ahLst/>
              <a:cxnLst/>
              <a:rect l="l" t="t" r="r" b="b"/>
              <a:pathLst>
                <a:path w="6302" h="6239" extrusionOk="0">
                  <a:moveTo>
                    <a:pt x="3182" y="662"/>
                  </a:moveTo>
                  <a:cubicBezTo>
                    <a:pt x="4506" y="662"/>
                    <a:pt x="5608" y="1764"/>
                    <a:pt x="5608" y="3088"/>
                  </a:cubicBezTo>
                  <a:cubicBezTo>
                    <a:pt x="5577" y="4442"/>
                    <a:pt x="4474" y="5545"/>
                    <a:pt x="3151" y="5545"/>
                  </a:cubicBezTo>
                  <a:cubicBezTo>
                    <a:pt x="2710" y="5545"/>
                    <a:pt x="2300" y="5419"/>
                    <a:pt x="1954" y="5230"/>
                  </a:cubicBezTo>
                  <a:cubicBezTo>
                    <a:pt x="1891" y="5198"/>
                    <a:pt x="1796" y="5198"/>
                    <a:pt x="1733" y="5198"/>
                  </a:cubicBezTo>
                  <a:lnTo>
                    <a:pt x="946" y="5388"/>
                  </a:lnTo>
                  <a:lnTo>
                    <a:pt x="1166" y="4663"/>
                  </a:lnTo>
                  <a:cubicBezTo>
                    <a:pt x="1198" y="4568"/>
                    <a:pt x="1166" y="4474"/>
                    <a:pt x="1135" y="4411"/>
                  </a:cubicBezTo>
                  <a:cubicBezTo>
                    <a:pt x="883" y="4001"/>
                    <a:pt x="725" y="3560"/>
                    <a:pt x="725" y="3088"/>
                  </a:cubicBezTo>
                  <a:cubicBezTo>
                    <a:pt x="725" y="1764"/>
                    <a:pt x="1828" y="662"/>
                    <a:pt x="3182" y="662"/>
                  </a:cubicBezTo>
                  <a:close/>
                  <a:moveTo>
                    <a:pt x="3151" y="0"/>
                  </a:moveTo>
                  <a:cubicBezTo>
                    <a:pt x="1418" y="0"/>
                    <a:pt x="32" y="1418"/>
                    <a:pt x="32" y="3088"/>
                  </a:cubicBezTo>
                  <a:cubicBezTo>
                    <a:pt x="32" y="3655"/>
                    <a:pt x="158" y="4159"/>
                    <a:pt x="410" y="4631"/>
                  </a:cubicBezTo>
                  <a:lnTo>
                    <a:pt x="32" y="5766"/>
                  </a:lnTo>
                  <a:cubicBezTo>
                    <a:pt x="0" y="5892"/>
                    <a:pt x="32" y="6018"/>
                    <a:pt x="95" y="6144"/>
                  </a:cubicBezTo>
                  <a:cubicBezTo>
                    <a:pt x="189" y="6207"/>
                    <a:pt x="315" y="6238"/>
                    <a:pt x="473" y="6238"/>
                  </a:cubicBezTo>
                  <a:lnTo>
                    <a:pt x="1765" y="5923"/>
                  </a:lnTo>
                  <a:cubicBezTo>
                    <a:pt x="2206" y="6175"/>
                    <a:pt x="2678" y="6238"/>
                    <a:pt x="3182" y="6238"/>
                  </a:cubicBezTo>
                  <a:cubicBezTo>
                    <a:pt x="4915" y="6238"/>
                    <a:pt x="6301" y="4820"/>
                    <a:pt x="6301" y="3151"/>
                  </a:cubicBezTo>
                  <a:cubicBezTo>
                    <a:pt x="6238" y="1418"/>
                    <a:pt x="4884" y="0"/>
                    <a:pt x="31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306;p85">
              <a:extLst>
                <a:ext uri="{FF2B5EF4-FFF2-40B4-BE49-F238E27FC236}">
                  <a16:creationId xmlns:a16="http://schemas.microsoft.com/office/drawing/2014/main" id="{A0570436-A3EB-4902-8C1D-89B643913F85}"/>
                </a:ext>
              </a:extLst>
            </p:cNvPr>
            <p:cNvSpPr/>
            <p:nvPr/>
          </p:nvSpPr>
          <p:spPr>
            <a:xfrm>
              <a:off x="2349725" y="2725550"/>
              <a:ext cx="18150" cy="17375"/>
            </a:xfrm>
            <a:custGeom>
              <a:avLst/>
              <a:gdLst/>
              <a:ahLst/>
              <a:cxnLst/>
              <a:rect l="l" t="t" r="r" b="b"/>
              <a:pathLst>
                <a:path w="726" h="695" extrusionOk="0">
                  <a:moveTo>
                    <a:pt x="379" y="1"/>
                  </a:moveTo>
                  <a:cubicBezTo>
                    <a:pt x="158" y="1"/>
                    <a:pt x="1" y="158"/>
                    <a:pt x="1" y="348"/>
                  </a:cubicBezTo>
                  <a:cubicBezTo>
                    <a:pt x="1" y="537"/>
                    <a:pt x="158" y="694"/>
                    <a:pt x="379" y="694"/>
                  </a:cubicBezTo>
                  <a:cubicBezTo>
                    <a:pt x="568" y="694"/>
                    <a:pt x="725" y="537"/>
                    <a:pt x="725" y="348"/>
                  </a:cubicBezTo>
                  <a:cubicBezTo>
                    <a:pt x="725" y="158"/>
                    <a:pt x="568"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307;p85">
              <a:extLst>
                <a:ext uri="{FF2B5EF4-FFF2-40B4-BE49-F238E27FC236}">
                  <a16:creationId xmlns:a16="http://schemas.microsoft.com/office/drawing/2014/main" id="{66C480F2-9A99-4603-B1F8-9F4D2EB934B3}"/>
                </a:ext>
              </a:extLst>
            </p:cNvPr>
            <p:cNvSpPr/>
            <p:nvPr/>
          </p:nvSpPr>
          <p:spPr>
            <a:xfrm>
              <a:off x="2349725" y="2751550"/>
              <a:ext cx="18150" cy="52800"/>
            </a:xfrm>
            <a:custGeom>
              <a:avLst/>
              <a:gdLst/>
              <a:ahLst/>
              <a:cxnLst/>
              <a:rect l="l" t="t" r="r" b="b"/>
              <a:pathLst>
                <a:path w="726" h="2112" extrusionOk="0">
                  <a:moveTo>
                    <a:pt x="379" y="1"/>
                  </a:moveTo>
                  <a:cubicBezTo>
                    <a:pt x="158" y="1"/>
                    <a:pt x="1" y="158"/>
                    <a:pt x="1" y="379"/>
                  </a:cubicBezTo>
                  <a:lnTo>
                    <a:pt x="1" y="1733"/>
                  </a:lnTo>
                  <a:cubicBezTo>
                    <a:pt x="1" y="1954"/>
                    <a:pt x="158" y="2111"/>
                    <a:pt x="379" y="2111"/>
                  </a:cubicBezTo>
                  <a:cubicBezTo>
                    <a:pt x="568" y="2111"/>
                    <a:pt x="725" y="1954"/>
                    <a:pt x="725" y="1733"/>
                  </a:cubicBezTo>
                  <a:lnTo>
                    <a:pt x="725" y="379"/>
                  </a:lnTo>
                  <a:cubicBezTo>
                    <a:pt x="725" y="158"/>
                    <a:pt x="568" y="1"/>
                    <a:pt x="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8743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2;p10">
            <a:extLst>
              <a:ext uri="{FF2B5EF4-FFF2-40B4-BE49-F238E27FC236}">
                <a16:creationId xmlns:a16="http://schemas.microsoft.com/office/drawing/2014/main" id="{1376B51F-67FB-4E95-BA88-FDF08DCBFFBA}"/>
              </a:ext>
            </a:extLst>
          </p:cNvPr>
          <p:cNvPicPr preferRelativeResize="0"/>
          <p:nvPr/>
        </p:nvPicPr>
        <p:blipFill>
          <a:blip r:embed="rId3">
            <a:alphaModFix/>
          </a:blip>
          <a:stretch>
            <a:fillRect/>
          </a:stretch>
        </p:blipFill>
        <p:spPr>
          <a:xfrm>
            <a:off x="255776" y="186275"/>
            <a:ext cx="8632448" cy="4770949"/>
          </a:xfrm>
          <a:prstGeom prst="rect">
            <a:avLst/>
          </a:prstGeom>
          <a:noFill/>
          <a:ln>
            <a:noFill/>
          </a:ln>
        </p:spPr>
      </p:pic>
      <p:sp>
        <p:nvSpPr>
          <p:cNvPr id="6" name="Google Shape;335;p19">
            <a:extLst>
              <a:ext uri="{FF2B5EF4-FFF2-40B4-BE49-F238E27FC236}">
                <a16:creationId xmlns:a16="http://schemas.microsoft.com/office/drawing/2014/main" id="{1819CB9A-EFD7-4EF0-9B09-7F33EAB0ADA4}"/>
              </a:ext>
            </a:extLst>
          </p:cNvPr>
          <p:cNvSpPr txBox="1">
            <a:spLocks/>
          </p:cNvSpPr>
          <p:nvPr/>
        </p:nvSpPr>
        <p:spPr>
          <a:xfrm>
            <a:off x="464457" y="392275"/>
            <a:ext cx="3802743" cy="5801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5200"/>
              <a:buFont typeface="Barlow Condensed"/>
              <a:buNone/>
              <a:defRPr sz="10000" b="0" i="0" u="none" strike="noStrike" cap="none">
                <a:solidFill>
                  <a:srgbClr val="1D262D"/>
                </a:solidFill>
                <a:latin typeface="Barlow Condensed ExtraLight"/>
                <a:ea typeface="Barlow Condensed ExtraLight"/>
                <a:cs typeface="Barlow Condensed ExtraLight"/>
                <a:sym typeface="Barlow Condensed ExtraLight"/>
              </a:defRPr>
            </a:lvl1pPr>
            <a:lvl2pPr marR="0" lvl="1"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2pPr>
            <a:lvl3pPr marR="0" lvl="2"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3pPr>
            <a:lvl4pPr marR="0" lvl="3"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4pPr>
            <a:lvl5pPr marR="0" lvl="4"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5pPr>
            <a:lvl6pPr marR="0" lvl="5"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6pPr>
            <a:lvl7pPr marR="0" lvl="6"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7pPr>
            <a:lvl8pPr marR="0" lvl="7"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8pPr>
            <a:lvl9pPr marR="0" lvl="8"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9pPr>
          </a:lstStyle>
          <a:p>
            <a:r>
              <a:rPr lang="es-ES" sz="3200" b="1" dirty="0"/>
              <a:t>Objetivo General</a:t>
            </a:r>
          </a:p>
        </p:txBody>
      </p:sp>
      <p:sp>
        <p:nvSpPr>
          <p:cNvPr id="8" name="Google Shape;335;p19">
            <a:extLst>
              <a:ext uri="{FF2B5EF4-FFF2-40B4-BE49-F238E27FC236}">
                <a16:creationId xmlns:a16="http://schemas.microsoft.com/office/drawing/2014/main" id="{6AD159CF-4301-4C4E-8A99-B76085DAD78E}"/>
              </a:ext>
            </a:extLst>
          </p:cNvPr>
          <p:cNvSpPr txBox="1">
            <a:spLocks/>
          </p:cNvSpPr>
          <p:nvPr/>
        </p:nvSpPr>
        <p:spPr>
          <a:xfrm>
            <a:off x="4876800" y="392275"/>
            <a:ext cx="3802743" cy="5801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5200"/>
              <a:buFont typeface="Barlow Condensed"/>
              <a:buNone/>
              <a:defRPr sz="10000" b="0" i="0" u="none" strike="noStrike" cap="none">
                <a:solidFill>
                  <a:srgbClr val="1D262D"/>
                </a:solidFill>
                <a:latin typeface="Barlow Condensed ExtraLight"/>
                <a:ea typeface="Barlow Condensed ExtraLight"/>
                <a:cs typeface="Barlow Condensed ExtraLight"/>
                <a:sym typeface="Barlow Condensed ExtraLight"/>
              </a:defRPr>
            </a:lvl1pPr>
            <a:lvl2pPr marR="0" lvl="1"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2pPr>
            <a:lvl3pPr marR="0" lvl="2"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3pPr>
            <a:lvl4pPr marR="0" lvl="3"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4pPr>
            <a:lvl5pPr marR="0" lvl="4"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5pPr>
            <a:lvl6pPr marR="0" lvl="5"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6pPr>
            <a:lvl7pPr marR="0" lvl="6"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7pPr>
            <a:lvl8pPr marR="0" lvl="7"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8pPr>
            <a:lvl9pPr marR="0" lvl="8" algn="ctr" rtl="0">
              <a:lnSpc>
                <a:spcPct val="100000"/>
              </a:lnSpc>
              <a:spcBef>
                <a:spcPts val="0"/>
              </a:spcBef>
              <a:spcAft>
                <a:spcPts val="0"/>
              </a:spcAft>
              <a:buClr>
                <a:srgbClr val="1D262D"/>
              </a:buClr>
              <a:buSzPts val="5200"/>
              <a:buFont typeface="Barlow Condensed"/>
              <a:buNone/>
              <a:defRPr sz="5200" b="0" i="0" u="none" strike="noStrike" cap="none">
                <a:solidFill>
                  <a:srgbClr val="1D262D"/>
                </a:solidFill>
                <a:latin typeface="Barlow Condensed"/>
                <a:ea typeface="Barlow Condensed"/>
                <a:cs typeface="Barlow Condensed"/>
                <a:sym typeface="Barlow Condensed"/>
              </a:defRPr>
            </a:lvl9pPr>
          </a:lstStyle>
          <a:p>
            <a:r>
              <a:rPr lang="es-ES" sz="3200" b="1" dirty="0"/>
              <a:t>Objetivos Específicos</a:t>
            </a:r>
          </a:p>
        </p:txBody>
      </p:sp>
      <p:grpSp>
        <p:nvGrpSpPr>
          <p:cNvPr id="10" name="Google Shape;376;p22">
            <a:extLst>
              <a:ext uri="{FF2B5EF4-FFF2-40B4-BE49-F238E27FC236}">
                <a16:creationId xmlns:a16="http://schemas.microsoft.com/office/drawing/2014/main" id="{9AC8FACE-1E66-4030-9CA6-BD15E018A9D6}"/>
              </a:ext>
            </a:extLst>
          </p:cNvPr>
          <p:cNvGrpSpPr/>
          <p:nvPr/>
        </p:nvGrpSpPr>
        <p:grpSpPr>
          <a:xfrm>
            <a:off x="5903796" y="3684758"/>
            <a:ext cx="2655311" cy="748209"/>
            <a:chOff x="5631625" y="3483064"/>
            <a:chExt cx="2655311" cy="748209"/>
          </a:xfrm>
        </p:grpSpPr>
        <p:sp>
          <p:nvSpPr>
            <p:cNvPr id="11" name="Google Shape;377;p22">
              <a:extLst>
                <a:ext uri="{FF2B5EF4-FFF2-40B4-BE49-F238E27FC236}">
                  <a16:creationId xmlns:a16="http://schemas.microsoft.com/office/drawing/2014/main" id="{30EB9AF2-0564-49A0-BA36-CFB6B37EAD1C}"/>
                </a:ext>
              </a:extLst>
            </p:cNvPr>
            <p:cNvSpPr/>
            <p:nvPr/>
          </p:nvSpPr>
          <p:spPr>
            <a:xfrm>
              <a:off x="6304450" y="3783638"/>
              <a:ext cx="309000" cy="80400"/>
            </a:xfrm>
            <a:custGeom>
              <a:avLst/>
              <a:gdLst/>
              <a:ahLst/>
              <a:cxnLst/>
              <a:rect l="l" t="t" r="r" b="b"/>
              <a:pathLst>
                <a:path w="12360" h="3216" extrusionOk="0">
                  <a:moveTo>
                    <a:pt x="10752" y="632"/>
                  </a:moveTo>
                  <a:cubicBezTo>
                    <a:pt x="11324" y="632"/>
                    <a:pt x="11776" y="1084"/>
                    <a:pt x="11776" y="1644"/>
                  </a:cubicBezTo>
                  <a:cubicBezTo>
                    <a:pt x="11776" y="2215"/>
                    <a:pt x="11324" y="2668"/>
                    <a:pt x="10752" y="2668"/>
                  </a:cubicBezTo>
                  <a:cubicBezTo>
                    <a:pt x="10193" y="2668"/>
                    <a:pt x="9740" y="2215"/>
                    <a:pt x="9740" y="1644"/>
                  </a:cubicBezTo>
                  <a:cubicBezTo>
                    <a:pt x="9740" y="1084"/>
                    <a:pt x="10193" y="632"/>
                    <a:pt x="10752" y="632"/>
                  </a:cubicBezTo>
                  <a:close/>
                  <a:moveTo>
                    <a:pt x="10752" y="1"/>
                  </a:moveTo>
                  <a:cubicBezTo>
                    <a:pt x="10086" y="1"/>
                    <a:pt x="9502" y="537"/>
                    <a:pt x="9264" y="977"/>
                  </a:cubicBezTo>
                  <a:lnTo>
                    <a:pt x="1" y="977"/>
                  </a:lnTo>
                  <a:lnTo>
                    <a:pt x="1" y="2025"/>
                  </a:lnTo>
                  <a:lnTo>
                    <a:pt x="9216" y="2025"/>
                  </a:lnTo>
                  <a:cubicBezTo>
                    <a:pt x="9407" y="2763"/>
                    <a:pt x="10026" y="3215"/>
                    <a:pt x="10752" y="3215"/>
                  </a:cubicBezTo>
                  <a:cubicBezTo>
                    <a:pt x="11645" y="3215"/>
                    <a:pt x="12360" y="2501"/>
                    <a:pt x="12360" y="1608"/>
                  </a:cubicBezTo>
                  <a:cubicBezTo>
                    <a:pt x="12360" y="727"/>
                    <a:pt x="11645" y="1"/>
                    <a:pt x="1075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8;p22">
              <a:extLst>
                <a:ext uri="{FF2B5EF4-FFF2-40B4-BE49-F238E27FC236}">
                  <a16:creationId xmlns:a16="http://schemas.microsoft.com/office/drawing/2014/main" id="{7E8F5602-EC7B-4475-9D1B-3FBDCF733058}"/>
                </a:ext>
              </a:extLst>
            </p:cNvPr>
            <p:cNvSpPr/>
            <p:nvPr/>
          </p:nvSpPr>
          <p:spPr>
            <a:xfrm>
              <a:off x="5631625" y="3483064"/>
              <a:ext cx="683690" cy="683661"/>
            </a:xfrm>
            <a:custGeom>
              <a:avLst/>
              <a:gdLst/>
              <a:ahLst/>
              <a:cxnLst/>
              <a:rect l="l" t="t" r="r" b="b"/>
              <a:pathLst>
                <a:path w="23945" h="23944" extrusionOk="0">
                  <a:moveTo>
                    <a:pt x="11966" y="1084"/>
                  </a:moveTo>
                  <a:cubicBezTo>
                    <a:pt x="17979" y="1084"/>
                    <a:pt x="22861" y="5965"/>
                    <a:pt x="22861" y="11966"/>
                  </a:cubicBezTo>
                  <a:cubicBezTo>
                    <a:pt x="22861" y="17978"/>
                    <a:pt x="17979" y="22860"/>
                    <a:pt x="11966" y="22860"/>
                  </a:cubicBezTo>
                  <a:cubicBezTo>
                    <a:pt x="5966" y="22860"/>
                    <a:pt x="1084" y="17978"/>
                    <a:pt x="1084" y="11966"/>
                  </a:cubicBezTo>
                  <a:cubicBezTo>
                    <a:pt x="1084" y="5965"/>
                    <a:pt x="5966" y="1084"/>
                    <a:pt x="11966" y="1084"/>
                  </a:cubicBezTo>
                  <a:close/>
                  <a:moveTo>
                    <a:pt x="11966" y="0"/>
                  </a:moveTo>
                  <a:cubicBezTo>
                    <a:pt x="5370" y="0"/>
                    <a:pt x="1" y="5370"/>
                    <a:pt x="1" y="11966"/>
                  </a:cubicBezTo>
                  <a:cubicBezTo>
                    <a:pt x="1" y="18574"/>
                    <a:pt x="5370" y="23943"/>
                    <a:pt x="11966" y="23943"/>
                  </a:cubicBezTo>
                  <a:cubicBezTo>
                    <a:pt x="18574" y="23943"/>
                    <a:pt x="23944" y="18574"/>
                    <a:pt x="23944" y="11966"/>
                  </a:cubicBezTo>
                  <a:cubicBezTo>
                    <a:pt x="23944" y="5370"/>
                    <a:pt x="18574" y="0"/>
                    <a:pt x="11966" y="0"/>
                  </a:cubicBezTo>
                  <a:close/>
                </a:path>
              </a:pathLst>
            </a:custGeom>
            <a:solidFill>
              <a:srgbClr val="4949E7"/>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9;p22">
              <a:extLst>
                <a:ext uri="{FF2B5EF4-FFF2-40B4-BE49-F238E27FC236}">
                  <a16:creationId xmlns:a16="http://schemas.microsoft.com/office/drawing/2014/main" id="{2CC1F684-AE93-41C2-829F-2891454A8BDF}"/>
                </a:ext>
              </a:extLst>
            </p:cNvPr>
            <p:cNvSpPr/>
            <p:nvPr/>
          </p:nvSpPr>
          <p:spPr>
            <a:xfrm>
              <a:off x="6743500" y="3547613"/>
              <a:ext cx="1543436" cy="683660"/>
            </a:xfrm>
            <a:custGeom>
              <a:avLst/>
              <a:gdLst/>
              <a:ahLst/>
              <a:cxnLst/>
              <a:rect l="l" t="t" r="r" b="b"/>
              <a:pathLst>
                <a:path w="54829" h="24254" extrusionOk="0">
                  <a:moveTo>
                    <a:pt x="1072" y="0"/>
                  </a:moveTo>
                  <a:cubicBezTo>
                    <a:pt x="477" y="0"/>
                    <a:pt x="1" y="476"/>
                    <a:pt x="1" y="1060"/>
                  </a:cubicBezTo>
                  <a:lnTo>
                    <a:pt x="1" y="23182"/>
                  </a:lnTo>
                  <a:cubicBezTo>
                    <a:pt x="1" y="23777"/>
                    <a:pt x="477" y="24253"/>
                    <a:pt x="1072" y="24253"/>
                  </a:cubicBezTo>
                  <a:lnTo>
                    <a:pt x="53757" y="24253"/>
                  </a:lnTo>
                  <a:cubicBezTo>
                    <a:pt x="54353" y="24253"/>
                    <a:pt x="54829" y="23777"/>
                    <a:pt x="54829" y="23182"/>
                  </a:cubicBezTo>
                  <a:lnTo>
                    <a:pt x="54829" y="1060"/>
                  </a:lnTo>
                  <a:cubicBezTo>
                    <a:pt x="54829" y="476"/>
                    <a:pt x="54353" y="0"/>
                    <a:pt x="53757" y="0"/>
                  </a:cubicBezTo>
                  <a:close/>
                </a:path>
              </a:pathLst>
            </a:custGeom>
            <a:solidFill>
              <a:srgbClr val="B1B1F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ES" dirty="0">
                  <a:solidFill>
                    <a:srgbClr val="000000"/>
                  </a:solidFill>
                  <a:effectLst/>
                  <a:latin typeface="Arial" panose="020B0604020202020204" pitchFamily="34" charset="0"/>
                  <a:ea typeface="Calibri" panose="020F0502020204030204" pitchFamily="34" charset="0"/>
                </a:rPr>
                <a:t>Realizar un comparativo del impacto </a:t>
              </a:r>
              <a:endParaRPr dirty="0">
                <a:solidFill>
                  <a:srgbClr val="FFFFFF"/>
                </a:solidFill>
                <a:latin typeface="Roboto"/>
                <a:ea typeface="Roboto"/>
                <a:cs typeface="Roboto"/>
                <a:sym typeface="Roboto"/>
              </a:endParaRPr>
            </a:p>
          </p:txBody>
        </p:sp>
        <p:sp>
          <p:nvSpPr>
            <p:cNvPr id="17" name="Google Shape;383;p22">
              <a:extLst>
                <a:ext uri="{FF2B5EF4-FFF2-40B4-BE49-F238E27FC236}">
                  <a16:creationId xmlns:a16="http://schemas.microsoft.com/office/drawing/2014/main" id="{44CAE101-D727-4B71-BBE0-221B4E3437D1}"/>
                </a:ext>
              </a:extLst>
            </p:cNvPr>
            <p:cNvSpPr txBox="1"/>
            <p:nvPr/>
          </p:nvSpPr>
          <p:spPr>
            <a:xfrm>
              <a:off x="5631625" y="3674138"/>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434343"/>
                  </a:solidFill>
                  <a:latin typeface="Fira Sans Extra Condensed Medium"/>
                  <a:ea typeface="Fira Sans Extra Condensed Medium"/>
                  <a:cs typeface="Fira Sans Extra Condensed Medium"/>
                  <a:sym typeface="Fira Sans Extra Condensed Medium"/>
                </a:rPr>
                <a:t>4</a:t>
              </a:r>
              <a:endParaRPr sz="15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18" name="Google Shape;386;p22">
            <a:extLst>
              <a:ext uri="{FF2B5EF4-FFF2-40B4-BE49-F238E27FC236}">
                <a16:creationId xmlns:a16="http://schemas.microsoft.com/office/drawing/2014/main" id="{4637971B-D494-4C96-BF7E-088DE7308603}"/>
              </a:ext>
            </a:extLst>
          </p:cNvPr>
          <p:cNvGrpSpPr/>
          <p:nvPr/>
        </p:nvGrpSpPr>
        <p:grpSpPr>
          <a:xfrm>
            <a:off x="4876800" y="1261207"/>
            <a:ext cx="2657048" cy="807487"/>
            <a:chOff x="4086475" y="1059513"/>
            <a:chExt cx="2657048" cy="807487"/>
          </a:xfrm>
        </p:grpSpPr>
        <p:sp>
          <p:nvSpPr>
            <p:cNvPr id="19" name="Google Shape;387;p22">
              <a:extLst>
                <a:ext uri="{FF2B5EF4-FFF2-40B4-BE49-F238E27FC236}">
                  <a16:creationId xmlns:a16="http://schemas.microsoft.com/office/drawing/2014/main" id="{7100ED2A-1619-443D-98A6-325BD130137B}"/>
                </a:ext>
              </a:extLst>
            </p:cNvPr>
            <p:cNvSpPr/>
            <p:nvPr/>
          </p:nvSpPr>
          <p:spPr>
            <a:xfrm>
              <a:off x="4758125" y="1392288"/>
              <a:ext cx="237275" cy="14600"/>
            </a:xfrm>
            <a:custGeom>
              <a:avLst/>
              <a:gdLst/>
              <a:ahLst/>
              <a:cxnLst/>
              <a:rect l="l" t="t" r="r" b="b"/>
              <a:pathLst>
                <a:path w="9491" h="584" extrusionOk="0">
                  <a:moveTo>
                    <a:pt x="1" y="0"/>
                  </a:moveTo>
                  <a:lnTo>
                    <a:pt x="1" y="584"/>
                  </a:lnTo>
                  <a:lnTo>
                    <a:pt x="9490" y="584"/>
                  </a:lnTo>
                  <a:lnTo>
                    <a:pt x="9490" y="0"/>
                  </a:lnTo>
                  <a:close/>
                </a:path>
              </a:pathLst>
            </a:custGeom>
            <a:solidFill>
              <a:srgbClr val="FCDF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8;p22">
              <a:extLst>
                <a:ext uri="{FF2B5EF4-FFF2-40B4-BE49-F238E27FC236}">
                  <a16:creationId xmlns:a16="http://schemas.microsoft.com/office/drawing/2014/main" id="{4847DD1F-E012-4E2E-9AEA-C5668DA06F5C}"/>
                </a:ext>
              </a:extLst>
            </p:cNvPr>
            <p:cNvSpPr/>
            <p:nvPr/>
          </p:nvSpPr>
          <p:spPr>
            <a:xfrm>
              <a:off x="4757825" y="1361013"/>
              <a:ext cx="310800" cy="80400"/>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9;p22">
              <a:extLst>
                <a:ext uri="{FF2B5EF4-FFF2-40B4-BE49-F238E27FC236}">
                  <a16:creationId xmlns:a16="http://schemas.microsoft.com/office/drawing/2014/main" id="{5FDDE2DE-B56C-4FEB-8C51-B35DD0C72686}"/>
                </a:ext>
              </a:extLst>
            </p:cNvPr>
            <p:cNvSpPr/>
            <p:nvPr/>
          </p:nvSpPr>
          <p:spPr>
            <a:xfrm>
              <a:off x="5200150" y="1098188"/>
              <a:ext cx="1543373"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rgbClr val="F8D9C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ES" dirty="0">
                  <a:solidFill>
                    <a:srgbClr val="000000"/>
                  </a:solidFill>
                  <a:effectLst/>
                  <a:latin typeface="Arial" panose="020B0604020202020204" pitchFamily="34" charset="0"/>
                  <a:ea typeface="Calibri" panose="020F0502020204030204" pitchFamily="34" charset="0"/>
                </a:rPr>
                <a:t>Determinar el marco teórico</a:t>
              </a:r>
              <a:endParaRPr dirty="0">
                <a:solidFill>
                  <a:srgbClr val="FFFFFF"/>
                </a:solidFill>
                <a:latin typeface="Roboto"/>
                <a:ea typeface="Roboto"/>
                <a:cs typeface="Roboto"/>
                <a:sym typeface="Roboto"/>
              </a:endParaRPr>
            </a:p>
          </p:txBody>
        </p:sp>
        <p:sp>
          <p:nvSpPr>
            <p:cNvPr id="25" name="Google Shape;393;p22">
              <a:extLst>
                <a:ext uri="{FF2B5EF4-FFF2-40B4-BE49-F238E27FC236}">
                  <a16:creationId xmlns:a16="http://schemas.microsoft.com/office/drawing/2014/main" id="{44B25EBF-E5EF-43D5-9E56-A10DD30EDC1D}"/>
                </a:ext>
              </a:extLst>
            </p:cNvPr>
            <p:cNvSpPr/>
            <p:nvPr/>
          </p:nvSpPr>
          <p:spPr>
            <a:xfrm>
              <a:off x="4086475" y="1059513"/>
              <a:ext cx="683721" cy="683721"/>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394;p22">
              <a:extLst>
                <a:ext uri="{FF2B5EF4-FFF2-40B4-BE49-F238E27FC236}">
                  <a16:creationId xmlns:a16="http://schemas.microsoft.com/office/drawing/2014/main" id="{5DF658A8-CF00-4CC8-A66C-BD21C0BB2AEB}"/>
                </a:ext>
              </a:extLst>
            </p:cNvPr>
            <p:cNvSpPr/>
            <p:nvPr/>
          </p:nvSpPr>
          <p:spPr>
            <a:xfrm>
              <a:off x="4428468" y="1059513"/>
              <a:ext cx="341718" cy="342060"/>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solidFill>
              <a:srgbClr val="FCBD24"/>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5;p22">
              <a:extLst>
                <a:ext uri="{FF2B5EF4-FFF2-40B4-BE49-F238E27FC236}">
                  <a16:creationId xmlns:a16="http://schemas.microsoft.com/office/drawing/2014/main" id="{CFDEB975-3019-489C-85BE-8380FC36A257}"/>
                </a:ext>
              </a:extLst>
            </p:cNvPr>
            <p:cNvSpPr txBox="1"/>
            <p:nvPr/>
          </p:nvSpPr>
          <p:spPr>
            <a:xfrm>
              <a:off x="4086488" y="1251650"/>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434343"/>
                  </a:solidFill>
                  <a:latin typeface="Fira Sans Extra Condensed Medium"/>
                  <a:ea typeface="Fira Sans Extra Condensed Medium"/>
                  <a:cs typeface="Fira Sans Extra Condensed Medium"/>
                  <a:sym typeface="Fira Sans Extra Condensed Medium"/>
                </a:rPr>
                <a:t>1</a:t>
              </a:r>
              <a:endParaRPr sz="15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8" name="Google Shape;396;p22">
              <a:extLst>
                <a:ext uri="{FF2B5EF4-FFF2-40B4-BE49-F238E27FC236}">
                  <a16:creationId xmlns:a16="http://schemas.microsoft.com/office/drawing/2014/main" id="{5B3B5064-BF02-46B3-ABF4-9EF12C42EC45}"/>
                </a:ext>
              </a:extLst>
            </p:cNvPr>
            <p:cNvSpPr/>
            <p:nvPr/>
          </p:nvSpPr>
          <p:spPr>
            <a:xfrm rot="5400000">
              <a:off x="4356290" y="17267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397;p22">
            <a:extLst>
              <a:ext uri="{FF2B5EF4-FFF2-40B4-BE49-F238E27FC236}">
                <a16:creationId xmlns:a16="http://schemas.microsoft.com/office/drawing/2014/main" id="{0C677C03-5051-49A6-B8CA-90E741F95708}"/>
              </a:ext>
            </a:extLst>
          </p:cNvPr>
          <p:cNvGrpSpPr/>
          <p:nvPr/>
        </p:nvGrpSpPr>
        <p:grpSpPr>
          <a:xfrm>
            <a:off x="5264984" y="2071719"/>
            <a:ext cx="2656610" cy="814200"/>
            <a:chOff x="4634313" y="1870025"/>
            <a:chExt cx="2656610" cy="814200"/>
          </a:xfrm>
        </p:grpSpPr>
        <p:sp>
          <p:nvSpPr>
            <p:cNvPr id="30" name="Google Shape;398;p22">
              <a:extLst>
                <a:ext uri="{FF2B5EF4-FFF2-40B4-BE49-F238E27FC236}">
                  <a16:creationId xmlns:a16="http://schemas.microsoft.com/office/drawing/2014/main" id="{EDA62262-2323-4A40-ADE1-BDC4B91C3F77}"/>
                </a:ext>
              </a:extLst>
            </p:cNvPr>
            <p:cNvSpPr/>
            <p:nvPr/>
          </p:nvSpPr>
          <p:spPr>
            <a:xfrm>
              <a:off x="5305375" y="2171838"/>
              <a:ext cx="310775" cy="80400"/>
            </a:xfrm>
            <a:custGeom>
              <a:avLst/>
              <a:gdLst/>
              <a:ahLst/>
              <a:cxnLst/>
              <a:rect l="l" t="t" r="r" b="b"/>
              <a:pathLst>
                <a:path w="12431" h="3216" extrusionOk="0">
                  <a:moveTo>
                    <a:pt x="10836" y="584"/>
                  </a:moveTo>
                  <a:cubicBezTo>
                    <a:pt x="11395" y="584"/>
                    <a:pt x="11848" y="1036"/>
                    <a:pt x="11848" y="1596"/>
                  </a:cubicBezTo>
                  <a:cubicBezTo>
                    <a:pt x="11848" y="2167"/>
                    <a:pt x="11395" y="2620"/>
                    <a:pt x="10836" y="2620"/>
                  </a:cubicBezTo>
                  <a:cubicBezTo>
                    <a:pt x="10264" y="2620"/>
                    <a:pt x="9812" y="2167"/>
                    <a:pt x="9812" y="1596"/>
                  </a:cubicBezTo>
                  <a:cubicBezTo>
                    <a:pt x="9812" y="1036"/>
                    <a:pt x="10264" y="584"/>
                    <a:pt x="10836" y="584"/>
                  </a:cubicBezTo>
                  <a:close/>
                  <a:moveTo>
                    <a:pt x="10836" y="1"/>
                  </a:moveTo>
                  <a:cubicBezTo>
                    <a:pt x="10157" y="1"/>
                    <a:pt x="9574" y="417"/>
                    <a:pt x="9335" y="1013"/>
                  </a:cubicBezTo>
                  <a:lnTo>
                    <a:pt x="1" y="1013"/>
                  </a:lnTo>
                  <a:lnTo>
                    <a:pt x="1" y="2048"/>
                  </a:lnTo>
                  <a:lnTo>
                    <a:pt x="9288" y="2048"/>
                  </a:lnTo>
                  <a:cubicBezTo>
                    <a:pt x="9478" y="2644"/>
                    <a:pt x="10097" y="3215"/>
                    <a:pt x="10836" y="3215"/>
                  </a:cubicBezTo>
                  <a:cubicBezTo>
                    <a:pt x="11717" y="3215"/>
                    <a:pt x="12431" y="2489"/>
                    <a:pt x="12431" y="1608"/>
                  </a:cubicBezTo>
                  <a:cubicBezTo>
                    <a:pt x="12431" y="715"/>
                    <a:pt x="11717" y="1"/>
                    <a:pt x="10836"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9;p22">
              <a:extLst>
                <a:ext uri="{FF2B5EF4-FFF2-40B4-BE49-F238E27FC236}">
                  <a16:creationId xmlns:a16="http://schemas.microsoft.com/office/drawing/2014/main" id="{B617B1CC-8428-470B-984C-C52EC6BB238B}"/>
                </a:ext>
              </a:extLst>
            </p:cNvPr>
            <p:cNvSpPr/>
            <p:nvPr/>
          </p:nvSpPr>
          <p:spPr>
            <a:xfrm>
              <a:off x="4634313" y="1870025"/>
              <a:ext cx="341689" cy="683721"/>
            </a:xfrm>
            <a:custGeom>
              <a:avLst/>
              <a:gdLst/>
              <a:ahLst/>
              <a:cxnLst/>
              <a:rect l="l" t="t" r="r" b="b"/>
              <a:pathLst>
                <a:path w="11966" h="23944" extrusionOk="0">
                  <a:moveTo>
                    <a:pt x="11966" y="0"/>
                  </a:moveTo>
                  <a:cubicBezTo>
                    <a:pt x="5370" y="0"/>
                    <a:pt x="0" y="5370"/>
                    <a:pt x="0" y="11966"/>
                  </a:cubicBezTo>
                  <a:cubicBezTo>
                    <a:pt x="0" y="18574"/>
                    <a:pt x="5370" y="23944"/>
                    <a:pt x="11966" y="23944"/>
                  </a:cubicBezTo>
                  <a:lnTo>
                    <a:pt x="11966" y="22860"/>
                  </a:lnTo>
                  <a:cubicBezTo>
                    <a:pt x="5965" y="22860"/>
                    <a:pt x="1084" y="17979"/>
                    <a:pt x="1084" y="11966"/>
                  </a:cubicBezTo>
                  <a:cubicBezTo>
                    <a:pt x="1084" y="5965"/>
                    <a:pt x="5965" y="1084"/>
                    <a:pt x="11966" y="1084"/>
                  </a:cubicBezTo>
                  <a:lnTo>
                    <a:pt x="11966" y="0"/>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400;p22">
              <a:extLst>
                <a:ext uri="{FF2B5EF4-FFF2-40B4-BE49-F238E27FC236}">
                  <a16:creationId xmlns:a16="http://schemas.microsoft.com/office/drawing/2014/main" id="{FD8013F1-9BD1-433E-9E30-3B2E3EC6DBD6}"/>
                </a:ext>
              </a:extLst>
            </p:cNvPr>
            <p:cNvSpPr/>
            <p:nvPr/>
          </p:nvSpPr>
          <p:spPr>
            <a:xfrm>
              <a:off x="4975975" y="1870025"/>
              <a:ext cx="342060" cy="683721"/>
            </a:xfrm>
            <a:custGeom>
              <a:avLst/>
              <a:gdLst/>
              <a:ahLst/>
              <a:cxnLst/>
              <a:rect l="l" t="t" r="r" b="b"/>
              <a:pathLst>
                <a:path w="11979" h="23944" extrusionOk="0">
                  <a:moveTo>
                    <a:pt x="1" y="0"/>
                  </a:moveTo>
                  <a:lnTo>
                    <a:pt x="1" y="1084"/>
                  </a:lnTo>
                  <a:cubicBezTo>
                    <a:pt x="6014" y="1084"/>
                    <a:pt x="10895" y="5965"/>
                    <a:pt x="10895" y="11966"/>
                  </a:cubicBezTo>
                  <a:cubicBezTo>
                    <a:pt x="10895" y="17979"/>
                    <a:pt x="6014" y="22860"/>
                    <a:pt x="1" y="22860"/>
                  </a:cubicBezTo>
                  <a:lnTo>
                    <a:pt x="1" y="23944"/>
                  </a:lnTo>
                  <a:cubicBezTo>
                    <a:pt x="6609" y="23944"/>
                    <a:pt x="11979" y="18574"/>
                    <a:pt x="11979" y="11966"/>
                  </a:cubicBezTo>
                  <a:cubicBezTo>
                    <a:pt x="11979" y="5370"/>
                    <a:pt x="6609" y="0"/>
                    <a:pt x="1" y="0"/>
                  </a:cubicBezTo>
                  <a:close/>
                </a:path>
              </a:pathLst>
            </a:custGeom>
            <a:solidFill>
              <a:srgbClr val="69E78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401;p22">
              <a:extLst>
                <a:ext uri="{FF2B5EF4-FFF2-40B4-BE49-F238E27FC236}">
                  <a16:creationId xmlns:a16="http://schemas.microsoft.com/office/drawing/2014/main" id="{C0675EA3-B429-4CA4-88DE-A357C3AF4BAA}"/>
                </a:ext>
              </a:extLst>
            </p:cNvPr>
            <p:cNvSpPr/>
            <p:nvPr/>
          </p:nvSpPr>
          <p:spPr>
            <a:xfrm>
              <a:off x="5747550" y="1914662"/>
              <a:ext cx="1543373" cy="639083"/>
            </a:xfrm>
            <a:custGeom>
              <a:avLst/>
              <a:gdLst/>
              <a:ahLst/>
              <a:cxnLst/>
              <a:rect l="l" t="t" r="r" b="b"/>
              <a:pathLst>
                <a:path w="54817" h="24254" extrusionOk="0">
                  <a:moveTo>
                    <a:pt x="1060" y="1"/>
                  </a:moveTo>
                  <a:cubicBezTo>
                    <a:pt x="476" y="1"/>
                    <a:pt x="0" y="477"/>
                    <a:pt x="0" y="1060"/>
                  </a:cubicBezTo>
                  <a:lnTo>
                    <a:pt x="0" y="23194"/>
                  </a:lnTo>
                  <a:cubicBezTo>
                    <a:pt x="0" y="23777"/>
                    <a:pt x="476" y="24254"/>
                    <a:pt x="1060" y="24254"/>
                  </a:cubicBezTo>
                  <a:lnTo>
                    <a:pt x="53757" y="24254"/>
                  </a:lnTo>
                  <a:cubicBezTo>
                    <a:pt x="54340" y="24254"/>
                    <a:pt x="54817" y="23777"/>
                    <a:pt x="54817" y="23194"/>
                  </a:cubicBezTo>
                  <a:lnTo>
                    <a:pt x="54817" y="1060"/>
                  </a:lnTo>
                  <a:cubicBezTo>
                    <a:pt x="54817" y="477"/>
                    <a:pt x="54340" y="1"/>
                    <a:pt x="53757" y="1"/>
                  </a:cubicBezTo>
                  <a:close/>
                </a:path>
              </a:pathLst>
            </a:custGeom>
            <a:solidFill>
              <a:srgbClr val="B0F2BD"/>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ES" dirty="0">
                  <a:solidFill>
                    <a:srgbClr val="000000"/>
                  </a:solidFill>
                  <a:effectLst/>
                  <a:latin typeface="Arial" panose="020B0604020202020204" pitchFamily="34" charset="0"/>
                  <a:ea typeface="Calibri" panose="020F0502020204030204" pitchFamily="34" charset="0"/>
                </a:rPr>
                <a:t>Realizar un diagnóstico de la situación actual </a:t>
              </a:r>
              <a:endParaRPr dirty="0">
                <a:solidFill>
                  <a:srgbClr val="FFFFFF"/>
                </a:solidFill>
                <a:latin typeface="Roboto"/>
                <a:ea typeface="Roboto"/>
                <a:cs typeface="Roboto"/>
                <a:sym typeface="Roboto"/>
              </a:endParaRPr>
            </a:p>
          </p:txBody>
        </p:sp>
        <p:sp>
          <p:nvSpPr>
            <p:cNvPr id="36" name="Google Shape;404;p22">
              <a:extLst>
                <a:ext uri="{FF2B5EF4-FFF2-40B4-BE49-F238E27FC236}">
                  <a16:creationId xmlns:a16="http://schemas.microsoft.com/office/drawing/2014/main" id="{8215F7AE-C8DB-481C-BE15-F1055542E6CC}"/>
                </a:ext>
              </a:extLst>
            </p:cNvPr>
            <p:cNvSpPr txBox="1"/>
            <p:nvPr/>
          </p:nvSpPr>
          <p:spPr>
            <a:xfrm>
              <a:off x="4634313" y="2058175"/>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434343"/>
                  </a:solidFill>
                  <a:latin typeface="Fira Sans Extra Condensed Medium"/>
                  <a:ea typeface="Fira Sans Extra Condensed Medium"/>
                  <a:cs typeface="Fira Sans Extra Condensed Medium"/>
                  <a:sym typeface="Fira Sans Extra Condensed Medium"/>
                </a:rPr>
                <a:t>2</a:t>
              </a:r>
              <a:endParaRPr sz="15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37" name="Google Shape;405;p22">
              <a:extLst>
                <a:ext uri="{FF2B5EF4-FFF2-40B4-BE49-F238E27FC236}">
                  <a16:creationId xmlns:a16="http://schemas.microsoft.com/office/drawing/2014/main" id="{B6BC9208-591E-4D4C-9411-87AA8E8BE5FB}"/>
                </a:ext>
              </a:extLst>
            </p:cNvPr>
            <p:cNvSpPr/>
            <p:nvPr/>
          </p:nvSpPr>
          <p:spPr>
            <a:xfrm rot="5400000">
              <a:off x="4904127" y="2543984"/>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 name="Google Shape;406;p22">
            <a:extLst>
              <a:ext uri="{FF2B5EF4-FFF2-40B4-BE49-F238E27FC236}">
                <a16:creationId xmlns:a16="http://schemas.microsoft.com/office/drawing/2014/main" id="{23626CF6-2FAD-424B-B7DB-EF0408F23CF5}"/>
              </a:ext>
            </a:extLst>
          </p:cNvPr>
          <p:cNvGrpSpPr/>
          <p:nvPr/>
        </p:nvGrpSpPr>
        <p:grpSpPr>
          <a:xfrm>
            <a:off x="5554156" y="2874221"/>
            <a:ext cx="2656273" cy="809073"/>
            <a:chOff x="5068625" y="2672527"/>
            <a:chExt cx="2656273" cy="809073"/>
          </a:xfrm>
        </p:grpSpPr>
        <p:sp>
          <p:nvSpPr>
            <p:cNvPr id="39" name="Google Shape;407;p22">
              <a:extLst>
                <a:ext uri="{FF2B5EF4-FFF2-40B4-BE49-F238E27FC236}">
                  <a16:creationId xmlns:a16="http://schemas.microsoft.com/office/drawing/2014/main" id="{7569CCCB-B3F3-49F4-A20C-F254CC52C291}"/>
                </a:ext>
              </a:extLst>
            </p:cNvPr>
            <p:cNvSpPr/>
            <p:nvPr/>
          </p:nvSpPr>
          <p:spPr>
            <a:xfrm>
              <a:off x="5068638" y="2672527"/>
              <a:ext cx="683690" cy="683661"/>
            </a:xfrm>
            <a:custGeom>
              <a:avLst/>
              <a:gdLst/>
              <a:ahLst/>
              <a:cxnLst/>
              <a:rect l="l" t="t" r="r" b="b"/>
              <a:pathLst>
                <a:path w="23945" h="23944" extrusionOk="0">
                  <a:moveTo>
                    <a:pt x="11978" y="0"/>
                  </a:moveTo>
                  <a:cubicBezTo>
                    <a:pt x="5370" y="0"/>
                    <a:pt x="1" y="5370"/>
                    <a:pt x="1" y="11978"/>
                  </a:cubicBezTo>
                  <a:lnTo>
                    <a:pt x="1084" y="11978"/>
                  </a:lnTo>
                  <a:cubicBezTo>
                    <a:pt x="1084" y="5965"/>
                    <a:pt x="5966" y="1084"/>
                    <a:pt x="11978" y="1084"/>
                  </a:cubicBezTo>
                  <a:cubicBezTo>
                    <a:pt x="17979" y="1084"/>
                    <a:pt x="22861" y="5965"/>
                    <a:pt x="22861" y="11978"/>
                  </a:cubicBezTo>
                  <a:cubicBezTo>
                    <a:pt x="22861" y="17979"/>
                    <a:pt x="17979" y="22860"/>
                    <a:pt x="11978" y="22860"/>
                  </a:cubicBezTo>
                  <a:lnTo>
                    <a:pt x="11978" y="23944"/>
                  </a:lnTo>
                  <a:cubicBezTo>
                    <a:pt x="18575" y="23944"/>
                    <a:pt x="23944" y="18574"/>
                    <a:pt x="23944" y="11978"/>
                  </a:cubicBezTo>
                  <a:cubicBezTo>
                    <a:pt x="23944" y="5370"/>
                    <a:pt x="18575" y="0"/>
                    <a:pt x="11978" y="0"/>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8;p22">
              <a:extLst>
                <a:ext uri="{FF2B5EF4-FFF2-40B4-BE49-F238E27FC236}">
                  <a16:creationId xmlns:a16="http://schemas.microsoft.com/office/drawing/2014/main" id="{858FC365-28F4-44FA-A719-30F05BC558CD}"/>
                </a:ext>
              </a:extLst>
            </p:cNvPr>
            <p:cNvSpPr/>
            <p:nvPr/>
          </p:nvSpPr>
          <p:spPr>
            <a:xfrm>
              <a:off x="5068638" y="2672527"/>
              <a:ext cx="683690" cy="683661"/>
            </a:xfrm>
            <a:custGeom>
              <a:avLst/>
              <a:gdLst/>
              <a:ahLst/>
              <a:cxnLst/>
              <a:rect l="l" t="t" r="r" b="b"/>
              <a:pathLst>
                <a:path w="23945" h="23944" extrusionOk="0">
                  <a:moveTo>
                    <a:pt x="11978" y="0"/>
                  </a:moveTo>
                  <a:lnTo>
                    <a:pt x="11978" y="1084"/>
                  </a:lnTo>
                  <a:cubicBezTo>
                    <a:pt x="17979" y="1084"/>
                    <a:pt x="22861" y="5965"/>
                    <a:pt x="22861" y="11978"/>
                  </a:cubicBezTo>
                  <a:cubicBezTo>
                    <a:pt x="22861" y="17979"/>
                    <a:pt x="17979" y="22860"/>
                    <a:pt x="11978" y="22860"/>
                  </a:cubicBezTo>
                  <a:cubicBezTo>
                    <a:pt x="5966" y="22860"/>
                    <a:pt x="1084" y="17979"/>
                    <a:pt x="1084" y="11978"/>
                  </a:cubicBezTo>
                  <a:lnTo>
                    <a:pt x="1" y="11978"/>
                  </a:lnTo>
                  <a:cubicBezTo>
                    <a:pt x="1" y="18574"/>
                    <a:pt x="5370" y="23944"/>
                    <a:pt x="11978" y="23944"/>
                  </a:cubicBezTo>
                  <a:cubicBezTo>
                    <a:pt x="18575" y="23944"/>
                    <a:pt x="23944" y="18574"/>
                    <a:pt x="23944" y="11978"/>
                  </a:cubicBezTo>
                  <a:cubicBezTo>
                    <a:pt x="23944" y="5370"/>
                    <a:pt x="18575" y="0"/>
                    <a:pt x="11978" y="0"/>
                  </a:cubicBezTo>
                  <a:close/>
                </a:path>
              </a:pathLst>
            </a:custGeom>
            <a:solidFill>
              <a:srgbClr val="5EB2FC"/>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09;p22">
              <a:extLst>
                <a:ext uri="{FF2B5EF4-FFF2-40B4-BE49-F238E27FC236}">
                  <a16:creationId xmlns:a16="http://schemas.microsoft.com/office/drawing/2014/main" id="{1F4C99E4-7397-42F4-811B-28003EDB4734}"/>
                </a:ext>
              </a:extLst>
            </p:cNvPr>
            <p:cNvSpPr/>
            <p:nvPr/>
          </p:nvSpPr>
          <p:spPr>
            <a:xfrm>
              <a:off x="5741775" y="2974913"/>
              <a:ext cx="309000" cy="80400"/>
            </a:xfrm>
            <a:custGeom>
              <a:avLst/>
              <a:gdLst/>
              <a:ahLst/>
              <a:cxnLst/>
              <a:rect l="l" t="t" r="r" b="b"/>
              <a:pathLst>
                <a:path w="12360" h="3216" extrusionOk="0">
                  <a:moveTo>
                    <a:pt x="10752" y="560"/>
                  </a:moveTo>
                  <a:cubicBezTo>
                    <a:pt x="11312" y="560"/>
                    <a:pt x="11776" y="1013"/>
                    <a:pt x="11776" y="1584"/>
                  </a:cubicBezTo>
                  <a:cubicBezTo>
                    <a:pt x="11776" y="2144"/>
                    <a:pt x="11312" y="2596"/>
                    <a:pt x="10752" y="2596"/>
                  </a:cubicBezTo>
                  <a:cubicBezTo>
                    <a:pt x="10181" y="2596"/>
                    <a:pt x="9728" y="2144"/>
                    <a:pt x="9728" y="1584"/>
                  </a:cubicBezTo>
                  <a:cubicBezTo>
                    <a:pt x="9728" y="1013"/>
                    <a:pt x="10181" y="560"/>
                    <a:pt x="10752" y="560"/>
                  </a:cubicBezTo>
                  <a:close/>
                  <a:moveTo>
                    <a:pt x="10752" y="1"/>
                  </a:moveTo>
                  <a:cubicBezTo>
                    <a:pt x="10074" y="1"/>
                    <a:pt x="9490" y="441"/>
                    <a:pt x="9252" y="1036"/>
                  </a:cubicBezTo>
                  <a:lnTo>
                    <a:pt x="1" y="1036"/>
                  </a:lnTo>
                  <a:lnTo>
                    <a:pt x="1" y="2072"/>
                  </a:lnTo>
                  <a:lnTo>
                    <a:pt x="9204" y="2072"/>
                  </a:lnTo>
                  <a:cubicBezTo>
                    <a:pt x="9407" y="2668"/>
                    <a:pt x="10014" y="3215"/>
                    <a:pt x="10752" y="3215"/>
                  </a:cubicBezTo>
                  <a:cubicBezTo>
                    <a:pt x="11633" y="3215"/>
                    <a:pt x="12360" y="2489"/>
                    <a:pt x="12360" y="1608"/>
                  </a:cubicBezTo>
                  <a:cubicBezTo>
                    <a:pt x="12360" y="715"/>
                    <a:pt x="11633" y="1"/>
                    <a:pt x="10752"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0;p22">
              <a:extLst>
                <a:ext uri="{FF2B5EF4-FFF2-40B4-BE49-F238E27FC236}">
                  <a16:creationId xmlns:a16="http://schemas.microsoft.com/office/drawing/2014/main" id="{BDB5DB8A-1470-4655-A441-0390BF515498}"/>
                </a:ext>
              </a:extLst>
            </p:cNvPr>
            <p:cNvSpPr/>
            <p:nvPr/>
          </p:nvSpPr>
          <p:spPr>
            <a:xfrm>
              <a:off x="6181525" y="2731138"/>
              <a:ext cx="1543373" cy="683660"/>
            </a:xfrm>
            <a:custGeom>
              <a:avLst/>
              <a:gdLst/>
              <a:ahLst/>
              <a:cxnLst/>
              <a:rect l="l" t="t" r="r" b="b"/>
              <a:pathLst>
                <a:path w="54817" h="24254" extrusionOk="0">
                  <a:moveTo>
                    <a:pt x="1060" y="0"/>
                  </a:moveTo>
                  <a:cubicBezTo>
                    <a:pt x="477" y="0"/>
                    <a:pt x="1" y="477"/>
                    <a:pt x="1" y="1060"/>
                  </a:cubicBezTo>
                  <a:lnTo>
                    <a:pt x="1" y="23194"/>
                  </a:lnTo>
                  <a:cubicBezTo>
                    <a:pt x="1" y="23777"/>
                    <a:pt x="477" y="24253"/>
                    <a:pt x="1060" y="24253"/>
                  </a:cubicBezTo>
                  <a:lnTo>
                    <a:pt x="53757" y="24253"/>
                  </a:lnTo>
                  <a:cubicBezTo>
                    <a:pt x="54341" y="24253"/>
                    <a:pt x="54817" y="23777"/>
                    <a:pt x="54817" y="23194"/>
                  </a:cubicBezTo>
                  <a:lnTo>
                    <a:pt x="54817" y="1060"/>
                  </a:lnTo>
                  <a:cubicBezTo>
                    <a:pt x="54817" y="477"/>
                    <a:pt x="54341" y="0"/>
                    <a:pt x="53757" y="0"/>
                  </a:cubicBezTo>
                  <a:close/>
                </a:path>
              </a:pathLst>
            </a:custGeom>
            <a:solidFill>
              <a:srgbClr val="CEE9F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ES" dirty="0">
                  <a:solidFill>
                    <a:srgbClr val="000000"/>
                  </a:solidFill>
                  <a:effectLst/>
                  <a:latin typeface="Arial" panose="020B0604020202020204" pitchFamily="34" charset="0"/>
                  <a:ea typeface="Calibri" panose="020F0502020204030204" pitchFamily="34" charset="0"/>
                </a:rPr>
                <a:t>Desarrollar una guía metodológica </a:t>
              </a:r>
              <a:endParaRPr dirty="0">
                <a:solidFill>
                  <a:srgbClr val="FFFFFF"/>
                </a:solidFill>
                <a:latin typeface="Roboto"/>
                <a:ea typeface="Roboto"/>
                <a:cs typeface="Roboto"/>
                <a:sym typeface="Roboto"/>
              </a:endParaRPr>
            </a:p>
          </p:txBody>
        </p:sp>
        <p:sp>
          <p:nvSpPr>
            <p:cNvPr id="45" name="Google Shape;413;p22">
              <a:extLst>
                <a:ext uri="{FF2B5EF4-FFF2-40B4-BE49-F238E27FC236}">
                  <a16:creationId xmlns:a16="http://schemas.microsoft.com/office/drawing/2014/main" id="{33DC806D-FEED-41BB-A976-63310029764E}"/>
                </a:ext>
              </a:extLst>
            </p:cNvPr>
            <p:cNvSpPr txBox="1"/>
            <p:nvPr/>
          </p:nvSpPr>
          <p:spPr>
            <a:xfrm>
              <a:off x="5068625" y="2868688"/>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434343"/>
                  </a:solidFill>
                  <a:latin typeface="Fira Sans Extra Condensed Medium"/>
                  <a:ea typeface="Fira Sans Extra Condensed Medium"/>
                  <a:cs typeface="Fira Sans Extra Condensed Medium"/>
                  <a:sym typeface="Fira Sans Extra Condensed Medium"/>
                </a:rPr>
                <a:t>3</a:t>
              </a:r>
              <a:endParaRPr sz="15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46" name="Google Shape;414;p22">
              <a:extLst>
                <a:ext uri="{FF2B5EF4-FFF2-40B4-BE49-F238E27FC236}">
                  <a16:creationId xmlns:a16="http://schemas.microsoft.com/office/drawing/2014/main" id="{ADA3D06F-B3A1-4518-BBA9-B03C1BA0E4C7}"/>
                </a:ext>
              </a:extLst>
            </p:cNvPr>
            <p:cNvSpPr/>
            <p:nvPr/>
          </p:nvSpPr>
          <p:spPr>
            <a:xfrm rot="5400000">
              <a:off x="5338415" y="33413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376;p22">
            <a:extLst>
              <a:ext uri="{FF2B5EF4-FFF2-40B4-BE49-F238E27FC236}">
                <a16:creationId xmlns:a16="http://schemas.microsoft.com/office/drawing/2014/main" id="{45A75000-067A-48E6-A9A6-9ECD1ECDD9C6}"/>
              </a:ext>
            </a:extLst>
          </p:cNvPr>
          <p:cNvGrpSpPr/>
          <p:nvPr/>
        </p:nvGrpSpPr>
        <p:grpSpPr>
          <a:xfrm>
            <a:off x="1045208" y="1606150"/>
            <a:ext cx="2639767" cy="2310840"/>
            <a:chOff x="5631625" y="2686947"/>
            <a:chExt cx="2639767" cy="2310840"/>
          </a:xfrm>
        </p:grpSpPr>
        <p:sp>
          <p:nvSpPr>
            <p:cNvPr id="48" name="Google Shape;377;p22">
              <a:extLst>
                <a:ext uri="{FF2B5EF4-FFF2-40B4-BE49-F238E27FC236}">
                  <a16:creationId xmlns:a16="http://schemas.microsoft.com/office/drawing/2014/main" id="{2A4ECA32-E7F3-4366-AF1D-CF9814355E75}"/>
                </a:ext>
              </a:extLst>
            </p:cNvPr>
            <p:cNvSpPr/>
            <p:nvPr/>
          </p:nvSpPr>
          <p:spPr>
            <a:xfrm>
              <a:off x="6304450" y="3783638"/>
              <a:ext cx="309000" cy="80400"/>
            </a:xfrm>
            <a:custGeom>
              <a:avLst/>
              <a:gdLst/>
              <a:ahLst/>
              <a:cxnLst/>
              <a:rect l="l" t="t" r="r" b="b"/>
              <a:pathLst>
                <a:path w="12360" h="3216" extrusionOk="0">
                  <a:moveTo>
                    <a:pt x="10752" y="632"/>
                  </a:moveTo>
                  <a:cubicBezTo>
                    <a:pt x="11324" y="632"/>
                    <a:pt x="11776" y="1084"/>
                    <a:pt x="11776" y="1644"/>
                  </a:cubicBezTo>
                  <a:cubicBezTo>
                    <a:pt x="11776" y="2215"/>
                    <a:pt x="11324" y="2668"/>
                    <a:pt x="10752" y="2668"/>
                  </a:cubicBezTo>
                  <a:cubicBezTo>
                    <a:pt x="10193" y="2668"/>
                    <a:pt x="9740" y="2215"/>
                    <a:pt x="9740" y="1644"/>
                  </a:cubicBezTo>
                  <a:cubicBezTo>
                    <a:pt x="9740" y="1084"/>
                    <a:pt x="10193" y="632"/>
                    <a:pt x="10752" y="632"/>
                  </a:cubicBezTo>
                  <a:close/>
                  <a:moveTo>
                    <a:pt x="10752" y="1"/>
                  </a:moveTo>
                  <a:cubicBezTo>
                    <a:pt x="10086" y="1"/>
                    <a:pt x="9502" y="537"/>
                    <a:pt x="9264" y="977"/>
                  </a:cubicBezTo>
                  <a:lnTo>
                    <a:pt x="1" y="977"/>
                  </a:lnTo>
                  <a:lnTo>
                    <a:pt x="1" y="2025"/>
                  </a:lnTo>
                  <a:lnTo>
                    <a:pt x="9216" y="2025"/>
                  </a:lnTo>
                  <a:cubicBezTo>
                    <a:pt x="9407" y="2763"/>
                    <a:pt x="10026" y="3215"/>
                    <a:pt x="10752" y="3215"/>
                  </a:cubicBezTo>
                  <a:cubicBezTo>
                    <a:pt x="11645" y="3215"/>
                    <a:pt x="12360" y="2501"/>
                    <a:pt x="12360" y="1608"/>
                  </a:cubicBezTo>
                  <a:cubicBezTo>
                    <a:pt x="12360" y="727"/>
                    <a:pt x="11645" y="1"/>
                    <a:pt x="1075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8;p22">
              <a:extLst>
                <a:ext uri="{FF2B5EF4-FFF2-40B4-BE49-F238E27FC236}">
                  <a16:creationId xmlns:a16="http://schemas.microsoft.com/office/drawing/2014/main" id="{139C7A61-3D08-405E-9CA4-B17B527109D8}"/>
                </a:ext>
              </a:extLst>
            </p:cNvPr>
            <p:cNvSpPr/>
            <p:nvPr/>
          </p:nvSpPr>
          <p:spPr>
            <a:xfrm>
              <a:off x="5631625" y="3483064"/>
              <a:ext cx="683690" cy="683661"/>
            </a:xfrm>
            <a:custGeom>
              <a:avLst/>
              <a:gdLst/>
              <a:ahLst/>
              <a:cxnLst/>
              <a:rect l="l" t="t" r="r" b="b"/>
              <a:pathLst>
                <a:path w="23945" h="23944" extrusionOk="0">
                  <a:moveTo>
                    <a:pt x="11966" y="1084"/>
                  </a:moveTo>
                  <a:cubicBezTo>
                    <a:pt x="17979" y="1084"/>
                    <a:pt x="22861" y="5965"/>
                    <a:pt x="22861" y="11966"/>
                  </a:cubicBezTo>
                  <a:cubicBezTo>
                    <a:pt x="22861" y="17978"/>
                    <a:pt x="17979" y="22860"/>
                    <a:pt x="11966" y="22860"/>
                  </a:cubicBezTo>
                  <a:cubicBezTo>
                    <a:pt x="5966" y="22860"/>
                    <a:pt x="1084" y="17978"/>
                    <a:pt x="1084" y="11966"/>
                  </a:cubicBezTo>
                  <a:cubicBezTo>
                    <a:pt x="1084" y="5965"/>
                    <a:pt x="5966" y="1084"/>
                    <a:pt x="11966" y="1084"/>
                  </a:cubicBezTo>
                  <a:close/>
                  <a:moveTo>
                    <a:pt x="11966" y="0"/>
                  </a:moveTo>
                  <a:cubicBezTo>
                    <a:pt x="5370" y="0"/>
                    <a:pt x="1" y="5370"/>
                    <a:pt x="1" y="11966"/>
                  </a:cubicBezTo>
                  <a:cubicBezTo>
                    <a:pt x="1" y="18574"/>
                    <a:pt x="5370" y="23943"/>
                    <a:pt x="11966" y="23943"/>
                  </a:cubicBezTo>
                  <a:cubicBezTo>
                    <a:pt x="18574" y="23943"/>
                    <a:pt x="23944" y="18574"/>
                    <a:pt x="23944" y="11966"/>
                  </a:cubicBezTo>
                  <a:cubicBezTo>
                    <a:pt x="23944" y="5370"/>
                    <a:pt x="18574" y="0"/>
                    <a:pt x="11966" y="0"/>
                  </a:cubicBezTo>
                  <a:close/>
                </a:path>
              </a:pathLst>
            </a:custGeom>
            <a:solidFill>
              <a:srgbClr val="4949E7"/>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9;p22">
              <a:extLst>
                <a:ext uri="{FF2B5EF4-FFF2-40B4-BE49-F238E27FC236}">
                  <a16:creationId xmlns:a16="http://schemas.microsoft.com/office/drawing/2014/main" id="{C8D51CB2-0ED1-40FF-B033-DEEDB9A0A3E8}"/>
                </a:ext>
              </a:extLst>
            </p:cNvPr>
            <p:cNvSpPr/>
            <p:nvPr/>
          </p:nvSpPr>
          <p:spPr>
            <a:xfrm>
              <a:off x="6727956" y="2686947"/>
              <a:ext cx="1543436" cy="2310840"/>
            </a:xfrm>
            <a:custGeom>
              <a:avLst/>
              <a:gdLst/>
              <a:ahLst/>
              <a:cxnLst/>
              <a:rect l="l" t="t" r="r" b="b"/>
              <a:pathLst>
                <a:path w="54829" h="24254" extrusionOk="0">
                  <a:moveTo>
                    <a:pt x="1072" y="0"/>
                  </a:moveTo>
                  <a:cubicBezTo>
                    <a:pt x="477" y="0"/>
                    <a:pt x="1" y="476"/>
                    <a:pt x="1" y="1060"/>
                  </a:cubicBezTo>
                  <a:lnTo>
                    <a:pt x="1" y="23182"/>
                  </a:lnTo>
                  <a:cubicBezTo>
                    <a:pt x="1" y="23777"/>
                    <a:pt x="477" y="24253"/>
                    <a:pt x="1072" y="24253"/>
                  </a:cubicBezTo>
                  <a:lnTo>
                    <a:pt x="53757" y="24253"/>
                  </a:lnTo>
                  <a:cubicBezTo>
                    <a:pt x="54353" y="24253"/>
                    <a:pt x="54829" y="23777"/>
                    <a:pt x="54829" y="23182"/>
                  </a:cubicBezTo>
                  <a:lnTo>
                    <a:pt x="54829" y="1060"/>
                  </a:lnTo>
                  <a:cubicBezTo>
                    <a:pt x="54829" y="476"/>
                    <a:pt x="54353" y="0"/>
                    <a:pt x="53757" y="0"/>
                  </a:cubicBezTo>
                  <a:close/>
                </a:path>
              </a:pathLst>
            </a:custGeom>
            <a:solidFill>
              <a:srgbClr val="B1B1F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ES" sz="1800" dirty="0">
                  <a:solidFill>
                    <a:srgbClr val="000000"/>
                  </a:solidFill>
                  <a:effectLst/>
                  <a:latin typeface="Arial" panose="020B0604020202020204" pitchFamily="34" charset="0"/>
                  <a:ea typeface="Calibri" panose="020F0502020204030204" pitchFamily="34" charset="0"/>
                </a:rPr>
                <a:t>Determinar la incidencia del impuesto diferido en el impuesto a la renta de empresas</a:t>
              </a:r>
              <a:endParaRPr dirty="0">
                <a:solidFill>
                  <a:srgbClr val="FFFFFF"/>
                </a:solidFill>
                <a:latin typeface="Roboto"/>
                <a:ea typeface="Roboto"/>
                <a:cs typeface="Roboto"/>
                <a:sym typeface="Roboto"/>
              </a:endParaRPr>
            </a:p>
          </p:txBody>
        </p:sp>
        <p:sp>
          <p:nvSpPr>
            <p:cNvPr id="51" name="Google Shape;383;p22">
              <a:extLst>
                <a:ext uri="{FF2B5EF4-FFF2-40B4-BE49-F238E27FC236}">
                  <a16:creationId xmlns:a16="http://schemas.microsoft.com/office/drawing/2014/main" id="{ECAC95A7-B7B5-4453-A201-3775EBA2152E}"/>
                </a:ext>
              </a:extLst>
            </p:cNvPr>
            <p:cNvSpPr txBox="1"/>
            <p:nvPr/>
          </p:nvSpPr>
          <p:spPr>
            <a:xfrm>
              <a:off x="5631625" y="3674138"/>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58" name="Google Shape;14249;p82">
            <a:extLst>
              <a:ext uri="{FF2B5EF4-FFF2-40B4-BE49-F238E27FC236}">
                <a16:creationId xmlns:a16="http://schemas.microsoft.com/office/drawing/2014/main" id="{8121E8BA-476A-4346-A558-7082E433EAB7}"/>
              </a:ext>
            </a:extLst>
          </p:cNvPr>
          <p:cNvGrpSpPr/>
          <p:nvPr/>
        </p:nvGrpSpPr>
        <p:grpSpPr>
          <a:xfrm>
            <a:off x="1156408" y="2517266"/>
            <a:ext cx="461289" cy="447574"/>
            <a:chOff x="1327676" y="2910480"/>
            <a:chExt cx="347934" cy="310024"/>
          </a:xfrm>
        </p:grpSpPr>
        <p:sp>
          <p:nvSpPr>
            <p:cNvPr id="59" name="Google Shape;14250;p82">
              <a:extLst>
                <a:ext uri="{FF2B5EF4-FFF2-40B4-BE49-F238E27FC236}">
                  <a16:creationId xmlns:a16="http://schemas.microsoft.com/office/drawing/2014/main" id="{3FAD0374-7D1E-4110-B09D-BA4C469CB2E0}"/>
                </a:ext>
              </a:extLst>
            </p:cNvPr>
            <p:cNvSpPr/>
            <p:nvPr/>
          </p:nvSpPr>
          <p:spPr>
            <a:xfrm>
              <a:off x="1367081" y="3067370"/>
              <a:ext cx="43257" cy="15565"/>
            </a:xfrm>
            <a:custGeom>
              <a:avLst/>
              <a:gdLst/>
              <a:ahLst/>
              <a:cxnLst/>
              <a:rect l="l" t="t" r="r" b="b"/>
              <a:pathLst>
                <a:path w="1359" h="489" extrusionOk="0">
                  <a:moveTo>
                    <a:pt x="167" y="0"/>
                  </a:moveTo>
                  <a:cubicBezTo>
                    <a:pt x="72" y="0"/>
                    <a:pt x="1" y="72"/>
                    <a:pt x="1" y="167"/>
                  </a:cubicBezTo>
                  <a:cubicBezTo>
                    <a:pt x="1" y="250"/>
                    <a:pt x="72" y="322"/>
                    <a:pt x="167" y="322"/>
                  </a:cubicBezTo>
                  <a:cubicBezTo>
                    <a:pt x="346" y="322"/>
                    <a:pt x="870" y="358"/>
                    <a:pt x="1120" y="477"/>
                  </a:cubicBezTo>
                  <a:cubicBezTo>
                    <a:pt x="1144" y="488"/>
                    <a:pt x="1168" y="488"/>
                    <a:pt x="1191" y="488"/>
                  </a:cubicBezTo>
                  <a:cubicBezTo>
                    <a:pt x="1251" y="488"/>
                    <a:pt x="1310" y="465"/>
                    <a:pt x="1346" y="405"/>
                  </a:cubicBezTo>
                  <a:cubicBezTo>
                    <a:pt x="1358" y="322"/>
                    <a:pt x="1334" y="238"/>
                    <a:pt x="1251" y="191"/>
                  </a:cubicBezTo>
                  <a:cubicBezTo>
                    <a:pt x="882" y="12"/>
                    <a:pt x="191"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251;p82">
              <a:extLst>
                <a:ext uri="{FF2B5EF4-FFF2-40B4-BE49-F238E27FC236}">
                  <a16:creationId xmlns:a16="http://schemas.microsoft.com/office/drawing/2014/main" id="{946E9A49-873B-48B1-B2FB-556BEC31ABF5}"/>
                </a:ext>
              </a:extLst>
            </p:cNvPr>
            <p:cNvSpPr/>
            <p:nvPr/>
          </p:nvSpPr>
          <p:spPr>
            <a:xfrm>
              <a:off x="1350402" y="3170436"/>
              <a:ext cx="10663" cy="48541"/>
            </a:xfrm>
            <a:custGeom>
              <a:avLst/>
              <a:gdLst/>
              <a:ahLst/>
              <a:cxnLst/>
              <a:rect l="l" t="t" r="r" b="b"/>
              <a:pathLst>
                <a:path w="335" h="1525" extrusionOk="0">
                  <a:moveTo>
                    <a:pt x="168" y="1"/>
                  </a:moveTo>
                  <a:cubicBezTo>
                    <a:pt x="84" y="1"/>
                    <a:pt x="1" y="84"/>
                    <a:pt x="1" y="168"/>
                  </a:cubicBezTo>
                  <a:lnTo>
                    <a:pt x="1" y="1358"/>
                  </a:lnTo>
                  <a:cubicBezTo>
                    <a:pt x="1" y="1453"/>
                    <a:pt x="84" y="1525"/>
                    <a:pt x="168" y="1525"/>
                  </a:cubicBezTo>
                  <a:cubicBezTo>
                    <a:pt x="263" y="1525"/>
                    <a:pt x="334" y="1453"/>
                    <a:pt x="334" y="1358"/>
                  </a:cubicBezTo>
                  <a:lnTo>
                    <a:pt x="334" y="168"/>
                  </a:lnTo>
                  <a:cubicBezTo>
                    <a:pt x="334" y="84"/>
                    <a:pt x="263" y="1"/>
                    <a:pt x="1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252;p82">
              <a:extLst>
                <a:ext uri="{FF2B5EF4-FFF2-40B4-BE49-F238E27FC236}">
                  <a16:creationId xmlns:a16="http://schemas.microsoft.com/office/drawing/2014/main" id="{33E9BF36-2853-487D-B996-095374B4A5C1}"/>
                </a:ext>
              </a:extLst>
            </p:cNvPr>
            <p:cNvSpPr/>
            <p:nvPr/>
          </p:nvSpPr>
          <p:spPr>
            <a:xfrm>
              <a:off x="1327676" y="3040187"/>
              <a:ext cx="201643" cy="180317"/>
            </a:xfrm>
            <a:custGeom>
              <a:avLst/>
              <a:gdLst/>
              <a:ahLst/>
              <a:cxnLst/>
              <a:rect l="l" t="t" r="r" b="b"/>
              <a:pathLst>
                <a:path w="6335" h="5665" extrusionOk="0">
                  <a:moveTo>
                    <a:pt x="5894" y="628"/>
                  </a:moveTo>
                  <a:lnTo>
                    <a:pt x="5954" y="866"/>
                  </a:lnTo>
                  <a:cubicBezTo>
                    <a:pt x="5977" y="926"/>
                    <a:pt x="5966" y="997"/>
                    <a:pt x="5918" y="1045"/>
                  </a:cubicBezTo>
                  <a:lnTo>
                    <a:pt x="5823" y="1140"/>
                  </a:lnTo>
                  <a:lnTo>
                    <a:pt x="5596" y="914"/>
                  </a:lnTo>
                  <a:lnTo>
                    <a:pt x="5894" y="628"/>
                  </a:lnTo>
                  <a:close/>
                  <a:moveTo>
                    <a:pt x="2941" y="307"/>
                  </a:moveTo>
                  <a:lnTo>
                    <a:pt x="2941" y="961"/>
                  </a:lnTo>
                  <a:cubicBezTo>
                    <a:pt x="2941" y="1057"/>
                    <a:pt x="2906" y="1164"/>
                    <a:pt x="2870" y="1271"/>
                  </a:cubicBezTo>
                  <a:lnTo>
                    <a:pt x="2787" y="1438"/>
                  </a:lnTo>
                  <a:cubicBezTo>
                    <a:pt x="2775" y="1450"/>
                    <a:pt x="2775" y="1473"/>
                    <a:pt x="2775" y="1509"/>
                  </a:cubicBezTo>
                  <a:lnTo>
                    <a:pt x="2775" y="1854"/>
                  </a:lnTo>
                  <a:cubicBezTo>
                    <a:pt x="2775" y="2104"/>
                    <a:pt x="2667" y="2331"/>
                    <a:pt x="2513" y="2485"/>
                  </a:cubicBezTo>
                  <a:cubicBezTo>
                    <a:pt x="2363" y="2635"/>
                    <a:pt x="2165" y="2727"/>
                    <a:pt x="1954" y="2727"/>
                  </a:cubicBezTo>
                  <a:cubicBezTo>
                    <a:pt x="1930" y="2727"/>
                    <a:pt x="1906" y="2726"/>
                    <a:pt x="1882" y="2724"/>
                  </a:cubicBezTo>
                  <a:cubicBezTo>
                    <a:pt x="1417" y="2712"/>
                    <a:pt x="1048" y="2307"/>
                    <a:pt x="1048" y="1819"/>
                  </a:cubicBezTo>
                  <a:lnTo>
                    <a:pt x="1048" y="1521"/>
                  </a:lnTo>
                  <a:cubicBezTo>
                    <a:pt x="1048" y="1497"/>
                    <a:pt x="1048" y="1473"/>
                    <a:pt x="1036" y="1450"/>
                  </a:cubicBezTo>
                  <a:lnTo>
                    <a:pt x="929" y="1259"/>
                  </a:lnTo>
                  <a:cubicBezTo>
                    <a:pt x="905" y="1176"/>
                    <a:pt x="870" y="1104"/>
                    <a:pt x="870" y="1021"/>
                  </a:cubicBezTo>
                  <a:lnTo>
                    <a:pt x="870" y="997"/>
                  </a:lnTo>
                  <a:cubicBezTo>
                    <a:pt x="870" y="616"/>
                    <a:pt x="1179" y="307"/>
                    <a:pt x="1572" y="307"/>
                  </a:cubicBezTo>
                  <a:close/>
                  <a:moveTo>
                    <a:pt x="2275" y="2986"/>
                  </a:moveTo>
                  <a:cubicBezTo>
                    <a:pt x="2286" y="3045"/>
                    <a:pt x="2298" y="3081"/>
                    <a:pt x="2310" y="3117"/>
                  </a:cubicBezTo>
                  <a:lnTo>
                    <a:pt x="2167" y="3259"/>
                  </a:lnTo>
                  <a:cubicBezTo>
                    <a:pt x="2102" y="3325"/>
                    <a:pt x="2013" y="3358"/>
                    <a:pt x="1923" y="3358"/>
                  </a:cubicBezTo>
                  <a:cubicBezTo>
                    <a:pt x="1834" y="3358"/>
                    <a:pt x="1745" y="3325"/>
                    <a:pt x="1679" y="3259"/>
                  </a:cubicBezTo>
                  <a:lnTo>
                    <a:pt x="1536" y="3128"/>
                  </a:lnTo>
                  <a:cubicBezTo>
                    <a:pt x="1560" y="3081"/>
                    <a:pt x="1572" y="3045"/>
                    <a:pt x="1572" y="2986"/>
                  </a:cubicBezTo>
                  <a:cubicBezTo>
                    <a:pt x="1679" y="3009"/>
                    <a:pt x="1775" y="3045"/>
                    <a:pt x="1882" y="3045"/>
                  </a:cubicBezTo>
                  <a:lnTo>
                    <a:pt x="1917" y="3045"/>
                  </a:lnTo>
                  <a:cubicBezTo>
                    <a:pt x="2036" y="3045"/>
                    <a:pt x="2167" y="3021"/>
                    <a:pt x="2275" y="2986"/>
                  </a:cubicBezTo>
                  <a:close/>
                  <a:moveTo>
                    <a:pt x="6162" y="0"/>
                  </a:moveTo>
                  <a:cubicBezTo>
                    <a:pt x="6120" y="0"/>
                    <a:pt x="6079" y="15"/>
                    <a:pt x="6049" y="45"/>
                  </a:cubicBezTo>
                  <a:lnTo>
                    <a:pt x="2906" y="3021"/>
                  </a:lnTo>
                  <a:cubicBezTo>
                    <a:pt x="2882" y="3057"/>
                    <a:pt x="2834" y="3069"/>
                    <a:pt x="2787" y="3069"/>
                  </a:cubicBezTo>
                  <a:lnTo>
                    <a:pt x="2763" y="3069"/>
                  </a:lnTo>
                  <a:cubicBezTo>
                    <a:pt x="2656" y="3069"/>
                    <a:pt x="2584" y="2997"/>
                    <a:pt x="2584" y="2890"/>
                  </a:cubicBezTo>
                  <a:lnTo>
                    <a:pt x="2584" y="2843"/>
                  </a:lnTo>
                  <a:cubicBezTo>
                    <a:pt x="2644" y="2819"/>
                    <a:pt x="2679" y="2771"/>
                    <a:pt x="2727" y="2724"/>
                  </a:cubicBezTo>
                  <a:cubicBezTo>
                    <a:pt x="2965" y="2497"/>
                    <a:pt x="3084" y="2200"/>
                    <a:pt x="3084" y="1878"/>
                  </a:cubicBezTo>
                  <a:lnTo>
                    <a:pt x="3084" y="1581"/>
                  </a:lnTo>
                  <a:lnTo>
                    <a:pt x="3144" y="1450"/>
                  </a:lnTo>
                  <a:cubicBezTo>
                    <a:pt x="3215" y="1307"/>
                    <a:pt x="3251" y="1152"/>
                    <a:pt x="3251" y="997"/>
                  </a:cubicBezTo>
                  <a:lnTo>
                    <a:pt x="3251" y="176"/>
                  </a:lnTo>
                  <a:cubicBezTo>
                    <a:pt x="3251" y="92"/>
                    <a:pt x="3179" y="21"/>
                    <a:pt x="3084" y="21"/>
                  </a:cubicBezTo>
                  <a:lnTo>
                    <a:pt x="1548" y="21"/>
                  </a:lnTo>
                  <a:cubicBezTo>
                    <a:pt x="1001" y="21"/>
                    <a:pt x="536" y="461"/>
                    <a:pt x="536" y="1033"/>
                  </a:cubicBezTo>
                  <a:lnTo>
                    <a:pt x="536" y="1045"/>
                  </a:lnTo>
                  <a:cubicBezTo>
                    <a:pt x="536" y="1176"/>
                    <a:pt x="572" y="1295"/>
                    <a:pt x="632" y="1414"/>
                  </a:cubicBezTo>
                  <a:lnTo>
                    <a:pt x="703" y="1581"/>
                  </a:lnTo>
                  <a:lnTo>
                    <a:pt x="703" y="1831"/>
                  </a:lnTo>
                  <a:cubicBezTo>
                    <a:pt x="703" y="2247"/>
                    <a:pt x="917" y="2616"/>
                    <a:pt x="1215" y="2843"/>
                  </a:cubicBezTo>
                  <a:lnTo>
                    <a:pt x="1215" y="2997"/>
                  </a:lnTo>
                  <a:cubicBezTo>
                    <a:pt x="1215" y="3069"/>
                    <a:pt x="1155" y="3140"/>
                    <a:pt x="1072" y="3176"/>
                  </a:cubicBezTo>
                  <a:lnTo>
                    <a:pt x="501" y="3343"/>
                  </a:lnTo>
                  <a:cubicBezTo>
                    <a:pt x="215" y="3414"/>
                    <a:pt x="0" y="3676"/>
                    <a:pt x="0" y="3974"/>
                  </a:cubicBezTo>
                  <a:lnTo>
                    <a:pt x="0" y="5462"/>
                  </a:lnTo>
                  <a:cubicBezTo>
                    <a:pt x="0" y="5557"/>
                    <a:pt x="84" y="5629"/>
                    <a:pt x="167" y="5629"/>
                  </a:cubicBezTo>
                  <a:cubicBezTo>
                    <a:pt x="262" y="5629"/>
                    <a:pt x="334" y="5557"/>
                    <a:pt x="334" y="5462"/>
                  </a:cubicBezTo>
                  <a:lnTo>
                    <a:pt x="334" y="3974"/>
                  </a:lnTo>
                  <a:cubicBezTo>
                    <a:pt x="334" y="3831"/>
                    <a:pt x="441" y="3676"/>
                    <a:pt x="584" y="3640"/>
                  </a:cubicBezTo>
                  <a:lnTo>
                    <a:pt x="1167" y="3474"/>
                  </a:lnTo>
                  <a:cubicBezTo>
                    <a:pt x="1215" y="3450"/>
                    <a:pt x="1251" y="3438"/>
                    <a:pt x="1298" y="3414"/>
                  </a:cubicBezTo>
                  <a:lnTo>
                    <a:pt x="1405" y="3521"/>
                  </a:lnTo>
                  <a:cubicBezTo>
                    <a:pt x="1536" y="3652"/>
                    <a:pt x="1703" y="3712"/>
                    <a:pt x="1882" y="3712"/>
                  </a:cubicBezTo>
                  <a:cubicBezTo>
                    <a:pt x="2060" y="3712"/>
                    <a:pt x="2227" y="3652"/>
                    <a:pt x="2358" y="3521"/>
                  </a:cubicBezTo>
                  <a:lnTo>
                    <a:pt x="2501" y="3367"/>
                  </a:lnTo>
                  <a:cubicBezTo>
                    <a:pt x="2584" y="3402"/>
                    <a:pt x="2656" y="3426"/>
                    <a:pt x="2727" y="3426"/>
                  </a:cubicBezTo>
                  <a:lnTo>
                    <a:pt x="2763" y="3426"/>
                  </a:lnTo>
                  <a:cubicBezTo>
                    <a:pt x="2894" y="3426"/>
                    <a:pt x="3013" y="3378"/>
                    <a:pt x="3096" y="3295"/>
                  </a:cubicBezTo>
                  <a:lnTo>
                    <a:pt x="5334" y="1176"/>
                  </a:lnTo>
                  <a:lnTo>
                    <a:pt x="5561" y="1402"/>
                  </a:lnTo>
                  <a:lnTo>
                    <a:pt x="2965" y="3986"/>
                  </a:lnTo>
                  <a:cubicBezTo>
                    <a:pt x="2798" y="4152"/>
                    <a:pt x="2715" y="4367"/>
                    <a:pt x="2715" y="4581"/>
                  </a:cubicBezTo>
                  <a:lnTo>
                    <a:pt x="2715" y="5498"/>
                  </a:lnTo>
                  <a:cubicBezTo>
                    <a:pt x="2715" y="5581"/>
                    <a:pt x="2787" y="5664"/>
                    <a:pt x="2882" y="5664"/>
                  </a:cubicBezTo>
                  <a:cubicBezTo>
                    <a:pt x="2965" y="5664"/>
                    <a:pt x="3037" y="5581"/>
                    <a:pt x="3037" y="5498"/>
                  </a:cubicBezTo>
                  <a:lnTo>
                    <a:pt x="3037" y="4581"/>
                  </a:lnTo>
                  <a:cubicBezTo>
                    <a:pt x="3037" y="4450"/>
                    <a:pt x="3096" y="4319"/>
                    <a:pt x="3191" y="4212"/>
                  </a:cubicBezTo>
                  <a:lnTo>
                    <a:pt x="6096" y="1307"/>
                  </a:lnTo>
                  <a:cubicBezTo>
                    <a:pt x="6216" y="1200"/>
                    <a:pt x="6275" y="997"/>
                    <a:pt x="6227" y="831"/>
                  </a:cubicBezTo>
                  <a:lnTo>
                    <a:pt x="6168" y="378"/>
                  </a:lnTo>
                  <a:lnTo>
                    <a:pt x="6275" y="271"/>
                  </a:lnTo>
                  <a:cubicBezTo>
                    <a:pt x="6335" y="211"/>
                    <a:pt x="6335" y="104"/>
                    <a:pt x="6275" y="45"/>
                  </a:cubicBezTo>
                  <a:cubicBezTo>
                    <a:pt x="6245" y="15"/>
                    <a:pt x="6204" y="0"/>
                    <a:pt x="61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253;p82">
              <a:extLst>
                <a:ext uri="{FF2B5EF4-FFF2-40B4-BE49-F238E27FC236}">
                  <a16:creationId xmlns:a16="http://schemas.microsoft.com/office/drawing/2014/main" id="{19C3E389-658E-4995-949E-A8AA22252458}"/>
                </a:ext>
              </a:extLst>
            </p:cNvPr>
            <p:cNvSpPr/>
            <p:nvPr/>
          </p:nvSpPr>
          <p:spPr>
            <a:xfrm>
              <a:off x="1470179" y="2910480"/>
              <a:ext cx="205431" cy="173601"/>
            </a:xfrm>
            <a:custGeom>
              <a:avLst/>
              <a:gdLst/>
              <a:ahLst/>
              <a:cxnLst/>
              <a:rect l="l" t="t" r="r" b="b"/>
              <a:pathLst>
                <a:path w="6454" h="5454" extrusionOk="0">
                  <a:moveTo>
                    <a:pt x="500" y="0"/>
                  </a:moveTo>
                  <a:cubicBezTo>
                    <a:pt x="215" y="0"/>
                    <a:pt x="0" y="226"/>
                    <a:pt x="0" y="512"/>
                  </a:cubicBezTo>
                  <a:lnTo>
                    <a:pt x="0" y="4822"/>
                  </a:lnTo>
                  <a:cubicBezTo>
                    <a:pt x="0" y="4917"/>
                    <a:pt x="72" y="4989"/>
                    <a:pt x="155" y="4989"/>
                  </a:cubicBezTo>
                  <a:cubicBezTo>
                    <a:pt x="250" y="4989"/>
                    <a:pt x="322" y="4917"/>
                    <a:pt x="322" y="4822"/>
                  </a:cubicBezTo>
                  <a:lnTo>
                    <a:pt x="322" y="512"/>
                  </a:lnTo>
                  <a:cubicBezTo>
                    <a:pt x="322" y="405"/>
                    <a:pt x="393" y="322"/>
                    <a:pt x="500" y="322"/>
                  </a:cubicBezTo>
                  <a:lnTo>
                    <a:pt x="5953" y="322"/>
                  </a:lnTo>
                  <a:cubicBezTo>
                    <a:pt x="6049" y="322"/>
                    <a:pt x="6132" y="405"/>
                    <a:pt x="6132" y="512"/>
                  </a:cubicBezTo>
                  <a:lnTo>
                    <a:pt x="6132" y="4941"/>
                  </a:lnTo>
                  <a:cubicBezTo>
                    <a:pt x="6132" y="5048"/>
                    <a:pt x="6049" y="5120"/>
                    <a:pt x="5953" y="5120"/>
                  </a:cubicBezTo>
                  <a:lnTo>
                    <a:pt x="2298" y="5120"/>
                  </a:lnTo>
                  <a:cubicBezTo>
                    <a:pt x="2215" y="5120"/>
                    <a:pt x="2131" y="5191"/>
                    <a:pt x="2131" y="5287"/>
                  </a:cubicBezTo>
                  <a:cubicBezTo>
                    <a:pt x="2131" y="5370"/>
                    <a:pt x="2215" y="5453"/>
                    <a:pt x="2298" y="5453"/>
                  </a:cubicBezTo>
                  <a:lnTo>
                    <a:pt x="5953" y="5453"/>
                  </a:lnTo>
                  <a:cubicBezTo>
                    <a:pt x="6227" y="5453"/>
                    <a:pt x="6453" y="5227"/>
                    <a:pt x="6453" y="4941"/>
                  </a:cubicBezTo>
                  <a:lnTo>
                    <a:pt x="6453" y="512"/>
                  </a:lnTo>
                  <a:cubicBezTo>
                    <a:pt x="6453" y="226"/>
                    <a:pt x="6215" y="0"/>
                    <a:pt x="59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254;p82">
              <a:extLst>
                <a:ext uri="{FF2B5EF4-FFF2-40B4-BE49-F238E27FC236}">
                  <a16:creationId xmlns:a16="http://schemas.microsoft.com/office/drawing/2014/main" id="{64387648-8EC7-42D9-BC8A-9C58CF22DC1D}"/>
                </a:ext>
              </a:extLst>
            </p:cNvPr>
            <p:cNvSpPr/>
            <p:nvPr/>
          </p:nvSpPr>
          <p:spPr>
            <a:xfrm>
              <a:off x="1497075" y="2942692"/>
              <a:ext cx="152370" cy="96668"/>
            </a:xfrm>
            <a:custGeom>
              <a:avLst/>
              <a:gdLst/>
              <a:ahLst/>
              <a:cxnLst/>
              <a:rect l="l" t="t" r="r" b="b"/>
              <a:pathLst>
                <a:path w="4787" h="3037" extrusionOk="0">
                  <a:moveTo>
                    <a:pt x="3751" y="0"/>
                  </a:moveTo>
                  <a:cubicBezTo>
                    <a:pt x="3656" y="0"/>
                    <a:pt x="3584" y="72"/>
                    <a:pt x="3584" y="167"/>
                  </a:cubicBezTo>
                  <a:cubicBezTo>
                    <a:pt x="3584" y="250"/>
                    <a:pt x="3656" y="334"/>
                    <a:pt x="3751" y="334"/>
                  </a:cubicBezTo>
                  <a:lnTo>
                    <a:pt x="4215" y="334"/>
                  </a:lnTo>
                  <a:lnTo>
                    <a:pt x="2465" y="2072"/>
                  </a:lnTo>
                  <a:lnTo>
                    <a:pt x="1727" y="1322"/>
                  </a:lnTo>
                  <a:cubicBezTo>
                    <a:pt x="1697" y="1292"/>
                    <a:pt x="1656" y="1277"/>
                    <a:pt x="1614" y="1277"/>
                  </a:cubicBezTo>
                  <a:cubicBezTo>
                    <a:pt x="1572" y="1277"/>
                    <a:pt x="1531" y="1292"/>
                    <a:pt x="1501" y="1322"/>
                  </a:cubicBezTo>
                  <a:lnTo>
                    <a:pt x="60" y="2774"/>
                  </a:lnTo>
                  <a:cubicBezTo>
                    <a:pt x="1" y="2834"/>
                    <a:pt x="1" y="2929"/>
                    <a:pt x="60" y="2989"/>
                  </a:cubicBezTo>
                  <a:cubicBezTo>
                    <a:pt x="84" y="3024"/>
                    <a:pt x="132" y="3036"/>
                    <a:pt x="179" y="3036"/>
                  </a:cubicBezTo>
                  <a:cubicBezTo>
                    <a:pt x="227" y="3036"/>
                    <a:pt x="251" y="3024"/>
                    <a:pt x="298" y="2989"/>
                  </a:cubicBezTo>
                  <a:lnTo>
                    <a:pt x="1632" y="1655"/>
                  </a:lnTo>
                  <a:lnTo>
                    <a:pt x="2382" y="2393"/>
                  </a:lnTo>
                  <a:cubicBezTo>
                    <a:pt x="2412" y="2423"/>
                    <a:pt x="2453" y="2438"/>
                    <a:pt x="2495" y="2438"/>
                  </a:cubicBezTo>
                  <a:cubicBezTo>
                    <a:pt x="2537" y="2438"/>
                    <a:pt x="2578" y="2423"/>
                    <a:pt x="2608" y="2393"/>
                  </a:cubicBezTo>
                  <a:lnTo>
                    <a:pt x="4465" y="536"/>
                  </a:lnTo>
                  <a:lnTo>
                    <a:pt x="4465" y="1000"/>
                  </a:lnTo>
                  <a:cubicBezTo>
                    <a:pt x="4465" y="1084"/>
                    <a:pt x="4537" y="1167"/>
                    <a:pt x="4632" y="1167"/>
                  </a:cubicBezTo>
                  <a:cubicBezTo>
                    <a:pt x="4715" y="1167"/>
                    <a:pt x="4787" y="1084"/>
                    <a:pt x="4787" y="1000"/>
                  </a:cubicBezTo>
                  <a:lnTo>
                    <a:pt x="4787" y="155"/>
                  </a:lnTo>
                  <a:cubicBezTo>
                    <a:pt x="4751" y="72"/>
                    <a:pt x="4692" y="0"/>
                    <a:pt x="45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624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p18"/>
          <p:cNvSpPr/>
          <p:nvPr/>
        </p:nvSpPr>
        <p:spPr>
          <a:xfrm>
            <a:off x="6665911" y="2585621"/>
            <a:ext cx="1658098" cy="801159"/>
          </a:xfrm>
          <a:custGeom>
            <a:avLst/>
            <a:gdLst/>
            <a:ahLst/>
            <a:cxnLst/>
            <a:rect l="l" t="t" r="r" b="b"/>
            <a:pathLst>
              <a:path w="53388" h="25796" extrusionOk="0">
                <a:moveTo>
                  <a:pt x="2535" y="0"/>
                </a:moveTo>
                <a:cubicBezTo>
                  <a:pt x="2341" y="0"/>
                  <a:pt x="2221" y="5"/>
                  <a:pt x="2179" y="7"/>
                </a:cubicBezTo>
                <a:cubicBezTo>
                  <a:pt x="953" y="55"/>
                  <a:pt x="0" y="1102"/>
                  <a:pt x="48" y="2341"/>
                </a:cubicBezTo>
                <a:cubicBezTo>
                  <a:pt x="106" y="3530"/>
                  <a:pt x="1083" y="4463"/>
                  <a:pt x="2272" y="4463"/>
                </a:cubicBezTo>
                <a:cubicBezTo>
                  <a:pt x="2308" y="4463"/>
                  <a:pt x="2345" y="4462"/>
                  <a:pt x="2382" y="4460"/>
                </a:cubicBezTo>
                <a:cubicBezTo>
                  <a:pt x="2384" y="4460"/>
                  <a:pt x="2418" y="4459"/>
                  <a:pt x="2480" y="4459"/>
                </a:cubicBezTo>
                <a:cubicBezTo>
                  <a:pt x="2983" y="4459"/>
                  <a:pt x="5362" y="4515"/>
                  <a:pt x="8823" y="5531"/>
                </a:cubicBezTo>
                <a:cubicBezTo>
                  <a:pt x="12418" y="6591"/>
                  <a:pt x="17931" y="8949"/>
                  <a:pt x="23848" y="14128"/>
                </a:cubicBezTo>
                <a:cubicBezTo>
                  <a:pt x="29480" y="19057"/>
                  <a:pt x="35290" y="22486"/>
                  <a:pt x="41136" y="24296"/>
                </a:cubicBezTo>
                <a:cubicBezTo>
                  <a:pt x="45970" y="25796"/>
                  <a:pt x="49602" y="25796"/>
                  <a:pt x="51161" y="25796"/>
                </a:cubicBezTo>
                <a:cubicBezTo>
                  <a:pt x="52388" y="25796"/>
                  <a:pt x="53388" y="24796"/>
                  <a:pt x="53388" y="23569"/>
                </a:cubicBezTo>
                <a:cubicBezTo>
                  <a:pt x="53388" y="22331"/>
                  <a:pt x="52388" y="21331"/>
                  <a:pt x="51161" y="21331"/>
                </a:cubicBezTo>
                <a:cubicBezTo>
                  <a:pt x="48113" y="21331"/>
                  <a:pt x="38838" y="21331"/>
                  <a:pt x="26789" y="10770"/>
                </a:cubicBezTo>
                <a:cubicBezTo>
                  <a:pt x="15124" y="543"/>
                  <a:pt x="4615" y="0"/>
                  <a:pt x="2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sp>
        <p:nvSpPr>
          <p:cNvPr id="295" name="Google Shape;295;p18"/>
          <p:cNvSpPr/>
          <p:nvPr/>
        </p:nvSpPr>
        <p:spPr>
          <a:xfrm>
            <a:off x="4420112" y="2618589"/>
            <a:ext cx="2262666" cy="801159"/>
          </a:xfrm>
          <a:custGeom>
            <a:avLst/>
            <a:gdLst/>
            <a:ahLst/>
            <a:cxnLst/>
            <a:rect l="l" t="t" r="r" b="b"/>
            <a:pathLst>
              <a:path w="53388" h="25796" extrusionOk="0">
                <a:moveTo>
                  <a:pt x="50844" y="0"/>
                </a:moveTo>
                <a:cubicBezTo>
                  <a:pt x="48771" y="0"/>
                  <a:pt x="38252" y="543"/>
                  <a:pt x="26587" y="10770"/>
                </a:cubicBezTo>
                <a:cubicBezTo>
                  <a:pt x="23610" y="13390"/>
                  <a:pt x="14538" y="21331"/>
                  <a:pt x="2227" y="21331"/>
                </a:cubicBezTo>
                <a:cubicBezTo>
                  <a:pt x="988" y="21331"/>
                  <a:pt x="0" y="22331"/>
                  <a:pt x="0" y="23569"/>
                </a:cubicBezTo>
                <a:cubicBezTo>
                  <a:pt x="0" y="24796"/>
                  <a:pt x="988" y="25796"/>
                  <a:pt x="2227" y="25796"/>
                </a:cubicBezTo>
                <a:cubicBezTo>
                  <a:pt x="3786" y="25796"/>
                  <a:pt x="7418" y="25796"/>
                  <a:pt x="12252" y="24296"/>
                </a:cubicBezTo>
                <a:cubicBezTo>
                  <a:pt x="18098" y="22486"/>
                  <a:pt x="23908" y="19057"/>
                  <a:pt x="29528" y="14128"/>
                </a:cubicBezTo>
                <a:cubicBezTo>
                  <a:pt x="35445" y="8949"/>
                  <a:pt x="40970" y="6591"/>
                  <a:pt x="44565" y="5531"/>
                </a:cubicBezTo>
                <a:cubicBezTo>
                  <a:pt x="48005" y="4515"/>
                  <a:pt x="50381" y="4459"/>
                  <a:pt x="50900" y="4459"/>
                </a:cubicBezTo>
                <a:cubicBezTo>
                  <a:pt x="50965" y="4459"/>
                  <a:pt x="51001" y="4460"/>
                  <a:pt x="51007" y="4460"/>
                </a:cubicBezTo>
                <a:cubicBezTo>
                  <a:pt x="51043" y="4462"/>
                  <a:pt x="51079" y="4463"/>
                  <a:pt x="51115" y="4463"/>
                </a:cubicBezTo>
                <a:cubicBezTo>
                  <a:pt x="52294" y="4463"/>
                  <a:pt x="53270" y="3530"/>
                  <a:pt x="53328" y="2341"/>
                </a:cubicBezTo>
                <a:cubicBezTo>
                  <a:pt x="53388" y="1102"/>
                  <a:pt x="52435" y="55"/>
                  <a:pt x="51197" y="7"/>
                </a:cubicBezTo>
                <a:cubicBezTo>
                  <a:pt x="51156" y="5"/>
                  <a:pt x="51037" y="0"/>
                  <a:pt x="50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sp>
        <p:nvSpPr>
          <p:cNvPr id="296" name="Google Shape;296;p18"/>
          <p:cNvSpPr/>
          <p:nvPr/>
        </p:nvSpPr>
        <p:spPr>
          <a:xfrm>
            <a:off x="2352940" y="2585621"/>
            <a:ext cx="2196951" cy="801159"/>
          </a:xfrm>
          <a:custGeom>
            <a:avLst/>
            <a:gdLst/>
            <a:ahLst/>
            <a:cxnLst/>
            <a:rect l="l" t="t" r="r" b="b"/>
            <a:pathLst>
              <a:path w="53388" h="25796" extrusionOk="0">
                <a:moveTo>
                  <a:pt x="2535" y="0"/>
                </a:moveTo>
                <a:cubicBezTo>
                  <a:pt x="2341" y="0"/>
                  <a:pt x="2220" y="5"/>
                  <a:pt x="2179" y="7"/>
                </a:cubicBezTo>
                <a:cubicBezTo>
                  <a:pt x="953" y="55"/>
                  <a:pt x="0" y="1102"/>
                  <a:pt x="48" y="2341"/>
                </a:cubicBezTo>
                <a:cubicBezTo>
                  <a:pt x="105" y="3530"/>
                  <a:pt x="1082" y="4463"/>
                  <a:pt x="2271" y="4463"/>
                </a:cubicBezTo>
                <a:cubicBezTo>
                  <a:pt x="2308" y="4463"/>
                  <a:pt x="2344" y="4462"/>
                  <a:pt x="2381" y="4460"/>
                </a:cubicBezTo>
                <a:cubicBezTo>
                  <a:pt x="2384" y="4460"/>
                  <a:pt x="2417" y="4459"/>
                  <a:pt x="2480" y="4459"/>
                </a:cubicBezTo>
                <a:cubicBezTo>
                  <a:pt x="2983" y="4459"/>
                  <a:pt x="5362" y="4515"/>
                  <a:pt x="8823" y="5531"/>
                </a:cubicBezTo>
                <a:cubicBezTo>
                  <a:pt x="12418" y="6591"/>
                  <a:pt x="17931" y="8949"/>
                  <a:pt x="23848" y="14128"/>
                </a:cubicBezTo>
                <a:cubicBezTo>
                  <a:pt x="29480" y="19057"/>
                  <a:pt x="35290" y="22486"/>
                  <a:pt x="41136" y="24296"/>
                </a:cubicBezTo>
                <a:cubicBezTo>
                  <a:pt x="45970" y="25796"/>
                  <a:pt x="49601" y="25796"/>
                  <a:pt x="51161" y="25796"/>
                </a:cubicBezTo>
                <a:cubicBezTo>
                  <a:pt x="52388" y="25796"/>
                  <a:pt x="53388" y="24796"/>
                  <a:pt x="53388" y="23569"/>
                </a:cubicBezTo>
                <a:cubicBezTo>
                  <a:pt x="53388" y="22331"/>
                  <a:pt x="52388" y="21331"/>
                  <a:pt x="51161" y="21331"/>
                </a:cubicBezTo>
                <a:cubicBezTo>
                  <a:pt x="48113" y="21331"/>
                  <a:pt x="38838" y="21331"/>
                  <a:pt x="26789" y="10770"/>
                </a:cubicBezTo>
                <a:cubicBezTo>
                  <a:pt x="15124" y="543"/>
                  <a:pt x="4615" y="0"/>
                  <a:pt x="2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sp>
        <p:nvSpPr>
          <p:cNvPr id="297" name="Google Shape;297;p18"/>
          <p:cNvSpPr/>
          <p:nvPr/>
        </p:nvSpPr>
        <p:spPr>
          <a:xfrm>
            <a:off x="838670" y="2585621"/>
            <a:ext cx="1658129" cy="801159"/>
          </a:xfrm>
          <a:custGeom>
            <a:avLst/>
            <a:gdLst/>
            <a:ahLst/>
            <a:cxnLst/>
            <a:rect l="l" t="t" r="r" b="b"/>
            <a:pathLst>
              <a:path w="53389" h="25796" extrusionOk="0">
                <a:moveTo>
                  <a:pt x="50844" y="0"/>
                </a:moveTo>
                <a:cubicBezTo>
                  <a:pt x="48772" y="0"/>
                  <a:pt x="38253" y="543"/>
                  <a:pt x="26588" y="10770"/>
                </a:cubicBezTo>
                <a:cubicBezTo>
                  <a:pt x="23611" y="13390"/>
                  <a:pt x="14538" y="21331"/>
                  <a:pt x="2227" y="21331"/>
                </a:cubicBezTo>
                <a:cubicBezTo>
                  <a:pt x="989" y="21331"/>
                  <a:pt x="1" y="22331"/>
                  <a:pt x="1" y="23569"/>
                </a:cubicBezTo>
                <a:cubicBezTo>
                  <a:pt x="1" y="24796"/>
                  <a:pt x="989" y="25796"/>
                  <a:pt x="2227" y="25796"/>
                </a:cubicBezTo>
                <a:cubicBezTo>
                  <a:pt x="3787" y="25796"/>
                  <a:pt x="7419" y="25796"/>
                  <a:pt x="12252" y="24296"/>
                </a:cubicBezTo>
                <a:cubicBezTo>
                  <a:pt x="18098" y="22486"/>
                  <a:pt x="23909" y="19057"/>
                  <a:pt x="29528" y="14128"/>
                </a:cubicBezTo>
                <a:cubicBezTo>
                  <a:pt x="35446" y="8949"/>
                  <a:pt x="40970" y="6591"/>
                  <a:pt x="44566" y="5531"/>
                </a:cubicBezTo>
                <a:cubicBezTo>
                  <a:pt x="48006" y="4515"/>
                  <a:pt x="50382" y="4459"/>
                  <a:pt x="50901" y="4459"/>
                </a:cubicBezTo>
                <a:cubicBezTo>
                  <a:pt x="50966" y="4459"/>
                  <a:pt x="51002" y="4460"/>
                  <a:pt x="51007" y="4460"/>
                </a:cubicBezTo>
                <a:cubicBezTo>
                  <a:pt x="51044" y="4462"/>
                  <a:pt x="51080" y="4463"/>
                  <a:pt x="51116" y="4463"/>
                </a:cubicBezTo>
                <a:cubicBezTo>
                  <a:pt x="52294" y="4463"/>
                  <a:pt x="53271" y="3530"/>
                  <a:pt x="53329" y="2341"/>
                </a:cubicBezTo>
                <a:cubicBezTo>
                  <a:pt x="53389" y="1102"/>
                  <a:pt x="52436" y="55"/>
                  <a:pt x="51198" y="7"/>
                </a:cubicBezTo>
                <a:cubicBezTo>
                  <a:pt x="51157" y="5"/>
                  <a:pt x="51037" y="0"/>
                  <a:pt x="50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grpSp>
        <p:nvGrpSpPr>
          <p:cNvPr id="308" name="Google Shape;308;p18"/>
          <p:cNvGrpSpPr/>
          <p:nvPr/>
        </p:nvGrpSpPr>
        <p:grpSpPr>
          <a:xfrm>
            <a:off x="1690795" y="1764642"/>
            <a:ext cx="1722876" cy="2701921"/>
            <a:chOff x="3106809" y="1631403"/>
            <a:chExt cx="1373529" cy="2469601"/>
          </a:xfrm>
        </p:grpSpPr>
        <p:sp>
          <p:nvSpPr>
            <p:cNvPr id="309" name="Google Shape;309;p18"/>
            <p:cNvSpPr/>
            <p:nvPr/>
          </p:nvSpPr>
          <p:spPr>
            <a:xfrm>
              <a:off x="3106809" y="1631403"/>
              <a:ext cx="1373529" cy="483498"/>
            </a:xfrm>
            <a:custGeom>
              <a:avLst/>
              <a:gdLst/>
              <a:ahLst/>
              <a:cxnLst/>
              <a:rect l="l" t="t" r="r" b="b"/>
              <a:pathLst>
                <a:path w="29791" h="9097" extrusionOk="0">
                  <a:moveTo>
                    <a:pt x="4549" y="0"/>
                  </a:moveTo>
                  <a:cubicBezTo>
                    <a:pt x="2037" y="0"/>
                    <a:pt x="1" y="2036"/>
                    <a:pt x="1" y="4548"/>
                  </a:cubicBezTo>
                  <a:cubicBezTo>
                    <a:pt x="1" y="7061"/>
                    <a:pt x="2037" y="9096"/>
                    <a:pt x="4549" y="9096"/>
                  </a:cubicBezTo>
                  <a:lnTo>
                    <a:pt x="25242" y="9096"/>
                  </a:lnTo>
                  <a:cubicBezTo>
                    <a:pt x="27754" y="9096"/>
                    <a:pt x="29790" y="7061"/>
                    <a:pt x="29790" y="4548"/>
                  </a:cubicBezTo>
                  <a:cubicBezTo>
                    <a:pt x="29790" y="2036"/>
                    <a:pt x="27754" y="0"/>
                    <a:pt x="25242" y="0"/>
                  </a:cubicBezTo>
                  <a:close/>
                </a:path>
              </a:pathLst>
            </a:custGeom>
            <a:solidFill>
              <a:srgbClr val="B1B1F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solidFill>
                  <a:latin typeface="+mn-lt"/>
                  <a:ea typeface="Fira Sans Extra Condensed Medium"/>
                  <a:cs typeface="Fira Sans Extra Condensed Medium"/>
                  <a:sym typeface="Fira Sans Extra Condensed Medium"/>
                </a:rPr>
                <a:t>Alcance de investigación</a:t>
              </a:r>
              <a:endParaRPr sz="1600" dirty="0">
                <a:solidFill>
                  <a:schemeClr val="tx1"/>
                </a:solidFill>
                <a:latin typeface="+mn-lt"/>
                <a:ea typeface="Fira Sans Extra Condensed Medium"/>
                <a:cs typeface="Fira Sans Extra Condensed Medium"/>
                <a:sym typeface="Fira Sans Extra Condensed Medium"/>
              </a:endParaRPr>
            </a:p>
          </p:txBody>
        </p:sp>
        <p:sp>
          <p:nvSpPr>
            <p:cNvPr id="310" name="Google Shape;310;p18"/>
            <p:cNvSpPr/>
            <p:nvPr/>
          </p:nvSpPr>
          <p:spPr>
            <a:xfrm>
              <a:off x="3648196" y="2292282"/>
              <a:ext cx="291107" cy="291487"/>
            </a:xfrm>
            <a:custGeom>
              <a:avLst/>
              <a:gdLst/>
              <a:ahLst/>
              <a:cxnLst/>
              <a:rect l="l" t="t" r="r" b="b"/>
              <a:pathLst>
                <a:path w="9181" h="9193" extrusionOk="0">
                  <a:moveTo>
                    <a:pt x="4585" y="1"/>
                  </a:moveTo>
                  <a:cubicBezTo>
                    <a:pt x="2049" y="1"/>
                    <a:pt x="1" y="2061"/>
                    <a:pt x="1" y="4597"/>
                  </a:cubicBezTo>
                  <a:cubicBezTo>
                    <a:pt x="1" y="7133"/>
                    <a:pt x="2049" y="9193"/>
                    <a:pt x="4585" y="9193"/>
                  </a:cubicBezTo>
                  <a:cubicBezTo>
                    <a:pt x="7121" y="9193"/>
                    <a:pt x="9180" y="7133"/>
                    <a:pt x="9180" y="4597"/>
                  </a:cubicBezTo>
                  <a:cubicBezTo>
                    <a:pt x="9180" y="2061"/>
                    <a:pt x="7121" y="1"/>
                    <a:pt x="4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mn-lt"/>
              </a:endParaRPr>
            </a:p>
          </p:txBody>
        </p:sp>
        <p:sp>
          <p:nvSpPr>
            <p:cNvPr id="311" name="Google Shape;311;p18"/>
            <p:cNvSpPr/>
            <p:nvPr/>
          </p:nvSpPr>
          <p:spPr>
            <a:xfrm>
              <a:off x="3715415" y="2359883"/>
              <a:ext cx="156318" cy="156318"/>
            </a:xfrm>
            <a:custGeom>
              <a:avLst/>
              <a:gdLst/>
              <a:ahLst/>
              <a:cxnLst/>
              <a:rect l="l" t="t" r="r" b="b"/>
              <a:pathLst>
                <a:path w="4930" h="4930" extrusionOk="0">
                  <a:moveTo>
                    <a:pt x="2465" y="0"/>
                  </a:moveTo>
                  <a:cubicBezTo>
                    <a:pt x="1107" y="0"/>
                    <a:pt x="0" y="1107"/>
                    <a:pt x="0" y="2465"/>
                  </a:cubicBezTo>
                  <a:cubicBezTo>
                    <a:pt x="0" y="3822"/>
                    <a:pt x="1107" y="4929"/>
                    <a:pt x="2465" y="4929"/>
                  </a:cubicBezTo>
                  <a:cubicBezTo>
                    <a:pt x="3822" y="4929"/>
                    <a:pt x="4929" y="3822"/>
                    <a:pt x="4929" y="2465"/>
                  </a:cubicBezTo>
                  <a:cubicBezTo>
                    <a:pt x="4929" y="1107"/>
                    <a:pt x="3822" y="0"/>
                    <a:pt x="2465" y="0"/>
                  </a:cubicBezTo>
                  <a:close/>
                </a:path>
              </a:pathLst>
            </a:custGeom>
            <a:solidFill>
              <a:srgbClr val="B1B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mn-lt"/>
              </a:endParaRPr>
            </a:p>
          </p:txBody>
        </p:sp>
        <p:sp>
          <p:nvSpPr>
            <p:cNvPr id="312" name="Google Shape;312;p18"/>
            <p:cNvSpPr/>
            <p:nvPr/>
          </p:nvSpPr>
          <p:spPr>
            <a:xfrm>
              <a:off x="3161964" y="2837048"/>
              <a:ext cx="1263576" cy="1263956"/>
            </a:xfrm>
            <a:custGeom>
              <a:avLst/>
              <a:gdLst/>
              <a:ahLst/>
              <a:cxnLst/>
              <a:rect l="l" t="t" r="r" b="b"/>
              <a:pathLst>
                <a:path w="39851" h="39863" extrusionOk="0">
                  <a:moveTo>
                    <a:pt x="19920" y="1"/>
                  </a:moveTo>
                  <a:cubicBezTo>
                    <a:pt x="8918" y="1"/>
                    <a:pt x="1" y="8930"/>
                    <a:pt x="1" y="19932"/>
                  </a:cubicBezTo>
                  <a:cubicBezTo>
                    <a:pt x="1" y="30933"/>
                    <a:pt x="8918" y="39863"/>
                    <a:pt x="19920" y="39863"/>
                  </a:cubicBezTo>
                  <a:cubicBezTo>
                    <a:pt x="30933" y="39863"/>
                    <a:pt x="39851" y="30933"/>
                    <a:pt x="39851" y="19932"/>
                  </a:cubicBezTo>
                  <a:cubicBezTo>
                    <a:pt x="39851" y="8930"/>
                    <a:pt x="30933" y="1"/>
                    <a:pt x="19920" y="1"/>
                  </a:cubicBezTo>
                  <a:close/>
                </a:path>
              </a:pathLst>
            </a:custGeom>
            <a:solidFill>
              <a:srgbClr val="B1B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mn-lt"/>
              </a:endParaRPr>
            </a:p>
          </p:txBody>
        </p:sp>
        <p:sp>
          <p:nvSpPr>
            <p:cNvPr id="313" name="Google Shape;313;p18"/>
            <p:cNvSpPr/>
            <p:nvPr/>
          </p:nvSpPr>
          <p:spPr>
            <a:xfrm>
              <a:off x="3249540" y="2924624"/>
              <a:ext cx="1088423" cy="1088804"/>
            </a:xfrm>
            <a:custGeom>
              <a:avLst/>
              <a:gdLst/>
              <a:ahLst/>
              <a:cxnLst/>
              <a:rect l="l" t="t" r="r" b="b"/>
              <a:pathLst>
                <a:path w="34327" h="34339" extrusionOk="0">
                  <a:moveTo>
                    <a:pt x="17158" y="1"/>
                  </a:moveTo>
                  <a:cubicBezTo>
                    <a:pt x="7680" y="1"/>
                    <a:pt x="1" y="7692"/>
                    <a:pt x="1" y="17170"/>
                  </a:cubicBezTo>
                  <a:cubicBezTo>
                    <a:pt x="1" y="26647"/>
                    <a:pt x="7680" y="34338"/>
                    <a:pt x="17158" y="34338"/>
                  </a:cubicBezTo>
                  <a:cubicBezTo>
                    <a:pt x="26635" y="34338"/>
                    <a:pt x="34326" y="26647"/>
                    <a:pt x="34326" y="17170"/>
                  </a:cubicBezTo>
                  <a:cubicBezTo>
                    <a:pt x="34326" y="7692"/>
                    <a:pt x="26635" y="1"/>
                    <a:pt x="17158" y="1"/>
                  </a:cubicBezTo>
                  <a:close/>
                </a:path>
              </a:pathLst>
            </a:custGeom>
            <a:solidFill>
              <a:srgbClr val="FFFFFF"/>
            </a:solidFill>
            <a:ln>
              <a:noFill/>
            </a:ln>
          </p:spPr>
          <p:txBody>
            <a:bodyPr spcFirstLastPara="1" wrap="square" lIns="91425" tIns="91425" rIns="91425" bIns="91425" anchor="ctr" anchorCtr="0">
              <a:noAutofit/>
            </a:bodyPr>
            <a:lstStyle/>
            <a:p>
              <a:pPr lvl="0" algn="ctr" rtl="0">
                <a:spcBef>
                  <a:spcPts val="0"/>
                </a:spcBef>
                <a:spcAft>
                  <a:spcPts val="0"/>
                </a:spcAft>
              </a:pPr>
              <a:r>
                <a:rPr lang="en" dirty="0">
                  <a:solidFill>
                    <a:schemeClr val="tx1"/>
                  </a:solidFill>
                  <a:latin typeface="+mn-lt"/>
                  <a:ea typeface="Fira Sans Extra Condensed"/>
                  <a:cs typeface="Fira Sans Extra Condensed"/>
                  <a:sym typeface="Fira Sans Extra Condensed"/>
                </a:rPr>
                <a:t>Descriptivo </a:t>
              </a:r>
            </a:p>
            <a:p>
              <a:pPr lvl="0" algn="ctr" rtl="0">
                <a:spcBef>
                  <a:spcPts val="0"/>
                </a:spcBef>
                <a:spcAft>
                  <a:spcPts val="0"/>
                </a:spcAft>
              </a:pPr>
              <a:r>
                <a:rPr lang="en" dirty="0">
                  <a:solidFill>
                    <a:schemeClr val="tx1"/>
                  </a:solidFill>
                  <a:latin typeface="+mn-lt"/>
                  <a:ea typeface="Fira Sans Extra Condensed"/>
                  <a:cs typeface="Fira Sans Extra Condensed"/>
                  <a:sym typeface="Fira Sans Extra Condensed"/>
                </a:rPr>
                <a:t>Correlacional</a:t>
              </a:r>
              <a:endParaRPr dirty="0">
                <a:solidFill>
                  <a:schemeClr val="tx1"/>
                </a:solidFill>
                <a:latin typeface="+mn-lt"/>
                <a:ea typeface="Fira Sans Extra Condensed"/>
                <a:cs typeface="Fira Sans Extra Condensed"/>
                <a:sym typeface="Fira Sans Extra Condensed"/>
              </a:endParaRPr>
            </a:p>
          </p:txBody>
        </p:sp>
      </p:grpSp>
      <p:grpSp>
        <p:nvGrpSpPr>
          <p:cNvPr id="315" name="Google Shape;315;p18"/>
          <p:cNvGrpSpPr/>
          <p:nvPr/>
        </p:nvGrpSpPr>
        <p:grpSpPr>
          <a:xfrm>
            <a:off x="3839840" y="1503027"/>
            <a:ext cx="1658128" cy="2806779"/>
            <a:chOff x="4715052" y="1448167"/>
            <a:chExt cx="1284314" cy="2508596"/>
          </a:xfrm>
        </p:grpSpPr>
        <p:sp>
          <p:nvSpPr>
            <p:cNvPr id="316" name="Google Shape;316;p18"/>
            <p:cNvSpPr/>
            <p:nvPr/>
          </p:nvSpPr>
          <p:spPr>
            <a:xfrm>
              <a:off x="4735790" y="3409282"/>
              <a:ext cx="1263576" cy="547481"/>
            </a:xfrm>
            <a:custGeom>
              <a:avLst/>
              <a:gdLst/>
              <a:ahLst/>
              <a:cxnLst/>
              <a:rect l="l" t="t" r="r" b="b"/>
              <a:pathLst>
                <a:path w="29790" h="9098" extrusionOk="0">
                  <a:moveTo>
                    <a:pt x="4548" y="1"/>
                  </a:moveTo>
                  <a:cubicBezTo>
                    <a:pt x="2036" y="1"/>
                    <a:pt x="0" y="2037"/>
                    <a:pt x="0" y="4549"/>
                  </a:cubicBezTo>
                  <a:cubicBezTo>
                    <a:pt x="0" y="7061"/>
                    <a:pt x="2036" y="9097"/>
                    <a:pt x="4548" y="9097"/>
                  </a:cubicBezTo>
                  <a:lnTo>
                    <a:pt x="25241" y="9097"/>
                  </a:lnTo>
                  <a:cubicBezTo>
                    <a:pt x="27754" y="9097"/>
                    <a:pt x="29790" y="7061"/>
                    <a:pt x="29790" y="4549"/>
                  </a:cubicBezTo>
                  <a:cubicBezTo>
                    <a:pt x="29790" y="2037"/>
                    <a:pt x="27754" y="1"/>
                    <a:pt x="25241" y="1"/>
                  </a:cubicBezTo>
                  <a:close/>
                </a:path>
              </a:pathLst>
            </a:custGeom>
            <a:solidFill>
              <a:srgbClr val="CEE9F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solidFill>
                  <a:latin typeface="+mn-lt"/>
                  <a:ea typeface="Fira Sans Extra Condensed Medium"/>
                  <a:cs typeface="Fira Sans Extra Condensed Medium"/>
                  <a:sym typeface="Fira Sans Extra Condensed Medium"/>
                </a:rPr>
                <a:t>Fuente información</a:t>
              </a:r>
              <a:endParaRPr sz="1600" dirty="0">
                <a:solidFill>
                  <a:schemeClr val="tx1"/>
                </a:solidFill>
                <a:latin typeface="+mn-lt"/>
                <a:ea typeface="Fira Sans Extra Condensed Medium"/>
                <a:cs typeface="Fira Sans Extra Condensed Medium"/>
                <a:sym typeface="Fira Sans Extra Condensed Medium"/>
              </a:endParaRPr>
            </a:p>
          </p:txBody>
        </p:sp>
        <p:sp>
          <p:nvSpPr>
            <p:cNvPr id="317" name="Google Shape;317;p18"/>
            <p:cNvSpPr/>
            <p:nvPr/>
          </p:nvSpPr>
          <p:spPr>
            <a:xfrm>
              <a:off x="5201315" y="2965400"/>
              <a:ext cx="291455" cy="291487"/>
            </a:xfrm>
            <a:custGeom>
              <a:avLst/>
              <a:gdLst/>
              <a:ahLst/>
              <a:cxnLst/>
              <a:rect l="l" t="t" r="r" b="b"/>
              <a:pathLst>
                <a:path w="9192" h="9193" extrusionOk="0">
                  <a:moveTo>
                    <a:pt x="4596" y="1"/>
                  </a:moveTo>
                  <a:cubicBezTo>
                    <a:pt x="2060" y="1"/>
                    <a:pt x="0" y="2061"/>
                    <a:pt x="0" y="4597"/>
                  </a:cubicBezTo>
                  <a:cubicBezTo>
                    <a:pt x="0" y="7133"/>
                    <a:pt x="2060" y="9192"/>
                    <a:pt x="4596" y="9192"/>
                  </a:cubicBezTo>
                  <a:cubicBezTo>
                    <a:pt x="7132" y="9192"/>
                    <a:pt x="9192" y="7133"/>
                    <a:pt x="9192" y="4597"/>
                  </a:cubicBezTo>
                  <a:cubicBezTo>
                    <a:pt x="9192" y="2061"/>
                    <a:pt x="7132" y="1"/>
                    <a:pt x="4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mn-lt"/>
              </a:endParaRPr>
            </a:p>
          </p:txBody>
        </p:sp>
        <p:sp>
          <p:nvSpPr>
            <p:cNvPr id="318" name="Google Shape;318;p18"/>
            <p:cNvSpPr/>
            <p:nvPr/>
          </p:nvSpPr>
          <p:spPr>
            <a:xfrm>
              <a:off x="5268884" y="3032968"/>
              <a:ext cx="156318" cy="156350"/>
            </a:xfrm>
            <a:custGeom>
              <a:avLst/>
              <a:gdLst/>
              <a:ahLst/>
              <a:cxnLst/>
              <a:rect l="l" t="t" r="r" b="b"/>
              <a:pathLst>
                <a:path w="4930" h="4931" extrusionOk="0">
                  <a:moveTo>
                    <a:pt x="2465" y="1"/>
                  </a:moveTo>
                  <a:cubicBezTo>
                    <a:pt x="1108" y="1"/>
                    <a:pt x="0" y="1108"/>
                    <a:pt x="0" y="2466"/>
                  </a:cubicBezTo>
                  <a:cubicBezTo>
                    <a:pt x="0" y="3823"/>
                    <a:pt x="1108" y="4930"/>
                    <a:pt x="2465" y="4930"/>
                  </a:cubicBezTo>
                  <a:cubicBezTo>
                    <a:pt x="3822" y="4930"/>
                    <a:pt x="4929" y="3823"/>
                    <a:pt x="4929" y="2466"/>
                  </a:cubicBezTo>
                  <a:cubicBezTo>
                    <a:pt x="4929" y="1108"/>
                    <a:pt x="3822" y="1"/>
                    <a:pt x="2465" y="1"/>
                  </a:cubicBezTo>
                  <a:close/>
                </a:path>
              </a:pathLst>
            </a:custGeom>
            <a:solidFill>
              <a:srgbClr val="CEE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mn-lt"/>
              </a:endParaRPr>
            </a:p>
          </p:txBody>
        </p:sp>
        <p:sp>
          <p:nvSpPr>
            <p:cNvPr id="319" name="Google Shape;319;p18"/>
            <p:cNvSpPr/>
            <p:nvPr/>
          </p:nvSpPr>
          <p:spPr>
            <a:xfrm>
              <a:off x="4715052" y="1448167"/>
              <a:ext cx="1263956" cy="1263956"/>
            </a:xfrm>
            <a:custGeom>
              <a:avLst/>
              <a:gdLst/>
              <a:ahLst/>
              <a:cxnLst/>
              <a:rect l="l" t="t" r="r" b="b"/>
              <a:pathLst>
                <a:path w="39863" h="39863" extrusionOk="0">
                  <a:moveTo>
                    <a:pt x="19932" y="1"/>
                  </a:moveTo>
                  <a:cubicBezTo>
                    <a:pt x="8931" y="1"/>
                    <a:pt x="1" y="8930"/>
                    <a:pt x="1" y="19932"/>
                  </a:cubicBezTo>
                  <a:cubicBezTo>
                    <a:pt x="1" y="30933"/>
                    <a:pt x="8931" y="39863"/>
                    <a:pt x="19932" y="39863"/>
                  </a:cubicBezTo>
                  <a:cubicBezTo>
                    <a:pt x="30933" y="39863"/>
                    <a:pt x="39863" y="30933"/>
                    <a:pt x="39863" y="19932"/>
                  </a:cubicBezTo>
                  <a:cubicBezTo>
                    <a:pt x="39863" y="8930"/>
                    <a:pt x="30933" y="1"/>
                    <a:pt x="19932" y="1"/>
                  </a:cubicBezTo>
                  <a:close/>
                </a:path>
              </a:pathLst>
            </a:custGeom>
            <a:solidFill>
              <a:srgbClr val="CEE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mn-lt"/>
              </a:endParaRPr>
            </a:p>
          </p:txBody>
        </p:sp>
        <p:sp>
          <p:nvSpPr>
            <p:cNvPr id="320" name="Google Shape;320;p18"/>
            <p:cNvSpPr/>
            <p:nvPr/>
          </p:nvSpPr>
          <p:spPr>
            <a:xfrm>
              <a:off x="4802659" y="1535743"/>
              <a:ext cx="1088772" cy="1088804"/>
            </a:xfrm>
            <a:custGeom>
              <a:avLst/>
              <a:gdLst/>
              <a:ahLst/>
              <a:cxnLst/>
              <a:rect l="l" t="t" r="r" b="b"/>
              <a:pathLst>
                <a:path w="34338" h="34339" extrusionOk="0">
                  <a:moveTo>
                    <a:pt x="17169" y="1"/>
                  </a:moveTo>
                  <a:cubicBezTo>
                    <a:pt x="7692" y="1"/>
                    <a:pt x="0" y="7692"/>
                    <a:pt x="0" y="17170"/>
                  </a:cubicBezTo>
                  <a:cubicBezTo>
                    <a:pt x="0" y="26647"/>
                    <a:pt x="7692" y="34338"/>
                    <a:pt x="17169" y="34338"/>
                  </a:cubicBezTo>
                  <a:cubicBezTo>
                    <a:pt x="26646" y="34338"/>
                    <a:pt x="34338" y="26647"/>
                    <a:pt x="34338" y="17170"/>
                  </a:cubicBezTo>
                  <a:cubicBezTo>
                    <a:pt x="34338" y="7692"/>
                    <a:pt x="26646" y="1"/>
                    <a:pt x="17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latin typeface="+mn-lt"/>
                  <a:ea typeface="Fira Sans Extra Condensed"/>
                  <a:cs typeface="Fira Sans Extra Condensed"/>
                  <a:sym typeface="Fira Sans Extra Condensed"/>
                </a:rPr>
                <a:t>Información secundaria, reportes financieros</a:t>
              </a:r>
              <a:endParaRPr dirty="0">
                <a:solidFill>
                  <a:schemeClr val="tx1"/>
                </a:solidFill>
                <a:latin typeface="+mn-lt"/>
                <a:ea typeface="Fira Sans Extra Condensed"/>
                <a:cs typeface="Fira Sans Extra Condensed"/>
                <a:sym typeface="Fira Sans Extra Condensed"/>
              </a:endParaRPr>
            </a:p>
          </p:txBody>
        </p:sp>
      </p:grpSp>
      <p:grpSp>
        <p:nvGrpSpPr>
          <p:cNvPr id="322" name="Google Shape;322;p18"/>
          <p:cNvGrpSpPr/>
          <p:nvPr/>
        </p:nvGrpSpPr>
        <p:grpSpPr>
          <a:xfrm>
            <a:off x="5874052" y="1764642"/>
            <a:ext cx="1750281" cy="2807357"/>
            <a:chOff x="6268552" y="1631403"/>
            <a:chExt cx="1263576" cy="2469601"/>
          </a:xfrm>
        </p:grpSpPr>
        <p:sp>
          <p:nvSpPr>
            <p:cNvPr id="323" name="Google Shape;323;p18"/>
            <p:cNvSpPr/>
            <p:nvPr/>
          </p:nvSpPr>
          <p:spPr>
            <a:xfrm>
              <a:off x="6428230" y="1631403"/>
              <a:ext cx="944566" cy="416853"/>
            </a:xfrm>
            <a:custGeom>
              <a:avLst/>
              <a:gdLst/>
              <a:ahLst/>
              <a:cxnLst/>
              <a:rect l="l" t="t" r="r" b="b"/>
              <a:pathLst>
                <a:path w="29790" h="9097" extrusionOk="0">
                  <a:moveTo>
                    <a:pt x="4549" y="0"/>
                  </a:moveTo>
                  <a:cubicBezTo>
                    <a:pt x="2036" y="0"/>
                    <a:pt x="0" y="2036"/>
                    <a:pt x="0" y="4548"/>
                  </a:cubicBezTo>
                  <a:cubicBezTo>
                    <a:pt x="0" y="7061"/>
                    <a:pt x="2036" y="9096"/>
                    <a:pt x="4549" y="9096"/>
                  </a:cubicBezTo>
                  <a:lnTo>
                    <a:pt x="25242" y="9096"/>
                  </a:lnTo>
                  <a:cubicBezTo>
                    <a:pt x="27754" y="9096"/>
                    <a:pt x="29790" y="7061"/>
                    <a:pt x="29790" y="4548"/>
                  </a:cubicBezTo>
                  <a:cubicBezTo>
                    <a:pt x="29790" y="2036"/>
                    <a:pt x="27754" y="0"/>
                    <a:pt x="25242" y="0"/>
                  </a:cubicBezTo>
                  <a:close/>
                </a:path>
              </a:pathLst>
            </a:custGeom>
            <a:solidFill>
              <a:srgbClr val="B0F2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dirty="0">
                  <a:solidFill>
                    <a:schemeClr val="tx1"/>
                  </a:solidFill>
                  <a:latin typeface="+mn-lt"/>
                  <a:ea typeface="Fira Sans Extra Condensed Medium"/>
                  <a:cs typeface="Fira Sans Extra Condensed Medium"/>
                  <a:sym typeface="Fira Sans Extra Condensed Medium"/>
                </a:rPr>
                <a:t>Muestra</a:t>
              </a:r>
              <a:endParaRPr sz="1600" dirty="0">
                <a:solidFill>
                  <a:schemeClr val="tx1"/>
                </a:solidFill>
                <a:latin typeface="+mn-lt"/>
                <a:ea typeface="Fira Sans Extra Condensed Medium"/>
                <a:cs typeface="Fira Sans Extra Condensed Medium"/>
                <a:sym typeface="Fira Sans Extra Condensed Medium"/>
              </a:endParaRPr>
            </a:p>
          </p:txBody>
        </p:sp>
        <p:sp>
          <p:nvSpPr>
            <p:cNvPr id="324" name="Google Shape;324;p18"/>
            <p:cNvSpPr/>
            <p:nvPr/>
          </p:nvSpPr>
          <p:spPr>
            <a:xfrm>
              <a:off x="6754784" y="2292282"/>
              <a:ext cx="291455" cy="291487"/>
            </a:xfrm>
            <a:custGeom>
              <a:avLst/>
              <a:gdLst/>
              <a:ahLst/>
              <a:cxnLst/>
              <a:rect l="l" t="t" r="r" b="b"/>
              <a:pathLst>
                <a:path w="9192" h="9193" extrusionOk="0">
                  <a:moveTo>
                    <a:pt x="4596" y="1"/>
                  </a:moveTo>
                  <a:cubicBezTo>
                    <a:pt x="2060" y="1"/>
                    <a:pt x="0" y="2061"/>
                    <a:pt x="0" y="4597"/>
                  </a:cubicBezTo>
                  <a:cubicBezTo>
                    <a:pt x="0" y="7133"/>
                    <a:pt x="2060" y="9193"/>
                    <a:pt x="4596" y="9193"/>
                  </a:cubicBezTo>
                  <a:cubicBezTo>
                    <a:pt x="7132" y="9193"/>
                    <a:pt x="9192" y="7133"/>
                    <a:pt x="9192" y="4597"/>
                  </a:cubicBezTo>
                  <a:cubicBezTo>
                    <a:pt x="9192" y="2061"/>
                    <a:pt x="7132" y="1"/>
                    <a:pt x="4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mn-lt"/>
              </a:endParaRPr>
            </a:p>
          </p:txBody>
        </p:sp>
        <p:sp>
          <p:nvSpPr>
            <p:cNvPr id="325" name="Google Shape;325;p18"/>
            <p:cNvSpPr/>
            <p:nvPr/>
          </p:nvSpPr>
          <p:spPr>
            <a:xfrm>
              <a:off x="6822352" y="2359883"/>
              <a:ext cx="156318" cy="156318"/>
            </a:xfrm>
            <a:custGeom>
              <a:avLst/>
              <a:gdLst/>
              <a:ahLst/>
              <a:cxnLst/>
              <a:rect l="l" t="t" r="r" b="b"/>
              <a:pathLst>
                <a:path w="4930" h="4930" extrusionOk="0">
                  <a:moveTo>
                    <a:pt x="2465" y="0"/>
                  </a:moveTo>
                  <a:cubicBezTo>
                    <a:pt x="1108" y="0"/>
                    <a:pt x="1" y="1107"/>
                    <a:pt x="1" y="2465"/>
                  </a:cubicBezTo>
                  <a:cubicBezTo>
                    <a:pt x="1" y="3822"/>
                    <a:pt x="1108" y="4929"/>
                    <a:pt x="2465" y="4929"/>
                  </a:cubicBezTo>
                  <a:cubicBezTo>
                    <a:pt x="3822" y="4929"/>
                    <a:pt x="4930" y="3822"/>
                    <a:pt x="4930" y="2465"/>
                  </a:cubicBezTo>
                  <a:cubicBezTo>
                    <a:pt x="4930" y="1107"/>
                    <a:pt x="3822" y="0"/>
                    <a:pt x="2465" y="0"/>
                  </a:cubicBezTo>
                  <a:close/>
                </a:path>
              </a:pathLst>
            </a:custGeom>
            <a:solidFill>
              <a:srgbClr val="B0F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mn-lt"/>
              </a:endParaRPr>
            </a:p>
          </p:txBody>
        </p:sp>
        <p:sp>
          <p:nvSpPr>
            <p:cNvPr id="326" name="Google Shape;326;p18"/>
            <p:cNvSpPr/>
            <p:nvPr/>
          </p:nvSpPr>
          <p:spPr>
            <a:xfrm>
              <a:off x="6268552" y="2837048"/>
              <a:ext cx="1263576" cy="1263956"/>
            </a:xfrm>
            <a:custGeom>
              <a:avLst/>
              <a:gdLst/>
              <a:ahLst/>
              <a:cxnLst/>
              <a:rect l="l" t="t" r="r" b="b"/>
              <a:pathLst>
                <a:path w="39851" h="39863" extrusionOk="0">
                  <a:moveTo>
                    <a:pt x="19931" y="1"/>
                  </a:moveTo>
                  <a:cubicBezTo>
                    <a:pt x="8918" y="1"/>
                    <a:pt x="0" y="8930"/>
                    <a:pt x="0" y="19932"/>
                  </a:cubicBezTo>
                  <a:cubicBezTo>
                    <a:pt x="0" y="30933"/>
                    <a:pt x="8918" y="39863"/>
                    <a:pt x="19931" y="39863"/>
                  </a:cubicBezTo>
                  <a:cubicBezTo>
                    <a:pt x="30932" y="39863"/>
                    <a:pt x="39850" y="30933"/>
                    <a:pt x="39850" y="19932"/>
                  </a:cubicBezTo>
                  <a:cubicBezTo>
                    <a:pt x="39850" y="8930"/>
                    <a:pt x="30932" y="1"/>
                    <a:pt x="19931" y="1"/>
                  </a:cubicBezTo>
                  <a:close/>
                </a:path>
              </a:pathLst>
            </a:custGeom>
            <a:solidFill>
              <a:srgbClr val="B0F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latin typeface="+mn-lt"/>
              </a:endParaRPr>
            </a:p>
          </p:txBody>
        </p:sp>
        <p:sp>
          <p:nvSpPr>
            <p:cNvPr id="327" name="Google Shape;327;p18"/>
            <p:cNvSpPr/>
            <p:nvPr/>
          </p:nvSpPr>
          <p:spPr>
            <a:xfrm>
              <a:off x="6356126" y="2924624"/>
              <a:ext cx="1088392" cy="1088804"/>
            </a:xfrm>
            <a:custGeom>
              <a:avLst/>
              <a:gdLst/>
              <a:ahLst/>
              <a:cxnLst/>
              <a:rect l="l" t="t" r="r" b="b"/>
              <a:pathLst>
                <a:path w="34326" h="34339" extrusionOk="0">
                  <a:moveTo>
                    <a:pt x="17169" y="1"/>
                  </a:moveTo>
                  <a:cubicBezTo>
                    <a:pt x="7692" y="1"/>
                    <a:pt x="0" y="7692"/>
                    <a:pt x="0" y="17170"/>
                  </a:cubicBezTo>
                  <a:cubicBezTo>
                    <a:pt x="0" y="26647"/>
                    <a:pt x="7692" y="34338"/>
                    <a:pt x="17169" y="34338"/>
                  </a:cubicBezTo>
                  <a:cubicBezTo>
                    <a:pt x="26646" y="34338"/>
                    <a:pt x="34326" y="26647"/>
                    <a:pt x="34326" y="17170"/>
                  </a:cubicBezTo>
                  <a:cubicBezTo>
                    <a:pt x="34326" y="7692"/>
                    <a:pt x="26646" y="1"/>
                    <a:pt x="17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ES" dirty="0">
                  <a:solidFill>
                    <a:schemeClr val="tx1"/>
                  </a:solidFill>
                  <a:latin typeface="+mn-lt"/>
                  <a:ea typeface="Fira Sans Extra Condensed"/>
                  <a:cs typeface="Fira Sans Extra Condensed"/>
                  <a:sym typeface="Fira Sans Extra Condensed"/>
                </a:rPr>
                <a:t>4 Empresas</a:t>
              </a:r>
              <a:endParaRPr dirty="0">
                <a:solidFill>
                  <a:schemeClr val="tx1"/>
                </a:solidFill>
                <a:latin typeface="+mn-lt"/>
                <a:ea typeface="Fira Sans Extra Condensed"/>
                <a:cs typeface="Fira Sans Extra Condensed"/>
                <a:sym typeface="Fira Sans Extra Condensed"/>
              </a:endParaRPr>
            </a:p>
          </p:txBody>
        </p:sp>
      </p:grpSp>
      <p:sp>
        <p:nvSpPr>
          <p:cNvPr id="43" name="Google Shape;1929;p61">
            <a:extLst>
              <a:ext uri="{FF2B5EF4-FFF2-40B4-BE49-F238E27FC236}">
                <a16:creationId xmlns:a16="http://schemas.microsoft.com/office/drawing/2014/main" id="{97DFF211-0800-4F8D-A429-547E4D2E5ACF}"/>
              </a:ext>
            </a:extLst>
          </p:cNvPr>
          <p:cNvSpPr txBox="1">
            <a:spLocks noGrp="1"/>
          </p:cNvSpPr>
          <p:nvPr>
            <p:ph type="title"/>
          </p:nvPr>
        </p:nvSpPr>
        <p:spPr>
          <a:xfrm>
            <a:off x="862099" y="598559"/>
            <a:ext cx="7717800" cy="78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Metodología</a:t>
            </a:r>
            <a:endParaRPr b="1" dirty="0"/>
          </a:p>
        </p:txBody>
      </p:sp>
    </p:spTree>
    <p:extLst>
      <p:ext uri="{BB962C8B-B14F-4D97-AF65-F5344CB8AC3E}">
        <p14:creationId xmlns:p14="http://schemas.microsoft.com/office/powerpoint/2010/main" val="1618596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589B46BF-8272-4B8C-A5EE-9AA078247441}"/>
              </a:ext>
            </a:extLst>
          </p:cNvPr>
          <p:cNvSpPr>
            <a:spLocks noGrp="1"/>
          </p:cNvSpPr>
          <p:nvPr>
            <p:ph type="title"/>
          </p:nvPr>
        </p:nvSpPr>
        <p:spPr>
          <a:xfrm>
            <a:off x="2239685" y="789474"/>
            <a:ext cx="4760785" cy="602382"/>
          </a:xfrm>
        </p:spPr>
        <p:txBody>
          <a:bodyPr/>
          <a:lstStyle/>
          <a:p>
            <a:pPr algn="ctr"/>
            <a:r>
              <a:rPr lang="es-419" b="1" dirty="0"/>
              <a:t>HIPÓTESIS </a:t>
            </a:r>
          </a:p>
        </p:txBody>
      </p:sp>
      <p:graphicFrame>
        <p:nvGraphicFramePr>
          <p:cNvPr id="4" name="Diagrama 3">
            <a:extLst>
              <a:ext uri="{FF2B5EF4-FFF2-40B4-BE49-F238E27FC236}">
                <a16:creationId xmlns:a16="http://schemas.microsoft.com/office/drawing/2014/main" id="{11DFA0EC-EA30-4BCA-86C9-5D992D7F797A}"/>
              </a:ext>
            </a:extLst>
          </p:cNvPr>
          <p:cNvGraphicFramePr/>
          <p:nvPr>
            <p:extLst>
              <p:ext uri="{D42A27DB-BD31-4B8C-83A1-F6EECF244321}">
                <p14:modId xmlns:p14="http://schemas.microsoft.com/office/powerpoint/2010/main" val="4158461970"/>
              </p:ext>
            </p:extLst>
          </p:nvPr>
        </p:nvGraphicFramePr>
        <p:xfrm>
          <a:off x="2810261" y="1564581"/>
          <a:ext cx="5643211" cy="2797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8" name="Google Shape;2887;p66">
            <a:extLst>
              <a:ext uri="{FF2B5EF4-FFF2-40B4-BE49-F238E27FC236}">
                <a16:creationId xmlns:a16="http://schemas.microsoft.com/office/drawing/2014/main" id="{D1026550-FF96-4913-BCF6-3A5210E968B9}"/>
              </a:ext>
            </a:extLst>
          </p:cNvPr>
          <p:cNvGrpSpPr/>
          <p:nvPr/>
        </p:nvGrpSpPr>
        <p:grpSpPr>
          <a:xfrm>
            <a:off x="891112" y="2207333"/>
            <a:ext cx="2054106" cy="1928732"/>
            <a:chOff x="5125773" y="3153631"/>
            <a:chExt cx="1471361" cy="1463931"/>
          </a:xfrm>
        </p:grpSpPr>
        <p:sp>
          <p:nvSpPr>
            <p:cNvPr id="109" name="Google Shape;2888;p66">
              <a:extLst>
                <a:ext uri="{FF2B5EF4-FFF2-40B4-BE49-F238E27FC236}">
                  <a16:creationId xmlns:a16="http://schemas.microsoft.com/office/drawing/2014/main" id="{C901C9D8-1118-4B7E-98FF-84CE3C88607B}"/>
                </a:ext>
              </a:extLst>
            </p:cNvPr>
            <p:cNvSpPr/>
            <p:nvPr/>
          </p:nvSpPr>
          <p:spPr>
            <a:xfrm>
              <a:off x="6354373" y="4563316"/>
              <a:ext cx="92406" cy="54247"/>
            </a:xfrm>
            <a:custGeom>
              <a:avLst/>
              <a:gdLst/>
              <a:ahLst/>
              <a:cxnLst/>
              <a:rect l="l" t="t" r="r" b="b"/>
              <a:pathLst>
                <a:path w="3458" h="2030" extrusionOk="0">
                  <a:moveTo>
                    <a:pt x="3066" y="1"/>
                  </a:moveTo>
                  <a:lnTo>
                    <a:pt x="1892" y="109"/>
                  </a:lnTo>
                  <a:cubicBezTo>
                    <a:pt x="1892" y="109"/>
                    <a:pt x="1042" y="734"/>
                    <a:pt x="684" y="926"/>
                  </a:cubicBezTo>
                  <a:cubicBezTo>
                    <a:pt x="317" y="1109"/>
                    <a:pt x="0" y="1317"/>
                    <a:pt x="117" y="1600"/>
                  </a:cubicBezTo>
                  <a:cubicBezTo>
                    <a:pt x="217" y="1861"/>
                    <a:pt x="569" y="2029"/>
                    <a:pt x="878" y="2029"/>
                  </a:cubicBezTo>
                  <a:cubicBezTo>
                    <a:pt x="905" y="2029"/>
                    <a:pt x="932" y="2028"/>
                    <a:pt x="959" y="2025"/>
                  </a:cubicBezTo>
                  <a:cubicBezTo>
                    <a:pt x="1292" y="1984"/>
                    <a:pt x="2067" y="1500"/>
                    <a:pt x="2475" y="1351"/>
                  </a:cubicBezTo>
                  <a:cubicBezTo>
                    <a:pt x="2883" y="1192"/>
                    <a:pt x="3033" y="1276"/>
                    <a:pt x="3375" y="1076"/>
                  </a:cubicBezTo>
                  <a:cubicBezTo>
                    <a:pt x="3458" y="967"/>
                    <a:pt x="3375" y="867"/>
                    <a:pt x="3375" y="867"/>
                  </a:cubicBezTo>
                  <a:lnTo>
                    <a:pt x="2833" y="759"/>
                  </a:lnTo>
                  <a:lnTo>
                    <a:pt x="2941" y="126"/>
                  </a:lnTo>
                  <a:cubicBezTo>
                    <a:pt x="2941" y="126"/>
                    <a:pt x="3000" y="68"/>
                    <a:pt x="3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89;p66">
              <a:extLst>
                <a:ext uri="{FF2B5EF4-FFF2-40B4-BE49-F238E27FC236}">
                  <a16:creationId xmlns:a16="http://schemas.microsoft.com/office/drawing/2014/main" id="{A647B81E-9090-4D2C-A309-4947F53891E3}"/>
                </a:ext>
              </a:extLst>
            </p:cNvPr>
            <p:cNvSpPr/>
            <p:nvPr/>
          </p:nvSpPr>
          <p:spPr>
            <a:xfrm>
              <a:off x="6354373" y="4559762"/>
              <a:ext cx="94651" cy="54728"/>
            </a:xfrm>
            <a:custGeom>
              <a:avLst/>
              <a:gdLst/>
              <a:ahLst/>
              <a:cxnLst/>
              <a:rect l="l" t="t" r="r" b="b"/>
              <a:pathLst>
                <a:path w="3542" h="2048" extrusionOk="0">
                  <a:moveTo>
                    <a:pt x="3300" y="1"/>
                  </a:moveTo>
                  <a:lnTo>
                    <a:pt x="1892" y="134"/>
                  </a:lnTo>
                  <a:cubicBezTo>
                    <a:pt x="1892" y="134"/>
                    <a:pt x="1042" y="759"/>
                    <a:pt x="684" y="942"/>
                  </a:cubicBezTo>
                  <a:cubicBezTo>
                    <a:pt x="317" y="1134"/>
                    <a:pt x="0" y="1342"/>
                    <a:pt x="117" y="1625"/>
                  </a:cubicBezTo>
                  <a:cubicBezTo>
                    <a:pt x="215" y="1874"/>
                    <a:pt x="559" y="2048"/>
                    <a:pt x="864" y="2048"/>
                  </a:cubicBezTo>
                  <a:cubicBezTo>
                    <a:pt x="896" y="2048"/>
                    <a:pt x="928" y="2046"/>
                    <a:pt x="959" y="2042"/>
                  </a:cubicBezTo>
                  <a:cubicBezTo>
                    <a:pt x="1292" y="2008"/>
                    <a:pt x="2067" y="1517"/>
                    <a:pt x="2475" y="1367"/>
                  </a:cubicBezTo>
                  <a:cubicBezTo>
                    <a:pt x="2883" y="1217"/>
                    <a:pt x="3033" y="1300"/>
                    <a:pt x="3375" y="1092"/>
                  </a:cubicBezTo>
                  <a:cubicBezTo>
                    <a:pt x="3491" y="1017"/>
                    <a:pt x="3541" y="442"/>
                    <a:pt x="3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90;p66">
              <a:extLst>
                <a:ext uri="{FF2B5EF4-FFF2-40B4-BE49-F238E27FC236}">
                  <a16:creationId xmlns:a16="http://schemas.microsoft.com/office/drawing/2014/main" id="{89C81A37-915B-4365-8C34-54D81F7CAAAE}"/>
                </a:ext>
              </a:extLst>
            </p:cNvPr>
            <p:cNvSpPr/>
            <p:nvPr/>
          </p:nvSpPr>
          <p:spPr>
            <a:xfrm>
              <a:off x="5674904" y="4550650"/>
              <a:ext cx="85512" cy="48181"/>
            </a:xfrm>
            <a:custGeom>
              <a:avLst/>
              <a:gdLst/>
              <a:ahLst/>
              <a:cxnLst/>
              <a:rect l="l" t="t" r="r" b="b"/>
              <a:pathLst>
                <a:path w="3200" h="1803" extrusionOk="0">
                  <a:moveTo>
                    <a:pt x="3200" y="0"/>
                  </a:moveTo>
                  <a:lnTo>
                    <a:pt x="1134" y="841"/>
                  </a:lnTo>
                  <a:lnTo>
                    <a:pt x="9" y="1266"/>
                  </a:lnTo>
                  <a:lnTo>
                    <a:pt x="1" y="1450"/>
                  </a:lnTo>
                  <a:cubicBezTo>
                    <a:pt x="17" y="1566"/>
                    <a:pt x="159" y="1758"/>
                    <a:pt x="467" y="1800"/>
                  </a:cubicBezTo>
                  <a:cubicBezTo>
                    <a:pt x="491" y="1801"/>
                    <a:pt x="514" y="1802"/>
                    <a:pt x="537" y="1802"/>
                  </a:cubicBezTo>
                  <a:cubicBezTo>
                    <a:pt x="821" y="1802"/>
                    <a:pt x="1095" y="1668"/>
                    <a:pt x="1225" y="1591"/>
                  </a:cubicBezTo>
                  <a:cubicBezTo>
                    <a:pt x="1367" y="1508"/>
                    <a:pt x="1550" y="1358"/>
                    <a:pt x="1550" y="1358"/>
                  </a:cubicBezTo>
                  <a:cubicBezTo>
                    <a:pt x="1550" y="1358"/>
                    <a:pt x="1775" y="1208"/>
                    <a:pt x="1850" y="1166"/>
                  </a:cubicBezTo>
                  <a:cubicBezTo>
                    <a:pt x="2100" y="1016"/>
                    <a:pt x="2458" y="891"/>
                    <a:pt x="2792" y="725"/>
                  </a:cubicBezTo>
                  <a:cubicBezTo>
                    <a:pt x="2900" y="675"/>
                    <a:pt x="2975" y="617"/>
                    <a:pt x="3033" y="567"/>
                  </a:cubicBezTo>
                  <a:cubicBezTo>
                    <a:pt x="3042" y="550"/>
                    <a:pt x="3050" y="542"/>
                    <a:pt x="3058" y="533"/>
                  </a:cubicBezTo>
                  <a:cubicBezTo>
                    <a:pt x="3067" y="525"/>
                    <a:pt x="3075" y="517"/>
                    <a:pt x="3083" y="508"/>
                  </a:cubicBezTo>
                  <a:cubicBezTo>
                    <a:pt x="3092" y="500"/>
                    <a:pt x="3100" y="492"/>
                    <a:pt x="3100" y="483"/>
                  </a:cubicBezTo>
                  <a:cubicBezTo>
                    <a:pt x="3117" y="467"/>
                    <a:pt x="3133" y="442"/>
                    <a:pt x="3142" y="433"/>
                  </a:cubicBezTo>
                  <a:cubicBezTo>
                    <a:pt x="3150" y="417"/>
                    <a:pt x="3150" y="408"/>
                    <a:pt x="3158" y="400"/>
                  </a:cubicBezTo>
                  <a:cubicBezTo>
                    <a:pt x="3158" y="392"/>
                    <a:pt x="3167" y="383"/>
                    <a:pt x="3167" y="375"/>
                  </a:cubicBezTo>
                  <a:cubicBezTo>
                    <a:pt x="3175" y="367"/>
                    <a:pt x="3175" y="358"/>
                    <a:pt x="3175" y="350"/>
                  </a:cubicBezTo>
                  <a:cubicBezTo>
                    <a:pt x="3192" y="308"/>
                    <a:pt x="3200" y="267"/>
                    <a:pt x="3200" y="217"/>
                  </a:cubicBezTo>
                  <a:lnTo>
                    <a:pt x="32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91;p66">
              <a:extLst>
                <a:ext uri="{FF2B5EF4-FFF2-40B4-BE49-F238E27FC236}">
                  <a16:creationId xmlns:a16="http://schemas.microsoft.com/office/drawing/2014/main" id="{8485FDEF-A7A8-4E0C-87C7-791C7E58F3C4}"/>
                </a:ext>
              </a:extLst>
            </p:cNvPr>
            <p:cNvSpPr/>
            <p:nvPr/>
          </p:nvSpPr>
          <p:spPr>
            <a:xfrm>
              <a:off x="5671137" y="4544103"/>
              <a:ext cx="90616" cy="49570"/>
            </a:xfrm>
            <a:custGeom>
              <a:avLst/>
              <a:gdLst/>
              <a:ahLst/>
              <a:cxnLst/>
              <a:rect l="l" t="t" r="r" b="b"/>
              <a:pathLst>
                <a:path w="3391" h="1855" extrusionOk="0">
                  <a:moveTo>
                    <a:pt x="2947" y="0"/>
                  </a:moveTo>
                  <a:cubicBezTo>
                    <a:pt x="2773" y="0"/>
                    <a:pt x="2545" y="31"/>
                    <a:pt x="2275" y="78"/>
                  </a:cubicBezTo>
                  <a:cubicBezTo>
                    <a:pt x="1716" y="178"/>
                    <a:pt x="1366" y="195"/>
                    <a:pt x="1366" y="195"/>
                  </a:cubicBezTo>
                  <a:lnTo>
                    <a:pt x="158" y="812"/>
                  </a:lnTo>
                  <a:cubicBezTo>
                    <a:pt x="158" y="812"/>
                    <a:pt x="0" y="1353"/>
                    <a:pt x="150" y="1636"/>
                  </a:cubicBezTo>
                  <a:cubicBezTo>
                    <a:pt x="212" y="1745"/>
                    <a:pt x="399" y="1855"/>
                    <a:pt x="668" y="1855"/>
                  </a:cubicBezTo>
                  <a:cubicBezTo>
                    <a:pt x="687" y="1855"/>
                    <a:pt x="706" y="1854"/>
                    <a:pt x="725" y="1853"/>
                  </a:cubicBezTo>
                  <a:cubicBezTo>
                    <a:pt x="1025" y="1828"/>
                    <a:pt x="1291" y="1770"/>
                    <a:pt x="1591" y="1536"/>
                  </a:cubicBezTo>
                  <a:cubicBezTo>
                    <a:pt x="1991" y="1211"/>
                    <a:pt x="2383" y="1170"/>
                    <a:pt x="2883" y="828"/>
                  </a:cubicBezTo>
                  <a:cubicBezTo>
                    <a:pt x="3391" y="487"/>
                    <a:pt x="3374" y="303"/>
                    <a:pt x="3299" y="128"/>
                  </a:cubicBezTo>
                  <a:cubicBezTo>
                    <a:pt x="3260" y="37"/>
                    <a:pt x="3137" y="0"/>
                    <a:pt x="2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92;p66">
              <a:extLst>
                <a:ext uri="{FF2B5EF4-FFF2-40B4-BE49-F238E27FC236}">
                  <a16:creationId xmlns:a16="http://schemas.microsoft.com/office/drawing/2014/main" id="{362CC4ED-1D8A-4E2F-A204-F91E781345A2}"/>
                </a:ext>
              </a:extLst>
            </p:cNvPr>
            <p:cNvSpPr/>
            <p:nvPr/>
          </p:nvSpPr>
          <p:spPr>
            <a:xfrm>
              <a:off x="5729017" y="4586912"/>
              <a:ext cx="85726" cy="24585"/>
            </a:xfrm>
            <a:custGeom>
              <a:avLst/>
              <a:gdLst/>
              <a:ahLst/>
              <a:cxnLst/>
              <a:rect l="l" t="t" r="r" b="b"/>
              <a:pathLst>
                <a:path w="3208" h="920" extrusionOk="0">
                  <a:moveTo>
                    <a:pt x="3208" y="1"/>
                  </a:moveTo>
                  <a:lnTo>
                    <a:pt x="992" y="384"/>
                  </a:lnTo>
                  <a:lnTo>
                    <a:pt x="817" y="401"/>
                  </a:lnTo>
                  <a:lnTo>
                    <a:pt x="625" y="409"/>
                  </a:lnTo>
                  <a:lnTo>
                    <a:pt x="417" y="426"/>
                  </a:lnTo>
                  <a:lnTo>
                    <a:pt x="0" y="459"/>
                  </a:lnTo>
                  <a:lnTo>
                    <a:pt x="0" y="493"/>
                  </a:lnTo>
                  <a:lnTo>
                    <a:pt x="0" y="576"/>
                  </a:lnTo>
                  <a:lnTo>
                    <a:pt x="0" y="592"/>
                  </a:lnTo>
                  <a:cubicBezTo>
                    <a:pt x="0" y="609"/>
                    <a:pt x="9" y="659"/>
                    <a:pt x="25" y="692"/>
                  </a:cubicBezTo>
                  <a:cubicBezTo>
                    <a:pt x="34" y="709"/>
                    <a:pt x="42" y="717"/>
                    <a:pt x="50" y="726"/>
                  </a:cubicBezTo>
                  <a:cubicBezTo>
                    <a:pt x="50" y="734"/>
                    <a:pt x="59" y="734"/>
                    <a:pt x="59" y="734"/>
                  </a:cubicBezTo>
                  <a:cubicBezTo>
                    <a:pt x="59" y="734"/>
                    <a:pt x="59" y="742"/>
                    <a:pt x="59" y="742"/>
                  </a:cubicBezTo>
                  <a:cubicBezTo>
                    <a:pt x="75" y="759"/>
                    <a:pt x="100" y="784"/>
                    <a:pt x="134" y="809"/>
                  </a:cubicBezTo>
                  <a:cubicBezTo>
                    <a:pt x="226" y="889"/>
                    <a:pt x="410" y="919"/>
                    <a:pt x="574" y="919"/>
                  </a:cubicBezTo>
                  <a:cubicBezTo>
                    <a:pt x="631" y="919"/>
                    <a:pt x="686" y="916"/>
                    <a:pt x="733" y="909"/>
                  </a:cubicBezTo>
                  <a:cubicBezTo>
                    <a:pt x="908" y="884"/>
                    <a:pt x="1150" y="867"/>
                    <a:pt x="1150" y="867"/>
                  </a:cubicBezTo>
                  <a:cubicBezTo>
                    <a:pt x="1150" y="867"/>
                    <a:pt x="1342" y="842"/>
                    <a:pt x="1908" y="776"/>
                  </a:cubicBezTo>
                  <a:cubicBezTo>
                    <a:pt x="2491" y="701"/>
                    <a:pt x="2883" y="534"/>
                    <a:pt x="3074" y="426"/>
                  </a:cubicBezTo>
                  <a:cubicBezTo>
                    <a:pt x="3158" y="384"/>
                    <a:pt x="3208" y="293"/>
                    <a:pt x="3208" y="201"/>
                  </a:cubicBezTo>
                  <a:lnTo>
                    <a:pt x="32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93;p66">
              <a:extLst>
                <a:ext uri="{FF2B5EF4-FFF2-40B4-BE49-F238E27FC236}">
                  <a16:creationId xmlns:a16="http://schemas.microsoft.com/office/drawing/2014/main" id="{00C0CF3F-0568-4DE3-9D3A-10736F36BE6B}"/>
                </a:ext>
              </a:extLst>
            </p:cNvPr>
            <p:cNvSpPr/>
            <p:nvPr/>
          </p:nvSpPr>
          <p:spPr>
            <a:xfrm>
              <a:off x="5726345" y="4572909"/>
              <a:ext cx="88639" cy="34552"/>
            </a:xfrm>
            <a:custGeom>
              <a:avLst/>
              <a:gdLst/>
              <a:ahLst/>
              <a:cxnLst/>
              <a:rect l="l" t="t" r="r" b="b"/>
              <a:pathLst>
                <a:path w="3317" h="1293" extrusionOk="0">
                  <a:moveTo>
                    <a:pt x="1658" y="0"/>
                  </a:moveTo>
                  <a:cubicBezTo>
                    <a:pt x="1658" y="0"/>
                    <a:pt x="342" y="100"/>
                    <a:pt x="167" y="383"/>
                  </a:cubicBezTo>
                  <a:cubicBezTo>
                    <a:pt x="0" y="667"/>
                    <a:pt x="17" y="1100"/>
                    <a:pt x="300" y="1233"/>
                  </a:cubicBezTo>
                  <a:cubicBezTo>
                    <a:pt x="386" y="1276"/>
                    <a:pt x="499" y="1293"/>
                    <a:pt x="625" y="1293"/>
                  </a:cubicBezTo>
                  <a:cubicBezTo>
                    <a:pt x="742" y="1293"/>
                    <a:pt x="871" y="1278"/>
                    <a:pt x="1000" y="1258"/>
                  </a:cubicBezTo>
                  <a:cubicBezTo>
                    <a:pt x="1258" y="1208"/>
                    <a:pt x="1292" y="1216"/>
                    <a:pt x="1841" y="1175"/>
                  </a:cubicBezTo>
                  <a:cubicBezTo>
                    <a:pt x="2391" y="1133"/>
                    <a:pt x="3124" y="892"/>
                    <a:pt x="3233" y="733"/>
                  </a:cubicBezTo>
                  <a:cubicBezTo>
                    <a:pt x="3291" y="650"/>
                    <a:pt x="3316" y="575"/>
                    <a:pt x="3308" y="508"/>
                  </a:cubicBezTo>
                  <a:cubicBezTo>
                    <a:pt x="3308" y="442"/>
                    <a:pt x="3266" y="375"/>
                    <a:pt x="3199" y="325"/>
                  </a:cubicBezTo>
                  <a:cubicBezTo>
                    <a:pt x="3071" y="239"/>
                    <a:pt x="2636" y="233"/>
                    <a:pt x="2331" y="233"/>
                  </a:cubicBezTo>
                  <a:cubicBezTo>
                    <a:pt x="2280" y="233"/>
                    <a:pt x="2233" y="233"/>
                    <a:pt x="2191" y="233"/>
                  </a:cubicBezTo>
                  <a:cubicBezTo>
                    <a:pt x="1908" y="233"/>
                    <a:pt x="1658" y="0"/>
                    <a:pt x="1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94;p66">
              <a:extLst>
                <a:ext uri="{FF2B5EF4-FFF2-40B4-BE49-F238E27FC236}">
                  <a16:creationId xmlns:a16="http://schemas.microsoft.com/office/drawing/2014/main" id="{5A8F54DE-C8B6-4400-A30E-07584D249ECE}"/>
                </a:ext>
              </a:extLst>
            </p:cNvPr>
            <p:cNvSpPr/>
            <p:nvPr/>
          </p:nvSpPr>
          <p:spPr>
            <a:xfrm>
              <a:off x="5757717" y="4563557"/>
              <a:ext cx="1149" cy="1577"/>
            </a:xfrm>
            <a:custGeom>
              <a:avLst/>
              <a:gdLst/>
              <a:ahLst/>
              <a:cxnLst/>
              <a:rect l="l" t="t" r="r" b="b"/>
              <a:pathLst>
                <a:path w="43" h="59" extrusionOk="0">
                  <a:moveTo>
                    <a:pt x="43" y="0"/>
                  </a:moveTo>
                  <a:cubicBezTo>
                    <a:pt x="34" y="17"/>
                    <a:pt x="18" y="42"/>
                    <a:pt x="1" y="59"/>
                  </a:cubicBezTo>
                  <a:cubicBezTo>
                    <a:pt x="18" y="42"/>
                    <a:pt x="34" y="25"/>
                    <a:pt x="43" y="0"/>
                  </a:cubicBezTo>
                  <a:close/>
                </a:path>
              </a:pathLst>
            </a:custGeom>
            <a:solidFill>
              <a:srgbClr val="D9D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95;p66">
              <a:extLst>
                <a:ext uri="{FF2B5EF4-FFF2-40B4-BE49-F238E27FC236}">
                  <a16:creationId xmlns:a16="http://schemas.microsoft.com/office/drawing/2014/main" id="{70AFFBF2-47B5-4EEA-8498-CF1DF10BA982}"/>
                </a:ext>
              </a:extLst>
            </p:cNvPr>
            <p:cNvSpPr/>
            <p:nvPr/>
          </p:nvSpPr>
          <p:spPr>
            <a:xfrm>
              <a:off x="5756835" y="4565107"/>
              <a:ext cx="909" cy="1363"/>
            </a:xfrm>
            <a:custGeom>
              <a:avLst/>
              <a:gdLst/>
              <a:ahLst/>
              <a:cxnLst/>
              <a:rect l="l" t="t" r="r" b="b"/>
              <a:pathLst>
                <a:path w="34" h="51" extrusionOk="0">
                  <a:moveTo>
                    <a:pt x="34" y="1"/>
                  </a:moveTo>
                  <a:lnTo>
                    <a:pt x="34" y="1"/>
                  </a:lnTo>
                  <a:cubicBezTo>
                    <a:pt x="31" y="6"/>
                    <a:pt x="28" y="12"/>
                    <a:pt x="25" y="17"/>
                  </a:cubicBezTo>
                  <a:lnTo>
                    <a:pt x="25" y="17"/>
                  </a:lnTo>
                  <a:cubicBezTo>
                    <a:pt x="30" y="12"/>
                    <a:pt x="34" y="6"/>
                    <a:pt x="34" y="1"/>
                  </a:cubicBezTo>
                  <a:close/>
                  <a:moveTo>
                    <a:pt x="25" y="17"/>
                  </a:moveTo>
                  <a:lnTo>
                    <a:pt x="25" y="17"/>
                  </a:lnTo>
                  <a:cubicBezTo>
                    <a:pt x="23" y="20"/>
                    <a:pt x="20" y="23"/>
                    <a:pt x="17" y="26"/>
                  </a:cubicBezTo>
                  <a:cubicBezTo>
                    <a:pt x="9" y="34"/>
                    <a:pt x="1" y="42"/>
                    <a:pt x="1" y="51"/>
                  </a:cubicBezTo>
                  <a:cubicBezTo>
                    <a:pt x="12" y="39"/>
                    <a:pt x="19" y="28"/>
                    <a:pt x="25" y="17"/>
                  </a:cubicBezTo>
                  <a:close/>
                </a:path>
              </a:pathLst>
            </a:custGeom>
            <a:solidFill>
              <a:srgbClr val="D9D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2896;p66">
              <a:extLst>
                <a:ext uri="{FF2B5EF4-FFF2-40B4-BE49-F238E27FC236}">
                  <a16:creationId xmlns:a16="http://schemas.microsoft.com/office/drawing/2014/main" id="{93B9C350-49A3-4FF7-8E60-EA85AD5A80B9}"/>
                </a:ext>
              </a:extLst>
            </p:cNvPr>
            <p:cNvGrpSpPr/>
            <p:nvPr/>
          </p:nvGrpSpPr>
          <p:grpSpPr>
            <a:xfrm>
              <a:off x="5125773" y="3153631"/>
              <a:ext cx="1471361" cy="1449181"/>
              <a:chOff x="5127925" y="3149438"/>
              <a:chExt cx="1471361" cy="1449181"/>
            </a:xfrm>
          </p:grpSpPr>
          <p:sp>
            <p:nvSpPr>
              <p:cNvPr id="118" name="Google Shape;2897;p66">
                <a:extLst>
                  <a:ext uri="{FF2B5EF4-FFF2-40B4-BE49-F238E27FC236}">
                    <a16:creationId xmlns:a16="http://schemas.microsoft.com/office/drawing/2014/main" id="{19723D8A-5B5C-4C4D-B463-DB9B7E49CCAE}"/>
                  </a:ext>
                </a:extLst>
              </p:cNvPr>
              <p:cNvSpPr/>
              <p:nvPr/>
            </p:nvSpPr>
            <p:spPr>
              <a:xfrm>
                <a:off x="6126191" y="3840023"/>
                <a:ext cx="223079" cy="167203"/>
              </a:xfrm>
              <a:custGeom>
                <a:avLst/>
                <a:gdLst/>
                <a:ahLst/>
                <a:cxnLst/>
                <a:rect l="l" t="t" r="r" b="b"/>
                <a:pathLst>
                  <a:path w="8348" h="6257" extrusionOk="0">
                    <a:moveTo>
                      <a:pt x="0" y="0"/>
                    </a:moveTo>
                    <a:lnTo>
                      <a:pt x="0" y="4299"/>
                    </a:lnTo>
                    <a:cubicBezTo>
                      <a:pt x="0" y="5382"/>
                      <a:pt x="1866" y="6257"/>
                      <a:pt x="4174" y="6257"/>
                    </a:cubicBezTo>
                    <a:cubicBezTo>
                      <a:pt x="5365" y="6257"/>
                      <a:pt x="6440" y="6024"/>
                      <a:pt x="7198" y="5649"/>
                    </a:cubicBezTo>
                    <a:cubicBezTo>
                      <a:pt x="7906" y="5299"/>
                      <a:pt x="8348" y="4824"/>
                      <a:pt x="8348" y="4299"/>
                    </a:cubicBezTo>
                    <a:lnTo>
                      <a:pt x="8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98;p66">
                <a:extLst>
                  <a:ext uri="{FF2B5EF4-FFF2-40B4-BE49-F238E27FC236}">
                    <a16:creationId xmlns:a16="http://schemas.microsoft.com/office/drawing/2014/main" id="{8DE74A8E-3283-4F63-8612-B05A1BE0663E}"/>
                  </a:ext>
                </a:extLst>
              </p:cNvPr>
              <p:cNvSpPr/>
              <p:nvPr/>
            </p:nvSpPr>
            <p:spPr>
              <a:xfrm>
                <a:off x="6126191" y="3787914"/>
                <a:ext cx="223079" cy="104458"/>
              </a:xfrm>
              <a:custGeom>
                <a:avLst/>
                <a:gdLst/>
                <a:ahLst/>
                <a:cxnLst/>
                <a:rect l="l" t="t" r="r" b="b"/>
                <a:pathLst>
                  <a:path w="8348" h="3909" extrusionOk="0">
                    <a:moveTo>
                      <a:pt x="4174" y="1"/>
                    </a:moveTo>
                    <a:cubicBezTo>
                      <a:pt x="3133" y="1"/>
                      <a:pt x="2183" y="176"/>
                      <a:pt x="1450" y="467"/>
                    </a:cubicBezTo>
                    <a:lnTo>
                      <a:pt x="517" y="159"/>
                    </a:lnTo>
                    <a:lnTo>
                      <a:pt x="42" y="1650"/>
                    </a:lnTo>
                    <a:cubicBezTo>
                      <a:pt x="17" y="1750"/>
                      <a:pt x="0" y="1850"/>
                      <a:pt x="0" y="1950"/>
                    </a:cubicBezTo>
                    <a:cubicBezTo>
                      <a:pt x="0" y="3033"/>
                      <a:pt x="1866" y="3908"/>
                      <a:pt x="4174" y="3908"/>
                    </a:cubicBezTo>
                    <a:cubicBezTo>
                      <a:pt x="5365" y="3908"/>
                      <a:pt x="6440" y="3675"/>
                      <a:pt x="7198" y="3300"/>
                    </a:cubicBezTo>
                    <a:cubicBezTo>
                      <a:pt x="7906" y="2942"/>
                      <a:pt x="8348" y="2475"/>
                      <a:pt x="8348" y="1950"/>
                    </a:cubicBezTo>
                    <a:cubicBezTo>
                      <a:pt x="8348" y="1850"/>
                      <a:pt x="8331" y="1750"/>
                      <a:pt x="8298" y="1650"/>
                    </a:cubicBezTo>
                    <a:lnTo>
                      <a:pt x="7848" y="217"/>
                    </a:lnTo>
                    <a:lnTo>
                      <a:pt x="6890" y="467"/>
                    </a:lnTo>
                    <a:cubicBezTo>
                      <a:pt x="6765" y="417"/>
                      <a:pt x="6640" y="376"/>
                      <a:pt x="6507" y="334"/>
                    </a:cubicBezTo>
                    <a:cubicBezTo>
                      <a:pt x="5840" y="117"/>
                      <a:pt x="5032" y="1"/>
                      <a:pt x="4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99;p66">
                <a:extLst>
                  <a:ext uri="{FF2B5EF4-FFF2-40B4-BE49-F238E27FC236}">
                    <a16:creationId xmlns:a16="http://schemas.microsoft.com/office/drawing/2014/main" id="{F756A1D9-6EF5-4F2E-B562-B2ED8EF74887}"/>
                  </a:ext>
                </a:extLst>
              </p:cNvPr>
              <p:cNvSpPr/>
              <p:nvPr/>
            </p:nvSpPr>
            <p:spPr>
              <a:xfrm>
                <a:off x="6138430" y="3754084"/>
                <a:ext cx="198602" cy="92861"/>
              </a:xfrm>
              <a:custGeom>
                <a:avLst/>
                <a:gdLst/>
                <a:ahLst/>
                <a:cxnLst/>
                <a:rect l="l" t="t" r="r" b="b"/>
                <a:pathLst>
                  <a:path w="7432" h="3475" extrusionOk="0">
                    <a:moveTo>
                      <a:pt x="3716" y="0"/>
                    </a:moveTo>
                    <a:cubicBezTo>
                      <a:pt x="1658" y="0"/>
                      <a:pt x="0" y="775"/>
                      <a:pt x="0" y="1733"/>
                    </a:cubicBezTo>
                    <a:cubicBezTo>
                      <a:pt x="0" y="2700"/>
                      <a:pt x="1658" y="3475"/>
                      <a:pt x="3716" y="3475"/>
                    </a:cubicBezTo>
                    <a:cubicBezTo>
                      <a:pt x="5765" y="3475"/>
                      <a:pt x="7432" y="2700"/>
                      <a:pt x="7432" y="1733"/>
                    </a:cubicBezTo>
                    <a:cubicBezTo>
                      <a:pt x="7432" y="775"/>
                      <a:pt x="5765" y="0"/>
                      <a:pt x="3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00;p66">
                <a:extLst>
                  <a:ext uri="{FF2B5EF4-FFF2-40B4-BE49-F238E27FC236}">
                    <a16:creationId xmlns:a16="http://schemas.microsoft.com/office/drawing/2014/main" id="{FC7B5DE2-BCD3-49BB-9672-E3D7955EB66E}"/>
                  </a:ext>
                </a:extLst>
              </p:cNvPr>
              <p:cNvSpPr/>
              <p:nvPr/>
            </p:nvSpPr>
            <p:spPr>
              <a:xfrm>
                <a:off x="6209004" y="3650348"/>
                <a:ext cx="56331" cy="145851"/>
              </a:xfrm>
              <a:custGeom>
                <a:avLst/>
                <a:gdLst/>
                <a:ahLst/>
                <a:cxnLst/>
                <a:rect l="l" t="t" r="r" b="b"/>
                <a:pathLst>
                  <a:path w="2108" h="5458" extrusionOk="0">
                    <a:moveTo>
                      <a:pt x="0" y="0"/>
                    </a:moveTo>
                    <a:lnTo>
                      <a:pt x="0" y="4407"/>
                    </a:lnTo>
                    <a:cubicBezTo>
                      <a:pt x="0" y="4991"/>
                      <a:pt x="475" y="5457"/>
                      <a:pt x="1058" y="5457"/>
                    </a:cubicBezTo>
                    <a:cubicBezTo>
                      <a:pt x="1641" y="5457"/>
                      <a:pt x="2108" y="4991"/>
                      <a:pt x="2108" y="4407"/>
                    </a:cubicBezTo>
                    <a:lnTo>
                      <a:pt x="21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01;p66">
                <a:extLst>
                  <a:ext uri="{FF2B5EF4-FFF2-40B4-BE49-F238E27FC236}">
                    <a16:creationId xmlns:a16="http://schemas.microsoft.com/office/drawing/2014/main" id="{80C36C3A-0232-429C-9B2C-053F15F8C280}"/>
                  </a:ext>
                </a:extLst>
              </p:cNvPr>
              <p:cNvSpPr/>
              <p:nvPr/>
            </p:nvSpPr>
            <p:spPr>
              <a:xfrm>
                <a:off x="6070288" y="3365381"/>
                <a:ext cx="334646" cy="359124"/>
              </a:xfrm>
              <a:custGeom>
                <a:avLst/>
                <a:gdLst/>
                <a:ahLst/>
                <a:cxnLst/>
                <a:rect l="l" t="t" r="r" b="b"/>
                <a:pathLst>
                  <a:path w="12523" h="13439" extrusionOk="0">
                    <a:moveTo>
                      <a:pt x="1" y="0"/>
                    </a:moveTo>
                    <a:lnTo>
                      <a:pt x="1" y="7173"/>
                    </a:lnTo>
                    <a:cubicBezTo>
                      <a:pt x="1" y="9115"/>
                      <a:pt x="884" y="10847"/>
                      <a:pt x="2267" y="11997"/>
                    </a:cubicBezTo>
                    <a:cubicBezTo>
                      <a:pt x="3100" y="12689"/>
                      <a:pt x="4116" y="13172"/>
                      <a:pt x="5233" y="13347"/>
                    </a:cubicBezTo>
                    <a:cubicBezTo>
                      <a:pt x="5566" y="13405"/>
                      <a:pt x="5916" y="13438"/>
                      <a:pt x="6266" y="13438"/>
                    </a:cubicBezTo>
                    <a:cubicBezTo>
                      <a:pt x="9723" y="13438"/>
                      <a:pt x="12523" y="10631"/>
                      <a:pt x="12523" y="7173"/>
                    </a:cubicBezTo>
                    <a:lnTo>
                      <a:pt x="125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02;p66">
                <a:extLst>
                  <a:ext uri="{FF2B5EF4-FFF2-40B4-BE49-F238E27FC236}">
                    <a16:creationId xmlns:a16="http://schemas.microsoft.com/office/drawing/2014/main" id="{A73A78DE-4CB3-47E5-A5F7-FC4B14B28E44}"/>
                  </a:ext>
                </a:extLst>
              </p:cNvPr>
              <p:cNvSpPr/>
              <p:nvPr/>
            </p:nvSpPr>
            <p:spPr>
              <a:xfrm>
                <a:off x="6070288" y="3365381"/>
                <a:ext cx="334646" cy="355570"/>
              </a:xfrm>
              <a:custGeom>
                <a:avLst/>
                <a:gdLst/>
                <a:ahLst/>
                <a:cxnLst/>
                <a:rect l="l" t="t" r="r" b="b"/>
                <a:pathLst>
                  <a:path w="12523" h="13306" extrusionOk="0">
                    <a:moveTo>
                      <a:pt x="1" y="0"/>
                    </a:moveTo>
                    <a:lnTo>
                      <a:pt x="1" y="1033"/>
                    </a:lnTo>
                    <a:lnTo>
                      <a:pt x="10157" y="1033"/>
                    </a:lnTo>
                    <a:lnTo>
                      <a:pt x="10157" y="8207"/>
                    </a:lnTo>
                    <a:cubicBezTo>
                      <a:pt x="10157" y="10314"/>
                      <a:pt x="9115" y="12172"/>
                      <a:pt x="7524" y="13305"/>
                    </a:cubicBezTo>
                    <a:cubicBezTo>
                      <a:pt x="10373" y="12722"/>
                      <a:pt x="12523" y="10206"/>
                      <a:pt x="12523" y="7173"/>
                    </a:cubicBezTo>
                    <a:lnTo>
                      <a:pt x="125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03;p66">
                <a:extLst>
                  <a:ext uri="{FF2B5EF4-FFF2-40B4-BE49-F238E27FC236}">
                    <a16:creationId xmlns:a16="http://schemas.microsoft.com/office/drawing/2014/main" id="{37C0F4C3-6712-4DCB-8F90-3A183B4A8690}"/>
                  </a:ext>
                </a:extLst>
              </p:cNvPr>
              <p:cNvSpPr/>
              <p:nvPr/>
            </p:nvSpPr>
            <p:spPr>
              <a:xfrm>
                <a:off x="6070288" y="3312845"/>
                <a:ext cx="334646" cy="105100"/>
              </a:xfrm>
              <a:custGeom>
                <a:avLst/>
                <a:gdLst/>
                <a:ahLst/>
                <a:cxnLst/>
                <a:rect l="l" t="t" r="r" b="b"/>
                <a:pathLst>
                  <a:path w="12523" h="3933" extrusionOk="0">
                    <a:moveTo>
                      <a:pt x="6266" y="0"/>
                    </a:moveTo>
                    <a:cubicBezTo>
                      <a:pt x="2808" y="0"/>
                      <a:pt x="1" y="883"/>
                      <a:pt x="1" y="1966"/>
                    </a:cubicBezTo>
                    <a:cubicBezTo>
                      <a:pt x="1" y="3058"/>
                      <a:pt x="2808" y="3933"/>
                      <a:pt x="6266" y="3933"/>
                    </a:cubicBezTo>
                    <a:cubicBezTo>
                      <a:pt x="9723" y="3933"/>
                      <a:pt x="12523" y="3058"/>
                      <a:pt x="12523" y="1966"/>
                    </a:cubicBezTo>
                    <a:cubicBezTo>
                      <a:pt x="12523" y="883"/>
                      <a:pt x="9723" y="0"/>
                      <a:pt x="6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04;p66">
                <a:extLst>
                  <a:ext uri="{FF2B5EF4-FFF2-40B4-BE49-F238E27FC236}">
                    <a16:creationId xmlns:a16="http://schemas.microsoft.com/office/drawing/2014/main" id="{743BDD1B-443C-4331-8B82-10EDCC4B2E31}"/>
                  </a:ext>
                </a:extLst>
              </p:cNvPr>
              <p:cNvSpPr/>
              <p:nvPr/>
            </p:nvSpPr>
            <p:spPr>
              <a:xfrm>
                <a:off x="6082554" y="3318857"/>
                <a:ext cx="309928" cy="93074"/>
              </a:xfrm>
              <a:custGeom>
                <a:avLst/>
                <a:gdLst/>
                <a:ahLst/>
                <a:cxnLst/>
                <a:rect l="l" t="t" r="r" b="b"/>
                <a:pathLst>
                  <a:path w="11598" h="3483" extrusionOk="0">
                    <a:moveTo>
                      <a:pt x="5799" y="0"/>
                    </a:moveTo>
                    <a:cubicBezTo>
                      <a:pt x="2591" y="0"/>
                      <a:pt x="0" y="783"/>
                      <a:pt x="0" y="1741"/>
                    </a:cubicBezTo>
                    <a:cubicBezTo>
                      <a:pt x="0" y="2708"/>
                      <a:pt x="2591" y="3483"/>
                      <a:pt x="5799" y="3483"/>
                    </a:cubicBezTo>
                    <a:cubicBezTo>
                      <a:pt x="8998" y="3483"/>
                      <a:pt x="11597" y="2708"/>
                      <a:pt x="11597" y="1741"/>
                    </a:cubicBezTo>
                    <a:cubicBezTo>
                      <a:pt x="11597" y="783"/>
                      <a:pt x="8998" y="0"/>
                      <a:pt x="5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05;p66">
                <a:extLst>
                  <a:ext uri="{FF2B5EF4-FFF2-40B4-BE49-F238E27FC236}">
                    <a16:creationId xmlns:a16="http://schemas.microsoft.com/office/drawing/2014/main" id="{FF7AD2D3-8B65-407C-B24D-8F987E063FEE}"/>
                  </a:ext>
                </a:extLst>
              </p:cNvPr>
              <p:cNvSpPr/>
              <p:nvPr/>
            </p:nvSpPr>
            <p:spPr>
              <a:xfrm>
                <a:off x="6138644" y="3879866"/>
                <a:ext cx="103336" cy="82412"/>
              </a:xfrm>
              <a:custGeom>
                <a:avLst/>
                <a:gdLst/>
                <a:ahLst/>
                <a:cxnLst/>
                <a:rect l="l" t="t" r="r" b="b"/>
                <a:pathLst>
                  <a:path w="3867" h="3084" extrusionOk="0">
                    <a:moveTo>
                      <a:pt x="1" y="1"/>
                    </a:moveTo>
                    <a:lnTo>
                      <a:pt x="1" y="2025"/>
                    </a:lnTo>
                    <a:cubicBezTo>
                      <a:pt x="692" y="2650"/>
                      <a:pt x="2092" y="3083"/>
                      <a:pt x="3708" y="3083"/>
                    </a:cubicBezTo>
                    <a:cubicBezTo>
                      <a:pt x="3758" y="3083"/>
                      <a:pt x="3808" y="3083"/>
                      <a:pt x="3866" y="3075"/>
                    </a:cubicBezTo>
                    <a:lnTo>
                      <a:pt x="3866" y="1050"/>
                    </a:lnTo>
                    <a:cubicBezTo>
                      <a:pt x="3808" y="1059"/>
                      <a:pt x="3758" y="1059"/>
                      <a:pt x="3708" y="1059"/>
                    </a:cubicBezTo>
                    <a:cubicBezTo>
                      <a:pt x="2092" y="1059"/>
                      <a:pt x="692" y="6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06;p66">
                <a:extLst>
                  <a:ext uri="{FF2B5EF4-FFF2-40B4-BE49-F238E27FC236}">
                    <a16:creationId xmlns:a16="http://schemas.microsoft.com/office/drawing/2014/main" id="{21B31F0E-241A-45F5-BA31-B584DC9F5E42}"/>
                  </a:ext>
                </a:extLst>
              </p:cNvPr>
              <p:cNvSpPr/>
              <p:nvPr/>
            </p:nvSpPr>
            <p:spPr>
              <a:xfrm>
                <a:off x="5942288" y="3568871"/>
                <a:ext cx="31185" cy="14029"/>
              </a:xfrm>
              <a:custGeom>
                <a:avLst/>
                <a:gdLst/>
                <a:ahLst/>
                <a:cxnLst/>
                <a:rect l="l" t="t" r="r" b="b"/>
                <a:pathLst>
                  <a:path w="1167" h="525" extrusionOk="0">
                    <a:moveTo>
                      <a:pt x="584" y="0"/>
                    </a:moveTo>
                    <a:cubicBezTo>
                      <a:pt x="259" y="0"/>
                      <a:pt x="0" y="125"/>
                      <a:pt x="0" y="267"/>
                    </a:cubicBezTo>
                    <a:cubicBezTo>
                      <a:pt x="0" y="408"/>
                      <a:pt x="267" y="525"/>
                      <a:pt x="584" y="525"/>
                    </a:cubicBezTo>
                    <a:cubicBezTo>
                      <a:pt x="909" y="517"/>
                      <a:pt x="1167" y="400"/>
                      <a:pt x="1167" y="258"/>
                    </a:cubicBezTo>
                    <a:cubicBezTo>
                      <a:pt x="1167" y="108"/>
                      <a:pt x="909" y="0"/>
                      <a:pt x="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07;p66">
                <a:extLst>
                  <a:ext uri="{FF2B5EF4-FFF2-40B4-BE49-F238E27FC236}">
                    <a16:creationId xmlns:a16="http://schemas.microsoft.com/office/drawing/2014/main" id="{F9BF6486-43E9-402D-BBB0-2546E84CA982}"/>
                  </a:ext>
                </a:extLst>
              </p:cNvPr>
              <p:cNvSpPr/>
              <p:nvPr/>
            </p:nvSpPr>
            <p:spPr>
              <a:xfrm>
                <a:off x="5941834" y="3511632"/>
                <a:ext cx="31639" cy="64375"/>
              </a:xfrm>
              <a:custGeom>
                <a:avLst/>
                <a:gdLst/>
                <a:ahLst/>
                <a:cxnLst/>
                <a:rect l="l" t="t" r="r" b="b"/>
                <a:pathLst>
                  <a:path w="1184" h="2409" extrusionOk="0">
                    <a:moveTo>
                      <a:pt x="1167" y="1"/>
                    </a:moveTo>
                    <a:lnTo>
                      <a:pt x="1" y="9"/>
                    </a:lnTo>
                    <a:lnTo>
                      <a:pt x="17" y="2409"/>
                    </a:lnTo>
                    <a:lnTo>
                      <a:pt x="1184" y="2400"/>
                    </a:lnTo>
                    <a:lnTo>
                      <a:pt x="1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08;p66">
                <a:extLst>
                  <a:ext uri="{FF2B5EF4-FFF2-40B4-BE49-F238E27FC236}">
                    <a16:creationId xmlns:a16="http://schemas.microsoft.com/office/drawing/2014/main" id="{1A589DB0-EF0B-4C4E-A797-DD57DC1D7A96}"/>
                  </a:ext>
                </a:extLst>
              </p:cNvPr>
              <p:cNvSpPr/>
              <p:nvPr/>
            </p:nvSpPr>
            <p:spPr>
              <a:xfrm>
                <a:off x="5941834" y="3504738"/>
                <a:ext cx="31212" cy="14056"/>
              </a:xfrm>
              <a:custGeom>
                <a:avLst/>
                <a:gdLst/>
                <a:ahLst/>
                <a:cxnLst/>
                <a:rect l="l" t="t" r="r" b="b"/>
                <a:pathLst>
                  <a:path w="1168" h="526" extrusionOk="0">
                    <a:moveTo>
                      <a:pt x="608" y="0"/>
                    </a:moveTo>
                    <a:cubicBezTo>
                      <a:pt x="598" y="0"/>
                      <a:pt x="587" y="0"/>
                      <a:pt x="576" y="1"/>
                    </a:cubicBezTo>
                    <a:cubicBezTo>
                      <a:pt x="259" y="1"/>
                      <a:pt x="1" y="117"/>
                      <a:pt x="1" y="267"/>
                    </a:cubicBezTo>
                    <a:cubicBezTo>
                      <a:pt x="1" y="409"/>
                      <a:pt x="259" y="526"/>
                      <a:pt x="584" y="526"/>
                    </a:cubicBezTo>
                    <a:cubicBezTo>
                      <a:pt x="909" y="517"/>
                      <a:pt x="1167" y="401"/>
                      <a:pt x="1167" y="259"/>
                    </a:cubicBezTo>
                    <a:cubicBezTo>
                      <a:pt x="1167" y="114"/>
                      <a:pt x="918" y="0"/>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09;p66">
                <a:extLst>
                  <a:ext uri="{FF2B5EF4-FFF2-40B4-BE49-F238E27FC236}">
                    <a16:creationId xmlns:a16="http://schemas.microsoft.com/office/drawing/2014/main" id="{0DE2B5FC-75FA-4836-8539-8D01CE14825A}"/>
                  </a:ext>
                </a:extLst>
              </p:cNvPr>
              <p:cNvSpPr/>
              <p:nvPr/>
            </p:nvSpPr>
            <p:spPr>
              <a:xfrm>
                <a:off x="6023096" y="3233132"/>
                <a:ext cx="310382" cy="252234"/>
              </a:xfrm>
              <a:custGeom>
                <a:avLst/>
                <a:gdLst/>
                <a:ahLst/>
                <a:cxnLst/>
                <a:rect l="l" t="t" r="r" b="b"/>
                <a:pathLst>
                  <a:path w="11615" h="9439" extrusionOk="0">
                    <a:moveTo>
                      <a:pt x="9482" y="1"/>
                    </a:moveTo>
                    <a:lnTo>
                      <a:pt x="1" y="6024"/>
                    </a:lnTo>
                    <a:cubicBezTo>
                      <a:pt x="1" y="6024"/>
                      <a:pt x="1142" y="8040"/>
                      <a:pt x="1467" y="8632"/>
                    </a:cubicBezTo>
                    <a:cubicBezTo>
                      <a:pt x="1638" y="8932"/>
                      <a:pt x="2573" y="9439"/>
                      <a:pt x="3991" y="9439"/>
                    </a:cubicBezTo>
                    <a:cubicBezTo>
                      <a:pt x="5329" y="9439"/>
                      <a:pt x="7099" y="8987"/>
                      <a:pt x="9065" y="7482"/>
                    </a:cubicBezTo>
                    <a:cubicBezTo>
                      <a:pt x="10906" y="6107"/>
                      <a:pt x="11614" y="3783"/>
                      <a:pt x="11206" y="3058"/>
                    </a:cubicBezTo>
                    <a:cubicBezTo>
                      <a:pt x="10806" y="2342"/>
                      <a:pt x="9482" y="1"/>
                      <a:pt x="9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10;p66">
                <a:extLst>
                  <a:ext uri="{FF2B5EF4-FFF2-40B4-BE49-F238E27FC236}">
                    <a16:creationId xmlns:a16="http://schemas.microsoft.com/office/drawing/2014/main" id="{7D65FCF3-4A9D-45EB-B3ED-AE589CAE9973}"/>
                  </a:ext>
                </a:extLst>
              </p:cNvPr>
              <p:cNvSpPr/>
              <p:nvPr/>
            </p:nvSpPr>
            <p:spPr>
              <a:xfrm>
                <a:off x="5932053" y="3162344"/>
                <a:ext cx="430152" cy="258727"/>
              </a:xfrm>
              <a:custGeom>
                <a:avLst/>
                <a:gdLst/>
                <a:ahLst/>
                <a:cxnLst/>
                <a:rect l="l" t="t" r="r" b="b"/>
                <a:pathLst>
                  <a:path w="16097" h="9682" extrusionOk="0">
                    <a:moveTo>
                      <a:pt x="5132" y="1"/>
                    </a:moveTo>
                    <a:lnTo>
                      <a:pt x="0" y="9298"/>
                    </a:lnTo>
                    <a:lnTo>
                      <a:pt x="10939" y="9681"/>
                    </a:lnTo>
                    <a:lnTo>
                      <a:pt x="16096" y="384"/>
                    </a:lnTo>
                    <a:lnTo>
                      <a:pt x="51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11;p66">
                <a:extLst>
                  <a:ext uri="{FF2B5EF4-FFF2-40B4-BE49-F238E27FC236}">
                    <a16:creationId xmlns:a16="http://schemas.microsoft.com/office/drawing/2014/main" id="{879FAB0E-27D0-42E0-A6ED-C9AABC87EB57}"/>
                  </a:ext>
                </a:extLst>
              </p:cNvPr>
              <p:cNvSpPr/>
              <p:nvPr/>
            </p:nvSpPr>
            <p:spPr>
              <a:xfrm>
                <a:off x="6335454" y="3159672"/>
                <a:ext cx="26749" cy="22073"/>
              </a:xfrm>
              <a:custGeom>
                <a:avLst/>
                <a:gdLst/>
                <a:ahLst/>
                <a:cxnLst/>
                <a:rect l="l" t="t" r="r" b="b"/>
                <a:pathLst>
                  <a:path w="1001" h="826" extrusionOk="0">
                    <a:moveTo>
                      <a:pt x="733" y="1"/>
                    </a:moveTo>
                    <a:lnTo>
                      <a:pt x="0" y="659"/>
                    </a:lnTo>
                    <a:lnTo>
                      <a:pt x="400" y="825"/>
                    </a:lnTo>
                    <a:lnTo>
                      <a:pt x="1000" y="484"/>
                    </a:lnTo>
                    <a:lnTo>
                      <a:pt x="7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912;p66">
                <a:extLst>
                  <a:ext uri="{FF2B5EF4-FFF2-40B4-BE49-F238E27FC236}">
                    <a16:creationId xmlns:a16="http://schemas.microsoft.com/office/drawing/2014/main" id="{A331AD90-FF58-4599-B175-7125785AC94F}"/>
                  </a:ext>
                </a:extLst>
              </p:cNvPr>
              <p:cNvSpPr/>
              <p:nvPr/>
            </p:nvSpPr>
            <p:spPr>
              <a:xfrm>
                <a:off x="5924919" y="3389858"/>
                <a:ext cx="29208" cy="20950"/>
              </a:xfrm>
              <a:custGeom>
                <a:avLst/>
                <a:gdLst/>
                <a:ahLst/>
                <a:cxnLst/>
                <a:rect l="l" t="t" r="r" b="b"/>
                <a:pathLst>
                  <a:path w="1093" h="784" extrusionOk="0">
                    <a:moveTo>
                      <a:pt x="1092" y="1"/>
                    </a:moveTo>
                    <a:lnTo>
                      <a:pt x="1" y="301"/>
                    </a:lnTo>
                    <a:lnTo>
                      <a:pt x="267" y="784"/>
                    </a:lnTo>
                    <a:lnTo>
                      <a:pt x="10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913;p66">
                <a:extLst>
                  <a:ext uri="{FF2B5EF4-FFF2-40B4-BE49-F238E27FC236}">
                    <a16:creationId xmlns:a16="http://schemas.microsoft.com/office/drawing/2014/main" id="{4D9D50D3-A34F-4D2F-8114-0D8C5FCB908A}"/>
                  </a:ext>
                </a:extLst>
              </p:cNvPr>
              <p:cNvSpPr/>
              <p:nvPr/>
            </p:nvSpPr>
            <p:spPr>
              <a:xfrm>
                <a:off x="5924919" y="3149438"/>
                <a:ext cx="430152" cy="258701"/>
              </a:xfrm>
              <a:custGeom>
                <a:avLst/>
                <a:gdLst/>
                <a:ahLst/>
                <a:cxnLst/>
                <a:rect l="l" t="t" r="r" b="b"/>
                <a:pathLst>
                  <a:path w="16097" h="9681" extrusionOk="0">
                    <a:moveTo>
                      <a:pt x="5124" y="0"/>
                    </a:moveTo>
                    <a:lnTo>
                      <a:pt x="1" y="9298"/>
                    </a:lnTo>
                    <a:lnTo>
                      <a:pt x="10931" y="9681"/>
                    </a:lnTo>
                    <a:lnTo>
                      <a:pt x="16096" y="384"/>
                    </a:lnTo>
                    <a:lnTo>
                      <a:pt x="5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914;p66">
                <a:extLst>
                  <a:ext uri="{FF2B5EF4-FFF2-40B4-BE49-F238E27FC236}">
                    <a16:creationId xmlns:a16="http://schemas.microsoft.com/office/drawing/2014/main" id="{BB610DA3-AACC-47C1-B0E4-A93FDEAC033C}"/>
                  </a:ext>
                </a:extLst>
              </p:cNvPr>
              <p:cNvSpPr/>
              <p:nvPr/>
            </p:nvSpPr>
            <p:spPr>
              <a:xfrm>
                <a:off x="5954767" y="3267470"/>
                <a:ext cx="185454" cy="246862"/>
              </a:xfrm>
              <a:custGeom>
                <a:avLst/>
                <a:gdLst/>
                <a:ahLst/>
                <a:cxnLst/>
                <a:rect l="l" t="t" r="r" b="b"/>
                <a:pathLst>
                  <a:path w="6940" h="9238" extrusionOk="0">
                    <a:moveTo>
                      <a:pt x="6820" y="0"/>
                    </a:moveTo>
                    <a:cubicBezTo>
                      <a:pt x="6798" y="0"/>
                      <a:pt x="6776" y="8"/>
                      <a:pt x="6757" y="24"/>
                    </a:cubicBezTo>
                    <a:lnTo>
                      <a:pt x="42" y="4789"/>
                    </a:lnTo>
                    <a:cubicBezTo>
                      <a:pt x="17" y="4814"/>
                      <a:pt x="0" y="4847"/>
                      <a:pt x="0" y="4881"/>
                    </a:cubicBezTo>
                    <a:lnTo>
                      <a:pt x="0" y="9130"/>
                    </a:lnTo>
                    <a:cubicBezTo>
                      <a:pt x="0" y="9188"/>
                      <a:pt x="50" y="9238"/>
                      <a:pt x="108" y="9238"/>
                    </a:cubicBezTo>
                    <a:cubicBezTo>
                      <a:pt x="167" y="9238"/>
                      <a:pt x="217" y="9188"/>
                      <a:pt x="217" y="9130"/>
                    </a:cubicBezTo>
                    <a:lnTo>
                      <a:pt x="217" y="4939"/>
                    </a:lnTo>
                    <a:lnTo>
                      <a:pt x="6882" y="199"/>
                    </a:lnTo>
                    <a:cubicBezTo>
                      <a:pt x="6932" y="165"/>
                      <a:pt x="6940" y="99"/>
                      <a:pt x="6907" y="49"/>
                    </a:cubicBezTo>
                    <a:cubicBezTo>
                      <a:pt x="6886" y="18"/>
                      <a:pt x="6853" y="0"/>
                      <a:pt x="68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915;p66">
                <a:extLst>
                  <a:ext uri="{FF2B5EF4-FFF2-40B4-BE49-F238E27FC236}">
                    <a16:creationId xmlns:a16="http://schemas.microsoft.com/office/drawing/2014/main" id="{A191BB5F-B78B-40BE-827A-E65CFA9C7A30}"/>
                  </a:ext>
                </a:extLst>
              </p:cNvPr>
              <p:cNvSpPr/>
              <p:nvPr/>
            </p:nvSpPr>
            <p:spPr>
              <a:xfrm>
                <a:off x="6119056" y="3252612"/>
                <a:ext cx="35194" cy="33403"/>
              </a:xfrm>
              <a:custGeom>
                <a:avLst/>
                <a:gdLst/>
                <a:ahLst/>
                <a:cxnLst/>
                <a:rect l="l" t="t" r="r" b="b"/>
                <a:pathLst>
                  <a:path w="1317" h="1250" extrusionOk="0">
                    <a:moveTo>
                      <a:pt x="649" y="0"/>
                    </a:moveTo>
                    <a:cubicBezTo>
                      <a:pt x="332" y="0"/>
                      <a:pt x="65" y="239"/>
                      <a:pt x="34" y="563"/>
                    </a:cubicBezTo>
                    <a:cubicBezTo>
                      <a:pt x="0" y="905"/>
                      <a:pt x="250" y="1213"/>
                      <a:pt x="592" y="1246"/>
                    </a:cubicBezTo>
                    <a:cubicBezTo>
                      <a:pt x="612" y="1248"/>
                      <a:pt x="633" y="1249"/>
                      <a:pt x="653" y="1249"/>
                    </a:cubicBezTo>
                    <a:cubicBezTo>
                      <a:pt x="970" y="1249"/>
                      <a:pt x="1244" y="1009"/>
                      <a:pt x="1283" y="688"/>
                    </a:cubicBezTo>
                    <a:cubicBezTo>
                      <a:pt x="1317" y="346"/>
                      <a:pt x="1067" y="38"/>
                      <a:pt x="725" y="5"/>
                    </a:cubicBezTo>
                    <a:cubicBezTo>
                      <a:pt x="700" y="2"/>
                      <a:pt x="674" y="0"/>
                      <a:pt x="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916;p66">
                <a:extLst>
                  <a:ext uri="{FF2B5EF4-FFF2-40B4-BE49-F238E27FC236}">
                    <a16:creationId xmlns:a16="http://schemas.microsoft.com/office/drawing/2014/main" id="{84B2AA66-3117-450A-9B5C-AA1A4106A073}"/>
                  </a:ext>
                </a:extLst>
              </p:cNvPr>
              <p:cNvSpPr/>
              <p:nvPr/>
            </p:nvSpPr>
            <p:spPr>
              <a:xfrm>
                <a:off x="5552917" y="3662586"/>
                <a:ext cx="187913" cy="106649"/>
              </a:xfrm>
              <a:custGeom>
                <a:avLst/>
                <a:gdLst/>
                <a:ahLst/>
                <a:cxnLst/>
                <a:rect l="l" t="t" r="r" b="b"/>
                <a:pathLst>
                  <a:path w="7032" h="3991" extrusionOk="0">
                    <a:moveTo>
                      <a:pt x="0" y="1992"/>
                    </a:moveTo>
                    <a:cubicBezTo>
                      <a:pt x="0" y="3100"/>
                      <a:pt x="1575" y="3991"/>
                      <a:pt x="3516" y="3991"/>
                    </a:cubicBezTo>
                    <a:lnTo>
                      <a:pt x="3516" y="3991"/>
                    </a:lnTo>
                    <a:cubicBezTo>
                      <a:pt x="5457" y="3991"/>
                      <a:pt x="7032" y="3100"/>
                      <a:pt x="7032" y="1992"/>
                    </a:cubicBezTo>
                    <a:lnTo>
                      <a:pt x="7032" y="1992"/>
                    </a:lnTo>
                    <a:cubicBezTo>
                      <a:pt x="7032" y="892"/>
                      <a:pt x="5457" y="0"/>
                      <a:pt x="3516" y="0"/>
                    </a:cubicBezTo>
                    <a:lnTo>
                      <a:pt x="3516" y="0"/>
                    </a:lnTo>
                    <a:cubicBezTo>
                      <a:pt x="1575" y="0"/>
                      <a:pt x="0" y="892"/>
                      <a:pt x="0" y="19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917;p66">
                <a:extLst>
                  <a:ext uri="{FF2B5EF4-FFF2-40B4-BE49-F238E27FC236}">
                    <a16:creationId xmlns:a16="http://schemas.microsoft.com/office/drawing/2014/main" id="{CFEC0094-5554-4FF0-BD7C-AFA56A175D87}"/>
                  </a:ext>
                </a:extLst>
              </p:cNvPr>
              <p:cNvSpPr/>
              <p:nvPr/>
            </p:nvSpPr>
            <p:spPr>
              <a:xfrm>
                <a:off x="5517296" y="3413240"/>
                <a:ext cx="259155" cy="331974"/>
              </a:xfrm>
              <a:custGeom>
                <a:avLst/>
                <a:gdLst/>
                <a:ahLst/>
                <a:cxnLst/>
                <a:rect l="l" t="t" r="r" b="b"/>
                <a:pathLst>
                  <a:path w="9698" h="12423" extrusionOk="0">
                    <a:moveTo>
                      <a:pt x="0" y="1"/>
                    </a:moveTo>
                    <a:lnTo>
                      <a:pt x="1333" y="10581"/>
                    </a:lnTo>
                    <a:lnTo>
                      <a:pt x="1342" y="10581"/>
                    </a:lnTo>
                    <a:cubicBezTo>
                      <a:pt x="1483" y="11614"/>
                      <a:pt x="3000" y="12422"/>
                      <a:pt x="4849" y="12422"/>
                    </a:cubicBezTo>
                    <a:cubicBezTo>
                      <a:pt x="6790" y="12422"/>
                      <a:pt x="8365" y="11531"/>
                      <a:pt x="8365" y="10423"/>
                    </a:cubicBezTo>
                    <a:lnTo>
                      <a:pt x="96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918;p66">
                <a:extLst>
                  <a:ext uri="{FF2B5EF4-FFF2-40B4-BE49-F238E27FC236}">
                    <a16:creationId xmlns:a16="http://schemas.microsoft.com/office/drawing/2014/main" id="{88F7D271-55CF-4F15-8024-502FBDF72E7C}"/>
                  </a:ext>
                </a:extLst>
              </p:cNvPr>
              <p:cNvSpPr/>
              <p:nvPr/>
            </p:nvSpPr>
            <p:spPr>
              <a:xfrm>
                <a:off x="5517296" y="3413240"/>
                <a:ext cx="259155" cy="327297"/>
              </a:xfrm>
              <a:custGeom>
                <a:avLst/>
                <a:gdLst/>
                <a:ahLst/>
                <a:cxnLst/>
                <a:rect l="l" t="t" r="r" b="b"/>
                <a:pathLst>
                  <a:path w="9698" h="12248" extrusionOk="0">
                    <a:moveTo>
                      <a:pt x="0" y="1"/>
                    </a:moveTo>
                    <a:lnTo>
                      <a:pt x="125" y="1017"/>
                    </a:lnTo>
                    <a:lnTo>
                      <a:pt x="7923" y="1017"/>
                    </a:lnTo>
                    <a:lnTo>
                      <a:pt x="6599" y="11447"/>
                    </a:lnTo>
                    <a:cubicBezTo>
                      <a:pt x="6599" y="11731"/>
                      <a:pt x="6490" y="11997"/>
                      <a:pt x="6307" y="12247"/>
                    </a:cubicBezTo>
                    <a:cubicBezTo>
                      <a:pt x="7523" y="11931"/>
                      <a:pt x="8365" y="11231"/>
                      <a:pt x="8365" y="10423"/>
                    </a:cubicBezTo>
                    <a:lnTo>
                      <a:pt x="96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919;p66">
                <a:extLst>
                  <a:ext uri="{FF2B5EF4-FFF2-40B4-BE49-F238E27FC236}">
                    <a16:creationId xmlns:a16="http://schemas.microsoft.com/office/drawing/2014/main" id="{427BF4E2-4A88-4C7B-8937-65AD4C0306FA}"/>
                  </a:ext>
                </a:extLst>
              </p:cNvPr>
              <p:cNvSpPr/>
              <p:nvPr/>
            </p:nvSpPr>
            <p:spPr>
              <a:xfrm>
                <a:off x="5517296" y="3339567"/>
                <a:ext cx="259155" cy="147161"/>
              </a:xfrm>
              <a:custGeom>
                <a:avLst/>
                <a:gdLst/>
                <a:ahLst/>
                <a:cxnLst/>
                <a:rect l="l" t="t" r="r" b="b"/>
                <a:pathLst>
                  <a:path w="9698" h="5507" extrusionOk="0">
                    <a:moveTo>
                      <a:pt x="4849" y="0"/>
                    </a:moveTo>
                    <a:cubicBezTo>
                      <a:pt x="2166" y="0"/>
                      <a:pt x="0" y="1233"/>
                      <a:pt x="0" y="2758"/>
                    </a:cubicBezTo>
                    <a:cubicBezTo>
                      <a:pt x="0" y="4274"/>
                      <a:pt x="2166" y="5507"/>
                      <a:pt x="4849" y="5507"/>
                    </a:cubicBezTo>
                    <a:cubicBezTo>
                      <a:pt x="7523" y="5507"/>
                      <a:pt x="9698" y="4274"/>
                      <a:pt x="9698" y="2758"/>
                    </a:cubicBezTo>
                    <a:cubicBezTo>
                      <a:pt x="9698" y="1233"/>
                      <a:pt x="7523" y="0"/>
                      <a:pt x="4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920;p66">
                <a:extLst>
                  <a:ext uri="{FF2B5EF4-FFF2-40B4-BE49-F238E27FC236}">
                    <a16:creationId xmlns:a16="http://schemas.microsoft.com/office/drawing/2014/main" id="{3C6CDF5E-C97C-497F-BBB3-720148E7BDAF}"/>
                  </a:ext>
                </a:extLst>
              </p:cNvPr>
              <p:cNvSpPr/>
              <p:nvPr/>
            </p:nvSpPr>
            <p:spPr>
              <a:xfrm>
                <a:off x="5533998" y="3356482"/>
                <a:ext cx="225538" cy="113571"/>
              </a:xfrm>
              <a:custGeom>
                <a:avLst/>
                <a:gdLst/>
                <a:ahLst/>
                <a:cxnLst/>
                <a:rect l="l" t="t" r="r" b="b"/>
                <a:pathLst>
                  <a:path w="8440" h="4250" extrusionOk="0">
                    <a:moveTo>
                      <a:pt x="4224" y="0"/>
                    </a:moveTo>
                    <a:cubicBezTo>
                      <a:pt x="1733" y="0"/>
                      <a:pt x="0" y="1117"/>
                      <a:pt x="0" y="2125"/>
                    </a:cubicBezTo>
                    <a:cubicBezTo>
                      <a:pt x="0" y="3124"/>
                      <a:pt x="1733" y="4249"/>
                      <a:pt x="4224" y="4249"/>
                    </a:cubicBezTo>
                    <a:cubicBezTo>
                      <a:pt x="6707" y="4249"/>
                      <a:pt x="8440" y="3124"/>
                      <a:pt x="8440" y="2125"/>
                    </a:cubicBezTo>
                    <a:cubicBezTo>
                      <a:pt x="8440" y="1117"/>
                      <a:pt x="6707" y="0"/>
                      <a:pt x="4224" y="0"/>
                    </a:cubicBezTo>
                    <a:close/>
                  </a:path>
                </a:pathLst>
              </a:custGeom>
              <a:solidFill>
                <a:srgbClr val="A6B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921;p66">
                <a:extLst>
                  <a:ext uri="{FF2B5EF4-FFF2-40B4-BE49-F238E27FC236}">
                    <a16:creationId xmlns:a16="http://schemas.microsoft.com/office/drawing/2014/main" id="{5617B2A9-6310-4419-9B14-E7693F1374DA}"/>
                  </a:ext>
                </a:extLst>
              </p:cNvPr>
              <p:cNvSpPr/>
              <p:nvPr/>
            </p:nvSpPr>
            <p:spPr>
              <a:xfrm>
                <a:off x="5533998" y="3356482"/>
                <a:ext cx="225538" cy="113571"/>
              </a:xfrm>
              <a:custGeom>
                <a:avLst/>
                <a:gdLst/>
                <a:ahLst/>
                <a:cxnLst/>
                <a:rect l="l" t="t" r="r" b="b"/>
                <a:pathLst>
                  <a:path w="8440" h="4250" extrusionOk="0">
                    <a:moveTo>
                      <a:pt x="4224" y="0"/>
                    </a:moveTo>
                    <a:cubicBezTo>
                      <a:pt x="1733" y="0"/>
                      <a:pt x="0" y="1117"/>
                      <a:pt x="0" y="2125"/>
                    </a:cubicBezTo>
                    <a:cubicBezTo>
                      <a:pt x="0" y="3124"/>
                      <a:pt x="1733" y="4249"/>
                      <a:pt x="4224" y="4249"/>
                    </a:cubicBezTo>
                    <a:cubicBezTo>
                      <a:pt x="6707" y="4249"/>
                      <a:pt x="8440" y="3124"/>
                      <a:pt x="8440" y="2125"/>
                    </a:cubicBezTo>
                    <a:cubicBezTo>
                      <a:pt x="8440" y="1117"/>
                      <a:pt x="6707" y="0"/>
                      <a:pt x="4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922;p66">
                <a:extLst>
                  <a:ext uri="{FF2B5EF4-FFF2-40B4-BE49-F238E27FC236}">
                    <a16:creationId xmlns:a16="http://schemas.microsoft.com/office/drawing/2014/main" id="{A34B340B-2AD4-47B9-950C-996A7DF6282E}"/>
                  </a:ext>
                </a:extLst>
              </p:cNvPr>
              <p:cNvSpPr/>
              <p:nvPr/>
            </p:nvSpPr>
            <p:spPr>
              <a:xfrm>
                <a:off x="5689388" y="3338177"/>
                <a:ext cx="17396" cy="49517"/>
              </a:xfrm>
              <a:custGeom>
                <a:avLst/>
                <a:gdLst/>
                <a:ahLst/>
                <a:cxnLst/>
                <a:rect l="l" t="t" r="r" b="b"/>
                <a:pathLst>
                  <a:path w="651" h="1853" extrusionOk="0">
                    <a:moveTo>
                      <a:pt x="435" y="1"/>
                    </a:moveTo>
                    <a:cubicBezTo>
                      <a:pt x="383" y="1"/>
                      <a:pt x="340" y="40"/>
                      <a:pt x="325" y="85"/>
                    </a:cubicBezTo>
                    <a:lnTo>
                      <a:pt x="17" y="1710"/>
                    </a:lnTo>
                    <a:cubicBezTo>
                      <a:pt x="0" y="1768"/>
                      <a:pt x="42" y="1818"/>
                      <a:pt x="100" y="1835"/>
                    </a:cubicBezTo>
                    <a:lnTo>
                      <a:pt x="209" y="1852"/>
                    </a:lnTo>
                    <a:cubicBezTo>
                      <a:pt x="214" y="1852"/>
                      <a:pt x="219" y="1853"/>
                      <a:pt x="224" y="1853"/>
                    </a:cubicBezTo>
                    <a:cubicBezTo>
                      <a:pt x="270" y="1853"/>
                      <a:pt x="318" y="1821"/>
                      <a:pt x="325" y="1768"/>
                    </a:cubicBezTo>
                    <a:lnTo>
                      <a:pt x="642" y="152"/>
                    </a:lnTo>
                    <a:cubicBezTo>
                      <a:pt x="650" y="94"/>
                      <a:pt x="617" y="35"/>
                      <a:pt x="558" y="27"/>
                    </a:cubicBezTo>
                    <a:lnTo>
                      <a:pt x="450" y="2"/>
                    </a:lnTo>
                    <a:cubicBezTo>
                      <a:pt x="445" y="1"/>
                      <a:pt x="440"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923;p66">
                <a:extLst>
                  <a:ext uri="{FF2B5EF4-FFF2-40B4-BE49-F238E27FC236}">
                    <a16:creationId xmlns:a16="http://schemas.microsoft.com/office/drawing/2014/main" id="{70C40C88-69BB-40FB-8D6B-C457B5DC337A}"/>
                  </a:ext>
                </a:extLst>
              </p:cNvPr>
              <p:cNvSpPr/>
              <p:nvPr/>
            </p:nvSpPr>
            <p:spPr>
              <a:xfrm>
                <a:off x="5654435" y="3585359"/>
                <a:ext cx="29421" cy="18225"/>
              </a:xfrm>
              <a:custGeom>
                <a:avLst/>
                <a:gdLst/>
                <a:ahLst/>
                <a:cxnLst/>
                <a:rect l="l" t="t" r="r" b="b"/>
                <a:pathLst>
                  <a:path w="1101" h="682" extrusionOk="0">
                    <a:moveTo>
                      <a:pt x="260" y="1"/>
                    </a:moveTo>
                    <a:cubicBezTo>
                      <a:pt x="130" y="1"/>
                      <a:pt x="40" y="43"/>
                      <a:pt x="25" y="124"/>
                    </a:cubicBezTo>
                    <a:cubicBezTo>
                      <a:pt x="0" y="274"/>
                      <a:pt x="209" y="483"/>
                      <a:pt x="500" y="608"/>
                    </a:cubicBezTo>
                    <a:cubicBezTo>
                      <a:pt x="625" y="658"/>
                      <a:pt x="742" y="682"/>
                      <a:pt x="838" y="682"/>
                    </a:cubicBezTo>
                    <a:cubicBezTo>
                      <a:pt x="966" y="682"/>
                      <a:pt x="1056" y="639"/>
                      <a:pt x="1075" y="558"/>
                    </a:cubicBezTo>
                    <a:cubicBezTo>
                      <a:pt x="1100" y="408"/>
                      <a:pt x="892" y="199"/>
                      <a:pt x="600" y="75"/>
                    </a:cubicBezTo>
                    <a:cubicBezTo>
                      <a:pt x="475" y="25"/>
                      <a:pt x="357" y="1"/>
                      <a:pt x="2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924;p66">
                <a:extLst>
                  <a:ext uri="{FF2B5EF4-FFF2-40B4-BE49-F238E27FC236}">
                    <a16:creationId xmlns:a16="http://schemas.microsoft.com/office/drawing/2014/main" id="{764A8878-7360-457C-B652-CE4C91A9F391}"/>
                  </a:ext>
                </a:extLst>
              </p:cNvPr>
              <p:cNvSpPr/>
              <p:nvPr/>
            </p:nvSpPr>
            <p:spPr>
              <a:xfrm>
                <a:off x="5655103" y="3282328"/>
                <a:ext cx="86180" cy="317944"/>
              </a:xfrm>
              <a:custGeom>
                <a:avLst/>
                <a:gdLst/>
                <a:ahLst/>
                <a:cxnLst/>
                <a:rect l="l" t="t" r="r" b="b"/>
                <a:pathLst>
                  <a:path w="3225" h="11898" extrusionOk="0">
                    <a:moveTo>
                      <a:pt x="2175" y="1"/>
                    </a:moveTo>
                    <a:lnTo>
                      <a:pt x="0" y="11464"/>
                    </a:lnTo>
                    <a:lnTo>
                      <a:pt x="1050" y="11898"/>
                    </a:lnTo>
                    <a:lnTo>
                      <a:pt x="3224" y="434"/>
                    </a:lnTo>
                    <a:lnTo>
                      <a:pt x="21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925;p66">
                <a:extLst>
                  <a:ext uri="{FF2B5EF4-FFF2-40B4-BE49-F238E27FC236}">
                    <a16:creationId xmlns:a16="http://schemas.microsoft.com/office/drawing/2014/main" id="{B9120ED8-15C1-46A9-9A0F-EA9B89691C27}"/>
                  </a:ext>
                </a:extLst>
              </p:cNvPr>
              <p:cNvSpPr/>
              <p:nvPr/>
            </p:nvSpPr>
            <p:spPr>
              <a:xfrm>
                <a:off x="5712529" y="3278961"/>
                <a:ext cx="29421" cy="18305"/>
              </a:xfrm>
              <a:custGeom>
                <a:avLst/>
                <a:gdLst/>
                <a:ahLst/>
                <a:cxnLst/>
                <a:rect l="l" t="t" r="r" b="b"/>
                <a:pathLst>
                  <a:path w="1101" h="685" extrusionOk="0">
                    <a:moveTo>
                      <a:pt x="254" y="0"/>
                    </a:moveTo>
                    <a:cubicBezTo>
                      <a:pt x="128" y="0"/>
                      <a:pt x="40" y="43"/>
                      <a:pt x="26" y="127"/>
                    </a:cubicBezTo>
                    <a:cubicBezTo>
                      <a:pt x="1" y="269"/>
                      <a:pt x="209" y="485"/>
                      <a:pt x="501" y="610"/>
                    </a:cubicBezTo>
                    <a:cubicBezTo>
                      <a:pt x="625" y="660"/>
                      <a:pt x="743" y="684"/>
                      <a:pt x="838" y="684"/>
                    </a:cubicBezTo>
                    <a:cubicBezTo>
                      <a:pt x="966" y="684"/>
                      <a:pt x="1056" y="641"/>
                      <a:pt x="1075" y="560"/>
                    </a:cubicBezTo>
                    <a:cubicBezTo>
                      <a:pt x="1100" y="410"/>
                      <a:pt x="892" y="194"/>
                      <a:pt x="601" y="77"/>
                    </a:cubicBezTo>
                    <a:cubicBezTo>
                      <a:pt x="473" y="26"/>
                      <a:pt x="352" y="0"/>
                      <a:pt x="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926;p66">
                <a:extLst>
                  <a:ext uri="{FF2B5EF4-FFF2-40B4-BE49-F238E27FC236}">
                    <a16:creationId xmlns:a16="http://schemas.microsoft.com/office/drawing/2014/main" id="{6C8E2FB9-1DFE-4AB2-AA19-5B240D51E2CC}"/>
                  </a:ext>
                </a:extLst>
              </p:cNvPr>
              <p:cNvSpPr/>
              <p:nvPr/>
            </p:nvSpPr>
            <p:spPr>
              <a:xfrm>
                <a:off x="5604785" y="3190109"/>
                <a:ext cx="65470" cy="372111"/>
              </a:xfrm>
              <a:custGeom>
                <a:avLst/>
                <a:gdLst/>
                <a:ahLst/>
                <a:cxnLst/>
                <a:rect l="l" t="t" r="r" b="b"/>
                <a:pathLst>
                  <a:path w="2450" h="13925" extrusionOk="0">
                    <a:moveTo>
                      <a:pt x="901" y="0"/>
                    </a:moveTo>
                    <a:cubicBezTo>
                      <a:pt x="630" y="0"/>
                      <a:pt x="399" y="295"/>
                      <a:pt x="384" y="678"/>
                    </a:cubicBezTo>
                    <a:lnTo>
                      <a:pt x="17" y="12716"/>
                    </a:lnTo>
                    <a:cubicBezTo>
                      <a:pt x="0" y="13033"/>
                      <a:pt x="150" y="13324"/>
                      <a:pt x="375" y="13424"/>
                    </a:cubicBezTo>
                    <a:lnTo>
                      <a:pt x="1467" y="13891"/>
                    </a:lnTo>
                    <a:cubicBezTo>
                      <a:pt x="1519" y="13914"/>
                      <a:pt x="1571" y="13924"/>
                      <a:pt x="1623" y="13924"/>
                    </a:cubicBezTo>
                    <a:cubicBezTo>
                      <a:pt x="1893" y="13924"/>
                      <a:pt x="2135" y="13631"/>
                      <a:pt x="2142" y="13233"/>
                    </a:cubicBezTo>
                    <a:lnTo>
                      <a:pt x="2192" y="11183"/>
                    </a:lnTo>
                    <a:lnTo>
                      <a:pt x="2200" y="11033"/>
                    </a:lnTo>
                    <a:lnTo>
                      <a:pt x="2208" y="10533"/>
                    </a:lnTo>
                    <a:lnTo>
                      <a:pt x="2217" y="10383"/>
                    </a:lnTo>
                    <a:lnTo>
                      <a:pt x="2225" y="9892"/>
                    </a:lnTo>
                    <a:lnTo>
                      <a:pt x="2233" y="9742"/>
                    </a:lnTo>
                    <a:lnTo>
                      <a:pt x="2242" y="9234"/>
                    </a:lnTo>
                    <a:lnTo>
                      <a:pt x="2250" y="9092"/>
                    </a:lnTo>
                    <a:lnTo>
                      <a:pt x="2258" y="8592"/>
                    </a:lnTo>
                    <a:lnTo>
                      <a:pt x="2258" y="8442"/>
                    </a:lnTo>
                    <a:lnTo>
                      <a:pt x="2275" y="7942"/>
                    </a:lnTo>
                    <a:lnTo>
                      <a:pt x="2275" y="7792"/>
                    </a:lnTo>
                    <a:lnTo>
                      <a:pt x="2292" y="7293"/>
                    </a:lnTo>
                    <a:lnTo>
                      <a:pt x="2292" y="7143"/>
                    </a:lnTo>
                    <a:lnTo>
                      <a:pt x="2308" y="6643"/>
                    </a:lnTo>
                    <a:lnTo>
                      <a:pt x="2308" y="6501"/>
                    </a:lnTo>
                    <a:lnTo>
                      <a:pt x="2325" y="6001"/>
                    </a:lnTo>
                    <a:lnTo>
                      <a:pt x="2325" y="5851"/>
                    </a:lnTo>
                    <a:lnTo>
                      <a:pt x="2333" y="5360"/>
                    </a:lnTo>
                    <a:lnTo>
                      <a:pt x="2342" y="5210"/>
                    </a:lnTo>
                    <a:lnTo>
                      <a:pt x="2350" y="4710"/>
                    </a:lnTo>
                    <a:lnTo>
                      <a:pt x="2358" y="4568"/>
                    </a:lnTo>
                    <a:lnTo>
                      <a:pt x="2367" y="4060"/>
                    </a:lnTo>
                    <a:lnTo>
                      <a:pt x="2375" y="3910"/>
                    </a:lnTo>
                    <a:lnTo>
                      <a:pt x="2383" y="3419"/>
                    </a:lnTo>
                    <a:lnTo>
                      <a:pt x="2392" y="3269"/>
                    </a:lnTo>
                    <a:lnTo>
                      <a:pt x="2400" y="2785"/>
                    </a:lnTo>
                    <a:lnTo>
                      <a:pt x="2408" y="2636"/>
                    </a:lnTo>
                    <a:lnTo>
                      <a:pt x="2417" y="2136"/>
                    </a:lnTo>
                    <a:lnTo>
                      <a:pt x="2417" y="1986"/>
                    </a:lnTo>
                    <a:lnTo>
                      <a:pt x="2433" y="1477"/>
                    </a:lnTo>
                    <a:lnTo>
                      <a:pt x="2433" y="1336"/>
                    </a:lnTo>
                    <a:lnTo>
                      <a:pt x="2441" y="969"/>
                    </a:lnTo>
                    <a:cubicBezTo>
                      <a:pt x="2450" y="611"/>
                      <a:pt x="2267" y="294"/>
                      <a:pt x="2008" y="236"/>
                    </a:cubicBezTo>
                    <a:lnTo>
                      <a:pt x="992" y="11"/>
                    </a:lnTo>
                    <a:cubicBezTo>
                      <a:pt x="961" y="4"/>
                      <a:pt x="93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927;p66">
                <a:extLst>
                  <a:ext uri="{FF2B5EF4-FFF2-40B4-BE49-F238E27FC236}">
                    <a16:creationId xmlns:a16="http://schemas.microsoft.com/office/drawing/2014/main" id="{9514815E-8D53-47EC-A925-056E7739E33F}"/>
                  </a:ext>
                </a:extLst>
              </p:cNvPr>
              <p:cNvSpPr/>
              <p:nvPr/>
            </p:nvSpPr>
            <p:spPr>
              <a:xfrm>
                <a:off x="5655985" y="3222416"/>
                <a:ext cx="13842" cy="7188"/>
              </a:xfrm>
              <a:custGeom>
                <a:avLst/>
                <a:gdLst/>
                <a:ahLst/>
                <a:cxnLst/>
                <a:rect l="l" t="t" r="r" b="b"/>
                <a:pathLst>
                  <a:path w="518" h="269" extrusionOk="0">
                    <a:moveTo>
                      <a:pt x="57" y="1"/>
                    </a:moveTo>
                    <a:cubicBezTo>
                      <a:pt x="29" y="1"/>
                      <a:pt x="8" y="30"/>
                      <a:pt x="1" y="60"/>
                    </a:cubicBezTo>
                    <a:cubicBezTo>
                      <a:pt x="1" y="102"/>
                      <a:pt x="17" y="144"/>
                      <a:pt x="42" y="152"/>
                    </a:cubicBezTo>
                    <a:lnTo>
                      <a:pt x="509" y="268"/>
                    </a:lnTo>
                    <a:lnTo>
                      <a:pt x="517" y="268"/>
                    </a:lnTo>
                    <a:lnTo>
                      <a:pt x="517" y="127"/>
                    </a:lnTo>
                    <a:lnTo>
                      <a:pt x="67" y="2"/>
                    </a:lnTo>
                    <a:cubicBezTo>
                      <a:pt x="64" y="1"/>
                      <a:pt x="60" y="1"/>
                      <a:pt x="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928;p66">
                <a:extLst>
                  <a:ext uri="{FF2B5EF4-FFF2-40B4-BE49-F238E27FC236}">
                    <a16:creationId xmlns:a16="http://schemas.microsoft.com/office/drawing/2014/main" id="{F5140327-6E91-41A5-9243-9DD54B02883A}"/>
                  </a:ext>
                </a:extLst>
              </p:cNvPr>
              <p:cNvSpPr/>
              <p:nvPr/>
            </p:nvSpPr>
            <p:spPr>
              <a:xfrm>
                <a:off x="5655317" y="3239786"/>
                <a:ext cx="14056" cy="7402"/>
              </a:xfrm>
              <a:custGeom>
                <a:avLst/>
                <a:gdLst/>
                <a:ahLst/>
                <a:cxnLst/>
                <a:rect l="l" t="t" r="r" b="b"/>
                <a:pathLst>
                  <a:path w="526" h="277" extrusionOk="0">
                    <a:moveTo>
                      <a:pt x="59" y="0"/>
                    </a:moveTo>
                    <a:cubicBezTo>
                      <a:pt x="37" y="0"/>
                      <a:pt x="16" y="30"/>
                      <a:pt x="9" y="60"/>
                    </a:cubicBezTo>
                    <a:cubicBezTo>
                      <a:pt x="1" y="102"/>
                      <a:pt x="26" y="143"/>
                      <a:pt x="51" y="143"/>
                    </a:cubicBezTo>
                    <a:lnTo>
                      <a:pt x="517" y="268"/>
                    </a:lnTo>
                    <a:cubicBezTo>
                      <a:pt x="517" y="277"/>
                      <a:pt x="526" y="277"/>
                      <a:pt x="526" y="277"/>
                    </a:cubicBezTo>
                    <a:lnTo>
                      <a:pt x="526" y="127"/>
                    </a:lnTo>
                    <a:lnTo>
                      <a:pt x="67" y="2"/>
                    </a:lnTo>
                    <a:cubicBezTo>
                      <a:pt x="65" y="1"/>
                      <a:pt x="62"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929;p66">
                <a:extLst>
                  <a:ext uri="{FF2B5EF4-FFF2-40B4-BE49-F238E27FC236}">
                    <a16:creationId xmlns:a16="http://schemas.microsoft.com/office/drawing/2014/main" id="{FD3B874F-19A2-45E6-B117-3DC18F75206F}"/>
                  </a:ext>
                </a:extLst>
              </p:cNvPr>
              <p:cNvSpPr/>
              <p:nvPr/>
            </p:nvSpPr>
            <p:spPr>
              <a:xfrm>
                <a:off x="5654863" y="3257155"/>
                <a:ext cx="14297" cy="7402"/>
              </a:xfrm>
              <a:custGeom>
                <a:avLst/>
                <a:gdLst/>
                <a:ahLst/>
                <a:cxnLst/>
                <a:rect l="l" t="t" r="r" b="b"/>
                <a:pathLst>
                  <a:path w="535" h="277" extrusionOk="0">
                    <a:moveTo>
                      <a:pt x="60" y="0"/>
                    </a:moveTo>
                    <a:cubicBezTo>
                      <a:pt x="38" y="0"/>
                      <a:pt x="17" y="30"/>
                      <a:pt x="9" y="60"/>
                    </a:cubicBezTo>
                    <a:cubicBezTo>
                      <a:pt x="1" y="102"/>
                      <a:pt x="26" y="143"/>
                      <a:pt x="51" y="152"/>
                    </a:cubicBezTo>
                    <a:lnTo>
                      <a:pt x="518" y="268"/>
                    </a:lnTo>
                    <a:cubicBezTo>
                      <a:pt x="518" y="268"/>
                      <a:pt x="526" y="276"/>
                      <a:pt x="526" y="276"/>
                    </a:cubicBezTo>
                    <a:lnTo>
                      <a:pt x="534" y="127"/>
                    </a:lnTo>
                    <a:lnTo>
                      <a:pt x="68" y="2"/>
                    </a:lnTo>
                    <a:cubicBezTo>
                      <a:pt x="65" y="1"/>
                      <a:pt x="62"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930;p66">
                <a:extLst>
                  <a:ext uri="{FF2B5EF4-FFF2-40B4-BE49-F238E27FC236}">
                    <a16:creationId xmlns:a16="http://schemas.microsoft.com/office/drawing/2014/main" id="{540CBE39-4783-4F05-ABAE-539692F80723}"/>
                  </a:ext>
                </a:extLst>
              </p:cNvPr>
              <p:cNvSpPr/>
              <p:nvPr/>
            </p:nvSpPr>
            <p:spPr>
              <a:xfrm>
                <a:off x="5654649" y="3274284"/>
                <a:ext cx="14056" cy="7188"/>
              </a:xfrm>
              <a:custGeom>
                <a:avLst/>
                <a:gdLst/>
                <a:ahLst/>
                <a:cxnLst/>
                <a:rect l="l" t="t" r="r" b="b"/>
                <a:pathLst>
                  <a:path w="526" h="269" extrusionOk="0">
                    <a:moveTo>
                      <a:pt x="55" y="0"/>
                    </a:moveTo>
                    <a:cubicBezTo>
                      <a:pt x="28" y="0"/>
                      <a:pt x="8" y="24"/>
                      <a:pt x="1" y="60"/>
                    </a:cubicBezTo>
                    <a:cubicBezTo>
                      <a:pt x="1" y="102"/>
                      <a:pt x="17" y="135"/>
                      <a:pt x="51" y="144"/>
                    </a:cubicBezTo>
                    <a:lnTo>
                      <a:pt x="509" y="269"/>
                    </a:lnTo>
                    <a:lnTo>
                      <a:pt x="517" y="269"/>
                    </a:lnTo>
                    <a:lnTo>
                      <a:pt x="526" y="119"/>
                    </a:lnTo>
                    <a:lnTo>
                      <a:pt x="67" y="2"/>
                    </a:lnTo>
                    <a:cubicBezTo>
                      <a:pt x="63" y="1"/>
                      <a:pt x="5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931;p66">
                <a:extLst>
                  <a:ext uri="{FF2B5EF4-FFF2-40B4-BE49-F238E27FC236}">
                    <a16:creationId xmlns:a16="http://schemas.microsoft.com/office/drawing/2014/main" id="{91ED412D-0EE1-4427-B36D-7F16372F4C68}"/>
                  </a:ext>
                </a:extLst>
              </p:cNvPr>
              <p:cNvSpPr/>
              <p:nvPr/>
            </p:nvSpPr>
            <p:spPr>
              <a:xfrm>
                <a:off x="5654195" y="3291413"/>
                <a:ext cx="14056" cy="7215"/>
              </a:xfrm>
              <a:custGeom>
                <a:avLst/>
                <a:gdLst/>
                <a:ahLst/>
                <a:cxnLst/>
                <a:rect l="l" t="t" r="r" b="b"/>
                <a:pathLst>
                  <a:path w="526" h="270" extrusionOk="0">
                    <a:moveTo>
                      <a:pt x="58" y="1"/>
                    </a:moveTo>
                    <a:cubicBezTo>
                      <a:pt x="34" y="1"/>
                      <a:pt x="8" y="25"/>
                      <a:pt x="1" y="61"/>
                    </a:cubicBezTo>
                    <a:cubicBezTo>
                      <a:pt x="1" y="103"/>
                      <a:pt x="18" y="136"/>
                      <a:pt x="51" y="144"/>
                    </a:cubicBezTo>
                    <a:lnTo>
                      <a:pt x="509" y="269"/>
                    </a:lnTo>
                    <a:lnTo>
                      <a:pt x="518" y="269"/>
                    </a:lnTo>
                    <a:lnTo>
                      <a:pt x="526" y="119"/>
                    </a:lnTo>
                    <a:lnTo>
                      <a:pt x="68" y="3"/>
                    </a:lnTo>
                    <a:cubicBezTo>
                      <a:pt x="64" y="1"/>
                      <a:pt x="61"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932;p66">
                <a:extLst>
                  <a:ext uri="{FF2B5EF4-FFF2-40B4-BE49-F238E27FC236}">
                    <a16:creationId xmlns:a16="http://schemas.microsoft.com/office/drawing/2014/main" id="{EB2214EC-14C5-4EAE-9522-09F006E1EB77}"/>
                  </a:ext>
                </a:extLst>
              </p:cNvPr>
              <p:cNvSpPr/>
              <p:nvPr/>
            </p:nvSpPr>
            <p:spPr>
              <a:xfrm>
                <a:off x="5653767" y="3308783"/>
                <a:ext cx="14056" cy="7188"/>
              </a:xfrm>
              <a:custGeom>
                <a:avLst/>
                <a:gdLst/>
                <a:ahLst/>
                <a:cxnLst/>
                <a:rect l="l" t="t" r="r" b="b"/>
                <a:pathLst>
                  <a:path w="526" h="269" extrusionOk="0">
                    <a:moveTo>
                      <a:pt x="54" y="1"/>
                    </a:moveTo>
                    <a:cubicBezTo>
                      <a:pt x="27" y="1"/>
                      <a:pt x="8" y="24"/>
                      <a:pt x="0" y="61"/>
                    </a:cubicBezTo>
                    <a:cubicBezTo>
                      <a:pt x="0" y="102"/>
                      <a:pt x="17" y="136"/>
                      <a:pt x="50" y="144"/>
                    </a:cubicBezTo>
                    <a:lnTo>
                      <a:pt x="509" y="269"/>
                    </a:lnTo>
                    <a:lnTo>
                      <a:pt x="517" y="269"/>
                    </a:lnTo>
                    <a:lnTo>
                      <a:pt x="525" y="127"/>
                    </a:lnTo>
                    <a:lnTo>
                      <a:pt x="67" y="2"/>
                    </a:lnTo>
                    <a:cubicBezTo>
                      <a:pt x="63" y="1"/>
                      <a:pt x="59"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933;p66">
                <a:extLst>
                  <a:ext uri="{FF2B5EF4-FFF2-40B4-BE49-F238E27FC236}">
                    <a16:creationId xmlns:a16="http://schemas.microsoft.com/office/drawing/2014/main" id="{C4F9D2D2-29FA-4C86-B1A4-3D417FB0B3D1}"/>
                  </a:ext>
                </a:extLst>
              </p:cNvPr>
              <p:cNvSpPr/>
              <p:nvPr/>
            </p:nvSpPr>
            <p:spPr>
              <a:xfrm>
                <a:off x="5653313" y="3326152"/>
                <a:ext cx="14056" cy="7188"/>
              </a:xfrm>
              <a:custGeom>
                <a:avLst/>
                <a:gdLst/>
                <a:ahLst/>
                <a:cxnLst/>
                <a:rect l="l" t="t" r="r" b="b"/>
                <a:pathLst>
                  <a:path w="526" h="269" extrusionOk="0">
                    <a:moveTo>
                      <a:pt x="63" y="1"/>
                    </a:moveTo>
                    <a:cubicBezTo>
                      <a:pt x="36" y="1"/>
                      <a:pt x="16" y="24"/>
                      <a:pt x="9" y="60"/>
                    </a:cubicBezTo>
                    <a:cubicBezTo>
                      <a:pt x="1" y="102"/>
                      <a:pt x="26" y="135"/>
                      <a:pt x="51" y="144"/>
                    </a:cubicBezTo>
                    <a:lnTo>
                      <a:pt x="517" y="269"/>
                    </a:lnTo>
                    <a:lnTo>
                      <a:pt x="526" y="119"/>
                    </a:lnTo>
                    <a:lnTo>
                      <a:pt x="76" y="2"/>
                    </a:lnTo>
                    <a:cubicBezTo>
                      <a:pt x="71" y="1"/>
                      <a:pt x="67"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934;p66">
                <a:extLst>
                  <a:ext uri="{FF2B5EF4-FFF2-40B4-BE49-F238E27FC236}">
                    <a16:creationId xmlns:a16="http://schemas.microsoft.com/office/drawing/2014/main" id="{78B82BAB-E32B-427B-8785-863EDE150DB2}"/>
                  </a:ext>
                </a:extLst>
              </p:cNvPr>
              <p:cNvSpPr/>
              <p:nvPr/>
            </p:nvSpPr>
            <p:spPr>
              <a:xfrm>
                <a:off x="5652859" y="3343308"/>
                <a:ext cx="14056" cy="7188"/>
              </a:xfrm>
              <a:custGeom>
                <a:avLst/>
                <a:gdLst/>
                <a:ahLst/>
                <a:cxnLst/>
                <a:rect l="l" t="t" r="r" b="b"/>
                <a:pathLst>
                  <a:path w="526" h="269" extrusionOk="0">
                    <a:moveTo>
                      <a:pt x="58" y="0"/>
                    </a:moveTo>
                    <a:cubicBezTo>
                      <a:pt x="35" y="0"/>
                      <a:pt x="9" y="24"/>
                      <a:pt x="9" y="60"/>
                    </a:cubicBezTo>
                    <a:cubicBezTo>
                      <a:pt x="1" y="102"/>
                      <a:pt x="18" y="135"/>
                      <a:pt x="51" y="143"/>
                    </a:cubicBezTo>
                    <a:lnTo>
                      <a:pt x="509" y="268"/>
                    </a:lnTo>
                    <a:lnTo>
                      <a:pt x="526" y="268"/>
                    </a:lnTo>
                    <a:lnTo>
                      <a:pt x="526" y="118"/>
                    </a:lnTo>
                    <a:lnTo>
                      <a:pt x="68" y="2"/>
                    </a:lnTo>
                    <a:cubicBezTo>
                      <a:pt x="64" y="1"/>
                      <a:pt x="61" y="0"/>
                      <a:pt x="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935;p66">
                <a:extLst>
                  <a:ext uri="{FF2B5EF4-FFF2-40B4-BE49-F238E27FC236}">
                    <a16:creationId xmlns:a16="http://schemas.microsoft.com/office/drawing/2014/main" id="{0459FA74-76F7-4228-AD1E-3B6FDC6654D4}"/>
                  </a:ext>
                </a:extLst>
              </p:cNvPr>
              <p:cNvSpPr/>
              <p:nvPr/>
            </p:nvSpPr>
            <p:spPr>
              <a:xfrm>
                <a:off x="5652431" y="3360437"/>
                <a:ext cx="14056" cy="7188"/>
              </a:xfrm>
              <a:custGeom>
                <a:avLst/>
                <a:gdLst/>
                <a:ahLst/>
                <a:cxnLst/>
                <a:rect l="l" t="t" r="r" b="b"/>
                <a:pathLst>
                  <a:path w="526" h="269" extrusionOk="0">
                    <a:moveTo>
                      <a:pt x="57" y="1"/>
                    </a:moveTo>
                    <a:cubicBezTo>
                      <a:pt x="36" y="1"/>
                      <a:pt x="16" y="24"/>
                      <a:pt x="9" y="60"/>
                    </a:cubicBezTo>
                    <a:cubicBezTo>
                      <a:pt x="0" y="102"/>
                      <a:pt x="25" y="144"/>
                      <a:pt x="50" y="144"/>
                    </a:cubicBezTo>
                    <a:lnTo>
                      <a:pt x="517" y="269"/>
                    </a:lnTo>
                    <a:lnTo>
                      <a:pt x="525" y="269"/>
                    </a:lnTo>
                    <a:lnTo>
                      <a:pt x="525" y="127"/>
                    </a:lnTo>
                    <a:lnTo>
                      <a:pt x="67" y="2"/>
                    </a:lnTo>
                    <a:cubicBezTo>
                      <a:pt x="64" y="1"/>
                      <a:pt x="61" y="1"/>
                      <a:pt x="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936;p66">
                <a:extLst>
                  <a:ext uri="{FF2B5EF4-FFF2-40B4-BE49-F238E27FC236}">
                    <a16:creationId xmlns:a16="http://schemas.microsoft.com/office/drawing/2014/main" id="{BFB3124D-55B6-411D-A98A-288EE85A8CC7}"/>
                  </a:ext>
                </a:extLst>
              </p:cNvPr>
              <p:cNvSpPr/>
              <p:nvPr/>
            </p:nvSpPr>
            <p:spPr>
              <a:xfrm>
                <a:off x="5651977" y="3377726"/>
                <a:ext cx="14056" cy="7269"/>
              </a:xfrm>
              <a:custGeom>
                <a:avLst/>
                <a:gdLst/>
                <a:ahLst/>
                <a:cxnLst/>
                <a:rect l="l" t="t" r="r" b="b"/>
                <a:pathLst>
                  <a:path w="526" h="272" extrusionOk="0">
                    <a:moveTo>
                      <a:pt x="54" y="1"/>
                    </a:moveTo>
                    <a:cubicBezTo>
                      <a:pt x="34" y="1"/>
                      <a:pt x="16" y="29"/>
                      <a:pt x="9" y="63"/>
                    </a:cubicBezTo>
                    <a:cubicBezTo>
                      <a:pt x="1" y="97"/>
                      <a:pt x="17" y="138"/>
                      <a:pt x="51" y="147"/>
                    </a:cubicBezTo>
                    <a:lnTo>
                      <a:pt x="517" y="272"/>
                    </a:lnTo>
                    <a:lnTo>
                      <a:pt x="526" y="272"/>
                    </a:lnTo>
                    <a:lnTo>
                      <a:pt x="526" y="122"/>
                    </a:lnTo>
                    <a:lnTo>
                      <a:pt x="67" y="5"/>
                    </a:lnTo>
                    <a:cubicBezTo>
                      <a:pt x="63" y="2"/>
                      <a:pt x="58"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937;p66">
                <a:extLst>
                  <a:ext uri="{FF2B5EF4-FFF2-40B4-BE49-F238E27FC236}">
                    <a16:creationId xmlns:a16="http://schemas.microsoft.com/office/drawing/2014/main" id="{223A983F-24A6-4DD0-875F-DFEFF33E6621}"/>
                  </a:ext>
                </a:extLst>
              </p:cNvPr>
              <p:cNvSpPr/>
              <p:nvPr/>
            </p:nvSpPr>
            <p:spPr>
              <a:xfrm>
                <a:off x="5651549" y="3395176"/>
                <a:ext cx="14029" cy="7188"/>
              </a:xfrm>
              <a:custGeom>
                <a:avLst/>
                <a:gdLst/>
                <a:ahLst/>
                <a:cxnLst/>
                <a:rect l="l" t="t" r="r" b="b"/>
                <a:pathLst>
                  <a:path w="525" h="269" extrusionOk="0">
                    <a:moveTo>
                      <a:pt x="63" y="0"/>
                    </a:moveTo>
                    <a:cubicBezTo>
                      <a:pt x="35" y="0"/>
                      <a:pt x="16" y="24"/>
                      <a:pt x="8" y="60"/>
                    </a:cubicBezTo>
                    <a:cubicBezTo>
                      <a:pt x="0" y="102"/>
                      <a:pt x="25" y="135"/>
                      <a:pt x="50" y="143"/>
                    </a:cubicBezTo>
                    <a:lnTo>
                      <a:pt x="517" y="268"/>
                    </a:lnTo>
                    <a:lnTo>
                      <a:pt x="525" y="268"/>
                    </a:lnTo>
                    <a:lnTo>
                      <a:pt x="525" y="118"/>
                    </a:lnTo>
                    <a:lnTo>
                      <a:pt x="75" y="2"/>
                    </a:lnTo>
                    <a:cubicBezTo>
                      <a:pt x="71" y="1"/>
                      <a:pt x="67"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38;p66">
                <a:extLst>
                  <a:ext uri="{FF2B5EF4-FFF2-40B4-BE49-F238E27FC236}">
                    <a16:creationId xmlns:a16="http://schemas.microsoft.com/office/drawing/2014/main" id="{57673F31-F351-4D99-BC06-255D5A54963A}"/>
                  </a:ext>
                </a:extLst>
              </p:cNvPr>
              <p:cNvSpPr/>
              <p:nvPr/>
            </p:nvSpPr>
            <p:spPr>
              <a:xfrm>
                <a:off x="5651095" y="3412546"/>
                <a:ext cx="14056" cy="7188"/>
              </a:xfrm>
              <a:custGeom>
                <a:avLst/>
                <a:gdLst/>
                <a:ahLst/>
                <a:cxnLst/>
                <a:rect l="l" t="t" r="r" b="b"/>
                <a:pathLst>
                  <a:path w="526" h="269" extrusionOk="0">
                    <a:moveTo>
                      <a:pt x="57" y="0"/>
                    </a:moveTo>
                    <a:cubicBezTo>
                      <a:pt x="34" y="0"/>
                      <a:pt x="9" y="24"/>
                      <a:pt x="9" y="60"/>
                    </a:cubicBezTo>
                    <a:cubicBezTo>
                      <a:pt x="0" y="93"/>
                      <a:pt x="17" y="135"/>
                      <a:pt x="50" y="143"/>
                    </a:cubicBezTo>
                    <a:lnTo>
                      <a:pt x="517" y="268"/>
                    </a:lnTo>
                    <a:lnTo>
                      <a:pt x="525" y="268"/>
                    </a:lnTo>
                    <a:lnTo>
                      <a:pt x="525" y="118"/>
                    </a:lnTo>
                    <a:lnTo>
                      <a:pt x="67" y="2"/>
                    </a:lnTo>
                    <a:cubicBezTo>
                      <a:pt x="64" y="1"/>
                      <a:pt x="60" y="0"/>
                      <a:pt x="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939;p66">
                <a:extLst>
                  <a:ext uri="{FF2B5EF4-FFF2-40B4-BE49-F238E27FC236}">
                    <a16:creationId xmlns:a16="http://schemas.microsoft.com/office/drawing/2014/main" id="{466BB4EA-AD55-4159-B36C-031E228058AD}"/>
                  </a:ext>
                </a:extLst>
              </p:cNvPr>
              <p:cNvSpPr/>
              <p:nvPr/>
            </p:nvSpPr>
            <p:spPr>
              <a:xfrm>
                <a:off x="5650641" y="3429675"/>
                <a:ext cx="14270" cy="7188"/>
              </a:xfrm>
              <a:custGeom>
                <a:avLst/>
                <a:gdLst/>
                <a:ahLst/>
                <a:cxnLst/>
                <a:rect l="l" t="t" r="r" b="b"/>
                <a:pathLst>
                  <a:path w="534" h="269" extrusionOk="0">
                    <a:moveTo>
                      <a:pt x="59" y="1"/>
                    </a:moveTo>
                    <a:cubicBezTo>
                      <a:pt x="36" y="1"/>
                      <a:pt x="9" y="31"/>
                      <a:pt x="9" y="60"/>
                    </a:cubicBezTo>
                    <a:cubicBezTo>
                      <a:pt x="1" y="102"/>
                      <a:pt x="17" y="144"/>
                      <a:pt x="51" y="144"/>
                    </a:cubicBezTo>
                    <a:lnTo>
                      <a:pt x="509" y="269"/>
                    </a:lnTo>
                    <a:lnTo>
                      <a:pt x="526" y="269"/>
                    </a:lnTo>
                    <a:lnTo>
                      <a:pt x="534" y="127"/>
                    </a:lnTo>
                    <a:lnTo>
                      <a:pt x="67" y="2"/>
                    </a:lnTo>
                    <a:cubicBezTo>
                      <a:pt x="65" y="1"/>
                      <a:pt x="62"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940;p66">
                <a:extLst>
                  <a:ext uri="{FF2B5EF4-FFF2-40B4-BE49-F238E27FC236}">
                    <a16:creationId xmlns:a16="http://schemas.microsoft.com/office/drawing/2014/main" id="{2846EEF2-CDD4-4258-A209-DD038ADD7724}"/>
                  </a:ext>
                </a:extLst>
              </p:cNvPr>
              <p:cNvSpPr/>
              <p:nvPr/>
            </p:nvSpPr>
            <p:spPr>
              <a:xfrm>
                <a:off x="5650427" y="3447258"/>
                <a:ext cx="14056" cy="7188"/>
              </a:xfrm>
              <a:custGeom>
                <a:avLst/>
                <a:gdLst/>
                <a:ahLst/>
                <a:cxnLst/>
                <a:rect l="l" t="t" r="r" b="b"/>
                <a:pathLst>
                  <a:path w="526" h="269" extrusionOk="0">
                    <a:moveTo>
                      <a:pt x="55" y="1"/>
                    </a:moveTo>
                    <a:cubicBezTo>
                      <a:pt x="28" y="1"/>
                      <a:pt x="9" y="24"/>
                      <a:pt x="9" y="61"/>
                    </a:cubicBezTo>
                    <a:cubicBezTo>
                      <a:pt x="0" y="94"/>
                      <a:pt x="17" y="136"/>
                      <a:pt x="50" y="144"/>
                    </a:cubicBezTo>
                    <a:lnTo>
                      <a:pt x="509" y="269"/>
                    </a:lnTo>
                    <a:lnTo>
                      <a:pt x="517" y="269"/>
                    </a:lnTo>
                    <a:lnTo>
                      <a:pt x="525" y="119"/>
                    </a:lnTo>
                    <a:lnTo>
                      <a:pt x="67" y="2"/>
                    </a:lnTo>
                    <a:cubicBezTo>
                      <a:pt x="63" y="1"/>
                      <a:pt x="5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941;p66">
                <a:extLst>
                  <a:ext uri="{FF2B5EF4-FFF2-40B4-BE49-F238E27FC236}">
                    <a16:creationId xmlns:a16="http://schemas.microsoft.com/office/drawing/2014/main" id="{C7A6854E-0AB6-4C67-A213-BF420421400D}"/>
                  </a:ext>
                </a:extLst>
              </p:cNvPr>
              <p:cNvSpPr/>
              <p:nvPr/>
            </p:nvSpPr>
            <p:spPr>
              <a:xfrm>
                <a:off x="5649973" y="3464414"/>
                <a:ext cx="14056" cy="7188"/>
              </a:xfrm>
              <a:custGeom>
                <a:avLst/>
                <a:gdLst/>
                <a:ahLst/>
                <a:cxnLst/>
                <a:rect l="l" t="t" r="r" b="b"/>
                <a:pathLst>
                  <a:path w="526" h="269" extrusionOk="0">
                    <a:moveTo>
                      <a:pt x="57" y="0"/>
                    </a:moveTo>
                    <a:cubicBezTo>
                      <a:pt x="34" y="0"/>
                      <a:pt x="9" y="24"/>
                      <a:pt x="9" y="60"/>
                    </a:cubicBezTo>
                    <a:cubicBezTo>
                      <a:pt x="1" y="102"/>
                      <a:pt x="17" y="135"/>
                      <a:pt x="51" y="143"/>
                    </a:cubicBezTo>
                    <a:lnTo>
                      <a:pt x="509" y="268"/>
                    </a:lnTo>
                    <a:lnTo>
                      <a:pt x="517" y="268"/>
                    </a:lnTo>
                    <a:lnTo>
                      <a:pt x="526" y="118"/>
                    </a:lnTo>
                    <a:lnTo>
                      <a:pt x="67" y="2"/>
                    </a:lnTo>
                    <a:cubicBezTo>
                      <a:pt x="64" y="1"/>
                      <a:pt x="61" y="0"/>
                      <a:pt x="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942;p66">
                <a:extLst>
                  <a:ext uri="{FF2B5EF4-FFF2-40B4-BE49-F238E27FC236}">
                    <a16:creationId xmlns:a16="http://schemas.microsoft.com/office/drawing/2014/main" id="{0BE71407-33FE-403F-8185-35007385FF2D}"/>
                  </a:ext>
                </a:extLst>
              </p:cNvPr>
              <p:cNvSpPr/>
              <p:nvPr/>
            </p:nvSpPr>
            <p:spPr>
              <a:xfrm>
                <a:off x="5649545" y="3481756"/>
                <a:ext cx="14029" cy="7215"/>
              </a:xfrm>
              <a:custGeom>
                <a:avLst/>
                <a:gdLst/>
                <a:ahLst/>
                <a:cxnLst/>
                <a:rect l="l" t="t" r="r" b="b"/>
                <a:pathLst>
                  <a:path w="525" h="270" extrusionOk="0">
                    <a:moveTo>
                      <a:pt x="57" y="1"/>
                    </a:moveTo>
                    <a:cubicBezTo>
                      <a:pt x="33" y="1"/>
                      <a:pt x="7" y="25"/>
                      <a:pt x="0" y="61"/>
                    </a:cubicBezTo>
                    <a:cubicBezTo>
                      <a:pt x="0" y="103"/>
                      <a:pt x="17" y="136"/>
                      <a:pt x="50" y="144"/>
                    </a:cubicBezTo>
                    <a:lnTo>
                      <a:pt x="508" y="269"/>
                    </a:lnTo>
                    <a:lnTo>
                      <a:pt x="517" y="269"/>
                    </a:lnTo>
                    <a:lnTo>
                      <a:pt x="525" y="119"/>
                    </a:lnTo>
                    <a:lnTo>
                      <a:pt x="67" y="3"/>
                    </a:lnTo>
                    <a:cubicBezTo>
                      <a:pt x="63" y="2"/>
                      <a:pt x="60" y="1"/>
                      <a:pt x="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943;p66">
                <a:extLst>
                  <a:ext uri="{FF2B5EF4-FFF2-40B4-BE49-F238E27FC236}">
                    <a16:creationId xmlns:a16="http://schemas.microsoft.com/office/drawing/2014/main" id="{8C82D386-C287-48A9-B09F-FF0E82FC4E6D}"/>
                  </a:ext>
                </a:extLst>
              </p:cNvPr>
              <p:cNvSpPr/>
              <p:nvPr/>
            </p:nvSpPr>
            <p:spPr>
              <a:xfrm>
                <a:off x="5127925" y="3842454"/>
                <a:ext cx="307015" cy="176796"/>
              </a:xfrm>
              <a:custGeom>
                <a:avLst/>
                <a:gdLst/>
                <a:ahLst/>
                <a:cxnLst/>
                <a:rect l="l" t="t" r="r" b="b"/>
                <a:pathLst>
                  <a:path w="11489" h="6616" extrusionOk="0">
                    <a:moveTo>
                      <a:pt x="0" y="4666"/>
                    </a:moveTo>
                    <a:lnTo>
                      <a:pt x="3399" y="6616"/>
                    </a:lnTo>
                    <a:lnTo>
                      <a:pt x="11489" y="1967"/>
                    </a:lnTo>
                    <a:lnTo>
                      <a:pt x="8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944;p66">
                <a:extLst>
                  <a:ext uri="{FF2B5EF4-FFF2-40B4-BE49-F238E27FC236}">
                    <a16:creationId xmlns:a16="http://schemas.microsoft.com/office/drawing/2014/main" id="{ECF905BB-6AD0-4B45-9011-599AAEE08C91}"/>
                  </a:ext>
                </a:extLst>
              </p:cNvPr>
              <p:cNvSpPr/>
              <p:nvPr/>
            </p:nvSpPr>
            <p:spPr>
              <a:xfrm>
                <a:off x="5150185" y="3470453"/>
                <a:ext cx="213299" cy="156754"/>
              </a:xfrm>
              <a:custGeom>
                <a:avLst/>
                <a:gdLst/>
                <a:ahLst/>
                <a:cxnLst/>
                <a:rect l="l" t="t" r="r" b="b"/>
                <a:pathLst>
                  <a:path w="7982" h="5866" extrusionOk="0">
                    <a:moveTo>
                      <a:pt x="7702" y="0"/>
                    </a:moveTo>
                    <a:cubicBezTo>
                      <a:pt x="7654" y="0"/>
                      <a:pt x="7604" y="13"/>
                      <a:pt x="7557" y="42"/>
                    </a:cubicBezTo>
                    <a:lnTo>
                      <a:pt x="0" y="4391"/>
                    </a:lnTo>
                    <a:lnTo>
                      <a:pt x="2566" y="5866"/>
                    </a:lnTo>
                    <a:lnTo>
                      <a:pt x="7982" y="1450"/>
                    </a:lnTo>
                    <a:lnTo>
                      <a:pt x="7982" y="284"/>
                    </a:lnTo>
                    <a:cubicBezTo>
                      <a:pt x="7982" y="121"/>
                      <a:pt x="7849" y="0"/>
                      <a:pt x="7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945;p66">
                <a:extLst>
                  <a:ext uri="{FF2B5EF4-FFF2-40B4-BE49-F238E27FC236}">
                    <a16:creationId xmlns:a16="http://schemas.microsoft.com/office/drawing/2014/main" id="{20C5FE17-5218-4914-862B-CF559D516997}"/>
                  </a:ext>
                </a:extLst>
              </p:cNvPr>
              <p:cNvSpPr/>
              <p:nvPr/>
            </p:nvSpPr>
            <p:spPr>
              <a:xfrm>
                <a:off x="5150185" y="3482932"/>
                <a:ext cx="273184" cy="157422"/>
              </a:xfrm>
              <a:custGeom>
                <a:avLst/>
                <a:gdLst/>
                <a:ahLst/>
                <a:cxnLst/>
                <a:rect l="l" t="t" r="r" b="b"/>
                <a:pathLst>
                  <a:path w="10223" h="5891" extrusionOk="0">
                    <a:moveTo>
                      <a:pt x="7515" y="0"/>
                    </a:moveTo>
                    <a:lnTo>
                      <a:pt x="0" y="4332"/>
                    </a:lnTo>
                    <a:lnTo>
                      <a:pt x="2708" y="5890"/>
                    </a:lnTo>
                    <a:lnTo>
                      <a:pt x="10223" y="1558"/>
                    </a:lnTo>
                    <a:lnTo>
                      <a:pt x="7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946;p66">
                <a:extLst>
                  <a:ext uri="{FF2B5EF4-FFF2-40B4-BE49-F238E27FC236}">
                    <a16:creationId xmlns:a16="http://schemas.microsoft.com/office/drawing/2014/main" id="{B7AE3267-FF3C-4E67-B695-F6A65BBE5677}"/>
                  </a:ext>
                </a:extLst>
              </p:cNvPr>
              <p:cNvSpPr/>
              <p:nvPr/>
            </p:nvSpPr>
            <p:spPr>
              <a:xfrm>
                <a:off x="5127925" y="3464360"/>
                <a:ext cx="310355" cy="526193"/>
              </a:xfrm>
              <a:custGeom>
                <a:avLst/>
                <a:gdLst/>
                <a:ahLst/>
                <a:cxnLst/>
                <a:rect l="l" t="t" r="r" b="b"/>
                <a:pathLst>
                  <a:path w="11614" h="19691" extrusionOk="0">
                    <a:moveTo>
                      <a:pt x="8083" y="0"/>
                    </a:moveTo>
                    <a:cubicBezTo>
                      <a:pt x="8041" y="0"/>
                      <a:pt x="7999" y="11"/>
                      <a:pt x="7956" y="37"/>
                    </a:cubicBezTo>
                    <a:lnTo>
                      <a:pt x="0" y="4611"/>
                    </a:lnTo>
                    <a:lnTo>
                      <a:pt x="0" y="17974"/>
                    </a:lnTo>
                    <a:lnTo>
                      <a:pt x="2983" y="16258"/>
                    </a:lnTo>
                    <a:lnTo>
                      <a:pt x="2983" y="19690"/>
                    </a:lnTo>
                    <a:lnTo>
                      <a:pt x="11114" y="15008"/>
                    </a:lnTo>
                    <a:cubicBezTo>
                      <a:pt x="11264" y="14925"/>
                      <a:pt x="11356" y="14758"/>
                      <a:pt x="11356" y="14583"/>
                    </a:cubicBezTo>
                    <a:lnTo>
                      <a:pt x="11614" y="1987"/>
                    </a:lnTo>
                    <a:cubicBezTo>
                      <a:pt x="11614" y="1987"/>
                      <a:pt x="11372" y="1862"/>
                      <a:pt x="11256" y="1787"/>
                    </a:cubicBezTo>
                    <a:cubicBezTo>
                      <a:pt x="11198" y="1750"/>
                      <a:pt x="11126" y="1723"/>
                      <a:pt x="11054" y="1723"/>
                    </a:cubicBezTo>
                    <a:cubicBezTo>
                      <a:pt x="11012" y="1723"/>
                      <a:pt x="10970" y="1732"/>
                      <a:pt x="10931" y="1753"/>
                    </a:cubicBezTo>
                    <a:lnTo>
                      <a:pt x="3399" y="6094"/>
                    </a:lnTo>
                    <a:lnTo>
                      <a:pt x="833" y="4619"/>
                    </a:lnTo>
                    <a:lnTo>
                      <a:pt x="8390" y="270"/>
                    </a:lnTo>
                    <a:cubicBezTo>
                      <a:pt x="8435" y="243"/>
                      <a:pt x="8484" y="230"/>
                      <a:pt x="8531" y="230"/>
                    </a:cubicBezTo>
                    <a:cubicBezTo>
                      <a:pt x="8569" y="230"/>
                      <a:pt x="8606" y="239"/>
                      <a:pt x="8640" y="254"/>
                    </a:cubicBezTo>
                    <a:lnTo>
                      <a:pt x="8640" y="245"/>
                    </a:lnTo>
                    <a:cubicBezTo>
                      <a:pt x="8640" y="245"/>
                      <a:pt x="8373" y="120"/>
                      <a:pt x="8273" y="62"/>
                    </a:cubicBezTo>
                    <a:cubicBezTo>
                      <a:pt x="8212" y="27"/>
                      <a:pt x="8148" y="0"/>
                      <a:pt x="80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47;p66">
                <a:extLst>
                  <a:ext uri="{FF2B5EF4-FFF2-40B4-BE49-F238E27FC236}">
                    <a16:creationId xmlns:a16="http://schemas.microsoft.com/office/drawing/2014/main" id="{27DFC715-0437-4C6F-B81D-F8FF1F67681C}"/>
                  </a:ext>
                </a:extLst>
              </p:cNvPr>
              <p:cNvSpPr/>
              <p:nvPr/>
            </p:nvSpPr>
            <p:spPr>
              <a:xfrm>
                <a:off x="5127925" y="3587791"/>
                <a:ext cx="90857" cy="409202"/>
              </a:xfrm>
              <a:custGeom>
                <a:avLst/>
                <a:gdLst/>
                <a:ahLst/>
                <a:cxnLst/>
                <a:rect l="l" t="t" r="r" b="b"/>
                <a:pathLst>
                  <a:path w="3400" h="15313" extrusionOk="0">
                    <a:moveTo>
                      <a:pt x="0" y="0"/>
                    </a:moveTo>
                    <a:lnTo>
                      <a:pt x="0" y="13355"/>
                    </a:lnTo>
                    <a:lnTo>
                      <a:pt x="3399" y="15313"/>
                    </a:lnTo>
                    <a:lnTo>
                      <a:pt x="3399" y="195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48;p66">
                <a:extLst>
                  <a:ext uri="{FF2B5EF4-FFF2-40B4-BE49-F238E27FC236}">
                    <a16:creationId xmlns:a16="http://schemas.microsoft.com/office/drawing/2014/main" id="{D1648DD9-389F-4F39-A25B-BCACF000C494}"/>
                  </a:ext>
                </a:extLst>
              </p:cNvPr>
              <p:cNvSpPr/>
              <p:nvPr/>
            </p:nvSpPr>
            <p:spPr>
              <a:xfrm>
                <a:off x="5136369" y="3618949"/>
                <a:ext cx="70173" cy="67715"/>
              </a:xfrm>
              <a:custGeom>
                <a:avLst/>
                <a:gdLst/>
                <a:ahLst/>
                <a:cxnLst/>
                <a:rect l="l" t="t" r="r" b="b"/>
                <a:pathLst>
                  <a:path w="2626" h="2534" extrusionOk="0">
                    <a:moveTo>
                      <a:pt x="1" y="1"/>
                    </a:moveTo>
                    <a:lnTo>
                      <a:pt x="1" y="1025"/>
                    </a:lnTo>
                    <a:lnTo>
                      <a:pt x="2625" y="2533"/>
                    </a:lnTo>
                    <a:lnTo>
                      <a:pt x="2625" y="150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49;p66">
                <a:extLst>
                  <a:ext uri="{FF2B5EF4-FFF2-40B4-BE49-F238E27FC236}">
                    <a16:creationId xmlns:a16="http://schemas.microsoft.com/office/drawing/2014/main" id="{5B786C9B-D28B-491B-BDD8-CF5A78B494CE}"/>
                  </a:ext>
                </a:extLst>
              </p:cNvPr>
              <p:cNvSpPr/>
              <p:nvPr/>
            </p:nvSpPr>
            <p:spPr>
              <a:xfrm>
                <a:off x="5136369" y="3655024"/>
                <a:ext cx="70173" cy="49891"/>
              </a:xfrm>
              <a:custGeom>
                <a:avLst/>
                <a:gdLst/>
                <a:ahLst/>
                <a:cxnLst/>
                <a:rect l="l" t="t" r="r" b="b"/>
                <a:pathLst>
                  <a:path w="2626" h="1867" extrusionOk="0">
                    <a:moveTo>
                      <a:pt x="1" y="0"/>
                    </a:moveTo>
                    <a:lnTo>
                      <a:pt x="1" y="358"/>
                    </a:lnTo>
                    <a:lnTo>
                      <a:pt x="2625" y="1866"/>
                    </a:lnTo>
                    <a:lnTo>
                      <a:pt x="2625" y="150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50;p66">
                <a:extLst>
                  <a:ext uri="{FF2B5EF4-FFF2-40B4-BE49-F238E27FC236}">
                    <a16:creationId xmlns:a16="http://schemas.microsoft.com/office/drawing/2014/main" id="{A1E33E19-7855-48DA-8F91-23EB51F83875}"/>
                  </a:ext>
                </a:extLst>
              </p:cNvPr>
              <p:cNvSpPr/>
              <p:nvPr/>
            </p:nvSpPr>
            <p:spPr>
              <a:xfrm>
                <a:off x="5136369" y="3672607"/>
                <a:ext cx="70173" cy="49891"/>
              </a:xfrm>
              <a:custGeom>
                <a:avLst/>
                <a:gdLst/>
                <a:ahLst/>
                <a:cxnLst/>
                <a:rect l="l" t="t" r="r" b="b"/>
                <a:pathLst>
                  <a:path w="2626" h="1867" extrusionOk="0">
                    <a:moveTo>
                      <a:pt x="1" y="0"/>
                    </a:moveTo>
                    <a:lnTo>
                      <a:pt x="1" y="359"/>
                    </a:lnTo>
                    <a:lnTo>
                      <a:pt x="2625" y="1866"/>
                    </a:lnTo>
                    <a:lnTo>
                      <a:pt x="2625" y="150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51;p66">
                <a:extLst>
                  <a:ext uri="{FF2B5EF4-FFF2-40B4-BE49-F238E27FC236}">
                    <a16:creationId xmlns:a16="http://schemas.microsoft.com/office/drawing/2014/main" id="{1D1D03AA-846B-45D1-89A7-A1AF99069ED6}"/>
                  </a:ext>
                </a:extLst>
              </p:cNvPr>
              <p:cNvSpPr/>
              <p:nvPr/>
            </p:nvSpPr>
            <p:spPr>
              <a:xfrm>
                <a:off x="5136369" y="3910142"/>
                <a:ext cx="70173" cy="49891"/>
              </a:xfrm>
              <a:custGeom>
                <a:avLst/>
                <a:gdLst/>
                <a:ahLst/>
                <a:cxnLst/>
                <a:rect l="l" t="t" r="r" b="b"/>
                <a:pathLst>
                  <a:path w="2626" h="1867" extrusionOk="0">
                    <a:moveTo>
                      <a:pt x="1" y="1"/>
                    </a:moveTo>
                    <a:lnTo>
                      <a:pt x="1" y="359"/>
                    </a:lnTo>
                    <a:lnTo>
                      <a:pt x="2625" y="1867"/>
                    </a:lnTo>
                    <a:lnTo>
                      <a:pt x="2625" y="150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52;p66">
                <a:extLst>
                  <a:ext uri="{FF2B5EF4-FFF2-40B4-BE49-F238E27FC236}">
                    <a16:creationId xmlns:a16="http://schemas.microsoft.com/office/drawing/2014/main" id="{838BCB92-CCF5-45CB-BF78-61141096925E}"/>
                  </a:ext>
                </a:extLst>
              </p:cNvPr>
              <p:cNvSpPr/>
              <p:nvPr/>
            </p:nvSpPr>
            <p:spPr>
              <a:xfrm>
                <a:off x="5218754" y="3516629"/>
                <a:ext cx="223774" cy="480364"/>
              </a:xfrm>
              <a:custGeom>
                <a:avLst/>
                <a:gdLst/>
                <a:ahLst/>
                <a:cxnLst/>
                <a:rect l="l" t="t" r="r" b="b"/>
                <a:pathLst>
                  <a:path w="8374" h="17976" extrusionOk="0">
                    <a:moveTo>
                      <a:pt x="8091" y="1"/>
                    </a:moveTo>
                    <a:cubicBezTo>
                      <a:pt x="8044" y="1"/>
                      <a:pt x="7995" y="13"/>
                      <a:pt x="7948" y="39"/>
                    </a:cubicBezTo>
                    <a:lnTo>
                      <a:pt x="0" y="4621"/>
                    </a:lnTo>
                    <a:lnTo>
                      <a:pt x="0" y="17976"/>
                    </a:lnTo>
                    <a:lnTo>
                      <a:pt x="8131" y="13294"/>
                    </a:lnTo>
                    <a:cubicBezTo>
                      <a:pt x="8281" y="13202"/>
                      <a:pt x="8373" y="13044"/>
                      <a:pt x="8373" y="12869"/>
                    </a:cubicBezTo>
                    <a:lnTo>
                      <a:pt x="8373" y="289"/>
                    </a:lnTo>
                    <a:cubicBezTo>
                      <a:pt x="8373" y="118"/>
                      <a:pt x="8239" y="1"/>
                      <a:pt x="8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53;p66">
                <a:extLst>
                  <a:ext uri="{FF2B5EF4-FFF2-40B4-BE49-F238E27FC236}">
                    <a16:creationId xmlns:a16="http://schemas.microsoft.com/office/drawing/2014/main" id="{A0CAF9E1-797C-4DEF-8202-BD5C29B78B70}"/>
                  </a:ext>
                </a:extLst>
              </p:cNvPr>
              <p:cNvSpPr/>
              <p:nvPr/>
            </p:nvSpPr>
            <p:spPr>
              <a:xfrm>
                <a:off x="5290424" y="3871395"/>
                <a:ext cx="307042" cy="177037"/>
              </a:xfrm>
              <a:custGeom>
                <a:avLst/>
                <a:gdLst/>
                <a:ahLst/>
                <a:cxnLst/>
                <a:rect l="l" t="t" r="r" b="b"/>
                <a:pathLst>
                  <a:path w="11490" h="6625" extrusionOk="0">
                    <a:moveTo>
                      <a:pt x="1" y="4675"/>
                    </a:moveTo>
                    <a:lnTo>
                      <a:pt x="3400" y="6624"/>
                    </a:lnTo>
                    <a:lnTo>
                      <a:pt x="11490" y="1967"/>
                    </a:lnTo>
                    <a:lnTo>
                      <a:pt x="8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954;p66">
                <a:extLst>
                  <a:ext uri="{FF2B5EF4-FFF2-40B4-BE49-F238E27FC236}">
                    <a16:creationId xmlns:a16="http://schemas.microsoft.com/office/drawing/2014/main" id="{FE9B6A21-D218-4611-89B1-1937EDC0C3BA}"/>
                  </a:ext>
                </a:extLst>
              </p:cNvPr>
              <p:cNvSpPr/>
              <p:nvPr/>
            </p:nvSpPr>
            <p:spPr>
              <a:xfrm>
                <a:off x="5312710" y="3496614"/>
                <a:ext cx="213299" cy="156861"/>
              </a:xfrm>
              <a:custGeom>
                <a:avLst/>
                <a:gdLst/>
                <a:ahLst/>
                <a:cxnLst/>
                <a:rect l="l" t="t" r="r" b="b"/>
                <a:pathLst>
                  <a:path w="7982" h="5870" extrusionOk="0">
                    <a:moveTo>
                      <a:pt x="7695" y="1"/>
                    </a:moveTo>
                    <a:cubicBezTo>
                      <a:pt x="7649" y="1"/>
                      <a:pt x="7602" y="13"/>
                      <a:pt x="7556" y="38"/>
                    </a:cubicBezTo>
                    <a:lnTo>
                      <a:pt x="0" y="4395"/>
                    </a:lnTo>
                    <a:lnTo>
                      <a:pt x="2566" y="5870"/>
                    </a:lnTo>
                    <a:lnTo>
                      <a:pt x="7981" y="1454"/>
                    </a:lnTo>
                    <a:lnTo>
                      <a:pt x="7981" y="288"/>
                    </a:lnTo>
                    <a:cubicBezTo>
                      <a:pt x="7981" y="123"/>
                      <a:pt x="7845" y="1"/>
                      <a:pt x="7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955;p66">
                <a:extLst>
                  <a:ext uri="{FF2B5EF4-FFF2-40B4-BE49-F238E27FC236}">
                    <a16:creationId xmlns:a16="http://schemas.microsoft.com/office/drawing/2014/main" id="{5017A62C-A8DA-400F-9B26-AC9DD37B448C}"/>
                  </a:ext>
                </a:extLst>
              </p:cNvPr>
              <p:cNvSpPr/>
              <p:nvPr/>
            </p:nvSpPr>
            <p:spPr>
              <a:xfrm>
                <a:off x="5312710" y="3509200"/>
                <a:ext cx="273184" cy="157422"/>
              </a:xfrm>
              <a:custGeom>
                <a:avLst/>
                <a:gdLst/>
                <a:ahLst/>
                <a:cxnLst/>
                <a:rect l="l" t="t" r="r" b="b"/>
                <a:pathLst>
                  <a:path w="10223" h="5891" extrusionOk="0">
                    <a:moveTo>
                      <a:pt x="7515" y="0"/>
                    </a:moveTo>
                    <a:lnTo>
                      <a:pt x="0" y="4324"/>
                    </a:lnTo>
                    <a:lnTo>
                      <a:pt x="2708" y="5890"/>
                    </a:lnTo>
                    <a:lnTo>
                      <a:pt x="10222" y="1558"/>
                    </a:lnTo>
                    <a:lnTo>
                      <a:pt x="7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956;p66">
                <a:extLst>
                  <a:ext uri="{FF2B5EF4-FFF2-40B4-BE49-F238E27FC236}">
                    <a16:creationId xmlns:a16="http://schemas.microsoft.com/office/drawing/2014/main" id="{3A0C7959-0440-4FEB-8F21-13F3DE8E3360}"/>
                  </a:ext>
                </a:extLst>
              </p:cNvPr>
              <p:cNvSpPr/>
              <p:nvPr/>
            </p:nvSpPr>
            <p:spPr>
              <a:xfrm>
                <a:off x="5290424" y="3490602"/>
                <a:ext cx="310168" cy="526219"/>
              </a:xfrm>
              <a:custGeom>
                <a:avLst/>
                <a:gdLst/>
                <a:ahLst/>
                <a:cxnLst/>
                <a:rect l="l" t="t" r="r" b="b"/>
                <a:pathLst>
                  <a:path w="11607" h="19692" extrusionOk="0">
                    <a:moveTo>
                      <a:pt x="8081" y="1"/>
                    </a:moveTo>
                    <a:cubicBezTo>
                      <a:pt x="8037" y="1"/>
                      <a:pt x="7992" y="11"/>
                      <a:pt x="7949" y="38"/>
                    </a:cubicBezTo>
                    <a:lnTo>
                      <a:pt x="1" y="4612"/>
                    </a:lnTo>
                    <a:lnTo>
                      <a:pt x="1" y="17975"/>
                    </a:lnTo>
                    <a:lnTo>
                      <a:pt x="2983" y="16259"/>
                    </a:lnTo>
                    <a:lnTo>
                      <a:pt x="2983" y="19691"/>
                    </a:lnTo>
                    <a:lnTo>
                      <a:pt x="11106" y="15009"/>
                    </a:lnTo>
                    <a:cubicBezTo>
                      <a:pt x="11265" y="14917"/>
                      <a:pt x="11356" y="14759"/>
                      <a:pt x="11356" y="14584"/>
                    </a:cubicBezTo>
                    <a:lnTo>
                      <a:pt x="11606" y="1988"/>
                    </a:lnTo>
                    <a:cubicBezTo>
                      <a:pt x="11606" y="1988"/>
                      <a:pt x="11373" y="1863"/>
                      <a:pt x="11256" y="1788"/>
                    </a:cubicBezTo>
                    <a:cubicBezTo>
                      <a:pt x="11198" y="1751"/>
                      <a:pt x="11126" y="1720"/>
                      <a:pt x="11054" y="1720"/>
                    </a:cubicBezTo>
                    <a:cubicBezTo>
                      <a:pt x="11012" y="1720"/>
                      <a:pt x="10971" y="1730"/>
                      <a:pt x="10931" y="1754"/>
                    </a:cubicBezTo>
                    <a:lnTo>
                      <a:pt x="3400" y="6095"/>
                    </a:lnTo>
                    <a:lnTo>
                      <a:pt x="834" y="4620"/>
                    </a:lnTo>
                    <a:lnTo>
                      <a:pt x="8390" y="263"/>
                    </a:lnTo>
                    <a:cubicBezTo>
                      <a:pt x="8437" y="240"/>
                      <a:pt x="8484" y="229"/>
                      <a:pt x="8531" y="229"/>
                    </a:cubicBezTo>
                    <a:cubicBezTo>
                      <a:pt x="8568" y="229"/>
                      <a:pt x="8604" y="236"/>
                      <a:pt x="8640" y="246"/>
                    </a:cubicBezTo>
                    <a:cubicBezTo>
                      <a:pt x="8640" y="246"/>
                      <a:pt x="8374" y="121"/>
                      <a:pt x="8265" y="55"/>
                    </a:cubicBezTo>
                    <a:cubicBezTo>
                      <a:pt x="8210" y="25"/>
                      <a:pt x="8146" y="1"/>
                      <a:pt x="80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957;p66">
                <a:extLst>
                  <a:ext uri="{FF2B5EF4-FFF2-40B4-BE49-F238E27FC236}">
                    <a16:creationId xmlns:a16="http://schemas.microsoft.com/office/drawing/2014/main" id="{10EF58FF-617A-4068-875F-278DAD15630F}"/>
                  </a:ext>
                </a:extLst>
              </p:cNvPr>
              <p:cNvSpPr/>
              <p:nvPr/>
            </p:nvSpPr>
            <p:spPr>
              <a:xfrm>
                <a:off x="5290424" y="3614059"/>
                <a:ext cx="90857" cy="409202"/>
              </a:xfrm>
              <a:custGeom>
                <a:avLst/>
                <a:gdLst/>
                <a:ahLst/>
                <a:cxnLst/>
                <a:rect l="l" t="t" r="r" b="b"/>
                <a:pathLst>
                  <a:path w="3400" h="15313" extrusionOk="0">
                    <a:moveTo>
                      <a:pt x="1" y="0"/>
                    </a:moveTo>
                    <a:lnTo>
                      <a:pt x="1" y="13355"/>
                    </a:lnTo>
                    <a:lnTo>
                      <a:pt x="3400" y="15313"/>
                    </a:lnTo>
                    <a:lnTo>
                      <a:pt x="3400" y="195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958;p66">
                <a:extLst>
                  <a:ext uri="{FF2B5EF4-FFF2-40B4-BE49-F238E27FC236}">
                    <a16:creationId xmlns:a16="http://schemas.microsoft.com/office/drawing/2014/main" id="{5DDB3FDA-9F31-403F-B197-CC29F4E7EE68}"/>
                  </a:ext>
                </a:extLst>
              </p:cNvPr>
              <p:cNvSpPr/>
              <p:nvPr/>
            </p:nvSpPr>
            <p:spPr>
              <a:xfrm>
                <a:off x="5298894" y="3645217"/>
                <a:ext cx="69933" cy="67715"/>
              </a:xfrm>
              <a:custGeom>
                <a:avLst/>
                <a:gdLst/>
                <a:ahLst/>
                <a:cxnLst/>
                <a:rect l="l" t="t" r="r" b="b"/>
                <a:pathLst>
                  <a:path w="2617" h="2534" extrusionOk="0">
                    <a:moveTo>
                      <a:pt x="0" y="1"/>
                    </a:moveTo>
                    <a:lnTo>
                      <a:pt x="0" y="1025"/>
                    </a:lnTo>
                    <a:lnTo>
                      <a:pt x="2616" y="2533"/>
                    </a:lnTo>
                    <a:lnTo>
                      <a:pt x="2616" y="150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59;p66">
                <a:extLst>
                  <a:ext uri="{FF2B5EF4-FFF2-40B4-BE49-F238E27FC236}">
                    <a16:creationId xmlns:a16="http://schemas.microsoft.com/office/drawing/2014/main" id="{4EAE851E-EB15-4E96-B176-3CEF98BAF75E}"/>
                  </a:ext>
                </a:extLst>
              </p:cNvPr>
              <p:cNvSpPr/>
              <p:nvPr/>
            </p:nvSpPr>
            <p:spPr>
              <a:xfrm>
                <a:off x="5298894" y="3681292"/>
                <a:ext cx="69933" cy="49677"/>
              </a:xfrm>
              <a:custGeom>
                <a:avLst/>
                <a:gdLst/>
                <a:ahLst/>
                <a:cxnLst/>
                <a:rect l="l" t="t" r="r" b="b"/>
                <a:pathLst>
                  <a:path w="2617" h="1859" extrusionOk="0">
                    <a:moveTo>
                      <a:pt x="0" y="0"/>
                    </a:moveTo>
                    <a:lnTo>
                      <a:pt x="0" y="350"/>
                    </a:lnTo>
                    <a:lnTo>
                      <a:pt x="2616" y="1858"/>
                    </a:lnTo>
                    <a:lnTo>
                      <a:pt x="2616" y="150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960;p66">
                <a:extLst>
                  <a:ext uri="{FF2B5EF4-FFF2-40B4-BE49-F238E27FC236}">
                    <a16:creationId xmlns:a16="http://schemas.microsoft.com/office/drawing/2014/main" id="{89700614-EC07-4B5E-A5B4-05C5CBDD3008}"/>
                  </a:ext>
                </a:extLst>
              </p:cNvPr>
              <p:cNvSpPr/>
              <p:nvPr/>
            </p:nvSpPr>
            <p:spPr>
              <a:xfrm>
                <a:off x="5298894" y="3698875"/>
                <a:ext cx="69933" cy="49677"/>
              </a:xfrm>
              <a:custGeom>
                <a:avLst/>
                <a:gdLst/>
                <a:ahLst/>
                <a:cxnLst/>
                <a:rect l="l" t="t" r="r" b="b"/>
                <a:pathLst>
                  <a:path w="2617" h="1859" extrusionOk="0">
                    <a:moveTo>
                      <a:pt x="0" y="0"/>
                    </a:moveTo>
                    <a:lnTo>
                      <a:pt x="0" y="350"/>
                    </a:lnTo>
                    <a:lnTo>
                      <a:pt x="2616" y="1858"/>
                    </a:lnTo>
                    <a:lnTo>
                      <a:pt x="2616" y="150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961;p66">
                <a:extLst>
                  <a:ext uri="{FF2B5EF4-FFF2-40B4-BE49-F238E27FC236}">
                    <a16:creationId xmlns:a16="http://schemas.microsoft.com/office/drawing/2014/main" id="{F2842E9C-9EDE-43A7-8B7B-AD6EF3DFC92A}"/>
                  </a:ext>
                </a:extLst>
              </p:cNvPr>
              <p:cNvSpPr/>
              <p:nvPr/>
            </p:nvSpPr>
            <p:spPr>
              <a:xfrm>
                <a:off x="5298894" y="3936410"/>
                <a:ext cx="69933" cy="49891"/>
              </a:xfrm>
              <a:custGeom>
                <a:avLst/>
                <a:gdLst/>
                <a:ahLst/>
                <a:cxnLst/>
                <a:rect l="l" t="t" r="r" b="b"/>
                <a:pathLst>
                  <a:path w="2617" h="1867" extrusionOk="0">
                    <a:moveTo>
                      <a:pt x="0" y="1"/>
                    </a:moveTo>
                    <a:lnTo>
                      <a:pt x="0" y="359"/>
                    </a:lnTo>
                    <a:lnTo>
                      <a:pt x="2616" y="1867"/>
                    </a:lnTo>
                    <a:lnTo>
                      <a:pt x="2616" y="150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962;p66">
                <a:extLst>
                  <a:ext uri="{FF2B5EF4-FFF2-40B4-BE49-F238E27FC236}">
                    <a16:creationId xmlns:a16="http://schemas.microsoft.com/office/drawing/2014/main" id="{390FF5F6-CEE0-4056-B698-06367CFA5E29}"/>
                  </a:ext>
                </a:extLst>
              </p:cNvPr>
              <p:cNvSpPr/>
              <p:nvPr/>
            </p:nvSpPr>
            <p:spPr>
              <a:xfrm>
                <a:off x="5381279" y="3542897"/>
                <a:ext cx="223747" cy="480364"/>
              </a:xfrm>
              <a:custGeom>
                <a:avLst/>
                <a:gdLst/>
                <a:ahLst/>
                <a:cxnLst/>
                <a:rect l="l" t="t" r="r" b="b"/>
                <a:pathLst>
                  <a:path w="8373" h="17976" extrusionOk="0">
                    <a:moveTo>
                      <a:pt x="8091" y="1"/>
                    </a:moveTo>
                    <a:cubicBezTo>
                      <a:pt x="8044" y="1"/>
                      <a:pt x="7995" y="13"/>
                      <a:pt x="7948" y="39"/>
                    </a:cubicBezTo>
                    <a:lnTo>
                      <a:pt x="0" y="4613"/>
                    </a:lnTo>
                    <a:lnTo>
                      <a:pt x="0" y="17976"/>
                    </a:lnTo>
                    <a:lnTo>
                      <a:pt x="8131" y="13294"/>
                    </a:lnTo>
                    <a:cubicBezTo>
                      <a:pt x="8281" y="13202"/>
                      <a:pt x="8373" y="13044"/>
                      <a:pt x="8373" y="12869"/>
                    </a:cubicBezTo>
                    <a:lnTo>
                      <a:pt x="8373" y="281"/>
                    </a:lnTo>
                    <a:cubicBezTo>
                      <a:pt x="8373" y="117"/>
                      <a:pt x="8239" y="1"/>
                      <a:pt x="8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963;p66">
                <a:extLst>
                  <a:ext uri="{FF2B5EF4-FFF2-40B4-BE49-F238E27FC236}">
                    <a16:creationId xmlns:a16="http://schemas.microsoft.com/office/drawing/2014/main" id="{FE647F85-0B6A-4979-A743-29891398DA34}"/>
                  </a:ext>
                </a:extLst>
              </p:cNvPr>
              <p:cNvSpPr/>
              <p:nvPr/>
            </p:nvSpPr>
            <p:spPr>
              <a:xfrm>
                <a:off x="5330293" y="3849589"/>
                <a:ext cx="1236290" cy="711326"/>
              </a:xfrm>
              <a:custGeom>
                <a:avLst/>
                <a:gdLst/>
                <a:ahLst/>
                <a:cxnLst/>
                <a:rect l="l" t="t" r="r" b="b"/>
                <a:pathLst>
                  <a:path w="46264" h="26619" extrusionOk="0">
                    <a:moveTo>
                      <a:pt x="0" y="10206"/>
                    </a:moveTo>
                    <a:lnTo>
                      <a:pt x="28593" y="26618"/>
                    </a:lnTo>
                    <a:lnTo>
                      <a:pt x="46263" y="16413"/>
                    </a:lnTo>
                    <a:lnTo>
                      <a:pt x="176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64;p66">
                <a:extLst>
                  <a:ext uri="{FF2B5EF4-FFF2-40B4-BE49-F238E27FC236}">
                    <a16:creationId xmlns:a16="http://schemas.microsoft.com/office/drawing/2014/main" id="{7E7C75CD-65FF-4BB9-8A05-7309636A9571}"/>
                  </a:ext>
                </a:extLst>
              </p:cNvPr>
              <p:cNvSpPr/>
              <p:nvPr/>
            </p:nvSpPr>
            <p:spPr>
              <a:xfrm>
                <a:off x="5330293" y="3807502"/>
                <a:ext cx="1236290" cy="728482"/>
              </a:xfrm>
              <a:custGeom>
                <a:avLst/>
                <a:gdLst/>
                <a:ahLst/>
                <a:cxnLst/>
                <a:rect l="l" t="t" r="r" b="b"/>
                <a:pathLst>
                  <a:path w="46264" h="27261" extrusionOk="0">
                    <a:moveTo>
                      <a:pt x="17671" y="1"/>
                    </a:moveTo>
                    <a:lnTo>
                      <a:pt x="0" y="10215"/>
                    </a:lnTo>
                    <a:lnTo>
                      <a:pt x="0" y="10848"/>
                    </a:lnTo>
                    <a:lnTo>
                      <a:pt x="28593" y="27260"/>
                    </a:lnTo>
                    <a:lnTo>
                      <a:pt x="46263" y="17055"/>
                    </a:lnTo>
                    <a:lnTo>
                      <a:pt x="46263" y="16413"/>
                    </a:lnTo>
                    <a:lnTo>
                      <a:pt x="176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65;p66">
                <a:extLst>
                  <a:ext uri="{FF2B5EF4-FFF2-40B4-BE49-F238E27FC236}">
                    <a16:creationId xmlns:a16="http://schemas.microsoft.com/office/drawing/2014/main" id="{CACC56D7-C2CA-4115-BFBE-575881140A1F}"/>
                  </a:ext>
                </a:extLst>
              </p:cNvPr>
              <p:cNvSpPr/>
              <p:nvPr/>
            </p:nvSpPr>
            <p:spPr>
              <a:xfrm>
                <a:off x="5330293" y="3807502"/>
                <a:ext cx="1236290" cy="711540"/>
              </a:xfrm>
              <a:custGeom>
                <a:avLst/>
                <a:gdLst/>
                <a:ahLst/>
                <a:cxnLst/>
                <a:rect l="l" t="t" r="r" b="b"/>
                <a:pathLst>
                  <a:path w="46264" h="26627" extrusionOk="0">
                    <a:moveTo>
                      <a:pt x="17671" y="1"/>
                    </a:moveTo>
                    <a:lnTo>
                      <a:pt x="0" y="10215"/>
                    </a:lnTo>
                    <a:lnTo>
                      <a:pt x="28593" y="26627"/>
                    </a:lnTo>
                    <a:lnTo>
                      <a:pt x="46263" y="16413"/>
                    </a:lnTo>
                    <a:lnTo>
                      <a:pt x="176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66;p66">
                <a:extLst>
                  <a:ext uri="{FF2B5EF4-FFF2-40B4-BE49-F238E27FC236}">
                    <a16:creationId xmlns:a16="http://schemas.microsoft.com/office/drawing/2014/main" id="{E5AC3E61-4239-4196-BE1B-3F33DF45AF25}"/>
                  </a:ext>
                </a:extLst>
              </p:cNvPr>
              <p:cNvSpPr/>
              <p:nvPr/>
            </p:nvSpPr>
            <p:spPr>
              <a:xfrm>
                <a:off x="5362788" y="3758974"/>
                <a:ext cx="1176618" cy="733800"/>
              </a:xfrm>
              <a:custGeom>
                <a:avLst/>
                <a:gdLst/>
                <a:ahLst/>
                <a:cxnLst/>
                <a:rect l="l" t="t" r="r" b="b"/>
                <a:pathLst>
                  <a:path w="44031" h="27460" extrusionOk="0">
                    <a:moveTo>
                      <a:pt x="16679" y="1"/>
                    </a:moveTo>
                    <a:lnTo>
                      <a:pt x="1" y="9573"/>
                    </a:lnTo>
                    <a:lnTo>
                      <a:pt x="1" y="11756"/>
                    </a:lnTo>
                    <a:lnTo>
                      <a:pt x="27360" y="27460"/>
                    </a:lnTo>
                    <a:lnTo>
                      <a:pt x="44031" y="17888"/>
                    </a:lnTo>
                    <a:lnTo>
                      <a:pt x="44031" y="15713"/>
                    </a:lnTo>
                    <a:cubicBezTo>
                      <a:pt x="38157" y="9765"/>
                      <a:pt x="30609" y="8315"/>
                      <a:pt x="30609" y="8315"/>
                    </a:cubicBezTo>
                    <a:cubicBezTo>
                      <a:pt x="21886" y="617"/>
                      <a:pt x="16679" y="1"/>
                      <a:pt x="16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67;p66">
                <a:extLst>
                  <a:ext uri="{FF2B5EF4-FFF2-40B4-BE49-F238E27FC236}">
                    <a16:creationId xmlns:a16="http://schemas.microsoft.com/office/drawing/2014/main" id="{EC6FB242-3077-4FA2-9499-07B2D2F769AE}"/>
                  </a:ext>
                </a:extLst>
              </p:cNvPr>
              <p:cNvSpPr/>
              <p:nvPr/>
            </p:nvSpPr>
            <p:spPr>
              <a:xfrm>
                <a:off x="5362788" y="4014787"/>
                <a:ext cx="731128" cy="477985"/>
              </a:xfrm>
              <a:custGeom>
                <a:avLst/>
                <a:gdLst/>
                <a:ahLst/>
                <a:cxnLst/>
                <a:rect l="l" t="t" r="r" b="b"/>
                <a:pathLst>
                  <a:path w="27360" h="17887" extrusionOk="0">
                    <a:moveTo>
                      <a:pt x="1" y="0"/>
                    </a:moveTo>
                    <a:lnTo>
                      <a:pt x="1" y="2183"/>
                    </a:lnTo>
                    <a:lnTo>
                      <a:pt x="27360" y="17887"/>
                    </a:lnTo>
                    <a:lnTo>
                      <a:pt x="27360" y="15713"/>
                    </a:lnTo>
                    <a:cubicBezTo>
                      <a:pt x="21478" y="9764"/>
                      <a:pt x="13939" y="8323"/>
                      <a:pt x="13939" y="8323"/>
                    </a:cubicBezTo>
                    <a:cubicBezTo>
                      <a:pt x="5216" y="617"/>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68;p66">
                <a:extLst>
                  <a:ext uri="{FF2B5EF4-FFF2-40B4-BE49-F238E27FC236}">
                    <a16:creationId xmlns:a16="http://schemas.microsoft.com/office/drawing/2014/main" id="{70C64AA6-0D9F-4315-95DD-5B83654CD45A}"/>
                  </a:ext>
                </a:extLst>
              </p:cNvPr>
              <p:cNvSpPr/>
              <p:nvPr/>
            </p:nvSpPr>
            <p:spPr>
              <a:xfrm>
                <a:off x="6093911" y="4178862"/>
                <a:ext cx="445491" cy="313909"/>
              </a:xfrm>
              <a:custGeom>
                <a:avLst/>
                <a:gdLst/>
                <a:ahLst/>
                <a:cxnLst/>
                <a:rect l="l" t="t" r="r" b="b"/>
                <a:pathLst>
                  <a:path w="16671" h="11747" extrusionOk="0">
                    <a:moveTo>
                      <a:pt x="16671" y="0"/>
                    </a:moveTo>
                    <a:lnTo>
                      <a:pt x="0" y="9573"/>
                    </a:lnTo>
                    <a:lnTo>
                      <a:pt x="0" y="11747"/>
                    </a:lnTo>
                    <a:lnTo>
                      <a:pt x="16671" y="2175"/>
                    </a:lnTo>
                    <a:lnTo>
                      <a:pt x="16671" y="0"/>
                    </a:ln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69;p66">
                <a:extLst>
                  <a:ext uri="{FF2B5EF4-FFF2-40B4-BE49-F238E27FC236}">
                    <a16:creationId xmlns:a16="http://schemas.microsoft.com/office/drawing/2014/main" id="{9555E410-F97C-4365-AA55-BE6DCBD93C12}"/>
                  </a:ext>
                </a:extLst>
              </p:cNvPr>
              <p:cNvSpPr/>
              <p:nvPr/>
            </p:nvSpPr>
            <p:spPr>
              <a:xfrm>
                <a:off x="5735243" y="3980128"/>
                <a:ext cx="773216" cy="343224"/>
              </a:xfrm>
              <a:custGeom>
                <a:avLst/>
                <a:gdLst/>
                <a:ahLst/>
                <a:cxnLst/>
                <a:rect l="l" t="t" r="r" b="b"/>
                <a:pathLst>
                  <a:path w="28935" h="12844" extrusionOk="0">
                    <a:moveTo>
                      <a:pt x="17715" y="1"/>
                    </a:moveTo>
                    <a:cubicBezTo>
                      <a:pt x="17052" y="1"/>
                      <a:pt x="16671" y="39"/>
                      <a:pt x="16671" y="39"/>
                    </a:cubicBezTo>
                    <a:lnTo>
                      <a:pt x="1" y="9620"/>
                    </a:lnTo>
                    <a:cubicBezTo>
                      <a:pt x="1" y="9620"/>
                      <a:pt x="392" y="9579"/>
                      <a:pt x="1072" y="9579"/>
                    </a:cubicBezTo>
                    <a:cubicBezTo>
                      <a:pt x="2417" y="9579"/>
                      <a:pt x="4894" y="9737"/>
                      <a:pt x="7715" y="10678"/>
                    </a:cubicBezTo>
                    <a:cubicBezTo>
                      <a:pt x="8365" y="10895"/>
                      <a:pt x="9023" y="11144"/>
                      <a:pt x="9698" y="11453"/>
                    </a:cubicBezTo>
                    <a:cubicBezTo>
                      <a:pt x="10548" y="11828"/>
                      <a:pt x="11406" y="12286"/>
                      <a:pt x="12264" y="12844"/>
                    </a:cubicBezTo>
                    <a:lnTo>
                      <a:pt x="28935" y="3272"/>
                    </a:lnTo>
                    <a:cubicBezTo>
                      <a:pt x="24404" y="360"/>
                      <a:pt x="19741" y="1"/>
                      <a:pt x="177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70;p66">
                <a:extLst>
                  <a:ext uri="{FF2B5EF4-FFF2-40B4-BE49-F238E27FC236}">
                    <a16:creationId xmlns:a16="http://schemas.microsoft.com/office/drawing/2014/main" id="{BEA89C42-468A-4436-81F3-DA2B2690D188}"/>
                  </a:ext>
                </a:extLst>
              </p:cNvPr>
              <p:cNvSpPr/>
              <p:nvPr/>
            </p:nvSpPr>
            <p:spPr>
              <a:xfrm>
                <a:off x="6160690" y="3999421"/>
                <a:ext cx="295016" cy="85298"/>
              </a:xfrm>
              <a:custGeom>
                <a:avLst/>
                <a:gdLst/>
                <a:ahLst/>
                <a:cxnLst/>
                <a:rect l="l" t="t" r="r" b="b"/>
                <a:pathLst>
                  <a:path w="11040" h="3192" extrusionOk="0">
                    <a:moveTo>
                      <a:pt x="0" y="392"/>
                    </a:moveTo>
                    <a:cubicBezTo>
                      <a:pt x="1767" y="367"/>
                      <a:pt x="6215" y="608"/>
                      <a:pt x="10648" y="3191"/>
                    </a:cubicBezTo>
                    <a:lnTo>
                      <a:pt x="10648" y="3191"/>
                    </a:lnTo>
                    <a:lnTo>
                      <a:pt x="11039" y="2966"/>
                    </a:lnTo>
                    <a:cubicBezTo>
                      <a:pt x="6965" y="525"/>
                      <a:pt x="2833" y="59"/>
                      <a:pt x="683" y="0"/>
                    </a:cubicBezTo>
                    <a:lnTo>
                      <a:pt x="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71;p66">
                <a:extLst>
                  <a:ext uri="{FF2B5EF4-FFF2-40B4-BE49-F238E27FC236}">
                    <a16:creationId xmlns:a16="http://schemas.microsoft.com/office/drawing/2014/main" id="{28CD5A4C-6CF5-4D37-B60E-9B1994745065}"/>
                  </a:ext>
                </a:extLst>
              </p:cNvPr>
              <p:cNvSpPr/>
              <p:nvPr/>
            </p:nvSpPr>
            <p:spPr>
              <a:xfrm>
                <a:off x="6112830" y="4027026"/>
                <a:ext cx="294776" cy="85298"/>
              </a:xfrm>
              <a:custGeom>
                <a:avLst/>
                <a:gdLst/>
                <a:ahLst/>
                <a:cxnLst/>
                <a:rect l="l" t="t" r="r" b="b"/>
                <a:pathLst>
                  <a:path w="11031" h="3192" extrusionOk="0">
                    <a:moveTo>
                      <a:pt x="675" y="0"/>
                    </a:moveTo>
                    <a:lnTo>
                      <a:pt x="0" y="384"/>
                    </a:lnTo>
                    <a:cubicBezTo>
                      <a:pt x="51" y="383"/>
                      <a:pt x="104" y="383"/>
                      <a:pt x="160" y="383"/>
                    </a:cubicBezTo>
                    <a:cubicBezTo>
                      <a:pt x="2023" y="383"/>
                      <a:pt x="6343" y="683"/>
                      <a:pt x="10639" y="3191"/>
                    </a:cubicBezTo>
                    <a:lnTo>
                      <a:pt x="11031" y="2966"/>
                    </a:lnTo>
                    <a:cubicBezTo>
                      <a:pt x="6957" y="517"/>
                      <a:pt x="2824" y="59"/>
                      <a:pt x="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72;p66">
                <a:extLst>
                  <a:ext uri="{FF2B5EF4-FFF2-40B4-BE49-F238E27FC236}">
                    <a16:creationId xmlns:a16="http://schemas.microsoft.com/office/drawing/2014/main" id="{63FBDBB1-EB17-4929-8135-8E6CC07E6290}"/>
                  </a:ext>
                </a:extLst>
              </p:cNvPr>
              <p:cNvSpPr/>
              <p:nvPr/>
            </p:nvSpPr>
            <p:spPr>
              <a:xfrm>
                <a:off x="6064730" y="4054416"/>
                <a:ext cx="295016" cy="85271"/>
              </a:xfrm>
              <a:custGeom>
                <a:avLst/>
                <a:gdLst/>
                <a:ahLst/>
                <a:cxnLst/>
                <a:rect l="l" t="t" r="r" b="b"/>
                <a:pathLst>
                  <a:path w="11040" h="3191" extrusionOk="0">
                    <a:moveTo>
                      <a:pt x="684" y="0"/>
                    </a:moveTo>
                    <a:lnTo>
                      <a:pt x="1" y="392"/>
                    </a:lnTo>
                    <a:cubicBezTo>
                      <a:pt x="72" y="391"/>
                      <a:pt x="149" y="390"/>
                      <a:pt x="229" y="390"/>
                    </a:cubicBezTo>
                    <a:cubicBezTo>
                      <a:pt x="2135" y="390"/>
                      <a:pt x="6403" y="713"/>
                      <a:pt x="10648" y="3191"/>
                    </a:cubicBezTo>
                    <a:lnTo>
                      <a:pt x="11039" y="2966"/>
                    </a:lnTo>
                    <a:cubicBezTo>
                      <a:pt x="6974" y="525"/>
                      <a:pt x="2833" y="58"/>
                      <a:pt x="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73;p66">
                <a:extLst>
                  <a:ext uri="{FF2B5EF4-FFF2-40B4-BE49-F238E27FC236}">
                    <a16:creationId xmlns:a16="http://schemas.microsoft.com/office/drawing/2014/main" id="{2CBB7ACE-A199-40DC-BE9B-F598D68435C2}"/>
                  </a:ext>
                </a:extLst>
              </p:cNvPr>
              <p:cNvSpPr/>
              <p:nvPr/>
            </p:nvSpPr>
            <p:spPr>
              <a:xfrm>
                <a:off x="6017538" y="4081780"/>
                <a:ext cx="294776" cy="85298"/>
              </a:xfrm>
              <a:custGeom>
                <a:avLst/>
                <a:gdLst/>
                <a:ahLst/>
                <a:cxnLst/>
                <a:rect l="l" t="t" r="r" b="b"/>
                <a:pathLst>
                  <a:path w="11031" h="3192" extrusionOk="0">
                    <a:moveTo>
                      <a:pt x="675" y="1"/>
                    </a:moveTo>
                    <a:lnTo>
                      <a:pt x="0" y="384"/>
                    </a:lnTo>
                    <a:cubicBezTo>
                      <a:pt x="51" y="384"/>
                      <a:pt x="105" y="383"/>
                      <a:pt x="160" y="383"/>
                    </a:cubicBezTo>
                    <a:cubicBezTo>
                      <a:pt x="2024" y="383"/>
                      <a:pt x="6343" y="684"/>
                      <a:pt x="10631" y="3192"/>
                    </a:cubicBezTo>
                    <a:lnTo>
                      <a:pt x="11031" y="2967"/>
                    </a:lnTo>
                    <a:cubicBezTo>
                      <a:pt x="6957" y="517"/>
                      <a:pt x="2825" y="51"/>
                      <a:pt x="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74;p66">
                <a:extLst>
                  <a:ext uri="{FF2B5EF4-FFF2-40B4-BE49-F238E27FC236}">
                    <a16:creationId xmlns:a16="http://schemas.microsoft.com/office/drawing/2014/main" id="{ED73D91C-40CC-4B47-8E0E-74977DAA6E97}"/>
                  </a:ext>
                </a:extLst>
              </p:cNvPr>
              <p:cNvSpPr/>
              <p:nvPr/>
            </p:nvSpPr>
            <p:spPr>
              <a:xfrm>
                <a:off x="5969438" y="4109170"/>
                <a:ext cx="294803" cy="85512"/>
              </a:xfrm>
              <a:custGeom>
                <a:avLst/>
                <a:gdLst/>
                <a:ahLst/>
                <a:cxnLst/>
                <a:rect l="l" t="t" r="r" b="b"/>
                <a:pathLst>
                  <a:path w="11032" h="3200" extrusionOk="0">
                    <a:moveTo>
                      <a:pt x="676" y="1"/>
                    </a:moveTo>
                    <a:lnTo>
                      <a:pt x="1" y="392"/>
                    </a:lnTo>
                    <a:cubicBezTo>
                      <a:pt x="52" y="392"/>
                      <a:pt x="106" y="391"/>
                      <a:pt x="161" y="391"/>
                    </a:cubicBezTo>
                    <a:cubicBezTo>
                      <a:pt x="2032" y="391"/>
                      <a:pt x="6344" y="692"/>
                      <a:pt x="10640" y="3200"/>
                    </a:cubicBezTo>
                    <a:lnTo>
                      <a:pt x="11031" y="2975"/>
                    </a:lnTo>
                    <a:cubicBezTo>
                      <a:pt x="6957" y="525"/>
                      <a:pt x="2825" y="59"/>
                      <a:pt x="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75;p66">
                <a:extLst>
                  <a:ext uri="{FF2B5EF4-FFF2-40B4-BE49-F238E27FC236}">
                    <a16:creationId xmlns:a16="http://schemas.microsoft.com/office/drawing/2014/main" id="{E38DD403-84E1-4AC9-BA19-53C4C8EF136E}"/>
                  </a:ext>
                </a:extLst>
              </p:cNvPr>
              <p:cNvSpPr/>
              <p:nvPr/>
            </p:nvSpPr>
            <p:spPr>
              <a:xfrm>
                <a:off x="5918692" y="4138324"/>
                <a:ext cx="294776" cy="85539"/>
              </a:xfrm>
              <a:custGeom>
                <a:avLst/>
                <a:gdLst/>
                <a:ahLst/>
                <a:cxnLst/>
                <a:rect l="l" t="t" r="r" b="b"/>
                <a:pathLst>
                  <a:path w="11031" h="3201" extrusionOk="0">
                    <a:moveTo>
                      <a:pt x="675" y="1"/>
                    </a:moveTo>
                    <a:lnTo>
                      <a:pt x="0" y="392"/>
                    </a:lnTo>
                    <a:cubicBezTo>
                      <a:pt x="70" y="391"/>
                      <a:pt x="144" y="391"/>
                      <a:pt x="223" y="391"/>
                    </a:cubicBezTo>
                    <a:cubicBezTo>
                      <a:pt x="2119" y="391"/>
                      <a:pt x="6391" y="720"/>
                      <a:pt x="10639" y="3200"/>
                    </a:cubicBezTo>
                    <a:lnTo>
                      <a:pt x="11031" y="2975"/>
                    </a:lnTo>
                    <a:cubicBezTo>
                      <a:pt x="6965" y="534"/>
                      <a:pt x="2833" y="59"/>
                      <a:pt x="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76;p66">
                <a:extLst>
                  <a:ext uri="{FF2B5EF4-FFF2-40B4-BE49-F238E27FC236}">
                    <a16:creationId xmlns:a16="http://schemas.microsoft.com/office/drawing/2014/main" id="{14A43680-60CF-436D-9B0D-CAE7E2C4F4CB}"/>
                  </a:ext>
                </a:extLst>
              </p:cNvPr>
              <p:cNvSpPr/>
              <p:nvPr/>
            </p:nvSpPr>
            <p:spPr>
              <a:xfrm>
                <a:off x="5870165" y="4166169"/>
                <a:ext cx="294776" cy="85512"/>
              </a:xfrm>
              <a:custGeom>
                <a:avLst/>
                <a:gdLst/>
                <a:ahLst/>
                <a:cxnLst/>
                <a:rect l="l" t="t" r="r" b="b"/>
                <a:pathLst>
                  <a:path w="11031" h="3200" extrusionOk="0">
                    <a:moveTo>
                      <a:pt x="675" y="0"/>
                    </a:moveTo>
                    <a:lnTo>
                      <a:pt x="0" y="392"/>
                    </a:lnTo>
                    <a:cubicBezTo>
                      <a:pt x="51" y="391"/>
                      <a:pt x="105" y="391"/>
                      <a:pt x="161" y="391"/>
                    </a:cubicBezTo>
                    <a:cubicBezTo>
                      <a:pt x="2032" y="391"/>
                      <a:pt x="6351" y="691"/>
                      <a:pt x="10639" y="3199"/>
                    </a:cubicBezTo>
                    <a:lnTo>
                      <a:pt x="11031" y="2974"/>
                    </a:lnTo>
                    <a:cubicBezTo>
                      <a:pt x="6965" y="533"/>
                      <a:pt x="2833" y="67"/>
                      <a:pt x="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77;p66">
                <a:extLst>
                  <a:ext uri="{FF2B5EF4-FFF2-40B4-BE49-F238E27FC236}">
                    <a16:creationId xmlns:a16="http://schemas.microsoft.com/office/drawing/2014/main" id="{D29E9CD7-55AB-44B2-B5B6-54E4C13A4794}"/>
                  </a:ext>
                </a:extLst>
              </p:cNvPr>
              <p:cNvSpPr/>
              <p:nvPr/>
            </p:nvSpPr>
            <p:spPr>
              <a:xfrm>
                <a:off x="5821851" y="4193987"/>
                <a:ext cx="294776" cy="85298"/>
              </a:xfrm>
              <a:custGeom>
                <a:avLst/>
                <a:gdLst/>
                <a:ahLst/>
                <a:cxnLst/>
                <a:rect l="l" t="t" r="r" b="b"/>
                <a:pathLst>
                  <a:path w="11031" h="3192" extrusionOk="0">
                    <a:moveTo>
                      <a:pt x="675" y="1"/>
                    </a:moveTo>
                    <a:lnTo>
                      <a:pt x="0" y="392"/>
                    </a:lnTo>
                    <a:cubicBezTo>
                      <a:pt x="70" y="391"/>
                      <a:pt x="144" y="391"/>
                      <a:pt x="223" y="391"/>
                    </a:cubicBezTo>
                    <a:cubicBezTo>
                      <a:pt x="2119" y="391"/>
                      <a:pt x="6391" y="719"/>
                      <a:pt x="10639" y="3191"/>
                    </a:cubicBezTo>
                    <a:lnTo>
                      <a:pt x="11031" y="2967"/>
                    </a:lnTo>
                    <a:cubicBezTo>
                      <a:pt x="6965" y="526"/>
                      <a:pt x="2833" y="59"/>
                      <a:pt x="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78;p66">
                <a:extLst>
                  <a:ext uri="{FF2B5EF4-FFF2-40B4-BE49-F238E27FC236}">
                    <a16:creationId xmlns:a16="http://schemas.microsoft.com/office/drawing/2014/main" id="{38541BF9-4EF5-450B-B41D-51BCE7429123}"/>
                  </a:ext>
                </a:extLst>
              </p:cNvPr>
              <p:cNvSpPr/>
              <p:nvPr/>
            </p:nvSpPr>
            <p:spPr>
              <a:xfrm>
                <a:off x="5790452" y="3787246"/>
                <a:ext cx="334860" cy="205737"/>
              </a:xfrm>
              <a:custGeom>
                <a:avLst/>
                <a:gdLst/>
                <a:ahLst/>
                <a:cxnLst/>
                <a:rect l="l" t="t" r="r" b="b"/>
                <a:pathLst>
                  <a:path w="12531" h="7699" extrusionOk="0">
                    <a:moveTo>
                      <a:pt x="492" y="1"/>
                    </a:moveTo>
                    <a:lnTo>
                      <a:pt x="1" y="284"/>
                    </a:lnTo>
                    <a:cubicBezTo>
                      <a:pt x="1792" y="801"/>
                      <a:pt x="6082" y="2492"/>
                      <a:pt x="12164" y="7699"/>
                    </a:cubicBezTo>
                    <a:lnTo>
                      <a:pt x="12531" y="7482"/>
                    </a:lnTo>
                    <a:cubicBezTo>
                      <a:pt x="6682" y="2450"/>
                      <a:pt x="2517"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79;p66">
                <a:extLst>
                  <a:ext uri="{FF2B5EF4-FFF2-40B4-BE49-F238E27FC236}">
                    <a16:creationId xmlns:a16="http://schemas.microsoft.com/office/drawing/2014/main" id="{99DA3E5F-AE31-4C29-8BAA-376B64E4F421}"/>
                  </a:ext>
                </a:extLst>
              </p:cNvPr>
              <p:cNvSpPr/>
              <p:nvPr/>
            </p:nvSpPr>
            <p:spPr>
              <a:xfrm>
                <a:off x="5743046" y="3814423"/>
                <a:ext cx="334619" cy="205950"/>
              </a:xfrm>
              <a:custGeom>
                <a:avLst/>
                <a:gdLst/>
                <a:ahLst/>
                <a:cxnLst/>
                <a:rect l="l" t="t" r="r" b="b"/>
                <a:pathLst>
                  <a:path w="12522" h="7707" extrusionOk="0">
                    <a:moveTo>
                      <a:pt x="492" y="0"/>
                    </a:moveTo>
                    <a:lnTo>
                      <a:pt x="0" y="283"/>
                    </a:lnTo>
                    <a:cubicBezTo>
                      <a:pt x="1800" y="808"/>
                      <a:pt x="6082" y="2508"/>
                      <a:pt x="12155" y="7706"/>
                    </a:cubicBezTo>
                    <a:lnTo>
                      <a:pt x="12522" y="7490"/>
                    </a:lnTo>
                    <a:cubicBezTo>
                      <a:pt x="6690" y="2466"/>
                      <a:pt x="2524" y="650"/>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80;p66">
                <a:extLst>
                  <a:ext uri="{FF2B5EF4-FFF2-40B4-BE49-F238E27FC236}">
                    <a16:creationId xmlns:a16="http://schemas.microsoft.com/office/drawing/2014/main" id="{1E3FAEA9-043F-4F0A-89C3-ADAB38F1A3BB}"/>
                  </a:ext>
                </a:extLst>
              </p:cNvPr>
              <p:cNvSpPr/>
              <p:nvPr/>
            </p:nvSpPr>
            <p:spPr>
              <a:xfrm>
                <a:off x="5694492" y="3842241"/>
                <a:ext cx="334860" cy="205737"/>
              </a:xfrm>
              <a:custGeom>
                <a:avLst/>
                <a:gdLst/>
                <a:ahLst/>
                <a:cxnLst/>
                <a:rect l="l" t="t" r="r" b="b"/>
                <a:pathLst>
                  <a:path w="12531" h="7699" extrusionOk="0">
                    <a:moveTo>
                      <a:pt x="492" y="1"/>
                    </a:moveTo>
                    <a:lnTo>
                      <a:pt x="1" y="284"/>
                    </a:lnTo>
                    <a:cubicBezTo>
                      <a:pt x="1792" y="809"/>
                      <a:pt x="6074" y="2492"/>
                      <a:pt x="12164" y="7698"/>
                    </a:cubicBezTo>
                    <a:lnTo>
                      <a:pt x="12531" y="7490"/>
                    </a:lnTo>
                    <a:cubicBezTo>
                      <a:pt x="6683" y="2450"/>
                      <a:pt x="2517"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81;p66">
                <a:extLst>
                  <a:ext uri="{FF2B5EF4-FFF2-40B4-BE49-F238E27FC236}">
                    <a16:creationId xmlns:a16="http://schemas.microsoft.com/office/drawing/2014/main" id="{11B90FA0-B5F7-4EE2-A456-28DAAEEC6654}"/>
                  </a:ext>
                </a:extLst>
              </p:cNvPr>
              <p:cNvSpPr/>
              <p:nvPr/>
            </p:nvSpPr>
            <p:spPr>
              <a:xfrm>
                <a:off x="5646632" y="3869845"/>
                <a:ext cx="334860" cy="205737"/>
              </a:xfrm>
              <a:custGeom>
                <a:avLst/>
                <a:gdLst/>
                <a:ahLst/>
                <a:cxnLst/>
                <a:rect l="l" t="t" r="r" b="b"/>
                <a:pathLst>
                  <a:path w="12531" h="7699" extrusionOk="0">
                    <a:moveTo>
                      <a:pt x="492" y="1"/>
                    </a:moveTo>
                    <a:lnTo>
                      <a:pt x="1" y="284"/>
                    </a:lnTo>
                    <a:cubicBezTo>
                      <a:pt x="1800" y="809"/>
                      <a:pt x="6082" y="2492"/>
                      <a:pt x="12156" y="7699"/>
                    </a:cubicBezTo>
                    <a:lnTo>
                      <a:pt x="12531" y="7482"/>
                    </a:lnTo>
                    <a:cubicBezTo>
                      <a:pt x="6691" y="2450"/>
                      <a:pt x="2525"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82;p66">
                <a:extLst>
                  <a:ext uri="{FF2B5EF4-FFF2-40B4-BE49-F238E27FC236}">
                    <a16:creationId xmlns:a16="http://schemas.microsoft.com/office/drawing/2014/main" id="{19BD6BA8-8709-41FE-960D-481D619C86CD}"/>
                  </a:ext>
                </a:extLst>
              </p:cNvPr>
              <p:cNvSpPr/>
              <p:nvPr/>
            </p:nvSpPr>
            <p:spPr>
              <a:xfrm>
                <a:off x="5598559" y="3897449"/>
                <a:ext cx="334860" cy="205737"/>
              </a:xfrm>
              <a:custGeom>
                <a:avLst/>
                <a:gdLst/>
                <a:ahLst/>
                <a:cxnLst/>
                <a:rect l="l" t="t" r="r" b="b"/>
                <a:pathLst>
                  <a:path w="12531" h="7699" extrusionOk="0">
                    <a:moveTo>
                      <a:pt x="492" y="1"/>
                    </a:moveTo>
                    <a:lnTo>
                      <a:pt x="0" y="284"/>
                    </a:lnTo>
                    <a:cubicBezTo>
                      <a:pt x="1800" y="809"/>
                      <a:pt x="6082" y="2492"/>
                      <a:pt x="12155" y="7699"/>
                    </a:cubicBezTo>
                    <a:lnTo>
                      <a:pt x="12530" y="7490"/>
                    </a:lnTo>
                    <a:cubicBezTo>
                      <a:pt x="6682" y="2458"/>
                      <a:pt x="2516" y="642"/>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83;p66">
                <a:extLst>
                  <a:ext uri="{FF2B5EF4-FFF2-40B4-BE49-F238E27FC236}">
                    <a16:creationId xmlns:a16="http://schemas.microsoft.com/office/drawing/2014/main" id="{3B8719E6-8FBE-4819-9020-386F39B14D3B}"/>
                  </a:ext>
                </a:extLst>
              </p:cNvPr>
              <p:cNvSpPr/>
              <p:nvPr/>
            </p:nvSpPr>
            <p:spPr>
              <a:xfrm>
                <a:off x="5550699" y="3924839"/>
                <a:ext cx="334860" cy="205950"/>
              </a:xfrm>
              <a:custGeom>
                <a:avLst/>
                <a:gdLst/>
                <a:ahLst/>
                <a:cxnLst/>
                <a:rect l="l" t="t" r="r" b="b"/>
                <a:pathLst>
                  <a:path w="12531" h="7707" extrusionOk="0">
                    <a:moveTo>
                      <a:pt x="492" y="0"/>
                    </a:moveTo>
                    <a:lnTo>
                      <a:pt x="0" y="284"/>
                    </a:lnTo>
                    <a:cubicBezTo>
                      <a:pt x="1800" y="809"/>
                      <a:pt x="6082" y="2500"/>
                      <a:pt x="12155" y="7707"/>
                    </a:cubicBezTo>
                    <a:lnTo>
                      <a:pt x="12530" y="7490"/>
                    </a:lnTo>
                    <a:cubicBezTo>
                      <a:pt x="6690" y="2458"/>
                      <a:pt x="2524" y="642"/>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84;p66">
                <a:extLst>
                  <a:ext uri="{FF2B5EF4-FFF2-40B4-BE49-F238E27FC236}">
                    <a16:creationId xmlns:a16="http://schemas.microsoft.com/office/drawing/2014/main" id="{95ADAF76-E780-4165-95DB-6462338DEECD}"/>
                  </a:ext>
                </a:extLst>
              </p:cNvPr>
              <p:cNvSpPr/>
              <p:nvPr/>
            </p:nvSpPr>
            <p:spPr>
              <a:xfrm>
                <a:off x="5502599" y="3952444"/>
                <a:ext cx="334860" cy="205950"/>
              </a:xfrm>
              <a:custGeom>
                <a:avLst/>
                <a:gdLst/>
                <a:ahLst/>
                <a:cxnLst/>
                <a:rect l="l" t="t" r="r" b="b"/>
                <a:pathLst>
                  <a:path w="12531" h="7707" extrusionOk="0">
                    <a:moveTo>
                      <a:pt x="492" y="0"/>
                    </a:moveTo>
                    <a:lnTo>
                      <a:pt x="0" y="284"/>
                    </a:lnTo>
                    <a:cubicBezTo>
                      <a:pt x="1800" y="809"/>
                      <a:pt x="6082" y="2491"/>
                      <a:pt x="12156" y="7707"/>
                    </a:cubicBezTo>
                    <a:lnTo>
                      <a:pt x="12531" y="7490"/>
                    </a:lnTo>
                    <a:cubicBezTo>
                      <a:pt x="6690" y="2458"/>
                      <a:pt x="2525" y="642"/>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85;p66">
                <a:extLst>
                  <a:ext uri="{FF2B5EF4-FFF2-40B4-BE49-F238E27FC236}">
                    <a16:creationId xmlns:a16="http://schemas.microsoft.com/office/drawing/2014/main" id="{5879BCDA-EF10-481C-BCB3-F41F5AFE52BC}"/>
                  </a:ext>
                </a:extLst>
              </p:cNvPr>
              <p:cNvSpPr/>
              <p:nvPr/>
            </p:nvSpPr>
            <p:spPr>
              <a:xfrm>
                <a:off x="5454499" y="3980048"/>
                <a:ext cx="334646" cy="205950"/>
              </a:xfrm>
              <a:custGeom>
                <a:avLst/>
                <a:gdLst/>
                <a:ahLst/>
                <a:cxnLst/>
                <a:rect l="l" t="t" r="r" b="b"/>
                <a:pathLst>
                  <a:path w="12523" h="7707" extrusionOk="0">
                    <a:moveTo>
                      <a:pt x="492" y="0"/>
                    </a:moveTo>
                    <a:lnTo>
                      <a:pt x="1" y="284"/>
                    </a:lnTo>
                    <a:cubicBezTo>
                      <a:pt x="1800" y="809"/>
                      <a:pt x="6083" y="2500"/>
                      <a:pt x="12156" y="7707"/>
                    </a:cubicBezTo>
                    <a:lnTo>
                      <a:pt x="12523" y="7490"/>
                    </a:lnTo>
                    <a:cubicBezTo>
                      <a:pt x="6683" y="2458"/>
                      <a:pt x="2517" y="650"/>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86;p66">
                <a:extLst>
                  <a:ext uri="{FF2B5EF4-FFF2-40B4-BE49-F238E27FC236}">
                    <a16:creationId xmlns:a16="http://schemas.microsoft.com/office/drawing/2014/main" id="{179CC768-91D2-4072-A16C-C53413F3069A}"/>
                  </a:ext>
                </a:extLst>
              </p:cNvPr>
              <p:cNvSpPr/>
              <p:nvPr/>
            </p:nvSpPr>
            <p:spPr>
              <a:xfrm>
                <a:off x="5802691" y="3891223"/>
                <a:ext cx="291222" cy="171452"/>
              </a:xfrm>
              <a:custGeom>
                <a:avLst/>
                <a:gdLst/>
                <a:ahLst/>
                <a:cxnLst/>
                <a:rect l="l" t="t" r="r" b="b"/>
                <a:pathLst>
                  <a:path w="10898" h="6416" extrusionOk="0">
                    <a:moveTo>
                      <a:pt x="10082" y="0"/>
                    </a:moveTo>
                    <a:lnTo>
                      <a:pt x="1" y="5782"/>
                    </a:lnTo>
                    <a:lnTo>
                      <a:pt x="676" y="5849"/>
                    </a:lnTo>
                    <a:lnTo>
                      <a:pt x="751" y="6415"/>
                    </a:lnTo>
                    <a:lnTo>
                      <a:pt x="10898" y="592"/>
                    </a:lnTo>
                    <a:lnTo>
                      <a:pt x="100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87;p66">
                <a:extLst>
                  <a:ext uri="{FF2B5EF4-FFF2-40B4-BE49-F238E27FC236}">
                    <a16:creationId xmlns:a16="http://schemas.microsoft.com/office/drawing/2014/main" id="{93AFED46-996E-4B5B-B557-743CC2E2BE33}"/>
                  </a:ext>
                </a:extLst>
              </p:cNvPr>
              <p:cNvSpPr/>
              <p:nvPr/>
            </p:nvSpPr>
            <p:spPr>
              <a:xfrm>
                <a:off x="5547359" y="4049499"/>
                <a:ext cx="99541" cy="52136"/>
              </a:xfrm>
              <a:custGeom>
                <a:avLst/>
                <a:gdLst/>
                <a:ahLst/>
                <a:cxnLst/>
                <a:rect l="l" t="t" r="r" b="b"/>
                <a:pathLst>
                  <a:path w="3725" h="1951" extrusionOk="0">
                    <a:moveTo>
                      <a:pt x="3283" y="1"/>
                    </a:moveTo>
                    <a:lnTo>
                      <a:pt x="0" y="1742"/>
                    </a:lnTo>
                    <a:cubicBezTo>
                      <a:pt x="117" y="1809"/>
                      <a:pt x="242" y="1875"/>
                      <a:pt x="358" y="1950"/>
                    </a:cubicBezTo>
                    <a:cubicBezTo>
                      <a:pt x="1383" y="1642"/>
                      <a:pt x="3216" y="759"/>
                      <a:pt x="3466" y="476"/>
                    </a:cubicBezTo>
                    <a:cubicBezTo>
                      <a:pt x="3724" y="192"/>
                      <a:pt x="3283" y="1"/>
                      <a:pt x="3283" y="1"/>
                    </a:cubicBezTo>
                    <a:close/>
                  </a:path>
                </a:pathLst>
              </a:custGeom>
              <a:solidFill>
                <a:srgbClr val="E6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88;p66">
                <a:extLst>
                  <a:ext uri="{FF2B5EF4-FFF2-40B4-BE49-F238E27FC236}">
                    <a16:creationId xmlns:a16="http://schemas.microsoft.com/office/drawing/2014/main" id="{6FFA51E1-6D01-4754-9C75-18C1AA198CA9}"/>
                  </a:ext>
                </a:extLst>
              </p:cNvPr>
              <p:cNvSpPr/>
              <p:nvPr/>
            </p:nvSpPr>
            <p:spPr>
              <a:xfrm>
                <a:off x="5539770" y="3734042"/>
                <a:ext cx="56812" cy="93849"/>
              </a:xfrm>
              <a:custGeom>
                <a:avLst/>
                <a:gdLst/>
                <a:ahLst/>
                <a:cxnLst/>
                <a:rect l="l" t="t" r="r" b="b"/>
                <a:pathLst>
                  <a:path w="2126" h="3512" extrusionOk="0">
                    <a:moveTo>
                      <a:pt x="384" y="1"/>
                    </a:moveTo>
                    <a:cubicBezTo>
                      <a:pt x="384" y="1"/>
                      <a:pt x="1" y="459"/>
                      <a:pt x="242" y="1209"/>
                    </a:cubicBezTo>
                    <a:cubicBezTo>
                      <a:pt x="384" y="1675"/>
                      <a:pt x="517" y="1717"/>
                      <a:pt x="551" y="1958"/>
                    </a:cubicBezTo>
                    <a:cubicBezTo>
                      <a:pt x="592" y="2208"/>
                      <a:pt x="242" y="2667"/>
                      <a:pt x="542" y="3366"/>
                    </a:cubicBezTo>
                    <a:cubicBezTo>
                      <a:pt x="587" y="3474"/>
                      <a:pt x="705" y="3512"/>
                      <a:pt x="847" y="3512"/>
                    </a:cubicBezTo>
                    <a:cubicBezTo>
                      <a:pt x="1178" y="3512"/>
                      <a:pt x="1642" y="3308"/>
                      <a:pt x="1642" y="3308"/>
                    </a:cubicBezTo>
                    <a:lnTo>
                      <a:pt x="2125" y="2667"/>
                    </a:lnTo>
                    <a:lnTo>
                      <a:pt x="1642" y="1350"/>
                    </a:lnTo>
                    <a:lnTo>
                      <a:pt x="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89;p66">
                <a:extLst>
                  <a:ext uri="{FF2B5EF4-FFF2-40B4-BE49-F238E27FC236}">
                    <a16:creationId xmlns:a16="http://schemas.microsoft.com/office/drawing/2014/main" id="{5AB114B0-FB7A-4DED-BAE8-492DEDE1C4B5}"/>
                  </a:ext>
                </a:extLst>
              </p:cNvPr>
              <p:cNvSpPr/>
              <p:nvPr/>
            </p:nvSpPr>
            <p:spPr>
              <a:xfrm>
                <a:off x="5552008" y="3782810"/>
                <a:ext cx="32548" cy="38534"/>
              </a:xfrm>
              <a:custGeom>
                <a:avLst/>
                <a:gdLst/>
                <a:ahLst/>
                <a:cxnLst/>
                <a:rect l="l" t="t" r="r" b="b"/>
                <a:pathLst>
                  <a:path w="1218" h="1442" extrusionOk="0">
                    <a:moveTo>
                      <a:pt x="193" y="0"/>
                    </a:moveTo>
                    <a:lnTo>
                      <a:pt x="193" y="0"/>
                    </a:lnTo>
                    <a:cubicBezTo>
                      <a:pt x="168" y="342"/>
                      <a:pt x="318" y="633"/>
                      <a:pt x="318" y="633"/>
                    </a:cubicBezTo>
                    <a:cubicBezTo>
                      <a:pt x="318" y="633"/>
                      <a:pt x="368" y="750"/>
                      <a:pt x="318" y="900"/>
                    </a:cubicBezTo>
                    <a:cubicBezTo>
                      <a:pt x="268" y="1042"/>
                      <a:pt x="1" y="1167"/>
                      <a:pt x="26" y="1383"/>
                    </a:cubicBezTo>
                    <a:cubicBezTo>
                      <a:pt x="31" y="1425"/>
                      <a:pt x="77" y="1441"/>
                      <a:pt x="149" y="1441"/>
                    </a:cubicBezTo>
                    <a:cubicBezTo>
                      <a:pt x="454" y="1441"/>
                      <a:pt x="1217" y="1142"/>
                      <a:pt x="1217" y="1142"/>
                    </a:cubicBezTo>
                    <a:lnTo>
                      <a:pt x="1159" y="492"/>
                    </a:lnTo>
                    <a:lnTo>
                      <a:pt x="1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90;p66">
                <a:extLst>
                  <a:ext uri="{FF2B5EF4-FFF2-40B4-BE49-F238E27FC236}">
                    <a16:creationId xmlns:a16="http://schemas.microsoft.com/office/drawing/2014/main" id="{40D9D076-A767-4399-AF3B-B2515B9E9EB1}"/>
                  </a:ext>
                </a:extLst>
              </p:cNvPr>
              <p:cNvSpPr/>
              <p:nvPr/>
            </p:nvSpPr>
            <p:spPr>
              <a:xfrm>
                <a:off x="5354317" y="4249863"/>
                <a:ext cx="68383" cy="32174"/>
              </a:xfrm>
              <a:custGeom>
                <a:avLst/>
                <a:gdLst/>
                <a:ahLst/>
                <a:cxnLst/>
                <a:rect l="l" t="t" r="r" b="b"/>
                <a:pathLst>
                  <a:path w="2559" h="1204" extrusionOk="0">
                    <a:moveTo>
                      <a:pt x="2525" y="1"/>
                    </a:moveTo>
                    <a:lnTo>
                      <a:pt x="9" y="784"/>
                    </a:lnTo>
                    <a:cubicBezTo>
                      <a:pt x="9" y="784"/>
                      <a:pt x="1" y="917"/>
                      <a:pt x="26" y="1000"/>
                    </a:cubicBezTo>
                    <a:cubicBezTo>
                      <a:pt x="43" y="1075"/>
                      <a:pt x="184" y="1192"/>
                      <a:pt x="376" y="1200"/>
                    </a:cubicBezTo>
                    <a:cubicBezTo>
                      <a:pt x="406" y="1203"/>
                      <a:pt x="438" y="1204"/>
                      <a:pt x="470" y="1204"/>
                    </a:cubicBezTo>
                    <a:cubicBezTo>
                      <a:pt x="670" y="1204"/>
                      <a:pt x="899" y="1165"/>
                      <a:pt x="992" y="1150"/>
                    </a:cubicBezTo>
                    <a:cubicBezTo>
                      <a:pt x="1109" y="1134"/>
                      <a:pt x="1309" y="1067"/>
                      <a:pt x="1451" y="950"/>
                    </a:cubicBezTo>
                    <a:cubicBezTo>
                      <a:pt x="1601" y="834"/>
                      <a:pt x="1850" y="592"/>
                      <a:pt x="1984" y="484"/>
                    </a:cubicBezTo>
                    <a:cubicBezTo>
                      <a:pt x="2117" y="367"/>
                      <a:pt x="2217" y="342"/>
                      <a:pt x="2350" y="276"/>
                    </a:cubicBezTo>
                    <a:cubicBezTo>
                      <a:pt x="2484" y="201"/>
                      <a:pt x="2542" y="126"/>
                      <a:pt x="2550" y="84"/>
                    </a:cubicBezTo>
                    <a:cubicBezTo>
                      <a:pt x="2559" y="34"/>
                      <a:pt x="2525" y="1"/>
                      <a:pt x="2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91;p66">
                <a:extLst>
                  <a:ext uri="{FF2B5EF4-FFF2-40B4-BE49-F238E27FC236}">
                    <a16:creationId xmlns:a16="http://schemas.microsoft.com/office/drawing/2014/main" id="{7C8E4CCE-51FF-4F26-8418-E88D16A3A9C8}"/>
                  </a:ext>
                </a:extLst>
              </p:cNvPr>
              <p:cNvSpPr/>
              <p:nvPr/>
            </p:nvSpPr>
            <p:spPr>
              <a:xfrm>
                <a:off x="5396191" y="4213147"/>
                <a:ext cx="23836" cy="30517"/>
              </a:xfrm>
              <a:custGeom>
                <a:avLst/>
                <a:gdLst/>
                <a:ahLst/>
                <a:cxnLst/>
                <a:rect l="l" t="t" r="r" b="b"/>
                <a:pathLst>
                  <a:path w="892" h="1142" extrusionOk="0">
                    <a:moveTo>
                      <a:pt x="0" y="0"/>
                    </a:moveTo>
                    <a:lnTo>
                      <a:pt x="0" y="792"/>
                    </a:lnTo>
                    <a:lnTo>
                      <a:pt x="0" y="1141"/>
                    </a:lnTo>
                    <a:lnTo>
                      <a:pt x="675" y="1141"/>
                    </a:lnTo>
                    <a:lnTo>
                      <a:pt x="8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92;p66">
                <a:extLst>
                  <a:ext uri="{FF2B5EF4-FFF2-40B4-BE49-F238E27FC236}">
                    <a16:creationId xmlns:a16="http://schemas.microsoft.com/office/drawing/2014/main" id="{3638A6F7-AA19-4397-8EB8-E0B0AAF116CB}"/>
                  </a:ext>
                </a:extLst>
              </p:cNvPr>
              <p:cNvSpPr/>
              <p:nvPr/>
            </p:nvSpPr>
            <p:spPr>
              <a:xfrm>
                <a:off x="5389724" y="3978712"/>
                <a:ext cx="174338" cy="244083"/>
              </a:xfrm>
              <a:custGeom>
                <a:avLst/>
                <a:gdLst/>
                <a:ahLst/>
                <a:cxnLst/>
                <a:rect l="l" t="t" r="r" b="b"/>
                <a:pathLst>
                  <a:path w="6524" h="9134" extrusionOk="0">
                    <a:moveTo>
                      <a:pt x="6041" y="1"/>
                    </a:moveTo>
                    <a:lnTo>
                      <a:pt x="5824" y="525"/>
                    </a:lnTo>
                    <a:cubicBezTo>
                      <a:pt x="5799" y="600"/>
                      <a:pt x="5732" y="659"/>
                      <a:pt x="5657" y="684"/>
                    </a:cubicBezTo>
                    <a:cubicBezTo>
                      <a:pt x="5008" y="925"/>
                      <a:pt x="1825" y="2000"/>
                      <a:pt x="525" y="2908"/>
                    </a:cubicBezTo>
                    <a:cubicBezTo>
                      <a:pt x="1" y="3266"/>
                      <a:pt x="176" y="7865"/>
                      <a:pt x="217" y="8840"/>
                    </a:cubicBezTo>
                    <a:cubicBezTo>
                      <a:pt x="226" y="8956"/>
                      <a:pt x="309" y="9065"/>
                      <a:pt x="425" y="9090"/>
                    </a:cubicBezTo>
                    <a:cubicBezTo>
                      <a:pt x="509" y="9114"/>
                      <a:pt x="618" y="9133"/>
                      <a:pt x="741" y="9133"/>
                    </a:cubicBezTo>
                    <a:cubicBezTo>
                      <a:pt x="789" y="9133"/>
                      <a:pt x="840" y="9130"/>
                      <a:pt x="892" y="9123"/>
                    </a:cubicBezTo>
                    <a:cubicBezTo>
                      <a:pt x="909" y="9123"/>
                      <a:pt x="925" y="9115"/>
                      <a:pt x="942" y="9115"/>
                    </a:cubicBezTo>
                    <a:cubicBezTo>
                      <a:pt x="1034" y="9090"/>
                      <a:pt x="1109" y="9023"/>
                      <a:pt x="1134" y="8931"/>
                    </a:cubicBezTo>
                    <a:cubicBezTo>
                      <a:pt x="1292" y="8298"/>
                      <a:pt x="1933" y="5616"/>
                      <a:pt x="1808" y="4191"/>
                    </a:cubicBezTo>
                    <a:lnTo>
                      <a:pt x="1808" y="4191"/>
                    </a:lnTo>
                    <a:cubicBezTo>
                      <a:pt x="1808" y="4191"/>
                      <a:pt x="1914" y="4201"/>
                      <a:pt x="2101" y="4201"/>
                    </a:cubicBezTo>
                    <a:cubicBezTo>
                      <a:pt x="2433" y="4201"/>
                      <a:pt x="3021" y="4170"/>
                      <a:pt x="3725" y="3999"/>
                    </a:cubicBezTo>
                    <a:cubicBezTo>
                      <a:pt x="3941" y="3949"/>
                      <a:pt x="4166" y="3883"/>
                      <a:pt x="4399" y="3808"/>
                    </a:cubicBezTo>
                    <a:cubicBezTo>
                      <a:pt x="5816" y="3308"/>
                      <a:pt x="6524" y="1375"/>
                      <a:pt x="6524" y="1375"/>
                    </a:cubicBezTo>
                    <a:lnTo>
                      <a:pt x="60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93;p66">
                <a:extLst>
                  <a:ext uri="{FF2B5EF4-FFF2-40B4-BE49-F238E27FC236}">
                    <a16:creationId xmlns:a16="http://schemas.microsoft.com/office/drawing/2014/main" id="{EEED9A5C-0205-4D32-B53F-98C0D6326406}"/>
                  </a:ext>
                </a:extLst>
              </p:cNvPr>
              <p:cNvSpPr/>
              <p:nvPr/>
            </p:nvSpPr>
            <p:spPr>
              <a:xfrm>
                <a:off x="5413560" y="4056420"/>
                <a:ext cx="85940" cy="166107"/>
              </a:xfrm>
              <a:custGeom>
                <a:avLst/>
                <a:gdLst/>
                <a:ahLst/>
                <a:cxnLst/>
                <a:rect l="l" t="t" r="r" b="b"/>
                <a:pathLst>
                  <a:path w="3216" h="6216" extrusionOk="0">
                    <a:moveTo>
                      <a:pt x="3216" y="0"/>
                    </a:moveTo>
                    <a:lnTo>
                      <a:pt x="3216" y="0"/>
                    </a:lnTo>
                    <a:cubicBezTo>
                      <a:pt x="3176" y="16"/>
                      <a:pt x="1944" y="764"/>
                      <a:pt x="697" y="764"/>
                    </a:cubicBezTo>
                    <a:cubicBezTo>
                      <a:pt x="634" y="764"/>
                      <a:pt x="571" y="762"/>
                      <a:pt x="508" y="758"/>
                    </a:cubicBezTo>
                    <a:lnTo>
                      <a:pt x="508" y="758"/>
                    </a:lnTo>
                    <a:cubicBezTo>
                      <a:pt x="508" y="758"/>
                      <a:pt x="608" y="4082"/>
                      <a:pt x="0" y="6215"/>
                    </a:cubicBezTo>
                    <a:cubicBezTo>
                      <a:pt x="17" y="6215"/>
                      <a:pt x="33" y="6207"/>
                      <a:pt x="50" y="6207"/>
                    </a:cubicBezTo>
                    <a:cubicBezTo>
                      <a:pt x="142" y="6182"/>
                      <a:pt x="217" y="6115"/>
                      <a:pt x="242" y="6023"/>
                    </a:cubicBezTo>
                    <a:cubicBezTo>
                      <a:pt x="400" y="5390"/>
                      <a:pt x="1041" y="2708"/>
                      <a:pt x="916" y="1283"/>
                    </a:cubicBezTo>
                    <a:lnTo>
                      <a:pt x="916" y="1283"/>
                    </a:lnTo>
                    <a:cubicBezTo>
                      <a:pt x="916" y="1283"/>
                      <a:pt x="1022" y="1293"/>
                      <a:pt x="1209" y="1293"/>
                    </a:cubicBezTo>
                    <a:cubicBezTo>
                      <a:pt x="1541" y="1293"/>
                      <a:pt x="2129" y="1262"/>
                      <a:pt x="2833" y="1091"/>
                    </a:cubicBezTo>
                    <a:lnTo>
                      <a:pt x="3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94;p66">
                <a:extLst>
                  <a:ext uri="{FF2B5EF4-FFF2-40B4-BE49-F238E27FC236}">
                    <a16:creationId xmlns:a16="http://schemas.microsoft.com/office/drawing/2014/main" id="{7E80809C-9551-45C5-B5A9-C67D69079930}"/>
                  </a:ext>
                </a:extLst>
              </p:cNvPr>
              <p:cNvSpPr/>
              <p:nvPr/>
            </p:nvSpPr>
            <p:spPr>
              <a:xfrm>
                <a:off x="5517296" y="4209138"/>
                <a:ext cx="29208" cy="44974"/>
              </a:xfrm>
              <a:custGeom>
                <a:avLst/>
                <a:gdLst/>
                <a:ahLst/>
                <a:cxnLst/>
                <a:rect l="l" t="t" r="r" b="b"/>
                <a:pathLst>
                  <a:path w="1093" h="1683" extrusionOk="0">
                    <a:moveTo>
                      <a:pt x="642" y="0"/>
                    </a:moveTo>
                    <a:lnTo>
                      <a:pt x="0" y="717"/>
                    </a:lnTo>
                    <a:lnTo>
                      <a:pt x="300" y="1366"/>
                    </a:lnTo>
                    <a:cubicBezTo>
                      <a:pt x="300" y="1366"/>
                      <a:pt x="651" y="1682"/>
                      <a:pt x="871" y="1682"/>
                    </a:cubicBezTo>
                    <a:cubicBezTo>
                      <a:pt x="1007" y="1682"/>
                      <a:pt x="1093" y="1562"/>
                      <a:pt x="1017" y="1175"/>
                    </a:cubicBezTo>
                    <a:lnTo>
                      <a:pt x="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95;p66">
                <a:extLst>
                  <a:ext uri="{FF2B5EF4-FFF2-40B4-BE49-F238E27FC236}">
                    <a16:creationId xmlns:a16="http://schemas.microsoft.com/office/drawing/2014/main" id="{32D11AE2-A306-4A1A-9EA0-66624BFD3750}"/>
                  </a:ext>
                </a:extLst>
              </p:cNvPr>
              <p:cNvSpPr/>
              <p:nvPr/>
            </p:nvSpPr>
            <p:spPr>
              <a:xfrm>
                <a:off x="5453831" y="3978712"/>
                <a:ext cx="193952" cy="255601"/>
              </a:xfrm>
              <a:custGeom>
                <a:avLst/>
                <a:gdLst/>
                <a:ahLst/>
                <a:cxnLst/>
                <a:rect l="l" t="t" r="r" b="b"/>
                <a:pathLst>
                  <a:path w="7258" h="9565" extrusionOk="0">
                    <a:moveTo>
                      <a:pt x="3642" y="1"/>
                    </a:moveTo>
                    <a:lnTo>
                      <a:pt x="3600" y="1950"/>
                    </a:lnTo>
                    <a:cubicBezTo>
                      <a:pt x="3600" y="1950"/>
                      <a:pt x="876" y="3175"/>
                      <a:pt x="68" y="4024"/>
                    </a:cubicBezTo>
                    <a:cubicBezTo>
                      <a:pt x="59" y="4041"/>
                      <a:pt x="43" y="4074"/>
                      <a:pt x="34" y="4116"/>
                    </a:cubicBezTo>
                    <a:cubicBezTo>
                      <a:pt x="1" y="4216"/>
                      <a:pt x="18" y="4358"/>
                      <a:pt x="34" y="4441"/>
                    </a:cubicBezTo>
                    <a:cubicBezTo>
                      <a:pt x="184" y="5182"/>
                      <a:pt x="1959" y="8656"/>
                      <a:pt x="2334" y="9381"/>
                    </a:cubicBezTo>
                    <a:cubicBezTo>
                      <a:pt x="2384" y="9490"/>
                      <a:pt x="2492" y="9565"/>
                      <a:pt x="2617" y="9565"/>
                    </a:cubicBezTo>
                    <a:cubicBezTo>
                      <a:pt x="2792" y="9565"/>
                      <a:pt x="2959" y="9456"/>
                      <a:pt x="3067" y="9365"/>
                    </a:cubicBezTo>
                    <a:cubicBezTo>
                      <a:pt x="3083" y="9348"/>
                      <a:pt x="3100" y="9331"/>
                      <a:pt x="3117" y="9315"/>
                    </a:cubicBezTo>
                    <a:cubicBezTo>
                      <a:pt x="3183" y="9231"/>
                      <a:pt x="3208" y="9123"/>
                      <a:pt x="3183" y="9015"/>
                    </a:cubicBezTo>
                    <a:cubicBezTo>
                      <a:pt x="3058" y="8348"/>
                      <a:pt x="2684" y="6307"/>
                      <a:pt x="2367" y="5516"/>
                    </a:cubicBezTo>
                    <a:cubicBezTo>
                      <a:pt x="2284" y="5316"/>
                      <a:pt x="2209" y="5132"/>
                      <a:pt x="2142" y="4974"/>
                    </a:cubicBezTo>
                    <a:cubicBezTo>
                      <a:pt x="3950" y="4516"/>
                      <a:pt x="5458" y="3791"/>
                      <a:pt x="6166" y="3383"/>
                    </a:cubicBezTo>
                    <a:cubicBezTo>
                      <a:pt x="6974" y="2933"/>
                      <a:pt x="7157" y="2267"/>
                      <a:pt x="7216" y="1667"/>
                    </a:cubicBezTo>
                    <a:cubicBezTo>
                      <a:pt x="7257" y="1167"/>
                      <a:pt x="7099" y="392"/>
                      <a:pt x="7099" y="392"/>
                    </a:cubicBezTo>
                    <a:lnTo>
                      <a:pt x="6633" y="334"/>
                    </a:lnTo>
                    <a:lnTo>
                      <a:pt x="36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96;p66">
                <a:extLst>
                  <a:ext uri="{FF2B5EF4-FFF2-40B4-BE49-F238E27FC236}">
                    <a16:creationId xmlns:a16="http://schemas.microsoft.com/office/drawing/2014/main" id="{9FB43BF4-3B03-4F33-8E73-BF5800AC4724}"/>
                  </a:ext>
                </a:extLst>
              </p:cNvPr>
              <p:cNvSpPr/>
              <p:nvPr/>
            </p:nvSpPr>
            <p:spPr>
              <a:xfrm>
                <a:off x="5493460" y="3987610"/>
                <a:ext cx="154322" cy="240021"/>
              </a:xfrm>
              <a:custGeom>
                <a:avLst/>
                <a:gdLst/>
                <a:ahLst/>
                <a:cxnLst/>
                <a:rect l="l" t="t" r="r" b="b"/>
                <a:pathLst>
                  <a:path w="5775" h="8982" extrusionOk="0">
                    <a:moveTo>
                      <a:pt x="5150" y="1"/>
                    </a:moveTo>
                    <a:cubicBezTo>
                      <a:pt x="5141" y="17"/>
                      <a:pt x="5133" y="26"/>
                      <a:pt x="5133" y="26"/>
                    </a:cubicBezTo>
                    <a:cubicBezTo>
                      <a:pt x="5133" y="26"/>
                      <a:pt x="5524" y="1125"/>
                      <a:pt x="5133" y="1867"/>
                    </a:cubicBezTo>
                    <a:cubicBezTo>
                      <a:pt x="4741" y="2617"/>
                      <a:pt x="3383" y="3233"/>
                      <a:pt x="2134" y="3650"/>
                    </a:cubicBezTo>
                    <a:cubicBezTo>
                      <a:pt x="884" y="4066"/>
                      <a:pt x="1" y="4300"/>
                      <a:pt x="1" y="4300"/>
                    </a:cubicBezTo>
                    <a:cubicBezTo>
                      <a:pt x="1" y="4300"/>
                      <a:pt x="726" y="5341"/>
                      <a:pt x="892" y="6207"/>
                    </a:cubicBezTo>
                    <a:cubicBezTo>
                      <a:pt x="1034" y="6957"/>
                      <a:pt x="1451" y="8323"/>
                      <a:pt x="1634" y="8982"/>
                    </a:cubicBezTo>
                    <a:cubicBezTo>
                      <a:pt x="1700" y="8898"/>
                      <a:pt x="1725" y="8790"/>
                      <a:pt x="1700" y="8682"/>
                    </a:cubicBezTo>
                    <a:cubicBezTo>
                      <a:pt x="1575" y="8015"/>
                      <a:pt x="1201" y="5974"/>
                      <a:pt x="884" y="5183"/>
                    </a:cubicBezTo>
                    <a:cubicBezTo>
                      <a:pt x="801" y="4983"/>
                      <a:pt x="726" y="4799"/>
                      <a:pt x="659" y="4641"/>
                    </a:cubicBezTo>
                    <a:cubicBezTo>
                      <a:pt x="2467" y="4183"/>
                      <a:pt x="3975" y="3458"/>
                      <a:pt x="4683" y="3050"/>
                    </a:cubicBezTo>
                    <a:cubicBezTo>
                      <a:pt x="5491" y="2600"/>
                      <a:pt x="5674" y="1934"/>
                      <a:pt x="5733" y="1334"/>
                    </a:cubicBezTo>
                    <a:cubicBezTo>
                      <a:pt x="5774" y="834"/>
                      <a:pt x="5616" y="59"/>
                      <a:pt x="5616" y="59"/>
                    </a:cubicBezTo>
                    <a:lnTo>
                      <a:pt x="5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97;p66">
                <a:extLst>
                  <a:ext uri="{FF2B5EF4-FFF2-40B4-BE49-F238E27FC236}">
                    <a16:creationId xmlns:a16="http://schemas.microsoft.com/office/drawing/2014/main" id="{CE003B1B-4213-4A30-AAEA-FD103851BCEB}"/>
                  </a:ext>
                </a:extLst>
              </p:cNvPr>
              <p:cNvSpPr/>
              <p:nvPr/>
            </p:nvSpPr>
            <p:spPr>
              <a:xfrm>
                <a:off x="5354317" y="4229447"/>
                <a:ext cx="69933" cy="50719"/>
              </a:xfrm>
              <a:custGeom>
                <a:avLst/>
                <a:gdLst/>
                <a:ahLst/>
                <a:cxnLst/>
                <a:rect l="l" t="t" r="r" b="b"/>
                <a:pathLst>
                  <a:path w="2617" h="1898" extrusionOk="0">
                    <a:moveTo>
                      <a:pt x="1578" y="1"/>
                    </a:moveTo>
                    <a:cubicBezTo>
                      <a:pt x="1552" y="1"/>
                      <a:pt x="1533" y="5"/>
                      <a:pt x="1526" y="15"/>
                    </a:cubicBezTo>
                    <a:cubicBezTo>
                      <a:pt x="1467" y="98"/>
                      <a:pt x="1417" y="282"/>
                      <a:pt x="1242" y="440"/>
                    </a:cubicBezTo>
                    <a:cubicBezTo>
                      <a:pt x="1076" y="606"/>
                      <a:pt x="817" y="898"/>
                      <a:pt x="567" y="1015"/>
                    </a:cubicBezTo>
                    <a:cubicBezTo>
                      <a:pt x="326" y="1131"/>
                      <a:pt x="118" y="1231"/>
                      <a:pt x="51" y="1365"/>
                    </a:cubicBezTo>
                    <a:cubicBezTo>
                      <a:pt x="26" y="1423"/>
                      <a:pt x="1" y="1506"/>
                      <a:pt x="1" y="1590"/>
                    </a:cubicBezTo>
                    <a:cubicBezTo>
                      <a:pt x="9" y="1689"/>
                      <a:pt x="59" y="1789"/>
                      <a:pt x="184" y="1848"/>
                    </a:cubicBezTo>
                    <a:cubicBezTo>
                      <a:pt x="261" y="1883"/>
                      <a:pt x="366" y="1897"/>
                      <a:pt x="481" y="1897"/>
                    </a:cubicBezTo>
                    <a:cubicBezTo>
                      <a:pt x="715" y="1897"/>
                      <a:pt x="991" y="1840"/>
                      <a:pt x="1159" y="1789"/>
                    </a:cubicBezTo>
                    <a:cubicBezTo>
                      <a:pt x="1401" y="1714"/>
                      <a:pt x="1709" y="1306"/>
                      <a:pt x="2009" y="1140"/>
                    </a:cubicBezTo>
                    <a:cubicBezTo>
                      <a:pt x="2317" y="965"/>
                      <a:pt x="2392" y="948"/>
                      <a:pt x="2500" y="848"/>
                    </a:cubicBezTo>
                    <a:cubicBezTo>
                      <a:pt x="2617" y="740"/>
                      <a:pt x="2567" y="157"/>
                      <a:pt x="2334" y="57"/>
                    </a:cubicBezTo>
                    <a:cubicBezTo>
                      <a:pt x="2334" y="57"/>
                      <a:pt x="2294" y="382"/>
                      <a:pt x="1990" y="382"/>
                    </a:cubicBezTo>
                    <a:cubicBezTo>
                      <a:pt x="1982" y="382"/>
                      <a:pt x="1975" y="382"/>
                      <a:pt x="1967" y="382"/>
                    </a:cubicBezTo>
                    <a:cubicBezTo>
                      <a:pt x="1942" y="382"/>
                      <a:pt x="1925" y="373"/>
                      <a:pt x="1909" y="357"/>
                    </a:cubicBezTo>
                    <a:cubicBezTo>
                      <a:pt x="1892" y="332"/>
                      <a:pt x="1892" y="307"/>
                      <a:pt x="1900" y="273"/>
                    </a:cubicBezTo>
                    <a:cubicBezTo>
                      <a:pt x="1917" y="248"/>
                      <a:pt x="1934" y="223"/>
                      <a:pt x="1892" y="157"/>
                    </a:cubicBezTo>
                    <a:cubicBezTo>
                      <a:pt x="1828" y="54"/>
                      <a:pt x="1665"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98;p66">
                <a:extLst>
                  <a:ext uri="{FF2B5EF4-FFF2-40B4-BE49-F238E27FC236}">
                    <a16:creationId xmlns:a16="http://schemas.microsoft.com/office/drawing/2014/main" id="{616ECFB5-B5D9-4F82-8A07-C5E09B23A49F}"/>
                  </a:ext>
                </a:extLst>
              </p:cNvPr>
              <p:cNvSpPr/>
              <p:nvPr/>
            </p:nvSpPr>
            <p:spPr>
              <a:xfrm>
                <a:off x="5499927" y="4253203"/>
                <a:ext cx="56785" cy="44787"/>
              </a:xfrm>
              <a:custGeom>
                <a:avLst/>
                <a:gdLst/>
                <a:ahLst/>
                <a:cxnLst/>
                <a:rect l="l" t="t" r="r" b="b"/>
                <a:pathLst>
                  <a:path w="2125" h="1676" extrusionOk="0">
                    <a:moveTo>
                      <a:pt x="2042" y="1"/>
                    </a:moveTo>
                    <a:lnTo>
                      <a:pt x="684" y="959"/>
                    </a:lnTo>
                    <a:lnTo>
                      <a:pt x="1" y="1342"/>
                    </a:lnTo>
                    <a:cubicBezTo>
                      <a:pt x="1" y="1342"/>
                      <a:pt x="17" y="1525"/>
                      <a:pt x="267" y="1617"/>
                    </a:cubicBezTo>
                    <a:cubicBezTo>
                      <a:pt x="388" y="1660"/>
                      <a:pt x="489" y="1675"/>
                      <a:pt x="578" y="1675"/>
                    </a:cubicBezTo>
                    <a:cubicBezTo>
                      <a:pt x="678" y="1675"/>
                      <a:pt x="762" y="1656"/>
                      <a:pt x="842" y="1634"/>
                    </a:cubicBezTo>
                    <a:cubicBezTo>
                      <a:pt x="992" y="1592"/>
                      <a:pt x="1333" y="1484"/>
                      <a:pt x="1483" y="1292"/>
                    </a:cubicBezTo>
                    <a:cubicBezTo>
                      <a:pt x="1625" y="1109"/>
                      <a:pt x="1792" y="751"/>
                      <a:pt x="1825" y="684"/>
                    </a:cubicBezTo>
                    <a:cubicBezTo>
                      <a:pt x="1867" y="617"/>
                      <a:pt x="1892" y="576"/>
                      <a:pt x="1892" y="576"/>
                    </a:cubicBezTo>
                    <a:cubicBezTo>
                      <a:pt x="1992" y="492"/>
                      <a:pt x="2125" y="217"/>
                      <a:pt x="2125" y="159"/>
                    </a:cubicBezTo>
                    <a:cubicBezTo>
                      <a:pt x="2125" y="84"/>
                      <a:pt x="2042" y="1"/>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99;p66">
                <a:extLst>
                  <a:ext uri="{FF2B5EF4-FFF2-40B4-BE49-F238E27FC236}">
                    <a16:creationId xmlns:a16="http://schemas.microsoft.com/office/drawing/2014/main" id="{9A6C9653-F0E9-49F0-BC2D-3BDAECA2AEE3}"/>
                  </a:ext>
                </a:extLst>
              </p:cNvPr>
              <p:cNvSpPr/>
              <p:nvPr/>
            </p:nvSpPr>
            <p:spPr>
              <a:xfrm>
                <a:off x="5499472" y="4240403"/>
                <a:ext cx="56358" cy="56037"/>
              </a:xfrm>
              <a:custGeom>
                <a:avLst/>
                <a:gdLst/>
                <a:ahLst/>
                <a:cxnLst/>
                <a:rect l="l" t="t" r="r" b="b"/>
                <a:pathLst>
                  <a:path w="2109" h="2097" extrusionOk="0">
                    <a:moveTo>
                      <a:pt x="1711" y="0"/>
                    </a:moveTo>
                    <a:cubicBezTo>
                      <a:pt x="1694" y="0"/>
                      <a:pt x="1684" y="5"/>
                      <a:pt x="1684" y="5"/>
                    </a:cubicBezTo>
                    <a:cubicBezTo>
                      <a:pt x="1717" y="163"/>
                      <a:pt x="1459" y="388"/>
                      <a:pt x="1409" y="405"/>
                    </a:cubicBezTo>
                    <a:cubicBezTo>
                      <a:pt x="1392" y="413"/>
                      <a:pt x="1375" y="413"/>
                      <a:pt x="1367" y="413"/>
                    </a:cubicBezTo>
                    <a:cubicBezTo>
                      <a:pt x="1325" y="413"/>
                      <a:pt x="1300" y="396"/>
                      <a:pt x="1300" y="355"/>
                    </a:cubicBezTo>
                    <a:cubicBezTo>
                      <a:pt x="1300" y="305"/>
                      <a:pt x="1317" y="280"/>
                      <a:pt x="1259" y="221"/>
                    </a:cubicBezTo>
                    <a:cubicBezTo>
                      <a:pt x="1192" y="171"/>
                      <a:pt x="1092" y="138"/>
                      <a:pt x="992" y="138"/>
                    </a:cubicBezTo>
                    <a:cubicBezTo>
                      <a:pt x="988" y="138"/>
                      <a:pt x="984" y="138"/>
                      <a:pt x="980" y="138"/>
                    </a:cubicBezTo>
                    <a:cubicBezTo>
                      <a:pt x="889" y="138"/>
                      <a:pt x="859" y="224"/>
                      <a:pt x="851" y="271"/>
                    </a:cubicBezTo>
                    <a:cubicBezTo>
                      <a:pt x="817" y="496"/>
                      <a:pt x="742" y="1046"/>
                      <a:pt x="567" y="1138"/>
                    </a:cubicBezTo>
                    <a:cubicBezTo>
                      <a:pt x="401" y="1213"/>
                      <a:pt x="18" y="1421"/>
                      <a:pt x="1" y="1696"/>
                    </a:cubicBezTo>
                    <a:cubicBezTo>
                      <a:pt x="1" y="1713"/>
                      <a:pt x="1" y="1729"/>
                      <a:pt x="1" y="1738"/>
                    </a:cubicBezTo>
                    <a:cubicBezTo>
                      <a:pt x="14" y="1947"/>
                      <a:pt x="296" y="2096"/>
                      <a:pt x="563" y="2096"/>
                    </a:cubicBezTo>
                    <a:cubicBezTo>
                      <a:pt x="625" y="2096"/>
                      <a:pt x="686" y="2088"/>
                      <a:pt x="742" y="2071"/>
                    </a:cubicBezTo>
                    <a:cubicBezTo>
                      <a:pt x="992" y="2004"/>
                      <a:pt x="1234" y="1904"/>
                      <a:pt x="1359" y="1813"/>
                    </a:cubicBezTo>
                    <a:cubicBezTo>
                      <a:pt x="1467" y="1729"/>
                      <a:pt x="1659" y="1413"/>
                      <a:pt x="1850" y="1030"/>
                    </a:cubicBezTo>
                    <a:cubicBezTo>
                      <a:pt x="2017" y="846"/>
                      <a:pt x="2109" y="638"/>
                      <a:pt x="2100" y="580"/>
                    </a:cubicBezTo>
                    <a:cubicBezTo>
                      <a:pt x="2084" y="396"/>
                      <a:pt x="1842" y="113"/>
                      <a:pt x="1792" y="46"/>
                    </a:cubicBezTo>
                    <a:cubicBezTo>
                      <a:pt x="1763" y="8"/>
                      <a:pt x="1732" y="0"/>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000;p66">
                <a:extLst>
                  <a:ext uri="{FF2B5EF4-FFF2-40B4-BE49-F238E27FC236}">
                    <a16:creationId xmlns:a16="http://schemas.microsoft.com/office/drawing/2014/main" id="{295BF49A-6BED-4879-BCDA-EA80A62DFC1D}"/>
                  </a:ext>
                </a:extLst>
              </p:cNvPr>
              <p:cNvSpPr/>
              <p:nvPr/>
            </p:nvSpPr>
            <p:spPr>
              <a:xfrm>
                <a:off x="5472322" y="3810628"/>
                <a:ext cx="110898" cy="186443"/>
              </a:xfrm>
              <a:custGeom>
                <a:avLst/>
                <a:gdLst/>
                <a:ahLst/>
                <a:cxnLst/>
                <a:rect l="l" t="t" r="r" b="b"/>
                <a:pathLst>
                  <a:path w="4150" h="6977" extrusionOk="0">
                    <a:moveTo>
                      <a:pt x="3500" y="1"/>
                    </a:moveTo>
                    <a:cubicBezTo>
                      <a:pt x="3316" y="42"/>
                      <a:pt x="3150" y="92"/>
                      <a:pt x="3025" y="167"/>
                    </a:cubicBezTo>
                    <a:cubicBezTo>
                      <a:pt x="3016" y="167"/>
                      <a:pt x="3000" y="176"/>
                      <a:pt x="2991" y="184"/>
                    </a:cubicBezTo>
                    <a:cubicBezTo>
                      <a:pt x="2925" y="234"/>
                      <a:pt x="2866" y="300"/>
                      <a:pt x="2800" y="367"/>
                    </a:cubicBezTo>
                    <a:cubicBezTo>
                      <a:pt x="2658" y="534"/>
                      <a:pt x="2533" y="759"/>
                      <a:pt x="2450" y="1059"/>
                    </a:cubicBezTo>
                    <a:lnTo>
                      <a:pt x="2450" y="1067"/>
                    </a:lnTo>
                    <a:cubicBezTo>
                      <a:pt x="2441" y="1075"/>
                      <a:pt x="2441" y="1084"/>
                      <a:pt x="2433" y="1092"/>
                    </a:cubicBezTo>
                    <a:cubicBezTo>
                      <a:pt x="2233" y="1875"/>
                      <a:pt x="2108" y="3200"/>
                      <a:pt x="2067" y="3641"/>
                    </a:cubicBezTo>
                    <a:cubicBezTo>
                      <a:pt x="1967" y="3758"/>
                      <a:pt x="1825" y="3941"/>
                      <a:pt x="1633" y="4224"/>
                    </a:cubicBezTo>
                    <a:cubicBezTo>
                      <a:pt x="1233" y="4816"/>
                      <a:pt x="217" y="6349"/>
                      <a:pt x="42" y="6615"/>
                    </a:cubicBezTo>
                    <a:cubicBezTo>
                      <a:pt x="42" y="6615"/>
                      <a:pt x="34" y="6624"/>
                      <a:pt x="34" y="6624"/>
                    </a:cubicBezTo>
                    <a:cubicBezTo>
                      <a:pt x="34" y="6624"/>
                      <a:pt x="34" y="6632"/>
                      <a:pt x="34" y="6632"/>
                    </a:cubicBezTo>
                    <a:cubicBezTo>
                      <a:pt x="25" y="6649"/>
                      <a:pt x="0" y="6690"/>
                      <a:pt x="9" y="6740"/>
                    </a:cubicBezTo>
                    <a:cubicBezTo>
                      <a:pt x="17" y="6774"/>
                      <a:pt x="25" y="6807"/>
                      <a:pt x="42" y="6840"/>
                    </a:cubicBezTo>
                    <a:cubicBezTo>
                      <a:pt x="100" y="6928"/>
                      <a:pt x="197" y="6977"/>
                      <a:pt x="292" y="6977"/>
                    </a:cubicBezTo>
                    <a:cubicBezTo>
                      <a:pt x="306" y="6977"/>
                      <a:pt x="320" y="6976"/>
                      <a:pt x="334" y="6974"/>
                    </a:cubicBezTo>
                    <a:cubicBezTo>
                      <a:pt x="392" y="6965"/>
                      <a:pt x="450" y="6940"/>
                      <a:pt x="500" y="6899"/>
                    </a:cubicBezTo>
                    <a:cubicBezTo>
                      <a:pt x="1025" y="6407"/>
                      <a:pt x="2358" y="5182"/>
                      <a:pt x="2866" y="4349"/>
                    </a:cubicBezTo>
                    <a:cubicBezTo>
                      <a:pt x="2891" y="4308"/>
                      <a:pt x="2916" y="4266"/>
                      <a:pt x="2941" y="4224"/>
                    </a:cubicBezTo>
                    <a:cubicBezTo>
                      <a:pt x="3008" y="4099"/>
                      <a:pt x="3083" y="3916"/>
                      <a:pt x="3175" y="3708"/>
                    </a:cubicBezTo>
                    <a:cubicBezTo>
                      <a:pt x="3483" y="2941"/>
                      <a:pt x="3849" y="1817"/>
                      <a:pt x="3849" y="1817"/>
                    </a:cubicBezTo>
                    <a:cubicBezTo>
                      <a:pt x="3999" y="1342"/>
                      <a:pt x="4149" y="884"/>
                      <a:pt x="4116" y="642"/>
                    </a:cubicBezTo>
                    <a:cubicBezTo>
                      <a:pt x="4083" y="384"/>
                      <a:pt x="3966" y="209"/>
                      <a:pt x="3816" y="101"/>
                    </a:cubicBezTo>
                    <a:cubicBezTo>
                      <a:pt x="3716" y="42"/>
                      <a:pt x="3608" y="9"/>
                      <a:pt x="3500" y="1"/>
                    </a:cubicBezTo>
                    <a:close/>
                  </a:path>
                </a:pathLst>
              </a:custGeom>
              <a:solidFill>
                <a:srgbClr val="E4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001;p66">
                <a:extLst>
                  <a:ext uri="{FF2B5EF4-FFF2-40B4-BE49-F238E27FC236}">
                    <a16:creationId xmlns:a16="http://schemas.microsoft.com/office/drawing/2014/main" id="{713C4F55-DC0B-4160-B4D4-350C342329C1}"/>
                  </a:ext>
                </a:extLst>
              </p:cNvPr>
              <p:cNvSpPr/>
              <p:nvPr/>
            </p:nvSpPr>
            <p:spPr>
              <a:xfrm>
                <a:off x="5472322" y="3839114"/>
                <a:ext cx="65470" cy="151650"/>
              </a:xfrm>
              <a:custGeom>
                <a:avLst/>
                <a:gdLst/>
                <a:ahLst/>
                <a:cxnLst/>
                <a:rect l="l" t="t" r="r" b="b"/>
                <a:pathLst>
                  <a:path w="2450" h="5675" extrusionOk="0">
                    <a:moveTo>
                      <a:pt x="2450" y="1"/>
                    </a:moveTo>
                    <a:lnTo>
                      <a:pt x="2450" y="1"/>
                    </a:lnTo>
                    <a:cubicBezTo>
                      <a:pt x="2441" y="9"/>
                      <a:pt x="2441" y="18"/>
                      <a:pt x="2433" y="26"/>
                    </a:cubicBezTo>
                    <a:cubicBezTo>
                      <a:pt x="2233" y="809"/>
                      <a:pt x="2108" y="2134"/>
                      <a:pt x="2067" y="2575"/>
                    </a:cubicBezTo>
                    <a:cubicBezTo>
                      <a:pt x="1967" y="2692"/>
                      <a:pt x="1825" y="2875"/>
                      <a:pt x="1633" y="3158"/>
                    </a:cubicBezTo>
                    <a:cubicBezTo>
                      <a:pt x="1233" y="3750"/>
                      <a:pt x="217" y="5283"/>
                      <a:pt x="42" y="5549"/>
                    </a:cubicBezTo>
                    <a:cubicBezTo>
                      <a:pt x="42" y="5549"/>
                      <a:pt x="34" y="5558"/>
                      <a:pt x="34" y="5558"/>
                    </a:cubicBezTo>
                    <a:cubicBezTo>
                      <a:pt x="34" y="5558"/>
                      <a:pt x="34" y="5566"/>
                      <a:pt x="34" y="5566"/>
                    </a:cubicBezTo>
                    <a:cubicBezTo>
                      <a:pt x="25" y="5583"/>
                      <a:pt x="0" y="5624"/>
                      <a:pt x="9" y="5674"/>
                    </a:cubicBezTo>
                    <a:cubicBezTo>
                      <a:pt x="200" y="5349"/>
                      <a:pt x="2200" y="2617"/>
                      <a:pt x="2200" y="2617"/>
                    </a:cubicBezTo>
                    <a:cubicBezTo>
                      <a:pt x="2208" y="1784"/>
                      <a:pt x="2433" y="109"/>
                      <a:pt x="2450" y="1"/>
                    </a:cubicBezTo>
                    <a:close/>
                  </a:path>
                </a:pathLst>
              </a:custGeom>
              <a:solidFill>
                <a:srgbClr val="E7E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002;p66">
                <a:extLst>
                  <a:ext uri="{FF2B5EF4-FFF2-40B4-BE49-F238E27FC236}">
                    <a16:creationId xmlns:a16="http://schemas.microsoft.com/office/drawing/2014/main" id="{4C87942A-B8C1-4246-A6F3-1412CED5F377}"/>
                  </a:ext>
                </a:extLst>
              </p:cNvPr>
              <p:cNvSpPr/>
              <p:nvPr/>
            </p:nvSpPr>
            <p:spPr>
              <a:xfrm>
                <a:off x="5481221" y="3887001"/>
                <a:ext cx="75945" cy="109990"/>
              </a:xfrm>
              <a:custGeom>
                <a:avLst/>
                <a:gdLst/>
                <a:ahLst/>
                <a:cxnLst/>
                <a:rect l="l" t="t" r="r" b="b"/>
                <a:pathLst>
                  <a:path w="2842" h="4116" extrusionOk="0">
                    <a:moveTo>
                      <a:pt x="1884" y="0"/>
                    </a:moveTo>
                    <a:cubicBezTo>
                      <a:pt x="1884" y="0"/>
                      <a:pt x="1867" y="200"/>
                      <a:pt x="2092" y="683"/>
                    </a:cubicBezTo>
                    <a:cubicBezTo>
                      <a:pt x="2242" y="1008"/>
                      <a:pt x="2292" y="1066"/>
                      <a:pt x="2317" y="1250"/>
                    </a:cubicBezTo>
                    <a:cubicBezTo>
                      <a:pt x="2350" y="1433"/>
                      <a:pt x="2233" y="1650"/>
                      <a:pt x="2017" y="1941"/>
                    </a:cubicBezTo>
                    <a:cubicBezTo>
                      <a:pt x="1817" y="2208"/>
                      <a:pt x="276" y="3832"/>
                      <a:pt x="1" y="4116"/>
                    </a:cubicBezTo>
                    <a:cubicBezTo>
                      <a:pt x="59" y="4107"/>
                      <a:pt x="117" y="4082"/>
                      <a:pt x="167" y="4041"/>
                    </a:cubicBezTo>
                    <a:cubicBezTo>
                      <a:pt x="717" y="3524"/>
                      <a:pt x="2167" y="2200"/>
                      <a:pt x="2608" y="1366"/>
                    </a:cubicBezTo>
                    <a:cubicBezTo>
                      <a:pt x="2675" y="1241"/>
                      <a:pt x="2750" y="1058"/>
                      <a:pt x="2842" y="850"/>
                    </a:cubicBezTo>
                    <a:cubicBezTo>
                      <a:pt x="2700" y="525"/>
                      <a:pt x="2550" y="192"/>
                      <a:pt x="2517" y="192"/>
                    </a:cubicBezTo>
                    <a:cubicBezTo>
                      <a:pt x="2467" y="183"/>
                      <a:pt x="1884" y="0"/>
                      <a:pt x="1884" y="0"/>
                    </a:cubicBezTo>
                    <a:close/>
                  </a:path>
                </a:pathLst>
              </a:custGeom>
              <a:solidFill>
                <a:srgbClr val="DF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003;p66">
                <a:extLst>
                  <a:ext uri="{FF2B5EF4-FFF2-40B4-BE49-F238E27FC236}">
                    <a16:creationId xmlns:a16="http://schemas.microsoft.com/office/drawing/2014/main" id="{6CD177E9-4BEA-438F-9B85-35EFD583D4E5}"/>
                  </a:ext>
                </a:extLst>
              </p:cNvPr>
              <p:cNvSpPr/>
              <p:nvPr/>
            </p:nvSpPr>
            <p:spPr>
              <a:xfrm>
                <a:off x="5531539" y="3833102"/>
                <a:ext cx="18492" cy="52349"/>
              </a:xfrm>
              <a:custGeom>
                <a:avLst/>
                <a:gdLst/>
                <a:ahLst/>
                <a:cxnLst/>
                <a:rect l="l" t="t" r="r" b="b"/>
                <a:pathLst>
                  <a:path w="692" h="1959" extrusionOk="0">
                    <a:moveTo>
                      <a:pt x="517" y="1"/>
                    </a:moveTo>
                    <a:cubicBezTo>
                      <a:pt x="517" y="1"/>
                      <a:pt x="550" y="493"/>
                      <a:pt x="384" y="826"/>
                    </a:cubicBezTo>
                    <a:cubicBezTo>
                      <a:pt x="217" y="1151"/>
                      <a:pt x="59" y="1467"/>
                      <a:pt x="1" y="1959"/>
                    </a:cubicBezTo>
                    <a:lnTo>
                      <a:pt x="692" y="1151"/>
                    </a:lnTo>
                    <a:lnTo>
                      <a:pt x="517" y="1"/>
                    </a:lnTo>
                    <a:close/>
                  </a:path>
                </a:pathLst>
              </a:custGeom>
              <a:solidFill>
                <a:srgbClr val="DF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004;p66">
                <a:extLst>
                  <a:ext uri="{FF2B5EF4-FFF2-40B4-BE49-F238E27FC236}">
                    <a16:creationId xmlns:a16="http://schemas.microsoft.com/office/drawing/2014/main" id="{857EAADE-553C-4F06-9BAE-A3DD1D559730}"/>
                  </a:ext>
                </a:extLst>
              </p:cNvPr>
              <p:cNvSpPr/>
              <p:nvPr/>
            </p:nvSpPr>
            <p:spPr>
              <a:xfrm>
                <a:off x="5472322" y="3810628"/>
                <a:ext cx="110898" cy="186443"/>
              </a:xfrm>
              <a:custGeom>
                <a:avLst/>
                <a:gdLst/>
                <a:ahLst/>
                <a:cxnLst/>
                <a:rect l="l" t="t" r="r" b="b"/>
                <a:pathLst>
                  <a:path w="4150" h="6977" extrusionOk="0">
                    <a:moveTo>
                      <a:pt x="3500" y="1"/>
                    </a:moveTo>
                    <a:cubicBezTo>
                      <a:pt x="3316" y="42"/>
                      <a:pt x="3150" y="92"/>
                      <a:pt x="3025" y="167"/>
                    </a:cubicBezTo>
                    <a:cubicBezTo>
                      <a:pt x="3016" y="167"/>
                      <a:pt x="3000" y="176"/>
                      <a:pt x="2991" y="184"/>
                    </a:cubicBezTo>
                    <a:cubicBezTo>
                      <a:pt x="2925" y="234"/>
                      <a:pt x="2866" y="300"/>
                      <a:pt x="2800" y="367"/>
                    </a:cubicBezTo>
                    <a:cubicBezTo>
                      <a:pt x="2658" y="534"/>
                      <a:pt x="2533" y="759"/>
                      <a:pt x="2450" y="1059"/>
                    </a:cubicBezTo>
                    <a:lnTo>
                      <a:pt x="2450" y="1067"/>
                    </a:lnTo>
                    <a:cubicBezTo>
                      <a:pt x="2441" y="1075"/>
                      <a:pt x="2441" y="1084"/>
                      <a:pt x="2433" y="1092"/>
                    </a:cubicBezTo>
                    <a:cubicBezTo>
                      <a:pt x="2233" y="1875"/>
                      <a:pt x="2108" y="3200"/>
                      <a:pt x="2067" y="3641"/>
                    </a:cubicBezTo>
                    <a:cubicBezTo>
                      <a:pt x="1967" y="3758"/>
                      <a:pt x="1825" y="3941"/>
                      <a:pt x="1633" y="4224"/>
                    </a:cubicBezTo>
                    <a:cubicBezTo>
                      <a:pt x="1233" y="4816"/>
                      <a:pt x="217" y="6349"/>
                      <a:pt x="42" y="6615"/>
                    </a:cubicBezTo>
                    <a:cubicBezTo>
                      <a:pt x="42" y="6615"/>
                      <a:pt x="34" y="6624"/>
                      <a:pt x="34" y="6624"/>
                    </a:cubicBezTo>
                    <a:cubicBezTo>
                      <a:pt x="34" y="6624"/>
                      <a:pt x="34" y="6632"/>
                      <a:pt x="34" y="6632"/>
                    </a:cubicBezTo>
                    <a:cubicBezTo>
                      <a:pt x="25" y="6649"/>
                      <a:pt x="0" y="6690"/>
                      <a:pt x="9" y="6740"/>
                    </a:cubicBezTo>
                    <a:cubicBezTo>
                      <a:pt x="17" y="6774"/>
                      <a:pt x="25" y="6807"/>
                      <a:pt x="42" y="6840"/>
                    </a:cubicBezTo>
                    <a:cubicBezTo>
                      <a:pt x="100" y="6928"/>
                      <a:pt x="197" y="6977"/>
                      <a:pt x="292" y="6977"/>
                    </a:cubicBezTo>
                    <a:cubicBezTo>
                      <a:pt x="306" y="6977"/>
                      <a:pt x="320" y="6976"/>
                      <a:pt x="334" y="6974"/>
                    </a:cubicBezTo>
                    <a:cubicBezTo>
                      <a:pt x="392" y="6965"/>
                      <a:pt x="450" y="6940"/>
                      <a:pt x="500" y="6899"/>
                    </a:cubicBezTo>
                    <a:cubicBezTo>
                      <a:pt x="1025" y="6407"/>
                      <a:pt x="2358" y="5182"/>
                      <a:pt x="2866" y="4349"/>
                    </a:cubicBezTo>
                    <a:cubicBezTo>
                      <a:pt x="2891" y="4308"/>
                      <a:pt x="2916" y="4266"/>
                      <a:pt x="2941" y="4224"/>
                    </a:cubicBezTo>
                    <a:cubicBezTo>
                      <a:pt x="3008" y="4099"/>
                      <a:pt x="3083" y="3916"/>
                      <a:pt x="3175" y="3708"/>
                    </a:cubicBezTo>
                    <a:cubicBezTo>
                      <a:pt x="3483" y="2941"/>
                      <a:pt x="3849" y="1817"/>
                      <a:pt x="3849" y="1817"/>
                    </a:cubicBezTo>
                    <a:cubicBezTo>
                      <a:pt x="3999" y="1342"/>
                      <a:pt x="4149" y="884"/>
                      <a:pt x="4116" y="642"/>
                    </a:cubicBezTo>
                    <a:cubicBezTo>
                      <a:pt x="4083" y="384"/>
                      <a:pt x="3966" y="209"/>
                      <a:pt x="3816" y="101"/>
                    </a:cubicBezTo>
                    <a:cubicBezTo>
                      <a:pt x="3716" y="42"/>
                      <a:pt x="3608" y="9"/>
                      <a:pt x="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005;p66">
                <a:extLst>
                  <a:ext uri="{FF2B5EF4-FFF2-40B4-BE49-F238E27FC236}">
                    <a16:creationId xmlns:a16="http://schemas.microsoft.com/office/drawing/2014/main" id="{F53A233F-96F2-4110-8D07-1478A16B3A33}"/>
                  </a:ext>
                </a:extLst>
              </p:cNvPr>
              <p:cNvSpPr/>
              <p:nvPr/>
            </p:nvSpPr>
            <p:spPr>
              <a:xfrm>
                <a:off x="5529989" y="3809105"/>
                <a:ext cx="135162" cy="189676"/>
              </a:xfrm>
              <a:custGeom>
                <a:avLst/>
                <a:gdLst/>
                <a:ahLst/>
                <a:cxnLst/>
                <a:rect l="l" t="t" r="r" b="b"/>
                <a:pathLst>
                  <a:path w="5058" h="7098" extrusionOk="0">
                    <a:moveTo>
                      <a:pt x="1971" y="0"/>
                    </a:moveTo>
                    <a:cubicBezTo>
                      <a:pt x="1749" y="0"/>
                      <a:pt x="1534" y="19"/>
                      <a:pt x="1342" y="58"/>
                    </a:cubicBezTo>
                    <a:cubicBezTo>
                      <a:pt x="1158" y="99"/>
                      <a:pt x="992" y="149"/>
                      <a:pt x="867" y="224"/>
                    </a:cubicBezTo>
                    <a:cubicBezTo>
                      <a:pt x="858" y="224"/>
                      <a:pt x="842" y="233"/>
                      <a:pt x="833" y="241"/>
                    </a:cubicBezTo>
                    <a:cubicBezTo>
                      <a:pt x="750" y="299"/>
                      <a:pt x="692" y="357"/>
                      <a:pt x="642" y="424"/>
                    </a:cubicBezTo>
                    <a:cubicBezTo>
                      <a:pt x="458" y="707"/>
                      <a:pt x="517" y="1107"/>
                      <a:pt x="542" y="1507"/>
                    </a:cubicBezTo>
                    <a:cubicBezTo>
                      <a:pt x="575" y="2015"/>
                      <a:pt x="0" y="2415"/>
                      <a:pt x="67" y="2998"/>
                    </a:cubicBezTo>
                    <a:cubicBezTo>
                      <a:pt x="75" y="3107"/>
                      <a:pt x="150" y="3248"/>
                      <a:pt x="242" y="3415"/>
                    </a:cubicBezTo>
                    <a:lnTo>
                      <a:pt x="242" y="3423"/>
                    </a:lnTo>
                    <a:cubicBezTo>
                      <a:pt x="392" y="3673"/>
                      <a:pt x="583" y="3973"/>
                      <a:pt x="675" y="4265"/>
                    </a:cubicBezTo>
                    <a:cubicBezTo>
                      <a:pt x="683" y="4290"/>
                      <a:pt x="692" y="4323"/>
                      <a:pt x="700" y="4348"/>
                    </a:cubicBezTo>
                    <a:cubicBezTo>
                      <a:pt x="700" y="4365"/>
                      <a:pt x="708" y="4381"/>
                      <a:pt x="708" y="4406"/>
                    </a:cubicBezTo>
                    <a:cubicBezTo>
                      <a:pt x="775" y="4723"/>
                      <a:pt x="792" y="5314"/>
                      <a:pt x="792" y="5764"/>
                    </a:cubicBezTo>
                    <a:cubicBezTo>
                      <a:pt x="792" y="5773"/>
                      <a:pt x="783" y="6039"/>
                      <a:pt x="725" y="6256"/>
                    </a:cubicBezTo>
                    <a:cubicBezTo>
                      <a:pt x="708" y="6306"/>
                      <a:pt x="833" y="6397"/>
                      <a:pt x="883" y="6422"/>
                    </a:cubicBezTo>
                    <a:cubicBezTo>
                      <a:pt x="892" y="6431"/>
                      <a:pt x="900" y="6431"/>
                      <a:pt x="900" y="6431"/>
                    </a:cubicBezTo>
                    <a:cubicBezTo>
                      <a:pt x="1250" y="6647"/>
                      <a:pt x="2266" y="7006"/>
                      <a:pt x="2883" y="7081"/>
                    </a:cubicBezTo>
                    <a:cubicBezTo>
                      <a:pt x="2966" y="7097"/>
                      <a:pt x="3041" y="7097"/>
                      <a:pt x="3108" y="7097"/>
                    </a:cubicBezTo>
                    <a:lnTo>
                      <a:pt x="3141" y="7097"/>
                    </a:lnTo>
                    <a:cubicBezTo>
                      <a:pt x="3974" y="7072"/>
                      <a:pt x="4249" y="6739"/>
                      <a:pt x="4249" y="6739"/>
                    </a:cubicBezTo>
                    <a:cubicBezTo>
                      <a:pt x="4324" y="6664"/>
                      <a:pt x="4299" y="6606"/>
                      <a:pt x="4257" y="6514"/>
                    </a:cubicBezTo>
                    <a:cubicBezTo>
                      <a:pt x="4199" y="6381"/>
                      <a:pt x="4049" y="6006"/>
                      <a:pt x="4049" y="6006"/>
                    </a:cubicBezTo>
                    <a:cubicBezTo>
                      <a:pt x="3941" y="5623"/>
                      <a:pt x="4041" y="4690"/>
                      <a:pt x="4216" y="4073"/>
                    </a:cubicBezTo>
                    <a:cubicBezTo>
                      <a:pt x="4241" y="3998"/>
                      <a:pt x="4266" y="3923"/>
                      <a:pt x="4291" y="3857"/>
                    </a:cubicBezTo>
                    <a:cubicBezTo>
                      <a:pt x="4516" y="3265"/>
                      <a:pt x="5057" y="2099"/>
                      <a:pt x="4882" y="1466"/>
                    </a:cubicBezTo>
                    <a:cubicBezTo>
                      <a:pt x="4716" y="832"/>
                      <a:pt x="3016" y="141"/>
                      <a:pt x="3016" y="141"/>
                    </a:cubicBezTo>
                    <a:cubicBezTo>
                      <a:pt x="2698" y="49"/>
                      <a:pt x="2326" y="0"/>
                      <a:pt x="1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006;p66">
                <a:extLst>
                  <a:ext uri="{FF2B5EF4-FFF2-40B4-BE49-F238E27FC236}">
                    <a16:creationId xmlns:a16="http://schemas.microsoft.com/office/drawing/2014/main" id="{B74F07E4-5493-483E-A6DC-B82AE3332CA9}"/>
                  </a:ext>
                </a:extLst>
              </p:cNvPr>
              <p:cNvSpPr/>
              <p:nvPr/>
            </p:nvSpPr>
            <p:spPr>
              <a:xfrm>
                <a:off x="5536429" y="3900335"/>
                <a:ext cx="109135" cy="98446"/>
              </a:xfrm>
              <a:custGeom>
                <a:avLst/>
                <a:gdLst/>
                <a:ahLst/>
                <a:cxnLst/>
                <a:rect l="l" t="t" r="r" b="b"/>
                <a:pathLst>
                  <a:path w="4084" h="3684" extrusionOk="0">
                    <a:moveTo>
                      <a:pt x="1" y="1"/>
                    </a:moveTo>
                    <a:lnTo>
                      <a:pt x="1" y="9"/>
                    </a:lnTo>
                    <a:cubicBezTo>
                      <a:pt x="76" y="134"/>
                      <a:pt x="159" y="276"/>
                      <a:pt x="242" y="418"/>
                    </a:cubicBezTo>
                    <a:cubicBezTo>
                      <a:pt x="242" y="418"/>
                      <a:pt x="292" y="518"/>
                      <a:pt x="734" y="626"/>
                    </a:cubicBezTo>
                    <a:cubicBezTo>
                      <a:pt x="1134" y="717"/>
                      <a:pt x="1359" y="751"/>
                      <a:pt x="1550" y="801"/>
                    </a:cubicBezTo>
                    <a:cubicBezTo>
                      <a:pt x="1709" y="851"/>
                      <a:pt x="1892" y="926"/>
                      <a:pt x="2309" y="1009"/>
                    </a:cubicBezTo>
                    <a:cubicBezTo>
                      <a:pt x="2362" y="1019"/>
                      <a:pt x="2411" y="1024"/>
                      <a:pt x="2456" y="1024"/>
                    </a:cubicBezTo>
                    <a:cubicBezTo>
                      <a:pt x="2701" y="1024"/>
                      <a:pt x="2808" y="892"/>
                      <a:pt x="2808" y="892"/>
                    </a:cubicBezTo>
                    <a:lnTo>
                      <a:pt x="2858" y="1192"/>
                    </a:lnTo>
                    <a:cubicBezTo>
                      <a:pt x="3042" y="1251"/>
                      <a:pt x="2958" y="1800"/>
                      <a:pt x="3000" y="2067"/>
                    </a:cubicBezTo>
                    <a:cubicBezTo>
                      <a:pt x="3050" y="2350"/>
                      <a:pt x="3225" y="3325"/>
                      <a:pt x="3033" y="3517"/>
                    </a:cubicBezTo>
                    <a:cubicBezTo>
                      <a:pt x="2942" y="3608"/>
                      <a:pt x="2783" y="3650"/>
                      <a:pt x="2642" y="3667"/>
                    </a:cubicBezTo>
                    <a:cubicBezTo>
                      <a:pt x="2725" y="3683"/>
                      <a:pt x="2800" y="3683"/>
                      <a:pt x="2867" y="3683"/>
                    </a:cubicBezTo>
                    <a:lnTo>
                      <a:pt x="2900" y="3683"/>
                    </a:lnTo>
                    <a:cubicBezTo>
                      <a:pt x="3733" y="3658"/>
                      <a:pt x="4008" y="3325"/>
                      <a:pt x="4008" y="3325"/>
                    </a:cubicBezTo>
                    <a:cubicBezTo>
                      <a:pt x="4083" y="3250"/>
                      <a:pt x="4058" y="3192"/>
                      <a:pt x="4016" y="3100"/>
                    </a:cubicBezTo>
                    <a:cubicBezTo>
                      <a:pt x="3958" y="2967"/>
                      <a:pt x="3808" y="2592"/>
                      <a:pt x="3808" y="2592"/>
                    </a:cubicBezTo>
                    <a:cubicBezTo>
                      <a:pt x="3700" y="2209"/>
                      <a:pt x="3800" y="1276"/>
                      <a:pt x="3975" y="659"/>
                    </a:cubicBezTo>
                    <a:lnTo>
                      <a:pt x="2933" y="234"/>
                    </a:lnTo>
                    <a:cubicBezTo>
                      <a:pt x="2933" y="234"/>
                      <a:pt x="2633" y="634"/>
                      <a:pt x="2359" y="676"/>
                    </a:cubicBezTo>
                    <a:cubicBezTo>
                      <a:pt x="2342" y="678"/>
                      <a:pt x="2323" y="679"/>
                      <a:pt x="2300" y="679"/>
                    </a:cubicBezTo>
                    <a:cubicBezTo>
                      <a:pt x="1937" y="679"/>
                      <a:pt x="784" y="380"/>
                      <a:pt x="509" y="318"/>
                    </a:cubicBezTo>
                    <a:cubicBezTo>
                      <a:pt x="209" y="259"/>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007;p66">
                <a:extLst>
                  <a:ext uri="{FF2B5EF4-FFF2-40B4-BE49-F238E27FC236}">
                    <a16:creationId xmlns:a16="http://schemas.microsoft.com/office/drawing/2014/main" id="{3B7AB777-9496-4EB7-A149-7DD2B22DAEA4}"/>
                  </a:ext>
                </a:extLst>
              </p:cNvPr>
              <p:cNvSpPr/>
              <p:nvPr/>
            </p:nvSpPr>
            <p:spPr>
              <a:xfrm>
                <a:off x="5569618" y="3775675"/>
                <a:ext cx="54327" cy="83080"/>
              </a:xfrm>
              <a:custGeom>
                <a:avLst/>
                <a:gdLst/>
                <a:ahLst/>
                <a:cxnLst/>
                <a:rect l="l" t="t" r="r" b="b"/>
                <a:pathLst>
                  <a:path w="2033" h="3109" extrusionOk="0">
                    <a:moveTo>
                      <a:pt x="1775" y="1"/>
                    </a:moveTo>
                    <a:lnTo>
                      <a:pt x="408" y="750"/>
                    </a:lnTo>
                    <a:cubicBezTo>
                      <a:pt x="408" y="750"/>
                      <a:pt x="433" y="867"/>
                      <a:pt x="450" y="1017"/>
                    </a:cubicBezTo>
                    <a:cubicBezTo>
                      <a:pt x="450" y="1067"/>
                      <a:pt x="450" y="1125"/>
                      <a:pt x="450" y="1184"/>
                    </a:cubicBezTo>
                    <a:cubicBezTo>
                      <a:pt x="458" y="1309"/>
                      <a:pt x="408" y="1425"/>
                      <a:pt x="325" y="1500"/>
                    </a:cubicBezTo>
                    <a:cubicBezTo>
                      <a:pt x="292" y="1534"/>
                      <a:pt x="258" y="1558"/>
                      <a:pt x="217" y="1575"/>
                    </a:cubicBezTo>
                    <a:cubicBezTo>
                      <a:pt x="142" y="1617"/>
                      <a:pt x="83" y="1700"/>
                      <a:pt x="75" y="1783"/>
                    </a:cubicBezTo>
                    <a:cubicBezTo>
                      <a:pt x="0" y="2275"/>
                      <a:pt x="308" y="3108"/>
                      <a:pt x="308" y="3108"/>
                    </a:cubicBezTo>
                    <a:cubicBezTo>
                      <a:pt x="1042" y="2858"/>
                      <a:pt x="1983" y="2258"/>
                      <a:pt x="2008" y="2008"/>
                    </a:cubicBezTo>
                    <a:cubicBezTo>
                      <a:pt x="2033" y="1775"/>
                      <a:pt x="1750" y="1467"/>
                      <a:pt x="1750" y="1467"/>
                    </a:cubicBezTo>
                    <a:cubicBezTo>
                      <a:pt x="1591" y="1275"/>
                      <a:pt x="1775" y="1"/>
                      <a:pt x="1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008;p66">
                <a:extLst>
                  <a:ext uri="{FF2B5EF4-FFF2-40B4-BE49-F238E27FC236}">
                    <a16:creationId xmlns:a16="http://schemas.microsoft.com/office/drawing/2014/main" id="{9B7DD294-888A-4C62-A546-52CBC1F614C0}"/>
                  </a:ext>
                </a:extLst>
              </p:cNvPr>
              <p:cNvSpPr/>
              <p:nvPr/>
            </p:nvSpPr>
            <p:spPr>
              <a:xfrm>
                <a:off x="5578303" y="3789705"/>
                <a:ext cx="48100" cy="31319"/>
              </a:xfrm>
              <a:custGeom>
                <a:avLst/>
                <a:gdLst/>
                <a:ahLst/>
                <a:cxnLst/>
                <a:rect l="l" t="t" r="r" b="b"/>
                <a:pathLst>
                  <a:path w="1800" h="1172" extrusionOk="0">
                    <a:moveTo>
                      <a:pt x="1208" y="0"/>
                    </a:moveTo>
                    <a:lnTo>
                      <a:pt x="125" y="492"/>
                    </a:lnTo>
                    <a:cubicBezTo>
                      <a:pt x="125" y="542"/>
                      <a:pt x="125" y="600"/>
                      <a:pt x="125" y="659"/>
                    </a:cubicBezTo>
                    <a:cubicBezTo>
                      <a:pt x="133" y="784"/>
                      <a:pt x="83" y="900"/>
                      <a:pt x="0" y="975"/>
                    </a:cubicBezTo>
                    <a:cubicBezTo>
                      <a:pt x="0" y="975"/>
                      <a:pt x="125" y="967"/>
                      <a:pt x="217" y="825"/>
                    </a:cubicBezTo>
                    <a:cubicBezTo>
                      <a:pt x="267" y="734"/>
                      <a:pt x="567" y="575"/>
                      <a:pt x="817" y="450"/>
                    </a:cubicBezTo>
                    <a:cubicBezTo>
                      <a:pt x="825" y="584"/>
                      <a:pt x="883" y="867"/>
                      <a:pt x="1100" y="1000"/>
                    </a:cubicBezTo>
                    <a:cubicBezTo>
                      <a:pt x="1322" y="1148"/>
                      <a:pt x="1568" y="1172"/>
                      <a:pt x="1701" y="1172"/>
                    </a:cubicBezTo>
                    <a:cubicBezTo>
                      <a:pt x="1762" y="1172"/>
                      <a:pt x="1800" y="1167"/>
                      <a:pt x="1800" y="1167"/>
                    </a:cubicBezTo>
                    <a:lnTo>
                      <a:pt x="1341" y="767"/>
                    </a:lnTo>
                    <a:lnTo>
                      <a:pt x="1033" y="425"/>
                    </a:lnTo>
                    <a:lnTo>
                      <a:pt x="933" y="359"/>
                    </a:lnTo>
                    <a:cubicBezTo>
                      <a:pt x="1050" y="267"/>
                      <a:pt x="1150" y="150"/>
                      <a:pt x="1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009;p66">
                <a:extLst>
                  <a:ext uri="{FF2B5EF4-FFF2-40B4-BE49-F238E27FC236}">
                    <a16:creationId xmlns:a16="http://schemas.microsoft.com/office/drawing/2014/main" id="{BD0FBCCD-9AA4-4E70-AA66-434666901FED}"/>
                  </a:ext>
                </a:extLst>
              </p:cNvPr>
              <p:cNvSpPr/>
              <p:nvPr/>
            </p:nvSpPr>
            <p:spPr>
              <a:xfrm>
                <a:off x="5548454" y="3710072"/>
                <a:ext cx="73941" cy="96816"/>
              </a:xfrm>
              <a:custGeom>
                <a:avLst/>
                <a:gdLst/>
                <a:ahLst/>
                <a:cxnLst/>
                <a:rect l="l" t="t" r="r" b="b"/>
                <a:pathLst>
                  <a:path w="2767" h="3623" extrusionOk="0">
                    <a:moveTo>
                      <a:pt x="1321" y="1"/>
                    </a:moveTo>
                    <a:cubicBezTo>
                      <a:pt x="1262" y="1"/>
                      <a:pt x="1205" y="5"/>
                      <a:pt x="1150" y="15"/>
                    </a:cubicBezTo>
                    <a:cubicBezTo>
                      <a:pt x="626" y="106"/>
                      <a:pt x="192" y="481"/>
                      <a:pt x="134" y="989"/>
                    </a:cubicBezTo>
                    <a:cubicBezTo>
                      <a:pt x="134" y="989"/>
                      <a:pt x="1" y="1856"/>
                      <a:pt x="234" y="2622"/>
                    </a:cubicBezTo>
                    <a:cubicBezTo>
                      <a:pt x="459" y="3397"/>
                      <a:pt x="767" y="3614"/>
                      <a:pt x="942" y="3622"/>
                    </a:cubicBezTo>
                    <a:cubicBezTo>
                      <a:pt x="947" y="3622"/>
                      <a:pt x="952" y="3622"/>
                      <a:pt x="957" y="3622"/>
                    </a:cubicBezTo>
                    <a:cubicBezTo>
                      <a:pt x="1176" y="3622"/>
                      <a:pt x="2174" y="3454"/>
                      <a:pt x="2467" y="2739"/>
                    </a:cubicBezTo>
                    <a:cubicBezTo>
                      <a:pt x="2767" y="2006"/>
                      <a:pt x="2708" y="1164"/>
                      <a:pt x="2575" y="731"/>
                    </a:cubicBezTo>
                    <a:cubicBezTo>
                      <a:pt x="2455" y="342"/>
                      <a:pt x="1833" y="1"/>
                      <a:pt x="1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010;p66">
                <a:extLst>
                  <a:ext uri="{FF2B5EF4-FFF2-40B4-BE49-F238E27FC236}">
                    <a16:creationId xmlns:a16="http://schemas.microsoft.com/office/drawing/2014/main" id="{54139EAC-C5EB-4975-9916-2C398CCDF152}"/>
                  </a:ext>
                </a:extLst>
              </p:cNvPr>
              <p:cNvSpPr/>
              <p:nvPr/>
            </p:nvSpPr>
            <p:spPr>
              <a:xfrm>
                <a:off x="5416206" y="4001426"/>
                <a:ext cx="191280" cy="78110"/>
              </a:xfrm>
              <a:custGeom>
                <a:avLst/>
                <a:gdLst/>
                <a:ahLst/>
                <a:cxnLst/>
                <a:rect l="l" t="t" r="r" b="b"/>
                <a:pathLst>
                  <a:path w="7158" h="2923" extrusionOk="0">
                    <a:moveTo>
                      <a:pt x="2867" y="0"/>
                    </a:moveTo>
                    <a:lnTo>
                      <a:pt x="326" y="1058"/>
                    </a:lnTo>
                    <a:lnTo>
                      <a:pt x="351" y="1008"/>
                    </a:lnTo>
                    <a:lnTo>
                      <a:pt x="1" y="1008"/>
                    </a:lnTo>
                    <a:lnTo>
                      <a:pt x="1" y="1158"/>
                    </a:lnTo>
                    <a:cubicBezTo>
                      <a:pt x="1" y="1183"/>
                      <a:pt x="18" y="1200"/>
                      <a:pt x="34" y="1208"/>
                    </a:cubicBezTo>
                    <a:lnTo>
                      <a:pt x="4325" y="2916"/>
                    </a:lnTo>
                    <a:cubicBezTo>
                      <a:pt x="4342" y="2920"/>
                      <a:pt x="4358" y="2922"/>
                      <a:pt x="4375" y="2922"/>
                    </a:cubicBezTo>
                    <a:cubicBezTo>
                      <a:pt x="4392" y="2922"/>
                      <a:pt x="4408" y="2920"/>
                      <a:pt x="4425" y="2916"/>
                    </a:cubicBezTo>
                    <a:lnTo>
                      <a:pt x="7124" y="1791"/>
                    </a:lnTo>
                    <a:cubicBezTo>
                      <a:pt x="7149" y="1783"/>
                      <a:pt x="7157" y="1758"/>
                      <a:pt x="7157" y="1733"/>
                    </a:cubicBezTo>
                    <a:lnTo>
                      <a:pt x="7157" y="1558"/>
                    </a:lnTo>
                    <a:lnTo>
                      <a:pt x="6949" y="1442"/>
                    </a:lnTo>
                    <a:lnTo>
                      <a:pt x="6949" y="1625"/>
                    </a:lnTo>
                    <a:lnTo>
                      <a:pt x="28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011;p66">
                <a:extLst>
                  <a:ext uri="{FF2B5EF4-FFF2-40B4-BE49-F238E27FC236}">
                    <a16:creationId xmlns:a16="http://schemas.microsoft.com/office/drawing/2014/main" id="{58DE992B-7209-4843-82D6-DFD68AF71CA9}"/>
                  </a:ext>
                </a:extLst>
              </p:cNvPr>
              <p:cNvSpPr/>
              <p:nvPr/>
            </p:nvSpPr>
            <p:spPr>
              <a:xfrm>
                <a:off x="5416206" y="3996509"/>
                <a:ext cx="191734" cy="78404"/>
              </a:xfrm>
              <a:custGeom>
                <a:avLst/>
                <a:gdLst/>
                <a:ahLst/>
                <a:cxnLst/>
                <a:rect l="l" t="t" r="r" b="b"/>
                <a:pathLst>
                  <a:path w="7175" h="2934" extrusionOk="0">
                    <a:moveTo>
                      <a:pt x="2867" y="1"/>
                    </a:moveTo>
                    <a:lnTo>
                      <a:pt x="1" y="1192"/>
                    </a:lnTo>
                    <a:lnTo>
                      <a:pt x="4375" y="2934"/>
                    </a:lnTo>
                    <a:lnTo>
                      <a:pt x="7132" y="1784"/>
                    </a:lnTo>
                    <a:cubicBezTo>
                      <a:pt x="7174" y="1767"/>
                      <a:pt x="7166" y="1709"/>
                      <a:pt x="7132" y="1692"/>
                    </a:cubicBezTo>
                    <a:lnTo>
                      <a:pt x="28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012;p66">
                <a:extLst>
                  <a:ext uri="{FF2B5EF4-FFF2-40B4-BE49-F238E27FC236}">
                    <a16:creationId xmlns:a16="http://schemas.microsoft.com/office/drawing/2014/main" id="{FBBDA751-32B0-41F2-B478-9E227443E0CB}"/>
                  </a:ext>
                </a:extLst>
              </p:cNvPr>
              <p:cNvSpPr/>
              <p:nvPr/>
            </p:nvSpPr>
            <p:spPr>
              <a:xfrm>
                <a:off x="5425558" y="4002094"/>
                <a:ext cx="169447" cy="69265"/>
              </a:xfrm>
              <a:custGeom>
                <a:avLst/>
                <a:gdLst/>
                <a:ahLst/>
                <a:cxnLst/>
                <a:rect l="l" t="t" r="r" b="b"/>
                <a:pathLst>
                  <a:path w="6341" h="2592" extrusionOk="0">
                    <a:moveTo>
                      <a:pt x="2500" y="0"/>
                    </a:moveTo>
                    <a:lnTo>
                      <a:pt x="26" y="1033"/>
                    </a:lnTo>
                    <a:cubicBezTo>
                      <a:pt x="1" y="1042"/>
                      <a:pt x="9" y="1067"/>
                      <a:pt x="26" y="1075"/>
                    </a:cubicBezTo>
                    <a:lnTo>
                      <a:pt x="3833" y="2591"/>
                    </a:lnTo>
                    <a:lnTo>
                      <a:pt x="3850" y="2591"/>
                    </a:lnTo>
                    <a:lnTo>
                      <a:pt x="6324" y="1558"/>
                    </a:lnTo>
                    <a:cubicBezTo>
                      <a:pt x="6341" y="1550"/>
                      <a:pt x="6341" y="1525"/>
                      <a:pt x="6324" y="1517"/>
                    </a:cubicBezTo>
                    <a:lnTo>
                      <a:pt x="25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013;p66">
                <a:extLst>
                  <a:ext uri="{FF2B5EF4-FFF2-40B4-BE49-F238E27FC236}">
                    <a16:creationId xmlns:a16="http://schemas.microsoft.com/office/drawing/2014/main" id="{874EA837-82A4-4F25-8CBC-FB8D5157C8B0}"/>
                  </a:ext>
                </a:extLst>
              </p:cNvPr>
              <p:cNvSpPr/>
              <p:nvPr/>
            </p:nvSpPr>
            <p:spPr>
              <a:xfrm>
                <a:off x="5382375" y="3947981"/>
                <a:ext cx="150742" cy="128722"/>
              </a:xfrm>
              <a:custGeom>
                <a:avLst/>
                <a:gdLst/>
                <a:ahLst/>
                <a:cxnLst/>
                <a:rect l="l" t="t" r="r" b="b"/>
                <a:pathLst>
                  <a:path w="5641" h="4817" extrusionOk="0">
                    <a:moveTo>
                      <a:pt x="109" y="1"/>
                    </a:moveTo>
                    <a:cubicBezTo>
                      <a:pt x="92" y="1"/>
                      <a:pt x="84" y="1"/>
                      <a:pt x="76" y="9"/>
                    </a:cubicBezTo>
                    <a:lnTo>
                      <a:pt x="1" y="92"/>
                    </a:lnTo>
                    <a:lnTo>
                      <a:pt x="142" y="201"/>
                    </a:lnTo>
                    <a:lnTo>
                      <a:pt x="1267" y="3008"/>
                    </a:lnTo>
                    <a:lnTo>
                      <a:pt x="5474" y="4683"/>
                    </a:lnTo>
                    <a:lnTo>
                      <a:pt x="5458" y="4691"/>
                    </a:lnTo>
                    <a:lnTo>
                      <a:pt x="5549" y="4816"/>
                    </a:lnTo>
                    <a:lnTo>
                      <a:pt x="5558" y="4816"/>
                    </a:lnTo>
                    <a:cubicBezTo>
                      <a:pt x="5566" y="4816"/>
                      <a:pt x="5583" y="4808"/>
                      <a:pt x="5591" y="4800"/>
                    </a:cubicBezTo>
                    <a:cubicBezTo>
                      <a:pt x="5599" y="4791"/>
                      <a:pt x="5599" y="4791"/>
                      <a:pt x="5599" y="4791"/>
                    </a:cubicBezTo>
                    <a:lnTo>
                      <a:pt x="5641" y="4750"/>
                    </a:lnTo>
                    <a:lnTo>
                      <a:pt x="4458" y="1784"/>
                    </a:lnTo>
                    <a:cubicBezTo>
                      <a:pt x="4441" y="1742"/>
                      <a:pt x="4416" y="1717"/>
                      <a:pt x="4375" y="1700"/>
                    </a:cubicBezTo>
                    <a:lnTo>
                      <a:pt x="1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014;p66">
                <a:extLst>
                  <a:ext uri="{FF2B5EF4-FFF2-40B4-BE49-F238E27FC236}">
                    <a16:creationId xmlns:a16="http://schemas.microsoft.com/office/drawing/2014/main" id="{C401639F-F7FA-4DE1-BDDA-88642C33BE92}"/>
                  </a:ext>
                </a:extLst>
              </p:cNvPr>
              <p:cNvSpPr/>
              <p:nvPr/>
            </p:nvSpPr>
            <p:spPr>
              <a:xfrm>
                <a:off x="5382161" y="3950226"/>
                <a:ext cx="148737" cy="126558"/>
              </a:xfrm>
              <a:custGeom>
                <a:avLst/>
                <a:gdLst/>
                <a:ahLst/>
                <a:cxnLst/>
                <a:rect l="l" t="t" r="r" b="b"/>
                <a:pathLst>
                  <a:path w="5566" h="4736" extrusionOk="0">
                    <a:moveTo>
                      <a:pt x="34" y="0"/>
                    </a:moveTo>
                    <a:cubicBezTo>
                      <a:pt x="25" y="0"/>
                      <a:pt x="17" y="0"/>
                      <a:pt x="9" y="8"/>
                    </a:cubicBezTo>
                    <a:cubicBezTo>
                      <a:pt x="0" y="8"/>
                      <a:pt x="0" y="17"/>
                      <a:pt x="9" y="25"/>
                    </a:cubicBezTo>
                    <a:lnTo>
                      <a:pt x="1183" y="2974"/>
                    </a:lnTo>
                    <a:cubicBezTo>
                      <a:pt x="1192" y="2999"/>
                      <a:pt x="1208" y="3008"/>
                      <a:pt x="1225" y="3016"/>
                    </a:cubicBezTo>
                    <a:lnTo>
                      <a:pt x="5524" y="4732"/>
                    </a:lnTo>
                    <a:lnTo>
                      <a:pt x="5541" y="4732"/>
                    </a:lnTo>
                    <a:cubicBezTo>
                      <a:pt x="5541" y="4732"/>
                      <a:pt x="5544" y="4736"/>
                      <a:pt x="5549" y="4736"/>
                    </a:cubicBezTo>
                    <a:cubicBezTo>
                      <a:pt x="5552" y="4736"/>
                      <a:pt x="5554" y="4735"/>
                      <a:pt x="5557" y="4732"/>
                    </a:cubicBezTo>
                    <a:lnTo>
                      <a:pt x="5566" y="4732"/>
                    </a:lnTo>
                    <a:lnTo>
                      <a:pt x="4399" y="1808"/>
                    </a:lnTo>
                    <a:cubicBezTo>
                      <a:pt x="4374" y="1758"/>
                      <a:pt x="4333" y="1708"/>
                      <a:pt x="4274" y="1691"/>
                    </a:cubicBezTo>
                    <a:lnTo>
                      <a:pt x="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015;p66">
                <a:extLst>
                  <a:ext uri="{FF2B5EF4-FFF2-40B4-BE49-F238E27FC236}">
                    <a16:creationId xmlns:a16="http://schemas.microsoft.com/office/drawing/2014/main" id="{8374E070-DA8B-4FBE-B812-EEAFC7BF8D0C}"/>
                  </a:ext>
                </a:extLst>
              </p:cNvPr>
              <p:cNvSpPr/>
              <p:nvPr/>
            </p:nvSpPr>
            <p:spPr>
              <a:xfrm>
                <a:off x="5438706" y="4006556"/>
                <a:ext cx="20737" cy="13896"/>
              </a:xfrm>
              <a:custGeom>
                <a:avLst/>
                <a:gdLst/>
                <a:ahLst/>
                <a:cxnLst/>
                <a:rect l="l" t="t" r="r" b="b"/>
                <a:pathLst>
                  <a:path w="776" h="520" extrusionOk="0">
                    <a:moveTo>
                      <a:pt x="309" y="1"/>
                    </a:moveTo>
                    <a:cubicBezTo>
                      <a:pt x="179" y="1"/>
                      <a:pt x="72" y="52"/>
                      <a:pt x="42" y="142"/>
                    </a:cubicBezTo>
                    <a:cubicBezTo>
                      <a:pt x="0" y="275"/>
                      <a:pt x="117" y="425"/>
                      <a:pt x="309" y="491"/>
                    </a:cubicBezTo>
                    <a:cubicBezTo>
                      <a:pt x="363" y="510"/>
                      <a:pt x="418" y="519"/>
                      <a:pt x="469" y="519"/>
                    </a:cubicBezTo>
                    <a:cubicBezTo>
                      <a:pt x="598" y="519"/>
                      <a:pt x="704" y="464"/>
                      <a:pt x="734" y="375"/>
                    </a:cubicBezTo>
                    <a:cubicBezTo>
                      <a:pt x="775" y="250"/>
                      <a:pt x="659" y="92"/>
                      <a:pt x="467" y="25"/>
                    </a:cubicBezTo>
                    <a:cubicBezTo>
                      <a:pt x="413" y="8"/>
                      <a:pt x="359" y="1"/>
                      <a:pt x="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016;p66">
                <a:extLst>
                  <a:ext uri="{FF2B5EF4-FFF2-40B4-BE49-F238E27FC236}">
                    <a16:creationId xmlns:a16="http://schemas.microsoft.com/office/drawing/2014/main" id="{1F22FC92-6977-468A-AED9-E8E4B4C7FFBA}"/>
                  </a:ext>
                </a:extLst>
              </p:cNvPr>
              <p:cNvSpPr/>
              <p:nvPr/>
            </p:nvSpPr>
            <p:spPr>
              <a:xfrm>
                <a:off x="5522053" y="4012328"/>
                <a:ext cx="47138" cy="31345"/>
              </a:xfrm>
              <a:custGeom>
                <a:avLst/>
                <a:gdLst/>
                <a:ahLst/>
                <a:cxnLst/>
                <a:rect l="l" t="t" r="r" b="b"/>
                <a:pathLst>
                  <a:path w="1764" h="1173" extrusionOk="0">
                    <a:moveTo>
                      <a:pt x="1264" y="1"/>
                    </a:moveTo>
                    <a:lnTo>
                      <a:pt x="1105" y="200"/>
                    </a:lnTo>
                    <a:cubicBezTo>
                      <a:pt x="1022" y="309"/>
                      <a:pt x="880" y="334"/>
                      <a:pt x="755" y="359"/>
                    </a:cubicBezTo>
                    <a:lnTo>
                      <a:pt x="514" y="409"/>
                    </a:lnTo>
                    <a:cubicBezTo>
                      <a:pt x="505" y="409"/>
                      <a:pt x="497" y="417"/>
                      <a:pt x="489" y="417"/>
                    </a:cubicBezTo>
                    <a:cubicBezTo>
                      <a:pt x="489" y="425"/>
                      <a:pt x="480" y="425"/>
                      <a:pt x="472" y="434"/>
                    </a:cubicBezTo>
                    <a:lnTo>
                      <a:pt x="206" y="667"/>
                    </a:lnTo>
                    <a:cubicBezTo>
                      <a:pt x="197" y="675"/>
                      <a:pt x="181" y="684"/>
                      <a:pt x="181" y="700"/>
                    </a:cubicBezTo>
                    <a:cubicBezTo>
                      <a:pt x="181" y="700"/>
                      <a:pt x="39" y="934"/>
                      <a:pt x="6" y="1009"/>
                    </a:cubicBezTo>
                    <a:cubicBezTo>
                      <a:pt x="0" y="1025"/>
                      <a:pt x="20" y="1038"/>
                      <a:pt x="45" y="1038"/>
                    </a:cubicBezTo>
                    <a:cubicBezTo>
                      <a:pt x="59" y="1038"/>
                      <a:pt x="74" y="1034"/>
                      <a:pt x="89" y="1025"/>
                    </a:cubicBezTo>
                    <a:cubicBezTo>
                      <a:pt x="131" y="1000"/>
                      <a:pt x="289" y="775"/>
                      <a:pt x="289" y="775"/>
                    </a:cubicBezTo>
                    <a:lnTo>
                      <a:pt x="289" y="775"/>
                    </a:lnTo>
                    <a:cubicBezTo>
                      <a:pt x="289" y="775"/>
                      <a:pt x="164" y="1050"/>
                      <a:pt x="131" y="1150"/>
                    </a:cubicBezTo>
                    <a:cubicBezTo>
                      <a:pt x="126" y="1164"/>
                      <a:pt x="138" y="1172"/>
                      <a:pt x="158" y="1172"/>
                    </a:cubicBezTo>
                    <a:cubicBezTo>
                      <a:pt x="176" y="1172"/>
                      <a:pt x="199" y="1166"/>
                      <a:pt x="222" y="1150"/>
                    </a:cubicBezTo>
                    <a:cubicBezTo>
                      <a:pt x="281" y="1109"/>
                      <a:pt x="422" y="817"/>
                      <a:pt x="422" y="817"/>
                    </a:cubicBezTo>
                    <a:lnTo>
                      <a:pt x="422" y="817"/>
                    </a:lnTo>
                    <a:cubicBezTo>
                      <a:pt x="422" y="817"/>
                      <a:pt x="347" y="1042"/>
                      <a:pt x="331" y="1117"/>
                    </a:cubicBezTo>
                    <a:cubicBezTo>
                      <a:pt x="331" y="1127"/>
                      <a:pt x="341" y="1138"/>
                      <a:pt x="363" y="1138"/>
                    </a:cubicBezTo>
                    <a:cubicBezTo>
                      <a:pt x="375" y="1138"/>
                      <a:pt x="392" y="1134"/>
                      <a:pt x="414" y="1125"/>
                    </a:cubicBezTo>
                    <a:cubicBezTo>
                      <a:pt x="472" y="1100"/>
                      <a:pt x="580" y="850"/>
                      <a:pt x="580" y="850"/>
                    </a:cubicBezTo>
                    <a:lnTo>
                      <a:pt x="655" y="784"/>
                    </a:lnTo>
                    <a:lnTo>
                      <a:pt x="589" y="875"/>
                    </a:lnTo>
                    <a:cubicBezTo>
                      <a:pt x="589" y="875"/>
                      <a:pt x="514" y="1034"/>
                      <a:pt x="497" y="1084"/>
                    </a:cubicBezTo>
                    <a:cubicBezTo>
                      <a:pt x="494" y="1093"/>
                      <a:pt x="502" y="1099"/>
                      <a:pt x="517" y="1099"/>
                    </a:cubicBezTo>
                    <a:cubicBezTo>
                      <a:pt x="539" y="1099"/>
                      <a:pt x="575" y="1085"/>
                      <a:pt x="605" y="1050"/>
                    </a:cubicBezTo>
                    <a:cubicBezTo>
                      <a:pt x="664" y="992"/>
                      <a:pt x="764" y="850"/>
                      <a:pt x="805" y="850"/>
                    </a:cubicBezTo>
                    <a:cubicBezTo>
                      <a:pt x="809" y="850"/>
                      <a:pt x="813" y="849"/>
                      <a:pt x="817" y="849"/>
                    </a:cubicBezTo>
                    <a:cubicBezTo>
                      <a:pt x="853" y="849"/>
                      <a:pt x="884" y="879"/>
                      <a:pt x="999" y="879"/>
                    </a:cubicBezTo>
                    <a:cubicBezTo>
                      <a:pt x="1020" y="879"/>
                      <a:pt x="1044" y="878"/>
                      <a:pt x="1072" y="875"/>
                    </a:cubicBezTo>
                    <a:cubicBezTo>
                      <a:pt x="1239" y="859"/>
                      <a:pt x="1355" y="567"/>
                      <a:pt x="1355" y="567"/>
                    </a:cubicBezTo>
                    <a:lnTo>
                      <a:pt x="1763" y="159"/>
                    </a:lnTo>
                    <a:lnTo>
                      <a:pt x="12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017;p66">
                <a:extLst>
                  <a:ext uri="{FF2B5EF4-FFF2-40B4-BE49-F238E27FC236}">
                    <a16:creationId xmlns:a16="http://schemas.microsoft.com/office/drawing/2014/main" id="{4931EDEE-66FB-4D98-91A2-D9195D2B97F5}"/>
                  </a:ext>
                </a:extLst>
              </p:cNvPr>
              <p:cNvSpPr/>
              <p:nvPr/>
            </p:nvSpPr>
            <p:spPr>
              <a:xfrm>
                <a:off x="5552463" y="3837057"/>
                <a:ext cx="110685" cy="186443"/>
              </a:xfrm>
              <a:custGeom>
                <a:avLst/>
                <a:gdLst/>
                <a:ahLst/>
                <a:cxnLst/>
                <a:rect l="l" t="t" r="r" b="b"/>
                <a:pathLst>
                  <a:path w="4142" h="6977" extrusionOk="0">
                    <a:moveTo>
                      <a:pt x="3468" y="0"/>
                    </a:moveTo>
                    <a:cubicBezTo>
                      <a:pt x="3318" y="0"/>
                      <a:pt x="3167" y="52"/>
                      <a:pt x="3042" y="145"/>
                    </a:cubicBezTo>
                    <a:cubicBezTo>
                      <a:pt x="2825" y="303"/>
                      <a:pt x="2567" y="586"/>
                      <a:pt x="2433" y="1094"/>
                    </a:cubicBezTo>
                    <a:cubicBezTo>
                      <a:pt x="2425" y="1144"/>
                      <a:pt x="2408" y="1203"/>
                      <a:pt x="2392" y="1261"/>
                    </a:cubicBezTo>
                    <a:cubicBezTo>
                      <a:pt x="2392" y="1261"/>
                      <a:pt x="2392" y="1269"/>
                      <a:pt x="2392" y="1269"/>
                    </a:cubicBezTo>
                    <a:cubicBezTo>
                      <a:pt x="2217" y="2061"/>
                      <a:pt x="2100" y="3235"/>
                      <a:pt x="2067" y="3635"/>
                    </a:cubicBezTo>
                    <a:cubicBezTo>
                      <a:pt x="1967" y="3752"/>
                      <a:pt x="1825" y="3935"/>
                      <a:pt x="1634" y="4218"/>
                    </a:cubicBezTo>
                    <a:cubicBezTo>
                      <a:pt x="1234" y="4810"/>
                      <a:pt x="217" y="6343"/>
                      <a:pt x="34" y="6618"/>
                    </a:cubicBezTo>
                    <a:cubicBezTo>
                      <a:pt x="34" y="6618"/>
                      <a:pt x="34" y="6618"/>
                      <a:pt x="34" y="6626"/>
                    </a:cubicBezTo>
                    <a:cubicBezTo>
                      <a:pt x="17" y="6643"/>
                      <a:pt x="1" y="6693"/>
                      <a:pt x="9" y="6751"/>
                    </a:cubicBezTo>
                    <a:cubicBezTo>
                      <a:pt x="17" y="6776"/>
                      <a:pt x="26" y="6801"/>
                      <a:pt x="42" y="6834"/>
                    </a:cubicBezTo>
                    <a:cubicBezTo>
                      <a:pt x="101" y="6926"/>
                      <a:pt x="201" y="6976"/>
                      <a:pt x="301" y="6976"/>
                    </a:cubicBezTo>
                    <a:cubicBezTo>
                      <a:pt x="376" y="6968"/>
                      <a:pt x="442" y="6951"/>
                      <a:pt x="501" y="6893"/>
                    </a:cubicBezTo>
                    <a:cubicBezTo>
                      <a:pt x="1050" y="6376"/>
                      <a:pt x="2500" y="5052"/>
                      <a:pt x="2942" y="4218"/>
                    </a:cubicBezTo>
                    <a:cubicBezTo>
                      <a:pt x="3241" y="3652"/>
                      <a:pt x="3850" y="1811"/>
                      <a:pt x="3850" y="1811"/>
                    </a:cubicBezTo>
                    <a:cubicBezTo>
                      <a:pt x="4000" y="1344"/>
                      <a:pt x="4141" y="878"/>
                      <a:pt x="4116" y="636"/>
                    </a:cubicBezTo>
                    <a:cubicBezTo>
                      <a:pt x="4091" y="453"/>
                      <a:pt x="4025" y="311"/>
                      <a:pt x="3933" y="203"/>
                    </a:cubicBezTo>
                    <a:cubicBezTo>
                      <a:pt x="3900" y="161"/>
                      <a:pt x="3858" y="128"/>
                      <a:pt x="3808" y="103"/>
                    </a:cubicBezTo>
                    <a:cubicBezTo>
                      <a:pt x="3705" y="33"/>
                      <a:pt x="3587" y="0"/>
                      <a:pt x="3468" y="0"/>
                    </a:cubicBezTo>
                    <a:close/>
                  </a:path>
                </a:pathLst>
              </a:custGeom>
              <a:solidFill>
                <a:srgbClr val="E4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018;p66">
                <a:extLst>
                  <a:ext uri="{FF2B5EF4-FFF2-40B4-BE49-F238E27FC236}">
                    <a16:creationId xmlns:a16="http://schemas.microsoft.com/office/drawing/2014/main" id="{D690BAB2-BDBB-4F06-91E7-D7EE091E853C}"/>
                  </a:ext>
                </a:extLst>
              </p:cNvPr>
              <p:cNvSpPr/>
              <p:nvPr/>
            </p:nvSpPr>
            <p:spPr>
              <a:xfrm>
                <a:off x="5560479" y="3842454"/>
                <a:ext cx="102668" cy="181045"/>
              </a:xfrm>
              <a:custGeom>
                <a:avLst/>
                <a:gdLst/>
                <a:ahLst/>
                <a:cxnLst/>
                <a:rect l="l" t="t" r="r" b="b"/>
                <a:pathLst>
                  <a:path w="3842" h="6775" extrusionOk="0">
                    <a:moveTo>
                      <a:pt x="3633" y="1"/>
                    </a:moveTo>
                    <a:cubicBezTo>
                      <a:pt x="3641" y="26"/>
                      <a:pt x="3741" y="359"/>
                      <a:pt x="3541" y="992"/>
                    </a:cubicBezTo>
                    <a:cubicBezTo>
                      <a:pt x="3341" y="1650"/>
                      <a:pt x="2817" y="3275"/>
                      <a:pt x="2608" y="3750"/>
                    </a:cubicBezTo>
                    <a:cubicBezTo>
                      <a:pt x="2392" y="4225"/>
                      <a:pt x="1817" y="4933"/>
                      <a:pt x="1542" y="5224"/>
                    </a:cubicBezTo>
                    <a:cubicBezTo>
                      <a:pt x="1300" y="5474"/>
                      <a:pt x="276" y="6499"/>
                      <a:pt x="1" y="6774"/>
                    </a:cubicBezTo>
                    <a:cubicBezTo>
                      <a:pt x="76" y="6766"/>
                      <a:pt x="142" y="6749"/>
                      <a:pt x="201" y="6691"/>
                    </a:cubicBezTo>
                    <a:cubicBezTo>
                      <a:pt x="750" y="6174"/>
                      <a:pt x="2200" y="4850"/>
                      <a:pt x="2642" y="4016"/>
                    </a:cubicBezTo>
                    <a:cubicBezTo>
                      <a:pt x="2941" y="3450"/>
                      <a:pt x="3550" y="1609"/>
                      <a:pt x="3550" y="1609"/>
                    </a:cubicBezTo>
                    <a:cubicBezTo>
                      <a:pt x="3700" y="1142"/>
                      <a:pt x="3841" y="676"/>
                      <a:pt x="3816" y="434"/>
                    </a:cubicBezTo>
                    <a:cubicBezTo>
                      <a:pt x="3791" y="251"/>
                      <a:pt x="3725" y="109"/>
                      <a:pt x="3633" y="1"/>
                    </a:cubicBezTo>
                    <a:close/>
                  </a:path>
                </a:pathLst>
              </a:custGeom>
              <a:solidFill>
                <a:srgbClr val="DF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019;p66">
                <a:extLst>
                  <a:ext uri="{FF2B5EF4-FFF2-40B4-BE49-F238E27FC236}">
                    <a16:creationId xmlns:a16="http://schemas.microsoft.com/office/drawing/2014/main" id="{8B485386-52E2-4918-B7D2-B6EFDB2EEC32}"/>
                  </a:ext>
                </a:extLst>
              </p:cNvPr>
              <p:cNvSpPr/>
              <p:nvPr/>
            </p:nvSpPr>
            <p:spPr>
              <a:xfrm>
                <a:off x="5552463" y="3870967"/>
                <a:ext cx="63920" cy="146519"/>
              </a:xfrm>
              <a:custGeom>
                <a:avLst/>
                <a:gdLst/>
                <a:ahLst/>
                <a:cxnLst/>
                <a:rect l="l" t="t" r="r" b="b"/>
                <a:pathLst>
                  <a:path w="2392" h="5483" extrusionOk="0">
                    <a:moveTo>
                      <a:pt x="2392" y="0"/>
                    </a:moveTo>
                    <a:lnTo>
                      <a:pt x="2392" y="0"/>
                    </a:lnTo>
                    <a:cubicBezTo>
                      <a:pt x="2217" y="792"/>
                      <a:pt x="2100" y="1966"/>
                      <a:pt x="2067" y="2366"/>
                    </a:cubicBezTo>
                    <a:cubicBezTo>
                      <a:pt x="1967" y="2483"/>
                      <a:pt x="1825" y="2666"/>
                      <a:pt x="1634" y="2949"/>
                    </a:cubicBezTo>
                    <a:cubicBezTo>
                      <a:pt x="1234" y="3541"/>
                      <a:pt x="217" y="5074"/>
                      <a:pt x="34" y="5349"/>
                    </a:cubicBezTo>
                    <a:lnTo>
                      <a:pt x="34" y="5357"/>
                    </a:lnTo>
                    <a:cubicBezTo>
                      <a:pt x="17" y="5374"/>
                      <a:pt x="1" y="5424"/>
                      <a:pt x="9" y="5482"/>
                    </a:cubicBezTo>
                    <a:cubicBezTo>
                      <a:pt x="201" y="5157"/>
                      <a:pt x="2208" y="2391"/>
                      <a:pt x="2208" y="2391"/>
                    </a:cubicBezTo>
                    <a:cubicBezTo>
                      <a:pt x="2208" y="1975"/>
                      <a:pt x="2383" y="117"/>
                      <a:pt x="2392" y="0"/>
                    </a:cubicBezTo>
                    <a:close/>
                  </a:path>
                </a:pathLst>
              </a:custGeom>
              <a:solidFill>
                <a:srgbClr val="E7E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020;p66">
                <a:extLst>
                  <a:ext uri="{FF2B5EF4-FFF2-40B4-BE49-F238E27FC236}">
                    <a16:creationId xmlns:a16="http://schemas.microsoft.com/office/drawing/2014/main" id="{197449C0-4AB8-41E7-91E7-00166020F981}"/>
                  </a:ext>
                </a:extLst>
              </p:cNvPr>
              <p:cNvSpPr/>
              <p:nvPr/>
            </p:nvSpPr>
            <p:spPr>
              <a:xfrm>
                <a:off x="5552463" y="3837057"/>
                <a:ext cx="110685" cy="186443"/>
              </a:xfrm>
              <a:custGeom>
                <a:avLst/>
                <a:gdLst/>
                <a:ahLst/>
                <a:cxnLst/>
                <a:rect l="l" t="t" r="r" b="b"/>
                <a:pathLst>
                  <a:path w="4142" h="6977" extrusionOk="0">
                    <a:moveTo>
                      <a:pt x="3468" y="0"/>
                    </a:moveTo>
                    <a:cubicBezTo>
                      <a:pt x="3318" y="0"/>
                      <a:pt x="3167" y="52"/>
                      <a:pt x="3042" y="145"/>
                    </a:cubicBezTo>
                    <a:cubicBezTo>
                      <a:pt x="2825" y="303"/>
                      <a:pt x="2567" y="586"/>
                      <a:pt x="2433" y="1094"/>
                    </a:cubicBezTo>
                    <a:cubicBezTo>
                      <a:pt x="2425" y="1144"/>
                      <a:pt x="2408" y="1203"/>
                      <a:pt x="2392" y="1261"/>
                    </a:cubicBezTo>
                    <a:cubicBezTo>
                      <a:pt x="2392" y="1261"/>
                      <a:pt x="2392" y="1269"/>
                      <a:pt x="2392" y="1269"/>
                    </a:cubicBezTo>
                    <a:cubicBezTo>
                      <a:pt x="2217" y="2061"/>
                      <a:pt x="2100" y="3235"/>
                      <a:pt x="2067" y="3635"/>
                    </a:cubicBezTo>
                    <a:cubicBezTo>
                      <a:pt x="1967" y="3752"/>
                      <a:pt x="1825" y="3935"/>
                      <a:pt x="1634" y="4218"/>
                    </a:cubicBezTo>
                    <a:cubicBezTo>
                      <a:pt x="1234" y="4810"/>
                      <a:pt x="217" y="6343"/>
                      <a:pt x="34" y="6618"/>
                    </a:cubicBezTo>
                    <a:cubicBezTo>
                      <a:pt x="34" y="6618"/>
                      <a:pt x="34" y="6618"/>
                      <a:pt x="34" y="6626"/>
                    </a:cubicBezTo>
                    <a:cubicBezTo>
                      <a:pt x="17" y="6643"/>
                      <a:pt x="1" y="6693"/>
                      <a:pt x="9" y="6751"/>
                    </a:cubicBezTo>
                    <a:cubicBezTo>
                      <a:pt x="17" y="6776"/>
                      <a:pt x="26" y="6801"/>
                      <a:pt x="42" y="6834"/>
                    </a:cubicBezTo>
                    <a:cubicBezTo>
                      <a:pt x="101" y="6926"/>
                      <a:pt x="201" y="6976"/>
                      <a:pt x="301" y="6976"/>
                    </a:cubicBezTo>
                    <a:cubicBezTo>
                      <a:pt x="376" y="6968"/>
                      <a:pt x="442" y="6951"/>
                      <a:pt x="501" y="6893"/>
                    </a:cubicBezTo>
                    <a:cubicBezTo>
                      <a:pt x="1050" y="6376"/>
                      <a:pt x="2500" y="5052"/>
                      <a:pt x="2942" y="4218"/>
                    </a:cubicBezTo>
                    <a:cubicBezTo>
                      <a:pt x="3241" y="3652"/>
                      <a:pt x="3850" y="1811"/>
                      <a:pt x="3850" y="1811"/>
                    </a:cubicBezTo>
                    <a:cubicBezTo>
                      <a:pt x="4000" y="1344"/>
                      <a:pt x="4141" y="878"/>
                      <a:pt x="4116" y="636"/>
                    </a:cubicBezTo>
                    <a:cubicBezTo>
                      <a:pt x="4091" y="453"/>
                      <a:pt x="4025" y="311"/>
                      <a:pt x="3933" y="203"/>
                    </a:cubicBezTo>
                    <a:cubicBezTo>
                      <a:pt x="3900" y="161"/>
                      <a:pt x="3858" y="128"/>
                      <a:pt x="3808" y="103"/>
                    </a:cubicBezTo>
                    <a:cubicBezTo>
                      <a:pt x="3705" y="33"/>
                      <a:pt x="3587" y="0"/>
                      <a:pt x="3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021;p66">
                <a:extLst>
                  <a:ext uri="{FF2B5EF4-FFF2-40B4-BE49-F238E27FC236}">
                    <a16:creationId xmlns:a16="http://schemas.microsoft.com/office/drawing/2014/main" id="{5DC457CF-BA8F-4E56-BC4F-34A4E9F0B3B1}"/>
                  </a:ext>
                </a:extLst>
              </p:cNvPr>
              <p:cNvSpPr/>
              <p:nvPr/>
            </p:nvSpPr>
            <p:spPr>
              <a:xfrm>
                <a:off x="5546236" y="3709938"/>
                <a:ext cx="90643" cy="114533"/>
              </a:xfrm>
              <a:custGeom>
                <a:avLst/>
                <a:gdLst/>
                <a:ahLst/>
                <a:cxnLst/>
                <a:rect l="l" t="t" r="r" b="b"/>
                <a:pathLst>
                  <a:path w="3392" h="4286" extrusionOk="0">
                    <a:moveTo>
                      <a:pt x="1376" y="0"/>
                    </a:moveTo>
                    <a:cubicBezTo>
                      <a:pt x="940" y="0"/>
                      <a:pt x="501" y="158"/>
                      <a:pt x="242" y="569"/>
                    </a:cubicBezTo>
                    <a:cubicBezTo>
                      <a:pt x="234" y="586"/>
                      <a:pt x="225" y="603"/>
                      <a:pt x="209" y="628"/>
                    </a:cubicBezTo>
                    <a:cubicBezTo>
                      <a:pt x="0" y="1019"/>
                      <a:pt x="259" y="1503"/>
                      <a:pt x="700" y="1594"/>
                    </a:cubicBezTo>
                    <a:cubicBezTo>
                      <a:pt x="816" y="1617"/>
                      <a:pt x="950" y="1635"/>
                      <a:pt x="1097" y="1635"/>
                    </a:cubicBezTo>
                    <a:cubicBezTo>
                      <a:pt x="1215" y="1635"/>
                      <a:pt x="1342" y="1624"/>
                      <a:pt x="1475" y="1594"/>
                    </a:cubicBezTo>
                    <a:cubicBezTo>
                      <a:pt x="1568" y="1575"/>
                      <a:pt x="1648" y="1565"/>
                      <a:pt x="1716" y="1565"/>
                    </a:cubicBezTo>
                    <a:cubicBezTo>
                      <a:pt x="2144" y="1565"/>
                      <a:pt x="2126" y="1927"/>
                      <a:pt x="2133" y="2394"/>
                    </a:cubicBezTo>
                    <a:lnTo>
                      <a:pt x="2133" y="2419"/>
                    </a:lnTo>
                    <a:cubicBezTo>
                      <a:pt x="2133" y="2802"/>
                      <a:pt x="1958" y="3560"/>
                      <a:pt x="2316" y="3885"/>
                    </a:cubicBezTo>
                    <a:cubicBezTo>
                      <a:pt x="2333" y="3902"/>
                      <a:pt x="2358" y="3919"/>
                      <a:pt x="2375" y="3935"/>
                    </a:cubicBezTo>
                    <a:cubicBezTo>
                      <a:pt x="2391" y="3952"/>
                      <a:pt x="2416" y="3960"/>
                      <a:pt x="2433" y="3977"/>
                    </a:cubicBezTo>
                    <a:cubicBezTo>
                      <a:pt x="2716" y="4160"/>
                      <a:pt x="3025" y="4143"/>
                      <a:pt x="3300" y="4285"/>
                    </a:cubicBezTo>
                    <a:cubicBezTo>
                      <a:pt x="3300" y="4285"/>
                      <a:pt x="3391" y="3719"/>
                      <a:pt x="3333" y="3069"/>
                    </a:cubicBezTo>
                    <a:cubicBezTo>
                      <a:pt x="3333" y="3019"/>
                      <a:pt x="3325" y="2960"/>
                      <a:pt x="3316" y="2910"/>
                    </a:cubicBezTo>
                    <a:cubicBezTo>
                      <a:pt x="3316" y="2869"/>
                      <a:pt x="3308" y="2827"/>
                      <a:pt x="3300" y="2785"/>
                    </a:cubicBezTo>
                    <a:cubicBezTo>
                      <a:pt x="3191" y="2236"/>
                      <a:pt x="2950" y="2261"/>
                      <a:pt x="2958" y="1644"/>
                    </a:cubicBezTo>
                    <a:cubicBezTo>
                      <a:pt x="2966" y="928"/>
                      <a:pt x="2791" y="536"/>
                      <a:pt x="2325" y="253"/>
                    </a:cubicBezTo>
                    <a:cubicBezTo>
                      <a:pt x="2073" y="101"/>
                      <a:pt x="1726" y="0"/>
                      <a:pt x="1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022;p66">
                <a:extLst>
                  <a:ext uri="{FF2B5EF4-FFF2-40B4-BE49-F238E27FC236}">
                    <a16:creationId xmlns:a16="http://schemas.microsoft.com/office/drawing/2014/main" id="{7D9EDFB2-DF5E-41FB-8B46-6548C45ADAAA}"/>
                  </a:ext>
                </a:extLst>
              </p:cNvPr>
              <p:cNvSpPr/>
              <p:nvPr/>
            </p:nvSpPr>
            <p:spPr>
              <a:xfrm>
                <a:off x="5598559" y="3769209"/>
                <a:ext cx="38320" cy="55262"/>
              </a:xfrm>
              <a:custGeom>
                <a:avLst/>
                <a:gdLst/>
                <a:ahLst/>
                <a:cxnLst/>
                <a:rect l="l" t="t" r="r" b="b"/>
                <a:pathLst>
                  <a:path w="1434" h="2068" extrusionOk="0">
                    <a:moveTo>
                      <a:pt x="483" y="1"/>
                    </a:moveTo>
                    <a:lnTo>
                      <a:pt x="175" y="201"/>
                    </a:lnTo>
                    <a:cubicBezTo>
                      <a:pt x="175" y="584"/>
                      <a:pt x="0" y="1342"/>
                      <a:pt x="358" y="1667"/>
                    </a:cubicBezTo>
                    <a:cubicBezTo>
                      <a:pt x="375" y="1684"/>
                      <a:pt x="400" y="1701"/>
                      <a:pt x="417" y="1717"/>
                    </a:cubicBezTo>
                    <a:cubicBezTo>
                      <a:pt x="433" y="1734"/>
                      <a:pt x="458" y="1742"/>
                      <a:pt x="475" y="1759"/>
                    </a:cubicBezTo>
                    <a:cubicBezTo>
                      <a:pt x="758" y="1942"/>
                      <a:pt x="1067" y="1925"/>
                      <a:pt x="1342" y="2067"/>
                    </a:cubicBezTo>
                    <a:cubicBezTo>
                      <a:pt x="1342" y="2067"/>
                      <a:pt x="1433" y="1501"/>
                      <a:pt x="1375" y="851"/>
                    </a:cubicBezTo>
                    <a:cubicBezTo>
                      <a:pt x="1375" y="801"/>
                      <a:pt x="1367" y="742"/>
                      <a:pt x="1358" y="692"/>
                    </a:cubicBezTo>
                    <a:cubicBezTo>
                      <a:pt x="1358" y="651"/>
                      <a:pt x="1350" y="609"/>
                      <a:pt x="1342" y="567"/>
                    </a:cubicBezTo>
                    <a:lnTo>
                      <a:pt x="1342" y="567"/>
                    </a:lnTo>
                    <a:cubicBezTo>
                      <a:pt x="1358" y="1301"/>
                      <a:pt x="1142" y="1726"/>
                      <a:pt x="1142" y="1726"/>
                    </a:cubicBezTo>
                    <a:cubicBezTo>
                      <a:pt x="1042" y="1667"/>
                      <a:pt x="708" y="1709"/>
                      <a:pt x="500" y="1551"/>
                    </a:cubicBezTo>
                    <a:cubicBezTo>
                      <a:pt x="292" y="1401"/>
                      <a:pt x="267" y="1001"/>
                      <a:pt x="333" y="792"/>
                    </a:cubicBezTo>
                    <a:cubicBezTo>
                      <a:pt x="392" y="584"/>
                      <a:pt x="450" y="576"/>
                      <a:pt x="483" y="393"/>
                    </a:cubicBezTo>
                    <a:cubicBezTo>
                      <a:pt x="517" y="209"/>
                      <a:pt x="483" y="1"/>
                      <a:pt x="4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023;p66">
                <a:extLst>
                  <a:ext uri="{FF2B5EF4-FFF2-40B4-BE49-F238E27FC236}">
                    <a16:creationId xmlns:a16="http://schemas.microsoft.com/office/drawing/2014/main" id="{72117253-E1B1-472E-A3C7-D58370D87989}"/>
                  </a:ext>
                </a:extLst>
              </p:cNvPr>
              <p:cNvSpPr/>
              <p:nvPr/>
            </p:nvSpPr>
            <p:spPr>
              <a:xfrm>
                <a:off x="5600990" y="3762688"/>
                <a:ext cx="11838" cy="19481"/>
              </a:xfrm>
              <a:custGeom>
                <a:avLst/>
                <a:gdLst/>
                <a:ahLst/>
                <a:cxnLst/>
                <a:rect l="l" t="t" r="r" b="b"/>
                <a:pathLst>
                  <a:path w="443" h="729" extrusionOk="0">
                    <a:moveTo>
                      <a:pt x="243" y="1"/>
                    </a:moveTo>
                    <a:cubicBezTo>
                      <a:pt x="95" y="1"/>
                      <a:pt x="1" y="153"/>
                      <a:pt x="1" y="153"/>
                    </a:cubicBezTo>
                    <a:lnTo>
                      <a:pt x="34" y="728"/>
                    </a:lnTo>
                    <a:cubicBezTo>
                      <a:pt x="34" y="728"/>
                      <a:pt x="41" y="729"/>
                      <a:pt x="53" y="729"/>
                    </a:cubicBezTo>
                    <a:cubicBezTo>
                      <a:pt x="118" y="729"/>
                      <a:pt x="327" y="711"/>
                      <a:pt x="376" y="487"/>
                    </a:cubicBezTo>
                    <a:cubicBezTo>
                      <a:pt x="426" y="287"/>
                      <a:pt x="442" y="37"/>
                      <a:pt x="276" y="3"/>
                    </a:cubicBezTo>
                    <a:cubicBezTo>
                      <a:pt x="265" y="2"/>
                      <a:pt x="254" y="1"/>
                      <a:pt x="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024;p66">
                <a:extLst>
                  <a:ext uri="{FF2B5EF4-FFF2-40B4-BE49-F238E27FC236}">
                    <a16:creationId xmlns:a16="http://schemas.microsoft.com/office/drawing/2014/main" id="{B45E36AB-CB6D-4BA0-88D2-ACC5A35304D0}"/>
                  </a:ext>
                </a:extLst>
              </p:cNvPr>
              <p:cNvSpPr/>
              <p:nvPr/>
            </p:nvSpPr>
            <p:spPr>
              <a:xfrm>
                <a:off x="6178941" y="4344273"/>
                <a:ext cx="420345" cy="241331"/>
              </a:xfrm>
              <a:custGeom>
                <a:avLst/>
                <a:gdLst/>
                <a:ahLst/>
                <a:cxnLst/>
                <a:rect l="l" t="t" r="r" b="b"/>
                <a:pathLst>
                  <a:path w="15730" h="9031" extrusionOk="0">
                    <a:moveTo>
                      <a:pt x="15671" y="0"/>
                    </a:moveTo>
                    <a:lnTo>
                      <a:pt x="13555" y="558"/>
                    </a:lnTo>
                    <a:lnTo>
                      <a:pt x="0" y="8381"/>
                    </a:lnTo>
                    <a:lnTo>
                      <a:pt x="1125" y="9031"/>
                    </a:lnTo>
                    <a:lnTo>
                      <a:pt x="14688" y="1208"/>
                    </a:lnTo>
                    <a:lnTo>
                      <a:pt x="15713" y="58"/>
                    </a:lnTo>
                    <a:cubicBezTo>
                      <a:pt x="15730" y="33"/>
                      <a:pt x="15713" y="0"/>
                      <a:pt x="15680" y="0"/>
                    </a:cubicBezTo>
                    <a:lnTo>
                      <a:pt x="15680" y="0"/>
                    </a:lnTo>
                    <a:cubicBezTo>
                      <a:pt x="15680" y="0"/>
                      <a:pt x="15680" y="0"/>
                      <a:pt x="15671" y="0"/>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025;p66">
                <a:extLst>
                  <a:ext uri="{FF2B5EF4-FFF2-40B4-BE49-F238E27FC236}">
                    <a16:creationId xmlns:a16="http://schemas.microsoft.com/office/drawing/2014/main" id="{C3E09582-0FA4-4198-AD95-FD5C53C857DA}"/>
                  </a:ext>
                </a:extLst>
              </p:cNvPr>
              <p:cNvSpPr/>
              <p:nvPr/>
            </p:nvSpPr>
            <p:spPr>
              <a:xfrm>
                <a:off x="6541830" y="4313249"/>
                <a:ext cx="51788" cy="39496"/>
              </a:xfrm>
              <a:custGeom>
                <a:avLst/>
                <a:gdLst/>
                <a:ahLst/>
                <a:cxnLst/>
                <a:rect l="l" t="t" r="r" b="b"/>
                <a:pathLst>
                  <a:path w="1938" h="1478" extrusionOk="0">
                    <a:moveTo>
                      <a:pt x="1850" y="1"/>
                    </a:moveTo>
                    <a:cubicBezTo>
                      <a:pt x="1844" y="1"/>
                      <a:pt x="1839" y="1"/>
                      <a:pt x="1833" y="3"/>
                    </a:cubicBezTo>
                    <a:lnTo>
                      <a:pt x="0" y="436"/>
                    </a:lnTo>
                    <a:lnTo>
                      <a:pt x="650" y="1478"/>
                    </a:lnTo>
                    <a:lnTo>
                      <a:pt x="1900" y="111"/>
                    </a:lnTo>
                    <a:cubicBezTo>
                      <a:pt x="1937" y="66"/>
                      <a:pt x="1900" y="1"/>
                      <a:pt x="1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026;p66">
                <a:extLst>
                  <a:ext uri="{FF2B5EF4-FFF2-40B4-BE49-F238E27FC236}">
                    <a16:creationId xmlns:a16="http://schemas.microsoft.com/office/drawing/2014/main" id="{B98478F3-0F62-419F-86B5-A6C0BF5C7B17}"/>
                  </a:ext>
                </a:extLst>
              </p:cNvPr>
              <p:cNvSpPr/>
              <p:nvPr/>
            </p:nvSpPr>
            <p:spPr>
              <a:xfrm>
                <a:off x="6572321" y="4313249"/>
                <a:ext cx="21271" cy="17236"/>
              </a:xfrm>
              <a:custGeom>
                <a:avLst/>
                <a:gdLst/>
                <a:ahLst/>
                <a:cxnLst/>
                <a:rect l="l" t="t" r="r" b="b"/>
                <a:pathLst>
                  <a:path w="796" h="645" extrusionOk="0">
                    <a:moveTo>
                      <a:pt x="709" y="1"/>
                    </a:moveTo>
                    <a:cubicBezTo>
                      <a:pt x="703" y="1"/>
                      <a:pt x="698" y="1"/>
                      <a:pt x="692" y="3"/>
                    </a:cubicBezTo>
                    <a:lnTo>
                      <a:pt x="1" y="161"/>
                    </a:lnTo>
                    <a:cubicBezTo>
                      <a:pt x="26" y="186"/>
                      <a:pt x="51" y="211"/>
                      <a:pt x="76" y="236"/>
                    </a:cubicBezTo>
                    <a:cubicBezTo>
                      <a:pt x="126" y="286"/>
                      <a:pt x="167" y="345"/>
                      <a:pt x="201" y="420"/>
                    </a:cubicBezTo>
                    <a:cubicBezTo>
                      <a:pt x="234" y="495"/>
                      <a:pt x="259" y="570"/>
                      <a:pt x="267" y="645"/>
                    </a:cubicBezTo>
                    <a:lnTo>
                      <a:pt x="750" y="111"/>
                    </a:lnTo>
                    <a:cubicBezTo>
                      <a:pt x="796" y="66"/>
                      <a:pt x="759"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027;p66">
                <a:extLst>
                  <a:ext uri="{FF2B5EF4-FFF2-40B4-BE49-F238E27FC236}">
                    <a16:creationId xmlns:a16="http://schemas.microsoft.com/office/drawing/2014/main" id="{97114E45-473D-4CF3-877F-17217C1402A3}"/>
                  </a:ext>
                </a:extLst>
              </p:cNvPr>
              <p:cNvSpPr/>
              <p:nvPr/>
            </p:nvSpPr>
            <p:spPr>
              <a:xfrm>
                <a:off x="6202083" y="4324178"/>
                <a:ext cx="360914" cy="228264"/>
              </a:xfrm>
              <a:custGeom>
                <a:avLst/>
                <a:gdLst/>
                <a:ahLst/>
                <a:cxnLst/>
                <a:rect l="l" t="t" r="r" b="b"/>
                <a:pathLst>
                  <a:path w="13506" h="8542" extrusionOk="0">
                    <a:moveTo>
                      <a:pt x="12866" y="0"/>
                    </a:moveTo>
                    <a:cubicBezTo>
                      <a:pt x="12852" y="0"/>
                      <a:pt x="12837" y="1"/>
                      <a:pt x="12823" y="2"/>
                    </a:cubicBezTo>
                    <a:cubicBezTo>
                      <a:pt x="12773" y="11"/>
                      <a:pt x="12731" y="19"/>
                      <a:pt x="12681" y="44"/>
                    </a:cubicBezTo>
                    <a:cubicBezTo>
                      <a:pt x="12673" y="44"/>
                      <a:pt x="12673" y="44"/>
                      <a:pt x="12664" y="52"/>
                    </a:cubicBezTo>
                    <a:lnTo>
                      <a:pt x="12631" y="69"/>
                    </a:lnTo>
                    <a:cubicBezTo>
                      <a:pt x="12631" y="69"/>
                      <a:pt x="12631" y="77"/>
                      <a:pt x="12623" y="77"/>
                    </a:cubicBezTo>
                    <a:cubicBezTo>
                      <a:pt x="12623" y="77"/>
                      <a:pt x="12623" y="77"/>
                      <a:pt x="12614" y="86"/>
                    </a:cubicBezTo>
                    <a:lnTo>
                      <a:pt x="1" y="7450"/>
                    </a:lnTo>
                    <a:lnTo>
                      <a:pt x="176" y="7750"/>
                    </a:lnTo>
                    <a:lnTo>
                      <a:pt x="617" y="8542"/>
                    </a:lnTo>
                    <a:lnTo>
                      <a:pt x="13231" y="1177"/>
                    </a:lnTo>
                    <a:cubicBezTo>
                      <a:pt x="13256" y="1169"/>
                      <a:pt x="13281" y="1152"/>
                      <a:pt x="13306" y="1135"/>
                    </a:cubicBezTo>
                    <a:cubicBezTo>
                      <a:pt x="13372" y="1085"/>
                      <a:pt x="13414" y="1010"/>
                      <a:pt x="13447" y="935"/>
                    </a:cubicBezTo>
                    <a:cubicBezTo>
                      <a:pt x="13506" y="777"/>
                      <a:pt x="13497" y="577"/>
                      <a:pt x="13414" y="394"/>
                    </a:cubicBezTo>
                    <a:cubicBezTo>
                      <a:pt x="13381" y="319"/>
                      <a:pt x="13339" y="261"/>
                      <a:pt x="13289" y="211"/>
                    </a:cubicBezTo>
                    <a:cubicBezTo>
                      <a:pt x="13168" y="74"/>
                      <a:pt x="13013" y="0"/>
                      <a:pt x="12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028;p66">
                <a:extLst>
                  <a:ext uri="{FF2B5EF4-FFF2-40B4-BE49-F238E27FC236}">
                    <a16:creationId xmlns:a16="http://schemas.microsoft.com/office/drawing/2014/main" id="{DA5FDE61-D089-44E1-A86E-50F431A1C059}"/>
                  </a:ext>
                </a:extLst>
              </p:cNvPr>
              <p:cNvSpPr/>
              <p:nvPr/>
            </p:nvSpPr>
            <p:spPr>
              <a:xfrm>
                <a:off x="6202083" y="4324178"/>
                <a:ext cx="355142" cy="207126"/>
              </a:xfrm>
              <a:custGeom>
                <a:avLst/>
                <a:gdLst/>
                <a:ahLst/>
                <a:cxnLst/>
                <a:rect l="l" t="t" r="r" b="b"/>
                <a:pathLst>
                  <a:path w="13290" h="7751" extrusionOk="0">
                    <a:moveTo>
                      <a:pt x="12866" y="0"/>
                    </a:moveTo>
                    <a:cubicBezTo>
                      <a:pt x="12852" y="0"/>
                      <a:pt x="12837" y="1"/>
                      <a:pt x="12823" y="2"/>
                    </a:cubicBezTo>
                    <a:cubicBezTo>
                      <a:pt x="12773" y="11"/>
                      <a:pt x="12731" y="19"/>
                      <a:pt x="12681" y="44"/>
                    </a:cubicBezTo>
                    <a:cubicBezTo>
                      <a:pt x="12673" y="44"/>
                      <a:pt x="12673" y="44"/>
                      <a:pt x="12664" y="52"/>
                    </a:cubicBezTo>
                    <a:lnTo>
                      <a:pt x="12631" y="69"/>
                    </a:lnTo>
                    <a:cubicBezTo>
                      <a:pt x="12631" y="69"/>
                      <a:pt x="12631" y="77"/>
                      <a:pt x="12623" y="77"/>
                    </a:cubicBezTo>
                    <a:cubicBezTo>
                      <a:pt x="12623" y="77"/>
                      <a:pt x="12623" y="77"/>
                      <a:pt x="12614" y="86"/>
                    </a:cubicBezTo>
                    <a:lnTo>
                      <a:pt x="1" y="7450"/>
                    </a:lnTo>
                    <a:lnTo>
                      <a:pt x="176" y="7750"/>
                    </a:lnTo>
                    <a:lnTo>
                      <a:pt x="609" y="7617"/>
                    </a:lnTo>
                    <a:lnTo>
                      <a:pt x="13289" y="211"/>
                    </a:lnTo>
                    <a:cubicBezTo>
                      <a:pt x="13168" y="74"/>
                      <a:pt x="13013" y="0"/>
                      <a:pt x="128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029;p66">
                <a:extLst>
                  <a:ext uri="{FF2B5EF4-FFF2-40B4-BE49-F238E27FC236}">
                    <a16:creationId xmlns:a16="http://schemas.microsoft.com/office/drawing/2014/main" id="{2E8891D1-8EA8-4917-8B8B-D08B0557333B}"/>
                  </a:ext>
                </a:extLst>
              </p:cNvPr>
              <p:cNvSpPr/>
              <p:nvPr/>
            </p:nvSpPr>
            <p:spPr>
              <a:xfrm>
                <a:off x="6193425" y="4522057"/>
                <a:ext cx="30731" cy="32655"/>
              </a:xfrm>
              <a:custGeom>
                <a:avLst/>
                <a:gdLst/>
                <a:ahLst/>
                <a:cxnLst/>
                <a:rect l="l" t="t" r="r" b="b"/>
                <a:pathLst>
                  <a:path w="1150" h="1222" extrusionOk="0">
                    <a:moveTo>
                      <a:pt x="507" y="1"/>
                    </a:moveTo>
                    <a:cubicBezTo>
                      <a:pt x="491" y="1"/>
                      <a:pt x="475" y="2"/>
                      <a:pt x="458" y="4"/>
                    </a:cubicBezTo>
                    <a:cubicBezTo>
                      <a:pt x="417" y="12"/>
                      <a:pt x="367" y="20"/>
                      <a:pt x="325" y="37"/>
                    </a:cubicBezTo>
                    <a:cubicBezTo>
                      <a:pt x="317" y="45"/>
                      <a:pt x="308" y="45"/>
                      <a:pt x="300" y="54"/>
                    </a:cubicBezTo>
                    <a:lnTo>
                      <a:pt x="275" y="70"/>
                    </a:lnTo>
                    <a:cubicBezTo>
                      <a:pt x="267" y="70"/>
                      <a:pt x="267" y="79"/>
                      <a:pt x="267" y="79"/>
                    </a:cubicBezTo>
                    <a:cubicBezTo>
                      <a:pt x="58" y="220"/>
                      <a:pt x="0" y="545"/>
                      <a:pt x="142" y="828"/>
                    </a:cubicBezTo>
                    <a:cubicBezTo>
                      <a:pt x="257" y="1071"/>
                      <a:pt x="475" y="1221"/>
                      <a:pt x="683" y="1221"/>
                    </a:cubicBezTo>
                    <a:cubicBezTo>
                      <a:pt x="746" y="1221"/>
                      <a:pt x="808" y="1207"/>
                      <a:pt x="866" y="1178"/>
                    </a:cubicBezTo>
                    <a:cubicBezTo>
                      <a:pt x="900" y="1170"/>
                      <a:pt x="925" y="1153"/>
                      <a:pt x="941" y="1137"/>
                    </a:cubicBezTo>
                    <a:cubicBezTo>
                      <a:pt x="1008" y="1087"/>
                      <a:pt x="1058" y="1012"/>
                      <a:pt x="1091" y="937"/>
                    </a:cubicBezTo>
                    <a:cubicBezTo>
                      <a:pt x="1150" y="778"/>
                      <a:pt x="1141" y="578"/>
                      <a:pt x="1050" y="395"/>
                    </a:cubicBezTo>
                    <a:cubicBezTo>
                      <a:pt x="934" y="148"/>
                      <a:pt x="718" y="1"/>
                      <a:pt x="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030;p66">
                <a:extLst>
                  <a:ext uri="{FF2B5EF4-FFF2-40B4-BE49-F238E27FC236}">
                    <a16:creationId xmlns:a16="http://schemas.microsoft.com/office/drawing/2014/main" id="{F6D97FE8-6869-4835-9A05-5F1515BEE5A6}"/>
                  </a:ext>
                </a:extLst>
              </p:cNvPr>
              <p:cNvSpPr/>
              <p:nvPr/>
            </p:nvSpPr>
            <p:spPr>
              <a:xfrm>
                <a:off x="6474143" y="4460702"/>
                <a:ext cx="73487" cy="69719"/>
              </a:xfrm>
              <a:custGeom>
                <a:avLst/>
                <a:gdLst/>
                <a:ahLst/>
                <a:cxnLst/>
                <a:rect l="l" t="t" r="r" b="b"/>
                <a:pathLst>
                  <a:path w="2750" h="2609" extrusionOk="0">
                    <a:moveTo>
                      <a:pt x="2175" y="0"/>
                    </a:moveTo>
                    <a:lnTo>
                      <a:pt x="1192" y="800"/>
                    </a:lnTo>
                    <a:cubicBezTo>
                      <a:pt x="1192" y="800"/>
                      <a:pt x="1009" y="1117"/>
                      <a:pt x="925" y="1225"/>
                    </a:cubicBezTo>
                    <a:cubicBezTo>
                      <a:pt x="842" y="1325"/>
                      <a:pt x="417" y="1725"/>
                      <a:pt x="276" y="1816"/>
                    </a:cubicBezTo>
                    <a:cubicBezTo>
                      <a:pt x="134" y="1908"/>
                      <a:pt x="1" y="1975"/>
                      <a:pt x="34" y="2200"/>
                    </a:cubicBezTo>
                    <a:cubicBezTo>
                      <a:pt x="67" y="2412"/>
                      <a:pt x="411" y="2608"/>
                      <a:pt x="699" y="2608"/>
                    </a:cubicBezTo>
                    <a:cubicBezTo>
                      <a:pt x="705" y="2608"/>
                      <a:pt x="711" y="2608"/>
                      <a:pt x="717" y="2608"/>
                    </a:cubicBezTo>
                    <a:cubicBezTo>
                      <a:pt x="1009" y="2591"/>
                      <a:pt x="1317" y="2391"/>
                      <a:pt x="1567" y="2166"/>
                    </a:cubicBezTo>
                    <a:cubicBezTo>
                      <a:pt x="1808" y="1950"/>
                      <a:pt x="2008" y="1475"/>
                      <a:pt x="2300" y="1300"/>
                    </a:cubicBezTo>
                    <a:cubicBezTo>
                      <a:pt x="2592" y="1133"/>
                      <a:pt x="2683" y="1050"/>
                      <a:pt x="2742" y="908"/>
                    </a:cubicBezTo>
                    <a:cubicBezTo>
                      <a:pt x="2750" y="892"/>
                      <a:pt x="2750" y="875"/>
                      <a:pt x="2750" y="858"/>
                    </a:cubicBezTo>
                    <a:cubicBezTo>
                      <a:pt x="2742" y="767"/>
                      <a:pt x="2658" y="700"/>
                      <a:pt x="2658" y="700"/>
                    </a:cubicBezTo>
                    <a:cubicBezTo>
                      <a:pt x="2658" y="700"/>
                      <a:pt x="2442" y="683"/>
                      <a:pt x="2417" y="675"/>
                    </a:cubicBezTo>
                    <a:cubicBezTo>
                      <a:pt x="2392" y="667"/>
                      <a:pt x="2317" y="542"/>
                      <a:pt x="2317" y="542"/>
                    </a:cubicBezTo>
                    <a:cubicBezTo>
                      <a:pt x="2317" y="542"/>
                      <a:pt x="2400" y="300"/>
                      <a:pt x="2425" y="284"/>
                    </a:cubicBezTo>
                    <a:cubicBezTo>
                      <a:pt x="2429" y="279"/>
                      <a:pt x="2442" y="277"/>
                      <a:pt x="2458" y="277"/>
                    </a:cubicBezTo>
                    <a:cubicBezTo>
                      <a:pt x="2475" y="277"/>
                      <a:pt x="2496" y="279"/>
                      <a:pt x="2517" y="284"/>
                    </a:cubicBezTo>
                    <a:cubicBezTo>
                      <a:pt x="2425" y="175"/>
                      <a:pt x="2317" y="75"/>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031;p66">
                <a:extLst>
                  <a:ext uri="{FF2B5EF4-FFF2-40B4-BE49-F238E27FC236}">
                    <a16:creationId xmlns:a16="http://schemas.microsoft.com/office/drawing/2014/main" id="{F0570BA4-9817-4A52-B3B1-B5E5F3A165AB}"/>
                  </a:ext>
                </a:extLst>
              </p:cNvPr>
              <p:cNvSpPr/>
              <p:nvPr/>
            </p:nvSpPr>
            <p:spPr>
              <a:xfrm>
                <a:off x="6473020" y="4458244"/>
                <a:ext cx="75064" cy="69746"/>
              </a:xfrm>
              <a:custGeom>
                <a:avLst/>
                <a:gdLst/>
                <a:ahLst/>
                <a:cxnLst/>
                <a:rect l="l" t="t" r="r" b="b"/>
                <a:pathLst>
                  <a:path w="2809" h="2610" extrusionOk="0">
                    <a:moveTo>
                      <a:pt x="2175" y="1"/>
                    </a:moveTo>
                    <a:lnTo>
                      <a:pt x="1201" y="809"/>
                    </a:lnTo>
                    <a:cubicBezTo>
                      <a:pt x="1201" y="809"/>
                      <a:pt x="1017" y="1125"/>
                      <a:pt x="934" y="1225"/>
                    </a:cubicBezTo>
                    <a:cubicBezTo>
                      <a:pt x="851" y="1334"/>
                      <a:pt x="418" y="1725"/>
                      <a:pt x="284" y="1817"/>
                    </a:cubicBezTo>
                    <a:cubicBezTo>
                      <a:pt x="143" y="1917"/>
                      <a:pt x="1" y="1983"/>
                      <a:pt x="34" y="2200"/>
                    </a:cubicBezTo>
                    <a:cubicBezTo>
                      <a:pt x="66" y="2416"/>
                      <a:pt x="406" y="2609"/>
                      <a:pt x="691" y="2609"/>
                    </a:cubicBezTo>
                    <a:cubicBezTo>
                      <a:pt x="703" y="2609"/>
                      <a:pt x="714" y="2609"/>
                      <a:pt x="726" y="2608"/>
                    </a:cubicBezTo>
                    <a:cubicBezTo>
                      <a:pt x="1017" y="2600"/>
                      <a:pt x="1326" y="2400"/>
                      <a:pt x="1567" y="2175"/>
                    </a:cubicBezTo>
                    <a:cubicBezTo>
                      <a:pt x="1817" y="1950"/>
                      <a:pt x="2017" y="1484"/>
                      <a:pt x="2309" y="1309"/>
                    </a:cubicBezTo>
                    <a:cubicBezTo>
                      <a:pt x="2592" y="1134"/>
                      <a:pt x="2692" y="1059"/>
                      <a:pt x="2750" y="917"/>
                    </a:cubicBezTo>
                    <a:cubicBezTo>
                      <a:pt x="2809" y="775"/>
                      <a:pt x="2634" y="234"/>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032;p66">
                <a:extLst>
                  <a:ext uri="{FF2B5EF4-FFF2-40B4-BE49-F238E27FC236}">
                    <a16:creationId xmlns:a16="http://schemas.microsoft.com/office/drawing/2014/main" id="{4D88659E-4C37-4685-BB58-EB4A6B2902C9}"/>
                  </a:ext>
                </a:extLst>
              </p:cNvPr>
              <p:cNvSpPr/>
              <p:nvPr/>
            </p:nvSpPr>
            <p:spPr>
              <a:xfrm>
                <a:off x="6388444" y="4201790"/>
                <a:ext cx="145611" cy="278769"/>
              </a:xfrm>
              <a:custGeom>
                <a:avLst/>
                <a:gdLst/>
                <a:ahLst/>
                <a:cxnLst/>
                <a:rect l="l" t="t" r="r" b="b"/>
                <a:pathLst>
                  <a:path w="5449" h="10432" extrusionOk="0">
                    <a:moveTo>
                      <a:pt x="0" y="0"/>
                    </a:moveTo>
                    <a:cubicBezTo>
                      <a:pt x="0" y="0"/>
                      <a:pt x="150" y="3799"/>
                      <a:pt x="592" y="5574"/>
                    </a:cubicBezTo>
                    <a:cubicBezTo>
                      <a:pt x="650" y="5824"/>
                      <a:pt x="717" y="6024"/>
                      <a:pt x="792" y="6182"/>
                    </a:cubicBezTo>
                    <a:cubicBezTo>
                      <a:pt x="842" y="6290"/>
                      <a:pt x="908" y="6407"/>
                      <a:pt x="992" y="6540"/>
                    </a:cubicBezTo>
                    <a:cubicBezTo>
                      <a:pt x="1350" y="7115"/>
                      <a:pt x="1966" y="7881"/>
                      <a:pt x="2566" y="8573"/>
                    </a:cubicBezTo>
                    <a:cubicBezTo>
                      <a:pt x="3416" y="9573"/>
                      <a:pt x="4241" y="10431"/>
                      <a:pt x="4241" y="10431"/>
                    </a:cubicBezTo>
                    <a:cubicBezTo>
                      <a:pt x="4241" y="10431"/>
                      <a:pt x="4248" y="10431"/>
                      <a:pt x="4260" y="10431"/>
                    </a:cubicBezTo>
                    <a:cubicBezTo>
                      <a:pt x="4399" y="10431"/>
                      <a:pt x="5228" y="10396"/>
                      <a:pt x="5449" y="9573"/>
                    </a:cubicBezTo>
                    <a:cubicBezTo>
                      <a:pt x="5449" y="9573"/>
                      <a:pt x="4107" y="7290"/>
                      <a:pt x="3624" y="6557"/>
                    </a:cubicBezTo>
                    <a:cubicBezTo>
                      <a:pt x="3441" y="6282"/>
                      <a:pt x="3241" y="6024"/>
                      <a:pt x="3058" y="5815"/>
                    </a:cubicBezTo>
                    <a:cubicBezTo>
                      <a:pt x="2758" y="5474"/>
                      <a:pt x="2516" y="5249"/>
                      <a:pt x="2516" y="5249"/>
                    </a:cubicBezTo>
                    <a:lnTo>
                      <a:pt x="2541" y="125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033;p66">
                <a:extLst>
                  <a:ext uri="{FF2B5EF4-FFF2-40B4-BE49-F238E27FC236}">
                    <a16:creationId xmlns:a16="http://schemas.microsoft.com/office/drawing/2014/main" id="{B3E80551-FB0A-4D9A-A7D2-3F485390B46A}"/>
                  </a:ext>
                </a:extLst>
              </p:cNvPr>
              <p:cNvSpPr/>
              <p:nvPr/>
            </p:nvSpPr>
            <p:spPr>
              <a:xfrm>
                <a:off x="6457014" y="4357180"/>
                <a:ext cx="77041" cy="123378"/>
              </a:xfrm>
              <a:custGeom>
                <a:avLst/>
                <a:gdLst/>
                <a:ahLst/>
                <a:cxnLst/>
                <a:rect l="l" t="t" r="r" b="b"/>
                <a:pathLst>
                  <a:path w="2883" h="4617" extrusionOk="0">
                    <a:moveTo>
                      <a:pt x="392" y="0"/>
                    </a:moveTo>
                    <a:lnTo>
                      <a:pt x="150" y="1117"/>
                    </a:lnTo>
                    <a:lnTo>
                      <a:pt x="0" y="2758"/>
                    </a:lnTo>
                    <a:cubicBezTo>
                      <a:pt x="850" y="3758"/>
                      <a:pt x="1675" y="4616"/>
                      <a:pt x="1675" y="4616"/>
                    </a:cubicBezTo>
                    <a:cubicBezTo>
                      <a:pt x="1675" y="4616"/>
                      <a:pt x="1682" y="4616"/>
                      <a:pt x="1694" y="4616"/>
                    </a:cubicBezTo>
                    <a:cubicBezTo>
                      <a:pt x="1833" y="4616"/>
                      <a:pt x="2662" y="4581"/>
                      <a:pt x="2883" y="3758"/>
                    </a:cubicBezTo>
                    <a:cubicBezTo>
                      <a:pt x="2883" y="3758"/>
                      <a:pt x="1541" y="1475"/>
                      <a:pt x="1058" y="742"/>
                    </a:cubicBezTo>
                    <a:cubicBezTo>
                      <a:pt x="875" y="467"/>
                      <a:pt x="675" y="209"/>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034;p66">
                <a:extLst>
                  <a:ext uri="{FF2B5EF4-FFF2-40B4-BE49-F238E27FC236}">
                    <a16:creationId xmlns:a16="http://schemas.microsoft.com/office/drawing/2014/main" id="{AA90AEB8-4316-4C82-83BF-E4E79F2956BC}"/>
                  </a:ext>
                </a:extLst>
              </p:cNvPr>
              <p:cNvSpPr/>
              <p:nvPr/>
            </p:nvSpPr>
            <p:spPr>
              <a:xfrm>
                <a:off x="6404237" y="4245641"/>
                <a:ext cx="36316" cy="130940"/>
              </a:xfrm>
              <a:custGeom>
                <a:avLst/>
                <a:gdLst/>
                <a:ahLst/>
                <a:cxnLst/>
                <a:rect l="l" t="t" r="r" b="b"/>
                <a:pathLst>
                  <a:path w="1359" h="4900" extrusionOk="0">
                    <a:moveTo>
                      <a:pt x="659" y="0"/>
                    </a:moveTo>
                    <a:cubicBezTo>
                      <a:pt x="659" y="0"/>
                      <a:pt x="159" y="2708"/>
                      <a:pt x="1" y="3933"/>
                    </a:cubicBezTo>
                    <a:cubicBezTo>
                      <a:pt x="59" y="4183"/>
                      <a:pt x="126" y="4383"/>
                      <a:pt x="201" y="4541"/>
                    </a:cubicBezTo>
                    <a:cubicBezTo>
                      <a:pt x="251" y="4649"/>
                      <a:pt x="317" y="4766"/>
                      <a:pt x="401" y="4899"/>
                    </a:cubicBezTo>
                    <a:cubicBezTo>
                      <a:pt x="567" y="4158"/>
                      <a:pt x="917" y="2658"/>
                      <a:pt x="959" y="2650"/>
                    </a:cubicBezTo>
                    <a:cubicBezTo>
                      <a:pt x="1009" y="2633"/>
                      <a:pt x="1359" y="842"/>
                      <a:pt x="1359" y="842"/>
                    </a:cubicBezTo>
                    <a:lnTo>
                      <a:pt x="11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035;p66">
                <a:extLst>
                  <a:ext uri="{FF2B5EF4-FFF2-40B4-BE49-F238E27FC236}">
                    <a16:creationId xmlns:a16="http://schemas.microsoft.com/office/drawing/2014/main" id="{8E6CA0B0-2C2D-438A-9D98-A4EDF7E47922}"/>
                  </a:ext>
                </a:extLst>
              </p:cNvPr>
              <p:cNvSpPr/>
              <p:nvPr/>
            </p:nvSpPr>
            <p:spPr>
              <a:xfrm>
                <a:off x="6388444" y="4201790"/>
                <a:ext cx="129364" cy="370534"/>
              </a:xfrm>
              <a:custGeom>
                <a:avLst/>
                <a:gdLst/>
                <a:ahLst/>
                <a:cxnLst/>
                <a:rect l="l" t="t" r="r" b="b"/>
                <a:pathLst>
                  <a:path w="4841" h="13866" extrusionOk="0">
                    <a:moveTo>
                      <a:pt x="0" y="0"/>
                    </a:moveTo>
                    <a:lnTo>
                      <a:pt x="0" y="0"/>
                    </a:lnTo>
                    <a:cubicBezTo>
                      <a:pt x="50" y="1516"/>
                      <a:pt x="1491" y="1983"/>
                      <a:pt x="1491" y="1983"/>
                    </a:cubicBezTo>
                    <a:cubicBezTo>
                      <a:pt x="1491" y="1983"/>
                      <a:pt x="558" y="5965"/>
                      <a:pt x="533" y="6940"/>
                    </a:cubicBezTo>
                    <a:cubicBezTo>
                      <a:pt x="517" y="7915"/>
                      <a:pt x="533" y="13480"/>
                      <a:pt x="533" y="13480"/>
                    </a:cubicBezTo>
                    <a:cubicBezTo>
                      <a:pt x="831" y="13773"/>
                      <a:pt x="1133" y="13866"/>
                      <a:pt x="1395" y="13866"/>
                    </a:cubicBezTo>
                    <a:cubicBezTo>
                      <a:pt x="1618" y="13866"/>
                      <a:pt x="1812" y="13799"/>
                      <a:pt x="1950" y="13730"/>
                    </a:cubicBezTo>
                    <a:cubicBezTo>
                      <a:pt x="2100" y="13663"/>
                      <a:pt x="2183" y="13597"/>
                      <a:pt x="2183" y="13597"/>
                    </a:cubicBezTo>
                    <a:cubicBezTo>
                      <a:pt x="2275" y="13088"/>
                      <a:pt x="2533" y="10472"/>
                      <a:pt x="2658" y="8731"/>
                    </a:cubicBezTo>
                    <a:cubicBezTo>
                      <a:pt x="2724" y="7740"/>
                      <a:pt x="2933" y="6765"/>
                      <a:pt x="3283" y="5824"/>
                    </a:cubicBezTo>
                    <a:cubicBezTo>
                      <a:pt x="3824" y="4341"/>
                      <a:pt x="4574" y="2341"/>
                      <a:pt x="4682" y="1791"/>
                    </a:cubicBezTo>
                    <a:cubicBezTo>
                      <a:pt x="4841" y="967"/>
                      <a:pt x="4682" y="608"/>
                      <a:pt x="4682" y="608"/>
                    </a:cubicBezTo>
                    <a:lnTo>
                      <a:pt x="3999" y="51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036;p66">
                <a:extLst>
                  <a:ext uri="{FF2B5EF4-FFF2-40B4-BE49-F238E27FC236}">
                    <a16:creationId xmlns:a16="http://schemas.microsoft.com/office/drawing/2014/main" id="{71172B77-15C0-485F-8E21-E2113774CB62}"/>
                  </a:ext>
                </a:extLst>
              </p:cNvPr>
              <p:cNvSpPr/>
              <p:nvPr/>
            </p:nvSpPr>
            <p:spPr>
              <a:xfrm>
                <a:off x="6440526" y="4215578"/>
                <a:ext cx="77281" cy="353111"/>
              </a:xfrm>
              <a:custGeom>
                <a:avLst/>
                <a:gdLst/>
                <a:ahLst/>
                <a:cxnLst/>
                <a:rect l="l" t="t" r="r" b="b"/>
                <a:pathLst>
                  <a:path w="2892" h="13214" extrusionOk="0">
                    <a:moveTo>
                      <a:pt x="2050" y="1"/>
                    </a:moveTo>
                    <a:lnTo>
                      <a:pt x="1858" y="192"/>
                    </a:lnTo>
                    <a:cubicBezTo>
                      <a:pt x="1858" y="192"/>
                      <a:pt x="1933" y="1584"/>
                      <a:pt x="1534" y="2958"/>
                    </a:cubicBezTo>
                    <a:cubicBezTo>
                      <a:pt x="1142" y="4333"/>
                      <a:pt x="492" y="5874"/>
                      <a:pt x="425" y="6824"/>
                    </a:cubicBezTo>
                    <a:cubicBezTo>
                      <a:pt x="375" y="7615"/>
                      <a:pt x="92" y="11848"/>
                      <a:pt x="1" y="13214"/>
                    </a:cubicBezTo>
                    <a:cubicBezTo>
                      <a:pt x="151" y="13147"/>
                      <a:pt x="234" y="13081"/>
                      <a:pt x="234" y="13081"/>
                    </a:cubicBezTo>
                    <a:cubicBezTo>
                      <a:pt x="326" y="12572"/>
                      <a:pt x="584" y="9956"/>
                      <a:pt x="709" y="8215"/>
                    </a:cubicBezTo>
                    <a:cubicBezTo>
                      <a:pt x="775" y="7224"/>
                      <a:pt x="984" y="6249"/>
                      <a:pt x="1334" y="5308"/>
                    </a:cubicBezTo>
                    <a:cubicBezTo>
                      <a:pt x="1875" y="3825"/>
                      <a:pt x="2625" y="1825"/>
                      <a:pt x="2733" y="1275"/>
                    </a:cubicBezTo>
                    <a:cubicBezTo>
                      <a:pt x="2892" y="451"/>
                      <a:pt x="2733" y="92"/>
                      <a:pt x="2733" y="92"/>
                    </a:cubicBezTo>
                    <a:lnTo>
                      <a:pt x="2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037;p66">
                <a:extLst>
                  <a:ext uri="{FF2B5EF4-FFF2-40B4-BE49-F238E27FC236}">
                    <a16:creationId xmlns:a16="http://schemas.microsoft.com/office/drawing/2014/main" id="{4C0DA54B-41E4-477F-AAA1-792F11CA6C3C}"/>
                  </a:ext>
                </a:extLst>
              </p:cNvPr>
              <p:cNvSpPr/>
              <p:nvPr/>
            </p:nvSpPr>
            <p:spPr>
              <a:xfrm>
                <a:off x="6386868" y="4193212"/>
                <a:ext cx="133613" cy="45669"/>
              </a:xfrm>
              <a:custGeom>
                <a:avLst/>
                <a:gdLst/>
                <a:ahLst/>
                <a:cxnLst/>
                <a:rect l="l" t="t" r="r" b="b"/>
                <a:pathLst>
                  <a:path w="5000" h="1709" extrusionOk="0">
                    <a:moveTo>
                      <a:pt x="132" y="1"/>
                    </a:moveTo>
                    <a:cubicBezTo>
                      <a:pt x="76" y="1"/>
                      <a:pt x="45" y="7"/>
                      <a:pt x="42" y="21"/>
                    </a:cubicBezTo>
                    <a:lnTo>
                      <a:pt x="42" y="30"/>
                    </a:lnTo>
                    <a:cubicBezTo>
                      <a:pt x="1" y="305"/>
                      <a:pt x="117" y="588"/>
                      <a:pt x="359" y="738"/>
                    </a:cubicBezTo>
                    <a:cubicBezTo>
                      <a:pt x="1300" y="1338"/>
                      <a:pt x="2867" y="1679"/>
                      <a:pt x="3025" y="1696"/>
                    </a:cubicBezTo>
                    <a:cubicBezTo>
                      <a:pt x="3121" y="1704"/>
                      <a:pt x="3225" y="1709"/>
                      <a:pt x="3335" y="1709"/>
                    </a:cubicBezTo>
                    <a:cubicBezTo>
                      <a:pt x="3663" y="1709"/>
                      <a:pt x="4033" y="1667"/>
                      <a:pt x="4333" y="1554"/>
                    </a:cubicBezTo>
                    <a:cubicBezTo>
                      <a:pt x="4683" y="1421"/>
                      <a:pt x="4866" y="1321"/>
                      <a:pt x="4949" y="1263"/>
                    </a:cubicBezTo>
                    <a:cubicBezTo>
                      <a:pt x="4983" y="1246"/>
                      <a:pt x="4999" y="1204"/>
                      <a:pt x="4991" y="1163"/>
                    </a:cubicBezTo>
                    <a:cubicBezTo>
                      <a:pt x="4974" y="1029"/>
                      <a:pt x="4949" y="938"/>
                      <a:pt x="4949" y="938"/>
                    </a:cubicBezTo>
                    <a:cubicBezTo>
                      <a:pt x="4949" y="938"/>
                      <a:pt x="797" y="1"/>
                      <a:pt x="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038;p66">
                <a:extLst>
                  <a:ext uri="{FF2B5EF4-FFF2-40B4-BE49-F238E27FC236}">
                    <a16:creationId xmlns:a16="http://schemas.microsoft.com/office/drawing/2014/main" id="{C4A4CED8-C581-49CB-946C-8DEB655DFECD}"/>
                  </a:ext>
                </a:extLst>
              </p:cNvPr>
              <p:cNvSpPr/>
              <p:nvPr/>
            </p:nvSpPr>
            <p:spPr>
              <a:xfrm>
                <a:off x="6373293" y="3970481"/>
                <a:ext cx="170329" cy="266129"/>
              </a:xfrm>
              <a:custGeom>
                <a:avLst/>
                <a:gdLst/>
                <a:ahLst/>
                <a:cxnLst/>
                <a:rect l="l" t="t" r="r" b="b"/>
                <a:pathLst>
                  <a:path w="6374" h="9959" extrusionOk="0">
                    <a:moveTo>
                      <a:pt x="2117" y="0"/>
                    </a:moveTo>
                    <a:cubicBezTo>
                      <a:pt x="2058" y="0"/>
                      <a:pt x="2008" y="9"/>
                      <a:pt x="1950" y="9"/>
                    </a:cubicBezTo>
                    <a:cubicBezTo>
                      <a:pt x="1567" y="34"/>
                      <a:pt x="825" y="242"/>
                      <a:pt x="825" y="242"/>
                    </a:cubicBezTo>
                    <a:cubicBezTo>
                      <a:pt x="825" y="242"/>
                      <a:pt x="492" y="875"/>
                      <a:pt x="301" y="1250"/>
                    </a:cubicBezTo>
                    <a:cubicBezTo>
                      <a:pt x="1" y="1841"/>
                      <a:pt x="609" y="4024"/>
                      <a:pt x="775" y="5107"/>
                    </a:cubicBezTo>
                    <a:cubicBezTo>
                      <a:pt x="784" y="5282"/>
                      <a:pt x="792" y="5457"/>
                      <a:pt x="792" y="5632"/>
                    </a:cubicBezTo>
                    <a:cubicBezTo>
                      <a:pt x="809" y="6015"/>
                      <a:pt x="775" y="6407"/>
                      <a:pt x="709" y="6790"/>
                    </a:cubicBezTo>
                    <a:cubicBezTo>
                      <a:pt x="650" y="7123"/>
                      <a:pt x="584" y="7523"/>
                      <a:pt x="534" y="7815"/>
                    </a:cubicBezTo>
                    <a:cubicBezTo>
                      <a:pt x="450" y="8381"/>
                      <a:pt x="600" y="8806"/>
                      <a:pt x="892" y="8973"/>
                    </a:cubicBezTo>
                    <a:cubicBezTo>
                      <a:pt x="1817" y="9548"/>
                      <a:pt x="2883" y="9806"/>
                      <a:pt x="3450" y="9914"/>
                    </a:cubicBezTo>
                    <a:cubicBezTo>
                      <a:pt x="3541" y="9931"/>
                      <a:pt x="3633" y="9948"/>
                      <a:pt x="3725" y="9948"/>
                    </a:cubicBezTo>
                    <a:cubicBezTo>
                      <a:pt x="3807" y="9954"/>
                      <a:pt x="3890" y="9958"/>
                      <a:pt x="3972" y="9958"/>
                    </a:cubicBezTo>
                    <a:cubicBezTo>
                      <a:pt x="4089" y="9958"/>
                      <a:pt x="4204" y="9950"/>
                      <a:pt x="4316" y="9931"/>
                    </a:cubicBezTo>
                    <a:cubicBezTo>
                      <a:pt x="4399" y="9914"/>
                      <a:pt x="4483" y="9898"/>
                      <a:pt x="4558" y="9873"/>
                    </a:cubicBezTo>
                    <a:lnTo>
                      <a:pt x="4583" y="9864"/>
                    </a:lnTo>
                    <a:lnTo>
                      <a:pt x="4633" y="9856"/>
                    </a:lnTo>
                    <a:cubicBezTo>
                      <a:pt x="4716" y="9823"/>
                      <a:pt x="4808" y="9789"/>
                      <a:pt x="4883" y="9739"/>
                    </a:cubicBezTo>
                    <a:cubicBezTo>
                      <a:pt x="5258" y="9498"/>
                      <a:pt x="5291" y="9314"/>
                      <a:pt x="5316" y="9106"/>
                    </a:cubicBezTo>
                    <a:cubicBezTo>
                      <a:pt x="5349" y="8748"/>
                      <a:pt x="5174" y="8315"/>
                      <a:pt x="5099" y="7965"/>
                    </a:cubicBezTo>
                    <a:cubicBezTo>
                      <a:pt x="4916" y="7082"/>
                      <a:pt x="5233" y="6265"/>
                      <a:pt x="5541" y="5449"/>
                    </a:cubicBezTo>
                    <a:cubicBezTo>
                      <a:pt x="5624" y="5224"/>
                      <a:pt x="5707" y="4999"/>
                      <a:pt x="5774" y="4766"/>
                    </a:cubicBezTo>
                    <a:cubicBezTo>
                      <a:pt x="5924" y="4282"/>
                      <a:pt x="6066" y="3791"/>
                      <a:pt x="6191" y="3299"/>
                    </a:cubicBezTo>
                    <a:cubicBezTo>
                      <a:pt x="6266" y="2999"/>
                      <a:pt x="6374" y="2650"/>
                      <a:pt x="6341" y="2341"/>
                    </a:cubicBezTo>
                    <a:cubicBezTo>
                      <a:pt x="6341" y="2333"/>
                      <a:pt x="6341" y="2325"/>
                      <a:pt x="6332" y="2316"/>
                    </a:cubicBezTo>
                    <a:cubicBezTo>
                      <a:pt x="6316" y="2216"/>
                      <a:pt x="6299" y="2141"/>
                      <a:pt x="6282" y="2100"/>
                    </a:cubicBezTo>
                    <a:cubicBezTo>
                      <a:pt x="6224" y="1916"/>
                      <a:pt x="6032" y="1708"/>
                      <a:pt x="5816" y="1517"/>
                    </a:cubicBezTo>
                    <a:cubicBezTo>
                      <a:pt x="5599" y="1317"/>
                      <a:pt x="5349" y="1142"/>
                      <a:pt x="5183" y="1042"/>
                    </a:cubicBezTo>
                    <a:cubicBezTo>
                      <a:pt x="5174" y="1033"/>
                      <a:pt x="5174" y="1025"/>
                      <a:pt x="5166" y="1025"/>
                    </a:cubicBezTo>
                    <a:cubicBezTo>
                      <a:pt x="5016" y="925"/>
                      <a:pt x="4883" y="842"/>
                      <a:pt x="4683" y="742"/>
                    </a:cubicBezTo>
                    <a:cubicBezTo>
                      <a:pt x="4516" y="658"/>
                      <a:pt x="4308" y="567"/>
                      <a:pt x="4016" y="450"/>
                    </a:cubicBezTo>
                    <a:cubicBezTo>
                      <a:pt x="3966" y="433"/>
                      <a:pt x="3916" y="417"/>
                      <a:pt x="3875" y="400"/>
                    </a:cubicBezTo>
                    <a:cubicBezTo>
                      <a:pt x="3808" y="375"/>
                      <a:pt x="3750" y="358"/>
                      <a:pt x="3691" y="342"/>
                    </a:cubicBezTo>
                    <a:cubicBezTo>
                      <a:pt x="3491" y="275"/>
                      <a:pt x="3283" y="225"/>
                      <a:pt x="3075" y="184"/>
                    </a:cubicBezTo>
                    <a:cubicBezTo>
                      <a:pt x="2750" y="117"/>
                      <a:pt x="2425" y="67"/>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039;p66">
                <a:extLst>
                  <a:ext uri="{FF2B5EF4-FFF2-40B4-BE49-F238E27FC236}">
                    <a16:creationId xmlns:a16="http://schemas.microsoft.com/office/drawing/2014/main" id="{AD83702B-43CA-462F-AF8F-3AC9203CDEE6}"/>
                  </a:ext>
                </a:extLst>
              </p:cNvPr>
              <p:cNvSpPr/>
              <p:nvPr/>
            </p:nvSpPr>
            <p:spPr>
              <a:xfrm>
                <a:off x="6431841" y="3951562"/>
                <a:ext cx="44546" cy="38106"/>
              </a:xfrm>
              <a:custGeom>
                <a:avLst/>
                <a:gdLst/>
                <a:ahLst/>
                <a:cxnLst/>
                <a:rect l="l" t="t" r="r" b="b"/>
                <a:pathLst>
                  <a:path w="1667" h="1426" extrusionOk="0">
                    <a:moveTo>
                      <a:pt x="1667" y="0"/>
                    </a:moveTo>
                    <a:lnTo>
                      <a:pt x="467" y="667"/>
                    </a:lnTo>
                    <a:lnTo>
                      <a:pt x="42" y="750"/>
                    </a:lnTo>
                    <a:cubicBezTo>
                      <a:pt x="1" y="1116"/>
                      <a:pt x="109" y="1375"/>
                      <a:pt x="309" y="1416"/>
                    </a:cubicBezTo>
                    <a:cubicBezTo>
                      <a:pt x="341" y="1423"/>
                      <a:pt x="374" y="1425"/>
                      <a:pt x="409" y="1425"/>
                    </a:cubicBezTo>
                    <a:cubicBezTo>
                      <a:pt x="898" y="1425"/>
                      <a:pt x="1667" y="867"/>
                      <a:pt x="1667" y="867"/>
                    </a:cubicBezTo>
                    <a:lnTo>
                      <a:pt x="1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040;p66">
                <a:extLst>
                  <a:ext uri="{FF2B5EF4-FFF2-40B4-BE49-F238E27FC236}">
                    <a16:creationId xmlns:a16="http://schemas.microsoft.com/office/drawing/2014/main" id="{CEF49F47-5B74-428A-9053-354794E18C6E}"/>
                  </a:ext>
                </a:extLst>
              </p:cNvPr>
              <p:cNvSpPr/>
              <p:nvPr/>
            </p:nvSpPr>
            <p:spPr>
              <a:xfrm>
                <a:off x="6423397" y="3970615"/>
                <a:ext cx="18038" cy="33270"/>
              </a:xfrm>
              <a:custGeom>
                <a:avLst/>
                <a:gdLst/>
                <a:ahLst/>
                <a:cxnLst/>
                <a:rect l="l" t="t" r="r" b="b"/>
                <a:pathLst>
                  <a:path w="675" h="1245" extrusionOk="0">
                    <a:moveTo>
                      <a:pt x="582" y="1"/>
                    </a:moveTo>
                    <a:cubicBezTo>
                      <a:pt x="531" y="1"/>
                      <a:pt x="453" y="41"/>
                      <a:pt x="333" y="170"/>
                    </a:cubicBezTo>
                    <a:cubicBezTo>
                      <a:pt x="0" y="528"/>
                      <a:pt x="17" y="1245"/>
                      <a:pt x="17" y="1245"/>
                    </a:cubicBezTo>
                    <a:lnTo>
                      <a:pt x="517" y="653"/>
                    </a:lnTo>
                    <a:cubicBezTo>
                      <a:pt x="367" y="478"/>
                      <a:pt x="675" y="120"/>
                      <a:pt x="675" y="120"/>
                    </a:cubicBezTo>
                    <a:cubicBezTo>
                      <a:pt x="675" y="120"/>
                      <a:pt x="668" y="1"/>
                      <a:pt x="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041;p66">
                <a:extLst>
                  <a:ext uri="{FF2B5EF4-FFF2-40B4-BE49-F238E27FC236}">
                    <a16:creationId xmlns:a16="http://schemas.microsoft.com/office/drawing/2014/main" id="{54C50BD2-D846-4CA4-BF2E-7F6120AFD1F4}"/>
                  </a:ext>
                </a:extLst>
              </p:cNvPr>
              <p:cNvSpPr/>
              <p:nvPr/>
            </p:nvSpPr>
            <p:spPr>
              <a:xfrm>
                <a:off x="6409127" y="3887375"/>
                <a:ext cx="74395" cy="97484"/>
              </a:xfrm>
              <a:custGeom>
                <a:avLst/>
                <a:gdLst/>
                <a:ahLst/>
                <a:cxnLst/>
                <a:rect l="l" t="t" r="r" b="b"/>
                <a:pathLst>
                  <a:path w="2784" h="3648" extrusionOk="0">
                    <a:moveTo>
                      <a:pt x="1637" y="1"/>
                    </a:moveTo>
                    <a:cubicBezTo>
                      <a:pt x="1310" y="1"/>
                      <a:pt x="964" y="96"/>
                      <a:pt x="751" y="203"/>
                    </a:cubicBezTo>
                    <a:cubicBezTo>
                      <a:pt x="334" y="419"/>
                      <a:pt x="151" y="819"/>
                      <a:pt x="68" y="1252"/>
                    </a:cubicBezTo>
                    <a:cubicBezTo>
                      <a:pt x="68" y="1252"/>
                      <a:pt x="1" y="1977"/>
                      <a:pt x="151" y="2635"/>
                    </a:cubicBezTo>
                    <a:cubicBezTo>
                      <a:pt x="301" y="3302"/>
                      <a:pt x="342" y="3452"/>
                      <a:pt x="609" y="3568"/>
                    </a:cubicBezTo>
                    <a:cubicBezTo>
                      <a:pt x="718" y="3616"/>
                      <a:pt x="823" y="3647"/>
                      <a:pt x="940" y="3647"/>
                    </a:cubicBezTo>
                    <a:cubicBezTo>
                      <a:pt x="1108" y="3647"/>
                      <a:pt x="1301" y="3582"/>
                      <a:pt x="1567" y="3410"/>
                    </a:cubicBezTo>
                    <a:cubicBezTo>
                      <a:pt x="2017" y="3119"/>
                      <a:pt x="2259" y="2652"/>
                      <a:pt x="2259" y="2652"/>
                    </a:cubicBezTo>
                    <a:cubicBezTo>
                      <a:pt x="2259" y="2652"/>
                      <a:pt x="2265" y="2656"/>
                      <a:pt x="2279" y="2656"/>
                    </a:cubicBezTo>
                    <a:cubicBezTo>
                      <a:pt x="2309" y="2656"/>
                      <a:pt x="2375" y="2636"/>
                      <a:pt x="2484" y="2510"/>
                    </a:cubicBezTo>
                    <a:cubicBezTo>
                      <a:pt x="2734" y="2227"/>
                      <a:pt x="2784" y="2086"/>
                      <a:pt x="2784" y="1702"/>
                    </a:cubicBezTo>
                    <a:cubicBezTo>
                      <a:pt x="2784" y="1319"/>
                      <a:pt x="2692" y="836"/>
                      <a:pt x="2392" y="336"/>
                    </a:cubicBezTo>
                    <a:cubicBezTo>
                      <a:pt x="2245" y="88"/>
                      <a:pt x="1950" y="1"/>
                      <a:pt x="16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042;p66">
                <a:extLst>
                  <a:ext uri="{FF2B5EF4-FFF2-40B4-BE49-F238E27FC236}">
                    <a16:creationId xmlns:a16="http://schemas.microsoft.com/office/drawing/2014/main" id="{BBC91D2C-9538-4AA2-A77D-B568C7DE888A}"/>
                  </a:ext>
                </a:extLst>
              </p:cNvPr>
              <p:cNvSpPr/>
              <p:nvPr/>
            </p:nvSpPr>
            <p:spPr>
              <a:xfrm>
                <a:off x="6398011" y="3878530"/>
                <a:ext cx="91525" cy="87302"/>
              </a:xfrm>
              <a:custGeom>
                <a:avLst/>
                <a:gdLst/>
                <a:ahLst/>
                <a:cxnLst/>
                <a:rect l="l" t="t" r="r" b="b"/>
                <a:pathLst>
                  <a:path w="3425" h="3267" extrusionOk="0">
                    <a:moveTo>
                      <a:pt x="1754" y="1"/>
                    </a:moveTo>
                    <a:cubicBezTo>
                      <a:pt x="1607" y="1"/>
                      <a:pt x="1478" y="18"/>
                      <a:pt x="1383" y="51"/>
                    </a:cubicBezTo>
                    <a:cubicBezTo>
                      <a:pt x="1042" y="167"/>
                      <a:pt x="209" y="550"/>
                      <a:pt x="50" y="1092"/>
                    </a:cubicBezTo>
                    <a:cubicBezTo>
                      <a:pt x="0" y="1250"/>
                      <a:pt x="17" y="1425"/>
                      <a:pt x="125" y="1617"/>
                    </a:cubicBezTo>
                    <a:cubicBezTo>
                      <a:pt x="323" y="1965"/>
                      <a:pt x="647" y="2064"/>
                      <a:pt x="953" y="2064"/>
                    </a:cubicBezTo>
                    <a:cubicBezTo>
                      <a:pt x="1356" y="2064"/>
                      <a:pt x="1725" y="1892"/>
                      <a:pt x="1725" y="1892"/>
                    </a:cubicBezTo>
                    <a:cubicBezTo>
                      <a:pt x="1808" y="2242"/>
                      <a:pt x="2058" y="2275"/>
                      <a:pt x="2175" y="2342"/>
                    </a:cubicBezTo>
                    <a:cubicBezTo>
                      <a:pt x="2291" y="2408"/>
                      <a:pt x="2316" y="2750"/>
                      <a:pt x="2316" y="2750"/>
                    </a:cubicBezTo>
                    <a:lnTo>
                      <a:pt x="2425" y="2750"/>
                    </a:lnTo>
                    <a:cubicBezTo>
                      <a:pt x="2425" y="2750"/>
                      <a:pt x="2433" y="2408"/>
                      <a:pt x="2483" y="2233"/>
                    </a:cubicBezTo>
                    <a:cubicBezTo>
                      <a:pt x="2518" y="2133"/>
                      <a:pt x="2647" y="2045"/>
                      <a:pt x="2778" y="2045"/>
                    </a:cubicBezTo>
                    <a:cubicBezTo>
                      <a:pt x="2865" y="2045"/>
                      <a:pt x="2953" y="2084"/>
                      <a:pt x="3016" y="2183"/>
                    </a:cubicBezTo>
                    <a:cubicBezTo>
                      <a:pt x="3166" y="2408"/>
                      <a:pt x="3000" y="2658"/>
                      <a:pt x="2900" y="2841"/>
                    </a:cubicBezTo>
                    <a:cubicBezTo>
                      <a:pt x="2875" y="3141"/>
                      <a:pt x="2933" y="3266"/>
                      <a:pt x="2933" y="3266"/>
                    </a:cubicBezTo>
                    <a:cubicBezTo>
                      <a:pt x="2933" y="3266"/>
                      <a:pt x="3108" y="3091"/>
                      <a:pt x="3225" y="2741"/>
                    </a:cubicBezTo>
                    <a:cubicBezTo>
                      <a:pt x="3341" y="2383"/>
                      <a:pt x="3424" y="1650"/>
                      <a:pt x="3225" y="859"/>
                    </a:cubicBezTo>
                    <a:cubicBezTo>
                      <a:pt x="3200" y="775"/>
                      <a:pt x="3166" y="700"/>
                      <a:pt x="3125" y="625"/>
                    </a:cubicBezTo>
                    <a:cubicBezTo>
                      <a:pt x="2859" y="176"/>
                      <a:pt x="2218" y="1"/>
                      <a:pt x="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043;p66">
                <a:extLst>
                  <a:ext uri="{FF2B5EF4-FFF2-40B4-BE49-F238E27FC236}">
                    <a16:creationId xmlns:a16="http://schemas.microsoft.com/office/drawing/2014/main" id="{ADC75A8D-A662-4CB9-A78C-3DB726AB548D}"/>
                  </a:ext>
                </a:extLst>
              </p:cNvPr>
              <p:cNvSpPr/>
              <p:nvPr/>
            </p:nvSpPr>
            <p:spPr>
              <a:xfrm>
                <a:off x="6400443" y="4353840"/>
                <a:ext cx="481" cy="3367"/>
              </a:xfrm>
              <a:custGeom>
                <a:avLst/>
                <a:gdLst/>
                <a:ahLst/>
                <a:cxnLst/>
                <a:rect l="l" t="t" r="r" b="b"/>
                <a:pathLst>
                  <a:path w="18" h="126" extrusionOk="0">
                    <a:moveTo>
                      <a:pt x="1" y="0"/>
                    </a:moveTo>
                    <a:cubicBezTo>
                      <a:pt x="1" y="50"/>
                      <a:pt x="9" y="84"/>
                      <a:pt x="18" y="125"/>
                    </a:cubicBezTo>
                    <a:cubicBezTo>
                      <a:pt x="9" y="75"/>
                      <a:pt x="1" y="34"/>
                      <a:pt x="1" y="0"/>
                    </a:cubicBezTo>
                    <a:close/>
                  </a:path>
                </a:pathLst>
              </a:custGeom>
              <a:solidFill>
                <a:srgbClr val="D7D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044;p66">
                <a:extLst>
                  <a:ext uri="{FF2B5EF4-FFF2-40B4-BE49-F238E27FC236}">
                    <a16:creationId xmlns:a16="http://schemas.microsoft.com/office/drawing/2014/main" id="{73636B20-19BD-4F77-9F13-E7BE6B0413AF}"/>
                  </a:ext>
                </a:extLst>
              </p:cNvPr>
              <p:cNvSpPr/>
              <p:nvPr/>
            </p:nvSpPr>
            <p:spPr>
              <a:xfrm>
                <a:off x="6441194" y="3972245"/>
                <a:ext cx="39442" cy="38774"/>
              </a:xfrm>
              <a:custGeom>
                <a:avLst/>
                <a:gdLst/>
                <a:ahLst/>
                <a:cxnLst/>
                <a:rect l="l" t="t" r="r" b="b"/>
                <a:pathLst>
                  <a:path w="1476" h="1451" extrusionOk="0">
                    <a:moveTo>
                      <a:pt x="1317" y="1"/>
                    </a:moveTo>
                    <a:cubicBezTo>
                      <a:pt x="875" y="526"/>
                      <a:pt x="1" y="642"/>
                      <a:pt x="1" y="642"/>
                    </a:cubicBezTo>
                    <a:lnTo>
                      <a:pt x="117" y="1451"/>
                    </a:lnTo>
                    <a:cubicBezTo>
                      <a:pt x="1109" y="1134"/>
                      <a:pt x="1475" y="384"/>
                      <a:pt x="1475" y="384"/>
                    </a:cubicBezTo>
                    <a:cubicBezTo>
                      <a:pt x="1475" y="384"/>
                      <a:pt x="1450" y="276"/>
                      <a:pt x="1409" y="184"/>
                    </a:cubicBezTo>
                    <a:cubicBezTo>
                      <a:pt x="1367" y="76"/>
                      <a:pt x="1317" y="1"/>
                      <a:pt x="1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045;p66">
                <a:extLst>
                  <a:ext uri="{FF2B5EF4-FFF2-40B4-BE49-F238E27FC236}">
                    <a16:creationId xmlns:a16="http://schemas.microsoft.com/office/drawing/2014/main" id="{0427D53D-8092-4C6F-A855-E09D6F44906C}"/>
                  </a:ext>
                </a:extLst>
              </p:cNvPr>
              <p:cNvSpPr/>
              <p:nvPr/>
            </p:nvSpPr>
            <p:spPr>
              <a:xfrm>
                <a:off x="6398011" y="3895231"/>
                <a:ext cx="91525" cy="70601"/>
              </a:xfrm>
              <a:custGeom>
                <a:avLst/>
                <a:gdLst/>
                <a:ahLst/>
                <a:cxnLst/>
                <a:rect l="l" t="t" r="r" b="b"/>
                <a:pathLst>
                  <a:path w="3425" h="2642" extrusionOk="0">
                    <a:moveTo>
                      <a:pt x="3125" y="0"/>
                    </a:moveTo>
                    <a:cubicBezTo>
                      <a:pt x="2933" y="167"/>
                      <a:pt x="2383" y="617"/>
                      <a:pt x="1808" y="858"/>
                    </a:cubicBezTo>
                    <a:cubicBezTo>
                      <a:pt x="1421" y="1019"/>
                      <a:pt x="1065" y="1079"/>
                      <a:pt x="790" y="1079"/>
                    </a:cubicBezTo>
                    <a:cubicBezTo>
                      <a:pt x="549" y="1079"/>
                      <a:pt x="369" y="1033"/>
                      <a:pt x="284" y="967"/>
                    </a:cubicBezTo>
                    <a:cubicBezTo>
                      <a:pt x="17" y="750"/>
                      <a:pt x="50" y="467"/>
                      <a:pt x="50" y="467"/>
                    </a:cubicBezTo>
                    <a:lnTo>
                      <a:pt x="50" y="467"/>
                    </a:lnTo>
                    <a:cubicBezTo>
                      <a:pt x="0" y="625"/>
                      <a:pt x="17" y="800"/>
                      <a:pt x="125" y="992"/>
                    </a:cubicBezTo>
                    <a:cubicBezTo>
                      <a:pt x="323" y="1340"/>
                      <a:pt x="647" y="1439"/>
                      <a:pt x="953" y="1439"/>
                    </a:cubicBezTo>
                    <a:cubicBezTo>
                      <a:pt x="1356" y="1439"/>
                      <a:pt x="1725" y="1267"/>
                      <a:pt x="1725" y="1267"/>
                    </a:cubicBezTo>
                    <a:cubicBezTo>
                      <a:pt x="1808" y="1617"/>
                      <a:pt x="2058" y="1650"/>
                      <a:pt x="2175" y="1717"/>
                    </a:cubicBezTo>
                    <a:cubicBezTo>
                      <a:pt x="2291" y="1783"/>
                      <a:pt x="2316" y="2125"/>
                      <a:pt x="2316" y="2125"/>
                    </a:cubicBezTo>
                    <a:lnTo>
                      <a:pt x="2425" y="2125"/>
                    </a:lnTo>
                    <a:cubicBezTo>
                      <a:pt x="2425" y="2125"/>
                      <a:pt x="2433" y="1783"/>
                      <a:pt x="2483" y="1608"/>
                    </a:cubicBezTo>
                    <a:cubicBezTo>
                      <a:pt x="2518" y="1508"/>
                      <a:pt x="2647" y="1420"/>
                      <a:pt x="2778" y="1420"/>
                    </a:cubicBezTo>
                    <a:cubicBezTo>
                      <a:pt x="2865" y="1420"/>
                      <a:pt x="2953" y="1459"/>
                      <a:pt x="3016" y="1558"/>
                    </a:cubicBezTo>
                    <a:cubicBezTo>
                      <a:pt x="3166" y="1783"/>
                      <a:pt x="3000" y="2033"/>
                      <a:pt x="2900" y="2216"/>
                    </a:cubicBezTo>
                    <a:cubicBezTo>
                      <a:pt x="2875" y="2516"/>
                      <a:pt x="2933" y="2641"/>
                      <a:pt x="2933" y="2641"/>
                    </a:cubicBezTo>
                    <a:cubicBezTo>
                      <a:pt x="2933" y="2641"/>
                      <a:pt x="3108" y="2466"/>
                      <a:pt x="3225" y="2116"/>
                    </a:cubicBezTo>
                    <a:cubicBezTo>
                      <a:pt x="3341" y="1758"/>
                      <a:pt x="3424" y="1025"/>
                      <a:pt x="3225" y="234"/>
                    </a:cubicBezTo>
                    <a:cubicBezTo>
                      <a:pt x="3200" y="150"/>
                      <a:pt x="3166" y="75"/>
                      <a:pt x="3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046;p66">
                <a:extLst>
                  <a:ext uri="{FF2B5EF4-FFF2-40B4-BE49-F238E27FC236}">
                    <a16:creationId xmlns:a16="http://schemas.microsoft.com/office/drawing/2014/main" id="{42E0FAA0-EC64-4A2E-9B4A-7BF898DF4DC7}"/>
                  </a:ext>
                </a:extLst>
              </p:cNvPr>
              <p:cNvSpPr/>
              <p:nvPr/>
            </p:nvSpPr>
            <p:spPr>
              <a:xfrm>
                <a:off x="6493062" y="4250531"/>
                <a:ext cx="34980" cy="78618"/>
              </a:xfrm>
              <a:custGeom>
                <a:avLst/>
                <a:gdLst/>
                <a:ahLst/>
                <a:cxnLst/>
                <a:rect l="l" t="t" r="r" b="b"/>
                <a:pathLst>
                  <a:path w="1309" h="2942" extrusionOk="0">
                    <a:moveTo>
                      <a:pt x="484" y="1"/>
                    </a:moveTo>
                    <a:cubicBezTo>
                      <a:pt x="484" y="1"/>
                      <a:pt x="459" y="434"/>
                      <a:pt x="417" y="534"/>
                    </a:cubicBezTo>
                    <a:cubicBezTo>
                      <a:pt x="401" y="592"/>
                      <a:pt x="359" y="642"/>
                      <a:pt x="334" y="692"/>
                    </a:cubicBezTo>
                    <a:cubicBezTo>
                      <a:pt x="276" y="776"/>
                      <a:pt x="51" y="1184"/>
                      <a:pt x="17" y="1417"/>
                    </a:cubicBezTo>
                    <a:cubicBezTo>
                      <a:pt x="1" y="1567"/>
                      <a:pt x="92" y="2009"/>
                      <a:pt x="142" y="2100"/>
                    </a:cubicBezTo>
                    <a:cubicBezTo>
                      <a:pt x="142" y="2109"/>
                      <a:pt x="151" y="2117"/>
                      <a:pt x="159" y="2125"/>
                    </a:cubicBezTo>
                    <a:lnTo>
                      <a:pt x="192" y="2125"/>
                    </a:lnTo>
                    <a:cubicBezTo>
                      <a:pt x="342" y="2109"/>
                      <a:pt x="351" y="1925"/>
                      <a:pt x="334" y="1817"/>
                    </a:cubicBezTo>
                    <a:cubicBezTo>
                      <a:pt x="326" y="1760"/>
                      <a:pt x="326" y="1567"/>
                      <a:pt x="365" y="1567"/>
                    </a:cubicBezTo>
                    <a:cubicBezTo>
                      <a:pt x="366" y="1567"/>
                      <a:pt x="366" y="1567"/>
                      <a:pt x="367" y="1567"/>
                    </a:cubicBezTo>
                    <a:cubicBezTo>
                      <a:pt x="534" y="1667"/>
                      <a:pt x="551" y="2092"/>
                      <a:pt x="576" y="2258"/>
                    </a:cubicBezTo>
                    <a:cubicBezTo>
                      <a:pt x="617" y="2492"/>
                      <a:pt x="484" y="2942"/>
                      <a:pt x="601" y="2942"/>
                    </a:cubicBezTo>
                    <a:cubicBezTo>
                      <a:pt x="642" y="2933"/>
                      <a:pt x="992" y="2783"/>
                      <a:pt x="1067" y="2633"/>
                    </a:cubicBezTo>
                    <a:cubicBezTo>
                      <a:pt x="1192" y="2483"/>
                      <a:pt x="1259" y="2317"/>
                      <a:pt x="1284" y="2125"/>
                    </a:cubicBezTo>
                    <a:cubicBezTo>
                      <a:pt x="1309" y="1884"/>
                      <a:pt x="1250" y="1675"/>
                      <a:pt x="1217" y="1459"/>
                    </a:cubicBezTo>
                    <a:cubicBezTo>
                      <a:pt x="1192" y="1309"/>
                      <a:pt x="1159" y="1150"/>
                      <a:pt x="1134" y="950"/>
                    </a:cubicBezTo>
                    <a:cubicBezTo>
                      <a:pt x="1125" y="817"/>
                      <a:pt x="1175" y="317"/>
                      <a:pt x="1175" y="317"/>
                    </a:cubicBezTo>
                    <a:lnTo>
                      <a:pt x="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047;p66">
                <a:extLst>
                  <a:ext uri="{FF2B5EF4-FFF2-40B4-BE49-F238E27FC236}">
                    <a16:creationId xmlns:a16="http://schemas.microsoft.com/office/drawing/2014/main" id="{1D7359FA-EC89-40E8-B491-FE5F81266B2E}"/>
                  </a:ext>
                </a:extLst>
              </p:cNvPr>
              <p:cNvSpPr/>
              <p:nvPr/>
            </p:nvSpPr>
            <p:spPr>
              <a:xfrm>
                <a:off x="6491512" y="4056634"/>
                <a:ext cx="29849" cy="177464"/>
              </a:xfrm>
              <a:custGeom>
                <a:avLst/>
                <a:gdLst/>
                <a:ahLst/>
                <a:cxnLst/>
                <a:rect l="l" t="t" r="r" b="b"/>
                <a:pathLst>
                  <a:path w="1117" h="6641" extrusionOk="0">
                    <a:moveTo>
                      <a:pt x="75" y="0"/>
                    </a:moveTo>
                    <a:cubicBezTo>
                      <a:pt x="75" y="1"/>
                      <a:pt x="0" y="2200"/>
                      <a:pt x="284" y="3183"/>
                    </a:cubicBezTo>
                    <a:cubicBezTo>
                      <a:pt x="284" y="3183"/>
                      <a:pt x="109" y="5332"/>
                      <a:pt x="159" y="6640"/>
                    </a:cubicBezTo>
                    <a:lnTo>
                      <a:pt x="209" y="6632"/>
                    </a:lnTo>
                    <a:cubicBezTo>
                      <a:pt x="292" y="6599"/>
                      <a:pt x="384" y="6565"/>
                      <a:pt x="459" y="6515"/>
                    </a:cubicBezTo>
                    <a:cubicBezTo>
                      <a:pt x="834" y="6274"/>
                      <a:pt x="867" y="6090"/>
                      <a:pt x="892" y="5882"/>
                    </a:cubicBezTo>
                    <a:cubicBezTo>
                      <a:pt x="925" y="5524"/>
                      <a:pt x="750" y="5091"/>
                      <a:pt x="675" y="4741"/>
                    </a:cubicBezTo>
                    <a:cubicBezTo>
                      <a:pt x="492" y="3858"/>
                      <a:pt x="809" y="3041"/>
                      <a:pt x="1117" y="2225"/>
                    </a:cubicBezTo>
                    <a:cubicBezTo>
                      <a:pt x="1067" y="1783"/>
                      <a:pt x="1017" y="1242"/>
                      <a:pt x="1017" y="1192"/>
                    </a:cubicBezTo>
                    <a:cubicBezTo>
                      <a:pt x="1017" y="1100"/>
                      <a:pt x="76" y="1"/>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048;p66">
                <a:extLst>
                  <a:ext uri="{FF2B5EF4-FFF2-40B4-BE49-F238E27FC236}">
                    <a16:creationId xmlns:a16="http://schemas.microsoft.com/office/drawing/2014/main" id="{E29B6672-232F-4C2A-B33E-A266C9CC9332}"/>
                  </a:ext>
                </a:extLst>
              </p:cNvPr>
              <p:cNvSpPr/>
              <p:nvPr/>
            </p:nvSpPr>
            <p:spPr>
              <a:xfrm>
                <a:off x="6489962" y="4021040"/>
                <a:ext cx="67688" cy="244538"/>
              </a:xfrm>
              <a:custGeom>
                <a:avLst/>
                <a:gdLst/>
                <a:ahLst/>
                <a:cxnLst/>
                <a:rect l="l" t="t" r="r" b="b"/>
                <a:pathLst>
                  <a:path w="2533" h="9151" extrusionOk="0">
                    <a:moveTo>
                      <a:pt x="1178" y="0"/>
                    </a:moveTo>
                    <a:cubicBezTo>
                      <a:pt x="729" y="0"/>
                      <a:pt x="246" y="265"/>
                      <a:pt x="158" y="899"/>
                    </a:cubicBezTo>
                    <a:cubicBezTo>
                      <a:pt x="0" y="2016"/>
                      <a:pt x="633" y="4498"/>
                      <a:pt x="633" y="4498"/>
                    </a:cubicBezTo>
                    <a:cubicBezTo>
                      <a:pt x="517" y="5515"/>
                      <a:pt x="425" y="8980"/>
                      <a:pt x="425" y="8980"/>
                    </a:cubicBezTo>
                    <a:cubicBezTo>
                      <a:pt x="703" y="9114"/>
                      <a:pt x="921" y="9151"/>
                      <a:pt x="1080" y="9151"/>
                    </a:cubicBezTo>
                    <a:cubicBezTo>
                      <a:pt x="1160" y="9151"/>
                      <a:pt x="1225" y="9141"/>
                      <a:pt x="1275" y="9130"/>
                    </a:cubicBezTo>
                    <a:cubicBezTo>
                      <a:pt x="1358" y="9114"/>
                      <a:pt x="1400" y="9089"/>
                      <a:pt x="1400" y="9089"/>
                    </a:cubicBezTo>
                    <a:lnTo>
                      <a:pt x="2349" y="4656"/>
                    </a:lnTo>
                    <a:cubicBezTo>
                      <a:pt x="2533" y="4015"/>
                      <a:pt x="1966" y="424"/>
                      <a:pt x="1966" y="424"/>
                    </a:cubicBezTo>
                    <a:cubicBezTo>
                      <a:pt x="1875" y="208"/>
                      <a:pt x="1641" y="58"/>
                      <a:pt x="1366" y="16"/>
                    </a:cubicBezTo>
                    <a:cubicBezTo>
                      <a:pt x="1305" y="6"/>
                      <a:pt x="1242" y="0"/>
                      <a:pt x="1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049;p66">
                <a:extLst>
                  <a:ext uri="{FF2B5EF4-FFF2-40B4-BE49-F238E27FC236}">
                    <a16:creationId xmlns:a16="http://schemas.microsoft.com/office/drawing/2014/main" id="{996E4227-3266-4AF2-8163-27F08B9A2CC8}"/>
                  </a:ext>
                </a:extLst>
              </p:cNvPr>
              <p:cNvSpPr/>
              <p:nvPr/>
            </p:nvSpPr>
            <p:spPr>
              <a:xfrm>
                <a:off x="6324311" y="3977162"/>
                <a:ext cx="74395" cy="139385"/>
              </a:xfrm>
              <a:custGeom>
                <a:avLst/>
                <a:gdLst/>
                <a:ahLst/>
                <a:cxnLst/>
                <a:rect l="l" t="t" r="r" b="b"/>
                <a:pathLst>
                  <a:path w="2784" h="5216" extrusionOk="0">
                    <a:moveTo>
                      <a:pt x="2633" y="0"/>
                    </a:moveTo>
                    <a:cubicBezTo>
                      <a:pt x="2633" y="0"/>
                      <a:pt x="2075" y="100"/>
                      <a:pt x="1575" y="1150"/>
                    </a:cubicBezTo>
                    <a:cubicBezTo>
                      <a:pt x="1075" y="2200"/>
                      <a:pt x="1" y="4782"/>
                      <a:pt x="134" y="5215"/>
                    </a:cubicBezTo>
                    <a:cubicBezTo>
                      <a:pt x="134" y="5215"/>
                      <a:pt x="874" y="4616"/>
                      <a:pt x="1969" y="4616"/>
                    </a:cubicBezTo>
                    <a:cubicBezTo>
                      <a:pt x="1977" y="4616"/>
                      <a:pt x="1984" y="4616"/>
                      <a:pt x="1992" y="4616"/>
                    </a:cubicBezTo>
                    <a:lnTo>
                      <a:pt x="2000" y="4616"/>
                    </a:lnTo>
                    <a:cubicBezTo>
                      <a:pt x="2000" y="4616"/>
                      <a:pt x="1992" y="4607"/>
                      <a:pt x="1992" y="4607"/>
                    </a:cubicBezTo>
                    <a:cubicBezTo>
                      <a:pt x="1992" y="4607"/>
                      <a:pt x="2617" y="3349"/>
                      <a:pt x="2783" y="2849"/>
                    </a:cubicBezTo>
                    <a:lnTo>
                      <a:pt x="26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050;p66">
                <a:extLst>
                  <a:ext uri="{FF2B5EF4-FFF2-40B4-BE49-F238E27FC236}">
                    <a16:creationId xmlns:a16="http://schemas.microsoft.com/office/drawing/2014/main" id="{EDF89B32-06E9-4944-9B55-997035163B49}"/>
                  </a:ext>
                </a:extLst>
              </p:cNvPr>
              <p:cNvSpPr/>
              <p:nvPr/>
            </p:nvSpPr>
            <p:spPr>
              <a:xfrm>
                <a:off x="6399561" y="4037047"/>
                <a:ext cx="70815" cy="139598"/>
              </a:xfrm>
              <a:custGeom>
                <a:avLst/>
                <a:gdLst/>
                <a:ahLst/>
                <a:cxnLst/>
                <a:rect l="l" t="t" r="r" b="b"/>
                <a:pathLst>
                  <a:path w="2650" h="5224" extrusionOk="0">
                    <a:moveTo>
                      <a:pt x="51" y="0"/>
                    </a:moveTo>
                    <a:lnTo>
                      <a:pt x="1" y="34"/>
                    </a:lnTo>
                    <a:lnTo>
                      <a:pt x="51" y="142"/>
                    </a:lnTo>
                    <a:lnTo>
                      <a:pt x="51" y="3749"/>
                    </a:lnTo>
                    <a:lnTo>
                      <a:pt x="2558" y="5207"/>
                    </a:lnTo>
                    <a:lnTo>
                      <a:pt x="2558" y="5224"/>
                    </a:lnTo>
                    <a:lnTo>
                      <a:pt x="2617" y="5182"/>
                    </a:lnTo>
                    <a:lnTo>
                      <a:pt x="2625" y="5182"/>
                    </a:lnTo>
                    <a:cubicBezTo>
                      <a:pt x="2625" y="5182"/>
                      <a:pt x="2625" y="5174"/>
                      <a:pt x="2625" y="5174"/>
                    </a:cubicBezTo>
                    <a:cubicBezTo>
                      <a:pt x="2650" y="5157"/>
                      <a:pt x="2650" y="5107"/>
                      <a:pt x="2650" y="5091"/>
                    </a:cubicBezTo>
                    <a:lnTo>
                      <a:pt x="2650" y="1700"/>
                    </a:lnTo>
                    <a:cubicBezTo>
                      <a:pt x="2650" y="1591"/>
                      <a:pt x="2592" y="1483"/>
                      <a:pt x="2492" y="1425"/>
                    </a:cubicBezTo>
                    <a:lnTo>
                      <a:pt x="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051;p66">
                <a:extLst>
                  <a:ext uri="{FF2B5EF4-FFF2-40B4-BE49-F238E27FC236}">
                    <a16:creationId xmlns:a16="http://schemas.microsoft.com/office/drawing/2014/main" id="{DA865915-EB5F-41A0-86DC-3406FFF1372B}"/>
                  </a:ext>
                </a:extLst>
              </p:cNvPr>
              <p:cNvSpPr/>
              <p:nvPr/>
            </p:nvSpPr>
            <p:spPr>
              <a:xfrm>
                <a:off x="6399561" y="4037928"/>
                <a:ext cx="69479" cy="139037"/>
              </a:xfrm>
              <a:custGeom>
                <a:avLst/>
                <a:gdLst/>
                <a:ahLst/>
                <a:cxnLst/>
                <a:rect l="l" t="t" r="r" b="b"/>
                <a:pathLst>
                  <a:path w="2600" h="5203" extrusionOk="0">
                    <a:moveTo>
                      <a:pt x="1" y="1"/>
                    </a:moveTo>
                    <a:lnTo>
                      <a:pt x="1" y="3750"/>
                    </a:lnTo>
                    <a:lnTo>
                      <a:pt x="2475" y="5191"/>
                    </a:lnTo>
                    <a:cubicBezTo>
                      <a:pt x="2487" y="5199"/>
                      <a:pt x="2501" y="5203"/>
                      <a:pt x="2514" y="5203"/>
                    </a:cubicBezTo>
                    <a:cubicBezTo>
                      <a:pt x="2557" y="5203"/>
                      <a:pt x="2600" y="5166"/>
                      <a:pt x="2600" y="5116"/>
                    </a:cubicBezTo>
                    <a:lnTo>
                      <a:pt x="2600" y="1700"/>
                    </a:lnTo>
                    <a:cubicBezTo>
                      <a:pt x="2600" y="1583"/>
                      <a:pt x="2542" y="1484"/>
                      <a:pt x="2442" y="142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052;p66">
                <a:extLst>
                  <a:ext uri="{FF2B5EF4-FFF2-40B4-BE49-F238E27FC236}">
                    <a16:creationId xmlns:a16="http://schemas.microsoft.com/office/drawing/2014/main" id="{DFA2A4AA-169B-4DDD-B5D0-75541842A448}"/>
                  </a:ext>
                </a:extLst>
              </p:cNvPr>
              <p:cNvSpPr/>
              <p:nvPr/>
            </p:nvSpPr>
            <p:spPr>
              <a:xfrm>
                <a:off x="6379091" y="4037928"/>
                <a:ext cx="22287" cy="24291"/>
              </a:xfrm>
              <a:custGeom>
                <a:avLst/>
                <a:gdLst/>
                <a:ahLst/>
                <a:cxnLst/>
                <a:rect l="l" t="t" r="r" b="b"/>
                <a:pathLst>
                  <a:path w="834" h="909" extrusionOk="0">
                    <a:moveTo>
                      <a:pt x="767" y="1"/>
                    </a:moveTo>
                    <a:lnTo>
                      <a:pt x="0" y="442"/>
                    </a:lnTo>
                    <a:lnTo>
                      <a:pt x="800" y="909"/>
                    </a:lnTo>
                    <a:lnTo>
                      <a:pt x="833" y="42"/>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053;p66">
                <a:extLst>
                  <a:ext uri="{FF2B5EF4-FFF2-40B4-BE49-F238E27FC236}">
                    <a16:creationId xmlns:a16="http://schemas.microsoft.com/office/drawing/2014/main" id="{E332D67D-6766-4BD2-8A4B-DCFD403FDBA0}"/>
                  </a:ext>
                </a:extLst>
              </p:cNvPr>
              <p:cNvSpPr/>
              <p:nvPr/>
            </p:nvSpPr>
            <p:spPr>
              <a:xfrm>
                <a:off x="6380855" y="4039051"/>
                <a:ext cx="20523" cy="28059"/>
              </a:xfrm>
              <a:custGeom>
                <a:avLst/>
                <a:gdLst/>
                <a:ahLst/>
                <a:cxnLst/>
                <a:rect l="l" t="t" r="r" b="b"/>
                <a:pathLst>
                  <a:path w="768" h="1050" extrusionOk="0">
                    <a:moveTo>
                      <a:pt x="767" y="0"/>
                    </a:moveTo>
                    <a:lnTo>
                      <a:pt x="1" y="442"/>
                    </a:lnTo>
                    <a:lnTo>
                      <a:pt x="1" y="1050"/>
                    </a:lnTo>
                    <a:lnTo>
                      <a:pt x="767" y="500"/>
                    </a:lnTo>
                    <a:lnTo>
                      <a:pt x="7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054;p66">
                <a:extLst>
                  <a:ext uri="{FF2B5EF4-FFF2-40B4-BE49-F238E27FC236}">
                    <a16:creationId xmlns:a16="http://schemas.microsoft.com/office/drawing/2014/main" id="{C29313D5-F9FE-460D-9841-6A83970F0501}"/>
                  </a:ext>
                </a:extLst>
              </p:cNvPr>
              <p:cNvSpPr/>
              <p:nvPr/>
            </p:nvSpPr>
            <p:spPr>
              <a:xfrm>
                <a:off x="6380855" y="4041723"/>
                <a:ext cx="85753" cy="144515"/>
              </a:xfrm>
              <a:custGeom>
                <a:avLst/>
                <a:gdLst/>
                <a:ahLst/>
                <a:cxnLst/>
                <a:rect l="l" t="t" r="r" b="b"/>
                <a:pathLst>
                  <a:path w="3209" h="5408" extrusionOk="0">
                    <a:moveTo>
                      <a:pt x="767" y="0"/>
                    </a:moveTo>
                    <a:lnTo>
                      <a:pt x="92" y="392"/>
                    </a:lnTo>
                    <a:lnTo>
                      <a:pt x="1" y="4016"/>
                    </a:lnTo>
                    <a:lnTo>
                      <a:pt x="2342" y="5407"/>
                    </a:lnTo>
                    <a:lnTo>
                      <a:pt x="3100" y="4957"/>
                    </a:lnTo>
                    <a:cubicBezTo>
                      <a:pt x="3167" y="4916"/>
                      <a:pt x="3208" y="4841"/>
                      <a:pt x="3208" y="4766"/>
                    </a:cubicBezTo>
                    <a:lnTo>
                      <a:pt x="3208" y="1558"/>
                    </a:lnTo>
                    <a:cubicBezTo>
                      <a:pt x="3208" y="1475"/>
                      <a:pt x="3167" y="1400"/>
                      <a:pt x="3092" y="1358"/>
                    </a:cubicBezTo>
                    <a:lnTo>
                      <a:pt x="7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055;p66">
                <a:extLst>
                  <a:ext uri="{FF2B5EF4-FFF2-40B4-BE49-F238E27FC236}">
                    <a16:creationId xmlns:a16="http://schemas.microsoft.com/office/drawing/2014/main" id="{DB2424F6-D47D-4DAF-9C86-3C210893ECFB}"/>
                  </a:ext>
                </a:extLst>
              </p:cNvPr>
              <p:cNvSpPr/>
              <p:nvPr/>
            </p:nvSpPr>
            <p:spPr>
              <a:xfrm>
                <a:off x="6377515" y="4049740"/>
                <a:ext cx="71055" cy="139598"/>
              </a:xfrm>
              <a:custGeom>
                <a:avLst/>
                <a:gdLst/>
                <a:ahLst/>
                <a:cxnLst/>
                <a:rect l="l" t="t" r="r" b="b"/>
                <a:pathLst>
                  <a:path w="2659" h="5224" extrusionOk="0">
                    <a:moveTo>
                      <a:pt x="59" y="0"/>
                    </a:moveTo>
                    <a:lnTo>
                      <a:pt x="1" y="33"/>
                    </a:lnTo>
                    <a:lnTo>
                      <a:pt x="59" y="142"/>
                    </a:lnTo>
                    <a:lnTo>
                      <a:pt x="59" y="3749"/>
                    </a:lnTo>
                    <a:lnTo>
                      <a:pt x="2559" y="5207"/>
                    </a:lnTo>
                    <a:lnTo>
                      <a:pt x="2567" y="5224"/>
                    </a:lnTo>
                    <a:lnTo>
                      <a:pt x="2617" y="5190"/>
                    </a:lnTo>
                    <a:cubicBezTo>
                      <a:pt x="2617" y="5182"/>
                      <a:pt x="2617" y="5182"/>
                      <a:pt x="2625" y="5182"/>
                    </a:cubicBezTo>
                    <a:cubicBezTo>
                      <a:pt x="2650" y="5157"/>
                      <a:pt x="2659" y="5107"/>
                      <a:pt x="2659" y="5090"/>
                    </a:cubicBezTo>
                    <a:lnTo>
                      <a:pt x="2659" y="1700"/>
                    </a:lnTo>
                    <a:cubicBezTo>
                      <a:pt x="2659" y="1591"/>
                      <a:pt x="2592" y="1483"/>
                      <a:pt x="2492" y="1425"/>
                    </a:cubicBezTo>
                    <a:lnTo>
                      <a:pt x="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056;p66">
                <a:extLst>
                  <a:ext uri="{FF2B5EF4-FFF2-40B4-BE49-F238E27FC236}">
                    <a16:creationId xmlns:a16="http://schemas.microsoft.com/office/drawing/2014/main" id="{F0DE8FEE-21AB-497A-862A-F493ACE2797A}"/>
                  </a:ext>
                </a:extLst>
              </p:cNvPr>
              <p:cNvSpPr/>
              <p:nvPr/>
            </p:nvSpPr>
            <p:spPr>
              <a:xfrm>
                <a:off x="6377515" y="4050621"/>
                <a:ext cx="69505" cy="139037"/>
              </a:xfrm>
              <a:custGeom>
                <a:avLst/>
                <a:gdLst/>
                <a:ahLst/>
                <a:cxnLst/>
                <a:rect l="l" t="t" r="r" b="b"/>
                <a:pathLst>
                  <a:path w="2601" h="5203" extrusionOk="0">
                    <a:moveTo>
                      <a:pt x="1" y="0"/>
                    </a:moveTo>
                    <a:lnTo>
                      <a:pt x="1" y="3749"/>
                    </a:lnTo>
                    <a:lnTo>
                      <a:pt x="2475" y="5191"/>
                    </a:lnTo>
                    <a:cubicBezTo>
                      <a:pt x="2489" y="5199"/>
                      <a:pt x="2504" y="5202"/>
                      <a:pt x="2518" y="5202"/>
                    </a:cubicBezTo>
                    <a:cubicBezTo>
                      <a:pt x="2562" y="5202"/>
                      <a:pt x="2600" y="5166"/>
                      <a:pt x="2600" y="5116"/>
                    </a:cubicBezTo>
                    <a:lnTo>
                      <a:pt x="2600" y="1700"/>
                    </a:lnTo>
                    <a:cubicBezTo>
                      <a:pt x="2600" y="1592"/>
                      <a:pt x="2542" y="1483"/>
                      <a:pt x="2442" y="1425"/>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057;p66">
                <a:extLst>
                  <a:ext uri="{FF2B5EF4-FFF2-40B4-BE49-F238E27FC236}">
                    <a16:creationId xmlns:a16="http://schemas.microsoft.com/office/drawing/2014/main" id="{BFDFAEE6-4C08-426D-9900-D981DF964C88}"/>
                  </a:ext>
                </a:extLst>
              </p:cNvPr>
              <p:cNvSpPr/>
              <p:nvPr/>
            </p:nvSpPr>
            <p:spPr>
              <a:xfrm>
                <a:off x="6423825" y="4132766"/>
                <a:ext cx="50131" cy="35327"/>
              </a:xfrm>
              <a:custGeom>
                <a:avLst/>
                <a:gdLst/>
                <a:ahLst/>
                <a:cxnLst/>
                <a:rect l="l" t="t" r="r" b="b"/>
                <a:pathLst>
                  <a:path w="1876" h="1322" extrusionOk="0">
                    <a:moveTo>
                      <a:pt x="1513" y="0"/>
                    </a:moveTo>
                    <a:cubicBezTo>
                      <a:pt x="1457" y="0"/>
                      <a:pt x="1115" y="152"/>
                      <a:pt x="1025" y="209"/>
                    </a:cubicBezTo>
                    <a:cubicBezTo>
                      <a:pt x="984" y="234"/>
                      <a:pt x="934" y="301"/>
                      <a:pt x="901" y="342"/>
                    </a:cubicBezTo>
                    <a:cubicBezTo>
                      <a:pt x="826" y="417"/>
                      <a:pt x="751" y="425"/>
                      <a:pt x="709" y="425"/>
                    </a:cubicBezTo>
                    <a:lnTo>
                      <a:pt x="367" y="301"/>
                    </a:lnTo>
                    <a:lnTo>
                      <a:pt x="1" y="575"/>
                    </a:lnTo>
                    <a:lnTo>
                      <a:pt x="84" y="1000"/>
                    </a:lnTo>
                    <a:cubicBezTo>
                      <a:pt x="84" y="1000"/>
                      <a:pt x="661" y="1322"/>
                      <a:pt x="899" y="1322"/>
                    </a:cubicBezTo>
                    <a:cubicBezTo>
                      <a:pt x="915" y="1322"/>
                      <a:pt x="929" y="1320"/>
                      <a:pt x="942" y="1317"/>
                    </a:cubicBezTo>
                    <a:cubicBezTo>
                      <a:pt x="1600" y="1150"/>
                      <a:pt x="1800" y="817"/>
                      <a:pt x="1800" y="817"/>
                    </a:cubicBezTo>
                    <a:cubicBezTo>
                      <a:pt x="1850" y="734"/>
                      <a:pt x="1875" y="367"/>
                      <a:pt x="1859" y="259"/>
                    </a:cubicBezTo>
                    <a:cubicBezTo>
                      <a:pt x="1842" y="159"/>
                      <a:pt x="1759" y="126"/>
                      <a:pt x="1759" y="126"/>
                    </a:cubicBezTo>
                    <a:lnTo>
                      <a:pt x="1375" y="309"/>
                    </a:lnTo>
                    <a:cubicBezTo>
                      <a:pt x="1400" y="276"/>
                      <a:pt x="1484" y="209"/>
                      <a:pt x="1517" y="184"/>
                    </a:cubicBezTo>
                    <a:cubicBezTo>
                      <a:pt x="1600" y="92"/>
                      <a:pt x="1550" y="9"/>
                      <a:pt x="1517" y="1"/>
                    </a:cubicBezTo>
                    <a:cubicBezTo>
                      <a:pt x="1516" y="0"/>
                      <a:pt x="1515" y="0"/>
                      <a:pt x="1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058;p66">
                <a:extLst>
                  <a:ext uri="{FF2B5EF4-FFF2-40B4-BE49-F238E27FC236}">
                    <a16:creationId xmlns:a16="http://schemas.microsoft.com/office/drawing/2014/main" id="{CBBB1BF5-A0AE-465B-BDFC-CD6A7433CCF7}"/>
                  </a:ext>
                </a:extLst>
              </p:cNvPr>
              <p:cNvSpPr/>
              <p:nvPr/>
            </p:nvSpPr>
            <p:spPr>
              <a:xfrm>
                <a:off x="6327891" y="4100191"/>
                <a:ext cx="111326" cy="61996"/>
              </a:xfrm>
              <a:custGeom>
                <a:avLst/>
                <a:gdLst/>
                <a:ahLst/>
                <a:cxnLst/>
                <a:rect l="l" t="t" r="r" b="b"/>
                <a:pathLst>
                  <a:path w="4166" h="2320" extrusionOk="0">
                    <a:moveTo>
                      <a:pt x="1720" y="1"/>
                    </a:moveTo>
                    <a:cubicBezTo>
                      <a:pt x="1499" y="1"/>
                      <a:pt x="1081" y="36"/>
                      <a:pt x="742" y="153"/>
                    </a:cubicBezTo>
                    <a:cubicBezTo>
                      <a:pt x="300" y="303"/>
                      <a:pt x="0" y="611"/>
                      <a:pt x="0" y="611"/>
                    </a:cubicBezTo>
                    <a:cubicBezTo>
                      <a:pt x="125" y="1036"/>
                      <a:pt x="3774" y="2319"/>
                      <a:pt x="3774" y="2319"/>
                    </a:cubicBezTo>
                    <a:cubicBezTo>
                      <a:pt x="3774" y="2319"/>
                      <a:pt x="3749" y="2269"/>
                      <a:pt x="3741" y="2194"/>
                    </a:cubicBezTo>
                    <a:cubicBezTo>
                      <a:pt x="3708" y="1957"/>
                      <a:pt x="3820" y="1552"/>
                      <a:pt x="4146" y="1552"/>
                    </a:cubicBezTo>
                    <a:cubicBezTo>
                      <a:pt x="4152" y="1552"/>
                      <a:pt x="4159" y="1553"/>
                      <a:pt x="4166" y="1553"/>
                    </a:cubicBezTo>
                    <a:cubicBezTo>
                      <a:pt x="4166" y="1553"/>
                      <a:pt x="2908" y="603"/>
                      <a:pt x="1866" y="12"/>
                    </a:cubicBezTo>
                    <a:cubicBezTo>
                      <a:pt x="1849" y="5"/>
                      <a:pt x="1796" y="1"/>
                      <a:pt x="1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059;p66">
                <a:extLst>
                  <a:ext uri="{FF2B5EF4-FFF2-40B4-BE49-F238E27FC236}">
                    <a16:creationId xmlns:a16="http://schemas.microsoft.com/office/drawing/2014/main" id="{342C8E56-D3F8-4DCA-ADEE-B557D0853E4B}"/>
                  </a:ext>
                </a:extLst>
              </p:cNvPr>
              <p:cNvSpPr/>
              <p:nvPr/>
            </p:nvSpPr>
            <p:spPr>
              <a:xfrm>
                <a:off x="5672686" y="3944240"/>
                <a:ext cx="85726" cy="106863"/>
              </a:xfrm>
              <a:custGeom>
                <a:avLst/>
                <a:gdLst/>
                <a:ahLst/>
                <a:cxnLst/>
                <a:rect l="l" t="t" r="r" b="b"/>
                <a:pathLst>
                  <a:path w="3208" h="3999" extrusionOk="0">
                    <a:moveTo>
                      <a:pt x="2294" y="1"/>
                    </a:moveTo>
                    <a:cubicBezTo>
                      <a:pt x="2155" y="1"/>
                      <a:pt x="1995" y="23"/>
                      <a:pt x="1808" y="74"/>
                    </a:cubicBezTo>
                    <a:cubicBezTo>
                      <a:pt x="634" y="399"/>
                      <a:pt x="125" y="932"/>
                      <a:pt x="59" y="1390"/>
                    </a:cubicBezTo>
                    <a:cubicBezTo>
                      <a:pt x="0" y="1849"/>
                      <a:pt x="659" y="2990"/>
                      <a:pt x="659" y="2990"/>
                    </a:cubicBezTo>
                    <a:lnTo>
                      <a:pt x="609" y="3098"/>
                    </a:lnTo>
                    <a:lnTo>
                      <a:pt x="675" y="3440"/>
                    </a:lnTo>
                    <a:lnTo>
                      <a:pt x="1783" y="3998"/>
                    </a:lnTo>
                    <a:lnTo>
                      <a:pt x="1850" y="3990"/>
                    </a:lnTo>
                    <a:lnTo>
                      <a:pt x="2025" y="3965"/>
                    </a:lnTo>
                    <a:lnTo>
                      <a:pt x="2300" y="3931"/>
                    </a:lnTo>
                    <a:lnTo>
                      <a:pt x="2300" y="3548"/>
                    </a:lnTo>
                    <a:cubicBezTo>
                      <a:pt x="2300" y="3357"/>
                      <a:pt x="2408" y="3165"/>
                      <a:pt x="2591" y="3082"/>
                    </a:cubicBezTo>
                    <a:lnTo>
                      <a:pt x="2600" y="3082"/>
                    </a:lnTo>
                    <a:cubicBezTo>
                      <a:pt x="2658" y="3057"/>
                      <a:pt x="2725" y="3015"/>
                      <a:pt x="2791" y="2957"/>
                    </a:cubicBezTo>
                    <a:lnTo>
                      <a:pt x="2808" y="2940"/>
                    </a:lnTo>
                    <a:cubicBezTo>
                      <a:pt x="3016" y="2715"/>
                      <a:pt x="3208" y="2207"/>
                      <a:pt x="3150" y="1099"/>
                    </a:cubicBezTo>
                    <a:cubicBezTo>
                      <a:pt x="3141" y="907"/>
                      <a:pt x="3100" y="566"/>
                      <a:pt x="3008" y="399"/>
                    </a:cubicBezTo>
                    <a:cubicBezTo>
                      <a:pt x="2892" y="173"/>
                      <a:pt x="2677" y="1"/>
                      <a:pt x="22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060;p66">
                <a:extLst>
                  <a:ext uri="{FF2B5EF4-FFF2-40B4-BE49-F238E27FC236}">
                    <a16:creationId xmlns:a16="http://schemas.microsoft.com/office/drawing/2014/main" id="{47CF283B-A7D7-4986-89A5-16359793F1B2}"/>
                  </a:ext>
                </a:extLst>
              </p:cNvPr>
              <p:cNvSpPr/>
              <p:nvPr/>
            </p:nvSpPr>
            <p:spPr>
              <a:xfrm>
                <a:off x="5726559" y="4026571"/>
                <a:ext cx="15392" cy="23623"/>
              </a:xfrm>
              <a:custGeom>
                <a:avLst/>
                <a:gdLst/>
                <a:ahLst/>
                <a:cxnLst/>
                <a:rect l="l" t="t" r="r" b="b"/>
                <a:pathLst>
                  <a:path w="576" h="884" extrusionOk="0">
                    <a:moveTo>
                      <a:pt x="575" y="1"/>
                    </a:moveTo>
                    <a:lnTo>
                      <a:pt x="575" y="1"/>
                    </a:lnTo>
                    <a:cubicBezTo>
                      <a:pt x="517" y="26"/>
                      <a:pt x="334" y="117"/>
                      <a:pt x="101" y="242"/>
                    </a:cubicBezTo>
                    <a:cubicBezTo>
                      <a:pt x="1" y="292"/>
                      <a:pt x="9" y="601"/>
                      <a:pt x="9" y="884"/>
                    </a:cubicBezTo>
                    <a:lnTo>
                      <a:pt x="284" y="850"/>
                    </a:lnTo>
                    <a:lnTo>
                      <a:pt x="284" y="467"/>
                    </a:lnTo>
                    <a:cubicBezTo>
                      <a:pt x="284" y="276"/>
                      <a:pt x="392" y="84"/>
                      <a:pt x="5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061;p66">
                <a:extLst>
                  <a:ext uri="{FF2B5EF4-FFF2-40B4-BE49-F238E27FC236}">
                    <a16:creationId xmlns:a16="http://schemas.microsoft.com/office/drawing/2014/main" id="{428F5B87-8717-4BD3-A507-54221C611019}"/>
                  </a:ext>
                </a:extLst>
              </p:cNvPr>
              <p:cNvSpPr/>
              <p:nvPr/>
            </p:nvSpPr>
            <p:spPr>
              <a:xfrm>
                <a:off x="5782008" y="4007385"/>
                <a:ext cx="91738" cy="125302"/>
              </a:xfrm>
              <a:custGeom>
                <a:avLst/>
                <a:gdLst/>
                <a:ahLst/>
                <a:cxnLst/>
                <a:rect l="l" t="t" r="r" b="b"/>
                <a:pathLst>
                  <a:path w="3433" h="4689" extrusionOk="0">
                    <a:moveTo>
                      <a:pt x="1235" y="1"/>
                    </a:moveTo>
                    <a:cubicBezTo>
                      <a:pt x="1152" y="1"/>
                      <a:pt x="1075" y="54"/>
                      <a:pt x="1050" y="136"/>
                    </a:cubicBezTo>
                    <a:lnTo>
                      <a:pt x="25" y="3435"/>
                    </a:lnTo>
                    <a:cubicBezTo>
                      <a:pt x="0" y="3493"/>
                      <a:pt x="33" y="3568"/>
                      <a:pt x="92" y="3593"/>
                    </a:cubicBezTo>
                    <a:lnTo>
                      <a:pt x="2199" y="4676"/>
                    </a:lnTo>
                    <a:cubicBezTo>
                      <a:pt x="2217" y="4685"/>
                      <a:pt x="2236" y="4689"/>
                      <a:pt x="2254" y="4689"/>
                    </a:cubicBezTo>
                    <a:cubicBezTo>
                      <a:pt x="2305" y="4689"/>
                      <a:pt x="2354" y="4656"/>
                      <a:pt x="2366" y="4601"/>
                    </a:cubicBezTo>
                    <a:lnTo>
                      <a:pt x="3391" y="1327"/>
                    </a:lnTo>
                    <a:cubicBezTo>
                      <a:pt x="3432" y="1210"/>
                      <a:pt x="3374" y="1085"/>
                      <a:pt x="3266" y="1027"/>
                    </a:cubicBezTo>
                    <a:lnTo>
                      <a:pt x="1316" y="19"/>
                    </a:lnTo>
                    <a:cubicBezTo>
                      <a:pt x="1290" y="7"/>
                      <a:pt x="1262" y="1"/>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062;p66">
                <a:extLst>
                  <a:ext uri="{FF2B5EF4-FFF2-40B4-BE49-F238E27FC236}">
                    <a16:creationId xmlns:a16="http://schemas.microsoft.com/office/drawing/2014/main" id="{4C383263-57F3-4C5D-ABFC-F20AE35E23E1}"/>
                  </a:ext>
                </a:extLst>
              </p:cNvPr>
              <p:cNvSpPr/>
              <p:nvPr/>
            </p:nvSpPr>
            <p:spPr>
              <a:xfrm>
                <a:off x="5786016" y="4011179"/>
                <a:ext cx="83054" cy="116644"/>
              </a:xfrm>
              <a:custGeom>
                <a:avLst/>
                <a:gdLst/>
                <a:ahLst/>
                <a:cxnLst/>
                <a:rect l="l" t="t" r="r" b="b"/>
                <a:pathLst>
                  <a:path w="3108" h="4365" extrusionOk="0">
                    <a:moveTo>
                      <a:pt x="1089" y="0"/>
                    </a:moveTo>
                    <a:cubicBezTo>
                      <a:pt x="1055" y="0"/>
                      <a:pt x="1020" y="24"/>
                      <a:pt x="1008" y="60"/>
                    </a:cubicBezTo>
                    <a:lnTo>
                      <a:pt x="17" y="3251"/>
                    </a:lnTo>
                    <a:cubicBezTo>
                      <a:pt x="0" y="3293"/>
                      <a:pt x="17" y="3343"/>
                      <a:pt x="58" y="3359"/>
                    </a:cubicBezTo>
                    <a:lnTo>
                      <a:pt x="1975" y="4351"/>
                    </a:lnTo>
                    <a:cubicBezTo>
                      <a:pt x="1988" y="4360"/>
                      <a:pt x="2004" y="4364"/>
                      <a:pt x="2019" y="4364"/>
                    </a:cubicBezTo>
                    <a:cubicBezTo>
                      <a:pt x="2058" y="4364"/>
                      <a:pt x="2096" y="4337"/>
                      <a:pt x="2108" y="4301"/>
                    </a:cubicBezTo>
                    <a:lnTo>
                      <a:pt x="3066" y="1235"/>
                    </a:lnTo>
                    <a:cubicBezTo>
                      <a:pt x="3108" y="1085"/>
                      <a:pt x="3099" y="1027"/>
                      <a:pt x="2949" y="952"/>
                    </a:cubicBezTo>
                    <a:lnTo>
                      <a:pt x="1125" y="10"/>
                    </a:lnTo>
                    <a:cubicBezTo>
                      <a:pt x="1114" y="3"/>
                      <a:pt x="1101" y="0"/>
                      <a:pt x="10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063;p66">
                <a:extLst>
                  <a:ext uri="{FF2B5EF4-FFF2-40B4-BE49-F238E27FC236}">
                    <a16:creationId xmlns:a16="http://schemas.microsoft.com/office/drawing/2014/main" id="{60F617CE-51A2-44A8-9D48-19A4EFBE94C0}"/>
                  </a:ext>
                </a:extLst>
              </p:cNvPr>
              <p:cNvSpPr/>
              <p:nvPr/>
            </p:nvSpPr>
            <p:spPr>
              <a:xfrm>
                <a:off x="5816052" y="4018341"/>
                <a:ext cx="46123" cy="26509"/>
              </a:xfrm>
              <a:custGeom>
                <a:avLst/>
                <a:gdLst/>
                <a:ahLst/>
                <a:cxnLst/>
                <a:rect l="l" t="t" r="r" b="b"/>
                <a:pathLst>
                  <a:path w="1726" h="992" extrusionOk="0">
                    <a:moveTo>
                      <a:pt x="34" y="0"/>
                    </a:moveTo>
                    <a:cubicBezTo>
                      <a:pt x="34" y="0"/>
                      <a:pt x="34" y="9"/>
                      <a:pt x="34" y="9"/>
                    </a:cubicBezTo>
                    <a:lnTo>
                      <a:pt x="1" y="117"/>
                    </a:lnTo>
                    <a:lnTo>
                      <a:pt x="1692" y="992"/>
                    </a:lnTo>
                    <a:lnTo>
                      <a:pt x="1725" y="875"/>
                    </a:lnTo>
                    <a:lnTo>
                      <a:pt x="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064;p66">
                <a:extLst>
                  <a:ext uri="{FF2B5EF4-FFF2-40B4-BE49-F238E27FC236}">
                    <a16:creationId xmlns:a16="http://schemas.microsoft.com/office/drawing/2014/main" id="{4AED176B-FC2F-49C3-9271-9BD79FF846B7}"/>
                  </a:ext>
                </a:extLst>
              </p:cNvPr>
              <p:cNvSpPr/>
              <p:nvPr/>
            </p:nvSpPr>
            <p:spPr>
              <a:xfrm>
                <a:off x="5812952" y="4028816"/>
                <a:ext cx="46096" cy="26295"/>
              </a:xfrm>
              <a:custGeom>
                <a:avLst/>
                <a:gdLst/>
                <a:ahLst/>
                <a:cxnLst/>
                <a:rect l="l" t="t" r="r" b="b"/>
                <a:pathLst>
                  <a:path w="1725" h="984" extrusionOk="0">
                    <a:moveTo>
                      <a:pt x="33" y="0"/>
                    </a:moveTo>
                    <a:lnTo>
                      <a:pt x="0" y="117"/>
                    </a:lnTo>
                    <a:lnTo>
                      <a:pt x="1683" y="983"/>
                    </a:lnTo>
                    <a:lnTo>
                      <a:pt x="1725" y="866"/>
                    </a:lnTo>
                    <a:lnTo>
                      <a:pt x="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065;p66">
                <a:extLst>
                  <a:ext uri="{FF2B5EF4-FFF2-40B4-BE49-F238E27FC236}">
                    <a16:creationId xmlns:a16="http://schemas.microsoft.com/office/drawing/2014/main" id="{BD9D591D-4A6C-44CD-A892-121B27110207}"/>
                  </a:ext>
                </a:extLst>
              </p:cNvPr>
              <p:cNvSpPr/>
              <p:nvPr/>
            </p:nvSpPr>
            <p:spPr>
              <a:xfrm>
                <a:off x="5809612" y="4039051"/>
                <a:ext cx="46096" cy="26295"/>
              </a:xfrm>
              <a:custGeom>
                <a:avLst/>
                <a:gdLst/>
                <a:ahLst/>
                <a:cxnLst/>
                <a:rect l="l" t="t" r="r" b="b"/>
                <a:pathLst>
                  <a:path w="1725" h="984" extrusionOk="0">
                    <a:moveTo>
                      <a:pt x="33" y="0"/>
                    </a:moveTo>
                    <a:lnTo>
                      <a:pt x="0" y="117"/>
                    </a:lnTo>
                    <a:lnTo>
                      <a:pt x="1691" y="983"/>
                    </a:lnTo>
                    <a:lnTo>
                      <a:pt x="1725" y="867"/>
                    </a:lnTo>
                    <a:lnTo>
                      <a:pt x="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066;p66">
                <a:extLst>
                  <a:ext uri="{FF2B5EF4-FFF2-40B4-BE49-F238E27FC236}">
                    <a16:creationId xmlns:a16="http://schemas.microsoft.com/office/drawing/2014/main" id="{4ADD977E-898B-418C-87D1-0712A0FEE082}"/>
                  </a:ext>
                </a:extLst>
              </p:cNvPr>
              <p:cNvSpPr/>
              <p:nvPr/>
            </p:nvSpPr>
            <p:spPr>
              <a:xfrm>
                <a:off x="5806271" y="4049285"/>
                <a:ext cx="46337" cy="26295"/>
              </a:xfrm>
              <a:custGeom>
                <a:avLst/>
                <a:gdLst/>
                <a:ahLst/>
                <a:cxnLst/>
                <a:rect l="l" t="t" r="r" b="b"/>
                <a:pathLst>
                  <a:path w="1734" h="984" extrusionOk="0">
                    <a:moveTo>
                      <a:pt x="42" y="0"/>
                    </a:moveTo>
                    <a:lnTo>
                      <a:pt x="0" y="117"/>
                    </a:lnTo>
                    <a:lnTo>
                      <a:pt x="1691" y="984"/>
                    </a:lnTo>
                    <a:lnTo>
                      <a:pt x="1733" y="867"/>
                    </a:lnTo>
                    <a:lnTo>
                      <a:pt x="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067;p66">
                <a:extLst>
                  <a:ext uri="{FF2B5EF4-FFF2-40B4-BE49-F238E27FC236}">
                    <a16:creationId xmlns:a16="http://schemas.microsoft.com/office/drawing/2014/main" id="{335D5876-ECA4-4227-BE73-88ABE947A1A4}"/>
                  </a:ext>
                </a:extLst>
              </p:cNvPr>
              <p:cNvSpPr/>
              <p:nvPr/>
            </p:nvSpPr>
            <p:spPr>
              <a:xfrm>
                <a:off x="5803145" y="4059520"/>
                <a:ext cx="46123" cy="26535"/>
              </a:xfrm>
              <a:custGeom>
                <a:avLst/>
                <a:gdLst/>
                <a:ahLst/>
                <a:cxnLst/>
                <a:rect l="l" t="t" r="r" b="b"/>
                <a:pathLst>
                  <a:path w="1726" h="993" extrusionOk="0">
                    <a:moveTo>
                      <a:pt x="34" y="1"/>
                    </a:moveTo>
                    <a:lnTo>
                      <a:pt x="1" y="117"/>
                    </a:lnTo>
                    <a:lnTo>
                      <a:pt x="1692" y="992"/>
                    </a:lnTo>
                    <a:lnTo>
                      <a:pt x="1725" y="875"/>
                    </a:lnTo>
                    <a:lnTo>
                      <a:pt x="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068;p66">
                <a:extLst>
                  <a:ext uri="{FF2B5EF4-FFF2-40B4-BE49-F238E27FC236}">
                    <a16:creationId xmlns:a16="http://schemas.microsoft.com/office/drawing/2014/main" id="{3BCFE31C-3D34-45E1-8FA9-BB35D8BB71DF}"/>
                  </a:ext>
                </a:extLst>
              </p:cNvPr>
              <p:cNvSpPr/>
              <p:nvPr/>
            </p:nvSpPr>
            <p:spPr>
              <a:xfrm>
                <a:off x="5799805" y="4069995"/>
                <a:ext cx="46337" cy="26295"/>
              </a:xfrm>
              <a:custGeom>
                <a:avLst/>
                <a:gdLst/>
                <a:ahLst/>
                <a:cxnLst/>
                <a:rect l="l" t="t" r="r" b="b"/>
                <a:pathLst>
                  <a:path w="1734" h="984" extrusionOk="0">
                    <a:moveTo>
                      <a:pt x="42" y="0"/>
                    </a:moveTo>
                    <a:lnTo>
                      <a:pt x="1" y="117"/>
                    </a:lnTo>
                    <a:lnTo>
                      <a:pt x="1692" y="983"/>
                    </a:lnTo>
                    <a:lnTo>
                      <a:pt x="1733" y="867"/>
                    </a:lnTo>
                    <a:lnTo>
                      <a:pt x="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069;p66">
                <a:extLst>
                  <a:ext uri="{FF2B5EF4-FFF2-40B4-BE49-F238E27FC236}">
                    <a16:creationId xmlns:a16="http://schemas.microsoft.com/office/drawing/2014/main" id="{DC9AAD72-1FC1-48B2-B52F-98124B6856E4}"/>
                  </a:ext>
                </a:extLst>
              </p:cNvPr>
              <p:cNvSpPr/>
              <p:nvPr/>
            </p:nvSpPr>
            <p:spPr>
              <a:xfrm>
                <a:off x="5796678" y="4080230"/>
                <a:ext cx="46123" cy="26295"/>
              </a:xfrm>
              <a:custGeom>
                <a:avLst/>
                <a:gdLst/>
                <a:ahLst/>
                <a:cxnLst/>
                <a:rect l="l" t="t" r="r" b="b"/>
                <a:pathLst>
                  <a:path w="1726" h="984" extrusionOk="0">
                    <a:moveTo>
                      <a:pt x="34" y="0"/>
                    </a:moveTo>
                    <a:lnTo>
                      <a:pt x="1" y="117"/>
                    </a:lnTo>
                    <a:lnTo>
                      <a:pt x="1692" y="984"/>
                    </a:lnTo>
                    <a:lnTo>
                      <a:pt x="1725" y="875"/>
                    </a:lnTo>
                    <a:lnTo>
                      <a:pt x="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070;p66">
                <a:extLst>
                  <a:ext uri="{FF2B5EF4-FFF2-40B4-BE49-F238E27FC236}">
                    <a16:creationId xmlns:a16="http://schemas.microsoft.com/office/drawing/2014/main" id="{92221218-86F2-4573-BF89-F1B41D90F6A4}"/>
                  </a:ext>
                </a:extLst>
              </p:cNvPr>
              <p:cNvSpPr/>
              <p:nvPr/>
            </p:nvSpPr>
            <p:spPr>
              <a:xfrm>
                <a:off x="5793338" y="4090464"/>
                <a:ext cx="46337" cy="26535"/>
              </a:xfrm>
              <a:custGeom>
                <a:avLst/>
                <a:gdLst/>
                <a:ahLst/>
                <a:cxnLst/>
                <a:rect l="l" t="t" r="r" b="b"/>
                <a:pathLst>
                  <a:path w="1734" h="993" extrusionOk="0">
                    <a:moveTo>
                      <a:pt x="43" y="1"/>
                    </a:moveTo>
                    <a:lnTo>
                      <a:pt x="1" y="117"/>
                    </a:lnTo>
                    <a:lnTo>
                      <a:pt x="1692" y="992"/>
                    </a:lnTo>
                    <a:lnTo>
                      <a:pt x="1734" y="875"/>
                    </a:lnTo>
                    <a:lnTo>
                      <a:pt x="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071;p66">
                <a:extLst>
                  <a:ext uri="{FF2B5EF4-FFF2-40B4-BE49-F238E27FC236}">
                    <a16:creationId xmlns:a16="http://schemas.microsoft.com/office/drawing/2014/main" id="{5398ED0A-11A0-453D-913A-225DFF2717DE}"/>
                  </a:ext>
                </a:extLst>
              </p:cNvPr>
              <p:cNvSpPr/>
              <p:nvPr/>
            </p:nvSpPr>
            <p:spPr>
              <a:xfrm>
                <a:off x="5830749" y="4074217"/>
                <a:ext cx="34525" cy="51468"/>
              </a:xfrm>
              <a:custGeom>
                <a:avLst/>
                <a:gdLst/>
                <a:ahLst/>
                <a:cxnLst/>
                <a:rect l="l" t="t" r="r" b="b"/>
                <a:pathLst>
                  <a:path w="1292" h="1926" extrusionOk="0">
                    <a:moveTo>
                      <a:pt x="688" y="0"/>
                    </a:moveTo>
                    <a:cubicBezTo>
                      <a:pt x="680" y="0"/>
                      <a:pt x="673" y="3"/>
                      <a:pt x="667" y="9"/>
                    </a:cubicBezTo>
                    <a:cubicBezTo>
                      <a:pt x="625" y="51"/>
                      <a:pt x="359" y="384"/>
                      <a:pt x="259" y="659"/>
                    </a:cubicBezTo>
                    <a:cubicBezTo>
                      <a:pt x="151" y="934"/>
                      <a:pt x="1" y="1550"/>
                      <a:pt x="1" y="1550"/>
                    </a:cubicBezTo>
                    <a:lnTo>
                      <a:pt x="384" y="1867"/>
                    </a:lnTo>
                    <a:lnTo>
                      <a:pt x="450" y="1925"/>
                    </a:lnTo>
                    <a:cubicBezTo>
                      <a:pt x="450" y="1925"/>
                      <a:pt x="534" y="1567"/>
                      <a:pt x="692" y="1425"/>
                    </a:cubicBezTo>
                    <a:cubicBezTo>
                      <a:pt x="742" y="1383"/>
                      <a:pt x="892" y="1317"/>
                      <a:pt x="984" y="1292"/>
                    </a:cubicBezTo>
                    <a:cubicBezTo>
                      <a:pt x="1034" y="1284"/>
                      <a:pt x="1075" y="1250"/>
                      <a:pt x="1109" y="1209"/>
                    </a:cubicBezTo>
                    <a:cubicBezTo>
                      <a:pt x="1184" y="1109"/>
                      <a:pt x="1292" y="892"/>
                      <a:pt x="1234" y="509"/>
                    </a:cubicBezTo>
                    <a:cubicBezTo>
                      <a:pt x="1225" y="434"/>
                      <a:pt x="1200" y="384"/>
                      <a:pt x="1184" y="350"/>
                    </a:cubicBezTo>
                    <a:cubicBezTo>
                      <a:pt x="1184" y="342"/>
                      <a:pt x="1184" y="342"/>
                      <a:pt x="1184" y="342"/>
                    </a:cubicBezTo>
                    <a:cubicBezTo>
                      <a:pt x="1134" y="267"/>
                      <a:pt x="1075" y="267"/>
                      <a:pt x="1075" y="267"/>
                    </a:cubicBezTo>
                    <a:cubicBezTo>
                      <a:pt x="1075" y="267"/>
                      <a:pt x="825" y="450"/>
                      <a:pt x="750" y="500"/>
                    </a:cubicBezTo>
                    <a:cubicBezTo>
                      <a:pt x="708" y="537"/>
                      <a:pt x="651" y="592"/>
                      <a:pt x="601" y="592"/>
                    </a:cubicBezTo>
                    <a:cubicBezTo>
                      <a:pt x="583" y="592"/>
                      <a:pt x="566" y="585"/>
                      <a:pt x="550" y="567"/>
                    </a:cubicBezTo>
                    <a:cubicBezTo>
                      <a:pt x="517" y="534"/>
                      <a:pt x="709" y="300"/>
                      <a:pt x="759" y="192"/>
                    </a:cubicBezTo>
                    <a:cubicBezTo>
                      <a:pt x="802" y="99"/>
                      <a:pt x="734" y="0"/>
                      <a:pt x="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072;p66">
                <a:extLst>
                  <a:ext uri="{FF2B5EF4-FFF2-40B4-BE49-F238E27FC236}">
                    <a16:creationId xmlns:a16="http://schemas.microsoft.com/office/drawing/2014/main" id="{D68FA7F5-BAE9-43DD-B0B9-7D94947FA0C4}"/>
                  </a:ext>
                </a:extLst>
              </p:cNvPr>
              <p:cNvSpPr/>
              <p:nvPr/>
            </p:nvSpPr>
            <p:spPr>
              <a:xfrm>
                <a:off x="5838552" y="4083356"/>
                <a:ext cx="26722" cy="42328"/>
              </a:xfrm>
              <a:custGeom>
                <a:avLst/>
                <a:gdLst/>
                <a:ahLst/>
                <a:cxnLst/>
                <a:rect l="l" t="t" r="r" b="b"/>
                <a:pathLst>
                  <a:path w="1000" h="1584" extrusionOk="0">
                    <a:moveTo>
                      <a:pt x="892" y="0"/>
                    </a:moveTo>
                    <a:cubicBezTo>
                      <a:pt x="892" y="0"/>
                      <a:pt x="892" y="67"/>
                      <a:pt x="783" y="158"/>
                    </a:cubicBezTo>
                    <a:cubicBezTo>
                      <a:pt x="675" y="250"/>
                      <a:pt x="525" y="342"/>
                      <a:pt x="450" y="383"/>
                    </a:cubicBezTo>
                    <a:cubicBezTo>
                      <a:pt x="375" y="433"/>
                      <a:pt x="267" y="600"/>
                      <a:pt x="192" y="767"/>
                    </a:cubicBezTo>
                    <a:cubicBezTo>
                      <a:pt x="125" y="942"/>
                      <a:pt x="0" y="1258"/>
                      <a:pt x="0" y="1258"/>
                    </a:cubicBezTo>
                    <a:lnTo>
                      <a:pt x="92" y="1525"/>
                    </a:lnTo>
                    <a:lnTo>
                      <a:pt x="158" y="1583"/>
                    </a:lnTo>
                    <a:cubicBezTo>
                      <a:pt x="158" y="1583"/>
                      <a:pt x="242" y="1225"/>
                      <a:pt x="400" y="1083"/>
                    </a:cubicBezTo>
                    <a:cubicBezTo>
                      <a:pt x="450" y="1041"/>
                      <a:pt x="600" y="975"/>
                      <a:pt x="692" y="950"/>
                    </a:cubicBezTo>
                    <a:cubicBezTo>
                      <a:pt x="742" y="942"/>
                      <a:pt x="783" y="908"/>
                      <a:pt x="817" y="867"/>
                    </a:cubicBezTo>
                    <a:cubicBezTo>
                      <a:pt x="892" y="767"/>
                      <a:pt x="1000" y="550"/>
                      <a:pt x="942" y="167"/>
                    </a:cubicBezTo>
                    <a:cubicBezTo>
                      <a:pt x="933" y="92"/>
                      <a:pt x="908" y="42"/>
                      <a:pt x="892" y="8"/>
                    </a:cubicBezTo>
                    <a:cubicBezTo>
                      <a:pt x="892" y="0"/>
                      <a:pt x="892"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073;p66">
                <a:extLst>
                  <a:ext uri="{FF2B5EF4-FFF2-40B4-BE49-F238E27FC236}">
                    <a16:creationId xmlns:a16="http://schemas.microsoft.com/office/drawing/2014/main" id="{64958219-ED46-446A-9E52-87511D6B15ED}"/>
                  </a:ext>
                </a:extLst>
              </p:cNvPr>
              <p:cNvSpPr/>
              <p:nvPr/>
            </p:nvSpPr>
            <p:spPr>
              <a:xfrm>
                <a:off x="5649545" y="4264106"/>
                <a:ext cx="79045" cy="320136"/>
              </a:xfrm>
              <a:custGeom>
                <a:avLst/>
                <a:gdLst/>
                <a:ahLst/>
                <a:cxnLst/>
                <a:rect l="l" t="t" r="r" b="b"/>
                <a:pathLst>
                  <a:path w="2958" h="11980" extrusionOk="0">
                    <a:moveTo>
                      <a:pt x="242" y="1"/>
                    </a:moveTo>
                    <a:lnTo>
                      <a:pt x="242" y="9"/>
                    </a:lnTo>
                    <a:lnTo>
                      <a:pt x="225" y="1"/>
                    </a:lnTo>
                    <a:lnTo>
                      <a:pt x="225" y="1"/>
                    </a:lnTo>
                    <a:cubicBezTo>
                      <a:pt x="225" y="1"/>
                      <a:pt x="0" y="576"/>
                      <a:pt x="392" y="1509"/>
                    </a:cubicBezTo>
                    <a:cubicBezTo>
                      <a:pt x="650" y="2933"/>
                      <a:pt x="841" y="4708"/>
                      <a:pt x="841" y="4708"/>
                    </a:cubicBezTo>
                    <a:cubicBezTo>
                      <a:pt x="841" y="4708"/>
                      <a:pt x="400" y="8249"/>
                      <a:pt x="891" y="11340"/>
                    </a:cubicBezTo>
                    <a:cubicBezTo>
                      <a:pt x="916" y="11481"/>
                      <a:pt x="966" y="11789"/>
                      <a:pt x="1150" y="11914"/>
                    </a:cubicBezTo>
                    <a:cubicBezTo>
                      <a:pt x="1209" y="11951"/>
                      <a:pt x="1319" y="11979"/>
                      <a:pt x="1443" y="11979"/>
                    </a:cubicBezTo>
                    <a:cubicBezTo>
                      <a:pt x="1547" y="11979"/>
                      <a:pt x="1659" y="11959"/>
                      <a:pt x="1758" y="11906"/>
                    </a:cubicBezTo>
                    <a:cubicBezTo>
                      <a:pt x="1766" y="11906"/>
                      <a:pt x="1775" y="11898"/>
                      <a:pt x="1783" y="11898"/>
                    </a:cubicBezTo>
                    <a:cubicBezTo>
                      <a:pt x="2516" y="11498"/>
                      <a:pt x="2441" y="10973"/>
                      <a:pt x="2549" y="10631"/>
                    </a:cubicBezTo>
                    <a:cubicBezTo>
                      <a:pt x="2549" y="9257"/>
                      <a:pt x="2399" y="5883"/>
                      <a:pt x="2691" y="5141"/>
                    </a:cubicBezTo>
                    <a:lnTo>
                      <a:pt x="2958" y="2142"/>
                    </a:lnTo>
                    <a:lnTo>
                      <a:pt x="28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074;p66">
                <a:extLst>
                  <a:ext uri="{FF2B5EF4-FFF2-40B4-BE49-F238E27FC236}">
                    <a16:creationId xmlns:a16="http://schemas.microsoft.com/office/drawing/2014/main" id="{0D98A34C-42AF-46F7-999C-8178F389A3FD}"/>
                  </a:ext>
                </a:extLst>
              </p:cNvPr>
              <p:cNvSpPr/>
              <p:nvPr/>
            </p:nvSpPr>
            <p:spPr>
              <a:xfrm>
                <a:off x="5674691" y="4264106"/>
                <a:ext cx="53899" cy="317944"/>
              </a:xfrm>
              <a:custGeom>
                <a:avLst/>
                <a:gdLst/>
                <a:ahLst/>
                <a:cxnLst/>
                <a:rect l="l" t="t" r="r" b="b"/>
                <a:pathLst>
                  <a:path w="2017" h="11898" extrusionOk="0">
                    <a:moveTo>
                      <a:pt x="117" y="1"/>
                    </a:moveTo>
                    <a:cubicBezTo>
                      <a:pt x="117" y="1"/>
                      <a:pt x="0" y="751"/>
                      <a:pt x="250" y="1567"/>
                    </a:cubicBezTo>
                    <a:cubicBezTo>
                      <a:pt x="500" y="2375"/>
                      <a:pt x="817" y="4491"/>
                      <a:pt x="884" y="5008"/>
                    </a:cubicBezTo>
                    <a:cubicBezTo>
                      <a:pt x="884" y="5008"/>
                      <a:pt x="642" y="9090"/>
                      <a:pt x="842" y="11898"/>
                    </a:cubicBezTo>
                    <a:cubicBezTo>
                      <a:pt x="1575" y="11498"/>
                      <a:pt x="1500" y="10973"/>
                      <a:pt x="1608" y="10631"/>
                    </a:cubicBezTo>
                    <a:cubicBezTo>
                      <a:pt x="1608" y="9257"/>
                      <a:pt x="1458" y="5883"/>
                      <a:pt x="1750" y="5141"/>
                    </a:cubicBezTo>
                    <a:lnTo>
                      <a:pt x="2017" y="2142"/>
                    </a:lnTo>
                    <a:lnTo>
                      <a:pt x="19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075;p66">
                <a:extLst>
                  <a:ext uri="{FF2B5EF4-FFF2-40B4-BE49-F238E27FC236}">
                    <a16:creationId xmlns:a16="http://schemas.microsoft.com/office/drawing/2014/main" id="{09D84964-6D16-4FE9-A2B8-87B22CA9890B}"/>
                  </a:ext>
                </a:extLst>
              </p:cNvPr>
              <p:cNvSpPr/>
              <p:nvPr/>
            </p:nvSpPr>
            <p:spPr>
              <a:xfrm>
                <a:off x="5685834" y="4281716"/>
                <a:ext cx="99755" cy="316902"/>
              </a:xfrm>
              <a:custGeom>
                <a:avLst/>
                <a:gdLst/>
                <a:ahLst/>
                <a:cxnLst/>
                <a:rect l="l" t="t" r="r" b="b"/>
                <a:pathLst>
                  <a:path w="3733" h="11859" extrusionOk="0">
                    <a:moveTo>
                      <a:pt x="3691" y="0"/>
                    </a:moveTo>
                    <a:lnTo>
                      <a:pt x="1550" y="33"/>
                    </a:lnTo>
                    <a:lnTo>
                      <a:pt x="0" y="50"/>
                    </a:lnTo>
                    <a:cubicBezTo>
                      <a:pt x="83" y="417"/>
                      <a:pt x="250" y="933"/>
                      <a:pt x="567" y="1416"/>
                    </a:cubicBezTo>
                    <a:cubicBezTo>
                      <a:pt x="617" y="1491"/>
                      <a:pt x="667" y="1575"/>
                      <a:pt x="708" y="1650"/>
                    </a:cubicBezTo>
                    <a:cubicBezTo>
                      <a:pt x="716" y="1683"/>
                      <a:pt x="841" y="2166"/>
                      <a:pt x="1000" y="2808"/>
                    </a:cubicBezTo>
                    <a:cubicBezTo>
                      <a:pt x="1158" y="3449"/>
                      <a:pt x="1350" y="4257"/>
                      <a:pt x="1491" y="4949"/>
                    </a:cubicBezTo>
                    <a:cubicBezTo>
                      <a:pt x="1416" y="5807"/>
                      <a:pt x="1200" y="8823"/>
                      <a:pt x="1608" y="11439"/>
                    </a:cubicBezTo>
                    <a:cubicBezTo>
                      <a:pt x="1633" y="11622"/>
                      <a:pt x="1766" y="11780"/>
                      <a:pt x="1949" y="11830"/>
                    </a:cubicBezTo>
                    <a:cubicBezTo>
                      <a:pt x="2012" y="11849"/>
                      <a:pt x="2084" y="11858"/>
                      <a:pt x="2162" y="11858"/>
                    </a:cubicBezTo>
                    <a:cubicBezTo>
                      <a:pt x="2187" y="11858"/>
                      <a:pt x="2214" y="11857"/>
                      <a:pt x="2241" y="11855"/>
                    </a:cubicBezTo>
                    <a:cubicBezTo>
                      <a:pt x="2316" y="11855"/>
                      <a:pt x="2399" y="11839"/>
                      <a:pt x="2483" y="11805"/>
                    </a:cubicBezTo>
                    <a:cubicBezTo>
                      <a:pt x="2908" y="11622"/>
                      <a:pt x="3224" y="10930"/>
                      <a:pt x="3224" y="10930"/>
                    </a:cubicBezTo>
                    <a:cubicBezTo>
                      <a:pt x="3224" y="10930"/>
                      <a:pt x="3232" y="6590"/>
                      <a:pt x="3457" y="5457"/>
                    </a:cubicBezTo>
                    <a:cubicBezTo>
                      <a:pt x="3499" y="5240"/>
                      <a:pt x="3524" y="5015"/>
                      <a:pt x="3532" y="4799"/>
                    </a:cubicBezTo>
                    <a:cubicBezTo>
                      <a:pt x="3574" y="4099"/>
                      <a:pt x="3649" y="2824"/>
                      <a:pt x="3674" y="2291"/>
                    </a:cubicBezTo>
                    <a:cubicBezTo>
                      <a:pt x="3724" y="1258"/>
                      <a:pt x="3732" y="392"/>
                      <a:pt x="3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076;p66">
                <a:extLst>
                  <a:ext uri="{FF2B5EF4-FFF2-40B4-BE49-F238E27FC236}">
                    <a16:creationId xmlns:a16="http://schemas.microsoft.com/office/drawing/2014/main" id="{CBBB4F20-9C31-4827-8DFC-4D206F30A402}"/>
                  </a:ext>
                </a:extLst>
              </p:cNvPr>
              <p:cNvSpPr/>
              <p:nvPr/>
            </p:nvSpPr>
            <p:spPr>
              <a:xfrm>
                <a:off x="5727227" y="4281716"/>
                <a:ext cx="58362" cy="316822"/>
              </a:xfrm>
              <a:custGeom>
                <a:avLst/>
                <a:gdLst/>
                <a:ahLst/>
                <a:cxnLst/>
                <a:rect l="l" t="t" r="r" b="b"/>
                <a:pathLst>
                  <a:path w="2184" h="11856" extrusionOk="0">
                    <a:moveTo>
                      <a:pt x="2142" y="0"/>
                    </a:moveTo>
                    <a:lnTo>
                      <a:pt x="1" y="33"/>
                    </a:lnTo>
                    <a:cubicBezTo>
                      <a:pt x="9" y="158"/>
                      <a:pt x="17" y="242"/>
                      <a:pt x="17" y="242"/>
                    </a:cubicBezTo>
                    <a:cubicBezTo>
                      <a:pt x="17" y="242"/>
                      <a:pt x="34" y="783"/>
                      <a:pt x="309" y="1591"/>
                    </a:cubicBezTo>
                    <a:cubicBezTo>
                      <a:pt x="584" y="2408"/>
                      <a:pt x="850" y="4332"/>
                      <a:pt x="884" y="5049"/>
                    </a:cubicBezTo>
                    <a:cubicBezTo>
                      <a:pt x="909" y="5715"/>
                      <a:pt x="559" y="8873"/>
                      <a:pt x="692" y="11855"/>
                    </a:cubicBezTo>
                    <a:cubicBezTo>
                      <a:pt x="767" y="11855"/>
                      <a:pt x="850" y="11839"/>
                      <a:pt x="934" y="11805"/>
                    </a:cubicBezTo>
                    <a:cubicBezTo>
                      <a:pt x="1359" y="11622"/>
                      <a:pt x="1675" y="10930"/>
                      <a:pt x="1675" y="10930"/>
                    </a:cubicBezTo>
                    <a:cubicBezTo>
                      <a:pt x="1675" y="10930"/>
                      <a:pt x="1683" y="6590"/>
                      <a:pt x="1908" y="5457"/>
                    </a:cubicBezTo>
                    <a:cubicBezTo>
                      <a:pt x="1950" y="5240"/>
                      <a:pt x="1975" y="5015"/>
                      <a:pt x="1983" y="4799"/>
                    </a:cubicBezTo>
                    <a:cubicBezTo>
                      <a:pt x="2025" y="4099"/>
                      <a:pt x="2100" y="2824"/>
                      <a:pt x="2125" y="2291"/>
                    </a:cubicBezTo>
                    <a:cubicBezTo>
                      <a:pt x="2175" y="1258"/>
                      <a:pt x="2183" y="392"/>
                      <a:pt x="2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077;p66">
                <a:extLst>
                  <a:ext uri="{FF2B5EF4-FFF2-40B4-BE49-F238E27FC236}">
                    <a16:creationId xmlns:a16="http://schemas.microsoft.com/office/drawing/2014/main" id="{D84CC23C-BFB8-4272-8F3C-8054D86EBDCC}"/>
                  </a:ext>
                </a:extLst>
              </p:cNvPr>
              <p:cNvSpPr/>
              <p:nvPr/>
            </p:nvSpPr>
            <p:spPr>
              <a:xfrm>
                <a:off x="5629503" y="4024380"/>
                <a:ext cx="157422" cy="285263"/>
              </a:xfrm>
              <a:custGeom>
                <a:avLst/>
                <a:gdLst/>
                <a:ahLst/>
                <a:cxnLst/>
                <a:rect l="l" t="t" r="r" b="b"/>
                <a:pathLst>
                  <a:path w="5891" h="10675" extrusionOk="0">
                    <a:moveTo>
                      <a:pt x="1339" y="1"/>
                    </a:moveTo>
                    <a:cubicBezTo>
                      <a:pt x="887" y="1"/>
                      <a:pt x="369" y="287"/>
                      <a:pt x="200" y="1057"/>
                    </a:cubicBezTo>
                    <a:cubicBezTo>
                      <a:pt x="0" y="1924"/>
                      <a:pt x="375" y="2574"/>
                      <a:pt x="725" y="3623"/>
                    </a:cubicBezTo>
                    <a:cubicBezTo>
                      <a:pt x="1067" y="4673"/>
                      <a:pt x="1258" y="6398"/>
                      <a:pt x="1050" y="7122"/>
                    </a:cubicBezTo>
                    <a:cubicBezTo>
                      <a:pt x="842" y="7847"/>
                      <a:pt x="725" y="8864"/>
                      <a:pt x="725" y="8864"/>
                    </a:cubicBezTo>
                    <a:cubicBezTo>
                      <a:pt x="917" y="9405"/>
                      <a:pt x="2750" y="10580"/>
                      <a:pt x="3774" y="10671"/>
                    </a:cubicBezTo>
                    <a:cubicBezTo>
                      <a:pt x="3808" y="10674"/>
                      <a:pt x="3841" y="10675"/>
                      <a:pt x="3875" y="10675"/>
                    </a:cubicBezTo>
                    <a:cubicBezTo>
                      <a:pt x="3966" y="10675"/>
                      <a:pt x="4058" y="10667"/>
                      <a:pt x="4149" y="10655"/>
                    </a:cubicBezTo>
                    <a:cubicBezTo>
                      <a:pt x="5049" y="10522"/>
                      <a:pt x="5890" y="9722"/>
                      <a:pt x="5890" y="9722"/>
                    </a:cubicBezTo>
                    <a:cubicBezTo>
                      <a:pt x="5890" y="9722"/>
                      <a:pt x="5690" y="6764"/>
                      <a:pt x="5574" y="4873"/>
                    </a:cubicBezTo>
                    <a:cubicBezTo>
                      <a:pt x="5490" y="3615"/>
                      <a:pt x="5307" y="2824"/>
                      <a:pt x="5191" y="2440"/>
                    </a:cubicBezTo>
                    <a:cubicBezTo>
                      <a:pt x="5132" y="2249"/>
                      <a:pt x="5091" y="2157"/>
                      <a:pt x="5091" y="2157"/>
                    </a:cubicBezTo>
                    <a:cubicBezTo>
                      <a:pt x="4982" y="2015"/>
                      <a:pt x="4666" y="1774"/>
                      <a:pt x="4249" y="1507"/>
                    </a:cubicBezTo>
                    <a:cubicBezTo>
                      <a:pt x="4249" y="1507"/>
                      <a:pt x="4249" y="1499"/>
                      <a:pt x="4241" y="1499"/>
                    </a:cubicBezTo>
                    <a:cubicBezTo>
                      <a:pt x="3966" y="1316"/>
                      <a:pt x="3649" y="1124"/>
                      <a:pt x="3333" y="941"/>
                    </a:cubicBezTo>
                    <a:cubicBezTo>
                      <a:pt x="2916" y="691"/>
                      <a:pt x="2491" y="458"/>
                      <a:pt x="2150" y="283"/>
                    </a:cubicBezTo>
                    <a:cubicBezTo>
                      <a:pt x="2116" y="266"/>
                      <a:pt x="2075" y="249"/>
                      <a:pt x="2041" y="233"/>
                    </a:cubicBezTo>
                    <a:cubicBezTo>
                      <a:pt x="1800" y="116"/>
                      <a:pt x="1616" y="41"/>
                      <a:pt x="1516" y="16"/>
                    </a:cubicBezTo>
                    <a:cubicBezTo>
                      <a:pt x="1459" y="6"/>
                      <a:pt x="1399" y="1"/>
                      <a:pt x="1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078;p66">
                <a:extLst>
                  <a:ext uri="{FF2B5EF4-FFF2-40B4-BE49-F238E27FC236}">
                    <a16:creationId xmlns:a16="http://schemas.microsoft.com/office/drawing/2014/main" id="{602990DD-37A5-459F-9BBA-E2CAE03D1CD2}"/>
                  </a:ext>
                </a:extLst>
              </p:cNvPr>
              <p:cNvSpPr/>
              <p:nvPr/>
            </p:nvSpPr>
            <p:spPr>
              <a:xfrm>
                <a:off x="5715656" y="4084906"/>
                <a:ext cx="71269" cy="224202"/>
              </a:xfrm>
              <a:custGeom>
                <a:avLst/>
                <a:gdLst/>
                <a:ahLst/>
                <a:cxnLst/>
                <a:rect l="l" t="t" r="r" b="b"/>
                <a:pathLst>
                  <a:path w="2667" h="8390" extrusionOk="0">
                    <a:moveTo>
                      <a:pt x="617" y="0"/>
                    </a:moveTo>
                    <a:cubicBezTo>
                      <a:pt x="617" y="0"/>
                      <a:pt x="0" y="125"/>
                      <a:pt x="225" y="1525"/>
                    </a:cubicBezTo>
                    <a:cubicBezTo>
                      <a:pt x="450" y="2933"/>
                      <a:pt x="958" y="3858"/>
                      <a:pt x="1033" y="4849"/>
                    </a:cubicBezTo>
                    <a:cubicBezTo>
                      <a:pt x="1092" y="5649"/>
                      <a:pt x="967" y="7665"/>
                      <a:pt x="925" y="8390"/>
                    </a:cubicBezTo>
                    <a:cubicBezTo>
                      <a:pt x="1825" y="8257"/>
                      <a:pt x="2666" y="7457"/>
                      <a:pt x="2666" y="7457"/>
                    </a:cubicBezTo>
                    <a:cubicBezTo>
                      <a:pt x="2666" y="7457"/>
                      <a:pt x="2466" y="4499"/>
                      <a:pt x="2350" y="2608"/>
                    </a:cubicBezTo>
                    <a:cubicBezTo>
                      <a:pt x="2266" y="1350"/>
                      <a:pt x="2083" y="559"/>
                      <a:pt x="1967" y="175"/>
                    </a:cubicBezTo>
                    <a:cubicBezTo>
                      <a:pt x="1867" y="67"/>
                      <a:pt x="1808" y="0"/>
                      <a:pt x="1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79;p66">
                <a:extLst>
                  <a:ext uri="{FF2B5EF4-FFF2-40B4-BE49-F238E27FC236}">
                    <a16:creationId xmlns:a16="http://schemas.microsoft.com/office/drawing/2014/main" id="{5B0D1365-C4F5-45F5-A935-BBB48F52021C}"/>
                  </a:ext>
                </a:extLst>
              </p:cNvPr>
              <p:cNvSpPr/>
              <p:nvPr/>
            </p:nvSpPr>
            <p:spPr>
              <a:xfrm>
                <a:off x="5680035" y="4030580"/>
                <a:ext cx="63252" cy="34098"/>
              </a:xfrm>
              <a:custGeom>
                <a:avLst/>
                <a:gdLst/>
                <a:ahLst/>
                <a:cxnLst/>
                <a:rect l="l" t="t" r="r" b="b"/>
                <a:pathLst>
                  <a:path w="2367" h="1276" extrusionOk="0">
                    <a:moveTo>
                      <a:pt x="150" y="1"/>
                    </a:moveTo>
                    <a:cubicBezTo>
                      <a:pt x="84" y="84"/>
                      <a:pt x="0" y="251"/>
                      <a:pt x="142" y="442"/>
                    </a:cubicBezTo>
                    <a:cubicBezTo>
                      <a:pt x="317" y="692"/>
                      <a:pt x="967" y="1050"/>
                      <a:pt x="1267" y="1109"/>
                    </a:cubicBezTo>
                    <a:cubicBezTo>
                      <a:pt x="1417" y="1142"/>
                      <a:pt x="1550" y="1150"/>
                      <a:pt x="1664" y="1150"/>
                    </a:cubicBezTo>
                    <a:cubicBezTo>
                      <a:pt x="1777" y="1150"/>
                      <a:pt x="1871" y="1142"/>
                      <a:pt x="1942" y="1142"/>
                    </a:cubicBezTo>
                    <a:cubicBezTo>
                      <a:pt x="1949" y="1142"/>
                      <a:pt x="1956" y="1142"/>
                      <a:pt x="1963" y="1142"/>
                    </a:cubicBezTo>
                    <a:cubicBezTo>
                      <a:pt x="2152" y="1142"/>
                      <a:pt x="2294" y="1243"/>
                      <a:pt x="2350" y="1267"/>
                    </a:cubicBezTo>
                    <a:cubicBezTo>
                      <a:pt x="2358" y="1267"/>
                      <a:pt x="2358" y="1275"/>
                      <a:pt x="2358" y="1275"/>
                    </a:cubicBezTo>
                    <a:lnTo>
                      <a:pt x="2366" y="1275"/>
                    </a:lnTo>
                    <a:lnTo>
                      <a:pt x="2183" y="1009"/>
                    </a:lnTo>
                    <a:lnTo>
                      <a:pt x="1983" y="875"/>
                    </a:lnTo>
                    <a:cubicBezTo>
                      <a:pt x="1983" y="875"/>
                      <a:pt x="1683" y="767"/>
                      <a:pt x="1617" y="734"/>
                    </a:cubicBezTo>
                    <a:cubicBezTo>
                      <a:pt x="1592" y="725"/>
                      <a:pt x="1525" y="717"/>
                      <a:pt x="1442" y="709"/>
                    </a:cubicBezTo>
                    <a:cubicBezTo>
                      <a:pt x="1267" y="684"/>
                      <a:pt x="1008" y="667"/>
                      <a:pt x="967" y="659"/>
                    </a:cubicBezTo>
                    <a:cubicBezTo>
                      <a:pt x="917" y="650"/>
                      <a:pt x="450" y="334"/>
                      <a:pt x="425" y="317"/>
                    </a:cubicBezTo>
                    <a:cubicBezTo>
                      <a:pt x="417" y="317"/>
                      <a:pt x="325" y="159"/>
                      <a:pt x="259" y="51"/>
                    </a:cubicBezTo>
                    <a:cubicBezTo>
                      <a:pt x="225" y="34"/>
                      <a:pt x="184" y="17"/>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80;p66">
                <a:extLst>
                  <a:ext uri="{FF2B5EF4-FFF2-40B4-BE49-F238E27FC236}">
                    <a16:creationId xmlns:a16="http://schemas.microsoft.com/office/drawing/2014/main" id="{8CC24B8B-4893-4B58-985E-C265C7A4DF03}"/>
                  </a:ext>
                </a:extLst>
              </p:cNvPr>
              <p:cNvSpPr/>
              <p:nvPr/>
            </p:nvSpPr>
            <p:spPr>
              <a:xfrm>
                <a:off x="5664884" y="3920457"/>
                <a:ext cx="87543" cy="107959"/>
              </a:xfrm>
              <a:custGeom>
                <a:avLst/>
                <a:gdLst/>
                <a:ahLst/>
                <a:cxnLst/>
                <a:rect l="l" t="t" r="r" b="b"/>
                <a:pathLst>
                  <a:path w="3276" h="4040" extrusionOk="0">
                    <a:moveTo>
                      <a:pt x="2422" y="1"/>
                    </a:moveTo>
                    <a:cubicBezTo>
                      <a:pt x="1798" y="1"/>
                      <a:pt x="951" y="565"/>
                      <a:pt x="592" y="864"/>
                    </a:cubicBezTo>
                    <a:cubicBezTo>
                      <a:pt x="342" y="1072"/>
                      <a:pt x="176" y="1314"/>
                      <a:pt x="84" y="1581"/>
                    </a:cubicBezTo>
                    <a:lnTo>
                      <a:pt x="84" y="1589"/>
                    </a:lnTo>
                    <a:cubicBezTo>
                      <a:pt x="18" y="1814"/>
                      <a:pt x="1" y="2056"/>
                      <a:pt x="43" y="2322"/>
                    </a:cubicBezTo>
                    <a:cubicBezTo>
                      <a:pt x="151" y="2930"/>
                      <a:pt x="659" y="3872"/>
                      <a:pt x="917" y="3963"/>
                    </a:cubicBezTo>
                    <a:cubicBezTo>
                      <a:pt x="1076" y="4013"/>
                      <a:pt x="1217" y="4038"/>
                      <a:pt x="1342" y="4038"/>
                    </a:cubicBezTo>
                    <a:cubicBezTo>
                      <a:pt x="1352" y="4039"/>
                      <a:pt x="1363" y="4040"/>
                      <a:pt x="1373" y="4040"/>
                    </a:cubicBezTo>
                    <a:cubicBezTo>
                      <a:pt x="1560" y="4040"/>
                      <a:pt x="1727" y="3895"/>
                      <a:pt x="1759" y="3713"/>
                    </a:cubicBezTo>
                    <a:cubicBezTo>
                      <a:pt x="1792" y="3538"/>
                      <a:pt x="1842" y="3330"/>
                      <a:pt x="1934" y="3164"/>
                    </a:cubicBezTo>
                    <a:cubicBezTo>
                      <a:pt x="2091" y="2877"/>
                      <a:pt x="2285" y="2708"/>
                      <a:pt x="2411" y="2708"/>
                    </a:cubicBezTo>
                    <a:cubicBezTo>
                      <a:pt x="2432" y="2708"/>
                      <a:pt x="2450" y="2713"/>
                      <a:pt x="2467" y="2722"/>
                    </a:cubicBezTo>
                    <a:cubicBezTo>
                      <a:pt x="2584" y="2780"/>
                      <a:pt x="2575" y="2997"/>
                      <a:pt x="2575" y="2997"/>
                    </a:cubicBezTo>
                    <a:lnTo>
                      <a:pt x="2650" y="2997"/>
                    </a:lnTo>
                    <a:cubicBezTo>
                      <a:pt x="2650" y="2997"/>
                      <a:pt x="2659" y="2922"/>
                      <a:pt x="2667" y="2830"/>
                    </a:cubicBezTo>
                    <a:cubicBezTo>
                      <a:pt x="2684" y="2747"/>
                      <a:pt x="2692" y="2630"/>
                      <a:pt x="2692" y="2539"/>
                    </a:cubicBezTo>
                    <a:cubicBezTo>
                      <a:pt x="2692" y="2314"/>
                      <a:pt x="2767" y="2097"/>
                      <a:pt x="2900" y="1914"/>
                    </a:cubicBezTo>
                    <a:cubicBezTo>
                      <a:pt x="2983" y="1806"/>
                      <a:pt x="3083" y="1639"/>
                      <a:pt x="3192" y="1381"/>
                    </a:cubicBezTo>
                    <a:cubicBezTo>
                      <a:pt x="3258" y="1214"/>
                      <a:pt x="3275" y="1056"/>
                      <a:pt x="3258" y="906"/>
                    </a:cubicBezTo>
                    <a:cubicBezTo>
                      <a:pt x="3217" y="448"/>
                      <a:pt x="3025" y="256"/>
                      <a:pt x="2842" y="123"/>
                    </a:cubicBezTo>
                    <a:cubicBezTo>
                      <a:pt x="2724" y="37"/>
                      <a:pt x="2580" y="1"/>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81;p66">
                <a:extLst>
                  <a:ext uri="{FF2B5EF4-FFF2-40B4-BE49-F238E27FC236}">
                    <a16:creationId xmlns:a16="http://schemas.microsoft.com/office/drawing/2014/main" id="{DDFFA6C5-9556-468E-B41A-8669E1D908F7}"/>
                  </a:ext>
                </a:extLst>
              </p:cNvPr>
              <p:cNvSpPr/>
              <p:nvPr/>
            </p:nvSpPr>
            <p:spPr>
              <a:xfrm>
                <a:off x="5682921" y="4027026"/>
                <a:ext cx="60366" cy="37652"/>
              </a:xfrm>
              <a:custGeom>
                <a:avLst/>
                <a:gdLst/>
                <a:ahLst/>
                <a:cxnLst/>
                <a:rect l="l" t="t" r="r" b="b"/>
                <a:pathLst>
                  <a:path w="2259" h="1409" extrusionOk="0">
                    <a:moveTo>
                      <a:pt x="226" y="0"/>
                    </a:moveTo>
                    <a:lnTo>
                      <a:pt x="117" y="100"/>
                    </a:lnTo>
                    <a:cubicBezTo>
                      <a:pt x="1" y="217"/>
                      <a:pt x="9" y="400"/>
                      <a:pt x="126" y="500"/>
                    </a:cubicBezTo>
                    <a:cubicBezTo>
                      <a:pt x="442" y="758"/>
                      <a:pt x="1042" y="1183"/>
                      <a:pt x="1642" y="1192"/>
                    </a:cubicBezTo>
                    <a:cubicBezTo>
                      <a:pt x="1642" y="1192"/>
                      <a:pt x="1775" y="1192"/>
                      <a:pt x="1834" y="1208"/>
                    </a:cubicBezTo>
                    <a:cubicBezTo>
                      <a:pt x="1934" y="1217"/>
                      <a:pt x="2025" y="1258"/>
                      <a:pt x="2100" y="1308"/>
                    </a:cubicBezTo>
                    <a:lnTo>
                      <a:pt x="2258" y="1408"/>
                    </a:lnTo>
                    <a:cubicBezTo>
                      <a:pt x="2183" y="1100"/>
                      <a:pt x="1917" y="833"/>
                      <a:pt x="1917" y="833"/>
                    </a:cubicBezTo>
                    <a:cubicBezTo>
                      <a:pt x="1917" y="833"/>
                      <a:pt x="959" y="80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82;p66">
                <a:extLst>
                  <a:ext uri="{FF2B5EF4-FFF2-40B4-BE49-F238E27FC236}">
                    <a16:creationId xmlns:a16="http://schemas.microsoft.com/office/drawing/2014/main" id="{EEB6E020-C996-4CDC-9394-63550CCAEBD5}"/>
                  </a:ext>
                </a:extLst>
              </p:cNvPr>
              <p:cNvSpPr/>
              <p:nvPr/>
            </p:nvSpPr>
            <p:spPr>
              <a:xfrm>
                <a:off x="5761966" y="4108502"/>
                <a:ext cx="82626" cy="108680"/>
              </a:xfrm>
              <a:custGeom>
                <a:avLst/>
                <a:gdLst/>
                <a:ahLst/>
                <a:cxnLst/>
                <a:rect l="l" t="t" r="r" b="b"/>
                <a:pathLst>
                  <a:path w="3092" h="4067" extrusionOk="0">
                    <a:moveTo>
                      <a:pt x="2641" y="1"/>
                    </a:moveTo>
                    <a:cubicBezTo>
                      <a:pt x="2625" y="59"/>
                      <a:pt x="2441" y="584"/>
                      <a:pt x="2158" y="975"/>
                    </a:cubicBezTo>
                    <a:cubicBezTo>
                      <a:pt x="1966" y="1242"/>
                      <a:pt x="1733" y="1733"/>
                      <a:pt x="1650" y="1933"/>
                    </a:cubicBezTo>
                    <a:cubicBezTo>
                      <a:pt x="1625" y="2000"/>
                      <a:pt x="1608" y="2033"/>
                      <a:pt x="1608" y="2033"/>
                    </a:cubicBezTo>
                    <a:cubicBezTo>
                      <a:pt x="1500" y="1767"/>
                      <a:pt x="1233" y="1342"/>
                      <a:pt x="1108" y="1050"/>
                    </a:cubicBezTo>
                    <a:cubicBezTo>
                      <a:pt x="900" y="1358"/>
                      <a:pt x="617" y="1600"/>
                      <a:pt x="367" y="1783"/>
                    </a:cubicBezTo>
                    <a:cubicBezTo>
                      <a:pt x="234" y="1892"/>
                      <a:pt x="100" y="1967"/>
                      <a:pt x="0" y="2033"/>
                    </a:cubicBezTo>
                    <a:cubicBezTo>
                      <a:pt x="250" y="2508"/>
                      <a:pt x="1117" y="4066"/>
                      <a:pt x="1483" y="4066"/>
                    </a:cubicBezTo>
                    <a:lnTo>
                      <a:pt x="1508" y="4066"/>
                    </a:lnTo>
                    <a:cubicBezTo>
                      <a:pt x="1741" y="4041"/>
                      <a:pt x="1925" y="3883"/>
                      <a:pt x="2016" y="3700"/>
                    </a:cubicBezTo>
                    <a:cubicBezTo>
                      <a:pt x="2025" y="3683"/>
                      <a:pt x="2033" y="3658"/>
                      <a:pt x="2050" y="3641"/>
                    </a:cubicBezTo>
                    <a:cubicBezTo>
                      <a:pt x="2050" y="3641"/>
                      <a:pt x="2050" y="3641"/>
                      <a:pt x="2050" y="3633"/>
                    </a:cubicBezTo>
                    <a:cubicBezTo>
                      <a:pt x="2058" y="3625"/>
                      <a:pt x="2058" y="3616"/>
                      <a:pt x="2066" y="3608"/>
                    </a:cubicBezTo>
                    <a:cubicBezTo>
                      <a:pt x="2075" y="3583"/>
                      <a:pt x="2083" y="3566"/>
                      <a:pt x="2100" y="3533"/>
                    </a:cubicBezTo>
                    <a:cubicBezTo>
                      <a:pt x="2108" y="3525"/>
                      <a:pt x="2108" y="3516"/>
                      <a:pt x="2108" y="3508"/>
                    </a:cubicBezTo>
                    <a:cubicBezTo>
                      <a:pt x="2375" y="2933"/>
                      <a:pt x="2700" y="1725"/>
                      <a:pt x="2800" y="1392"/>
                    </a:cubicBezTo>
                    <a:cubicBezTo>
                      <a:pt x="2900" y="1050"/>
                      <a:pt x="3074" y="492"/>
                      <a:pt x="3091" y="450"/>
                    </a:cubicBezTo>
                    <a:lnTo>
                      <a:pt x="3091" y="442"/>
                    </a:lnTo>
                    <a:cubicBezTo>
                      <a:pt x="3083" y="417"/>
                      <a:pt x="3066" y="400"/>
                      <a:pt x="3058" y="375"/>
                    </a:cubicBezTo>
                    <a:cubicBezTo>
                      <a:pt x="3049" y="367"/>
                      <a:pt x="3049" y="359"/>
                      <a:pt x="3041" y="350"/>
                    </a:cubicBezTo>
                    <a:cubicBezTo>
                      <a:pt x="3008" y="292"/>
                      <a:pt x="2966" y="234"/>
                      <a:pt x="2916" y="184"/>
                    </a:cubicBezTo>
                    <a:cubicBezTo>
                      <a:pt x="2875" y="125"/>
                      <a:pt x="2833" y="92"/>
                      <a:pt x="2783" y="84"/>
                    </a:cubicBezTo>
                    <a:cubicBezTo>
                      <a:pt x="2658" y="67"/>
                      <a:pt x="2641" y="17"/>
                      <a:pt x="26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83;p66">
                <a:extLst>
                  <a:ext uri="{FF2B5EF4-FFF2-40B4-BE49-F238E27FC236}">
                    <a16:creationId xmlns:a16="http://schemas.microsoft.com/office/drawing/2014/main" id="{B08DE46C-303E-43E4-BF15-530E9B99E741}"/>
                  </a:ext>
                </a:extLst>
              </p:cNvPr>
              <p:cNvSpPr/>
              <p:nvPr/>
            </p:nvSpPr>
            <p:spPr>
              <a:xfrm>
                <a:off x="5761966" y="4113392"/>
                <a:ext cx="82626" cy="103790"/>
              </a:xfrm>
              <a:custGeom>
                <a:avLst/>
                <a:gdLst/>
                <a:ahLst/>
                <a:cxnLst/>
                <a:rect l="l" t="t" r="r" b="b"/>
                <a:pathLst>
                  <a:path w="3092" h="3884" extrusionOk="0">
                    <a:moveTo>
                      <a:pt x="2916" y="1"/>
                    </a:moveTo>
                    <a:cubicBezTo>
                      <a:pt x="2916" y="1"/>
                      <a:pt x="2458" y="1509"/>
                      <a:pt x="2258" y="2034"/>
                    </a:cubicBezTo>
                    <a:cubicBezTo>
                      <a:pt x="2050" y="2550"/>
                      <a:pt x="1775" y="3425"/>
                      <a:pt x="1650" y="3425"/>
                    </a:cubicBezTo>
                    <a:cubicBezTo>
                      <a:pt x="1367" y="3425"/>
                      <a:pt x="625" y="2075"/>
                      <a:pt x="367" y="1600"/>
                    </a:cubicBezTo>
                    <a:cubicBezTo>
                      <a:pt x="234" y="1709"/>
                      <a:pt x="100" y="1784"/>
                      <a:pt x="0" y="1850"/>
                    </a:cubicBezTo>
                    <a:cubicBezTo>
                      <a:pt x="250" y="2325"/>
                      <a:pt x="1117" y="3883"/>
                      <a:pt x="1483" y="3883"/>
                    </a:cubicBezTo>
                    <a:lnTo>
                      <a:pt x="1508" y="3883"/>
                    </a:lnTo>
                    <a:cubicBezTo>
                      <a:pt x="1741" y="3858"/>
                      <a:pt x="1925" y="3700"/>
                      <a:pt x="2016" y="3517"/>
                    </a:cubicBezTo>
                    <a:cubicBezTo>
                      <a:pt x="2025" y="3500"/>
                      <a:pt x="2033" y="3475"/>
                      <a:pt x="2050" y="3458"/>
                    </a:cubicBezTo>
                    <a:cubicBezTo>
                      <a:pt x="2050" y="3458"/>
                      <a:pt x="2050" y="3458"/>
                      <a:pt x="2050" y="3450"/>
                    </a:cubicBezTo>
                    <a:cubicBezTo>
                      <a:pt x="2058" y="3442"/>
                      <a:pt x="2058" y="3433"/>
                      <a:pt x="2066" y="3425"/>
                    </a:cubicBezTo>
                    <a:cubicBezTo>
                      <a:pt x="2075" y="3400"/>
                      <a:pt x="2083" y="3383"/>
                      <a:pt x="2100" y="3350"/>
                    </a:cubicBezTo>
                    <a:cubicBezTo>
                      <a:pt x="2108" y="3342"/>
                      <a:pt x="2108" y="3333"/>
                      <a:pt x="2108" y="3325"/>
                    </a:cubicBezTo>
                    <a:cubicBezTo>
                      <a:pt x="2375" y="2750"/>
                      <a:pt x="2700" y="1542"/>
                      <a:pt x="2800" y="1209"/>
                    </a:cubicBezTo>
                    <a:cubicBezTo>
                      <a:pt x="2900" y="867"/>
                      <a:pt x="3074" y="309"/>
                      <a:pt x="3091" y="267"/>
                    </a:cubicBezTo>
                    <a:lnTo>
                      <a:pt x="3091" y="259"/>
                    </a:lnTo>
                    <a:cubicBezTo>
                      <a:pt x="3083" y="234"/>
                      <a:pt x="3066" y="217"/>
                      <a:pt x="3058" y="192"/>
                    </a:cubicBezTo>
                    <a:cubicBezTo>
                      <a:pt x="3049" y="184"/>
                      <a:pt x="3049" y="176"/>
                      <a:pt x="3041" y="167"/>
                    </a:cubicBezTo>
                    <a:cubicBezTo>
                      <a:pt x="3008" y="109"/>
                      <a:pt x="2966" y="51"/>
                      <a:pt x="2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84;p66">
                <a:extLst>
                  <a:ext uri="{FF2B5EF4-FFF2-40B4-BE49-F238E27FC236}">
                    <a16:creationId xmlns:a16="http://schemas.microsoft.com/office/drawing/2014/main" id="{B5B5FE21-927B-4292-82F7-3D3E3F954815}"/>
                  </a:ext>
                </a:extLst>
              </p:cNvPr>
              <p:cNvSpPr/>
              <p:nvPr/>
            </p:nvSpPr>
            <p:spPr>
              <a:xfrm>
                <a:off x="5725436" y="4075019"/>
                <a:ext cx="70841" cy="94731"/>
              </a:xfrm>
              <a:custGeom>
                <a:avLst/>
                <a:gdLst/>
                <a:ahLst/>
                <a:cxnLst/>
                <a:rect l="l" t="t" r="r" b="b"/>
                <a:pathLst>
                  <a:path w="2651" h="3545" extrusionOk="0">
                    <a:moveTo>
                      <a:pt x="952" y="1"/>
                    </a:moveTo>
                    <a:cubicBezTo>
                      <a:pt x="698" y="1"/>
                      <a:pt x="446" y="133"/>
                      <a:pt x="251" y="370"/>
                    </a:cubicBezTo>
                    <a:cubicBezTo>
                      <a:pt x="251" y="370"/>
                      <a:pt x="243" y="379"/>
                      <a:pt x="234" y="387"/>
                    </a:cubicBezTo>
                    <a:cubicBezTo>
                      <a:pt x="209" y="420"/>
                      <a:pt x="1" y="662"/>
                      <a:pt x="126" y="1345"/>
                    </a:cubicBezTo>
                    <a:cubicBezTo>
                      <a:pt x="126" y="1378"/>
                      <a:pt x="134" y="1412"/>
                      <a:pt x="143" y="1445"/>
                    </a:cubicBezTo>
                    <a:cubicBezTo>
                      <a:pt x="243" y="1962"/>
                      <a:pt x="1184" y="3445"/>
                      <a:pt x="1251" y="3545"/>
                    </a:cubicBezTo>
                    <a:cubicBezTo>
                      <a:pt x="1292" y="3520"/>
                      <a:pt x="1367" y="3478"/>
                      <a:pt x="1459" y="3420"/>
                    </a:cubicBezTo>
                    <a:cubicBezTo>
                      <a:pt x="1767" y="3228"/>
                      <a:pt x="2334" y="2836"/>
                      <a:pt x="2650" y="2370"/>
                    </a:cubicBezTo>
                    <a:cubicBezTo>
                      <a:pt x="2325" y="1637"/>
                      <a:pt x="1950" y="937"/>
                      <a:pt x="1767" y="587"/>
                    </a:cubicBezTo>
                    <a:cubicBezTo>
                      <a:pt x="1551" y="182"/>
                      <a:pt x="1250"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85;p66">
                <a:extLst>
                  <a:ext uri="{FF2B5EF4-FFF2-40B4-BE49-F238E27FC236}">
                    <a16:creationId xmlns:a16="http://schemas.microsoft.com/office/drawing/2014/main" id="{C2453764-70FE-4BD0-AA82-592855A81943}"/>
                  </a:ext>
                </a:extLst>
              </p:cNvPr>
              <p:cNvSpPr/>
              <p:nvPr/>
            </p:nvSpPr>
            <p:spPr>
              <a:xfrm>
                <a:off x="5664135" y="3944641"/>
                <a:ext cx="88291" cy="83775"/>
              </a:xfrm>
              <a:custGeom>
                <a:avLst/>
                <a:gdLst/>
                <a:ahLst/>
                <a:cxnLst/>
                <a:rect l="l" t="t" r="r" b="b"/>
                <a:pathLst>
                  <a:path w="3304" h="3135" extrusionOk="0">
                    <a:moveTo>
                      <a:pt x="3286" y="1"/>
                    </a:moveTo>
                    <a:cubicBezTo>
                      <a:pt x="3228" y="151"/>
                      <a:pt x="2745" y="1284"/>
                      <a:pt x="1387" y="1567"/>
                    </a:cubicBezTo>
                    <a:cubicBezTo>
                      <a:pt x="1221" y="1602"/>
                      <a:pt x="1076" y="1618"/>
                      <a:pt x="950" y="1618"/>
                    </a:cubicBezTo>
                    <a:cubicBezTo>
                      <a:pt x="0" y="1618"/>
                      <a:pt x="105" y="735"/>
                      <a:pt x="112" y="684"/>
                    </a:cubicBezTo>
                    <a:lnTo>
                      <a:pt x="112" y="684"/>
                    </a:lnTo>
                    <a:cubicBezTo>
                      <a:pt x="46" y="909"/>
                      <a:pt x="29" y="1151"/>
                      <a:pt x="71" y="1417"/>
                    </a:cubicBezTo>
                    <a:cubicBezTo>
                      <a:pt x="179" y="2025"/>
                      <a:pt x="687" y="2967"/>
                      <a:pt x="945" y="3058"/>
                    </a:cubicBezTo>
                    <a:cubicBezTo>
                      <a:pt x="1104" y="3108"/>
                      <a:pt x="1245" y="3133"/>
                      <a:pt x="1370" y="3133"/>
                    </a:cubicBezTo>
                    <a:cubicBezTo>
                      <a:pt x="1380" y="3134"/>
                      <a:pt x="1391" y="3135"/>
                      <a:pt x="1401" y="3135"/>
                    </a:cubicBezTo>
                    <a:cubicBezTo>
                      <a:pt x="1588" y="3135"/>
                      <a:pt x="1755" y="2990"/>
                      <a:pt x="1787" y="2808"/>
                    </a:cubicBezTo>
                    <a:cubicBezTo>
                      <a:pt x="1820" y="2633"/>
                      <a:pt x="1870" y="2425"/>
                      <a:pt x="1962" y="2259"/>
                    </a:cubicBezTo>
                    <a:cubicBezTo>
                      <a:pt x="2119" y="1972"/>
                      <a:pt x="2313" y="1803"/>
                      <a:pt x="2439" y="1803"/>
                    </a:cubicBezTo>
                    <a:cubicBezTo>
                      <a:pt x="2460" y="1803"/>
                      <a:pt x="2478" y="1808"/>
                      <a:pt x="2495" y="1817"/>
                    </a:cubicBezTo>
                    <a:cubicBezTo>
                      <a:pt x="2612" y="1875"/>
                      <a:pt x="2603" y="2092"/>
                      <a:pt x="2603" y="2092"/>
                    </a:cubicBezTo>
                    <a:lnTo>
                      <a:pt x="2678" y="2092"/>
                    </a:lnTo>
                    <a:cubicBezTo>
                      <a:pt x="2678" y="2092"/>
                      <a:pt x="2687" y="2017"/>
                      <a:pt x="2695" y="1925"/>
                    </a:cubicBezTo>
                    <a:cubicBezTo>
                      <a:pt x="2712" y="1842"/>
                      <a:pt x="2720" y="1725"/>
                      <a:pt x="2720" y="1634"/>
                    </a:cubicBezTo>
                    <a:cubicBezTo>
                      <a:pt x="2720" y="1409"/>
                      <a:pt x="2795" y="1192"/>
                      <a:pt x="2928" y="1009"/>
                    </a:cubicBezTo>
                    <a:cubicBezTo>
                      <a:pt x="3011" y="901"/>
                      <a:pt x="3111" y="734"/>
                      <a:pt x="3220" y="476"/>
                    </a:cubicBezTo>
                    <a:cubicBezTo>
                      <a:pt x="3286" y="309"/>
                      <a:pt x="3303" y="151"/>
                      <a:pt x="3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86;p66">
                <a:extLst>
                  <a:ext uri="{FF2B5EF4-FFF2-40B4-BE49-F238E27FC236}">
                    <a16:creationId xmlns:a16="http://schemas.microsoft.com/office/drawing/2014/main" id="{FF18EBBB-1775-4297-8896-28B787171A00}"/>
                  </a:ext>
                </a:extLst>
              </p:cNvPr>
              <p:cNvSpPr/>
              <p:nvPr/>
            </p:nvSpPr>
            <p:spPr>
              <a:xfrm>
                <a:off x="5647755" y="4083410"/>
                <a:ext cx="128268" cy="196571"/>
              </a:xfrm>
              <a:custGeom>
                <a:avLst/>
                <a:gdLst/>
                <a:ahLst/>
                <a:cxnLst/>
                <a:rect l="l" t="t" r="r" b="b"/>
                <a:pathLst>
                  <a:path w="4800" h="7356" extrusionOk="0">
                    <a:moveTo>
                      <a:pt x="1789" y="1"/>
                    </a:moveTo>
                    <a:cubicBezTo>
                      <a:pt x="1585" y="1"/>
                      <a:pt x="1289" y="128"/>
                      <a:pt x="1133" y="440"/>
                    </a:cubicBezTo>
                    <a:cubicBezTo>
                      <a:pt x="442" y="1756"/>
                      <a:pt x="0" y="5222"/>
                      <a:pt x="450" y="5855"/>
                    </a:cubicBezTo>
                    <a:cubicBezTo>
                      <a:pt x="800" y="6355"/>
                      <a:pt x="2125" y="7055"/>
                      <a:pt x="3141" y="7288"/>
                    </a:cubicBezTo>
                    <a:cubicBezTo>
                      <a:pt x="3150" y="7288"/>
                      <a:pt x="3158" y="7296"/>
                      <a:pt x="3166" y="7296"/>
                    </a:cubicBezTo>
                    <a:cubicBezTo>
                      <a:pt x="3258" y="7321"/>
                      <a:pt x="3350" y="7338"/>
                      <a:pt x="3433" y="7346"/>
                    </a:cubicBezTo>
                    <a:cubicBezTo>
                      <a:pt x="3480" y="7353"/>
                      <a:pt x="3526" y="7356"/>
                      <a:pt x="3571" y="7356"/>
                    </a:cubicBezTo>
                    <a:cubicBezTo>
                      <a:pt x="3992" y="7356"/>
                      <a:pt x="4336" y="7092"/>
                      <a:pt x="4441" y="6896"/>
                    </a:cubicBezTo>
                    <a:cubicBezTo>
                      <a:pt x="4799" y="6238"/>
                      <a:pt x="4049" y="1556"/>
                      <a:pt x="3624" y="1031"/>
                    </a:cubicBezTo>
                    <a:cubicBezTo>
                      <a:pt x="3200" y="515"/>
                      <a:pt x="1858" y="6"/>
                      <a:pt x="1858" y="6"/>
                    </a:cubicBezTo>
                    <a:cubicBezTo>
                      <a:pt x="1837" y="3"/>
                      <a:pt x="1813" y="1"/>
                      <a:pt x="17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7;p66">
                <a:extLst>
                  <a:ext uri="{FF2B5EF4-FFF2-40B4-BE49-F238E27FC236}">
                    <a16:creationId xmlns:a16="http://schemas.microsoft.com/office/drawing/2014/main" id="{202EE2AF-3ACB-4F55-9A3F-FCA8456CFC3F}"/>
                  </a:ext>
                </a:extLst>
              </p:cNvPr>
              <p:cNvSpPr/>
              <p:nvPr/>
            </p:nvSpPr>
            <p:spPr>
              <a:xfrm>
                <a:off x="5678031" y="4083410"/>
                <a:ext cx="97991" cy="196571"/>
              </a:xfrm>
              <a:custGeom>
                <a:avLst/>
                <a:gdLst/>
                <a:ahLst/>
                <a:cxnLst/>
                <a:rect l="l" t="t" r="r" b="b"/>
                <a:pathLst>
                  <a:path w="3667" h="7356" extrusionOk="0">
                    <a:moveTo>
                      <a:pt x="656" y="1"/>
                    </a:moveTo>
                    <a:cubicBezTo>
                      <a:pt x="452" y="1"/>
                      <a:pt x="156" y="128"/>
                      <a:pt x="0" y="440"/>
                    </a:cubicBezTo>
                    <a:cubicBezTo>
                      <a:pt x="434" y="640"/>
                      <a:pt x="1800" y="1264"/>
                      <a:pt x="1908" y="1581"/>
                    </a:cubicBezTo>
                    <a:cubicBezTo>
                      <a:pt x="2275" y="2656"/>
                      <a:pt x="2591" y="6513"/>
                      <a:pt x="2591" y="6763"/>
                    </a:cubicBezTo>
                    <a:cubicBezTo>
                      <a:pt x="2591" y="6988"/>
                      <a:pt x="2395" y="7308"/>
                      <a:pt x="2125" y="7308"/>
                    </a:cubicBezTo>
                    <a:cubicBezTo>
                      <a:pt x="2095" y="7308"/>
                      <a:pt x="2064" y="7304"/>
                      <a:pt x="2033" y="7296"/>
                    </a:cubicBezTo>
                    <a:lnTo>
                      <a:pt x="2033" y="7296"/>
                    </a:lnTo>
                    <a:cubicBezTo>
                      <a:pt x="2125" y="7321"/>
                      <a:pt x="2217" y="7338"/>
                      <a:pt x="2300" y="7346"/>
                    </a:cubicBezTo>
                    <a:cubicBezTo>
                      <a:pt x="2347" y="7353"/>
                      <a:pt x="2393" y="7356"/>
                      <a:pt x="2438" y="7356"/>
                    </a:cubicBezTo>
                    <a:cubicBezTo>
                      <a:pt x="2859" y="7356"/>
                      <a:pt x="3203" y="7092"/>
                      <a:pt x="3308" y="6896"/>
                    </a:cubicBezTo>
                    <a:cubicBezTo>
                      <a:pt x="3666" y="6238"/>
                      <a:pt x="2916" y="1556"/>
                      <a:pt x="2491" y="1031"/>
                    </a:cubicBezTo>
                    <a:cubicBezTo>
                      <a:pt x="2067" y="515"/>
                      <a:pt x="725" y="6"/>
                      <a:pt x="725" y="6"/>
                    </a:cubicBezTo>
                    <a:cubicBezTo>
                      <a:pt x="704" y="3"/>
                      <a:pt x="680" y="1"/>
                      <a:pt x="6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88;p66">
                <a:extLst>
                  <a:ext uri="{FF2B5EF4-FFF2-40B4-BE49-F238E27FC236}">
                    <a16:creationId xmlns:a16="http://schemas.microsoft.com/office/drawing/2014/main" id="{03DA7E50-1D41-434F-B4A3-2CE5DA6F210F}"/>
                  </a:ext>
                </a:extLst>
              </p:cNvPr>
              <p:cNvSpPr/>
              <p:nvPr/>
            </p:nvSpPr>
            <p:spPr>
              <a:xfrm>
                <a:off x="5711861" y="4066067"/>
                <a:ext cx="47673" cy="33777"/>
              </a:xfrm>
              <a:custGeom>
                <a:avLst/>
                <a:gdLst/>
                <a:ahLst/>
                <a:cxnLst/>
                <a:rect l="l" t="t" r="r" b="b"/>
                <a:pathLst>
                  <a:path w="1784" h="1264" extrusionOk="0">
                    <a:moveTo>
                      <a:pt x="1196" y="1"/>
                    </a:moveTo>
                    <a:cubicBezTo>
                      <a:pt x="1077" y="1"/>
                      <a:pt x="851" y="24"/>
                      <a:pt x="617" y="172"/>
                    </a:cubicBezTo>
                    <a:cubicBezTo>
                      <a:pt x="284" y="389"/>
                      <a:pt x="1" y="922"/>
                      <a:pt x="1" y="922"/>
                    </a:cubicBezTo>
                    <a:lnTo>
                      <a:pt x="676" y="1264"/>
                    </a:lnTo>
                    <a:cubicBezTo>
                      <a:pt x="676" y="1264"/>
                      <a:pt x="992" y="722"/>
                      <a:pt x="1175" y="589"/>
                    </a:cubicBezTo>
                    <a:cubicBezTo>
                      <a:pt x="1479" y="371"/>
                      <a:pt x="1746" y="364"/>
                      <a:pt x="1780" y="364"/>
                    </a:cubicBezTo>
                    <a:cubicBezTo>
                      <a:pt x="1782" y="364"/>
                      <a:pt x="1784" y="364"/>
                      <a:pt x="1784" y="364"/>
                    </a:cubicBezTo>
                    <a:lnTo>
                      <a:pt x="1284" y="6"/>
                    </a:lnTo>
                    <a:cubicBezTo>
                      <a:pt x="1284" y="6"/>
                      <a:pt x="1251" y="1"/>
                      <a:pt x="1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089;p66">
                <a:extLst>
                  <a:ext uri="{FF2B5EF4-FFF2-40B4-BE49-F238E27FC236}">
                    <a16:creationId xmlns:a16="http://schemas.microsoft.com/office/drawing/2014/main" id="{3D7868FD-B66B-471B-AEC8-FF6F6C95F967}"/>
                  </a:ext>
                </a:extLst>
              </p:cNvPr>
              <p:cNvSpPr/>
              <p:nvPr/>
            </p:nvSpPr>
            <p:spPr>
              <a:xfrm>
                <a:off x="5763970" y="4200667"/>
                <a:ext cx="19401" cy="47219"/>
              </a:xfrm>
              <a:custGeom>
                <a:avLst/>
                <a:gdLst/>
                <a:ahLst/>
                <a:cxnLst/>
                <a:rect l="l" t="t" r="r" b="b"/>
                <a:pathLst>
                  <a:path w="726" h="1767" extrusionOk="0">
                    <a:moveTo>
                      <a:pt x="667" y="1"/>
                    </a:moveTo>
                    <a:cubicBezTo>
                      <a:pt x="667" y="1"/>
                      <a:pt x="583" y="600"/>
                      <a:pt x="0" y="1000"/>
                    </a:cubicBezTo>
                    <a:lnTo>
                      <a:pt x="100" y="1767"/>
                    </a:lnTo>
                    <a:cubicBezTo>
                      <a:pt x="100" y="1767"/>
                      <a:pt x="417" y="1583"/>
                      <a:pt x="725" y="909"/>
                    </a:cubicBezTo>
                    <a:lnTo>
                      <a:pt x="6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9617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20"/>
          <p:cNvSpPr/>
          <p:nvPr/>
        </p:nvSpPr>
        <p:spPr>
          <a:xfrm>
            <a:off x="0" y="4458770"/>
            <a:ext cx="9144032" cy="20608"/>
          </a:xfrm>
          <a:custGeom>
            <a:avLst/>
            <a:gdLst/>
            <a:ahLst/>
            <a:cxnLst/>
            <a:rect l="l" t="t" r="r" b="b"/>
            <a:pathLst>
              <a:path w="285751" h="644" extrusionOk="0">
                <a:moveTo>
                  <a:pt x="0" y="1"/>
                </a:moveTo>
                <a:lnTo>
                  <a:pt x="0" y="644"/>
                </a:lnTo>
                <a:lnTo>
                  <a:pt x="285750" y="644"/>
                </a:lnTo>
                <a:lnTo>
                  <a:pt x="2857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20"/>
          <p:cNvGrpSpPr/>
          <p:nvPr/>
        </p:nvGrpSpPr>
        <p:grpSpPr>
          <a:xfrm>
            <a:off x="839633" y="1444707"/>
            <a:ext cx="2102345" cy="3166984"/>
            <a:chOff x="2594888" y="1456407"/>
            <a:chExt cx="1330509" cy="2519341"/>
          </a:xfrm>
        </p:grpSpPr>
        <p:sp>
          <p:nvSpPr>
            <p:cNvPr id="410" name="Google Shape;410;p20"/>
            <p:cNvSpPr/>
            <p:nvPr/>
          </p:nvSpPr>
          <p:spPr>
            <a:xfrm>
              <a:off x="3140485" y="3736068"/>
              <a:ext cx="239680" cy="239680"/>
            </a:xfrm>
            <a:custGeom>
              <a:avLst/>
              <a:gdLst/>
              <a:ahLst/>
              <a:cxnLst/>
              <a:rect l="l" t="t" r="r" b="b"/>
              <a:pathLst>
                <a:path w="7490" h="7490" extrusionOk="0">
                  <a:moveTo>
                    <a:pt x="3739" y="1"/>
                  </a:moveTo>
                  <a:cubicBezTo>
                    <a:pt x="1679" y="1"/>
                    <a:pt x="0" y="1680"/>
                    <a:pt x="0" y="3751"/>
                  </a:cubicBezTo>
                  <a:cubicBezTo>
                    <a:pt x="0" y="5811"/>
                    <a:pt x="1679" y="7490"/>
                    <a:pt x="3739" y="7490"/>
                  </a:cubicBezTo>
                  <a:cubicBezTo>
                    <a:pt x="5811" y="7490"/>
                    <a:pt x="7489" y="5811"/>
                    <a:pt x="7489" y="3751"/>
                  </a:cubicBezTo>
                  <a:cubicBezTo>
                    <a:pt x="7489" y="1680"/>
                    <a:pt x="5811" y="1"/>
                    <a:pt x="3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3182019" y="3777603"/>
              <a:ext cx="156608" cy="156608"/>
            </a:xfrm>
            <a:custGeom>
              <a:avLst/>
              <a:gdLst/>
              <a:ahLst/>
              <a:cxnLst/>
              <a:rect l="l" t="t" r="r" b="b"/>
              <a:pathLst>
                <a:path w="4894" h="4894" extrusionOk="0">
                  <a:moveTo>
                    <a:pt x="2441" y="1"/>
                  </a:moveTo>
                  <a:cubicBezTo>
                    <a:pt x="1096" y="1"/>
                    <a:pt x="0" y="1096"/>
                    <a:pt x="0" y="2453"/>
                  </a:cubicBezTo>
                  <a:cubicBezTo>
                    <a:pt x="0" y="3799"/>
                    <a:pt x="1096" y="4894"/>
                    <a:pt x="2441" y="4894"/>
                  </a:cubicBezTo>
                  <a:cubicBezTo>
                    <a:pt x="3798" y="4894"/>
                    <a:pt x="4894" y="3799"/>
                    <a:pt x="4894" y="2453"/>
                  </a:cubicBezTo>
                  <a:cubicBezTo>
                    <a:pt x="4894" y="1096"/>
                    <a:pt x="3798" y="1"/>
                    <a:pt x="2441" y="1"/>
                  </a:cubicBezTo>
                  <a:close/>
                </a:path>
              </a:pathLst>
            </a:cu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2594901" y="1791529"/>
              <a:ext cx="1330496" cy="1700416"/>
            </a:xfrm>
            <a:custGeom>
              <a:avLst/>
              <a:gdLst/>
              <a:ahLst/>
              <a:cxnLst/>
              <a:rect l="l" t="t" r="r" b="b"/>
              <a:pathLst>
                <a:path w="41578" h="53138" extrusionOk="0">
                  <a:moveTo>
                    <a:pt x="2334" y="0"/>
                  </a:moveTo>
                  <a:cubicBezTo>
                    <a:pt x="1048" y="0"/>
                    <a:pt x="1" y="1036"/>
                    <a:pt x="1" y="2322"/>
                  </a:cubicBezTo>
                  <a:lnTo>
                    <a:pt x="1" y="50804"/>
                  </a:lnTo>
                  <a:cubicBezTo>
                    <a:pt x="1" y="50899"/>
                    <a:pt x="13" y="50983"/>
                    <a:pt x="24" y="51066"/>
                  </a:cubicBezTo>
                  <a:cubicBezTo>
                    <a:pt x="48" y="51280"/>
                    <a:pt x="96" y="51495"/>
                    <a:pt x="179" y="51697"/>
                  </a:cubicBezTo>
                  <a:cubicBezTo>
                    <a:pt x="524" y="52543"/>
                    <a:pt x="1358" y="53138"/>
                    <a:pt x="2334" y="53138"/>
                  </a:cubicBezTo>
                  <a:lnTo>
                    <a:pt x="39256" y="53138"/>
                  </a:lnTo>
                  <a:cubicBezTo>
                    <a:pt x="40541" y="53138"/>
                    <a:pt x="41577" y="52090"/>
                    <a:pt x="41577" y="50804"/>
                  </a:cubicBezTo>
                  <a:lnTo>
                    <a:pt x="41577" y="2322"/>
                  </a:lnTo>
                  <a:cubicBezTo>
                    <a:pt x="41577" y="1036"/>
                    <a:pt x="40541" y="0"/>
                    <a:pt x="39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2594901" y="3383281"/>
              <a:ext cx="1330496" cy="108608"/>
            </a:xfrm>
            <a:custGeom>
              <a:avLst/>
              <a:gdLst/>
              <a:ahLst/>
              <a:cxnLst/>
              <a:rect l="l" t="t" r="r" b="b"/>
              <a:pathLst>
                <a:path w="41578" h="3394" extrusionOk="0">
                  <a:moveTo>
                    <a:pt x="1" y="1"/>
                  </a:moveTo>
                  <a:lnTo>
                    <a:pt x="1" y="1060"/>
                  </a:lnTo>
                  <a:cubicBezTo>
                    <a:pt x="1" y="1155"/>
                    <a:pt x="13" y="1239"/>
                    <a:pt x="24" y="1322"/>
                  </a:cubicBezTo>
                  <a:cubicBezTo>
                    <a:pt x="48" y="1536"/>
                    <a:pt x="96" y="1751"/>
                    <a:pt x="179" y="1953"/>
                  </a:cubicBezTo>
                  <a:cubicBezTo>
                    <a:pt x="524" y="2799"/>
                    <a:pt x="1358" y="3394"/>
                    <a:pt x="2334" y="3394"/>
                  </a:cubicBezTo>
                  <a:lnTo>
                    <a:pt x="39256" y="3394"/>
                  </a:lnTo>
                  <a:cubicBezTo>
                    <a:pt x="40541" y="3394"/>
                    <a:pt x="41577" y="2346"/>
                    <a:pt x="41577" y="1060"/>
                  </a:cubicBezTo>
                  <a:lnTo>
                    <a:pt x="41577" y="1"/>
                  </a:lnTo>
                  <a:cubicBezTo>
                    <a:pt x="41577" y="1286"/>
                    <a:pt x="40541" y="2322"/>
                    <a:pt x="39256" y="2322"/>
                  </a:cubicBezTo>
                  <a:lnTo>
                    <a:pt x="2334" y="2322"/>
                  </a:lnTo>
                  <a:cubicBezTo>
                    <a:pt x="1358" y="2322"/>
                    <a:pt x="524" y="1727"/>
                    <a:pt x="179" y="882"/>
                  </a:cubicBezTo>
                  <a:cubicBezTo>
                    <a:pt x="96" y="691"/>
                    <a:pt x="48" y="477"/>
                    <a:pt x="24" y="263"/>
                  </a:cubicBezTo>
                  <a:cubicBezTo>
                    <a:pt x="13" y="167"/>
                    <a:pt x="1" y="84"/>
                    <a:pt x="1"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2594901" y="1757610"/>
              <a:ext cx="1177794" cy="472864"/>
            </a:xfrm>
            <a:custGeom>
              <a:avLst/>
              <a:gdLst/>
              <a:ahLst/>
              <a:cxnLst/>
              <a:rect l="l" t="t" r="r" b="b"/>
              <a:pathLst>
                <a:path w="28683" h="14777" extrusionOk="0">
                  <a:moveTo>
                    <a:pt x="84" y="1"/>
                  </a:moveTo>
                  <a:cubicBezTo>
                    <a:pt x="60" y="167"/>
                    <a:pt x="48" y="322"/>
                    <a:pt x="36" y="489"/>
                  </a:cubicBezTo>
                  <a:cubicBezTo>
                    <a:pt x="13" y="727"/>
                    <a:pt x="1" y="965"/>
                    <a:pt x="1" y="1203"/>
                  </a:cubicBezTo>
                  <a:lnTo>
                    <a:pt x="1" y="13693"/>
                  </a:lnTo>
                  <a:lnTo>
                    <a:pt x="1" y="13967"/>
                  </a:lnTo>
                  <a:cubicBezTo>
                    <a:pt x="1" y="13967"/>
                    <a:pt x="1" y="14550"/>
                    <a:pt x="1" y="14776"/>
                  </a:cubicBezTo>
                  <a:cubicBezTo>
                    <a:pt x="1298" y="9716"/>
                    <a:pt x="9561" y="8835"/>
                    <a:pt x="12681" y="8764"/>
                  </a:cubicBezTo>
                  <a:cubicBezTo>
                    <a:pt x="12935" y="8756"/>
                    <a:pt x="13156" y="8753"/>
                    <a:pt x="13337" y="8753"/>
                  </a:cubicBezTo>
                  <a:cubicBezTo>
                    <a:pt x="13701" y="8753"/>
                    <a:pt x="13907" y="8764"/>
                    <a:pt x="13907" y="8764"/>
                  </a:cubicBezTo>
                  <a:lnTo>
                    <a:pt x="21253" y="8764"/>
                  </a:lnTo>
                  <a:cubicBezTo>
                    <a:pt x="25278" y="8764"/>
                    <a:pt x="28623" y="5311"/>
                    <a:pt x="28671" y="977"/>
                  </a:cubicBezTo>
                  <a:cubicBezTo>
                    <a:pt x="28683" y="846"/>
                    <a:pt x="28683" y="715"/>
                    <a:pt x="28671" y="584"/>
                  </a:cubicBezTo>
                  <a:lnTo>
                    <a:pt x="28671" y="572"/>
                  </a:lnTo>
                  <a:cubicBezTo>
                    <a:pt x="28671" y="548"/>
                    <a:pt x="28671" y="513"/>
                    <a:pt x="28671" y="489"/>
                  </a:cubicBezTo>
                  <a:cubicBezTo>
                    <a:pt x="28671" y="394"/>
                    <a:pt x="28659" y="298"/>
                    <a:pt x="28647" y="215"/>
                  </a:cubicBezTo>
                  <a:cubicBezTo>
                    <a:pt x="28647" y="144"/>
                    <a:pt x="28635" y="72"/>
                    <a:pt x="2863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2594901" y="1456407"/>
              <a:ext cx="1177794" cy="747771"/>
            </a:xfrm>
            <a:custGeom>
              <a:avLst/>
              <a:gdLst/>
              <a:ahLst/>
              <a:cxnLst/>
              <a:rect l="l" t="t" r="r" b="b"/>
              <a:pathLst>
                <a:path w="28683" h="20979" extrusionOk="0">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rgbClr val="FFFF66"/>
            </a:solidFill>
            <a:ln>
              <a:solidFill>
                <a:srgbClr val="FFFF66"/>
              </a:solid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1300" b="1" dirty="0">
                  <a:solidFill>
                    <a:schemeClr val="tx1"/>
                  </a:solidFill>
                  <a:latin typeface="+mn-lt"/>
                  <a:ea typeface="Fira Sans Extra Condensed Medium"/>
                  <a:cs typeface="Fira Sans Extra Condensed Medium"/>
                  <a:sym typeface="Fira Sans Extra Condensed Medium"/>
                </a:rPr>
                <a:t>Teoría renta producto</a:t>
              </a:r>
              <a:endParaRPr sz="1300" b="1" dirty="0">
                <a:solidFill>
                  <a:schemeClr val="tx1"/>
                </a:solidFill>
                <a:latin typeface="+mn-lt"/>
                <a:ea typeface="Fira Sans Extra Condensed Medium"/>
                <a:cs typeface="Fira Sans Extra Condensed Medium"/>
                <a:sym typeface="Fira Sans Extra Condensed Medium"/>
              </a:endParaRPr>
            </a:p>
          </p:txBody>
        </p:sp>
        <p:sp>
          <p:nvSpPr>
            <p:cNvPr id="416" name="Google Shape;416;p20"/>
            <p:cNvSpPr/>
            <p:nvPr/>
          </p:nvSpPr>
          <p:spPr>
            <a:xfrm>
              <a:off x="2667666" y="3491853"/>
              <a:ext cx="1185344" cy="95680"/>
            </a:xfrm>
            <a:custGeom>
              <a:avLst/>
              <a:gdLst/>
              <a:ahLst/>
              <a:cxnLst/>
              <a:rect l="l" t="t" r="r" b="b"/>
              <a:pathLst>
                <a:path w="37042" h="2990" extrusionOk="0">
                  <a:moveTo>
                    <a:pt x="1" y="1"/>
                  </a:moveTo>
                  <a:cubicBezTo>
                    <a:pt x="1" y="1656"/>
                    <a:pt x="1334" y="2989"/>
                    <a:pt x="2989" y="2989"/>
                  </a:cubicBezTo>
                  <a:lnTo>
                    <a:pt x="34041" y="2989"/>
                  </a:lnTo>
                  <a:cubicBezTo>
                    <a:pt x="35696" y="2989"/>
                    <a:pt x="37041" y="1656"/>
                    <a:pt x="37041" y="1"/>
                  </a:cubicBezTo>
                  <a:close/>
                </a:path>
              </a:pathLst>
            </a:custGeom>
            <a:solidFill>
              <a:srgbClr val="FFFF6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3148484" y="3587497"/>
              <a:ext cx="223680" cy="214912"/>
            </a:xfrm>
            <a:custGeom>
              <a:avLst/>
              <a:gdLst/>
              <a:ahLst/>
              <a:cxnLst/>
              <a:rect l="l" t="t" r="r" b="b"/>
              <a:pathLst>
                <a:path w="6990" h="6716" extrusionOk="0">
                  <a:moveTo>
                    <a:pt x="0" y="0"/>
                  </a:moveTo>
                  <a:lnTo>
                    <a:pt x="3489" y="6715"/>
                  </a:lnTo>
                  <a:lnTo>
                    <a:pt x="6989" y="0"/>
                  </a:lnTo>
                  <a:close/>
                </a:path>
              </a:pathLst>
            </a:custGeom>
            <a:solidFill>
              <a:srgbClr val="FFFF6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txBox="1"/>
            <p:nvPr/>
          </p:nvSpPr>
          <p:spPr>
            <a:xfrm>
              <a:off x="2594888" y="1929641"/>
              <a:ext cx="1330500" cy="157152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s-ES" sz="1300" dirty="0">
                <a:latin typeface="+mn-lt"/>
                <a:ea typeface="Times New Roman" panose="02020603050405020304" pitchFamily="18" charset="0"/>
              </a:endParaRPr>
            </a:p>
            <a:p>
              <a:pPr marL="0" lvl="0" indent="0" algn="ctr" rtl="0">
                <a:spcBef>
                  <a:spcPts val="0"/>
                </a:spcBef>
                <a:spcAft>
                  <a:spcPts val="0"/>
                </a:spcAft>
                <a:buNone/>
              </a:pPr>
              <a:r>
                <a:rPr lang="es-ES" sz="1300" dirty="0">
                  <a:effectLst/>
                  <a:latin typeface="Arial" panose="020B0604020202020204" pitchFamily="34" charset="0"/>
                  <a:ea typeface="Calibri" panose="020F0502020204030204" pitchFamily="34" charset="0"/>
                </a:rPr>
                <a:t>Según Núñez Ju. (2016) es “Denominada también teoría de la fuente” </a:t>
              </a:r>
              <a:endParaRPr lang="es-ES" sz="1300" dirty="0">
                <a:latin typeface="+mn-lt"/>
                <a:ea typeface="Times New Roman" panose="02020603050405020304" pitchFamily="18" charset="0"/>
              </a:endParaRPr>
            </a:p>
            <a:p>
              <a:pPr marL="0" lvl="0" indent="0" algn="ctr" rtl="0">
                <a:spcBef>
                  <a:spcPts val="0"/>
                </a:spcBef>
                <a:spcAft>
                  <a:spcPts val="0"/>
                </a:spcAft>
                <a:buNone/>
              </a:pPr>
              <a:r>
                <a:rPr lang="es-ES" sz="1300" dirty="0">
                  <a:latin typeface="+mn-lt"/>
                  <a:ea typeface="Times New Roman" panose="02020603050405020304" pitchFamily="18" charset="0"/>
                </a:rPr>
                <a:t>S</a:t>
              </a:r>
              <a:r>
                <a:rPr lang="es-ES" sz="1300" dirty="0">
                  <a:solidFill>
                    <a:srgbClr val="000000"/>
                  </a:solidFill>
                  <a:effectLst/>
                  <a:latin typeface="+mn-lt"/>
                  <a:ea typeface="Times New Roman" panose="02020603050405020304" pitchFamily="18" charset="0"/>
                </a:rPr>
                <a:t>e enfoca en la renta como un ingreso obtenido en dinero y que se origina a partir del trabajo. </a:t>
              </a:r>
              <a:endParaRPr lang="es-ES" sz="1300" dirty="0">
                <a:solidFill>
                  <a:srgbClr val="434343"/>
                </a:solidFill>
                <a:effectLst/>
                <a:latin typeface="+mn-lt"/>
                <a:ea typeface="Times New Roman" panose="02020603050405020304" pitchFamily="18" charset="0"/>
                <a:cs typeface="Roboto"/>
                <a:sym typeface="Roboto"/>
              </a:endParaRPr>
            </a:p>
            <a:p>
              <a:pPr marL="0" lvl="0" indent="0" algn="ctr" rtl="0">
                <a:spcBef>
                  <a:spcPts val="0"/>
                </a:spcBef>
                <a:spcAft>
                  <a:spcPts val="0"/>
                </a:spcAft>
                <a:buNone/>
              </a:pPr>
              <a:endParaRPr lang="es-ES" sz="1300" dirty="0">
                <a:solidFill>
                  <a:srgbClr val="000000"/>
                </a:solidFill>
                <a:effectLst/>
                <a:latin typeface="+mn-lt"/>
                <a:ea typeface="Times New Roman" panose="02020603050405020304" pitchFamily="18" charset="0"/>
              </a:endParaRPr>
            </a:p>
          </p:txBody>
        </p:sp>
      </p:grpSp>
      <p:grpSp>
        <p:nvGrpSpPr>
          <p:cNvPr id="420" name="Google Shape;420;p20"/>
          <p:cNvGrpSpPr/>
          <p:nvPr/>
        </p:nvGrpSpPr>
        <p:grpSpPr>
          <a:xfrm>
            <a:off x="3516507" y="1444707"/>
            <a:ext cx="2102931" cy="3166984"/>
            <a:chOff x="4064746" y="1456407"/>
            <a:chExt cx="1330880" cy="2519341"/>
          </a:xfrm>
        </p:grpSpPr>
        <p:sp>
          <p:nvSpPr>
            <p:cNvPr id="421" name="Google Shape;421;p20"/>
            <p:cNvSpPr/>
            <p:nvPr/>
          </p:nvSpPr>
          <p:spPr>
            <a:xfrm>
              <a:off x="4065130" y="1791529"/>
              <a:ext cx="1330496" cy="1700416"/>
            </a:xfrm>
            <a:custGeom>
              <a:avLst/>
              <a:gdLst/>
              <a:ahLst/>
              <a:cxnLst/>
              <a:rect l="l" t="t" r="r" b="b"/>
              <a:pathLst>
                <a:path w="41578" h="53138" extrusionOk="0">
                  <a:moveTo>
                    <a:pt x="2323" y="0"/>
                  </a:moveTo>
                  <a:cubicBezTo>
                    <a:pt x="1037" y="0"/>
                    <a:pt x="1" y="1036"/>
                    <a:pt x="1" y="2322"/>
                  </a:cubicBezTo>
                  <a:lnTo>
                    <a:pt x="1" y="50804"/>
                  </a:lnTo>
                  <a:cubicBezTo>
                    <a:pt x="1" y="50899"/>
                    <a:pt x="1" y="50983"/>
                    <a:pt x="13" y="51066"/>
                  </a:cubicBezTo>
                  <a:cubicBezTo>
                    <a:pt x="37" y="51280"/>
                    <a:pt x="84" y="51495"/>
                    <a:pt x="168" y="51697"/>
                  </a:cubicBezTo>
                  <a:cubicBezTo>
                    <a:pt x="525" y="52543"/>
                    <a:pt x="1346" y="53138"/>
                    <a:pt x="2323" y="53138"/>
                  </a:cubicBezTo>
                  <a:lnTo>
                    <a:pt x="39244" y="53138"/>
                  </a:lnTo>
                  <a:cubicBezTo>
                    <a:pt x="40530" y="53138"/>
                    <a:pt x="41577" y="52090"/>
                    <a:pt x="41577" y="50804"/>
                  </a:cubicBezTo>
                  <a:lnTo>
                    <a:pt x="41577" y="2322"/>
                  </a:lnTo>
                  <a:cubicBezTo>
                    <a:pt x="41577" y="1036"/>
                    <a:pt x="40530" y="0"/>
                    <a:pt x="39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4065130" y="3383281"/>
              <a:ext cx="1330496" cy="108608"/>
            </a:xfrm>
            <a:custGeom>
              <a:avLst/>
              <a:gdLst/>
              <a:ahLst/>
              <a:cxnLst/>
              <a:rect l="l" t="t" r="r" b="b"/>
              <a:pathLst>
                <a:path w="41578" h="3394" extrusionOk="0">
                  <a:moveTo>
                    <a:pt x="1" y="1"/>
                  </a:moveTo>
                  <a:lnTo>
                    <a:pt x="1" y="1060"/>
                  </a:lnTo>
                  <a:cubicBezTo>
                    <a:pt x="1" y="1155"/>
                    <a:pt x="1" y="1239"/>
                    <a:pt x="13" y="1322"/>
                  </a:cubicBezTo>
                  <a:cubicBezTo>
                    <a:pt x="37" y="1536"/>
                    <a:pt x="84" y="1751"/>
                    <a:pt x="168" y="1953"/>
                  </a:cubicBezTo>
                  <a:cubicBezTo>
                    <a:pt x="525" y="2799"/>
                    <a:pt x="1346" y="3394"/>
                    <a:pt x="2323" y="3394"/>
                  </a:cubicBezTo>
                  <a:lnTo>
                    <a:pt x="39244" y="3394"/>
                  </a:lnTo>
                  <a:cubicBezTo>
                    <a:pt x="40530" y="3394"/>
                    <a:pt x="41577" y="2346"/>
                    <a:pt x="41577" y="1060"/>
                  </a:cubicBezTo>
                  <a:lnTo>
                    <a:pt x="41577" y="1"/>
                  </a:lnTo>
                  <a:cubicBezTo>
                    <a:pt x="41577" y="1286"/>
                    <a:pt x="40530" y="2322"/>
                    <a:pt x="39244" y="2322"/>
                  </a:cubicBezTo>
                  <a:lnTo>
                    <a:pt x="2323" y="2322"/>
                  </a:lnTo>
                  <a:cubicBezTo>
                    <a:pt x="1346" y="2322"/>
                    <a:pt x="525" y="1727"/>
                    <a:pt x="168" y="882"/>
                  </a:cubicBezTo>
                  <a:cubicBezTo>
                    <a:pt x="84" y="691"/>
                    <a:pt x="37" y="477"/>
                    <a:pt x="13" y="263"/>
                  </a:cubicBezTo>
                  <a:cubicBezTo>
                    <a:pt x="1" y="167"/>
                    <a:pt x="1" y="84"/>
                    <a:pt x="1"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4065130" y="1757610"/>
              <a:ext cx="1159310" cy="472864"/>
            </a:xfrm>
            <a:custGeom>
              <a:avLst/>
              <a:gdLst/>
              <a:ahLst/>
              <a:cxnLst/>
              <a:rect l="l" t="t" r="r" b="b"/>
              <a:pathLst>
                <a:path w="28672" h="14777" extrusionOk="0">
                  <a:moveTo>
                    <a:pt x="72" y="1"/>
                  </a:moveTo>
                  <a:cubicBezTo>
                    <a:pt x="60" y="167"/>
                    <a:pt x="37" y="322"/>
                    <a:pt x="25" y="489"/>
                  </a:cubicBezTo>
                  <a:cubicBezTo>
                    <a:pt x="1" y="727"/>
                    <a:pt x="1" y="965"/>
                    <a:pt x="1" y="1203"/>
                  </a:cubicBezTo>
                  <a:lnTo>
                    <a:pt x="1" y="13693"/>
                  </a:lnTo>
                  <a:lnTo>
                    <a:pt x="1" y="13967"/>
                  </a:lnTo>
                  <a:cubicBezTo>
                    <a:pt x="1" y="13967"/>
                    <a:pt x="1" y="14550"/>
                    <a:pt x="1" y="14776"/>
                  </a:cubicBezTo>
                  <a:cubicBezTo>
                    <a:pt x="1287" y="9716"/>
                    <a:pt x="9550" y="8835"/>
                    <a:pt x="12669" y="8764"/>
                  </a:cubicBezTo>
                  <a:cubicBezTo>
                    <a:pt x="12923" y="8756"/>
                    <a:pt x="13144" y="8753"/>
                    <a:pt x="13326" y="8753"/>
                  </a:cubicBezTo>
                  <a:cubicBezTo>
                    <a:pt x="13689" y="8753"/>
                    <a:pt x="13895" y="8764"/>
                    <a:pt x="13895" y="8764"/>
                  </a:cubicBezTo>
                  <a:lnTo>
                    <a:pt x="21242" y="8764"/>
                  </a:lnTo>
                  <a:cubicBezTo>
                    <a:pt x="25266" y="8764"/>
                    <a:pt x="28612" y="5311"/>
                    <a:pt x="28671" y="977"/>
                  </a:cubicBezTo>
                  <a:cubicBezTo>
                    <a:pt x="28671" y="846"/>
                    <a:pt x="28671" y="715"/>
                    <a:pt x="28659" y="584"/>
                  </a:cubicBezTo>
                  <a:lnTo>
                    <a:pt x="28659" y="572"/>
                  </a:lnTo>
                  <a:cubicBezTo>
                    <a:pt x="28659" y="548"/>
                    <a:pt x="28659" y="513"/>
                    <a:pt x="28659" y="489"/>
                  </a:cubicBezTo>
                  <a:cubicBezTo>
                    <a:pt x="28659" y="394"/>
                    <a:pt x="28647" y="298"/>
                    <a:pt x="28647" y="215"/>
                  </a:cubicBezTo>
                  <a:cubicBezTo>
                    <a:pt x="28635" y="144"/>
                    <a:pt x="28635" y="72"/>
                    <a:pt x="28623"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20"/>
            <p:cNvSpPr/>
            <p:nvPr/>
          </p:nvSpPr>
          <p:spPr>
            <a:xfrm>
              <a:off x="4064746" y="1456407"/>
              <a:ext cx="1177793" cy="747771"/>
            </a:xfrm>
            <a:custGeom>
              <a:avLst/>
              <a:gdLst/>
              <a:ahLst/>
              <a:cxnLst/>
              <a:rect l="l" t="t" r="r" b="b"/>
              <a:pathLst>
                <a:path w="28684" h="20979" extrusionOk="0">
                  <a:moveTo>
                    <a:pt x="7633" y="0"/>
                  </a:moveTo>
                  <a:cubicBezTo>
                    <a:pt x="3644" y="0"/>
                    <a:pt x="370" y="3060"/>
                    <a:pt x="37" y="6965"/>
                  </a:cubicBezTo>
                  <a:cubicBezTo>
                    <a:pt x="13" y="7179"/>
                    <a:pt x="13" y="7406"/>
                    <a:pt x="13" y="7632"/>
                  </a:cubicBezTo>
                  <a:lnTo>
                    <a:pt x="13" y="20717"/>
                  </a:lnTo>
                  <a:cubicBezTo>
                    <a:pt x="13" y="20800"/>
                    <a:pt x="1" y="20895"/>
                    <a:pt x="13" y="20979"/>
                  </a:cubicBezTo>
                  <a:cubicBezTo>
                    <a:pt x="406" y="15431"/>
                    <a:pt x="9371" y="14716"/>
                    <a:pt x="12681" y="14633"/>
                  </a:cubicBezTo>
                  <a:cubicBezTo>
                    <a:pt x="12935" y="14629"/>
                    <a:pt x="13156" y="14627"/>
                    <a:pt x="13338" y="14627"/>
                  </a:cubicBezTo>
                  <a:cubicBezTo>
                    <a:pt x="13701" y="14627"/>
                    <a:pt x="13907" y="14633"/>
                    <a:pt x="13907" y="14633"/>
                  </a:cubicBezTo>
                  <a:lnTo>
                    <a:pt x="21254" y="14633"/>
                  </a:lnTo>
                  <a:cubicBezTo>
                    <a:pt x="25218" y="14633"/>
                    <a:pt x="28528" y="11537"/>
                    <a:pt x="28671" y="7608"/>
                  </a:cubicBezTo>
                  <a:lnTo>
                    <a:pt x="28671" y="7596"/>
                  </a:lnTo>
                  <a:cubicBezTo>
                    <a:pt x="28683" y="7537"/>
                    <a:pt x="28683" y="7477"/>
                    <a:pt x="28683" y="7418"/>
                  </a:cubicBezTo>
                  <a:cubicBezTo>
                    <a:pt x="28683" y="7287"/>
                    <a:pt x="28683" y="7156"/>
                    <a:pt x="28671" y="7025"/>
                  </a:cubicBezTo>
                  <a:cubicBezTo>
                    <a:pt x="28671" y="7013"/>
                    <a:pt x="28671" y="6989"/>
                    <a:pt x="28671" y="6965"/>
                  </a:cubicBezTo>
                  <a:cubicBezTo>
                    <a:pt x="28493" y="3084"/>
                    <a:pt x="25290" y="0"/>
                    <a:pt x="21361" y="0"/>
                  </a:cubicBezTo>
                  <a:close/>
                </a:path>
              </a:pathLst>
            </a:custGeom>
            <a:solidFill>
              <a:srgbClr val="B0F2BD"/>
            </a:solidFill>
            <a:ln>
              <a:no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1300" b="1" dirty="0">
                  <a:solidFill>
                    <a:schemeClr val="tx1"/>
                  </a:solidFill>
                  <a:latin typeface="+mn-lt"/>
                  <a:ea typeface="Fira Sans Extra Condensed Medium"/>
                  <a:cs typeface="Fira Sans Extra Condensed Medium"/>
                  <a:sym typeface="Fira Sans Extra Condensed Medium"/>
                </a:rPr>
                <a:t>Teoría de los flujos de riqueza</a:t>
              </a:r>
              <a:endParaRPr sz="1300" b="1" dirty="0">
                <a:solidFill>
                  <a:schemeClr val="tx1"/>
                </a:solidFill>
                <a:latin typeface="+mn-lt"/>
                <a:ea typeface="Fira Sans Extra Condensed Medium"/>
                <a:cs typeface="Fira Sans Extra Condensed Medium"/>
                <a:sym typeface="Fira Sans Extra Condensed Medium"/>
              </a:endParaRPr>
            </a:p>
          </p:txBody>
        </p:sp>
        <p:sp>
          <p:nvSpPr>
            <p:cNvPr id="425" name="Google Shape;425;p20"/>
            <p:cNvSpPr/>
            <p:nvPr/>
          </p:nvSpPr>
          <p:spPr>
            <a:xfrm>
              <a:off x="4137544" y="3491853"/>
              <a:ext cx="1185312" cy="95680"/>
            </a:xfrm>
            <a:custGeom>
              <a:avLst/>
              <a:gdLst/>
              <a:ahLst/>
              <a:cxnLst/>
              <a:rect l="l" t="t" r="r" b="b"/>
              <a:pathLst>
                <a:path w="37041" h="2990" extrusionOk="0">
                  <a:moveTo>
                    <a:pt x="0" y="1"/>
                  </a:moveTo>
                  <a:cubicBezTo>
                    <a:pt x="0" y="1656"/>
                    <a:pt x="1345" y="2989"/>
                    <a:pt x="3000" y="2989"/>
                  </a:cubicBezTo>
                  <a:lnTo>
                    <a:pt x="34052" y="2989"/>
                  </a:lnTo>
                  <a:cubicBezTo>
                    <a:pt x="35707" y="2989"/>
                    <a:pt x="37040" y="1656"/>
                    <a:pt x="37040" y="1"/>
                  </a:cubicBezTo>
                  <a:close/>
                </a:path>
              </a:pathLst>
            </a:custGeom>
            <a:solidFill>
              <a:srgbClr val="B0F2B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610330" y="3736068"/>
              <a:ext cx="239680" cy="239680"/>
            </a:xfrm>
            <a:custGeom>
              <a:avLst/>
              <a:gdLst/>
              <a:ahLst/>
              <a:cxnLst/>
              <a:rect l="l" t="t" r="r" b="b"/>
              <a:pathLst>
                <a:path w="7490" h="7490" extrusionOk="0">
                  <a:moveTo>
                    <a:pt x="3751" y="1"/>
                  </a:moveTo>
                  <a:cubicBezTo>
                    <a:pt x="1679" y="1"/>
                    <a:pt x="1" y="1680"/>
                    <a:pt x="1" y="3751"/>
                  </a:cubicBezTo>
                  <a:cubicBezTo>
                    <a:pt x="1" y="5811"/>
                    <a:pt x="1679" y="7490"/>
                    <a:pt x="3751" y="7490"/>
                  </a:cubicBezTo>
                  <a:cubicBezTo>
                    <a:pt x="5811" y="7490"/>
                    <a:pt x="7490" y="5811"/>
                    <a:pt x="7490" y="3751"/>
                  </a:cubicBezTo>
                  <a:cubicBezTo>
                    <a:pt x="7490" y="1680"/>
                    <a:pt x="5811" y="1"/>
                    <a:pt x="3751" y="1"/>
                  </a:cubicBezTo>
                  <a:close/>
                </a:path>
              </a:pathLst>
            </a:custGeom>
            <a:solidFill>
              <a:srgbClr val="B0F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4651865" y="3777603"/>
              <a:ext cx="156608" cy="156608"/>
            </a:xfrm>
            <a:custGeom>
              <a:avLst/>
              <a:gdLst/>
              <a:ahLst/>
              <a:cxnLst/>
              <a:rect l="l" t="t" r="r" b="b"/>
              <a:pathLst>
                <a:path w="4894" h="4894" extrusionOk="0">
                  <a:moveTo>
                    <a:pt x="2453" y="1"/>
                  </a:moveTo>
                  <a:cubicBezTo>
                    <a:pt x="1096" y="1"/>
                    <a:pt x="0" y="1096"/>
                    <a:pt x="0" y="2453"/>
                  </a:cubicBezTo>
                  <a:cubicBezTo>
                    <a:pt x="0" y="3799"/>
                    <a:pt x="1096" y="4894"/>
                    <a:pt x="2453" y="4894"/>
                  </a:cubicBezTo>
                  <a:cubicBezTo>
                    <a:pt x="3799" y="4894"/>
                    <a:pt x="4894" y="3799"/>
                    <a:pt x="4894" y="2453"/>
                  </a:cubicBezTo>
                  <a:cubicBezTo>
                    <a:pt x="4894" y="1096"/>
                    <a:pt x="3799" y="1"/>
                    <a:pt x="2453"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4618330" y="3587497"/>
              <a:ext cx="223680" cy="214912"/>
            </a:xfrm>
            <a:custGeom>
              <a:avLst/>
              <a:gdLst/>
              <a:ahLst/>
              <a:cxnLst/>
              <a:rect l="l" t="t" r="r" b="b"/>
              <a:pathLst>
                <a:path w="6990" h="6716" extrusionOk="0">
                  <a:moveTo>
                    <a:pt x="1" y="0"/>
                  </a:moveTo>
                  <a:lnTo>
                    <a:pt x="3501" y="6715"/>
                  </a:lnTo>
                  <a:lnTo>
                    <a:pt x="6990" y="0"/>
                  </a:lnTo>
                  <a:close/>
                </a:path>
              </a:pathLst>
            </a:custGeom>
            <a:solidFill>
              <a:srgbClr val="B0F2B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txBox="1"/>
            <p:nvPr/>
          </p:nvSpPr>
          <p:spPr>
            <a:xfrm>
              <a:off x="4065126" y="2093292"/>
              <a:ext cx="1330500" cy="13570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300" dirty="0">
                  <a:effectLst/>
                  <a:latin typeface="Arial" panose="020B0604020202020204" pitchFamily="34" charset="0"/>
                  <a:ea typeface="Calibri" panose="020F0502020204030204" pitchFamily="34" charset="0"/>
                </a:rPr>
                <a:t>Abarcan todos los ingresos percibidos por el contribuyente con terceros, sin enfatizar en su periodicidad</a:t>
              </a:r>
            </a:p>
          </p:txBody>
        </p:sp>
      </p:grpSp>
      <p:grpSp>
        <p:nvGrpSpPr>
          <p:cNvPr id="431" name="Google Shape;431;p20"/>
          <p:cNvGrpSpPr/>
          <p:nvPr/>
        </p:nvGrpSpPr>
        <p:grpSpPr>
          <a:xfrm>
            <a:off x="6164773" y="1356818"/>
            <a:ext cx="2102882" cy="3254871"/>
            <a:chOff x="5534622" y="1386492"/>
            <a:chExt cx="1330849" cy="2589256"/>
          </a:xfrm>
        </p:grpSpPr>
        <p:sp>
          <p:nvSpPr>
            <p:cNvPr id="432" name="Google Shape;432;p20"/>
            <p:cNvSpPr/>
            <p:nvPr/>
          </p:nvSpPr>
          <p:spPr>
            <a:xfrm>
              <a:off x="6080559" y="3736068"/>
              <a:ext cx="239296" cy="239680"/>
            </a:xfrm>
            <a:custGeom>
              <a:avLst/>
              <a:gdLst/>
              <a:ahLst/>
              <a:cxnLst/>
              <a:rect l="l" t="t" r="r" b="b"/>
              <a:pathLst>
                <a:path w="7478" h="7490" extrusionOk="0">
                  <a:moveTo>
                    <a:pt x="3739" y="1"/>
                  </a:moveTo>
                  <a:cubicBezTo>
                    <a:pt x="1668" y="1"/>
                    <a:pt x="1" y="1680"/>
                    <a:pt x="1" y="3751"/>
                  </a:cubicBezTo>
                  <a:cubicBezTo>
                    <a:pt x="1" y="5811"/>
                    <a:pt x="1668" y="7490"/>
                    <a:pt x="3739" y="7490"/>
                  </a:cubicBezTo>
                  <a:cubicBezTo>
                    <a:pt x="5799" y="7490"/>
                    <a:pt x="7478" y="5811"/>
                    <a:pt x="7478" y="3751"/>
                  </a:cubicBezTo>
                  <a:cubicBezTo>
                    <a:pt x="7478" y="1680"/>
                    <a:pt x="5799" y="1"/>
                    <a:pt x="3739" y="1"/>
                  </a:cubicBezTo>
                  <a:close/>
                </a:path>
              </a:pathLst>
            </a:custGeom>
            <a:solidFill>
              <a:srgbClr val="B1B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6122094" y="3777603"/>
              <a:ext cx="156256" cy="156608"/>
            </a:xfrm>
            <a:custGeom>
              <a:avLst/>
              <a:gdLst/>
              <a:ahLst/>
              <a:cxnLst/>
              <a:rect l="l" t="t" r="r" b="b"/>
              <a:pathLst>
                <a:path w="4883" h="4894" extrusionOk="0">
                  <a:moveTo>
                    <a:pt x="2441" y="1"/>
                  </a:moveTo>
                  <a:cubicBezTo>
                    <a:pt x="1084" y="1"/>
                    <a:pt x="1" y="1096"/>
                    <a:pt x="1" y="2453"/>
                  </a:cubicBezTo>
                  <a:cubicBezTo>
                    <a:pt x="1" y="3799"/>
                    <a:pt x="1084" y="4894"/>
                    <a:pt x="2441" y="4894"/>
                  </a:cubicBezTo>
                  <a:cubicBezTo>
                    <a:pt x="3787" y="4894"/>
                    <a:pt x="4882" y="3799"/>
                    <a:pt x="4882" y="2453"/>
                  </a:cubicBezTo>
                  <a:cubicBezTo>
                    <a:pt x="4882" y="1096"/>
                    <a:pt x="3787" y="1"/>
                    <a:pt x="2441"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5535007" y="1791529"/>
              <a:ext cx="1330464" cy="1700416"/>
            </a:xfrm>
            <a:custGeom>
              <a:avLst/>
              <a:gdLst/>
              <a:ahLst/>
              <a:cxnLst/>
              <a:rect l="l" t="t" r="r" b="b"/>
              <a:pathLst>
                <a:path w="41577" h="53138" extrusionOk="0">
                  <a:moveTo>
                    <a:pt x="2322" y="0"/>
                  </a:moveTo>
                  <a:cubicBezTo>
                    <a:pt x="1036" y="0"/>
                    <a:pt x="0" y="1036"/>
                    <a:pt x="0" y="2322"/>
                  </a:cubicBezTo>
                  <a:lnTo>
                    <a:pt x="0" y="50804"/>
                  </a:lnTo>
                  <a:cubicBezTo>
                    <a:pt x="0" y="50899"/>
                    <a:pt x="0" y="50983"/>
                    <a:pt x="12" y="51066"/>
                  </a:cubicBezTo>
                  <a:cubicBezTo>
                    <a:pt x="36" y="51280"/>
                    <a:pt x="95" y="51495"/>
                    <a:pt x="179" y="51697"/>
                  </a:cubicBezTo>
                  <a:cubicBezTo>
                    <a:pt x="524" y="52543"/>
                    <a:pt x="1357" y="53138"/>
                    <a:pt x="2322" y="53138"/>
                  </a:cubicBezTo>
                  <a:lnTo>
                    <a:pt x="39243" y="53138"/>
                  </a:lnTo>
                  <a:cubicBezTo>
                    <a:pt x="40529" y="53138"/>
                    <a:pt x="41577" y="52090"/>
                    <a:pt x="41577" y="50804"/>
                  </a:cubicBezTo>
                  <a:lnTo>
                    <a:pt x="41577" y="2322"/>
                  </a:lnTo>
                  <a:cubicBezTo>
                    <a:pt x="41577" y="1036"/>
                    <a:pt x="40529" y="0"/>
                    <a:pt x="39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20"/>
            <p:cNvSpPr/>
            <p:nvPr/>
          </p:nvSpPr>
          <p:spPr>
            <a:xfrm>
              <a:off x="5535007" y="3383281"/>
              <a:ext cx="1330464" cy="108608"/>
            </a:xfrm>
            <a:custGeom>
              <a:avLst/>
              <a:gdLst/>
              <a:ahLst/>
              <a:cxnLst/>
              <a:rect l="l" t="t" r="r" b="b"/>
              <a:pathLst>
                <a:path w="41577" h="3394" extrusionOk="0">
                  <a:moveTo>
                    <a:pt x="0" y="1"/>
                  </a:moveTo>
                  <a:lnTo>
                    <a:pt x="0" y="1060"/>
                  </a:lnTo>
                  <a:cubicBezTo>
                    <a:pt x="0" y="1155"/>
                    <a:pt x="0" y="1239"/>
                    <a:pt x="12" y="1322"/>
                  </a:cubicBezTo>
                  <a:cubicBezTo>
                    <a:pt x="36" y="1536"/>
                    <a:pt x="95" y="1751"/>
                    <a:pt x="179" y="1953"/>
                  </a:cubicBezTo>
                  <a:cubicBezTo>
                    <a:pt x="524" y="2799"/>
                    <a:pt x="1357" y="3394"/>
                    <a:pt x="2322" y="3394"/>
                  </a:cubicBezTo>
                  <a:lnTo>
                    <a:pt x="39243" y="3394"/>
                  </a:lnTo>
                  <a:cubicBezTo>
                    <a:pt x="40529" y="3394"/>
                    <a:pt x="41577" y="2346"/>
                    <a:pt x="41577" y="1060"/>
                  </a:cubicBezTo>
                  <a:lnTo>
                    <a:pt x="41577" y="1"/>
                  </a:lnTo>
                  <a:cubicBezTo>
                    <a:pt x="41577" y="1286"/>
                    <a:pt x="40529" y="2322"/>
                    <a:pt x="39243" y="2322"/>
                  </a:cubicBezTo>
                  <a:lnTo>
                    <a:pt x="2322" y="2322"/>
                  </a:lnTo>
                  <a:cubicBezTo>
                    <a:pt x="1357" y="2322"/>
                    <a:pt x="524" y="1727"/>
                    <a:pt x="179" y="882"/>
                  </a:cubicBezTo>
                  <a:cubicBezTo>
                    <a:pt x="95" y="691"/>
                    <a:pt x="36" y="477"/>
                    <a:pt x="12" y="263"/>
                  </a:cubicBezTo>
                  <a:cubicBezTo>
                    <a:pt x="0" y="167"/>
                    <a:pt x="0" y="84"/>
                    <a:pt x="0"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5535007" y="1757610"/>
              <a:ext cx="1257879" cy="472864"/>
            </a:xfrm>
            <a:custGeom>
              <a:avLst/>
              <a:gdLst/>
              <a:ahLst/>
              <a:cxnLst/>
              <a:rect l="l" t="t" r="r" b="b"/>
              <a:pathLst>
                <a:path w="28671" h="14777" extrusionOk="0">
                  <a:moveTo>
                    <a:pt x="83" y="1"/>
                  </a:moveTo>
                  <a:cubicBezTo>
                    <a:pt x="60" y="167"/>
                    <a:pt x="36" y="322"/>
                    <a:pt x="24" y="489"/>
                  </a:cubicBezTo>
                  <a:cubicBezTo>
                    <a:pt x="12" y="727"/>
                    <a:pt x="0" y="965"/>
                    <a:pt x="0" y="1203"/>
                  </a:cubicBezTo>
                  <a:lnTo>
                    <a:pt x="0" y="13693"/>
                  </a:lnTo>
                  <a:lnTo>
                    <a:pt x="0" y="13967"/>
                  </a:lnTo>
                  <a:cubicBezTo>
                    <a:pt x="0" y="13967"/>
                    <a:pt x="0" y="14550"/>
                    <a:pt x="0" y="14776"/>
                  </a:cubicBezTo>
                  <a:cubicBezTo>
                    <a:pt x="1286" y="9716"/>
                    <a:pt x="9561" y="8835"/>
                    <a:pt x="12668" y="8764"/>
                  </a:cubicBezTo>
                  <a:cubicBezTo>
                    <a:pt x="12922" y="8756"/>
                    <a:pt x="13143" y="8753"/>
                    <a:pt x="13325" y="8753"/>
                  </a:cubicBezTo>
                  <a:cubicBezTo>
                    <a:pt x="13688" y="8753"/>
                    <a:pt x="13895" y="8764"/>
                    <a:pt x="13895" y="8764"/>
                  </a:cubicBezTo>
                  <a:lnTo>
                    <a:pt x="21241" y="8764"/>
                  </a:lnTo>
                  <a:cubicBezTo>
                    <a:pt x="25265" y="8764"/>
                    <a:pt x="28623" y="5311"/>
                    <a:pt x="28670" y="977"/>
                  </a:cubicBezTo>
                  <a:cubicBezTo>
                    <a:pt x="28670" y="846"/>
                    <a:pt x="28670" y="715"/>
                    <a:pt x="28670" y="584"/>
                  </a:cubicBezTo>
                  <a:lnTo>
                    <a:pt x="28670" y="572"/>
                  </a:lnTo>
                  <a:cubicBezTo>
                    <a:pt x="28670" y="548"/>
                    <a:pt x="28658" y="513"/>
                    <a:pt x="28658" y="489"/>
                  </a:cubicBezTo>
                  <a:cubicBezTo>
                    <a:pt x="28658" y="394"/>
                    <a:pt x="28658" y="298"/>
                    <a:pt x="28647" y="215"/>
                  </a:cubicBezTo>
                  <a:cubicBezTo>
                    <a:pt x="28635" y="144"/>
                    <a:pt x="28635" y="72"/>
                    <a:pt x="28623"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5534622" y="1386492"/>
              <a:ext cx="1258264" cy="869034"/>
            </a:xfrm>
            <a:custGeom>
              <a:avLst/>
              <a:gdLst/>
              <a:ahLst/>
              <a:cxnLst/>
              <a:rect l="l" t="t" r="r" b="b"/>
              <a:pathLst>
                <a:path w="28683" h="20979" extrusionOk="0">
                  <a:moveTo>
                    <a:pt x="7644" y="0"/>
                  </a:moveTo>
                  <a:cubicBezTo>
                    <a:pt x="3644" y="0"/>
                    <a:pt x="369" y="3060"/>
                    <a:pt x="36" y="6965"/>
                  </a:cubicBezTo>
                  <a:cubicBezTo>
                    <a:pt x="24" y="7179"/>
                    <a:pt x="12" y="7406"/>
                    <a:pt x="12" y="7632"/>
                  </a:cubicBezTo>
                  <a:lnTo>
                    <a:pt x="12" y="20717"/>
                  </a:lnTo>
                  <a:cubicBezTo>
                    <a:pt x="12" y="20800"/>
                    <a:pt x="0" y="20895"/>
                    <a:pt x="12" y="20979"/>
                  </a:cubicBezTo>
                  <a:cubicBezTo>
                    <a:pt x="417" y="15431"/>
                    <a:pt x="9370" y="14716"/>
                    <a:pt x="12680" y="14633"/>
                  </a:cubicBezTo>
                  <a:cubicBezTo>
                    <a:pt x="12934" y="14629"/>
                    <a:pt x="13155" y="14627"/>
                    <a:pt x="13337" y="14627"/>
                  </a:cubicBezTo>
                  <a:cubicBezTo>
                    <a:pt x="13700" y="14627"/>
                    <a:pt x="13907" y="14633"/>
                    <a:pt x="13907" y="14633"/>
                  </a:cubicBezTo>
                  <a:lnTo>
                    <a:pt x="21253" y="14633"/>
                  </a:lnTo>
                  <a:cubicBezTo>
                    <a:pt x="25218" y="14633"/>
                    <a:pt x="28528" y="11537"/>
                    <a:pt x="28682" y="7608"/>
                  </a:cubicBezTo>
                  <a:lnTo>
                    <a:pt x="28682" y="7596"/>
                  </a:lnTo>
                  <a:cubicBezTo>
                    <a:pt x="28682" y="7537"/>
                    <a:pt x="28682" y="7477"/>
                    <a:pt x="28682" y="7418"/>
                  </a:cubicBezTo>
                  <a:cubicBezTo>
                    <a:pt x="28682" y="7287"/>
                    <a:pt x="28682" y="7156"/>
                    <a:pt x="28682" y="7025"/>
                  </a:cubicBezTo>
                  <a:cubicBezTo>
                    <a:pt x="28682" y="7013"/>
                    <a:pt x="28682" y="6989"/>
                    <a:pt x="28670" y="6965"/>
                  </a:cubicBezTo>
                  <a:cubicBezTo>
                    <a:pt x="28492" y="3084"/>
                    <a:pt x="25289" y="0"/>
                    <a:pt x="21360" y="0"/>
                  </a:cubicBezTo>
                  <a:close/>
                </a:path>
              </a:pathLst>
            </a:custGeom>
            <a:solidFill>
              <a:srgbClr val="B1B1F5"/>
            </a:solidFill>
            <a:ln>
              <a:noFill/>
            </a:ln>
          </p:spPr>
          <p:txBody>
            <a:bodyPr spcFirstLastPara="1" wrap="square" lIns="91425" tIns="91425" rIns="91425" bIns="228600" anchor="ctr" anchorCtr="0">
              <a:noAutofit/>
            </a:bodyPr>
            <a:lstStyle/>
            <a:p>
              <a:pPr marL="0" lvl="0" indent="0" algn="ctr" rtl="0">
                <a:spcBef>
                  <a:spcPts val="0"/>
                </a:spcBef>
                <a:spcAft>
                  <a:spcPts val="0"/>
                </a:spcAft>
                <a:buClr>
                  <a:schemeClr val="dk1"/>
                </a:buClr>
                <a:buSzPts val="1100"/>
                <a:buFont typeface="Arial"/>
                <a:buNone/>
              </a:pPr>
              <a:r>
                <a:rPr lang="en" sz="1300" b="1" dirty="0">
                  <a:solidFill>
                    <a:schemeClr val="tx1"/>
                  </a:solidFill>
                  <a:latin typeface="+mn-lt"/>
                  <a:ea typeface="Fira Sans Extra Condensed Medium"/>
                  <a:cs typeface="Fira Sans Extra Condensed Medium"/>
                  <a:sym typeface="Fira Sans Extra Condensed Medium"/>
                </a:rPr>
                <a:t>Teoría del consumo más incremento patrimonial</a:t>
              </a:r>
              <a:endParaRPr sz="1300" b="1" dirty="0">
                <a:solidFill>
                  <a:schemeClr val="tx1"/>
                </a:solidFill>
                <a:latin typeface="+mn-lt"/>
                <a:ea typeface="Fira Sans Extra Condensed Medium"/>
                <a:cs typeface="Fira Sans Extra Condensed Medium"/>
                <a:sym typeface="Fira Sans Extra Condensed Medium"/>
              </a:endParaRPr>
            </a:p>
          </p:txBody>
        </p:sp>
        <p:sp>
          <p:nvSpPr>
            <p:cNvPr id="438" name="Google Shape;438;p20"/>
            <p:cNvSpPr/>
            <p:nvPr/>
          </p:nvSpPr>
          <p:spPr>
            <a:xfrm>
              <a:off x="5607576" y="3491853"/>
              <a:ext cx="1185312" cy="95680"/>
            </a:xfrm>
            <a:custGeom>
              <a:avLst/>
              <a:gdLst/>
              <a:ahLst/>
              <a:cxnLst/>
              <a:rect l="l" t="t" r="r" b="b"/>
              <a:pathLst>
                <a:path w="37041" h="2990" extrusionOk="0">
                  <a:moveTo>
                    <a:pt x="0" y="1"/>
                  </a:moveTo>
                  <a:cubicBezTo>
                    <a:pt x="0" y="1656"/>
                    <a:pt x="1346" y="2989"/>
                    <a:pt x="3001" y="2989"/>
                  </a:cubicBezTo>
                  <a:lnTo>
                    <a:pt x="34052" y="2989"/>
                  </a:lnTo>
                  <a:cubicBezTo>
                    <a:pt x="35707" y="2989"/>
                    <a:pt x="37041" y="1656"/>
                    <a:pt x="37041" y="1"/>
                  </a:cubicBezTo>
                  <a:close/>
                </a:path>
              </a:pathLst>
            </a:custGeom>
            <a:solidFill>
              <a:srgbClr val="B1B1F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6088207" y="3587497"/>
              <a:ext cx="223648" cy="214912"/>
            </a:xfrm>
            <a:custGeom>
              <a:avLst/>
              <a:gdLst/>
              <a:ahLst/>
              <a:cxnLst/>
              <a:rect l="l" t="t" r="r" b="b"/>
              <a:pathLst>
                <a:path w="6989" h="6716" extrusionOk="0">
                  <a:moveTo>
                    <a:pt x="0" y="0"/>
                  </a:moveTo>
                  <a:lnTo>
                    <a:pt x="3500" y="6715"/>
                  </a:lnTo>
                  <a:lnTo>
                    <a:pt x="6989" y="0"/>
                  </a:lnTo>
                  <a:close/>
                </a:path>
              </a:pathLst>
            </a:custGeom>
            <a:solidFill>
              <a:srgbClr val="B1B1F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1929;p61">
            <a:extLst>
              <a:ext uri="{FF2B5EF4-FFF2-40B4-BE49-F238E27FC236}">
                <a16:creationId xmlns:a16="http://schemas.microsoft.com/office/drawing/2014/main" id="{8EB9C323-5513-48B1-865D-21F1753D4E62}"/>
              </a:ext>
            </a:extLst>
          </p:cNvPr>
          <p:cNvSpPr txBox="1">
            <a:spLocks noGrp="1"/>
          </p:cNvSpPr>
          <p:nvPr>
            <p:ph type="title"/>
          </p:nvPr>
        </p:nvSpPr>
        <p:spPr>
          <a:xfrm>
            <a:off x="713100" y="572119"/>
            <a:ext cx="7717800" cy="78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Marco teórico</a:t>
            </a:r>
            <a:endParaRPr b="1" dirty="0"/>
          </a:p>
        </p:txBody>
      </p:sp>
      <p:sp>
        <p:nvSpPr>
          <p:cNvPr id="4" name="Google Shape;430;p20">
            <a:extLst>
              <a:ext uri="{FF2B5EF4-FFF2-40B4-BE49-F238E27FC236}">
                <a16:creationId xmlns:a16="http://schemas.microsoft.com/office/drawing/2014/main" id="{4B8D9FCF-FF87-47F2-81C2-43A1AF0DCBFD}"/>
              </a:ext>
            </a:extLst>
          </p:cNvPr>
          <p:cNvSpPr txBox="1"/>
          <p:nvPr/>
        </p:nvSpPr>
        <p:spPr>
          <a:xfrm>
            <a:off x="6222670" y="2248192"/>
            <a:ext cx="2102331" cy="170587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300" dirty="0">
                <a:effectLst/>
                <a:latin typeface="Arial" panose="020B0604020202020204" pitchFamily="34" charset="0"/>
                <a:ea typeface="Calibri" panose="020F0502020204030204" pitchFamily="34" charset="0"/>
              </a:rPr>
              <a:t>Según Núñez Ju. (2016) es “Denominada también teoría del balance”.</a:t>
            </a:r>
          </a:p>
          <a:p>
            <a:pPr marL="0" lvl="0" indent="0" algn="ctr" rtl="0">
              <a:spcBef>
                <a:spcPts val="0"/>
              </a:spcBef>
              <a:spcAft>
                <a:spcPts val="0"/>
              </a:spcAft>
              <a:buNone/>
            </a:pPr>
            <a:r>
              <a:rPr lang="es-ES" sz="1300" dirty="0">
                <a:latin typeface="Arial" panose="020B0604020202020204" pitchFamily="34" charset="0"/>
                <a:ea typeface="Calibri" panose="020F0502020204030204" pitchFamily="34" charset="0"/>
              </a:rPr>
              <a:t>D</a:t>
            </a:r>
            <a:r>
              <a:rPr lang="es-ES" sz="1300" dirty="0">
                <a:effectLst/>
                <a:latin typeface="Arial" panose="020B0604020202020204" pitchFamily="34" charset="0"/>
                <a:ea typeface="Calibri" panose="020F0502020204030204" pitchFamily="34" charset="0"/>
              </a:rPr>
              <a:t>eterminar los ingresos obtenidos por una persona y deducir los gastos que se han incurridos</a:t>
            </a:r>
            <a:endParaRPr lang="es-ES" sz="1300" dirty="0">
              <a:latin typeface="+mn-lt"/>
              <a:ea typeface="Times New Roman" panose="02020603050405020304" pitchFamily="18" charset="0"/>
            </a:endParaRPr>
          </a:p>
        </p:txBody>
      </p:sp>
    </p:spTree>
    <p:extLst>
      <p:ext uri="{BB962C8B-B14F-4D97-AF65-F5344CB8AC3E}">
        <p14:creationId xmlns:p14="http://schemas.microsoft.com/office/powerpoint/2010/main" val="149931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6;p19">
            <a:extLst>
              <a:ext uri="{FF2B5EF4-FFF2-40B4-BE49-F238E27FC236}">
                <a16:creationId xmlns:a16="http://schemas.microsoft.com/office/drawing/2014/main" id="{AF3589CF-F7F5-400D-9FDC-15D8054DA9F5}"/>
              </a:ext>
            </a:extLst>
          </p:cNvPr>
          <p:cNvSpPr/>
          <p:nvPr/>
        </p:nvSpPr>
        <p:spPr>
          <a:xfrm>
            <a:off x="4174236" y="-57150"/>
            <a:ext cx="46774" cy="5203797"/>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 name="Google Shape;1929;p61">
            <a:extLst>
              <a:ext uri="{FF2B5EF4-FFF2-40B4-BE49-F238E27FC236}">
                <a16:creationId xmlns:a16="http://schemas.microsoft.com/office/drawing/2014/main" id="{C5322C00-B727-4C9E-B0A8-A1FB434386FD}"/>
              </a:ext>
            </a:extLst>
          </p:cNvPr>
          <p:cNvSpPr txBox="1">
            <a:spLocks noGrp="1"/>
          </p:cNvSpPr>
          <p:nvPr>
            <p:ph type="title"/>
          </p:nvPr>
        </p:nvSpPr>
        <p:spPr>
          <a:xfrm>
            <a:off x="385224" y="377429"/>
            <a:ext cx="3858900" cy="78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Principios contables</a:t>
            </a:r>
            <a:endParaRPr b="1" dirty="0"/>
          </a:p>
        </p:txBody>
      </p:sp>
      <p:sp>
        <p:nvSpPr>
          <p:cNvPr id="6" name="Google Shape;1929;p61">
            <a:extLst>
              <a:ext uri="{FF2B5EF4-FFF2-40B4-BE49-F238E27FC236}">
                <a16:creationId xmlns:a16="http://schemas.microsoft.com/office/drawing/2014/main" id="{07E6A42E-11C1-44A3-9956-49DAD295FE4B}"/>
              </a:ext>
            </a:extLst>
          </p:cNvPr>
          <p:cNvSpPr txBox="1">
            <a:spLocks/>
          </p:cNvSpPr>
          <p:nvPr/>
        </p:nvSpPr>
        <p:spPr>
          <a:xfrm>
            <a:off x="4561624" y="377429"/>
            <a:ext cx="3858900" cy="78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2pPr>
            <a:lvl3pPr marR="0" lvl="2"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3pPr>
            <a:lvl4pPr marR="0" lvl="3"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4pPr>
            <a:lvl5pPr marR="0" lvl="4"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5pPr>
            <a:lvl6pPr marR="0" lvl="5"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6pPr>
            <a:lvl7pPr marR="0" lvl="6"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7pPr>
            <a:lvl8pPr marR="0" lvl="7"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8pPr>
            <a:lvl9pPr marR="0" lvl="8" algn="l" rtl="0">
              <a:lnSpc>
                <a:spcPct val="100000"/>
              </a:lnSpc>
              <a:spcBef>
                <a:spcPts val="0"/>
              </a:spcBef>
              <a:spcAft>
                <a:spcPts val="0"/>
              </a:spcAft>
              <a:buClr>
                <a:srgbClr val="1D262D"/>
              </a:buClr>
              <a:buSzPts val="3000"/>
              <a:buFont typeface="Barlow Condensed"/>
              <a:buNone/>
              <a:defRPr sz="3000" b="0" i="0" u="none" strike="noStrike" cap="none">
                <a:solidFill>
                  <a:srgbClr val="1D262D"/>
                </a:solidFill>
                <a:latin typeface="Barlow Condensed"/>
                <a:ea typeface="Barlow Condensed"/>
                <a:cs typeface="Barlow Condensed"/>
                <a:sym typeface="Barlow Condensed"/>
              </a:defRPr>
            </a:lvl9pPr>
          </a:lstStyle>
          <a:p>
            <a:r>
              <a:rPr lang="es-ES" b="1" dirty="0"/>
              <a:t>Principios tributarios</a:t>
            </a:r>
          </a:p>
        </p:txBody>
      </p:sp>
      <p:graphicFrame>
        <p:nvGraphicFramePr>
          <p:cNvPr id="11" name="Diagrama 10">
            <a:extLst>
              <a:ext uri="{FF2B5EF4-FFF2-40B4-BE49-F238E27FC236}">
                <a16:creationId xmlns:a16="http://schemas.microsoft.com/office/drawing/2014/main" id="{9FCE6DB0-EEA5-4795-9CAE-285874FAF5E5}"/>
              </a:ext>
            </a:extLst>
          </p:cNvPr>
          <p:cNvGraphicFramePr/>
          <p:nvPr>
            <p:extLst>
              <p:ext uri="{D42A27DB-BD31-4B8C-83A1-F6EECF244321}">
                <p14:modId xmlns:p14="http://schemas.microsoft.com/office/powerpoint/2010/main" val="1058851880"/>
              </p:ext>
            </p:extLst>
          </p:nvPr>
        </p:nvGraphicFramePr>
        <p:xfrm>
          <a:off x="4790535" y="1157429"/>
          <a:ext cx="3401078" cy="3478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a 11">
            <a:extLst>
              <a:ext uri="{FF2B5EF4-FFF2-40B4-BE49-F238E27FC236}">
                <a16:creationId xmlns:a16="http://schemas.microsoft.com/office/drawing/2014/main" id="{F0A578FF-D64D-4DB8-9C0D-A321B108310A}"/>
              </a:ext>
            </a:extLst>
          </p:cNvPr>
          <p:cNvGraphicFramePr/>
          <p:nvPr/>
        </p:nvGraphicFramePr>
        <p:xfrm>
          <a:off x="681600" y="1435099"/>
          <a:ext cx="3247060" cy="29935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6449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62" name="Google Shape;1929;p61">
            <a:extLst>
              <a:ext uri="{FF2B5EF4-FFF2-40B4-BE49-F238E27FC236}">
                <a16:creationId xmlns:a16="http://schemas.microsoft.com/office/drawing/2014/main" id="{8EB9C323-5513-48B1-865D-21F1753D4E62}"/>
              </a:ext>
            </a:extLst>
          </p:cNvPr>
          <p:cNvSpPr txBox="1">
            <a:spLocks noGrp="1"/>
          </p:cNvSpPr>
          <p:nvPr>
            <p:ph type="title"/>
          </p:nvPr>
        </p:nvSpPr>
        <p:spPr>
          <a:xfrm>
            <a:off x="770250" y="-110506"/>
            <a:ext cx="7717800" cy="78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Marco referencial</a:t>
            </a:r>
            <a:endParaRPr b="1" dirty="0"/>
          </a:p>
        </p:txBody>
      </p:sp>
      <p:graphicFrame>
        <p:nvGraphicFramePr>
          <p:cNvPr id="8" name="Tabla 7">
            <a:extLst>
              <a:ext uri="{FF2B5EF4-FFF2-40B4-BE49-F238E27FC236}">
                <a16:creationId xmlns:a16="http://schemas.microsoft.com/office/drawing/2014/main" id="{E69B2CEB-3D63-4243-8348-7EA55113D8EB}"/>
              </a:ext>
            </a:extLst>
          </p:cNvPr>
          <p:cNvGraphicFramePr>
            <a:graphicFrameLocks noGrp="1"/>
          </p:cNvGraphicFramePr>
          <p:nvPr>
            <p:extLst>
              <p:ext uri="{D42A27DB-BD31-4B8C-83A1-F6EECF244321}">
                <p14:modId xmlns:p14="http://schemas.microsoft.com/office/powerpoint/2010/main" val="3269836134"/>
              </p:ext>
            </p:extLst>
          </p:nvPr>
        </p:nvGraphicFramePr>
        <p:xfrm>
          <a:off x="613725" y="492381"/>
          <a:ext cx="7897499" cy="4231757"/>
        </p:xfrm>
        <a:graphic>
          <a:graphicData uri="http://schemas.openxmlformats.org/drawingml/2006/table">
            <a:tbl>
              <a:tblPr firstRow="1" firstCol="1" bandRow="1">
                <a:tableStyleId>{8799B23B-EC83-4686-B30A-512413B5E67A}</a:tableStyleId>
              </a:tblPr>
              <a:tblGrid>
                <a:gridCol w="1352549">
                  <a:extLst>
                    <a:ext uri="{9D8B030D-6E8A-4147-A177-3AD203B41FA5}">
                      <a16:colId xmlns:a16="http://schemas.microsoft.com/office/drawing/2014/main" val="3703086325"/>
                    </a:ext>
                  </a:extLst>
                </a:gridCol>
                <a:gridCol w="381000">
                  <a:extLst>
                    <a:ext uri="{9D8B030D-6E8A-4147-A177-3AD203B41FA5}">
                      <a16:colId xmlns:a16="http://schemas.microsoft.com/office/drawing/2014/main" val="2896876268"/>
                    </a:ext>
                  </a:extLst>
                </a:gridCol>
                <a:gridCol w="609600">
                  <a:extLst>
                    <a:ext uri="{9D8B030D-6E8A-4147-A177-3AD203B41FA5}">
                      <a16:colId xmlns:a16="http://schemas.microsoft.com/office/drawing/2014/main" val="3613692153"/>
                    </a:ext>
                  </a:extLst>
                </a:gridCol>
                <a:gridCol w="2114550">
                  <a:extLst>
                    <a:ext uri="{9D8B030D-6E8A-4147-A177-3AD203B41FA5}">
                      <a16:colId xmlns:a16="http://schemas.microsoft.com/office/drawing/2014/main" val="3413711871"/>
                    </a:ext>
                  </a:extLst>
                </a:gridCol>
                <a:gridCol w="3439800">
                  <a:extLst>
                    <a:ext uri="{9D8B030D-6E8A-4147-A177-3AD203B41FA5}">
                      <a16:colId xmlns:a16="http://schemas.microsoft.com/office/drawing/2014/main" val="1996486641"/>
                    </a:ext>
                  </a:extLst>
                </a:gridCol>
              </a:tblGrid>
              <a:tr h="112706">
                <a:tc>
                  <a:txBody>
                    <a:bodyPr/>
                    <a:lstStyle/>
                    <a:p>
                      <a:pPr indent="180340" algn="ctr">
                        <a:lnSpc>
                          <a:spcPct val="115000"/>
                        </a:lnSpc>
                        <a:spcAft>
                          <a:spcPts val="800"/>
                        </a:spcAft>
                      </a:pPr>
                      <a:r>
                        <a:rPr lang="es-EC" sz="700" b="1" baseline="0" dirty="0">
                          <a:effectLst/>
                          <a:latin typeface="Calibri" panose="020F0502020204030204" pitchFamily="34" charset="0"/>
                        </a:rPr>
                        <a:t>Autor</a:t>
                      </a:r>
                      <a:endParaRPr lang="es-ES" sz="7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l">
                        <a:lnSpc>
                          <a:spcPct val="115000"/>
                        </a:lnSpc>
                        <a:spcAft>
                          <a:spcPts val="800"/>
                        </a:spcAft>
                      </a:pPr>
                      <a:r>
                        <a:rPr lang="es-EC" sz="700" b="1" baseline="0" dirty="0">
                          <a:effectLst/>
                          <a:latin typeface="Calibri" panose="020F0502020204030204" pitchFamily="34" charset="0"/>
                        </a:rPr>
                        <a:t>Año</a:t>
                      </a:r>
                      <a:endParaRPr lang="es-ES" sz="7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ctr">
                        <a:lnSpc>
                          <a:spcPct val="115000"/>
                        </a:lnSpc>
                        <a:spcAft>
                          <a:spcPts val="800"/>
                        </a:spcAft>
                      </a:pPr>
                      <a:r>
                        <a:rPr lang="es-EC" sz="700" b="1" baseline="0" dirty="0">
                          <a:effectLst/>
                          <a:latin typeface="Calibri" panose="020F0502020204030204" pitchFamily="34" charset="0"/>
                        </a:rPr>
                        <a:t>País</a:t>
                      </a:r>
                      <a:endParaRPr lang="es-ES" sz="7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ctr">
                        <a:lnSpc>
                          <a:spcPct val="115000"/>
                        </a:lnSpc>
                        <a:spcAft>
                          <a:spcPts val="800"/>
                        </a:spcAft>
                      </a:pPr>
                      <a:r>
                        <a:rPr lang="es-EC" sz="700" b="1" baseline="0" dirty="0">
                          <a:effectLst/>
                          <a:latin typeface="Calibri" panose="020F0502020204030204" pitchFamily="34" charset="0"/>
                        </a:rPr>
                        <a:t>Tema</a:t>
                      </a:r>
                      <a:endParaRPr lang="es-ES" sz="7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ctr">
                        <a:lnSpc>
                          <a:spcPct val="115000"/>
                        </a:lnSpc>
                        <a:spcAft>
                          <a:spcPts val="800"/>
                        </a:spcAft>
                      </a:pPr>
                      <a:r>
                        <a:rPr lang="es-EC" sz="700" b="1" baseline="0" dirty="0">
                          <a:effectLst/>
                          <a:latin typeface="Calibri" panose="020F0502020204030204" pitchFamily="34" charset="0"/>
                        </a:rPr>
                        <a:t>Resultados</a:t>
                      </a:r>
                      <a:endParaRPr lang="es-ES" sz="7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556504550"/>
                  </a:ext>
                </a:extLst>
              </a:tr>
              <a:tr h="232412">
                <a:tc>
                  <a:txBody>
                    <a:bodyPr/>
                    <a:lstStyle/>
                    <a:p>
                      <a:pPr lvl="0" indent="180340">
                        <a:lnSpc>
                          <a:spcPct val="100000"/>
                        </a:lnSpc>
                        <a:spcAft>
                          <a:spcPts val="800"/>
                        </a:spcAft>
                      </a:pPr>
                      <a:r>
                        <a:rPr lang="es-EC" sz="700" b="0" spc="0" baseline="0" dirty="0">
                          <a:effectLst/>
                          <a:latin typeface="Calibri" panose="020F0502020204030204" pitchFamily="34" charset="0"/>
                        </a:rPr>
                        <a:t>Mayra Elizabeth Gordillo Galarza</a:t>
                      </a:r>
                      <a:endParaRPr lang="es-ES" sz="700" b="0" spc="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l">
                        <a:lnSpc>
                          <a:spcPct val="115000"/>
                        </a:lnSpc>
                        <a:spcAft>
                          <a:spcPts val="800"/>
                        </a:spcAft>
                      </a:pPr>
                      <a:r>
                        <a:rPr lang="es-EC" sz="700" baseline="0" dirty="0">
                          <a:effectLst/>
                          <a:latin typeface="Calibri" panose="020F0502020204030204" pitchFamily="34" charset="0"/>
                        </a:rPr>
                        <a:t>2013</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dirty="0">
                          <a:effectLst/>
                          <a:latin typeface="Calibri" panose="020F0502020204030204" pitchFamily="34" charset="0"/>
                        </a:rPr>
                        <a:t>Ambato -Ecuador</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dirty="0">
                          <a:effectLst/>
                          <a:latin typeface="Calibri" panose="020F0502020204030204" pitchFamily="34" charset="0"/>
                        </a:rPr>
                        <a:t>Los impuestos diferidos y su impacto en el impuesto a la renta de logística empresarial L´EMPRESA S.A.</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dirty="0">
                          <a:effectLst/>
                          <a:latin typeface="Calibri" panose="020F0502020204030204" pitchFamily="34" charset="0"/>
                        </a:rPr>
                        <a:t>El resultado de la hipótesis que planteó el autor, en base al cálculo matemático del Chi cuadrado, rechazó la hipótesis nula y se aceptó la alternativa.</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2754726870"/>
                  </a:ext>
                </a:extLst>
              </a:tr>
              <a:tr h="352119">
                <a:tc>
                  <a:txBody>
                    <a:bodyPr/>
                    <a:lstStyle/>
                    <a:p>
                      <a:pPr lvl="0" indent="180340">
                        <a:lnSpc>
                          <a:spcPct val="100000"/>
                        </a:lnSpc>
                        <a:spcAft>
                          <a:spcPts val="800"/>
                        </a:spcAft>
                      </a:pPr>
                      <a:r>
                        <a:rPr lang="es-EC" sz="700" b="0" spc="0" baseline="0" dirty="0">
                          <a:effectLst/>
                          <a:latin typeface="Calibri" panose="020F0502020204030204" pitchFamily="34" charset="0"/>
                        </a:rPr>
                        <a:t>Santiago Roberto Jerez Rodríguez</a:t>
                      </a:r>
                      <a:endParaRPr lang="es-ES" sz="700" b="0" spc="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l">
                        <a:lnSpc>
                          <a:spcPct val="115000"/>
                        </a:lnSpc>
                        <a:spcAft>
                          <a:spcPts val="800"/>
                        </a:spcAft>
                      </a:pPr>
                      <a:r>
                        <a:rPr lang="es-EC" sz="700" baseline="0">
                          <a:effectLst/>
                          <a:latin typeface="Calibri" panose="020F0502020204030204" pitchFamily="34" charset="0"/>
                        </a:rPr>
                        <a:t>2013</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Quito - Ecuador</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Implicaciones contables y tributarias de la NIC 12 en el impuesto a la renta de empresas comerciales mediante el análisis de casos.</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dirty="0">
                          <a:effectLst/>
                          <a:latin typeface="Calibri" panose="020F0502020204030204" pitchFamily="34" charset="0"/>
                        </a:rPr>
                        <a:t>Los casos que realizó el autor demostraron que los impuestos diferidos no son un medio para evadir o eludir tributos, por tal motivo no afecta la recaudación de impuestos por parte de la Administración Tributaria.</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94130900"/>
                  </a:ext>
                </a:extLst>
              </a:tr>
              <a:tr h="307321">
                <a:tc>
                  <a:txBody>
                    <a:bodyPr/>
                    <a:lstStyle/>
                    <a:p>
                      <a:pPr lvl="0" indent="180340">
                        <a:lnSpc>
                          <a:spcPct val="100000"/>
                        </a:lnSpc>
                        <a:spcAft>
                          <a:spcPts val="800"/>
                        </a:spcAft>
                      </a:pPr>
                      <a:r>
                        <a:rPr lang="es-ES" sz="700" b="0" spc="0" baseline="0" dirty="0">
                          <a:effectLst/>
                          <a:latin typeface="Calibri" panose="020F0502020204030204" pitchFamily="34" charset="0"/>
                        </a:rPr>
                        <a:t>Jean Carlos  Álvarez Cabrera</a:t>
                      </a:r>
                    </a:p>
                    <a:p>
                      <a:pPr lvl="0" indent="180340">
                        <a:lnSpc>
                          <a:spcPct val="100000"/>
                        </a:lnSpc>
                        <a:spcAft>
                          <a:spcPts val="800"/>
                        </a:spcAft>
                      </a:pPr>
                      <a:r>
                        <a:rPr lang="es-ES" sz="700" b="0" spc="0" baseline="0" dirty="0">
                          <a:effectLst/>
                          <a:latin typeface="Calibri" panose="020F0502020204030204" pitchFamily="34" charset="0"/>
                        </a:rPr>
                        <a:t>Joel Magallón Morales</a:t>
                      </a:r>
                      <a:endParaRPr lang="es-ES" sz="700" b="0" spc="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l">
                        <a:lnSpc>
                          <a:spcPct val="115000"/>
                        </a:lnSpc>
                        <a:spcAft>
                          <a:spcPts val="800"/>
                        </a:spcAft>
                      </a:pPr>
                      <a:r>
                        <a:rPr lang="es-EC" sz="700" baseline="0">
                          <a:effectLst/>
                          <a:latin typeface="Calibri" panose="020F0502020204030204" pitchFamily="34" charset="0"/>
                        </a:rPr>
                        <a:t>2016</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Ecuador</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dirty="0">
                          <a:effectLst/>
                          <a:latin typeface="Calibri" panose="020F0502020204030204" pitchFamily="34" charset="0"/>
                        </a:rPr>
                        <a:t>Propuesta de aplicación de la NIC 12 impuesto a las ganancias en TRIYIT S.A.</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dirty="0">
                          <a:effectLst/>
                          <a:latin typeface="Calibri" panose="020F0502020204030204" pitchFamily="34" charset="0"/>
                        </a:rPr>
                        <a:t>El autor infiere que la entidad, al no aplicar lo estipulado en la NIC 12 tiende a pagar un mayor valor por concepto de impuesto a la renta.</a:t>
                      </a:r>
                    </a:p>
                  </a:txBody>
                  <a:tcPr marL="3778" marR="3778" marT="0" marB="0" anchor="ctr"/>
                </a:tc>
                <a:extLst>
                  <a:ext uri="{0D108BD9-81ED-4DB2-BD59-A6C34878D82A}">
                    <a16:rowId xmlns:a16="http://schemas.microsoft.com/office/drawing/2014/main" val="1297095049"/>
                  </a:ext>
                </a:extLst>
              </a:tr>
              <a:tr h="352119">
                <a:tc>
                  <a:txBody>
                    <a:bodyPr/>
                    <a:lstStyle/>
                    <a:p>
                      <a:pPr indent="180340">
                        <a:lnSpc>
                          <a:spcPct val="115000"/>
                        </a:lnSpc>
                        <a:spcAft>
                          <a:spcPts val="800"/>
                        </a:spcAft>
                      </a:pPr>
                      <a:r>
                        <a:rPr lang="es-EC" sz="700" b="0" baseline="0">
                          <a:effectLst/>
                          <a:latin typeface="Calibri" panose="020F0502020204030204" pitchFamily="34" charset="0"/>
                        </a:rPr>
                        <a:t>Génesis Ruby Ramírez Herrera</a:t>
                      </a:r>
                      <a:endParaRPr lang="es-ES" sz="700" b="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l">
                        <a:lnSpc>
                          <a:spcPct val="115000"/>
                        </a:lnSpc>
                        <a:spcAft>
                          <a:spcPts val="800"/>
                        </a:spcAft>
                      </a:pPr>
                      <a:r>
                        <a:rPr lang="es-EC" sz="700" baseline="0" dirty="0">
                          <a:effectLst/>
                          <a:latin typeface="Calibri" panose="020F0502020204030204" pitchFamily="34" charset="0"/>
                        </a:rPr>
                        <a:t>2017</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Quito - Ecuador</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Incidencia de la aplicación tributaria de impuestos diferidos en la carga fiscal en función de la capacidad contributiva.</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dirty="0">
                          <a:effectLst/>
                          <a:latin typeface="Calibri" panose="020F0502020204030204" pitchFamily="34" charset="0"/>
                        </a:rPr>
                        <a:t>La NIC 12 muestra la realidad fiscal de la entidad, sin velar por intereses particulares del fisco, por el contrario, facilita la lectura de datos reales y fiables.</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2979284326"/>
                  </a:ext>
                </a:extLst>
              </a:tr>
              <a:tr h="352119">
                <a:tc>
                  <a:txBody>
                    <a:bodyPr/>
                    <a:lstStyle/>
                    <a:p>
                      <a:pPr indent="180340">
                        <a:lnSpc>
                          <a:spcPct val="115000"/>
                        </a:lnSpc>
                        <a:spcAft>
                          <a:spcPts val="800"/>
                        </a:spcAft>
                      </a:pPr>
                      <a:r>
                        <a:rPr lang="es-ES" sz="700" b="0" baseline="0" dirty="0">
                          <a:effectLst/>
                          <a:latin typeface="Calibri" panose="020F0502020204030204" pitchFamily="34" charset="0"/>
                        </a:rPr>
                        <a:t>Luis Campomanes Trillo</a:t>
                      </a:r>
                      <a:br>
                        <a:rPr lang="es-ES" sz="700" b="0" baseline="0" dirty="0">
                          <a:effectLst/>
                          <a:latin typeface="Calibri" panose="020F0502020204030204" pitchFamily="34" charset="0"/>
                        </a:rPr>
                      </a:br>
                      <a:br>
                        <a:rPr lang="es-ES" sz="700" b="0" baseline="0" dirty="0">
                          <a:effectLst/>
                          <a:latin typeface="Calibri" panose="020F0502020204030204" pitchFamily="34" charset="0"/>
                        </a:rPr>
                      </a:br>
                      <a:r>
                        <a:rPr lang="es-ES" sz="700" b="0" baseline="0" dirty="0">
                          <a:effectLst/>
                          <a:latin typeface="Calibri" panose="020F0502020204030204" pitchFamily="34" charset="0"/>
                        </a:rPr>
                        <a:t>Estefanía Espinoza Albino </a:t>
                      </a:r>
                      <a:endParaRPr lang="es-ES" sz="700" b="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l">
                        <a:lnSpc>
                          <a:spcPct val="115000"/>
                        </a:lnSpc>
                        <a:spcAft>
                          <a:spcPts val="800"/>
                        </a:spcAft>
                      </a:pPr>
                      <a:r>
                        <a:rPr lang="es-EC" sz="700" baseline="0" dirty="0">
                          <a:effectLst/>
                          <a:latin typeface="Calibri" panose="020F0502020204030204" pitchFamily="34" charset="0"/>
                        </a:rPr>
                        <a:t>2018</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dirty="0">
                          <a:effectLst/>
                          <a:latin typeface="Calibri" panose="020F0502020204030204" pitchFamily="34" charset="0"/>
                        </a:rPr>
                        <a:t>Callao - Perú</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El impuesto a la renta diferido y la determinación de la utilidad durante el periodo 2013 al 2016 de la Empresa Unión Andina de Cementos S.A.A</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Los autores demostraron que tanto los desmedros como las ventas diferidas fueron una variable importante para determinar el valor del impuesto a la renta por pagar desde el año 2013 al 2016 de la empresa, en base al cálculo de los impuestos diferidos. </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1078687376"/>
                  </a:ext>
                </a:extLst>
              </a:tr>
              <a:tr h="352119">
                <a:tc>
                  <a:txBody>
                    <a:bodyPr/>
                    <a:lstStyle/>
                    <a:p>
                      <a:pPr indent="180340">
                        <a:lnSpc>
                          <a:spcPct val="115000"/>
                        </a:lnSpc>
                        <a:spcAft>
                          <a:spcPts val="800"/>
                        </a:spcAft>
                      </a:pPr>
                      <a:r>
                        <a:rPr lang="es-EC" sz="700" b="0" baseline="0" dirty="0">
                          <a:effectLst/>
                          <a:latin typeface="Calibri" panose="020F0502020204030204" pitchFamily="34" charset="0"/>
                        </a:rPr>
                        <a:t>Dominga Candelaria Mogrovejo Ebrahim</a:t>
                      </a:r>
                      <a:endParaRPr lang="es-ES" sz="700" b="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l">
                        <a:lnSpc>
                          <a:spcPct val="115000"/>
                        </a:lnSpc>
                        <a:spcAft>
                          <a:spcPts val="800"/>
                        </a:spcAft>
                      </a:pPr>
                      <a:r>
                        <a:rPr lang="es-EC" sz="700" baseline="0">
                          <a:effectLst/>
                          <a:latin typeface="Calibri" panose="020F0502020204030204" pitchFamily="34" charset="0"/>
                        </a:rPr>
                        <a:t>2018</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dirty="0">
                          <a:effectLst/>
                          <a:latin typeface="Calibri" panose="020F0502020204030204" pitchFamily="34" charset="0"/>
                        </a:rPr>
                        <a:t>Cartagena -Colombia</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Impacto que generan las Normas Internacionales de Información Financiera (NIIF) y el impuesto a las ganancias en Colombia.</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dirty="0">
                          <a:effectLst/>
                          <a:latin typeface="Calibri" panose="020F0502020204030204" pitchFamily="34" charset="0"/>
                        </a:rPr>
                        <a:t>Identificó el impacto que se genera por la aplicación de las NIIF en los impuestos diferidos, en cuanto se refiere a las diferencias temporarias y permanentes. </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433963747"/>
                  </a:ext>
                </a:extLst>
              </a:tr>
              <a:tr h="352119">
                <a:tc>
                  <a:txBody>
                    <a:bodyPr/>
                    <a:lstStyle/>
                    <a:p>
                      <a:pPr indent="180340">
                        <a:lnSpc>
                          <a:spcPct val="115000"/>
                        </a:lnSpc>
                        <a:spcAft>
                          <a:spcPts val="800"/>
                        </a:spcAft>
                      </a:pPr>
                      <a:r>
                        <a:rPr lang="en-US" sz="700" b="0" baseline="0" dirty="0">
                          <a:effectLst/>
                          <a:latin typeface="Calibri" panose="020F0502020204030204" pitchFamily="34" charset="0"/>
                        </a:rPr>
                        <a:t>Paola Elizabeth </a:t>
                      </a:r>
                      <a:r>
                        <a:rPr lang="en-US" sz="700" b="0" baseline="0" dirty="0" err="1">
                          <a:effectLst/>
                          <a:latin typeface="Calibri" panose="020F0502020204030204" pitchFamily="34" charset="0"/>
                        </a:rPr>
                        <a:t>Aldás</a:t>
                      </a:r>
                      <a:r>
                        <a:rPr lang="en-US" sz="700" b="0" baseline="0" dirty="0">
                          <a:effectLst/>
                          <a:latin typeface="Calibri" panose="020F0502020204030204" pitchFamily="34" charset="0"/>
                        </a:rPr>
                        <a:t> López</a:t>
                      </a:r>
                      <a:endParaRPr lang="es-ES" sz="700" b="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l">
                        <a:lnSpc>
                          <a:spcPct val="115000"/>
                        </a:lnSpc>
                        <a:spcAft>
                          <a:spcPts val="800"/>
                        </a:spcAft>
                      </a:pPr>
                      <a:r>
                        <a:rPr lang="es-EC" sz="700" baseline="0" dirty="0">
                          <a:effectLst/>
                          <a:latin typeface="Calibri" panose="020F0502020204030204" pitchFamily="34" charset="0"/>
                        </a:rPr>
                        <a:t>2018</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dirty="0">
                          <a:effectLst/>
                          <a:latin typeface="Calibri" panose="020F0502020204030204" pitchFamily="34" charset="0"/>
                        </a:rPr>
                        <a:t>Ambato - Ecuador</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dirty="0">
                          <a:effectLst/>
                          <a:latin typeface="Calibri" panose="020F0502020204030204" pitchFamily="34" charset="0"/>
                        </a:rPr>
                        <a:t>Cálculo del impuesto diferido y su impacto en el impuesto a la renta de las empresas controladas por la Superintendencia de Compañías en el cantón Ambato.</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dirty="0">
                          <a:effectLst/>
                          <a:latin typeface="Calibri" panose="020F0502020204030204" pitchFamily="34" charset="0"/>
                        </a:rPr>
                        <a:t>La metodología empleada tiene enfoque cuantitativo y el tipo de investigación es descriptivo, explicativo y correlacional. El autor concluye que el 90% de las empresas analizadas no aplican impuestos diferidos y el 10% restante si lo aplica.</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3604815115"/>
                  </a:ext>
                </a:extLst>
              </a:tr>
              <a:tr h="352119">
                <a:tc>
                  <a:txBody>
                    <a:bodyPr/>
                    <a:lstStyle/>
                    <a:p>
                      <a:pPr indent="180340">
                        <a:lnSpc>
                          <a:spcPct val="115000"/>
                        </a:lnSpc>
                        <a:spcAft>
                          <a:spcPts val="800"/>
                        </a:spcAft>
                      </a:pPr>
                      <a:r>
                        <a:rPr lang="es-EC" sz="700" b="0" baseline="0">
                          <a:effectLst/>
                          <a:latin typeface="Calibri" panose="020F0502020204030204" pitchFamily="34" charset="0"/>
                        </a:rPr>
                        <a:t>Luis Alberto Lozano Morales </a:t>
                      </a:r>
                      <a:endParaRPr lang="es-ES" sz="700" b="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l">
                        <a:lnSpc>
                          <a:spcPct val="115000"/>
                        </a:lnSpc>
                        <a:spcAft>
                          <a:spcPts val="800"/>
                        </a:spcAft>
                      </a:pPr>
                      <a:r>
                        <a:rPr lang="es-EC" sz="700" baseline="0" dirty="0">
                          <a:effectLst/>
                          <a:latin typeface="Calibri" panose="020F0502020204030204" pitchFamily="34" charset="0"/>
                        </a:rPr>
                        <a:t>2018</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Lima - Perú </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dirty="0">
                          <a:effectLst/>
                          <a:latin typeface="Calibri" panose="020F0502020204030204" pitchFamily="34" charset="0"/>
                        </a:rPr>
                        <a:t>Las diferencias temporarias según la NIC 12 y su impacto en la determinación del impuesto a la renta en las empresas del sector industrial del Perú.</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dirty="0">
                          <a:effectLst/>
                          <a:latin typeface="Calibri" panose="020F0502020204030204" pitchFamily="34" charset="0"/>
                        </a:rPr>
                        <a:t>La investigación recaba mediante encuestas que el personal carece de conocimiento sobre la correcta implementación de NIIF en la contabilidad y sobre todo en el tema de impuestos diferidos.</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1366516205"/>
                  </a:ext>
                </a:extLst>
              </a:tr>
              <a:tr h="352119">
                <a:tc>
                  <a:txBody>
                    <a:bodyPr/>
                    <a:lstStyle/>
                    <a:p>
                      <a:pPr indent="180340">
                        <a:lnSpc>
                          <a:spcPct val="115000"/>
                        </a:lnSpc>
                        <a:spcAft>
                          <a:spcPts val="800"/>
                        </a:spcAft>
                      </a:pPr>
                      <a:r>
                        <a:rPr lang="es-EC" sz="700" b="0" baseline="0">
                          <a:effectLst/>
                          <a:latin typeface="Calibri" panose="020F0502020204030204" pitchFamily="34" charset="0"/>
                        </a:rPr>
                        <a:t>Lucia Esthefani Leyton Santisteban</a:t>
                      </a:r>
                      <a:endParaRPr lang="es-ES" sz="700" b="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r">
                        <a:lnSpc>
                          <a:spcPct val="115000"/>
                        </a:lnSpc>
                        <a:spcAft>
                          <a:spcPts val="800"/>
                        </a:spcAft>
                      </a:pPr>
                      <a:r>
                        <a:rPr lang="es-EC" sz="700" baseline="0">
                          <a:effectLst/>
                          <a:latin typeface="Calibri" panose="020F0502020204030204" pitchFamily="34" charset="0"/>
                        </a:rPr>
                        <a:t>2019</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Pimentel – Perú</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dirty="0">
                          <a:effectLst/>
                          <a:latin typeface="Calibri" panose="020F0502020204030204" pitchFamily="34" charset="0"/>
                        </a:rPr>
                        <a:t>Incidencia de normas contables y tributarias en el cálculo del impuesto a la renta en transporte Mabel </a:t>
                      </a:r>
                      <a:r>
                        <a:rPr lang="es-EC" sz="700" baseline="0" dirty="0" err="1">
                          <a:effectLst/>
                          <a:latin typeface="Calibri" panose="020F0502020204030204" pitchFamily="34" charset="0"/>
                        </a:rPr>
                        <a:t>Eirl</a:t>
                      </a:r>
                      <a:r>
                        <a:rPr lang="es-EC" sz="700" baseline="0" dirty="0">
                          <a:effectLst/>
                          <a:latin typeface="Calibri" panose="020F0502020204030204" pitchFamily="34" charset="0"/>
                        </a:rPr>
                        <a:t>, Chiclayo 2018.</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dirty="0">
                          <a:effectLst/>
                          <a:latin typeface="Calibri" panose="020F0502020204030204" pitchFamily="34" charset="0"/>
                        </a:rPr>
                        <a:t>La implementación de la NIC 12, permite disminuir el valor del impuesto por pagar, así como también el incrementar la utilidad de la empresa. La diferencia por pasivo diferido es de 36,704.16, como resultado de la variedad entre normas contables y tributarias.</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1226409059"/>
                  </a:ext>
                </a:extLst>
              </a:tr>
              <a:tr h="232412">
                <a:tc>
                  <a:txBody>
                    <a:bodyPr/>
                    <a:lstStyle/>
                    <a:p>
                      <a:pPr indent="180340">
                        <a:lnSpc>
                          <a:spcPct val="115000"/>
                        </a:lnSpc>
                        <a:spcAft>
                          <a:spcPts val="800"/>
                        </a:spcAft>
                      </a:pPr>
                      <a:r>
                        <a:rPr lang="en-US" sz="700" b="0" baseline="0" dirty="0">
                          <a:effectLst/>
                          <a:latin typeface="Calibri" panose="020F0502020204030204" pitchFamily="34" charset="0"/>
                        </a:rPr>
                        <a:t>Luis Eduardo </a:t>
                      </a:r>
                      <a:r>
                        <a:rPr lang="en-US" sz="700" b="0" baseline="0" dirty="0" err="1">
                          <a:effectLst/>
                          <a:latin typeface="Calibri" panose="020F0502020204030204" pitchFamily="34" charset="0"/>
                        </a:rPr>
                        <a:t>Viver</a:t>
                      </a:r>
                      <a:r>
                        <a:rPr lang="en-US" sz="700" b="0" baseline="0" dirty="0">
                          <a:effectLst/>
                          <a:latin typeface="Calibri" panose="020F0502020204030204" pitchFamily="34" charset="0"/>
                        </a:rPr>
                        <a:t> </a:t>
                      </a:r>
                      <a:r>
                        <a:rPr lang="en-US" sz="700" b="0" baseline="0" dirty="0" err="1">
                          <a:effectLst/>
                          <a:latin typeface="Calibri" panose="020F0502020204030204" pitchFamily="34" charset="0"/>
                        </a:rPr>
                        <a:t>Galárraga</a:t>
                      </a:r>
                      <a:endParaRPr lang="es-ES" sz="700" b="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r">
                        <a:lnSpc>
                          <a:spcPct val="115000"/>
                        </a:lnSpc>
                        <a:spcAft>
                          <a:spcPts val="800"/>
                        </a:spcAft>
                      </a:pPr>
                      <a:r>
                        <a:rPr lang="es-EC" sz="700" baseline="0">
                          <a:effectLst/>
                          <a:latin typeface="Calibri" panose="020F0502020204030204" pitchFamily="34" charset="0"/>
                        </a:rPr>
                        <a:t>2019</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Guayaquil -Ecuador</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a:effectLst/>
                          <a:latin typeface="Calibri" panose="020F0502020204030204" pitchFamily="34" charset="0"/>
                        </a:rPr>
                        <a:t>Manual para la correcta aplicación del impuesto diferido en la empresa Polifibras del Ecuador S.A.</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dirty="0">
                          <a:effectLst/>
                          <a:latin typeface="Calibri" panose="020F0502020204030204" pitchFamily="34" charset="0"/>
                        </a:rPr>
                        <a:t>La existencia de un manual aplicativo de impuestos diferidos permitirá disminuir posibles inquietudes tributarias y contables por parte de la persona encargada. </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1598727831"/>
                  </a:ext>
                </a:extLst>
              </a:tr>
              <a:tr h="315262">
                <a:tc>
                  <a:txBody>
                    <a:bodyPr/>
                    <a:lstStyle/>
                    <a:p>
                      <a:pPr indent="180340">
                        <a:lnSpc>
                          <a:spcPct val="115000"/>
                        </a:lnSpc>
                        <a:spcAft>
                          <a:spcPts val="800"/>
                        </a:spcAft>
                      </a:pPr>
                      <a:r>
                        <a:rPr lang="es-ES" sz="700" b="0" baseline="0" dirty="0">
                          <a:effectLst/>
                          <a:latin typeface="Calibri" panose="020F0502020204030204" pitchFamily="34" charset="0"/>
                        </a:rPr>
                        <a:t>Carlos Efrén Juca Martínez </a:t>
                      </a:r>
                      <a:endParaRPr lang="es-ES" sz="700" b="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r">
                        <a:lnSpc>
                          <a:spcPct val="115000"/>
                        </a:lnSpc>
                        <a:spcAft>
                          <a:spcPts val="800"/>
                        </a:spcAft>
                      </a:pPr>
                      <a:r>
                        <a:rPr lang="es-EC" sz="700" baseline="0" dirty="0">
                          <a:effectLst/>
                          <a:latin typeface="Calibri" panose="020F0502020204030204" pitchFamily="34" charset="0"/>
                        </a:rPr>
                        <a:t>2019</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C" sz="700" baseline="0">
                          <a:effectLst/>
                          <a:latin typeface="Calibri" panose="020F0502020204030204" pitchFamily="34" charset="0"/>
                        </a:rPr>
                        <a:t>Quito - Ecuador </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dirty="0">
                          <a:effectLst/>
                          <a:latin typeface="Calibri" panose="020F0502020204030204" pitchFamily="34" charset="0"/>
                        </a:rPr>
                        <a:t>Estudio de la NIC 12 Impuestos Diferidos y el impacto con la Normativa Tributaria vigente.</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dirty="0">
                          <a:effectLst/>
                          <a:latin typeface="Calibri" panose="020F0502020204030204" pitchFamily="34" charset="0"/>
                        </a:rPr>
                        <a:t>Las diferencias permanentes que se genera no se podrán recuperar o liquidar, por el contrario, las diferencias temporarias si lo podrán hacer a través de ejercicio económicos.  </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17335751"/>
                  </a:ext>
                </a:extLst>
              </a:tr>
              <a:tr h="471825">
                <a:tc>
                  <a:txBody>
                    <a:bodyPr/>
                    <a:lstStyle/>
                    <a:p>
                      <a:pPr indent="180340">
                        <a:lnSpc>
                          <a:spcPct val="115000"/>
                        </a:lnSpc>
                        <a:spcAft>
                          <a:spcPts val="800"/>
                        </a:spcAft>
                      </a:pPr>
                      <a:r>
                        <a:rPr lang="es-ES" sz="700" b="0" baseline="0" dirty="0">
                          <a:effectLst/>
                          <a:latin typeface="Calibri" panose="020F0502020204030204" pitchFamily="34" charset="0"/>
                        </a:rPr>
                        <a:t>Juan Alexander</a:t>
                      </a:r>
                      <a:br>
                        <a:rPr lang="es-ES" sz="700" b="0" baseline="0" dirty="0">
                          <a:effectLst/>
                          <a:latin typeface="Calibri" panose="020F0502020204030204" pitchFamily="34" charset="0"/>
                        </a:rPr>
                      </a:br>
                      <a:r>
                        <a:rPr lang="es-ES" sz="700" b="0" baseline="0" dirty="0">
                          <a:effectLst/>
                          <a:latin typeface="Calibri" panose="020F0502020204030204" pitchFamily="34" charset="0"/>
                        </a:rPr>
                        <a:t>Molina </a:t>
                      </a:r>
                      <a:r>
                        <a:rPr lang="es-ES" sz="700" b="0" baseline="0" dirty="0" err="1">
                          <a:effectLst/>
                          <a:latin typeface="Calibri" panose="020F0502020204030204" pitchFamily="34" charset="0"/>
                        </a:rPr>
                        <a:t>Jimenez</a:t>
                      </a:r>
                      <a:r>
                        <a:rPr lang="es-ES" sz="700" b="0" baseline="0" dirty="0">
                          <a:effectLst/>
                          <a:latin typeface="Calibri" panose="020F0502020204030204" pitchFamily="34" charset="0"/>
                        </a:rPr>
                        <a:t>, </a:t>
                      </a:r>
                      <a:br>
                        <a:rPr lang="es-ES" sz="700" b="0" baseline="0" dirty="0">
                          <a:effectLst/>
                          <a:latin typeface="Calibri" panose="020F0502020204030204" pitchFamily="34" charset="0"/>
                        </a:rPr>
                      </a:br>
                      <a:br>
                        <a:rPr lang="es-ES" sz="700" b="0" baseline="0" dirty="0">
                          <a:effectLst/>
                          <a:latin typeface="Calibri" panose="020F0502020204030204" pitchFamily="34" charset="0"/>
                        </a:rPr>
                      </a:br>
                      <a:r>
                        <a:rPr lang="es-ES" sz="700" b="0" baseline="0" dirty="0">
                          <a:effectLst/>
                          <a:latin typeface="Calibri" panose="020F0502020204030204" pitchFamily="34" charset="0"/>
                        </a:rPr>
                        <a:t>David Dimas </a:t>
                      </a:r>
                      <a:r>
                        <a:rPr lang="es-ES" sz="700" b="0" baseline="0" dirty="0" err="1">
                          <a:effectLst/>
                          <a:latin typeface="Calibri" panose="020F0502020204030204" pitchFamily="34" charset="0"/>
                        </a:rPr>
                        <a:t>Yarasca</a:t>
                      </a:r>
                      <a:r>
                        <a:rPr lang="es-ES" sz="700" b="0" baseline="0" dirty="0">
                          <a:effectLst/>
                          <a:latin typeface="Calibri" panose="020F0502020204030204" pitchFamily="34" charset="0"/>
                        </a:rPr>
                        <a:t> Rivera </a:t>
                      </a:r>
                      <a:endParaRPr lang="es-ES" sz="700" b="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gn="r">
                        <a:lnSpc>
                          <a:spcPct val="115000"/>
                        </a:lnSpc>
                        <a:spcAft>
                          <a:spcPts val="800"/>
                        </a:spcAft>
                      </a:pPr>
                      <a:r>
                        <a:rPr lang="es-ES" sz="700" baseline="0">
                          <a:effectLst/>
                          <a:latin typeface="Calibri" panose="020F0502020204030204" pitchFamily="34" charset="0"/>
                        </a:rPr>
                        <a:t>2019</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a:effectLst/>
                          <a:latin typeface="Calibri" panose="020F0502020204030204" pitchFamily="34" charset="0"/>
                        </a:rPr>
                        <a:t>Lima -Perú</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1200"/>
                        </a:spcAft>
                      </a:pPr>
                      <a:r>
                        <a:rPr lang="es-ES" sz="700" baseline="0">
                          <a:effectLst/>
                          <a:latin typeface="Calibri" panose="020F0502020204030204" pitchFamily="34" charset="0"/>
                        </a:rPr>
                        <a:t>NIC 12 Impuesto a las ganancias y su impacto tributario y financiero en las empresas que brindan servicios de salud ocupacional en Lima Norte, Año 2017.</a:t>
                      </a:r>
                      <a:endParaRPr lang="es-ES" sz="700" baseline="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tc>
                  <a:txBody>
                    <a:bodyPr/>
                    <a:lstStyle/>
                    <a:p>
                      <a:pPr indent="180340">
                        <a:lnSpc>
                          <a:spcPct val="115000"/>
                        </a:lnSpc>
                        <a:spcAft>
                          <a:spcPts val="800"/>
                        </a:spcAft>
                      </a:pPr>
                      <a:r>
                        <a:rPr lang="es-ES" sz="700" baseline="0" dirty="0">
                          <a:effectLst/>
                          <a:latin typeface="Calibri" panose="020F0502020204030204" pitchFamily="34" charset="0"/>
                        </a:rPr>
                        <a:t>Como resultado de la entrevista al personal contable y tributario determinaron que la NIC 12 busca reflejar el impacto fiscal en las transacciones, evidenciado en los estados financieros. </a:t>
                      </a:r>
                      <a:endParaRPr lang="es-ES" sz="7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3778" marR="3778" marT="0" marB="0" anchor="ctr"/>
                </a:tc>
                <a:extLst>
                  <a:ext uri="{0D108BD9-81ED-4DB2-BD59-A6C34878D82A}">
                    <a16:rowId xmlns:a16="http://schemas.microsoft.com/office/drawing/2014/main" val="3497818694"/>
                  </a:ext>
                </a:extLst>
              </a:tr>
            </a:tbl>
          </a:graphicData>
        </a:graphic>
      </p:graphicFrame>
    </p:spTree>
    <p:extLst>
      <p:ext uri="{BB962C8B-B14F-4D97-AF65-F5344CB8AC3E}">
        <p14:creationId xmlns:p14="http://schemas.microsoft.com/office/powerpoint/2010/main" val="3252084073"/>
      </p:ext>
    </p:extLst>
  </p:cSld>
  <p:clrMapOvr>
    <a:masterClrMapping/>
  </p:clrMapOvr>
</p:sld>
</file>

<file path=ppt/theme/theme1.xml><?xml version="1.0" encoding="utf-8"?>
<a:theme xmlns:a="http://schemas.openxmlformats.org/drawingml/2006/main" name="Minimalist HS Weekly Planner by Slidesgo">
  <a:themeElements>
    <a:clrScheme name="Simple Light">
      <a:dk1>
        <a:srgbClr val="000000"/>
      </a:dk1>
      <a:lt1>
        <a:srgbClr val="FFFFFF"/>
      </a:lt1>
      <a:dk2>
        <a:srgbClr val="595959"/>
      </a:dk2>
      <a:lt2>
        <a:srgbClr val="EEEEEE"/>
      </a:lt2>
      <a:accent1>
        <a:srgbClr val="A6CBC2"/>
      </a:accent1>
      <a:accent2>
        <a:srgbClr val="F8C2B2"/>
      </a:accent2>
      <a:accent3>
        <a:srgbClr val="D9D9D9"/>
      </a:accent3>
      <a:accent4>
        <a:srgbClr val="C1CFE1"/>
      </a:accent4>
      <a:accent5>
        <a:srgbClr val="C1E1D6"/>
      </a:accent5>
      <a:accent6>
        <a:srgbClr val="FFFFFF"/>
      </a:accent6>
      <a:hlink>
        <a:srgbClr val="1D26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2587</TotalTime>
  <Words>1817</Words>
  <Application>Microsoft Office PowerPoint</Application>
  <PresentationFormat>Presentación en pantalla (16:9)</PresentationFormat>
  <Paragraphs>306</Paragraphs>
  <Slides>24</Slides>
  <Notes>16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Barlow</vt:lpstr>
      <vt:lpstr>Fira Sans Extra Condensed</vt:lpstr>
      <vt:lpstr>Fira Sans Extra Condensed Medium</vt:lpstr>
      <vt:lpstr>Arial</vt:lpstr>
      <vt:lpstr>Roboto</vt:lpstr>
      <vt:lpstr>Barlow Condensed ExtraLight</vt:lpstr>
      <vt:lpstr>Calibri</vt:lpstr>
      <vt:lpstr>Times New Roman</vt:lpstr>
      <vt:lpstr>Barlow Condensed</vt:lpstr>
      <vt:lpstr>Algerian</vt:lpstr>
      <vt:lpstr>Minimalist HS Weekly Planner by Slidesgo</vt:lpstr>
      <vt:lpstr>Presentación de PowerPoint</vt:lpstr>
      <vt:lpstr>Presentación de PowerPoint</vt:lpstr>
      <vt:lpstr>Planteamiento del problema</vt:lpstr>
      <vt:lpstr>Presentación de PowerPoint</vt:lpstr>
      <vt:lpstr>Metodología</vt:lpstr>
      <vt:lpstr>HIPÓTESIS </vt:lpstr>
      <vt:lpstr>Marco teórico</vt:lpstr>
      <vt:lpstr>Principios contables</vt:lpstr>
      <vt:lpstr>Marco referencial</vt:lpstr>
      <vt:lpstr>Presentación de PowerPoint</vt:lpstr>
      <vt:lpstr>Presentación de PowerPoint</vt:lpstr>
      <vt:lpstr>Presentación de PowerPoint</vt:lpstr>
      <vt:lpstr>Diagnóstico</vt:lpstr>
      <vt:lpstr>Amortización de pérdidas tributarias</vt:lpstr>
      <vt:lpstr>Amortización de pérdidas tributarias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WEEKLY PLANNER</dc:title>
  <dc:creator>LENOVO</dc:creator>
  <cp:lastModifiedBy>Dayana Naranjo</cp:lastModifiedBy>
  <cp:revision>119</cp:revision>
  <dcterms:modified xsi:type="dcterms:W3CDTF">2020-10-13T21:32:31Z</dcterms:modified>
</cp:coreProperties>
</file>