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421" r:id="rId3"/>
    <p:sldId id="424" r:id="rId4"/>
    <p:sldId id="389" r:id="rId5"/>
    <p:sldId id="391" r:id="rId6"/>
    <p:sldId id="434" r:id="rId7"/>
    <p:sldId id="390" r:id="rId8"/>
    <p:sldId id="429" r:id="rId9"/>
    <p:sldId id="430" r:id="rId10"/>
    <p:sldId id="392" r:id="rId11"/>
    <p:sldId id="425" r:id="rId12"/>
    <p:sldId id="393" r:id="rId13"/>
    <p:sldId id="426" r:id="rId14"/>
    <p:sldId id="427" r:id="rId15"/>
    <p:sldId id="433" r:id="rId16"/>
    <p:sldId id="396" r:id="rId17"/>
    <p:sldId id="428" r:id="rId18"/>
    <p:sldId id="397" r:id="rId19"/>
    <p:sldId id="398" r:id="rId20"/>
    <p:sldId id="422" r:id="rId21"/>
    <p:sldId id="431" r:id="rId22"/>
    <p:sldId id="432" r:id="rId23"/>
    <p:sldId id="399" r:id="rId24"/>
    <p:sldId id="400" r:id="rId25"/>
    <p:sldId id="419"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cio" initials="M" lastIdx="1" clrIdx="0">
    <p:extLst>
      <p:ext uri="{19B8F6BF-5375-455C-9EA6-DF929625EA0E}">
        <p15:presenceInfo xmlns:p15="http://schemas.microsoft.com/office/powerpoint/2012/main" userId="Mauric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41" d="100"/>
          <a:sy n="41" d="100"/>
        </p:scale>
        <p:origin x="45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uricio\Downloads\CUADROS%20GRAFICOS%20NUEV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FRECUENCIAS!$B$20</c:f>
              <c:strCache>
                <c:ptCount val="1"/>
                <c:pt idx="0">
                  <c:v>RSE: Responsabilidad Social Empresarial</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9A1-422B-A1DA-9D5ED35AD18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9A1-422B-A1DA-9D5ED35AD18E}"/>
              </c:ext>
            </c:extLst>
          </c:dPt>
          <c:dLbls>
            <c:numFmt formatCode="0.0%" sourceLinked="0"/>
            <c:spPr>
              <a:noFill/>
              <a:ln>
                <a:noFill/>
              </a:ln>
              <a:effectLst/>
            </c:spPr>
            <c:txPr>
              <a:bodyPr rot="0" vert="horz"/>
              <a:lstStyle/>
              <a:p>
                <a:pPr>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FRECUENCIAS!$B$21:$B$22</c:f>
              <c:strCache>
                <c:ptCount val="2"/>
                <c:pt idx="0">
                  <c:v>Si</c:v>
                </c:pt>
                <c:pt idx="1">
                  <c:v>No</c:v>
                </c:pt>
              </c:strCache>
            </c:strRef>
          </c:cat>
          <c:val>
            <c:numRef>
              <c:f>FRECUENCIAS!$C$21:$C$22</c:f>
              <c:numCache>
                <c:formatCode>General</c:formatCode>
                <c:ptCount val="2"/>
                <c:pt idx="0">
                  <c:v>305</c:v>
                </c:pt>
                <c:pt idx="1">
                  <c:v>76</c:v>
                </c:pt>
              </c:numCache>
            </c:numRef>
          </c:val>
          <c:extLst xmlns:c16r2="http://schemas.microsoft.com/office/drawing/2015/06/chart">
            <c:ext xmlns:c16="http://schemas.microsoft.com/office/drawing/2014/chart" uri="{C3380CC4-5D6E-409C-BE32-E72D297353CC}">
              <c16:uniqueId val="{00000004-C9A1-422B-A1DA-9D5ED35AD18E}"/>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3175" cap="flat" cmpd="sng" algn="ctr">
      <a:noFill/>
      <a:round/>
    </a:ln>
    <a:effectLst/>
  </c:spPr>
  <c:txPr>
    <a:bodyPr/>
    <a:lstStyle/>
    <a:p>
      <a:pPr>
        <a:defRPr sz="2400">
          <a:solidFill>
            <a:sysClr val="windowText" lastClr="000000"/>
          </a:solidFill>
          <a:latin typeface="+mn-lt"/>
          <a:cs typeface="Times New Roman" panose="02020603050405020304" pitchFamily="18" charset="0"/>
        </a:defRPr>
      </a:pPr>
      <a:endParaRPr lang="en-US"/>
    </a:p>
  </c:txPr>
  <c:externalData r:id="rId1">
    <c:autoUpdate val="0"/>
  </c:externalData>
</c:chartSpace>
</file>

<file path=ppt/diagrams/_rels/data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3.xml.rels><?xml version="1.0" encoding="UTF-8" standalone="yes"?>
<Relationships xmlns="http://schemas.openxmlformats.org/package/2006/relationships"><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3DEE5-1D13-4034-9415-EAD0F5B8BB9F}" type="doc">
      <dgm:prSet loTypeId="urn:microsoft.com/office/officeart/2009/layout/CircleArrowProcess" loCatId="process" qsTypeId="urn:microsoft.com/office/officeart/2005/8/quickstyle/simple4" qsCatId="simple" csTypeId="urn:microsoft.com/office/officeart/2005/8/colors/colorful4" csCatId="colorful" phldr="1"/>
      <dgm:spPr/>
    </dgm:pt>
    <dgm:pt modelId="{3948D199-B3F3-4BBB-ACD9-6CE8C2A02922}">
      <dgm:prSet phldrT="[Texto]"/>
      <dgm:spPr/>
      <dgm:t>
        <a:bodyPr/>
        <a:lstStyle/>
        <a:p>
          <a:r>
            <a:rPr lang="es-ES" dirty="0"/>
            <a:t>Teoría Integradora  </a:t>
          </a:r>
        </a:p>
      </dgm:t>
    </dgm:pt>
    <dgm:pt modelId="{A00B45F1-0124-445E-AB73-B97BC6A232FA}" type="parTrans" cxnId="{A41FE08F-638A-43C5-84C4-476D44800EB0}">
      <dgm:prSet/>
      <dgm:spPr/>
      <dgm:t>
        <a:bodyPr/>
        <a:lstStyle/>
        <a:p>
          <a:endParaRPr lang="es-ES"/>
        </a:p>
      </dgm:t>
    </dgm:pt>
    <dgm:pt modelId="{F59DA5B6-70AB-4D76-BC48-D9D42CE57DAD}" type="sibTrans" cxnId="{A41FE08F-638A-43C5-84C4-476D44800EB0}">
      <dgm:prSet/>
      <dgm:spPr/>
      <dgm:t>
        <a:bodyPr/>
        <a:lstStyle/>
        <a:p>
          <a:endParaRPr lang="es-ES"/>
        </a:p>
      </dgm:t>
    </dgm:pt>
    <dgm:pt modelId="{AFB35883-4BCC-43D1-9D9E-D0B573509BFD}">
      <dgm:prSet phldrT="[Texto]"/>
      <dgm:spPr/>
      <dgm:t>
        <a:bodyPr/>
        <a:lstStyle/>
        <a:p>
          <a:r>
            <a:rPr lang="es-ES" dirty="0"/>
            <a:t>Teoría Ética</a:t>
          </a:r>
        </a:p>
      </dgm:t>
    </dgm:pt>
    <dgm:pt modelId="{0F621565-474B-428F-988A-A238B32E9068}" type="parTrans" cxnId="{74940F11-F39D-48ED-BEAD-08F4FE3FECEC}">
      <dgm:prSet/>
      <dgm:spPr/>
      <dgm:t>
        <a:bodyPr/>
        <a:lstStyle/>
        <a:p>
          <a:endParaRPr lang="es-ES"/>
        </a:p>
      </dgm:t>
    </dgm:pt>
    <dgm:pt modelId="{6086DB9E-D28B-460C-BC90-2E3AFB064E07}" type="sibTrans" cxnId="{74940F11-F39D-48ED-BEAD-08F4FE3FECEC}">
      <dgm:prSet/>
      <dgm:spPr/>
      <dgm:t>
        <a:bodyPr/>
        <a:lstStyle/>
        <a:p>
          <a:endParaRPr lang="es-ES"/>
        </a:p>
      </dgm:t>
    </dgm:pt>
    <dgm:pt modelId="{9FD516B0-42DD-41DE-9467-2F0990876663}">
      <dgm:prSet phldrT="[Texto]" custT="1"/>
      <dgm:spPr/>
      <dgm:t>
        <a:bodyPr/>
        <a:lstStyle/>
        <a:p>
          <a:r>
            <a:rPr lang="es-ES" sz="1600" dirty="0"/>
            <a:t>Enfoque de gestión de asuntos sociales </a:t>
          </a:r>
        </a:p>
      </dgm:t>
    </dgm:pt>
    <dgm:pt modelId="{3AD3F11A-0573-4FF2-848A-5797FA1A66DE}" type="parTrans" cxnId="{D7377E0D-278C-45F1-B464-869C4ACBF081}">
      <dgm:prSet/>
      <dgm:spPr/>
      <dgm:t>
        <a:bodyPr/>
        <a:lstStyle/>
        <a:p>
          <a:endParaRPr lang="es-ES"/>
        </a:p>
      </dgm:t>
    </dgm:pt>
    <dgm:pt modelId="{F6F515A1-657C-4960-ACF8-4A97F12447A0}" type="sibTrans" cxnId="{D7377E0D-278C-45F1-B464-869C4ACBF081}">
      <dgm:prSet/>
      <dgm:spPr/>
      <dgm:t>
        <a:bodyPr/>
        <a:lstStyle/>
        <a:p>
          <a:endParaRPr lang="es-ES"/>
        </a:p>
      </dgm:t>
    </dgm:pt>
    <dgm:pt modelId="{2FE1C2CD-D3CF-405A-B69C-64BDD5F779FE}">
      <dgm:prSet phldrT="[Texto]" custT="1"/>
      <dgm:spPr/>
      <dgm:t>
        <a:bodyPr/>
        <a:lstStyle/>
        <a:p>
          <a:r>
            <a:rPr lang="es-ES" sz="1600" dirty="0"/>
            <a:t>Enfoque de responsabilidad pública </a:t>
          </a:r>
        </a:p>
      </dgm:t>
    </dgm:pt>
    <dgm:pt modelId="{2C1F0C4C-36AF-4018-8958-EF7837560069}" type="parTrans" cxnId="{464A7577-B83E-42E7-A708-52F05C017C49}">
      <dgm:prSet/>
      <dgm:spPr/>
      <dgm:t>
        <a:bodyPr/>
        <a:lstStyle/>
        <a:p>
          <a:endParaRPr lang="es-ES"/>
        </a:p>
      </dgm:t>
    </dgm:pt>
    <dgm:pt modelId="{34E6283D-A883-4ED2-9047-65D4598CD494}" type="sibTrans" cxnId="{464A7577-B83E-42E7-A708-52F05C017C49}">
      <dgm:prSet/>
      <dgm:spPr/>
      <dgm:t>
        <a:bodyPr/>
        <a:lstStyle/>
        <a:p>
          <a:endParaRPr lang="es-ES"/>
        </a:p>
      </dgm:t>
    </dgm:pt>
    <dgm:pt modelId="{5B76703B-AF7D-4377-9737-97FF7F017D83}">
      <dgm:prSet phldrT="[Texto]" custT="1"/>
      <dgm:spPr/>
      <dgm:t>
        <a:bodyPr/>
        <a:lstStyle/>
        <a:p>
          <a:r>
            <a:rPr lang="es-ES" sz="1600" dirty="0"/>
            <a:t>Enfoque de gestión de los stakeholders </a:t>
          </a:r>
        </a:p>
      </dgm:t>
    </dgm:pt>
    <dgm:pt modelId="{77CD7649-A52E-4EFC-91F9-6E1686C2614E}" type="parTrans" cxnId="{84235A4D-1348-4FFB-ACD2-2A3BD04A3FE2}">
      <dgm:prSet/>
      <dgm:spPr/>
      <dgm:t>
        <a:bodyPr/>
        <a:lstStyle/>
        <a:p>
          <a:endParaRPr lang="es-ES"/>
        </a:p>
      </dgm:t>
    </dgm:pt>
    <dgm:pt modelId="{3729237E-EC10-4AD3-B08B-171ED8A0BC48}" type="sibTrans" cxnId="{84235A4D-1348-4FFB-ACD2-2A3BD04A3FE2}">
      <dgm:prSet/>
      <dgm:spPr/>
      <dgm:t>
        <a:bodyPr/>
        <a:lstStyle/>
        <a:p>
          <a:endParaRPr lang="es-ES"/>
        </a:p>
      </dgm:t>
    </dgm:pt>
    <dgm:pt modelId="{1C4774DA-A227-48D2-8F8A-687F98041798}">
      <dgm:prSet phldrT="[Texto]" custT="1"/>
      <dgm:spPr/>
      <dgm:t>
        <a:bodyPr/>
        <a:lstStyle/>
        <a:p>
          <a:r>
            <a:rPr lang="es-ES" sz="1600" dirty="0"/>
            <a:t>Enfoque del desempeño social corporativo</a:t>
          </a:r>
        </a:p>
      </dgm:t>
    </dgm:pt>
    <dgm:pt modelId="{A496F66B-65DD-4067-A298-5AF5CA8FB01A}" type="parTrans" cxnId="{96EC6A68-9C38-4331-81F9-8EAE8012ABE9}">
      <dgm:prSet/>
      <dgm:spPr/>
      <dgm:t>
        <a:bodyPr/>
        <a:lstStyle/>
        <a:p>
          <a:endParaRPr lang="es-ES"/>
        </a:p>
      </dgm:t>
    </dgm:pt>
    <dgm:pt modelId="{0E6DDA45-3411-4769-988F-DBD1E2AE1221}" type="sibTrans" cxnId="{96EC6A68-9C38-4331-81F9-8EAE8012ABE9}">
      <dgm:prSet/>
      <dgm:spPr/>
      <dgm:t>
        <a:bodyPr/>
        <a:lstStyle/>
        <a:p>
          <a:endParaRPr lang="es-ES"/>
        </a:p>
      </dgm:t>
    </dgm:pt>
    <dgm:pt modelId="{B1BCEB75-1FA0-447C-94EE-2846354A5FE6}">
      <dgm:prSet phldrT="[Texto]"/>
      <dgm:spPr/>
      <dgm:t>
        <a:bodyPr/>
        <a:lstStyle/>
        <a:p>
          <a:r>
            <a:rPr lang="es-ES" dirty="0"/>
            <a:t>Enfoque normativo de grupos involucrados</a:t>
          </a:r>
        </a:p>
      </dgm:t>
    </dgm:pt>
    <dgm:pt modelId="{BC409927-5F74-4A6D-9E29-B15115204DCB}" type="parTrans" cxnId="{6CAC25BD-6CD1-41C7-92E5-B1BD67A24753}">
      <dgm:prSet/>
      <dgm:spPr/>
      <dgm:t>
        <a:bodyPr/>
        <a:lstStyle/>
        <a:p>
          <a:endParaRPr lang="es-ES"/>
        </a:p>
      </dgm:t>
    </dgm:pt>
    <dgm:pt modelId="{A6DEEC32-6193-49FD-AEE7-47CDC5872567}" type="sibTrans" cxnId="{6CAC25BD-6CD1-41C7-92E5-B1BD67A24753}">
      <dgm:prSet/>
      <dgm:spPr/>
      <dgm:t>
        <a:bodyPr/>
        <a:lstStyle/>
        <a:p>
          <a:endParaRPr lang="es-ES"/>
        </a:p>
      </dgm:t>
    </dgm:pt>
    <dgm:pt modelId="{A325681A-CCBA-4B2A-8D41-C91A04E35302}">
      <dgm:prSet phldrT="[Texto]"/>
      <dgm:spPr/>
      <dgm:t>
        <a:bodyPr/>
        <a:lstStyle/>
        <a:p>
          <a:r>
            <a:rPr lang="es-ES" dirty="0"/>
            <a:t>Enfoque de los derechos universales </a:t>
          </a:r>
        </a:p>
      </dgm:t>
    </dgm:pt>
    <dgm:pt modelId="{46E3DE6C-6531-4ED5-98B1-9398C4D354F1}" type="parTrans" cxnId="{00757F31-B7B3-4B2E-90B4-0EE397AC9CD7}">
      <dgm:prSet/>
      <dgm:spPr/>
      <dgm:t>
        <a:bodyPr/>
        <a:lstStyle/>
        <a:p>
          <a:endParaRPr lang="es-ES"/>
        </a:p>
      </dgm:t>
    </dgm:pt>
    <dgm:pt modelId="{AECC9E09-6929-49A5-98E6-9849D0D7CF55}" type="sibTrans" cxnId="{00757F31-B7B3-4B2E-90B4-0EE397AC9CD7}">
      <dgm:prSet/>
      <dgm:spPr/>
      <dgm:t>
        <a:bodyPr/>
        <a:lstStyle/>
        <a:p>
          <a:endParaRPr lang="es-ES"/>
        </a:p>
      </dgm:t>
    </dgm:pt>
    <dgm:pt modelId="{59ED9B0D-FEE6-4CFB-A7B9-C4A19B774F90}">
      <dgm:prSet phldrT="[Texto]"/>
      <dgm:spPr/>
      <dgm:t>
        <a:bodyPr/>
        <a:lstStyle/>
        <a:p>
          <a:r>
            <a:rPr lang="es-ES" dirty="0"/>
            <a:t>Enfoque del desarrollo sostenible</a:t>
          </a:r>
        </a:p>
      </dgm:t>
    </dgm:pt>
    <dgm:pt modelId="{0804372E-69FE-42D6-8B73-35131577D3AA}" type="parTrans" cxnId="{A8C6D003-C616-4BF8-B382-96866A3A4063}">
      <dgm:prSet/>
      <dgm:spPr/>
      <dgm:t>
        <a:bodyPr/>
        <a:lstStyle/>
        <a:p>
          <a:endParaRPr lang="es-ES"/>
        </a:p>
      </dgm:t>
    </dgm:pt>
    <dgm:pt modelId="{D7DB34CD-C9A6-4267-868C-5B5282A2A05C}" type="sibTrans" cxnId="{A8C6D003-C616-4BF8-B382-96866A3A4063}">
      <dgm:prSet/>
      <dgm:spPr/>
      <dgm:t>
        <a:bodyPr/>
        <a:lstStyle/>
        <a:p>
          <a:endParaRPr lang="es-ES"/>
        </a:p>
      </dgm:t>
    </dgm:pt>
    <dgm:pt modelId="{6D5B9034-3E2B-4106-9DB9-A5816501A02F}">
      <dgm:prSet phldrT="[Texto]"/>
      <dgm:spPr/>
      <dgm:t>
        <a:bodyPr/>
        <a:lstStyle/>
        <a:p>
          <a:r>
            <a:rPr lang="es-ES" dirty="0"/>
            <a:t>Enfoque del bien común</a:t>
          </a:r>
        </a:p>
      </dgm:t>
    </dgm:pt>
    <dgm:pt modelId="{FEC418E4-B6B0-453E-9992-DA1A5DE8B018}" type="parTrans" cxnId="{24113CBB-F65A-4F1F-BD64-BB29C4E44BBA}">
      <dgm:prSet/>
      <dgm:spPr/>
      <dgm:t>
        <a:bodyPr/>
        <a:lstStyle/>
        <a:p>
          <a:endParaRPr lang="es-ES"/>
        </a:p>
      </dgm:t>
    </dgm:pt>
    <dgm:pt modelId="{6F9D13F7-A80F-4FF5-82F2-58454CF78998}" type="sibTrans" cxnId="{24113CBB-F65A-4F1F-BD64-BB29C4E44BBA}">
      <dgm:prSet/>
      <dgm:spPr/>
      <dgm:t>
        <a:bodyPr/>
        <a:lstStyle/>
        <a:p>
          <a:endParaRPr lang="es-ES"/>
        </a:p>
      </dgm:t>
    </dgm:pt>
    <dgm:pt modelId="{A08AF904-CB39-4366-8DD5-3AC32579B459}" type="pres">
      <dgm:prSet presAssocID="{5933DEE5-1D13-4034-9415-EAD0F5B8BB9F}" presName="Name0" presStyleCnt="0">
        <dgm:presLayoutVars>
          <dgm:chMax val="7"/>
          <dgm:chPref val="7"/>
          <dgm:dir/>
          <dgm:animLvl val="lvl"/>
        </dgm:presLayoutVars>
      </dgm:prSet>
      <dgm:spPr/>
    </dgm:pt>
    <dgm:pt modelId="{C7CB3DAB-34EF-4E37-9277-5935C8514503}" type="pres">
      <dgm:prSet presAssocID="{3948D199-B3F3-4BBB-ACD9-6CE8C2A02922}" presName="Accent1" presStyleCnt="0"/>
      <dgm:spPr/>
    </dgm:pt>
    <dgm:pt modelId="{82D4E1B7-92A3-437A-8F41-2AC8363939AA}" type="pres">
      <dgm:prSet presAssocID="{3948D199-B3F3-4BBB-ACD9-6CE8C2A02922}" presName="Accent" presStyleLbl="node1" presStyleIdx="0" presStyleCnt="2"/>
      <dgm:spPr/>
    </dgm:pt>
    <dgm:pt modelId="{9B4DFAF1-92A5-4F34-8FE7-4FA856CF4B68}" type="pres">
      <dgm:prSet presAssocID="{3948D199-B3F3-4BBB-ACD9-6CE8C2A02922}" presName="Child1" presStyleLbl="revTx" presStyleIdx="0" presStyleCnt="4" custScaleX="195259" custScaleY="121304" custLinFactNeighborX="43103" custLinFactNeighborY="385">
        <dgm:presLayoutVars>
          <dgm:chMax val="0"/>
          <dgm:chPref val="0"/>
          <dgm:bulletEnabled val="1"/>
        </dgm:presLayoutVars>
      </dgm:prSet>
      <dgm:spPr/>
      <dgm:t>
        <a:bodyPr/>
        <a:lstStyle/>
        <a:p>
          <a:endParaRPr lang="es-EC"/>
        </a:p>
      </dgm:t>
    </dgm:pt>
    <dgm:pt modelId="{CE4E7F88-0A2C-4F72-ABDB-0B6BF7D94E71}" type="pres">
      <dgm:prSet presAssocID="{3948D199-B3F3-4BBB-ACD9-6CE8C2A02922}" presName="Parent1" presStyleLbl="revTx" presStyleIdx="1" presStyleCnt="4">
        <dgm:presLayoutVars>
          <dgm:chMax val="1"/>
          <dgm:chPref val="1"/>
          <dgm:bulletEnabled val="1"/>
        </dgm:presLayoutVars>
      </dgm:prSet>
      <dgm:spPr/>
      <dgm:t>
        <a:bodyPr/>
        <a:lstStyle/>
        <a:p>
          <a:endParaRPr lang="es-EC"/>
        </a:p>
      </dgm:t>
    </dgm:pt>
    <dgm:pt modelId="{7BA5BB5C-3481-4067-900F-0C2438DB5E1F}" type="pres">
      <dgm:prSet presAssocID="{AFB35883-4BCC-43D1-9D9E-D0B573509BFD}" presName="Accent2" presStyleCnt="0"/>
      <dgm:spPr/>
    </dgm:pt>
    <dgm:pt modelId="{DC68082F-1431-4B50-A471-552825BFD760}" type="pres">
      <dgm:prSet presAssocID="{AFB35883-4BCC-43D1-9D9E-D0B573509BFD}" presName="Accent" presStyleLbl="node1" presStyleIdx="1" presStyleCnt="2"/>
      <dgm:spPr/>
    </dgm:pt>
    <dgm:pt modelId="{75C8649C-345A-4A29-8320-19905EE4C0D9}" type="pres">
      <dgm:prSet presAssocID="{AFB35883-4BCC-43D1-9D9E-D0B573509BFD}" presName="Child2" presStyleLbl="revTx" presStyleIdx="2" presStyleCnt="4" custScaleX="206450" custScaleY="96797" custLinFactNeighborX="41858" custLinFactNeighborY="46382">
        <dgm:presLayoutVars>
          <dgm:chMax val="0"/>
          <dgm:chPref val="0"/>
          <dgm:bulletEnabled val="1"/>
        </dgm:presLayoutVars>
      </dgm:prSet>
      <dgm:spPr/>
      <dgm:t>
        <a:bodyPr/>
        <a:lstStyle/>
        <a:p>
          <a:endParaRPr lang="es-EC"/>
        </a:p>
      </dgm:t>
    </dgm:pt>
    <dgm:pt modelId="{27249712-4BB9-4712-8B5A-AD71CD2088AA}" type="pres">
      <dgm:prSet presAssocID="{AFB35883-4BCC-43D1-9D9E-D0B573509BFD}" presName="Parent2" presStyleLbl="revTx" presStyleIdx="3" presStyleCnt="4">
        <dgm:presLayoutVars>
          <dgm:chMax val="1"/>
          <dgm:chPref val="1"/>
          <dgm:bulletEnabled val="1"/>
        </dgm:presLayoutVars>
      </dgm:prSet>
      <dgm:spPr/>
      <dgm:t>
        <a:bodyPr/>
        <a:lstStyle/>
        <a:p>
          <a:endParaRPr lang="es-EC"/>
        </a:p>
      </dgm:t>
    </dgm:pt>
  </dgm:ptLst>
  <dgm:cxnLst>
    <dgm:cxn modelId="{54193750-AB00-4B01-8BE2-1B1D06EEE38C}" type="presOf" srcId="{5933DEE5-1D13-4034-9415-EAD0F5B8BB9F}" destId="{A08AF904-CB39-4366-8DD5-3AC32579B459}" srcOrd="0" destOrd="0" presId="urn:microsoft.com/office/officeart/2009/layout/CircleArrowProcess"/>
    <dgm:cxn modelId="{D1CCEE84-4BA8-4151-8927-4D6644B08C59}" type="presOf" srcId="{6D5B9034-3E2B-4106-9DB9-A5816501A02F}" destId="{75C8649C-345A-4A29-8320-19905EE4C0D9}" srcOrd="0" destOrd="3" presId="urn:microsoft.com/office/officeart/2009/layout/CircleArrowProcess"/>
    <dgm:cxn modelId="{00757F31-B7B3-4B2E-90B4-0EE397AC9CD7}" srcId="{AFB35883-4BCC-43D1-9D9E-D0B573509BFD}" destId="{A325681A-CCBA-4B2A-8D41-C91A04E35302}" srcOrd="1" destOrd="0" parTransId="{46E3DE6C-6531-4ED5-98B1-9398C4D354F1}" sibTransId="{AECC9E09-6929-49A5-98E6-9849D0D7CF55}"/>
    <dgm:cxn modelId="{464A7577-B83E-42E7-A708-52F05C017C49}" srcId="{3948D199-B3F3-4BBB-ACD9-6CE8C2A02922}" destId="{2FE1C2CD-D3CF-405A-B69C-64BDD5F779FE}" srcOrd="1" destOrd="0" parTransId="{2C1F0C4C-36AF-4018-8958-EF7837560069}" sibTransId="{34E6283D-A883-4ED2-9047-65D4598CD494}"/>
    <dgm:cxn modelId="{A41FE08F-638A-43C5-84C4-476D44800EB0}" srcId="{5933DEE5-1D13-4034-9415-EAD0F5B8BB9F}" destId="{3948D199-B3F3-4BBB-ACD9-6CE8C2A02922}" srcOrd="0" destOrd="0" parTransId="{A00B45F1-0124-445E-AB73-B97BC6A232FA}" sibTransId="{F59DA5B6-70AB-4D76-BC48-D9D42CE57DAD}"/>
    <dgm:cxn modelId="{BA0CD0EA-B1EE-4564-B8C2-2B6B8AA7E977}" type="presOf" srcId="{59ED9B0D-FEE6-4CFB-A7B9-C4A19B774F90}" destId="{75C8649C-345A-4A29-8320-19905EE4C0D9}" srcOrd="0" destOrd="2" presId="urn:microsoft.com/office/officeart/2009/layout/CircleArrowProcess"/>
    <dgm:cxn modelId="{8A2088E4-E03E-4A5E-8277-98D2B84F915E}" type="presOf" srcId="{1C4774DA-A227-48D2-8F8A-687F98041798}" destId="{9B4DFAF1-92A5-4F34-8FE7-4FA856CF4B68}" srcOrd="0" destOrd="3" presId="urn:microsoft.com/office/officeart/2009/layout/CircleArrowProcess"/>
    <dgm:cxn modelId="{84235A4D-1348-4FFB-ACD2-2A3BD04A3FE2}" srcId="{3948D199-B3F3-4BBB-ACD9-6CE8C2A02922}" destId="{5B76703B-AF7D-4377-9737-97FF7F017D83}" srcOrd="2" destOrd="0" parTransId="{77CD7649-A52E-4EFC-91F9-6E1686C2614E}" sibTransId="{3729237E-EC10-4AD3-B08B-171ED8A0BC48}"/>
    <dgm:cxn modelId="{C30360A7-C82D-43A1-AC21-EB1CECB563C5}" type="presOf" srcId="{A325681A-CCBA-4B2A-8D41-C91A04E35302}" destId="{75C8649C-345A-4A29-8320-19905EE4C0D9}" srcOrd="0" destOrd="1" presId="urn:microsoft.com/office/officeart/2009/layout/CircleArrowProcess"/>
    <dgm:cxn modelId="{A894720A-7151-42CF-AB71-497FC445831E}" type="presOf" srcId="{5B76703B-AF7D-4377-9737-97FF7F017D83}" destId="{9B4DFAF1-92A5-4F34-8FE7-4FA856CF4B68}" srcOrd="0" destOrd="2" presId="urn:microsoft.com/office/officeart/2009/layout/CircleArrowProcess"/>
    <dgm:cxn modelId="{24113CBB-F65A-4F1F-BD64-BB29C4E44BBA}" srcId="{AFB35883-4BCC-43D1-9D9E-D0B573509BFD}" destId="{6D5B9034-3E2B-4106-9DB9-A5816501A02F}" srcOrd="3" destOrd="0" parTransId="{FEC418E4-B6B0-453E-9992-DA1A5DE8B018}" sibTransId="{6F9D13F7-A80F-4FF5-82F2-58454CF78998}"/>
    <dgm:cxn modelId="{805CC11F-0E81-4A72-9BD9-18C8CEC68F9D}" type="presOf" srcId="{AFB35883-4BCC-43D1-9D9E-D0B573509BFD}" destId="{27249712-4BB9-4712-8B5A-AD71CD2088AA}" srcOrd="0" destOrd="0" presId="urn:microsoft.com/office/officeart/2009/layout/CircleArrowProcess"/>
    <dgm:cxn modelId="{7CD74D32-B111-477F-AA1C-CE4193BD33F5}" type="presOf" srcId="{B1BCEB75-1FA0-447C-94EE-2846354A5FE6}" destId="{75C8649C-345A-4A29-8320-19905EE4C0D9}" srcOrd="0" destOrd="0" presId="urn:microsoft.com/office/officeart/2009/layout/CircleArrowProcess"/>
    <dgm:cxn modelId="{96EC6A68-9C38-4331-81F9-8EAE8012ABE9}" srcId="{3948D199-B3F3-4BBB-ACD9-6CE8C2A02922}" destId="{1C4774DA-A227-48D2-8F8A-687F98041798}" srcOrd="3" destOrd="0" parTransId="{A496F66B-65DD-4067-A298-5AF5CA8FB01A}" sibTransId="{0E6DDA45-3411-4769-988F-DBD1E2AE1221}"/>
    <dgm:cxn modelId="{D7377E0D-278C-45F1-B464-869C4ACBF081}" srcId="{3948D199-B3F3-4BBB-ACD9-6CE8C2A02922}" destId="{9FD516B0-42DD-41DE-9467-2F0990876663}" srcOrd="0" destOrd="0" parTransId="{3AD3F11A-0573-4FF2-848A-5797FA1A66DE}" sibTransId="{F6F515A1-657C-4960-ACF8-4A97F12447A0}"/>
    <dgm:cxn modelId="{A8C6D003-C616-4BF8-B382-96866A3A4063}" srcId="{AFB35883-4BCC-43D1-9D9E-D0B573509BFD}" destId="{59ED9B0D-FEE6-4CFB-A7B9-C4A19B774F90}" srcOrd="2" destOrd="0" parTransId="{0804372E-69FE-42D6-8B73-35131577D3AA}" sibTransId="{D7DB34CD-C9A6-4267-868C-5B5282A2A05C}"/>
    <dgm:cxn modelId="{6CAC25BD-6CD1-41C7-92E5-B1BD67A24753}" srcId="{AFB35883-4BCC-43D1-9D9E-D0B573509BFD}" destId="{B1BCEB75-1FA0-447C-94EE-2846354A5FE6}" srcOrd="0" destOrd="0" parTransId="{BC409927-5F74-4A6D-9E29-B15115204DCB}" sibTransId="{A6DEEC32-6193-49FD-AEE7-47CDC5872567}"/>
    <dgm:cxn modelId="{C26E1C54-A71B-4FF0-9F0B-3C9671DFB0DC}" type="presOf" srcId="{2FE1C2CD-D3CF-405A-B69C-64BDD5F779FE}" destId="{9B4DFAF1-92A5-4F34-8FE7-4FA856CF4B68}" srcOrd="0" destOrd="1" presId="urn:microsoft.com/office/officeart/2009/layout/CircleArrowProcess"/>
    <dgm:cxn modelId="{25B3425B-EB90-4782-B772-911ECCBC6529}" type="presOf" srcId="{3948D199-B3F3-4BBB-ACD9-6CE8C2A02922}" destId="{CE4E7F88-0A2C-4F72-ABDB-0B6BF7D94E71}" srcOrd="0" destOrd="0" presId="urn:microsoft.com/office/officeart/2009/layout/CircleArrowProcess"/>
    <dgm:cxn modelId="{74940F11-F39D-48ED-BEAD-08F4FE3FECEC}" srcId="{5933DEE5-1D13-4034-9415-EAD0F5B8BB9F}" destId="{AFB35883-4BCC-43D1-9D9E-D0B573509BFD}" srcOrd="1" destOrd="0" parTransId="{0F621565-474B-428F-988A-A238B32E9068}" sibTransId="{6086DB9E-D28B-460C-BC90-2E3AFB064E07}"/>
    <dgm:cxn modelId="{E54E4FAA-91D1-43E7-8466-2B8138EDD469}" type="presOf" srcId="{9FD516B0-42DD-41DE-9467-2F0990876663}" destId="{9B4DFAF1-92A5-4F34-8FE7-4FA856CF4B68}" srcOrd="0" destOrd="0" presId="urn:microsoft.com/office/officeart/2009/layout/CircleArrowProcess"/>
    <dgm:cxn modelId="{C957B880-C2E2-4A7C-8489-48205933FB1D}" type="presParOf" srcId="{A08AF904-CB39-4366-8DD5-3AC32579B459}" destId="{C7CB3DAB-34EF-4E37-9277-5935C8514503}" srcOrd="0" destOrd="0" presId="urn:microsoft.com/office/officeart/2009/layout/CircleArrowProcess"/>
    <dgm:cxn modelId="{AB72A4DC-36D3-413D-AE62-BE4565E6227E}" type="presParOf" srcId="{C7CB3DAB-34EF-4E37-9277-5935C8514503}" destId="{82D4E1B7-92A3-437A-8F41-2AC8363939AA}" srcOrd="0" destOrd="0" presId="urn:microsoft.com/office/officeart/2009/layout/CircleArrowProcess"/>
    <dgm:cxn modelId="{1800421E-EFFD-4DD7-A824-3E64CE688D62}" type="presParOf" srcId="{A08AF904-CB39-4366-8DD5-3AC32579B459}" destId="{9B4DFAF1-92A5-4F34-8FE7-4FA856CF4B68}" srcOrd="1" destOrd="0" presId="urn:microsoft.com/office/officeart/2009/layout/CircleArrowProcess"/>
    <dgm:cxn modelId="{66FAFBFF-E28D-4799-BD88-32F1CD25970E}" type="presParOf" srcId="{A08AF904-CB39-4366-8DD5-3AC32579B459}" destId="{CE4E7F88-0A2C-4F72-ABDB-0B6BF7D94E71}" srcOrd="2" destOrd="0" presId="urn:microsoft.com/office/officeart/2009/layout/CircleArrowProcess"/>
    <dgm:cxn modelId="{4C18FCDF-A2D8-419B-B267-75D87893429D}" type="presParOf" srcId="{A08AF904-CB39-4366-8DD5-3AC32579B459}" destId="{7BA5BB5C-3481-4067-900F-0C2438DB5E1F}" srcOrd="3" destOrd="0" presId="urn:microsoft.com/office/officeart/2009/layout/CircleArrowProcess"/>
    <dgm:cxn modelId="{6839EE74-D21B-4AB6-AA87-93F5ED18E001}" type="presParOf" srcId="{7BA5BB5C-3481-4067-900F-0C2438DB5E1F}" destId="{DC68082F-1431-4B50-A471-552825BFD760}" srcOrd="0" destOrd="0" presId="urn:microsoft.com/office/officeart/2009/layout/CircleArrowProcess"/>
    <dgm:cxn modelId="{4708917F-8665-4671-9DDF-D67EB4D685F3}" type="presParOf" srcId="{A08AF904-CB39-4366-8DD5-3AC32579B459}" destId="{75C8649C-345A-4A29-8320-19905EE4C0D9}" srcOrd="4" destOrd="0" presId="urn:microsoft.com/office/officeart/2009/layout/CircleArrowProcess"/>
    <dgm:cxn modelId="{CA73ADD9-1DA6-43E8-8207-ED7D216DE7E6}" type="presParOf" srcId="{A08AF904-CB39-4366-8DD5-3AC32579B459}" destId="{27249712-4BB9-4712-8B5A-AD71CD2088AA}"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D598F0-01C9-4669-AC0F-AA3EBBE69269}" type="doc">
      <dgm:prSet loTypeId="urn:microsoft.com/office/officeart/2005/8/layout/vList5" loCatId="list" qsTypeId="urn:microsoft.com/office/officeart/2005/8/quickstyle/simple1" qsCatId="simple" csTypeId="urn:microsoft.com/office/officeart/2005/8/colors/accent1_1" csCatId="accent1" phldr="1"/>
      <dgm:spPr/>
    </dgm:pt>
    <dgm:pt modelId="{300BF69B-3841-4E5F-9274-0EEE62D53AFF}">
      <dgm:prSet phldrT="[Texto]" custT="1"/>
      <dgm:spPr/>
      <dgm:t>
        <a:bodyPr/>
        <a:lstStyle/>
        <a:p>
          <a:r>
            <a:rPr lang="es-419" sz="1300" dirty="0"/>
            <a:t>Tomar en cuenta la opinión de la comunidad </a:t>
          </a:r>
          <a:endParaRPr lang="es-EC" sz="1300" dirty="0"/>
        </a:p>
      </dgm:t>
    </dgm:pt>
    <dgm:pt modelId="{0B695F52-AF3F-4533-A438-919DCA789074}" type="parTrans" cxnId="{C9571EF9-207E-480E-917B-68B5EFB612D7}">
      <dgm:prSet/>
      <dgm:spPr/>
      <dgm:t>
        <a:bodyPr/>
        <a:lstStyle/>
        <a:p>
          <a:endParaRPr lang="es-EC" sz="1300"/>
        </a:p>
      </dgm:t>
    </dgm:pt>
    <dgm:pt modelId="{03BDC6BC-85B8-4083-868E-5AF8A2B66289}" type="sibTrans" cxnId="{C9571EF9-207E-480E-917B-68B5EFB612D7}">
      <dgm:prSet/>
      <dgm:spPr/>
      <dgm:t>
        <a:bodyPr/>
        <a:lstStyle/>
        <a:p>
          <a:endParaRPr lang="es-EC" sz="1300"/>
        </a:p>
      </dgm:t>
    </dgm:pt>
    <dgm:pt modelId="{CB07435A-F6D7-40FB-AE1E-5FD83B0B2F49}">
      <dgm:prSet phldrT="[Texto]" custT="1"/>
      <dgm:spPr/>
      <dgm:t>
        <a:bodyPr/>
        <a:lstStyle/>
        <a:p>
          <a:r>
            <a:rPr lang="es-419" sz="1300" dirty="0"/>
            <a:t>Realizar programas de salud a favor de los pobladores </a:t>
          </a:r>
          <a:endParaRPr lang="es-EC" sz="1300" dirty="0"/>
        </a:p>
      </dgm:t>
    </dgm:pt>
    <dgm:pt modelId="{DFF8BD3E-44BC-49F8-ACE6-3E6CA8251980}" type="parTrans" cxnId="{9A7F2CE6-442E-456F-A638-830AEDFC6502}">
      <dgm:prSet/>
      <dgm:spPr/>
      <dgm:t>
        <a:bodyPr/>
        <a:lstStyle/>
        <a:p>
          <a:endParaRPr lang="es-EC" sz="1300"/>
        </a:p>
      </dgm:t>
    </dgm:pt>
    <dgm:pt modelId="{6E1016D3-1058-4ABA-9CF5-B8EAA5883C7F}" type="sibTrans" cxnId="{9A7F2CE6-442E-456F-A638-830AEDFC6502}">
      <dgm:prSet/>
      <dgm:spPr/>
      <dgm:t>
        <a:bodyPr/>
        <a:lstStyle/>
        <a:p>
          <a:endParaRPr lang="es-EC" sz="1300"/>
        </a:p>
      </dgm:t>
    </dgm:pt>
    <dgm:pt modelId="{88B5BD17-626F-4119-9CC5-98C72D05DD2F}">
      <dgm:prSet phldrT="[Texto]" custT="1"/>
      <dgm:spPr/>
      <dgm:t>
        <a:bodyPr/>
        <a:lstStyle/>
        <a:p>
          <a:r>
            <a:rPr lang="es-419" sz="1300" dirty="0"/>
            <a:t>Evaluar la satisfacción de la comunidad por el trato recibido.</a:t>
          </a:r>
          <a:endParaRPr lang="es-EC" sz="1300" dirty="0"/>
        </a:p>
      </dgm:t>
    </dgm:pt>
    <dgm:pt modelId="{4F24AC4F-0506-4CB2-90CE-BF4D09E55FD5}" type="parTrans" cxnId="{A0AB6E2E-0BAB-4AB3-AF4E-DBE3036026AF}">
      <dgm:prSet/>
      <dgm:spPr/>
      <dgm:t>
        <a:bodyPr/>
        <a:lstStyle/>
        <a:p>
          <a:endParaRPr lang="es-EC" sz="1300"/>
        </a:p>
      </dgm:t>
    </dgm:pt>
    <dgm:pt modelId="{142F8AD7-1F37-4B24-B429-4D8FFE108102}" type="sibTrans" cxnId="{A0AB6E2E-0BAB-4AB3-AF4E-DBE3036026AF}">
      <dgm:prSet/>
      <dgm:spPr/>
      <dgm:t>
        <a:bodyPr/>
        <a:lstStyle/>
        <a:p>
          <a:endParaRPr lang="es-EC" sz="1300"/>
        </a:p>
      </dgm:t>
    </dgm:pt>
    <dgm:pt modelId="{6B610D80-A2A5-4874-8D74-594F12D4D9C1}">
      <dgm:prSet phldrT="[Texto]" custT="1"/>
      <dgm:spPr/>
      <dgm:t>
        <a:bodyPr/>
        <a:lstStyle/>
        <a:p>
          <a:r>
            <a:rPr lang="es-419" sz="1300" dirty="0"/>
            <a:t>Se complementa con el Factor 4, 8, 9, 10 y 11</a:t>
          </a:r>
          <a:endParaRPr lang="es-EC" sz="1300" dirty="0"/>
        </a:p>
      </dgm:t>
    </dgm:pt>
    <dgm:pt modelId="{E3368512-5106-463E-844C-33898F284417}" type="parTrans" cxnId="{728CA834-D2AC-4669-AEC5-3D0B7951EEE4}">
      <dgm:prSet/>
      <dgm:spPr/>
      <dgm:t>
        <a:bodyPr/>
        <a:lstStyle/>
        <a:p>
          <a:endParaRPr lang="es-EC" sz="1300"/>
        </a:p>
      </dgm:t>
    </dgm:pt>
    <dgm:pt modelId="{D97990A1-D257-4CD4-A7A2-87A7B7E4B12C}" type="sibTrans" cxnId="{728CA834-D2AC-4669-AEC5-3D0B7951EEE4}">
      <dgm:prSet/>
      <dgm:spPr/>
      <dgm:t>
        <a:bodyPr/>
        <a:lstStyle/>
        <a:p>
          <a:endParaRPr lang="es-EC" sz="1300"/>
        </a:p>
      </dgm:t>
    </dgm:pt>
    <dgm:pt modelId="{241C69EF-7730-4656-8B69-A59ACCD18221}" type="pres">
      <dgm:prSet presAssocID="{56D598F0-01C9-4669-AC0F-AA3EBBE69269}" presName="Name0" presStyleCnt="0">
        <dgm:presLayoutVars>
          <dgm:dir/>
          <dgm:animLvl val="lvl"/>
          <dgm:resizeHandles val="exact"/>
        </dgm:presLayoutVars>
      </dgm:prSet>
      <dgm:spPr/>
    </dgm:pt>
    <dgm:pt modelId="{5E3975E6-0C78-422C-A82C-544BBD449900}" type="pres">
      <dgm:prSet presAssocID="{300BF69B-3841-4E5F-9274-0EEE62D53AFF}" presName="linNode" presStyleCnt="0"/>
      <dgm:spPr/>
    </dgm:pt>
    <dgm:pt modelId="{3B1C11A2-6E83-4732-A908-ED3D20C77FD5}" type="pres">
      <dgm:prSet presAssocID="{300BF69B-3841-4E5F-9274-0EEE62D53AFF}" presName="parentText" presStyleLbl="node1" presStyleIdx="0" presStyleCnt="4">
        <dgm:presLayoutVars>
          <dgm:chMax val="1"/>
          <dgm:bulletEnabled val="1"/>
        </dgm:presLayoutVars>
      </dgm:prSet>
      <dgm:spPr/>
      <dgm:t>
        <a:bodyPr/>
        <a:lstStyle/>
        <a:p>
          <a:endParaRPr lang="es-EC"/>
        </a:p>
      </dgm:t>
    </dgm:pt>
    <dgm:pt modelId="{10A1B792-6B28-4B35-8416-A16990C8203E}" type="pres">
      <dgm:prSet presAssocID="{03BDC6BC-85B8-4083-868E-5AF8A2B66289}" presName="sp" presStyleCnt="0"/>
      <dgm:spPr/>
    </dgm:pt>
    <dgm:pt modelId="{21FD05EB-9BDC-4E1E-9486-E035765EDA4A}" type="pres">
      <dgm:prSet presAssocID="{CB07435A-F6D7-40FB-AE1E-5FD83B0B2F49}" presName="linNode" presStyleCnt="0"/>
      <dgm:spPr/>
    </dgm:pt>
    <dgm:pt modelId="{0B3337A0-C56B-4510-A668-57BCD77C5B3A}" type="pres">
      <dgm:prSet presAssocID="{CB07435A-F6D7-40FB-AE1E-5FD83B0B2F49}" presName="parentText" presStyleLbl="node1" presStyleIdx="1" presStyleCnt="4">
        <dgm:presLayoutVars>
          <dgm:chMax val="1"/>
          <dgm:bulletEnabled val="1"/>
        </dgm:presLayoutVars>
      </dgm:prSet>
      <dgm:spPr/>
      <dgm:t>
        <a:bodyPr/>
        <a:lstStyle/>
        <a:p>
          <a:endParaRPr lang="es-EC"/>
        </a:p>
      </dgm:t>
    </dgm:pt>
    <dgm:pt modelId="{1D6D767E-90C1-44B4-A8AA-4CF2C7DD6506}" type="pres">
      <dgm:prSet presAssocID="{6E1016D3-1058-4ABA-9CF5-B8EAA5883C7F}" presName="sp" presStyleCnt="0"/>
      <dgm:spPr/>
    </dgm:pt>
    <dgm:pt modelId="{82D23D08-8D49-4820-AF11-59EA10D483B3}" type="pres">
      <dgm:prSet presAssocID="{88B5BD17-626F-4119-9CC5-98C72D05DD2F}" presName="linNode" presStyleCnt="0"/>
      <dgm:spPr/>
    </dgm:pt>
    <dgm:pt modelId="{4709EB8A-8CD6-4B95-915E-FC16C0CA7814}" type="pres">
      <dgm:prSet presAssocID="{88B5BD17-626F-4119-9CC5-98C72D05DD2F}" presName="parentText" presStyleLbl="node1" presStyleIdx="2" presStyleCnt="4">
        <dgm:presLayoutVars>
          <dgm:chMax val="1"/>
          <dgm:bulletEnabled val="1"/>
        </dgm:presLayoutVars>
      </dgm:prSet>
      <dgm:spPr/>
      <dgm:t>
        <a:bodyPr/>
        <a:lstStyle/>
        <a:p>
          <a:endParaRPr lang="es-EC"/>
        </a:p>
      </dgm:t>
    </dgm:pt>
    <dgm:pt modelId="{95F5476E-849A-4FEB-88A5-61C8BBB7161C}" type="pres">
      <dgm:prSet presAssocID="{142F8AD7-1F37-4B24-B429-4D8FFE108102}" presName="sp" presStyleCnt="0"/>
      <dgm:spPr/>
    </dgm:pt>
    <dgm:pt modelId="{F7CE6086-6856-4978-BF89-EEEFCDC8A83A}" type="pres">
      <dgm:prSet presAssocID="{6B610D80-A2A5-4874-8D74-594F12D4D9C1}" presName="linNode" presStyleCnt="0"/>
      <dgm:spPr/>
    </dgm:pt>
    <dgm:pt modelId="{6EB76642-482A-4384-8AC4-E3DBEA87A5B3}" type="pres">
      <dgm:prSet presAssocID="{6B610D80-A2A5-4874-8D74-594F12D4D9C1}" presName="parentText" presStyleLbl="node1" presStyleIdx="3" presStyleCnt="4">
        <dgm:presLayoutVars>
          <dgm:chMax val="1"/>
          <dgm:bulletEnabled val="1"/>
        </dgm:presLayoutVars>
      </dgm:prSet>
      <dgm:spPr/>
      <dgm:t>
        <a:bodyPr/>
        <a:lstStyle/>
        <a:p>
          <a:endParaRPr lang="es-EC"/>
        </a:p>
      </dgm:t>
    </dgm:pt>
  </dgm:ptLst>
  <dgm:cxnLst>
    <dgm:cxn modelId="{6E051021-A99D-46FE-BED6-B02CF721C72D}" type="presOf" srcId="{6B610D80-A2A5-4874-8D74-594F12D4D9C1}" destId="{6EB76642-482A-4384-8AC4-E3DBEA87A5B3}" srcOrd="0" destOrd="0" presId="urn:microsoft.com/office/officeart/2005/8/layout/vList5"/>
    <dgm:cxn modelId="{C9571EF9-207E-480E-917B-68B5EFB612D7}" srcId="{56D598F0-01C9-4669-AC0F-AA3EBBE69269}" destId="{300BF69B-3841-4E5F-9274-0EEE62D53AFF}" srcOrd="0" destOrd="0" parTransId="{0B695F52-AF3F-4533-A438-919DCA789074}" sibTransId="{03BDC6BC-85B8-4083-868E-5AF8A2B66289}"/>
    <dgm:cxn modelId="{A0AB6E2E-0BAB-4AB3-AF4E-DBE3036026AF}" srcId="{56D598F0-01C9-4669-AC0F-AA3EBBE69269}" destId="{88B5BD17-626F-4119-9CC5-98C72D05DD2F}" srcOrd="2" destOrd="0" parTransId="{4F24AC4F-0506-4CB2-90CE-BF4D09E55FD5}" sibTransId="{142F8AD7-1F37-4B24-B429-4D8FFE108102}"/>
    <dgm:cxn modelId="{1268B002-59CC-49A3-90FE-F20D479631B5}" type="presOf" srcId="{300BF69B-3841-4E5F-9274-0EEE62D53AFF}" destId="{3B1C11A2-6E83-4732-A908-ED3D20C77FD5}" srcOrd="0" destOrd="0" presId="urn:microsoft.com/office/officeart/2005/8/layout/vList5"/>
    <dgm:cxn modelId="{728CA834-D2AC-4669-AEC5-3D0B7951EEE4}" srcId="{56D598F0-01C9-4669-AC0F-AA3EBBE69269}" destId="{6B610D80-A2A5-4874-8D74-594F12D4D9C1}" srcOrd="3" destOrd="0" parTransId="{E3368512-5106-463E-844C-33898F284417}" sibTransId="{D97990A1-D257-4CD4-A7A2-87A7B7E4B12C}"/>
    <dgm:cxn modelId="{9A7F2CE6-442E-456F-A638-830AEDFC6502}" srcId="{56D598F0-01C9-4669-AC0F-AA3EBBE69269}" destId="{CB07435A-F6D7-40FB-AE1E-5FD83B0B2F49}" srcOrd="1" destOrd="0" parTransId="{DFF8BD3E-44BC-49F8-ACE6-3E6CA8251980}" sibTransId="{6E1016D3-1058-4ABA-9CF5-B8EAA5883C7F}"/>
    <dgm:cxn modelId="{0FD655BC-5E14-4E40-8C0B-1E748640CE54}" type="presOf" srcId="{88B5BD17-626F-4119-9CC5-98C72D05DD2F}" destId="{4709EB8A-8CD6-4B95-915E-FC16C0CA7814}" srcOrd="0" destOrd="0" presId="urn:microsoft.com/office/officeart/2005/8/layout/vList5"/>
    <dgm:cxn modelId="{5C646D9E-FBE4-4115-B277-71270593CD5B}" type="presOf" srcId="{56D598F0-01C9-4669-AC0F-AA3EBBE69269}" destId="{241C69EF-7730-4656-8B69-A59ACCD18221}" srcOrd="0" destOrd="0" presId="urn:microsoft.com/office/officeart/2005/8/layout/vList5"/>
    <dgm:cxn modelId="{0B2244FB-B240-4123-A939-6DAAA5B3E517}" type="presOf" srcId="{CB07435A-F6D7-40FB-AE1E-5FD83B0B2F49}" destId="{0B3337A0-C56B-4510-A668-57BCD77C5B3A}" srcOrd="0" destOrd="0" presId="urn:microsoft.com/office/officeart/2005/8/layout/vList5"/>
    <dgm:cxn modelId="{6EF58C24-BB6A-4E03-A8A5-FEE71F2F3991}" type="presParOf" srcId="{241C69EF-7730-4656-8B69-A59ACCD18221}" destId="{5E3975E6-0C78-422C-A82C-544BBD449900}" srcOrd="0" destOrd="0" presId="urn:microsoft.com/office/officeart/2005/8/layout/vList5"/>
    <dgm:cxn modelId="{2DCF8D34-E88D-4F5F-9A1A-6CC036D9CB8C}" type="presParOf" srcId="{5E3975E6-0C78-422C-A82C-544BBD449900}" destId="{3B1C11A2-6E83-4732-A908-ED3D20C77FD5}" srcOrd="0" destOrd="0" presId="urn:microsoft.com/office/officeart/2005/8/layout/vList5"/>
    <dgm:cxn modelId="{B80B07CB-BF3F-4D08-924B-D6F54ACCCA0A}" type="presParOf" srcId="{241C69EF-7730-4656-8B69-A59ACCD18221}" destId="{10A1B792-6B28-4B35-8416-A16990C8203E}" srcOrd="1" destOrd="0" presId="urn:microsoft.com/office/officeart/2005/8/layout/vList5"/>
    <dgm:cxn modelId="{853254D1-52A9-486D-95EC-457D6FB5DB6A}" type="presParOf" srcId="{241C69EF-7730-4656-8B69-A59ACCD18221}" destId="{21FD05EB-9BDC-4E1E-9486-E035765EDA4A}" srcOrd="2" destOrd="0" presId="urn:microsoft.com/office/officeart/2005/8/layout/vList5"/>
    <dgm:cxn modelId="{3A77777D-B723-4860-B6EC-368B91D095B1}" type="presParOf" srcId="{21FD05EB-9BDC-4E1E-9486-E035765EDA4A}" destId="{0B3337A0-C56B-4510-A668-57BCD77C5B3A}" srcOrd="0" destOrd="0" presId="urn:microsoft.com/office/officeart/2005/8/layout/vList5"/>
    <dgm:cxn modelId="{63896737-584F-49A0-ACD3-4FB418CDA3D9}" type="presParOf" srcId="{241C69EF-7730-4656-8B69-A59ACCD18221}" destId="{1D6D767E-90C1-44B4-A8AA-4CF2C7DD6506}" srcOrd="3" destOrd="0" presId="urn:microsoft.com/office/officeart/2005/8/layout/vList5"/>
    <dgm:cxn modelId="{F442CCB0-90F7-4173-AA8D-CB033E39A3CA}" type="presParOf" srcId="{241C69EF-7730-4656-8B69-A59ACCD18221}" destId="{82D23D08-8D49-4820-AF11-59EA10D483B3}" srcOrd="4" destOrd="0" presId="urn:microsoft.com/office/officeart/2005/8/layout/vList5"/>
    <dgm:cxn modelId="{FBC947AE-6440-43A4-AB56-4CF90805D835}" type="presParOf" srcId="{82D23D08-8D49-4820-AF11-59EA10D483B3}" destId="{4709EB8A-8CD6-4B95-915E-FC16C0CA7814}" srcOrd="0" destOrd="0" presId="urn:microsoft.com/office/officeart/2005/8/layout/vList5"/>
    <dgm:cxn modelId="{C7C5729A-E4A0-49C1-96DB-78A48931CB23}" type="presParOf" srcId="{241C69EF-7730-4656-8B69-A59ACCD18221}" destId="{95F5476E-849A-4FEB-88A5-61C8BBB7161C}" srcOrd="5" destOrd="0" presId="urn:microsoft.com/office/officeart/2005/8/layout/vList5"/>
    <dgm:cxn modelId="{809D9222-D8FF-464F-AEEE-21210DE503BC}" type="presParOf" srcId="{241C69EF-7730-4656-8B69-A59ACCD18221}" destId="{F7CE6086-6856-4978-BF89-EEEFCDC8A83A}" srcOrd="6" destOrd="0" presId="urn:microsoft.com/office/officeart/2005/8/layout/vList5"/>
    <dgm:cxn modelId="{2E2D439B-C91F-41BE-BA3D-B86F9D49DFAD}" type="presParOf" srcId="{F7CE6086-6856-4978-BF89-EEEFCDC8A83A}" destId="{6EB76642-482A-4384-8AC4-E3DBEA87A5B3}" srcOrd="0" destOrd="0" presId="urn:microsoft.com/office/officeart/2005/8/layout/vList5"/>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F6A9C6-9348-42AE-977E-0F8F4B7BFC5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7A4B2162-6BE8-454E-9976-A53FED209609}">
      <dgm:prSet phldrT="[Texto]" custT="1"/>
      <dgm:spPr/>
      <dgm:t>
        <a:bodyPr/>
        <a:lstStyle/>
        <a:p>
          <a:r>
            <a:rPr lang="es-419" sz="1600" b="1" dirty="0"/>
            <a:t>Factor 3: Participación con la Comunidad </a:t>
          </a:r>
          <a:endParaRPr lang="es-EC" sz="1600" b="1" dirty="0"/>
        </a:p>
      </dgm:t>
    </dgm:pt>
    <dgm:pt modelId="{79069539-1DB5-443F-973D-B041310A941F}" type="parTrans" cxnId="{08B4F4D5-A88F-4A22-9819-5D7ED8DAC17C}">
      <dgm:prSet/>
      <dgm:spPr/>
      <dgm:t>
        <a:bodyPr/>
        <a:lstStyle/>
        <a:p>
          <a:endParaRPr lang="es-EC" sz="1600"/>
        </a:p>
      </dgm:t>
    </dgm:pt>
    <dgm:pt modelId="{3FE808FD-57B7-4124-89D6-19C036BC203D}" type="sibTrans" cxnId="{08B4F4D5-A88F-4A22-9819-5D7ED8DAC17C}">
      <dgm:prSet/>
      <dgm:spPr/>
      <dgm:t>
        <a:bodyPr/>
        <a:lstStyle/>
        <a:p>
          <a:endParaRPr lang="es-EC" sz="1600"/>
        </a:p>
      </dgm:t>
    </dgm:pt>
    <dgm:pt modelId="{06E4F74F-FFD9-4135-8302-9CFBC3D8CFFC}" type="pres">
      <dgm:prSet presAssocID="{35F6A9C6-9348-42AE-977E-0F8F4B7BFC5C}" presName="diagram" presStyleCnt="0">
        <dgm:presLayoutVars>
          <dgm:dir/>
          <dgm:resizeHandles val="exact"/>
        </dgm:presLayoutVars>
      </dgm:prSet>
      <dgm:spPr/>
      <dgm:t>
        <a:bodyPr/>
        <a:lstStyle/>
        <a:p>
          <a:endParaRPr lang="es-EC"/>
        </a:p>
      </dgm:t>
    </dgm:pt>
    <dgm:pt modelId="{91DBE680-2B3B-4FDA-8775-CDFE08286048}" type="pres">
      <dgm:prSet presAssocID="{7A4B2162-6BE8-454E-9976-A53FED209609}" presName="node" presStyleLbl="node1" presStyleIdx="0" presStyleCnt="1" custScaleX="123192">
        <dgm:presLayoutVars>
          <dgm:bulletEnabled val="1"/>
        </dgm:presLayoutVars>
      </dgm:prSet>
      <dgm:spPr/>
      <dgm:t>
        <a:bodyPr/>
        <a:lstStyle/>
        <a:p>
          <a:endParaRPr lang="es-EC"/>
        </a:p>
      </dgm:t>
    </dgm:pt>
  </dgm:ptLst>
  <dgm:cxnLst>
    <dgm:cxn modelId="{C554ED96-63FC-43E6-9176-2C413D39552A}" type="presOf" srcId="{7A4B2162-6BE8-454E-9976-A53FED209609}" destId="{91DBE680-2B3B-4FDA-8775-CDFE08286048}" srcOrd="0" destOrd="0" presId="urn:microsoft.com/office/officeart/2005/8/layout/default"/>
    <dgm:cxn modelId="{36057E08-C2D0-4BCE-A01C-307E670CA548}" type="presOf" srcId="{35F6A9C6-9348-42AE-977E-0F8F4B7BFC5C}" destId="{06E4F74F-FFD9-4135-8302-9CFBC3D8CFFC}" srcOrd="0" destOrd="0" presId="urn:microsoft.com/office/officeart/2005/8/layout/default"/>
    <dgm:cxn modelId="{08B4F4D5-A88F-4A22-9819-5D7ED8DAC17C}" srcId="{35F6A9C6-9348-42AE-977E-0F8F4B7BFC5C}" destId="{7A4B2162-6BE8-454E-9976-A53FED209609}" srcOrd="0" destOrd="0" parTransId="{79069539-1DB5-443F-973D-B041310A941F}" sibTransId="{3FE808FD-57B7-4124-89D6-19C036BC203D}"/>
    <dgm:cxn modelId="{FA47465C-9A95-4EDA-9623-7B2A3F5C235C}" type="presParOf" srcId="{06E4F74F-FFD9-4135-8302-9CFBC3D8CFFC}" destId="{91DBE680-2B3B-4FDA-8775-CDFE08286048}" srcOrd="0" destOrd="0" presId="urn:microsoft.com/office/officeart/2005/8/layout/defaul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E490BF-DB3E-4C09-9AC5-B75954FE10E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961BC112-7194-4277-BA0F-53FA6C8AEE38}">
      <dgm:prSet phldrT="[Texto]" custT="1"/>
      <dgm:spPr/>
      <dgm:t>
        <a:bodyPr/>
        <a:lstStyle/>
        <a:p>
          <a:r>
            <a:rPr lang="es-419" sz="1600" b="1" dirty="0"/>
            <a:t>Factor 4: RSE por Convicción </a:t>
          </a:r>
          <a:endParaRPr lang="es-EC" sz="1600" b="1" dirty="0"/>
        </a:p>
      </dgm:t>
    </dgm:pt>
    <dgm:pt modelId="{CFFC3D64-D6FA-4913-8A09-0C10D98FD1F5}" type="parTrans" cxnId="{EE467404-A5F5-4225-8C56-1FDA318B42C1}">
      <dgm:prSet/>
      <dgm:spPr/>
      <dgm:t>
        <a:bodyPr/>
        <a:lstStyle/>
        <a:p>
          <a:endParaRPr lang="es-EC"/>
        </a:p>
      </dgm:t>
    </dgm:pt>
    <dgm:pt modelId="{B993AC79-15F6-40CB-8D15-EE3D012E9392}" type="sibTrans" cxnId="{EE467404-A5F5-4225-8C56-1FDA318B42C1}">
      <dgm:prSet/>
      <dgm:spPr/>
      <dgm:t>
        <a:bodyPr/>
        <a:lstStyle/>
        <a:p>
          <a:endParaRPr lang="es-EC"/>
        </a:p>
      </dgm:t>
    </dgm:pt>
    <dgm:pt modelId="{99625DF4-7B33-4367-B0C5-CB4460382057}" type="pres">
      <dgm:prSet presAssocID="{07E490BF-DB3E-4C09-9AC5-B75954FE10EA}" presName="diagram" presStyleCnt="0">
        <dgm:presLayoutVars>
          <dgm:dir/>
          <dgm:resizeHandles val="exact"/>
        </dgm:presLayoutVars>
      </dgm:prSet>
      <dgm:spPr/>
      <dgm:t>
        <a:bodyPr/>
        <a:lstStyle/>
        <a:p>
          <a:endParaRPr lang="es-EC"/>
        </a:p>
      </dgm:t>
    </dgm:pt>
    <dgm:pt modelId="{78D14CE5-3430-47E6-B2B9-FBCFB5894C8E}" type="pres">
      <dgm:prSet presAssocID="{961BC112-7194-4277-BA0F-53FA6C8AEE38}" presName="node" presStyleLbl="node1" presStyleIdx="0" presStyleCnt="1">
        <dgm:presLayoutVars>
          <dgm:bulletEnabled val="1"/>
        </dgm:presLayoutVars>
      </dgm:prSet>
      <dgm:spPr/>
      <dgm:t>
        <a:bodyPr/>
        <a:lstStyle/>
        <a:p>
          <a:endParaRPr lang="es-EC"/>
        </a:p>
      </dgm:t>
    </dgm:pt>
  </dgm:ptLst>
  <dgm:cxnLst>
    <dgm:cxn modelId="{88498178-935D-4769-8E15-7373EAE24B10}" type="presOf" srcId="{07E490BF-DB3E-4C09-9AC5-B75954FE10EA}" destId="{99625DF4-7B33-4367-B0C5-CB4460382057}" srcOrd="0" destOrd="0" presId="urn:microsoft.com/office/officeart/2005/8/layout/default"/>
    <dgm:cxn modelId="{91E48EEC-14C7-4873-933D-F5EEE7F7DFF7}" type="presOf" srcId="{961BC112-7194-4277-BA0F-53FA6C8AEE38}" destId="{78D14CE5-3430-47E6-B2B9-FBCFB5894C8E}" srcOrd="0" destOrd="0" presId="urn:microsoft.com/office/officeart/2005/8/layout/default"/>
    <dgm:cxn modelId="{EE467404-A5F5-4225-8C56-1FDA318B42C1}" srcId="{07E490BF-DB3E-4C09-9AC5-B75954FE10EA}" destId="{961BC112-7194-4277-BA0F-53FA6C8AEE38}" srcOrd="0" destOrd="0" parTransId="{CFFC3D64-D6FA-4913-8A09-0C10D98FD1F5}" sibTransId="{B993AC79-15F6-40CB-8D15-EE3D012E9392}"/>
    <dgm:cxn modelId="{CA38C5AA-BDBF-4D11-B19F-2D44C0E251BF}" type="presParOf" srcId="{99625DF4-7B33-4367-B0C5-CB4460382057}" destId="{78D14CE5-3430-47E6-B2B9-FBCFB5894C8E}"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6D61C2-1443-4808-A378-DCCBE58C5ED7}"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EC"/>
        </a:p>
      </dgm:t>
    </dgm:pt>
    <dgm:pt modelId="{1232BF83-4A81-4353-9B23-AC8810A2823F}">
      <dgm:prSet custT="1"/>
      <dgm:spPr/>
      <dgm:t>
        <a:bodyPr/>
        <a:lstStyle/>
        <a:p>
          <a:r>
            <a:rPr lang="es-419" sz="1400" dirty="0"/>
            <a:t>Crear una buena imagen</a:t>
          </a:r>
          <a:endParaRPr lang="es-EC" sz="1400" dirty="0"/>
        </a:p>
      </dgm:t>
    </dgm:pt>
    <dgm:pt modelId="{D297B5B4-0332-4F1C-88FA-77FDBCB11AE0}" type="parTrans" cxnId="{776A1689-244E-4658-96D3-7E09125A97C8}">
      <dgm:prSet/>
      <dgm:spPr/>
      <dgm:t>
        <a:bodyPr/>
        <a:lstStyle/>
        <a:p>
          <a:endParaRPr lang="es-EC" sz="1400"/>
        </a:p>
      </dgm:t>
    </dgm:pt>
    <dgm:pt modelId="{E1C90739-F103-4ADE-8236-B90B9A1A8D35}" type="sibTrans" cxnId="{776A1689-244E-4658-96D3-7E09125A97C8}">
      <dgm:prSet/>
      <dgm:spPr/>
      <dgm:t>
        <a:bodyPr/>
        <a:lstStyle/>
        <a:p>
          <a:endParaRPr lang="es-EC" sz="1400"/>
        </a:p>
      </dgm:t>
    </dgm:pt>
    <dgm:pt modelId="{55423D09-CF33-4F01-B019-E359D1FDB12D}">
      <dgm:prSet custT="1"/>
      <dgm:spPr/>
      <dgm:t>
        <a:bodyPr/>
        <a:lstStyle/>
        <a:p>
          <a:r>
            <a:rPr lang="es-419" sz="1400" dirty="0"/>
            <a:t>Recibir apoyo o simplemente debe ser aplicada por obligación</a:t>
          </a:r>
          <a:endParaRPr lang="es-EC" sz="1400" dirty="0"/>
        </a:p>
      </dgm:t>
    </dgm:pt>
    <dgm:pt modelId="{DBE7395D-F575-4636-9C95-4E421D3F4A8E}" type="parTrans" cxnId="{8BC9E4AB-7CFE-4A58-BEFB-ACF9C6E83B47}">
      <dgm:prSet/>
      <dgm:spPr/>
      <dgm:t>
        <a:bodyPr/>
        <a:lstStyle/>
        <a:p>
          <a:endParaRPr lang="es-EC" sz="1400"/>
        </a:p>
      </dgm:t>
    </dgm:pt>
    <dgm:pt modelId="{F6CB86B5-77BE-4B8D-87ED-93665444D3C2}" type="sibTrans" cxnId="{8BC9E4AB-7CFE-4A58-BEFB-ACF9C6E83B47}">
      <dgm:prSet/>
      <dgm:spPr/>
      <dgm:t>
        <a:bodyPr/>
        <a:lstStyle/>
        <a:p>
          <a:endParaRPr lang="es-EC" sz="1400"/>
        </a:p>
      </dgm:t>
    </dgm:pt>
    <dgm:pt modelId="{157E6B58-20CE-40C5-B23D-CC73BFDEA335}" type="pres">
      <dgm:prSet presAssocID="{C26D61C2-1443-4808-A378-DCCBE58C5ED7}" presName="Name0" presStyleCnt="0">
        <dgm:presLayoutVars>
          <dgm:dir/>
          <dgm:animLvl val="lvl"/>
          <dgm:resizeHandles val="exact"/>
        </dgm:presLayoutVars>
      </dgm:prSet>
      <dgm:spPr/>
      <dgm:t>
        <a:bodyPr/>
        <a:lstStyle/>
        <a:p>
          <a:endParaRPr lang="es-EC"/>
        </a:p>
      </dgm:t>
    </dgm:pt>
    <dgm:pt modelId="{37253329-0A34-4668-A982-EE3161047031}" type="pres">
      <dgm:prSet presAssocID="{1232BF83-4A81-4353-9B23-AC8810A2823F}" presName="linNode" presStyleCnt="0"/>
      <dgm:spPr/>
    </dgm:pt>
    <dgm:pt modelId="{869E2D38-296A-4371-BAF4-E1F37C407B44}" type="pres">
      <dgm:prSet presAssocID="{1232BF83-4A81-4353-9B23-AC8810A2823F}" presName="parentText" presStyleLbl="node1" presStyleIdx="0" presStyleCnt="2">
        <dgm:presLayoutVars>
          <dgm:chMax val="1"/>
          <dgm:bulletEnabled val="1"/>
        </dgm:presLayoutVars>
      </dgm:prSet>
      <dgm:spPr/>
      <dgm:t>
        <a:bodyPr/>
        <a:lstStyle/>
        <a:p>
          <a:endParaRPr lang="es-EC"/>
        </a:p>
      </dgm:t>
    </dgm:pt>
    <dgm:pt modelId="{9CB30C26-961F-4EB0-8EF1-F73FBCE279DF}" type="pres">
      <dgm:prSet presAssocID="{E1C90739-F103-4ADE-8236-B90B9A1A8D35}" presName="sp" presStyleCnt="0"/>
      <dgm:spPr/>
    </dgm:pt>
    <dgm:pt modelId="{62F6CA80-5E87-4A54-96DE-5E1DF12969A9}" type="pres">
      <dgm:prSet presAssocID="{55423D09-CF33-4F01-B019-E359D1FDB12D}" presName="linNode" presStyleCnt="0"/>
      <dgm:spPr/>
    </dgm:pt>
    <dgm:pt modelId="{C89C2717-ED0F-4BED-8971-847F145A4E91}" type="pres">
      <dgm:prSet presAssocID="{55423D09-CF33-4F01-B019-E359D1FDB12D}" presName="parentText" presStyleLbl="node1" presStyleIdx="1" presStyleCnt="2">
        <dgm:presLayoutVars>
          <dgm:chMax val="1"/>
          <dgm:bulletEnabled val="1"/>
        </dgm:presLayoutVars>
      </dgm:prSet>
      <dgm:spPr/>
      <dgm:t>
        <a:bodyPr/>
        <a:lstStyle/>
        <a:p>
          <a:endParaRPr lang="es-EC"/>
        </a:p>
      </dgm:t>
    </dgm:pt>
  </dgm:ptLst>
  <dgm:cxnLst>
    <dgm:cxn modelId="{25A19B94-3853-4B0E-ABA7-FE1D6DF316FC}" type="presOf" srcId="{55423D09-CF33-4F01-B019-E359D1FDB12D}" destId="{C89C2717-ED0F-4BED-8971-847F145A4E91}" srcOrd="0" destOrd="0" presId="urn:microsoft.com/office/officeart/2005/8/layout/vList5"/>
    <dgm:cxn modelId="{8BC9E4AB-7CFE-4A58-BEFB-ACF9C6E83B47}" srcId="{C26D61C2-1443-4808-A378-DCCBE58C5ED7}" destId="{55423D09-CF33-4F01-B019-E359D1FDB12D}" srcOrd="1" destOrd="0" parTransId="{DBE7395D-F575-4636-9C95-4E421D3F4A8E}" sibTransId="{F6CB86B5-77BE-4B8D-87ED-93665444D3C2}"/>
    <dgm:cxn modelId="{5D255951-2130-48D2-A102-2C4BEE8F623E}" type="presOf" srcId="{C26D61C2-1443-4808-A378-DCCBE58C5ED7}" destId="{157E6B58-20CE-40C5-B23D-CC73BFDEA335}" srcOrd="0" destOrd="0" presId="urn:microsoft.com/office/officeart/2005/8/layout/vList5"/>
    <dgm:cxn modelId="{776A1689-244E-4658-96D3-7E09125A97C8}" srcId="{C26D61C2-1443-4808-A378-DCCBE58C5ED7}" destId="{1232BF83-4A81-4353-9B23-AC8810A2823F}" srcOrd="0" destOrd="0" parTransId="{D297B5B4-0332-4F1C-88FA-77FDBCB11AE0}" sibTransId="{E1C90739-F103-4ADE-8236-B90B9A1A8D35}"/>
    <dgm:cxn modelId="{9CBEFDA3-926A-4176-A1DE-B7D4451E0263}" type="presOf" srcId="{1232BF83-4A81-4353-9B23-AC8810A2823F}" destId="{869E2D38-296A-4371-BAF4-E1F37C407B44}" srcOrd="0" destOrd="0" presId="urn:microsoft.com/office/officeart/2005/8/layout/vList5"/>
    <dgm:cxn modelId="{2C63FBEA-09A6-4F20-82E3-85D7674A064B}" type="presParOf" srcId="{157E6B58-20CE-40C5-B23D-CC73BFDEA335}" destId="{37253329-0A34-4668-A982-EE3161047031}" srcOrd="0" destOrd="0" presId="urn:microsoft.com/office/officeart/2005/8/layout/vList5"/>
    <dgm:cxn modelId="{5B67DB51-BD25-4D34-9B5C-C8004E07B4A7}" type="presParOf" srcId="{37253329-0A34-4668-A982-EE3161047031}" destId="{869E2D38-296A-4371-BAF4-E1F37C407B44}" srcOrd="0" destOrd="0" presId="urn:microsoft.com/office/officeart/2005/8/layout/vList5"/>
    <dgm:cxn modelId="{DE66849E-C207-433D-B1AF-CD4813FBE3D5}" type="presParOf" srcId="{157E6B58-20CE-40C5-B23D-CC73BFDEA335}" destId="{9CB30C26-961F-4EB0-8EF1-F73FBCE279DF}" srcOrd="1" destOrd="0" presId="urn:microsoft.com/office/officeart/2005/8/layout/vList5"/>
    <dgm:cxn modelId="{0EB2CF93-6616-4178-8E5E-4BE9FE3CD5CB}" type="presParOf" srcId="{157E6B58-20CE-40C5-B23D-CC73BFDEA335}" destId="{62F6CA80-5E87-4A54-96DE-5E1DF12969A9}" srcOrd="2" destOrd="0" presId="urn:microsoft.com/office/officeart/2005/8/layout/vList5"/>
    <dgm:cxn modelId="{D685D46F-78A9-41C5-A01E-76AF736B5396}" type="presParOf" srcId="{62F6CA80-5E87-4A54-96DE-5E1DF12969A9}" destId="{C89C2717-ED0F-4BED-8971-847F145A4E91}"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D598F0-01C9-4669-AC0F-AA3EBBE69269}" type="doc">
      <dgm:prSet loTypeId="urn:microsoft.com/office/officeart/2005/8/layout/vList5" loCatId="list" qsTypeId="urn:microsoft.com/office/officeart/2005/8/quickstyle/simple1" qsCatId="simple" csTypeId="urn:microsoft.com/office/officeart/2005/8/colors/accent1_1" csCatId="accent1" phldr="1"/>
      <dgm:spPr/>
    </dgm:pt>
    <dgm:pt modelId="{300BF69B-3841-4E5F-9274-0EEE62D53AFF}">
      <dgm:prSet phldrT="[Texto]" custT="1"/>
      <dgm:spPr/>
      <dgm:t>
        <a:bodyPr/>
        <a:lstStyle/>
        <a:p>
          <a:r>
            <a:rPr lang="es-419" sz="1400" dirty="0"/>
            <a:t>Priorizar la difusión de RSE entre empresas</a:t>
          </a:r>
          <a:endParaRPr lang="es-EC" sz="1400" dirty="0"/>
        </a:p>
      </dgm:t>
    </dgm:pt>
    <dgm:pt modelId="{0B695F52-AF3F-4533-A438-919DCA789074}" type="parTrans" cxnId="{C9571EF9-207E-480E-917B-68B5EFB612D7}">
      <dgm:prSet/>
      <dgm:spPr/>
      <dgm:t>
        <a:bodyPr/>
        <a:lstStyle/>
        <a:p>
          <a:endParaRPr lang="es-EC" sz="1400"/>
        </a:p>
      </dgm:t>
    </dgm:pt>
    <dgm:pt modelId="{03BDC6BC-85B8-4083-868E-5AF8A2B66289}" type="sibTrans" cxnId="{C9571EF9-207E-480E-917B-68B5EFB612D7}">
      <dgm:prSet/>
      <dgm:spPr/>
      <dgm:t>
        <a:bodyPr/>
        <a:lstStyle/>
        <a:p>
          <a:endParaRPr lang="es-EC" sz="1400"/>
        </a:p>
      </dgm:t>
    </dgm:pt>
    <dgm:pt modelId="{CB07435A-F6D7-40FB-AE1E-5FD83B0B2F49}">
      <dgm:prSet phldrT="[Texto]" custT="1"/>
      <dgm:spPr/>
      <dgm:t>
        <a:bodyPr/>
        <a:lstStyle/>
        <a:p>
          <a:r>
            <a:rPr lang="es-419" sz="1400" dirty="0"/>
            <a:t>Formular planes y proyectos de RSE</a:t>
          </a:r>
          <a:endParaRPr lang="es-EC" sz="1400" dirty="0"/>
        </a:p>
      </dgm:t>
    </dgm:pt>
    <dgm:pt modelId="{DFF8BD3E-44BC-49F8-ACE6-3E6CA8251980}" type="parTrans" cxnId="{9A7F2CE6-442E-456F-A638-830AEDFC6502}">
      <dgm:prSet/>
      <dgm:spPr/>
      <dgm:t>
        <a:bodyPr/>
        <a:lstStyle/>
        <a:p>
          <a:endParaRPr lang="es-EC" sz="1400"/>
        </a:p>
      </dgm:t>
    </dgm:pt>
    <dgm:pt modelId="{6E1016D3-1058-4ABA-9CF5-B8EAA5883C7F}" type="sibTrans" cxnId="{9A7F2CE6-442E-456F-A638-830AEDFC6502}">
      <dgm:prSet/>
      <dgm:spPr/>
      <dgm:t>
        <a:bodyPr/>
        <a:lstStyle/>
        <a:p>
          <a:endParaRPr lang="es-EC" sz="1400"/>
        </a:p>
      </dgm:t>
    </dgm:pt>
    <dgm:pt modelId="{6B610D80-A2A5-4874-8D74-594F12D4D9C1}">
      <dgm:prSet phldrT="[Texto]" custT="1"/>
      <dgm:spPr/>
      <dgm:t>
        <a:bodyPr/>
        <a:lstStyle/>
        <a:p>
          <a:r>
            <a:rPr lang="es-419" sz="1400" dirty="0"/>
            <a:t>Beneficia a las empresas que la implementan.</a:t>
          </a:r>
          <a:endParaRPr lang="es-EC" sz="1400" dirty="0"/>
        </a:p>
      </dgm:t>
    </dgm:pt>
    <dgm:pt modelId="{E3368512-5106-463E-844C-33898F284417}" type="parTrans" cxnId="{728CA834-D2AC-4669-AEC5-3D0B7951EEE4}">
      <dgm:prSet/>
      <dgm:spPr/>
      <dgm:t>
        <a:bodyPr/>
        <a:lstStyle/>
        <a:p>
          <a:endParaRPr lang="es-EC" sz="1400"/>
        </a:p>
      </dgm:t>
    </dgm:pt>
    <dgm:pt modelId="{D97990A1-D257-4CD4-A7A2-87A7B7E4B12C}" type="sibTrans" cxnId="{728CA834-D2AC-4669-AEC5-3D0B7951EEE4}">
      <dgm:prSet/>
      <dgm:spPr/>
      <dgm:t>
        <a:bodyPr/>
        <a:lstStyle/>
        <a:p>
          <a:endParaRPr lang="es-EC" sz="1400"/>
        </a:p>
      </dgm:t>
    </dgm:pt>
    <dgm:pt modelId="{3C1EF578-272F-4485-BFEC-FD4A2E517745}" type="pres">
      <dgm:prSet presAssocID="{56D598F0-01C9-4669-AC0F-AA3EBBE69269}" presName="Name0" presStyleCnt="0">
        <dgm:presLayoutVars>
          <dgm:dir/>
          <dgm:animLvl val="lvl"/>
          <dgm:resizeHandles val="exact"/>
        </dgm:presLayoutVars>
      </dgm:prSet>
      <dgm:spPr/>
    </dgm:pt>
    <dgm:pt modelId="{EC23D7C1-967B-4F33-BBA9-B5E52B98DAE7}" type="pres">
      <dgm:prSet presAssocID="{300BF69B-3841-4E5F-9274-0EEE62D53AFF}" presName="linNode" presStyleCnt="0"/>
      <dgm:spPr/>
    </dgm:pt>
    <dgm:pt modelId="{98EE3015-C670-4B0A-AF8B-E5CC185552F8}" type="pres">
      <dgm:prSet presAssocID="{300BF69B-3841-4E5F-9274-0EEE62D53AFF}" presName="parentText" presStyleLbl="node1" presStyleIdx="0" presStyleCnt="3">
        <dgm:presLayoutVars>
          <dgm:chMax val="1"/>
          <dgm:bulletEnabled val="1"/>
        </dgm:presLayoutVars>
      </dgm:prSet>
      <dgm:spPr/>
      <dgm:t>
        <a:bodyPr/>
        <a:lstStyle/>
        <a:p>
          <a:endParaRPr lang="es-EC"/>
        </a:p>
      </dgm:t>
    </dgm:pt>
    <dgm:pt modelId="{132E2EF4-82A6-4F56-874E-377C32FC379E}" type="pres">
      <dgm:prSet presAssocID="{03BDC6BC-85B8-4083-868E-5AF8A2B66289}" presName="sp" presStyleCnt="0"/>
      <dgm:spPr/>
    </dgm:pt>
    <dgm:pt modelId="{6930CCE6-898F-44B8-936E-3224F9970EF6}" type="pres">
      <dgm:prSet presAssocID="{CB07435A-F6D7-40FB-AE1E-5FD83B0B2F49}" presName="linNode" presStyleCnt="0"/>
      <dgm:spPr/>
    </dgm:pt>
    <dgm:pt modelId="{88D744BB-AEA3-4DD8-97FC-9BF3AF3B90C7}" type="pres">
      <dgm:prSet presAssocID="{CB07435A-F6D7-40FB-AE1E-5FD83B0B2F49}" presName="parentText" presStyleLbl="node1" presStyleIdx="1" presStyleCnt="3">
        <dgm:presLayoutVars>
          <dgm:chMax val="1"/>
          <dgm:bulletEnabled val="1"/>
        </dgm:presLayoutVars>
      </dgm:prSet>
      <dgm:spPr/>
      <dgm:t>
        <a:bodyPr/>
        <a:lstStyle/>
        <a:p>
          <a:endParaRPr lang="es-EC"/>
        </a:p>
      </dgm:t>
    </dgm:pt>
    <dgm:pt modelId="{2848B120-0D0F-445B-AAF1-3F9DAB847FA6}" type="pres">
      <dgm:prSet presAssocID="{6E1016D3-1058-4ABA-9CF5-B8EAA5883C7F}" presName="sp" presStyleCnt="0"/>
      <dgm:spPr/>
    </dgm:pt>
    <dgm:pt modelId="{3A7FA064-5712-48B5-81DA-9EB6D14BEB40}" type="pres">
      <dgm:prSet presAssocID="{6B610D80-A2A5-4874-8D74-594F12D4D9C1}" presName="linNode" presStyleCnt="0"/>
      <dgm:spPr/>
    </dgm:pt>
    <dgm:pt modelId="{7B41E93D-201A-45EE-85D4-1EFD34E9B920}" type="pres">
      <dgm:prSet presAssocID="{6B610D80-A2A5-4874-8D74-594F12D4D9C1}" presName="parentText" presStyleLbl="node1" presStyleIdx="2" presStyleCnt="3">
        <dgm:presLayoutVars>
          <dgm:chMax val="1"/>
          <dgm:bulletEnabled val="1"/>
        </dgm:presLayoutVars>
      </dgm:prSet>
      <dgm:spPr/>
      <dgm:t>
        <a:bodyPr/>
        <a:lstStyle/>
        <a:p>
          <a:endParaRPr lang="es-EC"/>
        </a:p>
      </dgm:t>
    </dgm:pt>
  </dgm:ptLst>
  <dgm:cxnLst>
    <dgm:cxn modelId="{9A7F2CE6-442E-456F-A638-830AEDFC6502}" srcId="{56D598F0-01C9-4669-AC0F-AA3EBBE69269}" destId="{CB07435A-F6D7-40FB-AE1E-5FD83B0B2F49}" srcOrd="1" destOrd="0" parTransId="{DFF8BD3E-44BC-49F8-ACE6-3E6CA8251980}" sibTransId="{6E1016D3-1058-4ABA-9CF5-B8EAA5883C7F}"/>
    <dgm:cxn modelId="{C9571EF9-207E-480E-917B-68B5EFB612D7}" srcId="{56D598F0-01C9-4669-AC0F-AA3EBBE69269}" destId="{300BF69B-3841-4E5F-9274-0EEE62D53AFF}" srcOrd="0" destOrd="0" parTransId="{0B695F52-AF3F-4533-A438-919DCA789074}" sibTransId="{03BDC6BC-85B8-4083-868E-5AF8A2B66289}"/>
    <dgm:cxn modelId="{9C951E06-B5A6-440D-917C-03E9856871E5}" type="presOf" srcId="{300BF69B-3841-4E5F-9274-0EEE62D53AFF}" destId="{98EE3015-C670-4B0A-AF8B-E5CC185552F8}" srcOrd="0" destOrd="0" presId="urn:microsoft.com/office/officeart/2005/8/layout/vList5"/>
    <dgm:cxn modelId="{728CA834-D2AC-4669-AEC5-3D0B7951EEE4}" srcId="{56D598F0-01C9-4669-AC0F-AA3EBBE69269}" destId="{6B610D80-A2A5-4874-8D74-594F12D4D9C1}" srcOrd="2" destOrd="0" parTransId="{E3368512-5106-463E-844C-33898F284417}" sibTransId="{D97990A1-D257-4CD4-A7A2-87A7B7E4B12C}"/>
    <dgm:cxn modelId="{9601BD56-1685-4693-B403-5B452628DEF4}" type="presOf" srcId="{CB07435A-F6D7-40FB-AE1E-5FD83B0B2F49}" destId="{88D744BB-AEA3-4DD8-97FC-9BF3AF3B90C7}" srcOrd="0" destOrd="0" presId="urn:microsoft.com/office/officeart/2005/8/layout/vList5"/>
    <dgm:cxn modelId="{5032AE85-C3EC-4070-9484-607536E7E705}" type="presOf" srcId="{6B610D80-A2A5-4874-8D74-594F12D4D9C1}" destId="{7B41E93D-201A-45EE-85D4-1EFD34E9B920}" srcOrd="0" destOrd="0" presId="urn:microsoft.com/office/officeart/2005/8/layout/vList5"/>
    <dgm:cxn modelId="{9D1F54D5-12C0-41EA-8872-9A5C219BF141}" type="presOf" srcId="{56D598F0-01C9-4669-AC0F-AA3EBBE69269}" destId="{3C1EF578-272F-4485-BFEC-FD4A2E517745}" srcOrd="0" destOrd="0" presId="urn:microsoft.com/office/officeart/2005/8/layout/vList5"/>
    <dgm:cxn modelId="{4FEF3DE1-B6AE-4844-A791-9DC51F093A4A}" type="presParOf" srcId="{3C1EF578-272F-4485-BFEC-FD4A2E517745}" destId="{EC23D7C1-967B-4F33-BBA9-B5E52B98DAE7}" srcOrd="0" destOrd="0" presId="urn:microsoft.com/office/officeart/2005/8/layout/vList5"/>
    <dgm:cxn modelId="{A2E1C3D8-D300-4A03-9252-37B3591CA6C9}" type="presParOf" srcId="{EC23D7C1-967B-4F33-BBA9-B5E52B98DAE7}" destId="{98EE3015-C670-4B0A-AF8B-E5CC185552F8}" srcOrd="0" destOrd="0" presId="urn:microsoft.com/office/officeart/2005/8/layout/vList5"/>
    <dgm:cxn modelId="{FD6E7A2B-9250-459F-91CC-F9F703817CBF}" type="presParOf" srcId="{3C1EF578-272F-4485-BFEC-FD4A2E517745}" destId="{132E2EF4-82A6-4F56-874E-377C32FC379E}" srcOrd="1" destOrd="0" presId="urn:microsoft.com/office/officeart/2005/8/layout/vList5"/>
    <dgm:cxn modelId="{BA5D7E12-2F42-4A33-A45F-449242861165}" type="presParOf" srcId="{3C1EF578-272F-4485-BFEC-FD4A2E517745}" destId="{6930CCE6-898F-44B8-936E-3224F9970EF6}" srcOrd="2" destOrd="0" presId="urn:microsoft.com/office/officeart/2005/8/layout/vList5"/>
    <dgm:cxn modelId="{F76C75F6-7591-4446-961A-D67267A68A92}" type="presParOf" srcId="{6930CCE6-898F-44B8-936E-3224F9970EF6}" destId="{88D744BB-AEA3-4DD8-97FC-9BF3AF3B90C7}" srcOrd="0" destOrd="0" presId="urn:microsoft.com/office/officeart/2005/8/layout/vList5"/>
    <dgm:cxn modelId="{7CA00B7C-1412-4F2C-A72D-4DB805AE6D83}" type="presParOf" srcId="{3C1EF578-272F-4485-BFEC-FD4A2E517745}" destId="{2848B120-0D0F-445B-AAF1-3F9DAB847FA6}" srcOrd="3" destOrd="0" presId="urn:microsoft.com/office/officeart/2005/8/layout/vList5"/>
    <dgm:cxn modelId="{E8F4B485-FCD0-47EC-8F8D-B3E7034EF80D}" type="presParOf" srcId="{3C1EF578-272F-4485-BFEC-FD4A2E517745}" destId="{3A7FA064-5712-48B5-81DA-9EB6D14BEB40}" srcOrd="4" destOrd="0" presId="urn:microsoft.com/office/officeart/2005/8/layout/vList5"/>
    <dgm:cxn modelId="{89CE7B72-E07E-4FA9-8D7E-EA8F0CBB9A50}" type="presParOf" srcId="{3A7FA064-5712-48B5-81DA-9EB6D14BEB40}" destId="{7B41E93D-201A-45EE-85D4-1EFD34E9B920}" srcOrd="0"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F6A9C6-9348-42AE-977E-0F8F4B7BFC5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7A4B2162-6BE8-454E-9976-A53FED209609}">
      <dgm:prSet phldrT="[Texto]" custT="1"/>
      <dgm:spPr/>
      <dgm:t>
        <a:bodyPr/>
        <a:lstStyle/>
        <a:p>
          <a:r>
            <a:rPr lang="es-419" sz="1600" b="1" dirty="0"/>
            <a:t>Factor 5: Difusión</a:t>
          </a:r>
          <a:endParaRPr lang="es-EC" sz="1600" b="1" dirty="0"/>
        </a:p>
      </dgm:t>
    </dgm:pt>
    <dgm:pt modelId="{79069539-1DB5-443F-973D-B041310A941F}" type="parTrans" cxnId="{08B4F4D5-A88F-4A22-9819-5D7ED8DAC17C}">
      <dgm:prSet/>
      <dgm:spPr/>
      <dgm:t>
        <a:bodyPr/>
        <a:lstStyle/>
        <a:p>
          <a:endParaRPr lang="es-EC" sz="1400"/>
        </a:p>
      </dgm:t>
    </dgm:pt>
    <dgm:pt modelId="{3FE808FD-57B7-4124-89D6-19C036BC203D}" type="sibTrans" cxnId="{08B4F4D5-A88F-4A22-9819-5D7ED8DAC17C}">
      <dgm:prSet/>
      <dgm:spPr/>
      <dgm:t>
        <a:bodyPr/>
        <a:lstStyle/>
        <a:p>
          <a:endParaRPr lang="es-EC" sz="1400"/>
        </a:p>
      </dgm:t>
    </dgm:pt>
    <dgm:pt modelId="{06E4F74F-FFD9-4135-8302-9CFBC3D8CFFC}" type="pres">
      <dgm:prSet presAssocID="{35F6A9C6-9348-42AE-977E-0F8F4B7BFC5C}" presName="diagram" presStyleCnt="0">
        <dgm:presLayoutVars>
          <dgm:dir/>
          <dgm:resizeHandles val="exact"/>
        </dgm:presLayoutVars>
      </dgm:prSet>
      <dgm:spPr/>
      <dgm:t>
        <a:bodyPr/>
        <a:lstStyle/>
        <a:p>
          <a:endParaRPr lang="es-EC"/>
        </a:p>
      </dgm:t>
    </dgm:pt>
    <dgm:pt modelId="{91DBE680-2B3B-4FDA-8775-CDFE08286048}" type="pres">
      <dgm:prSet presAssocID="{7A4B2162-6BE8-454E-9976-A53FED209609}" presName="node" presStyleLbl="node1" presStyleIdx="0" presStyleCnt="1">
        <dgm:presLayoutVars>
          <dgm:bulletEnabled val="1"/>
        </dgm:presLayoutVars>
      </dgm:prSet>
      <dgm:spPr/>
      <dgm:t>
        <a:bodyPr/>
        <a:lstStyle/>
        <a:p>
          <a:endParaRPr lang="es-EC"/>
        </a:p>
      </dgm:t>
    </dgm:pt>
  </dgm:ptLst>
  <dgm:cxnLst>
    <dgm:cxn modelId="{C554ED96-63FC-43E6-9176-2C413D39552A}" type="presOf" srcId="{7A4B2162-6BE8-454E-9976-A53FED209609}" destId="{91DBE680-2B3B-4FDA-8775-CDFE08286048}" srcOrd="0" destOrd="0" presId="urn:microsoft.com/office/officeart/2005/8/layout/default"/>
    <dgm:cxn modelId="{36057E08-C2D0-4BCE-A01C-307E670CA548}" type="presOf" srcId="{35F6A9C6-9348-42AE-977E-0F8F4B7BFC5C}" destId="{06E4F74F-FFD9-4135-8302-9CFBC3D8CFFC}" srcOrd="0" destOrd="0" presId="urn:microsoft.com/office/officeart/2005/8/layout/default"/>
    <dgm:cxn modelId="{08B4F4D5-A88F-4A22-9819-5D7ED8DAC17C}" srcId="{35F6A9C6-9348-42AE-977E-0F8F4B7BFC5C}" destId="{7A4B2162-6BE8-454E-9976-A53FED209609}" srcOrd="0" destOrd="0" parTransId="{79069539-1DB5-443F-973D-B041310A941F}" sibTransId="{3FE808FD-57B7-4124-89D6-19C036BC203D}"/>
    <dgm:cxn modelId="{FA47465C-9A95-4EDA-9623-7B2A3F5C235C}" type="presParOf" srcId="{06E4F74F-FFD9-4135-8302-9CFBC3D8CFFC}" destId="{91DBE680-2B3B-4FDA-8775-CDFE08286048}" srcOrd="0" destOrd="0" presId="urn:microsoft.com/office/officeart/2005/8/layout/defaul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6D61C2-1443-4808-A378-DCCBE58C5ED7}"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EC"/>
        </a:p>
      </dgm:t>
    </dgm:pt>
    <dgm:pt modelId="{1232BF83-4A81-4353-9B23-AC8810A2823F}">
      <dgm:prSet custT="1"/>
      <dgm:spPr/>
      <dgm:t>
        <a:bodyPr/>
        <a:lstStyle/>
        <a:p>
          <a:r>
            <a:rPr lang="es-419" sz="1400" dirty="0"/>
            <a:t>Evaluación del impacto en la comunidad de manera periódica</a:t>
          </a:r>
          <a:endParaRPr lang="es-EC" sz="1400" dirty="0"/>
        </a:p>
      </dgm:t>
    </dgm:pt>
    <dgm:pt modelId="{D297B5B4-0332-4F1C-88FA-77FDBCB11AE0}" type="parTrans" cxnId="{776A1689-244E-4658-96D3-7E09125A97C8}">
      <dgm:prSet/>
      <dgm:spPr/>
      <dgm:t>
        <a:bodyPr/>
        <a:lstStyle/>
        <a:p>
          <a:endParaRPr lang="es-EC" sz="1400"/>
        </a:p>
      </dgm:t>
    </dgm:pt>
    <dgm:pt modelId="{E1C90739-F103-4ADE-8236-B90B9A1A8D35}" type="sibTrans" cxnId="{776A1689-244E-4658-96D3-7E09125A97C8}">
      <dgm:prSet/>
      <dgm:spPr/>
      <dgm:t>
        <a:bodyPr/>
        <a:lstStyle/>
        <a:p>
          <a:endParaRPr lang="es-EC" sz="1400"/>
        </a:p>
      </dgm:t>
    </dgm:pt>
    <dgm:pt modelId="{55423D09-CF33-4F01-B019-E359D1FDB12D}">
      <dgm:prSet custT="1"/>
      <dgm:spPr/>
      <dgm:t>
        <a:bodyPr/>
        <a:lstStyle/>
        <a:p>
          <a:r>
            <a:rPr lang="es-419" sz="1400" dirty="0"/>
            <a:t>Participación activa y desarrollo de la comunidad </a:t>
          </a:r>
          <a:endParaRPr lang="es-EC" sz="1400" dirty="0"/>
        </a:p>
      </dgm:t>
    </dgm:pt>
    <dgm:pt modelId="{DBE7395D-F575-4636-9C95-4E421D3F4A8E}" type="parTrans" cxnId="{8BC9E4AB-7CFE-4A58-BEFB-ACF9C6E83B47}">
      <dgm:prSet/>
      <dgm:spPr/>
      <dgm:t>
        <a:bodyPr/>
        <a:lstStyle/>
        <a:p>
          <a:endParaRPr lang="es-EC" sz="1400"/>
        </a:p>
      </dgm:t>
    </dgm:pt>
    <dgm:pt modelId="{F6CB86B5-77BE-4B8D-87ED-93665444D3C2}" type="sibTrans" cxnId="{8BC9E4AB-7CFE-4A58-BEFB-ACF9C6E83B47}">
      <dgm:prSet/>
      <dgm:spPr/>
      <dgm:t>
        <a:bodyPr/>
        <a:lstStyle/>
        <a:p>
          <a:endParaRPr lang="es-EC" sz="1400"/>
        </a:p>
      </dgm:t>
    </dgm:pt>
    <dgm:pt modelId="{786B9DAE-EEA1-415A-B1C5-2CE4B00FF4A4}">
      <dgm:prSet custT="1"/>
      <dgm:spPr/>
      <dgm:t>
        <a:bodyPr/>
        <a:lstStyle/>
        <a:p>
          <a:r>
            <a:rPr lang="es-419" sz="1400" dirty="0"/>
            <a:t>Integración con las familias de los trabajadores</a:t>
          </a:r>
          <a:endParaRPr lang="es-EC" sz="1400" dirty="0"/>
        </a:p>
      </dgm:t>
    </dgm:pt>
    <dgm:pt modelId="{CC734939-AAC5-4C91-A319-1F536C1E5C41}" type="parTrans" cxnId="{398BAD01-D25B-4A49-9501-2BB5AC947C29}">
      <dgm:prSet/>
      <dgm:spPr/>
      <dgm:t>
        <a:bodyPr/>
        <a:lstStyle/>
        <a:p>
          <a:endParaRPr lang="es-EC" sz="1400"/>
        </a:p>
      </dgm:t>
    </dgm:pt>
    <dgm:pt modelId="{D511408C-3019-4B35-A9D1-2803CD8A90AB}" type="sibTrans" cxnId="{398BAD01-D25B-4A49-9501-2BB5AC947C29}">
      <dgm:prSet/>
      <dgm:spPr/>
      <dgm:t>
        <a:bodyPr/>
        <a:lstStyle/>
        <a:p>
          <a:endParaRPr lang="es-EC" sz="1400"/>
        </a:p>
      </dgm:t>
    </dgm:pt>
    <dgm:pt modelId="{E92E993D-6611-447A-88B8-8BC1FC60AE9A}" type="pres">
      <dgm:prSet presAssocID="{C26D61C2-1443-4808-A378-DCCBE58C5ED7}" presName="Name0" presStyleCnt="0">
        <dgm:presLayoutVars>
          <dgm:dir/>
          <dgm:animLvl val="lvl"/>
          <dgm:resizeHandles val="exact"/>
        </dgm:presLayoutVars>
      </dgm:prSet>
      <dgm:spPr/>
      <dgm:t>
        <a:bodyPr/>
        <a:lstStyle/>
        <a:p>
          <a:endParaRPr lang="es-EC"/>
        </a:p>
      </dgm:t>
    </dgm:pt>
    <dgm:pt modelId="{1686A04B-BF27-4B66-B4C5-EDF5A5806B99}" type="pres">
      <dgm:prSet presAssocID="{1232BF83-4A81-4353-9B23-AC8810A2823F}" presName="linNode" presStyleCnt="0"/>
      <dgm:spPr/>
    </dgm:pt>
    <dgm:pt modelId="{2AB4FF25-F8D4-4F1A-9FE6-6BA93ECA4AC0}" type="pres">
      <dgm:prSet presAssocID="{1232BF83-4A81-4353-9B23-AC8810A2823F}" presName="parentText" presStyleLbl="node1" presStyleIdx="0" presStyleCnt="3">
        <dgm:presLayoutVars>
          <dgm:chMax val="1"/>
          <dgm:bulletEnabled val="1"/>
        </dgm:presLayoutVars>
      </dgm:prSet>
      <dgm:spPr/>
      <dgm:t>
        <a:bodyPr/>
        <a:lstStyle/>
        <a:p>
          <a:endParaRPr lang="es-EC"/>
        </a:p>
      </dgm:t>
    </dgm:pt>
    <dgm:pt modelId="{ECFFE73B-7FED-4DBF-95C6-1152D231A6F0}" type="pres">
      <dgm:prSet presAssocID="{E1C90739-F103-4ADE-8236-B90B9A1A8D35}" presName="sp" presStyleCnt="0"/>
      <dgm:spPr/>
    </dgm:pt>
    <dgm:pt modelId="{DFBEE0DE-08D4-416B-89BF-2EAC5943E07E}" type="pres">
      <dgm:prSet presAssocID="{55423D09-CF33-4F01-B019-E359D1FDB12D}" presName="linNode" presStyleCnt="0"/>
      <dgm:spPr/>
    </dgm:pt>
    <dgm:pt modelId="{069F73B3-19AF-4DFE-8E9A-60B41F55CFE4}" type="pres">
      <dgm:prSet presAssocID="{55423D09-CF33-4F01-B019-E359D1FDB12D}" presName="parentText" presStyleLbl="node1" presStyleIdx="1" presStyleCnt="3">
        <dgm:presLayoutVars>
          <dgm:chMax val="1"/>
          <dgm:bulletEnabled val="1"/>
        </dgm:presLayoutVars>
      </dgm:prSet>
      <dgm:spPr/>
      <dgm:t>
        <a:bodyPr/>
        <a:lstStyle/>
        <a:p>
          <a:endParaRPr lang="es-EC"/>
        </a:p>
      </dgm:t>
    </dgm:pt>
    <dgm:pt modelId="{7841CAD1-F673-427C-82F0-D073F01CB2A7}" type="pres">
      <dgm:prSet presAssocID="{F6CB86B5-77BE-4B8D-87ED-93665444D3C2}" presName="sp" presStyleCnt="0"/>
      <dgm:spPr/>
    </dgm:pt>
    <dgm:pt modelId="{C84D9359-D04A-4A83-ADE8-915F440F064F}" type="pres">
      <dgm:prSet presAssocID="{786B9DAE-EEA1-415A-B1C5-2CE4B00FF4A4}" presName="linNode" presStyleCnt="0"/>
      <dgm:spPr/>
    </dgm:pt>
    <dgm:pt modelId="{7E28AB58-F0FE-488C-9D4F-BB86D8B4DA89}" type="pres">
      <dgm:prSet presAssocID="{786B9DAE-EEA1-415A-B1C5-2CE4B00FF4A4}" presName="parentText" presStyleLbl="node1" presStyleIdx="2" presStyleCnt="3">
        <dgm:presLayoutVars>
          <dgm:chMax val="1"/>
          <dgm:bulletEnabled val="1"/>
        </dgm:presLayoutVars>
      </dgm:prSet>
      <dgm:spPr/>
      <dgm:t>
        <a:bodyPr/>
        <a:lstStyle/>
        <a:p>
          <a:endParaRPr lang="es-EC"/>
        </a:p>
      </dgm:t>
    </dgm:pt>
  </dgm:ptLst>
  <dgm:cxnLst>
    <dgm:cxn modelId="{D6F602AB-17DD-432A-9A20-A0B5CC71730C}" type="presOf" srcId="{786B9DAE-EEA1-415A-B1C5-2CE4B00FF4A4}" destId="{7E28AB58-F0FE-488C-9D4F-BB86D8B4DA89}" srcOrd="0" destOrd="0" presId="urn:microsoft.com/office/officeart/2005/8/layout/vList5"/>
    <dgm:cxn modelId="{398BAD01-D25B-4A49-9501-2BB5AC947C29}" srcId="{C26D61C2-1443-4808-A378-DCCBE58C5ED7}" destId="{786B9DAE-EEA1-415A-B1C5-2CE4B00FF4A4}" srcOrd="2" destOrd="0" parTransId="{CC734939-AAC5-4C91-A319-1F536C1E5C41}" sibTransId="{D511408C-3019-4B35-A9D1-2803CD8A90AB}"/>
    <dgm:cxn modelId="{776A1689-244E-4658-96D3-7E09125A97C8}" srcId="{C26D61C2-1443-4808-A378-DCCBE58C5ED7}" destId="{1232BF83-4A81-4353-9B23-AC8810A2823F}" srcOrd="0" destOrd="0" parTransId="{D297B5B4-0332-4F1C-88FA-77FDBCB11AE0}" sibTransId="{E1C90739-F103-4ADE-8236-B90B9A1A8D35}"/>
    <dgm:cxn modelId="{EB0A0E9A-F6C2-4FBF-9FB0-7BE5A3963FA2}" type="presOf" srcId="{1232BF83-4A81-4353-9B23-AC8810A2823F}" destId="{2AB4FF25-F8D4-4F1A-9FE6-6BA93ECA4AC0}" srcOrd="0" destOrd="0" presId="urn:microsoft.com/office/officeart/2005/8/layout/vList5"/>
    <dgm:cxn modelId="{A203F877-5547-45FC-9AD3-EFDEF984B7D0}" type="presOf" srcId="{55423D09-CF33-4F01-B019-E359D1FDB12D}" destId="{069F73B3-19AF-4DFE-8E9A-60B41F55CFE4}" srcOrd="0" destOrd="0" presId="urn:microsoft.com/office/officeart/2005/8/layout/vList5"/>
    <dgm:cxn modelId="{8BC9E4AB-7CFE-4A58-BEFB-ACF9C6E83B47}" srcId="{C26D61C2-1443-4808-A378-DCCBE58C5ED7}" destId="{55423D09-CF33-4F01-B019-E359D1FDB12D}" srcOrd="1" destOrd="0" parTransId="{DBE7395D-F575-4636-9C95-4E421D3F4A8E}" sibTransId="{F6CB86B5-77BE-4B8D-87ED-93665444D3C2}"/>
    <dgm:cxn modelId="{B170B31D-766D-4A2D-A7C0-93CF03C2BAD2}" type="presOf" srcId="{C26D61C2-1443-4808-A378-DCCBE58C5ED7}" destId="{E92E993D-6611-447A-88B8-8BC1FC60AE9A}" srcOrd="0" destOrd="0" presId="urn:microsoft.com/office/officeart/2005/8/layout/vList5"/>
    <dgm:cxn modelId="{B535224E-31F8-4B04-909B-92201DEF81CB}" type="presParOf" srcId="{E92E993D-6611-447A-88B8-8BC1FC60AE9A}" destId="{1686A04B-BF27-4B66-B4C5-EDF5A5806B99}" srcOrd="0" destOrd="0" presId="urn:microsoft.com/office/officeart/2005/8/layout/vList5"/>
    <dgm:cxn modelId="{6D5F7811-5371-4A17-A8D8-C9516FBB9C80}" type="presParOf" srcId="{1686A04B-BF27-4B66-B4C5-EDF5A5806B99}" destId="{2AB4FF25-F8D4-4F1A-9FE6-6BA93ECA4AC0}" srcOrd="0" destOrd="0" presId="urn:microsoft.com/office/officeart/2005/8/layout/vList5"/>
    <dgm:cxn modelId="{DDB363B7-2299-4729-99DE-7E6CADDA406E}" type="presParOf" srcId="{E92E993D-6611-447A-88B8-8BC1FC60AE9A}" destId="{ECFFE73B-7FED-4DBF-95C6-1152D231A6F0}" srcOrd="1" destOrd="0" presId="urn:microsoft.com/office/officeart/2005/8/layout/vList5"/>
    <dgm:cxn modelId="{D312A7E8-009E-443D-BDBD-13D1A175987A}" type="presParOf" srcId="{E92E993D-6611-447A-88B8-8BC1FC60AE9A}" destId="{DFBEE0DE-08D4-416B-89BF-2EAC5943E07E}" srcOrd="2" destOrd="0" presId="urn:microsoft.com/office/officeart/2005/8/layout/vList5"/>
    <dgm:cxn modelId="{E232057B-4C61-4FF7-9BFA-FAF5FA368D05}" type="presParOf" srcId="{DFBEE0DE-08D4-416B-89BF-2EAC5943E07E}" destId="{069F73B3-19AF-4DFE-8E9A-60B41F55CFE4}" srcOrd="0" destOrd="0" presId="urn:microsoft.com/office/officeart/2005/8/layout/vList5"/>
    <dgm:cxn modelId="{749BCB6A-C1B4-4B38-BBAF-B5B082F1F8A9}" type="presParOf" srcId="{E92E993D-6611-447A-88B8-8BC1FC60AE9A}" destId="{7841CAD1-F673-427C-82F0-D073F01CB2A7}" srcOrd="3" destOrd="0" presId="urn:microsoft.com/office/officeart/2005/8/layout/vList5"/>
    <dgm:cxn modelId="{FA11392D-FF0B-4221-B541-50B262F99227}" type="presParOf" srcId="{E92E993D-6611-447A-88B8-8BC1FC60AE9A}" destId="{C84D9359-D04A-4A83-ADE8-915F440F064F}" srcOrd="4" destOrd="0" presId="urn:microsoft.com/office/officeart/2005/8/layout/vList5"/>
    <dgm:cxn modelId="{4A27E818-601F-489A-B204-302049CC62D9}" type="presParOf" srcId="{C84D9359-D04A-4A83-ADE8-915F440F064F}" destId="{7E28AB58-F0FE-488C-9D4F-BB86D8B4DA89}" srcOrd="0" destOrd="0" presId="urn:microsoft.com/office/officeart/2005/8/layout/vList5"/>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E490BF-DB3E-4C09-9AC5-B75954FE10E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961BC112-7194-4277-BA0F-53FA6C8AEE38}">
      <dgm:prSet phldrT="[Texto]" custT="1"/>
      <dgm:spPr/>
      <dgm:t>
        <a:bodyPr/>
        <a:lstStyle/>
        <a:p>
          <a:r>
            <a:rPr lang="es-419" sz="1600" b="1" dirty="0"/>
            <a:t>Factor 6: Impacto</a:t>
          </a:r>
          <a:endParaRPr lang="es-EC" sz="1600" b="1" dirty="0"/>
        </a:p>
      </dgm:t>
    </dgm:pt>
    <dgm:pt modelId="{CFFC3D64-D6FA-4913-8A09-0C10D98FD1F5}" type="parTrans" cxnId="{EE467404-A5F5-4225-8C56-1FDA318B42C1}">
      <dgm:prSet/>
      <dgm:spPr/>
      <dgm:t>
        <a:bodyPr/>
        <a:lstStyle/>
        <a:p>
          <a:endParaRPr lang="es-EC" sz="1400"/>
        </a:p>
      </dgm:t>
    </dgm:pt>
    <dgm:pt modelId="{B993AC79-15F6-40CB-8D15-EE3D012E9392}" type="sibTrans" cxnId="{EE467404-A5F5-4225-8C56-1FDA318B42C1}">
      <dgm:prSet/>
      <dgm:spPr/>
      <dgm:t>
        <a:bodyPr/>
        <a:lstStyle/>
        <a:p>
          <a:endParaRPr lang="es-EC" sz="1400"/>
        </a:p>
      </dgm:t>
    </dgm:pt>
    <dgm:pt modelId="{99625DF4-7B33-4367-B0C5-CB4460382057}" type="pres">
      <dgm:prSet presAssocID="{07E490BF-DB3E-4C09-9AC5-B75954FE10EA}" presName="diagram" presStyleCnt="0">
        <dgm:presLayoutVars>
          <dgm:dir/>
          <dgm:resizeHandles val="exact"/>
        </dgm:presLayoutVars>
      </dgm:prSet>
      <dgm:spPr/>
      <dgm:t>
        <a:bodyPr/>
        <a:lstStyle/>
        <a:p>
          <a:endParaRPr lang="es-EC"/>
        </a:p>
      </dgm:t>
    </dgm:pt>
    <dgm:pt modelId="{78D14CE5-3430-47E6-B2B9-FBCFB5894C8E}" type="pres">
      <dgm:prSet presAssocID="{961BC112-7194-4277-BA0F-53FA6C8AEE38}" presName="node" presStyleLbl="node1" presStyleIdx="0" presStyleCnt="1">
        <dgm:presLayoutVars>
          <dgm:bulletEnabled val="1"/>
        </dgm:presLayoutVars>
      </dgm:prSet>
      <dgm:spPr/>
      <dgm:t>
        <a:bodyPr/>
        <a:lstStyle/>
        <a:p>
          <a:endParaRPr lang="es-EC"/>
        </a:p>
      </dgm:t>
    </dgm:pt>
  </dgm:ptLst>
  <dgm:cxnLst>
    <dgm:cxn modelId="{88498178-935D-4769-8E15-7373EAE24B10}" type="presOf" srcId="{07E490BF-DB3E-4C09-9AC5-B75954FE10EA}" destId="{99625DF4-7B33-4367-B0C5-CB4460382057}" srcOrd="0" destOrd="0" presId="urn:microsoft.com/office/officeart/2005/8/layout/default"/>
    <dgm:cxn modelId="{91E48EEC-14C7-4873-933D-F5EEE7F7DFF7}" type="presOf" srcId="{961BC112-7194-4277-BA0F-53FA6C8AEE38}" destId="{78D14CE5-3430-47E6-B2B9-FBCFB5894C8E}" srcOrd="0" destOrd="0" presId="urn:microsoft.com/office/officeart/2005/8/layout/default"/>
    <dgm:cxn modelId="{EE467404-A5F5-4225-8C56-1FDA318B42C1}" srcId="{07E490BF-DB3E-4C09-9AC5-B75954FE10EA}" destId="{961BC112-7194-4277-BA0F-53FA6C8AEE38}" srcOrd="0" destOrd="0" parTransId="{CFFC3D64-D6FA-4913-8A09-0C10D98FD1F5}" sibTransId="{B993AC79-15F6-40CB-8D15-EE3D012E9392}"/>
    <dgm:cxn modelId="{CA38C5AA-BDBF-4D11-B19F-2D44C0E251BF}" type="presParOf" srcId="{99625DF4-7B33-4367-B0C5-CB4460382057}" destId="{78D14CE5-3430-47E6-B2B9-FBCFB5894C8E}" srcOrd="0" destOrd="0" presId="urn:microsoft.com/office/officeart/2005/8/layout/defaul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F0DA05F-9A37-4774-AFCE-7A6C416891C0}"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s-ES"/>
        </a:p>
      </dgm:t>
    </dgm:pt>
    <dgm:pt modelId="{D5396B8A-36E3-4411-9B42-52A26FADBBF5}">
      <dgm:prSet phldrT="[Texto]" custT="1"/>
      <dgm:spPr/>
      <dgm:t>
        <a:bodyPr/>
        <a:lstStyle/>
        <a:p>
          <a:r>
            <a:rPr lang="es-419" sz="1800" b="1">
              <a:solidFill>
                <a:schemeClr val="tx1"/>
              </a:solidFill>
              <a:effectLst/>
            </a:rPr>
            <a:t>Prácticas </a:t>
          </a:r>
        </a:p>
        <a:p>
          <a:r>
            <a:rPr lang="es-419" sz="1800" b="1">
              <a:solidFill>
                <a:schemeClr val="tx1"/>
              </a:solidFill>
              <a:effectLst/>
            </a:rPr>
            <a:t>Medioambientales</a:t>
          </a:r>
          <a:endParaRPr lang="es-ES" sz="1800" b="1" dirty="0">
            <a:solidFill>
              <a:schemeClr val="tx1"/>
            </a:solidFill>
          </a:endParaRPr>
        </a:p>
      </dgm:t>
    </dgm:pt>
    <dgm:pt modelId="{0E6756C2-9ECF-4EA0-8D2F-C2B497961463}" type="parTrans" cxnId="{4C130048-EEA6-4106-9C70-2C0979711660}">
      <dgm:prSet/>
      <dgm:spPr/>
      <dgm:t>
        <a:bodyPr/>
        <a:lstStyle/>
        <a:p>
          <a:endParaRPr lang="es-ES">
            <a:solidFill>
              <a:schemeClr val="tx1"/>
            </a:solidFill>
          </a:endParaRPr>
        </a:p>
      </dgm:t>
    </dgm:pt>
    <dgm:pt modelId="{FC2785CE-8F31-42DC-A6F3-F654E498919A}" type="sibTrans" cxnId="{4C130048-EEA6-4106-9C70-2C0979711660}">
      <dgm:prSet/>
      <dgm:spPr/>
      <dgm:t>
        <a:bodyPr/>
        <a:lstStyle/>
        <a:p>
          <a:endParaRPr lang="es-ES">
            <a:solidFill>
              <a:schemeClr val="tx1"/>
            </a:solidFill>
          </a:endParaRPr>
        </a:p>
      </dgm:t>
    </dgm:pt>
    <dgm:pt modelId="{2D107EC7-3497-4472-9D12-426A7AA2697D}">
      <dgm:prSet phldrT="[Texto]" phldr="1"/>
      <dgm:spPr>
        <a:blipFill rotWithShape="0">
          <a:blip xmlns:r="http://schemas.openxmlformats.org/officeDocument/2006/relationships" r:embed="rId1"/>
          <a:stretch>
            <a:fillRect/>
          </a:stretch>
        </a:blipFill>
      </dgm:spPr>
      <dgm:t>
        <a:bodyPr/>
        <a:lstStyle/>
        <a:p>
          <a:endParaRPr lang="es-ES" dirty="0">
            <a:solidFill>
              <a:schemeClr val="tx1"/>
            </a:solidFill>
          </a:endParaRPr>
        </a:p>
      </dgm:t>
    </dgm:pt>
    <dgm:pt modelId="{1B68A1BC-7DB1-4A2E-9EDF-A511F689F0A2}" type="parTrans" cxnId="{4BC8E485-785F-48C3-B41E-B840B3566C83}">
      <dgm:prSet/>
      <dgm:spPr/>
      <dgm:t>
        <a:bodyPr/>
        <a:lstStyle/>
        <a:p>
          <a:endParaRPr lang="es-ES">
            <a:solidFill>
              <a:schemeClr val="tx1"/>
            </a:solidFill>
          </a:endParaRPr>
        </a:p>
      </dgm:t>
    </dgm:pt>
    <dgm:pt modelId="{14FF7703-BF6A-4B50-BB02-5BA7253A8ED3}" type="sibTrans" cxnId="{4BC8E485-785F-48C3-B41E-B840B3566C83}">
      <dgm:prSet/>
      <dgm:spPr/>
      <dgm:t>
        <a:bodyPr/>
        <a:lstStyle/>
        <a:p>
          <a:endParaRPr lang="es-ES">
            <a:solidFill>
              <a:schemeClr val="tx1"/>
            </a:solidFill>
          </a:endParaRPr>
        </a:p>
      </dgm:t>
    </dgm:pt>
    <dgm:pt modelId="{F1F66F31-D677-4CE2-9E0E-A6434760B87C}">
      <dgm:prSet phldrT="[Texto]" custT="1"/>
      <dgm:spPr/>
      <dgm:t>
        <a:bodyPr/>
        <a:lstStyle/>
        <a:p>
          <a:r>
            <a:rPr lang="es-419" sz="1800" b="1">
              <a:solidFill>
                <a:schemeClr val="tx1"/>
              </a:solidFill>
              <a:effectLst/>
            </a:rPr>
            <a:t>Prácticas </a:t>
          </a:r>
        </a:p>
        <a:p>
          <a:r>
            <a:rPr lang="es-419" sz="1800" b="1">
              <a:solidFill>
                <a:schemeClr val="tx1"/>
              </a:solidFill>
              <a:effectLst/>
            </a:rPr>
            <a:t>Laborales</a:t>
          </a:r>
          <a:endParaRPr lang="es-ES" sz="1800" b="1" dirty="0">
            <a:solidFill>
              <a:schemeClr val="tx1"/>
            </a:solidFill>
          </a:endParaRPr>
        </a:p>
      </dgm:t>
    </dgm:pt>
    <dgm:pt modelId="{53D4A7A0-90DF-48D8-95F2-6DC9E2550889}" type="parTrans" cxnId="{3B6CEAFD-DAD6-4C12-9F77-6E354AD1007B}">
      <dgm:prSet/>
      <dgm:spPr/>
      <dgm:t>
        <a:bodyPr/>
        <a:lstStyle/>
        <a:p>
          <a:endParaRPr lang="es-ES">
            <a:solidFill>
              <a:schemeClr val="tx1"/>
            </a:solidFill>
          </a:endParaRPr>
        </a:p>
      </dgm:t>
    </dgm:pt>
    <dgm:pt modelId="{73F43A09-AC25-43FC-B27E-6E37AAE5BD40}" type="sibTrans" cxnId="{3B6CEAFD-DAD6-4C12-9F77-6E354AD1007B}">
      <dgm:prSet/>
      <dgm:spPr/>
      <dgm:t>
        <a:bodyPr/>
        <a:lstStyle/>
        <a:p>
          <a:endParaRPr lang="es-ES">
            <a:solidFill>
              <a:schemeClr val="tx1"/>
            </a:solidFill>
          </a:endParaRPr>
        </a:p>
      </dgm:t>
    </dgm:pt>
    <dgm:pt modelId="{FEF0BE0E-CEE7-4A17-AD7D-EDE48F27C4D9}">
      <dgm:prSet phldrT="[Texto]" custT="1"/>
      <dgm:spPr/>
      <dgm:t>
        <a:bodyPr/>
        <a:lstStyle/>
        <a:p>
          <a:r>
            <a:rPr lang="es-419" sz="1600" b="1">
              <a:solidFill>
                <a:schemeClr val="tx1"/>
              </a:solidFill>
              <a:effectLst/>
            </a:rPr>
            <a:t>Participación con la comunidad</a:t>
          </a:r>
          <a:endParaRPr lang="es-ES" sz="1600" b="1" dirty="0">
            <a:solidFill>
              <a:schemeClr val="tx1"/>
            </a:solidFill>
          </a:endParaRPr>
        </a:p>
      </dgm:t>
    </dgm:pt>
    <dgm:pt modelId="{26C5A772-0345-420D-A19E-D9CDEB404EFD}" type="parTrans" cxnId="{F37B8281-EE82-4AD1-82AB-7D68C5BDCC57}">
      <dgm:prSet/>
      <dgm:spPr/>
      <dgm:t>
        <a:bodyPr/>
        <a:lstStyle/>
        <a:p>
          <a:endParaRPr lang="es-ES">
            <a:solidFill>
              <a:schemeClr val="tx1"/>
            </a:solidFill>
          </a:endParaRPr>
        </a:p>
      </dgm:t>
    </dgm:pt>
    <dgm:pt modelId="{A79E0775-491E-4B36-AD3E-A960FFB8D15D}" type="sibTrans" cxnId="{F37B8281-EE82-4AD1-82AB-7D68C5BDCC57}">
      <dgm:prSet/>
      <dgm:spPr/>
      <dgm:t>
        <a:bodyPr/>
        <a:lstStyle/>
        <a:p>
          <a:endParaRPr lang="es-ES">
            <a:solidFill>
              <a:schemeClr val="tx1"/>
            </a:solidFill>
          </a:endParaRPr>
        </a:p>
      </dgm:t>
    </dgm:pt>
    <dgm:pt modelId="{7F5E4A3F-4971-45A4-87BE-F6C141A257C9}">
      <dgm:prSet phldrT="[Texto]" custT="1"/>
      <dgm:spPr/>
      <dgm:t>
        <a:bodyPr/>
        <a:lstStyle/>
        <a:p>
          <a:r>
            <a:rPr lang="es-419" sz="1400">
              <a:solidFill>
                <a:schemeClr val="tx1"/>
              </a:solidFill>
              <a:latin typeface="Calibri" panose="020F0502020204030204" pitchFamily="34" charset="0"/>
              <a:cs typeface="Calibri" panose="020F0502020204030204" pitchFamily="34" charset="0"/>
            </a:rPr>
            <a:t>*</a:t>
          </a:r>
          <a:r>
            <a:rPr lang="es-419" sz="1400">
              <a:solidFill>
                <a:schemeClr val="tx1"/>
              </a:solidFill>
            </a:rPr>
            <a:t>Remplazar el uso de productos químicos y materiales contaminantes </a:t>
          </a:r>
        </a:p>
        <a:p>
          <a:r>
            <a:rPr lang="es-419" sz="1400">
              <a:solidFill>
                <a:schemeClr val="tx1"/>
              </a:solidFill>
              <a:latin typeface="Calibri" panose="020F0502020204030204" pitchFamily="34" charset="0"/>
              <a:cs typeface="Calibri" panose="020F0502020204030204" pitchFamily="34" charset="0"/>
            </a:rPr>
            <a:t>*</a:t>
          </a:r>
          <a:r>
            <a:rPr lang="es-419" sz="1400">
              <a:solidFill>
                <a:schemeClr val="tx1"/>
              </a:solidFill>
            </a:rPr>
            <a:t>Asignar recursos para obras de cuidado al ambiente.</a:t>
          </a:r>
          <a:endParaRPr lang="es-EC" sz="1400">
            <a:solidFill>
              <a:schemeClr val="tx1"/>
            </a:solidFill>
          </a:endParaRPr>
        </a:p>
        <a:p>
          <a:r>
            <a:rPr lang="es-419" sz="1400">
              <a:solidFill>
                <a:schemeClr val="tx1"/>
              </a:solidFill>
              <a:latin typeface="Calibri" panose="020F0502020204030204" pitchFamily="34" charset="0"/>
              <a:cs typeface="Calibri" panose="020F0502020204030204" pitchFamily="34" charset="0"/>
            </a:rPr>
            <a:t>*</a:t>
          </a:r>
          <a:r>
            <a:rPr lang="es-419" sz="1400">
              <a:solidFill>
                <a:schemeClr val="tx1"/>
              </a:solidFill>
            </a:rPr>
            <a:t>Elaborar y ejecutar manuales de BPA.</a:t>
          </a:r>
          <a:endParaRPr lang="es-EC" sz="1400">
            <a:solidFill>
              <a:schemeClr val="tx1"/>
            </a:solidFill>
          </a:endParaRPr>
        </a:p>
        <a:p>
          <a:r>
            <a:rPr lang="es-419" sz="1400">
              <a:solidFill>
                <a:schemeClr val="tx1"/>
              </a:solidFill>
              <a:latin typeface="Calibri" panose="020F0502020204030204" pitchFamily="34" charset="0"/>
              <a:cs typeface="Calibri" panose="020F0502020204030204" pitchFamily="34" charset="0"/>
            </a:rPr>
            <a:t>*</a:t>
          </a:r>
          <a:r>
            <a:rPr lang="es-419" sz="1400">
              <a:solidFill>
                <a:schemeClr val="tx1"/>
              </a:solidFill>
            </a:rPr>
            <a:t>Incluir acciones de cuidado medioambiental en el Plan Estratégico.</a:t>
          </a:r>
          <a:endParaRPr lang="es-ES" sz="1400" dirty="0">
            <a:solidFill>
              <a:schemeClr val="tx1"/>
            </a:solidFill>
          </a:endParaRPr>
        </a:p>
      </dgm:t>
    </dgm:pt>
    <dgm:pt modelId="{C30C98DB-BF80-48ED-970F-E94185027877}" type="parTrans" cxnId="{75511B52-B7DE-439F-8CB3-FA4DFB9D7F6E}">
      <dgm:prSet/>
      <dgm:spPr/>
      <dgm:t>
        <a:bodyPr/>
        <a:lstStyle/>
        <a:p>
          <a:endParaRPr lang="es-ES">
            <a:solidFill>
              <a:schemeClr val="tx1"/>
            </a:solidFill>
          </a:endParaRPr>
        </a:p>
      </dgm:t>
    </dgm:pt>
    <dgm:pt modelId="{8ED8A159-F61E-431F-800C-A0D4C8FE16AC}" type="sibTrans" cxnId="{75511B52-B7DE-439F-8CB3-FA4DFB9D7F6E}">
      <dgm:prSet/>
      <dgm:spPr/>
      <dgm:t>
        <a:bodyPr/>
        <a:lstStyle/>
        <a:p>
          <a:endParaRPr lang="es-ES">
            <a:solidFill>
              <a:schemeClr val="tx1"/>
            </a:solidFill>
          </a:endParaRPr>
        </a:p>
      </dgm:t>
    </dgm:pt>
    <dgm:pt modelId="{8CDB4658-593A-4950-ADC7-EFB306354FBC}">
      <dgm:prSet phldrT="[Texto]"/>
      <dgm:spPr>
        <a:blipFill rotWithShape="0">
          <a:blip xmlns:r="http://schemas.openxmlformats.org/officeDocument/2006/relationships" r:embed="rId2"/>
          <a:stretch>
            <a:fillRect/>
          </a:stretch>
        </a:blipFill>
      </dgm:spPr>
      <dgm:t>
        <a:bodyPr/>
        <a:lstStyle/>
        <a:p>
          <a:endParaRPr lang="es-ES" dirty="0">
            <a:solidFill>
              <a:schemeClr val="tx1"/>
            </a:solidFill>
          </a:endParaRPr>
        </a:p>
      </dgm:t>
    </dgm:pt>
    <dgm:pt modelId="{1103509A-887A-4FD3-831E-38C1E5FC507C}" type="parTrans" cxnId="{879FE65C-274C-4801-87D9-DC5BB851B679}">
      <dgm:prSet/>
      <dgm:spPr/>
      <dgm:t>
        <a:bodyPr/>
        <a:lstStyle/>
        <a:p>
          <a:endParaRPr lang="es-ES">
            <a:solidFill>
              <a:schemeClr val="tx1"/>
            </a:solidFill>
          </a:endParaRPr>
        </a:p>
      </dgm:t>
    </dgm:pt>
    <dgm:pt modelId="{E6402B2C-2817-4544-9B59-C711C65D7EF0}" type="sibTrans" cxnId="{879FE65C-274C-4801-87D9-DC5BB851B679}">
      <dgm:prSet/>
      <dgm:spPr/>
      <dgm:t>
        <a:bodyPr/>
        <a:lstStyle/>
        <a:p>
          <a:endParaRPr lang="es-ES">
            <a:solidFill>
              <a:schemeClr val="tx1"/>
            </a:solidFill>
          </a:endParaRPr>
        </a:p>
      </dgm:t>
    </dgm:pt>
    <dgm:pt modelId="{8E0E24D8-F896-442E-A683-A0BF09057E4A}">
      <dgm:prSet phldrT="[Texto]" custT="1"/>
      <dgm:spPr/>
      <dgm:t>
        <a:bodyPr/>
        <a:lstStyle/>
        <a:p>
          <a:r>
            <a:rPr lang="es-419" sz="1400">
              <a:solidFill>
                <a:schemeClr val="tx1"/>
              </a:solidFill>
              <a:effectLst/>
            </a:rPr>
            <a:t>*Priorizar la demanda laboral local.</a:t>
          </a:r>
          <a:endParaRPr lang="es-EC" sz="1400">
            <a:solidFill>
              <a:schemeClr val="tx1"/>
            </a:solidFill>
            <a:effectLst/>
          </a:endParaRPr>
        </a:p>
        <a:p>
          <a:r>
            <a:rPr lang="es-419" sz="1400">
              <a:solidFill>
                <a:schemeClr val="tx1"/>
              </a:solidFill>
              <a:effectLst/>
            </a:rPr>
            <a:t>*Realizar obras enfocadas a mejorar la infraestructura.</a:t>
          </a:r>
          <a:endParaRPr lang="es-EC" sz="1400">
            <a:solidFill>
              <a:schemeClr val="tx1"/>
            </a:solidFill>
            <a:effectLst/>
          </a:endParaRPr>
        </a:p>
        <a:p>
          <a:r>
            <a:rPr lang="es-419" sz="1400">
              <a:solidFill>
                <a:schemeClr val="tx1"/>
              </a:solidFill>
              <a:effectLst/>
            </a:rPr>
            <a:t>*Realizar estudios sociales con las necesidades de la comunidad local. </a:t>
          </a:r>
          <a:endParaRPr lang="es-EC" sz="1400">
            <a:solidFill>
              <a:schemeClr val="tx1"/>
            </a:solidFill>
            <a:effectLst/>
          </a:endParaRPr>
        </a:p>
        <a:p>
          <a:r>
            <a:rPr lang="es-419" sz="1400">
              <a:solidFill>
                <a:schemeClr val="tx1"/>
              </a:solidFill>
              <a:effectLst/>
            </a:rPr>
            <a:t>*Asignar recursos económicos.</a:t>
          </a:r>
          <a:endParaRPr lang="es-ES" sz="1400" dirty="0">
            <a:solidFill>
              <a:schemeClr val="tx1"/>
            </a:solidFill>
          </a:endParaRPr>
        </a:p>
      </dgm:t>
    </dgm:pt>
    <dgm:pt modelId="{593482EB-9D6F-4973-8471-1474A39078A5}" type="parTrans" cxnId="{15312921-5146-4C03-B5F1-DED48F2AC054}">
      <dgm:prSet/>
      <dgm:spPr/>
      <dgm:t>
        <a:bodyPr/>
        <a:lstStyle/>
        <a:p>
          <a:endParaRPr lang="es-ES">
            <a:solidFill>
              <a:schemeClr val="tx1"/>
            </a:solidFill>
          </a:endParaRPr>
        </a:p>
      </dgm:t>
    </dgm:pt>
    <dgm:pt modelId="{43E7CB4C-7D5E-4276-9C2F-135C028F1113}" type="sibTrans" cxnId="{15312921-5146-4C03-B5F1-DED48F2AC054}">
      <dgm:prSet/>
      <dgm:spPr/>
      <dgm:t>
        <a:bodyPr/>
        <a:lstStyle/>
        <a:p>
          <a:endParaRPr lang="es-ES">
            <a:solidFill>
              <a:schemeClr val="tx1"/>
            </a:solidFill>
          </a:endParaRPr>
        </a:p>
      </dgm:t>
    </dgm:pt>
    <dgm:pt modelId="{498B9D4D-5FB5-434B-A65D-576B3D2074EA}">
      <dgm:prSet phldrT="[Texto]"/>
      <dgm:spPr>
        <a:blipFill rotWithShape="0">
          <a:blip xmlns:r="http://schemas.openxmlformats.org/officeDocument/2006/relationships" r:embed="rId3"/>
          <a:stretch>
            <a:fillRect/>
          </a:stretch>
        </a:blipFill>
      </dgm:spPr>
      <dgm:t>
        <a:bodyPr/>
        <a:lstStyle/>
        <a:p>
          <a:endParaRPr lang="es-ES" dirty="0">
            <a:solidFill>
              <a:schemeClr val="tx1"/>
            </a:solidFill>
          </a:endParaRPr>
        </a:p>
      </dgm:t>
    </dgm:pt>
    <dgm:pt modelId="{BA03EA20-E74F-44AB-8DB5-2BB005A003E2}" type="parTrans" cxnId="{F2179E99-0AE9-4440-86A2-B4A1B97F8B28}">
      <dgm:prSet/>
      <dgm:spPr/>
      <dgm:t>
        <a:bodyPr/>
        <a:lstStyle/>
        <a:p>
          <a:endParaRPr lang="es-ES">
            <a:solidFill>
              <a:schemeClr val="tx1"/>
            </a:solidFill>
          </a:endParaRPr>
        </a:p>
      </dgm:t>
    </dgm:pt>
    <dgm:pt modelId="{467CBAC2-D4C9-4FAA-BE03-7E98491D25D6}" type="sibTrans" cxnId="{F2179E99-0AE9-4440-86A2-B4A1B97F8B28}">
      <dgm:prSet/>
      <dgm:spPr/>
      <dgm:t>
        <a:bodyPr/>
        <a:lstStyle/>
        <a:p>
          <a:endParaRPr lang="es-ES">
            <a:solidFill>
              <a:schemeClr val="tx1"/>
            </a:solidFill>
          </a:endParaRPr>
        </a:p>
      </dgm:t>
    </dgm:pt>
    <dgm:pt modelId="{3F3A7606-8D1C-4CEB-854B-93C5CC14BE13}">
      <dgm:prSet phldrT="[Texto]" custT="1"/>
      <dgm:spPr/>
      <dgm:t>
        <a:bodyPr/>
        <a:lstStyle/>
        <a:p>
          <a:r>
            <a:rPr lang="es-419" sz="1400">
              <a:solidFill>
                <a:schemeClr val="tx1"/>
              </a:solidFill>
              <a:effectLst/>
            </a:rPr>
            <a:t>*Evaluar periódicamente la satisfacción de la comunidad.</a:t>
          </a:r>
          <a:endParaRPr lang="es-EC" sz="1400">
            <a:solidFill>
              <a:schemeClr val="tx1"/>
            </a:solidFill>
            <a:effectLst/>
          </a:endParaRPr>
        </a:p>
        <a:p>
          <a:r>
            <a:rPr lang="es-419" sz="1400">
              <a:solidFill>
                <a:schemeClr val="tx1"/>
              </a:solidFill>
              <a:effectLst/>
            </a:rPr>
            <a:t>*Ejecutar programas de salud a favor de los pobladores.</a:t>
          </a:r>
          <a:endParaRPr lang="es-EC" sz="1400">
            <a:solidFill>
              <a:schemeClr val="tx1"/>
            </a:solidFill>
            <a:effectLst/>
          </a:endParaRPr>
        </a:p>
        <a:p>
          <a:r>
            <a:rPr lang="es-419" sz="1400">
              <a:solidFill>
                <a:schemeClr val="tx1"/>
              </a:solidFill>
              <a:effectLst/>
            </a:rPr>
            <a:t>*Tomar en cuenta la opinión de la comunidad local.</a:t>
          </a:r>
          <a:endParaRPr lang="es-EC" sz="1400">
            <a:solidFill>
              <a:schemeClr val="tx1"/>
            </a:solidFill>
            <a:effectLst/>
          </a:endParaRPr>
        </a:p>
        <a:p>
          <a:r>
            <a:rPr lang="es-419" sz="1400">
              <a:solidFill>
                <a:schemeClr val="tx1"/>
              </a:solidFill>
              <a:effectLst/>
            </a:rPr>
            <a:t>*Asignar presupuesto para acciones de RSE. </a:t>
          </a:r>
          <a:endParaRPr lang="es-ES" sz="1400" dirty="0">
            <a:solidFill>
              <a:schemeClr val="tx1"/>
            </a:solidFill>
          </a:endParaRPr>
        </a:p>
      </dgm:t>
    </dgm:pt>
    <dgm:pt modelId="{A123CB48-5BFD-41C2-B5B3-5499735DCA4E}" type="parTrans" cxnId="{151CE0DA-3025-4D1F-83E8-BB89E1E122AA}">
      <dgm:prSet/>
      <dgm:spPr/>
      <dgm:t>
        <a:bodyPr/>
        <a:lstStyle/>
        <a:p>
          <a:endParaRPr lang="es-ES">
            <a:solidFill>
              <a:schemeClr val="tx1"/>
            </a:solidFill>
          </a:endParaRPr>
        </a:p>
      </dgm:t>
    </dgm:pt>
    <dgm:pt modelId="{633677C6-535A-4802-9FC8-5181FD57AAF1}" type="sibTrans" cxnId="{151CE0DA-3025-4D1F-83E8-BB89E1E122AA}">
      <dgm:prSet/>
      <dgm:spPr/>
      <dgm:t>
        <a:bodyPr/>
        <a:lstStyle/>
        <a:p>
          <a:endParaRPr lang="es-ES">
            <a:solidFill>
              <a:schemeClr val="tx1"/>
            </a:solidFill>
          </a:endParaRPr>
        </a:p>
      </dgm:t>
    </dgm:pt>
    <dgm:pt modelId="{509BB0F9-B2A7-49CC-B91B-F1EC5CF40C36}">
      <dgm:prSet phldrT="[Texto]"/>
      <dgm:spPr/>
      <dgm:t>
        <a:bodyPr/>
        <a:lstStyle/>
        <a:p>
          <a:r>
            <a:rPr lang="es-419">
              <a:solidFill>
                <a:schemeClr val="tx1"/>
              </a:solidFill>
            </a:rPr>
            <a:t>plan estratégico de la empresa</a:t>
          </a:r>
          <a:endParaRPr lang="es-ES" dirty="0">
            <a:solidFill>
              <a:schemeClr val="tx1"/>
            </a:solidFill>
          </a:endParaRPr>
        </a:p>
      </dgm:t>
    </dgm:pt>
    <dgm:pt modelId="{4D540CE4-2D1C-43BE-9D3D-43E7ED322E35}" type="parTrans" cxnId="{6BB8627C-32D7-41AC-AAC7-20951E6DE3F9}">
      <dgm:prSet/>
      <dgm:spPr/>
      <dgm:t>
        <a:bodyPr/>
        <a:lstStyle/>
        <a:p>
          <a:endParaRPr lang="es-ES">
            <a:solidFill>
              <a:schemeClr val="tx1"/>
            </a:solidFill>
          </a:endParaRPr>
        </a:p>
      </dgm:t>
    </dgm:pt>
    <dgm:pt modelId="{6FE38612-9485-4559-9DB8-468FF072B528}" type="sibTrans" cxnId="{6BB8627C-32D7-41AC-AAC7-20951E6DE3F9}">
      <dgm:prSet/>
      <dgm:spPr/>
      <dgm:t>
        <a:bodyPr/>
        <a:lstStyle/>
        <a:p>
          <a:endParaRPr lang="es-ES">
            <a:solidFill>
              <a:schemeClr val="tx1"/>
            </a:solidFill>
          </a:endParaRPr>
        </a:p>
      </dgm:t>
    </dgm:pt>
    <dgm:pt modelId="{4955C1B2-CA25-4D47-BE28-16E0A3D1344D}">
      <dgm:prSet phldrT="[Texto]"/>
      <dgm:spPr/>
      <dgm:t>
        <a:bodyPr/>
        <a:lstStyle/>
        <a:p>
          <a:endParaRPr lang="es-ES" dirty="0">
            <a:solidFill>
              <a:schemeClr val="tx1"/>
            </a:solidFill>
          </a:endParaRPr>
        </a:p>
      </dgm:t>
    </dgm:pt>
    <dgm:pt modelId="{3879879E-2AD1-4CF8-A5C2-503FF5911485}" type="parTrans" cxnId="{5F6A73BC-6A32-4FE2-A5AB-4DC452C93349}">
      <dgm:prSet/>
      <dgm:spPr/>
      <dgm:t>
        <a:bodyPr/>
        <a:lstStyle/>
        <a:p>
          <a:endParaRPr lang="es-ES">
            <a:solidFill>
              <a:schemeClr val="tx1"/>
            </a:solidFill>
          </a:endParaRPr>
        </a:p>
      </dgm:t>
    </dgm:pt>
    <dgm:pt modelId="{37F2FCC9-6A6E-41E8-83BB-CE94551B128D}" type="sibTrans" cxnId="{5F6A73BC-6A32-4FE2-A5AB-4DC452C93349}">
      <dgm:prSet/>
      <dgm:spPr/>
      <dgm:t>
        <a:bodyPr/>
        <a:lstStyle/>
        <a:p>
          <a:endParaRPr lang="es-ES">
            <a:solidFill>
              <a:schemeClr val="tx1"/>
            </a:solidFill>
          </a:endParaRPr>
        </a:p>
      </dgm:t>
    </dgm:pt>
    <dgm:pt modelId="{8BA5BC96-2D1C-4812-8D6E-C154A4180127}">
      <dgm:prSet phldrT="[Texto]" custT="1"/>
      <dgm:spPr/>
      <dgm:t>
        <a:bodyPr/>
        <a:lstStyle/>
        <a:p>
          <a:r>
            <a:rPr lang="es-ES" sz="1400">
              <a:solidFill>
                <a:schemeClr val="tx1"/>
              </a:solidFill>
            </a:rPr>
            <a:t>Formular Plan Estratégico </a:t>
          </a:r>
        </a:p>
        <a:p>
          <a:r>
            <a:rPr lang="es-ES" sz="1400">
              <a:solidFill>
                <a:schemeClr val="tx1"/>
              </a:solidFill>
            </a:rPr>
            <a:t>Incorporar acciones de RSE </a:t>
          </a:r>
          <a:endParaRPr lang="es-ES" sz="1400" dirty="0">
            <a:solidFill>
              <a:schemeClr val="tx1"/>
            </a:solidFill>
          </a:endParaRPr>
        </a:p>
      </dgm:t>
    </dgm:pt>
    <dgm:pt modelId="{D6B991E2-57FC-4D0C-A23B-71DBA4CAC264}" type="parTrans" cxnId="{C3653587-5C7A-4826-B07E-D3CCF323213A}">
      <dgm:prSet/>
      <dgm:spPr/>
      <dgm:t>
        <a:bodyPr/>
        <a:lstStyle/>
        <a:p>
          <a:endParaRPr lang="es-ES">
            <a:solidFill>
              <a:schemeClr val="tx1"/>
            </a:solidFill>
          </a:endParaRPr>
        </a:p>
      </dgm:t>
    </dgm:pt>
    <dgm:pt modelId="{39879D1A-37D7-4D1D-8AA9-FB62A90F9C3A}" type="sibTrans" cxnId="{C3653587-5C7A-4826-B07E-D3CCF323213A}">
      <dgm:prSet/>
      <dgm:spPr/>
      <dgm:t>
        <a:bodyPr/>
        <a:lstStyle/>
        <a:p>
          <a:endParaRPr lang="es-ES">
            <a:solidFill>
              <a:schemeClr val="tx1"/>
            </a:solidFill>
          </a:endParaRPr>
        </a:p>
      </dgm:t>
    </dgm:pt>
    <dgm:pt modelId="{E3F05408-4076-4F3F-B144-46A3DC85CC29}" type="pres">
      <dgm:prSet presAssocID="{FF0DA05F-9A37-4774-AFCE-7A6C416891C0}" presName="diagram" presStyleCnt="0">
        <dgm:presLayoutVars>
          <dgm:chPref val="1"/>
          <dgm:dir/>
          <dgm:animOne val="branch"/>
          <dgm:animLvl val="lvl"/>
          <dgm:resizeHandles val="exact"/>
        </dgm:presLayoutVars>
      </dgm:prSet>
      <dgm:spPr/>
      <dgm:t>
        <a:bodyPr/>
        <a:lstStyle/>
        <a:p>
          <a:endParaRPr lang="es-EC"/>
        </a:p>
      </dgm:t>
    </dgm:pt>
    <dgm:pt modelId="{9D14A556-F3A5-4F67-902C-5FF608DFFE1E}" type="pres">
      <dgm:prSet presAssocID="{D5396B8A-36E3-4411-9B42-52A26FADBBF5}" presName="root1" presStyleCnt="0"/>
      <dgm:spPr/>
    </dgm:pt>
    <dgm:pt modelId="{4A077E75-816E-490F-A395-62F6FE3A6836}" type="pres">
      <dgm:prSet presAssocID="{D5396B8A-36E3-4411-9B42-52A26FADBBF5}" presName="LevelOneTextNode" presStyleLbl="node0" presStyleIdx="0" presStyleCnt="3" custScaleX="101074" custScaleY="76571">
        <dgm:presLayoutVars>
          <dgm:chPref val="3"/>
        </dgm:presLayoutVars>
      </dgm:prSet>
      <dgm:spPr/>
      <dgm:t>
        <a:bodyPr/>
        <a:lstStyle/>
        <a:p>
          <a:endParaRPr lang="es-EC"/>
        </a:p>
      </dgm:t>
    </dgm:pt>
    <dgm:pt modelId="{B5797B9B-61F1-4320-BF0E-E063B837FF5C}" type="pres">
      <dgm:prSet presAssocID="{D5396B8A-36E3-4411-9B42-52A26FADBBF5}" presName="level2hierChild" presStyleCnt="0"/>
      <dgm:spPr/>
    </dgm:pt>
    <dgm:pt modelId="{3F17DDD0-4A8F-4067-80C1-85066BB5C514}" type="pres">
      <dgm:prSet presAssocID="{1103509A-887A-4FD3-831E-38C1E5FC507C}" presName="conn2-1" presStyleLbl="parChTrans1D2" presStyleIdx="0" presStyleCnt="3"/>
      <dgm:spPr/>
      <dgm:t>
        <a:bodyPr/>
        <a:lstStyle/>
        <a:p>
          <a:endParaRPr lang="es-EC"/>
        </a:p>
      </dgm:t>
    </dgm:pt>
    <dgm:pt modelId="{3029A26D-E9FF-4A1D-808C-F008615BD761}" type="pres">
      <dgm:prSet presAssocID="{1103509A-887A-4FD3-831E-38C1E5FC507C}" presName="connTx" presStyleLbl="parChTrans1D2" presStyleIdx="0" presStyleCnt="3"/>
      <dgm:spPr/>
      <dgm:t>
        <a:bodyPr/>
        <a:lstStyle/>
        <a:p>
          <a:endParaRPr lang="es-EC"/>
        </a:p>
      </dgm:t>
    </dgm:pt>
    <dgm:pt modelId="{DAF47E50-9257-4EA5-96EA-F6A6AE2F3C9E}" type="pres">
      <dgm:prSet presAssocID="{8CDB4658-593A-4950-ADC7-EFB306354FBC}" presName="root2" presStyleCnt="0"/>
      <dgm:spPr/>
    </dgm:pt>
    <dgm:pt modelId="{12FB3800-46B7-43C0-BCC6-5519D02A4A4D}" type="pres">
      <dgm:prSet presAssocID="{8CDB4658-593A-4950-ADC7-EFB306354FBC}" presName="LevelTwoTextNode" presStyleLbl="node2" presStyleIdx="0" presStyleCnt="3" custScaleX="68755" custLinFactNeighborX="-24378" custLinFactNeighborY="-365">
        <dgm:presLayoutVars>
          <dgm:chPref val="3"/>
        </dgm:presLayoutVars>
      </dgm:prSet>
      <dgm:spPr/>
      <dgm:t>
        <a:bodyPr/>
        <a:lstStyle/>
        <a:p>
          <a:endParaRPr lang="es-EC"/>
        </a:p>
      </dgm:t>
    </dgm:pt>
    <dgm:pt modelId="{99A81C35-2365-4489-8D66-6B792051A54E}" type="pres">
      <dgm:prSet presAssocID="{8CDB4658-593A-4950-ADC7-EFB306354FBC}" presName="level3hierChild" presStyleCnt="0"/>
      <dgm:spPr/>
    </dgm:pt>
    <dgm:pt modelId="{F8189A04-DE62-497E-B4C0-11381C6266A6}" type="pres">
      <dgm:prSet presAssocID="{4D540CE4-2D1C-43BE-9D3D-43E7ED322E35}" presName="conn2-1" presStyleLbl="parChTrans1D3" presStyleIdx="0" presStyleCnt="3"/>
      <dgm:spPr/>
      <dgm:t>
        <a:bodyPr/>
        <a:lstStyle/>
        <a:p>
          <a:endParaRPr lang="es-EC"/>
        </a:p>
      </dgm:t>
    </dgm:pt>
    <dgm:pt modelId="{DF731CDD-B42F-4ABC-9765-9F486FDC3B24}" type="pres">
      <dgm:prSet presAssocID="{4D540CE4-2D1C-43BE-9D3D-43E7ED322E35}" presName="connTx" presStyleLbl="parChTrans1D3" presStyleIdx="0" presStyleCnt="3"/>
      <dgm:spPr/>
      <dgm:t>
        <a:bodyPr/>
        <a:lstStyle/>
        <a:p>
          <a:endParaRPr lang="es-EC"/>
        </a:p>
      </dgm:t>
    </dgm:pt>
    <dgm:pt modelId="{11ED600A-C024-40D2-834F-9F3208E97628}" type="pres">
      <dgm:prSet presAssocID="{509BB0F9-B2A7-49CC-B91B-F1EC5CF40C36}" presName="root2" presStyleCnt="0"/>
      <dgm:spPr/>
    </dgm:pt>
    <dgm:pt modelId="{6F2C6664-0B8E-40FC-B9E4-FE7A847E0531}" type="pres">
      <dgm:prSet presAssocID="{509BB0F9-B2A7-49CC-B91B-F1EC5CF40C36}" presName="LevelTwoTextNode" presStyleLbl="node3" presStyleIdx="0" presStyleCnt="3" custLinFactY="37169" custLinFactNeighborX="-26873" custLinFactNeighborY="100000">
        <dgm:presLayoutVars>
          <dgm:chPref val="3"/>
        </dgm:presLayoutVars>
      </dgm:prSet>
      <dgm:spPr/>
      <dgm:t>
        <a:bodyPr/>
        <a:lstStyle/>
        <a:p>
          <a:endParaRPr lang="es-EC"/>
        </a:p>
      </dgm:t>
    </dgm:pt>
    <dgm:pt modelId="{C6C98ECE-89C2-44E3-B8F3-D6CC3994B51B}" type="pres">
      <dgm:prSet presAssocID="{509BB0F9-B2A7-49CC-B91B-F1EC5CF40C36}" presName="level3hierChild" presStyleCnt="0"/>
      <dgm:spPr/>
    </dgm:pt>
    <dgm:pt modelId="{B8148DDF-22F7-4315-9FF0-862CC678F000}" type="pres">
      <dgm:prSet presAssocID="{C30C98DB-BF80-48ED-970F-E94185027877}" presName="conn2-1" presStyleLbl="parChTrans1D4" presStyleIdx="0" presStyleCnt="3"/>
      <dgm:spPr/>
      <dgm:t>
        <a:bodyPr/>
        <a:lstStyle/>
        <a:p>
          <a:endParaRPr lang="es-EC"/>
        </a:p>
      </dgm:t>
    </dgm:pt>
    <dgm:pt modelId="{005F29CE-8111-4017-BC9A-E12A161BA8AB}" type="pres">
      <dgm:prSet presAssocID="{C30C98DB-BF80-48ED-970F-E94185027877}" presName="connTx" presStyleLbl="parChTrans1D4" presStyleIdx="0" presStyleCnt="3"/>
      <dgm:spPr/>
      <dgm:t>
        <a:bodyPr/>
        <a:lstStyle/>
        <a:p>
          <a:endParaRPr lang="es-EC"/>
        </a:p>
      </dgm:t>
    </dgm:pt>
    <dgm:pt modelId="{724DDACE-E44A-4197-B3FB-050BF37FF8C8}" type="pres">
      <dgm:prSet presAssocID="{7F5E4A3F-4971-45A4-87BE-F6C141A257C9}" presName="root2" presStyleCnt="0"/>
      <dgm:spPr/>
    </dgm:pt>
    <dgm:pt modelId="{667B2CF0-0873-4DEE-BBCF-A133A36C9954}" type="pres">
      <dgm:prSet presAssocID="{7F5E4A3F-4971-45A4-87BE-F6C141A257C9}" presName="LevelTwoTextNode" presStyleLbl="node4" presStyleIdx="0" presStyleCnt="3" custScaleX="220235" custScaleY="163234" custLinFactNeighborX="-18730" custLinFactNeighborY="-6279">
        <dgm:presLayoutVars>
          <dgm:chPref val="3"/>
        </dgm:presLayoutVars>
      </dgm:prSet>
      <dgm:spPr/>
      <dgm:t>
        <a:bodyPr/>
        <a:lstStyle/>
        <a:p>
          <a:endParaRPr lang="es-EC"/>
        </a:p>
      </dgm:t>
    </dgm:pt>
    <dgm:pt modelId="{7A049C1A-A623-4D4E-AE33-41756EA918AC}" type="pres">
      <dgm:prSet presAssocID="{7F5E4A3F-4971-45A4-87BE-F6C141A257C9}" presName="level3hierChild" presStyleCnt="0"/>
      <dgm:spPr/>
    </dgm:pt>
    <dgm:pt modelId="{7BBF7557-E351-4D8B-B7F9-804DB7C09411}" type="pres">
      <dgm:prSet presAssocID="{F1F66F31-D677-4CE2-9E0E-A6434760B87C}" presName="root1" presStyleCnt="0"/>
      <dgm:spPr/>
    </dgm:pt>
    <dgm:pt modelId="{90C8EE5D-041D-4EF9-9C02-BDA12EB9E3F0}" type="pres">
      <dgm:prSet presAssocID="{F1F66F31-D677-4CE2-9E0E-A6434760B87C}" presName="LevelOneTextNode" presStyleLbl="node0" presStyleIdx="1" presStyleCnt="3" custScaleX="71593" custScaleY="66479" custLinFactNeighborX="14138" custLinFactNeighborY="-2199">
        <dgm:presLayoutVars>
          <dgm:chPref val="3"/>
        </dgm:presLayoutVars>
      </dgm:prSet>
      <dgm:spPr/>
      <dgm:t>
        <a:bodyPr/>
        <a:lstStyle/>
        <a:p>
          <a:endParaRPr lang="es-EC"/>
        </a:p>
      </dgm:t>
    </dgm:pt>
    <dgm:pt modelId="{F8610DC5-D87A-474D-BDF6-1DD3E922C3B9}" type="pres">
      <dgm:prSet presAssocID="{F1F66F31-D677-4CE2-9E0E-A6434760B87C}" presName="level2hierChild" presStyleCnt="0"/>
      <dgm:spPr/>
    </dgm:pt>
    <dgm:pt modelId="{59E12576-FA37-405A-AEDC-FFF46AA73F5C}" type="pres">
      <dgm:prSet presAssocID="{BA03EA20-E74F-44AB-8DB5-2BB005A003E2}" presName="conn2-1" presStyleLbl="parChTrans1D2" presStyleIdx="1" presStyleCnt="3"/>
      <dgm:spPr/>
      <dgm:t>
        <a:bodyPr/>
        <a:lstStyle/>
        <a:p>
          <a:endParaRPr lang="es-EC"/>
        </a:p>
      </dgm:t>
    </dgm:pt>
    <dgm:pt modelId="{8FC4E04C-5633-471E-9026-CDA815C3BDBF}" type="pres">
      <dgm:prSet presAssocID="{BA03EA20-E74F-44AB-8DB5-2BB005A003E2}" presName="connTx" presStyleLbl="parChTrans1D2" presStyleIdx="1" presStyleCnt="3"/>
      <dgm:spPr/>
      <dgm:t>
        <a:bodyPr/>
        <a:lstStyle/>
        <a:p>
          <a:endParaRPr lang="es-EC"/>
        </a:p>
      </dgm:t>
    </dgm:pt>
    <dgm:pt modelId="{29EA8466-F7F7-4ADE-98E1-F01AEA1672B9}" type="pres">
      <dgm:prSet presAssocID="{498B9D4D-5FB5-434B-A65D-576B3D2074EA}" presName="root2" presStyleCnt="0"/>
      <dgm:spPr/>
    </dgm:pt>
    <dgm:pt modelId="{55A9E088-D498-48D0-AC7F-008648674E5C}" type="pres">
      <dgm:prSet presAssocID="{498B9D4D-5FB5-434B-A65D-576B3D2074EA}" presName="LevelTwoTextNode" presStyleLbl="node2" presStyleIdx="1" presStyleCnt="3" custScaleX="65131" custLinFactNeighborX="8289" custLinFactNeighborY="-2199">
        <dgm:presLayoutVars>
          <dgm:chPref val="3"/>
        </dgm:presLayoutVars>
      </dgm:prSet>
      <dgm:spPr/>
      <dgm:t>
        <a:bodyPr/>
        <a:lstStyle/>
        <a:p>
          <a:endParaRPr lang="es-EC"/>
        </a:p>
      </dgm:t>
    </dgm:pt>
    <dgm:pt modelId="{607B6868-5D18-4129-ABDB-197020265B49}" type="pres">
      <dgm:prSet presAssocID="{498B9D4D-5FB5-434B-A65D-576B3D2074EA}" presName="level3hierChild" presStyleCnt="0"/>
      <dgm:spPr/>
    </dgm:pt>
    <dgm:pt modelId="{98330449-836F-4CDD-89B4-BEAFA001B3C2}" type="pres">
      <dgm:prSet presAssocID="{3879879E-2AD1-4CF8-A5C2-503FF5911485}" presName="conn2-1" presStyleLbl="parChTrans1D3" presStyleIdx="1" presStyleCnt="3"/>
      <dgm:spPr/>
      <dgm:t>
        <a:bodyPr/>
        <a:lstStyle/>
        <a:p>
          <a:endParaRPr lang="es-EC"/>
        </a:p>
      </dgm:t>
    </dgm:pt>
    <dgm:pt modelId="{E1E17EAA-9425-4ACA-8C1D-08D56CA6F138}" type="pres">
      <dgm:prSet presAssocID="{3879879E-2AD1-4CF8-A5C2-503FF5911485}" presName="connTx" presStyleLbl="parChTrans1D3" presStyleIdx="1" presStyleCnt="3"/>
      <dgm:spPr/>
      <dgm:t>
        <a:bodyPr/>
        <a:lstStyle/>
        <a:p>
          <a:endParaRPr lang="es-EC"/>
        </a:p>
      </dgm:t>
    </dgm:pt>
    <dgm:pt modelId="{CCECB3FC-6C6A-4DA1-98F1-6788F964B4CD}" type="pres">
      <dgm:prSet presAssocID="{4955C1B2-CA25-4D47-BE28-16E0A3D1344D}" presName="root2" presStyleCnt="0"/>
      <dgm:spPr/>
    </dgm:pt>
    <dgm:pt modelId="{8EFA4957-0135-4C17-9355-65D926834669}" type="pres">
      <dgm:prSet presAssocID="{4955C1B2-CA25-4D47-BE28-16E0A3D1344D}" presName="LevelTwoTextNode" presStyleLbl="node3" presStyleIdx="1" presStyleCnt="3" custLinFactNeighborX="1172" custLinFactNeighborY="-27997">
        <dgm:presLayoutVars>
          <dgm:chPref val="3"/>
        </dgm:presLayoutVars>
      </dgm:prSet>
      <dgm:spPr/>
      <dgm:t>
        <a:bodyPr/>
        <a:lstStyle/>
        <a:p>
          <a:endParaRPr lang="es-EC"/>
        </a:p>
      </dgm:t>
    </dgm:pt>
    <dgm:pt modelId="{21D1D5F6-631E-4636-8AB8-118D4FF54FF2}" type="pres">
      <dgm:prSet presAssocID="{4955C1B2-CA25-4D47-BE28-16E0A3D1344D}" presName="level3hierChild" presStyleCnt="0"/>
      <dgm:spPr/>
    </dgm:pt>
    <dgm:pt modelId="{83669673-905F-42CD-9346-6985E1E6C9ED}" type="pres">
      <dgm:prSet presAssocID="{593482EB-9D6F-4973-8471-1474A39078A5}" presName="conn2-1" presStyleLbl="parChTrans1D4" presStyleIdx="1" presStyleCnt="3"/>
      <dgm:spPr/>
      <dgm:t>
        <a:bodyPr/>
        <a:lstStyle/>
        <a:p>
          <a:endParaRPr lang="es-EC"/>
        </a:p>
      </dgm:t>
    </dgm:pt>
    <dgm:pt modelId="{6DBDE545-C125-43A2-BF71-7698D0B96D2B}" type="pres">
      <dgm:prSet presAssocID="{593482EB-9D6F-4973-8471-1474A39078A5}" presName="connTx" presStyleLbl="parChTrans1D4" presStyleIdx="1" presStyleCnt="3"/>
      <dgm:spPr/>
      <dgm:t>
        <a:bodyPr/>
        <a:lstStyle/>
        <a:p>
          <a:endParaRPr lang="es-EC"/>
        </a:p>
      </dgm:t>
    </dgm:pt>
    <dgm:pt modelId="{8B9227E1-1AAD-4AC5-96CF-B126D9035CF8}" type="pres">
      <dgm:prSet presAssocID="{8E0E24D8-F896-442E-A683-A0BF09057E4A}" presName="root2" presStyleCnt="0"/>
      <dgm:spPr/>
    </dgm:pt>
    <dgm:pt modelId="{766465AA-251C-4FFA-BE19-437409B558BD}" type="pres">
      <dgm:prSet presAssocID="{8E0E24D8-F896-442E-A683-A0BF09057E4A}" presName="LevelTwoTextNode" presStyleLbl="node4" presStyleIdx="1" presStyleCnt="3" custScaleX="219368" custScaleY="136109" custLinFactNeighborX="13465" custLinFactNeighborY="-2200">
        <dgm:presLayoutVars>
          <dgm:chPref val="3"/>
        </dgm:presLayoutVars>
      </dgm:prSet>
      <dgm:spPr/>
      <dgm:t>
        <a:bodyPr/>
        <a:lstStyle/>
        <a:p>
          <a:endParaRPr lang="es-EC"/>
        </a:p>
      </dgm:t>
    </dgm:pt>
    <dgm:pt modelId="{E1F67B4F-AEBA-43C3-BFCB-F17E1E70EEB3}" type="pres">
      <dgm:prSet presAssocID="{8E0E24D8-F896-442E-A683-A0BF09057E4A}" presName="level3hierChild" presStyleCnt="0"/>
      <dgm:spPr/>
    </dgm:pt>
    <dgm:pt modelId="{AC900C3C-D324-44F0-A5D6-8AF616988DE4}" type="pres">
      <dgm:prSet presAssocID="{FEF0BE0E-CEE7-4A17-AD7D-EDE48F27C4D9}" presName="root1" presStyleCnt="0"/>
      <dgm:spPr/>
    </dgm:pt>
    <dgm:pt modelId="{4FEE8574-57B9-416E-AE9C-4A0680759C09}" type="pres">
      <dgm:prSet presAssocID="{FEF0BE0E-CEE7-4A17-AD7D-EDE48F27C4D9}" presName="LevelOneTextNode" presStyleLbl="node0" presStyleIdx="2" presStyleCnt="3" custScaleX="92462" custScaleY="78817" custLinFactNeighborX="6732" custLinFactNeighborY="-1347">
        <dgm:presLayoutVars>
          <dgm:chPref val="3"/>
        </dgm:presLayoutVars>
      </dgm:prSet>
      <dgm:spPr/>
      <dgm:t>
        <a:bodyPr/>
        <a:lstStyle/>
        <a:p>
          <a:endParaRPr lang="es-EC"/>
        </a:p>
      </dgm:t>
    </dgm:pt>
    <dgm:pt modelId="{4D209920-6629-4970-99CB-C82F0A343EC5}" type="pres">
      <dgm:prSet presAssocID="{FEF0BE0E-CEE7-4A17-AD7D-EDE48F27C4D9}" presName="level2hierChild" presStyleCnt="0"/>
      <dgm:spPr/>
    </dgm:pt>
    <dgm:pt modelId="{9AF5294E-7DAA-4A76-AD2D-DB78885A8E77}" type="pres">
      <dgm:prSet presAssocID="{1B68A1BC-7DB1-4A2E-9EDF-A511F689F0A2}" presName="conn2-1" presStyleLbl="parChTrans1D2" presStyleIdx="2" presStyleCnt="3"/>
      <dgm:spPr/>
      <dgm:t>
        <a:bodyPr/>
        <a:lstStyle/>
        <a:p>
          <a:endParaRPr lang="es-EC"/>
        </a:p>
      </dgm:t>
    </dgm:pt>
    <dgm:pt modelId="{10782F6A-65E1-4A63-9EB3-902143571161}" type="pres">
      <dgm:prSet presAssocID="{1B68A1BC-7DB1-4A2E-9EDF-A511F689F0A2}" presName="connTx" presStyleLbl="parChTrans1D2" presStyleIdx="2" presStyleCnt="3"/>
      <dgm:spPr/>
      <dgm:t>
        <a:bodyPr/>
        <a:lstStyle/>
        <a:p>
          <a:endParaRPr lang="es-EC"/>
        </a:p>
      </dgm:t>
    </dgm:pt>
    <dgm:pt modelId="{5D19DB4C-1D0C-41AD-BEFF-AAD578477848}" type="pres">
      <dgm:prSet presAssocID="{2D107EC7-3497-4472-9D12-426A7AA2697D}" presName="root2" presStyleCnt="0"/>
      <dgm:spPr/>
    </dgm:pt>
    <dgm:pt modelId="{87D96D9A-AEE6-43A6-9393-35B19763C765}" type="pres">
      <dgm:prSet presAssocID="{2D107EC7-3497-4472-9D12-426A7AA2697D}" presName="LevelTwoTextNode" presStyleLbl="node2" presStyleIdx="2" presStyleCnt="3" custScaleX="58046" custLinFactNeighborX="-10044" custLinFactNeighborY="508">
        <dgm:presLayoutVars>
          <dgm:chPref val="3"/>
        </dgm:presLayoutVars>
      </dgm:prSet>
      <dgm:spPr/>
      <dgm:t>
        <a:bodyPr/>
        <a:lstStyle/>
        <a:p>
          <a:endParaRPr lang="es-EC"/>
        </a:p>
      </dgm:t>
    </dgm:pt>
    <dgm:pt modelId="{9D136E00-485B-4CFA-A13A-2635D09B2071}" type="pres">
      <dgm:prSet presAssocID="{2D107EC7-3497-4472-9D12-426A7AA2697D}" presName="level3hierChild" presStyleCnt="0"/>
      <dgm:spPr/>
    </dgm:pt>
    <dgm:pt modelId="{9A251CF0-2F01-426C-BC4B-98193FBE4058}" type="pres">
      <dgm:prSet presAssocID="{D6B991E2-57FC-4D0C-A23B-71DBA4CAC264}" presName="conn2-1" presStyleLbl="parChTrans1D3" presStyleIdx="2" presStyleCnt="3"/>
      <dgm:spPr/>
      <dgm:t>
        <a:bodyPr/>
        <a:lstStyle/>
        <a:p>
          <a:endParaRPr lang="es-EC"/>
        </a:p>
      </dgm:t>
    </dgm:pt>
    <dgm:pt modelId="{F3BF7462-48FC-4466-8D15-33DE9AE9EB82}" type="pres">
      <dgm:prSet presAssocID="{D6B991E2-57FC-4D0C-A23B-71DBA4CAC264}" presName="connTx" presStyleLbl="parChTrans1D3" presStyleIdx="2" presStyleCnt="3"/>
      <dgm:spPr/>
      <dgm:t>
        <a:bodyPr/>
        <a:lstStyle/>
        <a:p>
          <a:endParaRPr lang="es-EC"/>
        </a:p>
      </dgm:t>
    </dgm:pt>
    <dgm:pt modelId="{106588B2-FCEC-46FC-90AF-15BBA25F1064}" type="pres">
      <dgm:prSet presAssocID="{8BA5BC96-2D1C-4812-8D6E-C154A4180127}" presName="root2" presStyleCnt="0"/>
      <dgm:spPr/>
    </dgm:pt>
    <dgm:pt modelId="{0DBE4747-4B9A-4768-8A57-B63F9F5C7473}" type="pres">
      <dgm:prSet presAssocID="{8BA5BC96-2D1C-4812-8D6E-C154A4180127}" presName="LevelTwoTextNode" presStyleLbl="node3" presStyleIdx="2" presStyleCnt="3" custLinFactY="-98453" custLinFactNeighborX="-7552" custLinFactNeighborY="-100000">
        <dgm:presLayoutVars>
          <dgm:chPref val="3"/>
        </dgm:presLayoutVars>
      </dgm:prSet>
      <dgm:spPr/>
      <dgm:t>
        <a:bodyPr/>
        <a:lstStyle/>
        <a:p>
          <a:endParaRPr lang="es-EC"/>
        </a:p>
      </dgm:t>
    </dgm:pt>
    <dgm:pt modelId="{254C483C-820E-4BD4-94C2-9DD53216E637}" type="pres">
      <dgm:prSet presAssocID="{8BA5BC96-2D1C-4812-8D6E-C154A4180127}" presName="level3hierChild" presStyleCnt="0"/>
      <dgm:spPr/>
    </dgm:pt>
    <dgm:pt modelId="{A2E385AE-15E4-41D3-B464-15F0CE2142CC}" type="pres">
      <dgm:prSet presAssocID="{A123CB48-5BFD-41C2-B5B3-5499735DCA4E}" presName="conn2-1" presStyleLbl="parChTrans1D4" presStyleIdx="2" presStyleCnt="3"/>
      <dgm:spPr/>
      <dgm:t>
        <a:bodyPr/>
        <a:lstStyle/>
        <a:p>
          <a:endParaRPr lang="es-EC"/>
        </a:p>
      </dgm:t>
    </dgm:pt>
    <dgm:pt modelId="{CF3A77C8-D112-4FF7-BB4D-9C2644944A93}" type="pres">
      <dgm:prSet presAssocID="{A123CB48-5BFD-41C2-B5B3-5499735DCA4E}" presName="connTx" presStyleLbl="parChTrans1D4" presStyleIdx="2" presStyleCnt="3"/>
      <dgm:spPr/>
      <dgm:t>
        <a:bodyPr/>
        <a:lstStyle/>
        <a:p>
          <a:endParaRPr lang="es-EC"/>
        </a:p>
      </dgm:t>
    </dgm:pt>
    <dgm:pt modelId="{D95AD7C1-DD43-4465-8FC0-94E4DFAED502}" type="pres">
      <dgm:prSet presAssocID="{3F3A7606-8D1C-4CEB-854B-93C5CC14BE13}" presName="root2" presStyleCnt="0"/>
      <dgm:spPr/>
    </dgm:pt>
    <dgm:pt modelId="{0144B420-1A4E-4724-96B7-4F6CDAAC3C88}" type="pres">
      <dgm:prSet presAssocID="{3F3A7606-8D1C-4CEB-854B-93C5CC14BE13}" presName="LevelTwoTextNode" presStyleLbl="node4" presStyleIdx="2" presStyleCnt="3" custScaleX="218875" custScaleY="175777">
        <dgm:presLayoutVars>
          <dgm:chPref val="3"/>
        </dgm:presLayoutVars>
      </dgm:prSet>
      <dgm:spPr/>
      <dgm:t>
        <a:bodyPr/>
        <a:lstStyle/>
        <a:p>
          <a:endParaRPr lang="es-EC"/>
        </a:p>
      </dgm:t>
    </dgm:pt>
    <dgm:pt modelId="{58E9CA05-4888-4283-831A-9035F6243C8E}" type="pres">
      <dgm:prSet presAssocID="{3F3A7606-8D1C-4CEB-854B-93C5CC14BE13}" presName="level3hierChild" presStyleCnt="0"/>
      <dgm:spPr/>
    </dgm:pt>
  </dgm:ptLst>
  <dgm:cxnLst>
    <dgm:cxn modelId="{FA9A7745-0375-49C6-91A7-04C91C602AE8}" type="presOf" srcId="{FF0DA05F-9A37-4774-AFCE-7A6C416891C0}" destId="{E3F05408-4076-4F3F-B144-46A3DC85CC29}" srcOrd="0" destOrd="0" presId="urn:microsoft.com/office/officeart/2005/8/layout/hierarchy2"/>
    <dgm:cxn modelId="{6BB8627C-32D7-41AC-AAC7-20951E6DE3F9}" srcId="{8CDB4658-593A-4950-ADC7-EFB306354FBC}" destId="{509BB0F9-B2A7-49CC-B91B-F1EC5CF40C36}" srcOrd="0" destOrd="0" parTransId="{4D540CE4-2D1C-43BE-9D3D-43E7ED322E35}" sibTransId="{6FE38612-9485-4559-9DB8-468FF072B528}"/>
    <dgm:cxn modelId="{927DBEB9-48C4-4C8B-AAEA-D8C65C044943}" type="presOf" srcId="{A123CB48-5BFD-41C2-B5B3-5499735DCA4E}" destId="{CF3A77C8-D112-4FF7-BB4D-9C2644944A93}" srcOrd="1" destOrd="0" presId="urn:microsoft.com/office/officeart/2005/8/layout/hierarchy2"/>
    <dgm:cxn modelId="{F2179E99-0AE9-4440-86A2-B4A1B97F8B28}" srcId="{F1F66F31-D677-4CE2-9E0E-A6434760B87C}" destId="{498B9D4D-5FB5-434B-A65D-576B3D2074EA}" srcOrd="0" destOrd="0" parTransId="{BA03EA20-E74F-44AB-8DB5-2BB005A003E2}" sibTransId="{467CBAC2-D4C9-4FAA-BE03-7E98491D25D6}"/>
    <dgm:cxn modelId="{745C7194-6AAA-4713-8FAA-395979CA2088}" type="presOf" srcId="{D6B991E2-57FC-4D0C-A23B-71DBA4CAC264}" destId="{9A251CF0-2F01-426C-BC4B-98193FBE4058}" srcOrd="0" destOrd="0" presId="urn:microsoft.com/office/officeart/2005/8/layout/hierarchy2"/>
    <dgm:cxn modelId="{4C130048-EEA6-4106-9C70-2C0979711660}" srcId="{FF0DA05F-9A37-4774-AFCE-7A6C416891C0}" destId="{D5396B8A-36E3-4411-9B42-52A26FADBBF5}" srcOrd="0" destOrd="0" parTransId="{0E6756C2-9ECF-4EA0-8D2F-C2B497961463}" sibTransId="{FC2785CE-8F31-42DC-A6F3-F654E498919A}"/>
    <dgm:cxn modelId="{7569C622-2AB9-4A50-A024-19C8D2E58BB2}" type="presOf" srcId="{593482EB-9D6F-4973-8471-1474A39078A5}" destId="{6DBDE545-C125-43A2-BF71-7698D0B96D2B}" srcOrd="1" destOrd="0" presId="urn:microsoft.com/office/officeart/2005/8/layout/hierarchy2"/>
    <dgm:cxn modelId="{3A0CD133-3CE7-45D5-99BD-04397CE85487}" type="presOf" srcId="{8E0E24D8-F896-442E-A683-A0BF09057E4A}" destId="{766465AA-251C-4FFA-BE19-437409B558BD}" srcOrd="0" destOrd="0" presId="urn:microsoft.com/office/officeart/2005/8/layout/hierarchy2"/>
    <dgm:cxn modelId="{91582877-6FB0-48CF-A445-DC30FAA89B7C}" type="presOf" srcId="{1103509A-887A-4FD3-831E-38C1E5FC507C}" destId="{3F17DDD0-4A8F-4067-80C1-85066BB5C514}" srcOrd="0" destOrd="0" presId="urn:microsoft.com/office/officeart/2005/8/layout/hierarchy2"/>
    <dgm:cxn modelId="{3FAE635E-DE8B-486E-94D7-FF810F714AB4}" type="presOf" srcId="{3879879E-2AD1-4CF8-A5C2-503FF5911485}" destId="{98330449-836F-4CDD-89B4-BEAFA001B3C2}" srcOrd="0" destOrd="0" presId="urn:microsoft.com/office/officeart/2005/8/layout/hierarchy2"/>
    <dgm:cxn modelId="{151CE0DA-3025-4D1F-83E8-BB89E1E122AA}" srcId="{8BA5BC96-2D1C-4812-8D6E-C154A4180127}" destId="{3F3A7606-8D1C-4CEB-854B-93C5CC14BE13}" srcOrd="0" destOrd="0" parTransId="{A123CB48-5BFD-41C2-B5B3-5499735DCA4E}" sibTransId="{633677C6-535A-4802-9FC8-5181FD57AAF1}"/>
    <dgm:cxn modelId="{0B7CA332-681B-4C2A-B6E4-132E72DF566F}" type="presOf" srcId="{7F5E4A3F-4971-45A4-87BE-F6C141A257C9}" destId="{667B2CF0-0873-4DEE-BBCF-A133A36C9954}" srcOrd="0" destOrd="0" presId="urn:microsoft.com/office/officeart/2005/8/layout/hierarchy2"/>
    <dgm:cxn modelId="{22E022DF-3792-4C0F-B20F-7E61391F95BC}" type="presOf" srcId="{3879879E-2AD1-4CF8-A5C2-503FF5911485}" destId="{E1E17EAA-9425-4ACA-8C1D-08D56CA6F138}" srcOrd="1" destOrd="0" presId="urn:microsoft.com/office/officeart/2005/8/layout/hierarchy2"/>
    <dgm:cxn modelId="{04B8701E-0363-4313-82A2-FE1F0098D025}" type="presOf" srcId="{1103509A-887A-4FD3-831E-38C1E5FC507C}" destId="{3029A26D-E9FF-4A1D-808C-F008615BD761}" srcOrd="1" destOrd="0" presId="urn:microsoft.com/office/officeart/2005/8/layout/hierarchy2"/>
    <dgm:cxn modelId="{C3653587-5C7A-4826-B07E-D3CCF323213A}" srcId="{2D107EC7-3497-4472-9D12-426A7AA2697D}" destId="{8BA5BC96-2D1C-4812-8D6E-C154A4180127}" srcOrd="0" destOrd="0" parTransId="{D6B991E2-57FC-4D0C-A23B-71DBA4CAC264}" sibTransId="{39879D1A-37D7-4D1D-8AA9-FB62A90F9C3A}"/>
    <dgm:cxn modelId="{624FFC4F-40FC-466C-85F0-9024BCBE4455}" type="presOf" srcId="{593482EB-9D6F-4973-8471-1474A39078A5}" destId="{83669673-905F-42CD-9346-6985E1E6C9ED}" srcOrd="0" destOrd="0" presId="urn:microsoft.com/office/officeart/2005/8/layout/hierarchy2"/>
    <dgm:cxn modelId="{03D485CB-9863-4F66-8DDA-2B92576D89E8}" type="presOf" srcId="{8CDB4658-593A-4950-ADC7-EFB306354FBC}" destId="{12FB3800-46B7-43C0-BCC6-5519D02A4A4D}" srcOrd="0" destOrd="0" presId="urn:microsoft.com/office/officeart/2005/8/layout/hierarchy2"/>
    <dgm:cxn modelId="{F79ADEC6-29B6-4038-9954-5D90ABEAEB5B}" type="presOf" srcId="{4D540CE4-2D1C-43BE-9D3D-43E7ED322E35}" destId="{DF731CDD-B42F-4ABC-9765-9F486FDC3B24}" srcOrd="1" destOrd="0" presId="urn:microsoft.com/office/officeart/2005/8/layout/hierarchy2"/>
    <dgm:cxn modelId="{9A516F11-594C-4F9D-9826-67E485CEC67F}" type="presOf" srcId="{4D540CE4-2D1C-43BE-9D3D-43E7ED322E35}" destId="{F8189A04-DE62-497E-B4C0-11381C6266A6}" srcOrd="0" destOrd="0" presId="urn:microsoft.com/office/officeart/2005/8/layout/hierarchy2"/>
    <dgm:cxn modelId="{252582EC-AD07-4A94-A954-A13D1D991D58}" type="presOf" srcId="{FEF0BE0E-CEE7-4A17-AD7D-EDE48F27C4D9}" destId="{4FEE8574-57B9-416E-AE9C-4A0680759C09}" srcOrd="0" destOrd="0" presId="urn:microsoft.com/office/officeart/2005/8/layout/hierarchy2"/>
    <dgm:cxn modelId="{6CE22332-54A0-4C9E-BC95-2EFED060BEA8}" type="presOf" srcId="{D5396B8A-36E3-4411-9B42-52A26FADBBF5}" destId="{4A077E75-816E-490F-A395-62F6FE3A6836}" srcOrd="0" destOrd="0" presId="urn:microsoft.com/office/officeart/2005/8/layout/hierarchy2"/>
    <dgm:cxn modelId="{5F6A73BC-6A32-4FE2-A5AB-4DC452C93349}" srcId="{498B9D4D-5FB5-434B-A65D-576B3D2074EA}" destId="{4955C1B2-CA25-4D47-BE28-16E0A3D1344D}" srcOrd="0" destOrd="0" parTransId="{3879879E-2AD1-4CF8-A5C2-503FF5911485}" sibTransId="{37F2FCC9-6A6E-41E8-83BB-CE94551B128D}"/>
    <dgm:cxn modelId="{9BAAFF73-A7B8-4CCF-B1F0-82CA49677DE3}" type="presOf" srcId="{2D107EC7-3497-4472-9D12-426A7AA2697D}" destId="{87D96D9A-AEE6-43A6-9393-35B19763C765}" srcOrd="0" destOrd="0" presId="urn:microsoft.com/office/officeart/2005/8/layout/hierarchy2"/>
    <dgm:cxn modelId="{CE1AB93F-DDA0-4369-AF28-2F88F28E0CE6}" type="presOf" srcId="{BA03EA20-E74F-44AB-8DB5-2BB005A003E2}" destId="{59E12576-FA37-405A-AEDC-FFF46AA73F5C}" srcOrd="0" destOrd="0" presId="urn:microsoft.com/office/officeart/2005/8/layout/hierarchy2"/>
    <dgm:cxn modelId="{611D376D-0BF6-4FF0-B3B6-7D62A52F584A}" type="presOf" srcId="{4955C1B2-CA25-4D47-BE28-16E0A3D1344D}" destId="{8EFA4957-0135-4C17-9355-65D926834669}" srcOrd="0" destOrd="0" presId="urn:microsoft.com/office/officeart/2005/8/layout/hierarchy2"/>
    <dgm:cxn modelId="{A0D452A9-C824-4766-80F9-7AE60CADDBD6}" type="presOf" srcId="{A123CB48-5BFD-41C2-B5B3-5499735DCA4E}" destId="{A2E385AE-15E4-41D3-B464-15F0CE2142CC}" srcOrd="0" destOrd="0" presId="urn:microsoft.com/office/officeart/2005/8/layout/hierarchy2"/>
    <dgm:cxn modelId="{7A4D5EE3-6318-421E-81E4-6BEF1E7B130B}" type="presOf" srcId="{D6B991E2-57FC-4D0C-A23B-71DBA4CAC264}" destId="{F3BF7462-48FC-4466-8D15-33DE9AE9EB82}" srcOrd="1" destOrd="0" presId="urn:microsoft.com/office/officeart/2005/8/layout/hierarchy2"/>
    <dgm:cxn modelId="{66A2C4D6-A4AB-4CE2-88B1-C2D3C6FF4DFF}" type="presOf" srcId="{498B9D4D-5FB5-434B-A65D-576B3D2074EA}" destId="{55A9E088-D498-48D0-AC7F-008648674E5C}" srcOrd="0" destOrd="0" presId="urn:microsoft.com/office/officeart/2005/8/layout/hierarchy2"/>
    <dgm:cxn modelId="{B3776469-43CB-4AF2-86C4-AED8590AF7D1}" type="presOf" srcId="{C30C98DB-BF80-48ED-970F-E94185027877}" destId="{B8148DDF-22F7-4315-9FF0-862CC678F000}" srcOrd="0" destOrd="0" presId="urn:microsoft.com/office/officeart/2005/8/layout/hierarchy2"/>
    <dgm:cxn modelId="{D87C6C81-89DB-4177-B7B6-8760930779DB}" type="presOf" srcId="{509BB0F9-B2A7-49CC-B91B-F1EC5CF40C36}" destId="{6F2C6664-0B8E-40FC-B9E4-FE7A847E0531}" srcOrd="0" destOrd="0" presId="urn:microsoft.com/office/officeart/2005/8/layout/hierarchy2"/>
    <dgm:cxn modelId="{3BB269B6-73D1-4AB4-A449-19E66ED13A27}" type="presOf" srcId="{F1F66F31-D677-4CE2-9E0E-A6434760B87C}" destId="{90C8EE5D-041D-4EF9-9C02-BDA12EB9E3F0}" srcOrd="0" destOrd="0" presId="urn:microsoft.com/office/officeart/2005/8/layout/hierarchy2"/>
    <dgm:cxn modelId="{F602EFBF-5671-49E8-A740-D41D930CA1FD}" type="presOf" srcId="{3F3A7606-8D1C-4CEB-854B-93C5CC14BE13}" destId="{0144B420-1A4E-4724-96B7-4F6CDAAC3C88}" srcOrd="0" destOrd="0" presId="urn:microsoft.com/office/officeart/2005/8/layout/hierarchy2"/>
    <dgm:cxn modelId="{91F347E8-359B-4F39-AC78-C3DA0E3C9F24}" type="presOf" srcId="{8BA5BC96-2D1C-4812-8D6E-C154A4180127}" destId="{0DBE4747-4B9A-4768-8A57-B63F9F5C7473}" srcOrd="0" destOrd="0" presId="urn:microsoft.com/office/officeart/2005/8/layout/hierarchy2"/>
    <dgm:cxn modelId="{4BC8E485-785F-48C3-B41E-B840B3566C83}" srcId="{FEF0BE0E-CEE7-4A17-AD7D-EDE48F27C4D9}" destId="{2D107EC7-3497-4472-9D12-426A7AA2697D}" srcOrd="0" destOrd="0" parTransId="{1B68A1BC-7DB1-4A2E-9EDF-A511F689F0A2}" sibTransId="{14FF7703-BF6A-4B50-BB02-5BA7253A8ED3}"/>
    <dgm:cxn modelId="{FFCB309E-4A2B-4E1D-A1FB-B836919D6951}" type="presOf" srcId="{C30C98DB-BF80-48ED-970F-E94185027877}" destId="{005F29CE-8111-4017-BC9A-E12A161BA8AB}" srcOrd="1" destOrd="0" presId="urn:microsoft.com/office/officeart/2005/8/layout/hierarchy2"/>
    <dgm:cxn modelId="{75511B52-B7DE-439F-8CB3-FA4DFB9D7F6E}" srcId="{509BB0F9-B2A7-49CC-B91B-F1EC5CF40C36}" destId="{7F5E4A3F-4971-45A4-87BE-F6C141A257C9}" srcOrd="0" destOrd="0" parTransId="{C30C98DB-BF80-48ED-970F-E94185027877}" sibTransId="{8ED8A159-F61E-431F-800C-A0D4C8FE16AC}"/>
    <dgm:cxn modelId="{E2F82BA2-D000-4F8D-89EB-28556D5D37F5}" type="presOf" srcId="{1B68A1BC-7DB1-4A2E-9EDF-A511F689F0A2}" destId="{10782F6A-65E1-4A63-9EB3-902143571161}" srcOrd="1" destOrd="0" presId="urn:microsoft.com/office/officeart/2005/8/layout/hierarchy2"/>
    <dgm:cxn modelId="{15312921-5146-4C03-B5F1-DED48F2AC054}" srcId="{4955C1B2-CA25-4D47-BE28-16E0A3D1344D}" destId="{8E0E24D8-F896-442E-A683-A0BF09057E4A}" srcOrd="0" destOrd="0" parTransId="{593482EB-9D6F-4973-8471-1474A39078A5}" sibTransId="{43E7CB4C-7D5E-4276-9C2F-135C028F1113}"/>
    <dgm:cxn modelId="{942A579B-A079-4039-846B-18742741D551}" type="presOf" srcId="{BA03EA20-E74F-44AB-8DB5-2BB005A003E2}" destId="{8FC4E04C-5633-471E-9026-CDA815C3BDBF}" srcOrd="1" destOrd="0" presId="urn:microsoft.com/office/officeart/2005/8/layout/hierarchy2"/>
    <dgm:cxn modelId="{879FE65C-274C-4801-87D9-DC5BB851B679}" srcId="{D5396B8A-36E3-4411-9B42-52A26FADBBF5}" destId="{8CDB4658-593A-4950-ADC7-EFB306354FBC}" srcOrd="0" destOrd="0" parTransId="{1103509A-887A-4FD3-831E-38C1E5FC507C}" sibTransId="{E6402B2C-2817-4544-9B59-C711C65D7EF0}"/>
    <dgm:cxn modelId="{F37B8281-EE82-4AD1-82AB-7D68C5BDCC57}" srcId="{FF0DA05F-9A37-4774-AFCE-7A6C416891C0}" destId="{FEF0BE0E-CEE7-4A17-AD7D-EDE48F27C4D9}" srcOrd="2" destOrd="0" parTransId="{26C5A772-0345-420D-A19E-D9CDEB404EFD}" sibTransId="{A79E0775-491E-4B36-AD3E-A960FFB8D15D}"/>
    <dgm:cxn modelId="{3B6CEAFD-DAD6-4C12-9F77-6E354AD1007B}" srcId="{FF0DA05F-9A37-4774-AFCE-7A6C416891C0}" destId="{F1F66F31-D677-4CE2-9E0E-A6434760B87C}" srcOrd="1" destOrd="0" parTransId="{53D4A7A0-90DF-48D8-95F2-6DC9E2550889}" sibTransId="{73F43A09-AC25-43FC-B27E-6E37AAE5BD40}"/>
    <dgm:cxn modelId="{5C74174E-BCFF-41E6-B752-E717490FE3A0}" type="presOf" srcId="{1B68A1BC-7DB1-4A2E-9EDF-A511F689F0A2}" destId="{9AF5294E-7DAA-4A76-AD2D-DB78885A8E77}" srcOrd="0" destOrd="0" presId="urn:microsoft.com/office/officeart/2005/8/layout/hierarchy2"/>
    <dgm:cxn modelId="{E349CDE8-9C69-4679-A9DE-13EB148AF2AE}" type="presParOf" srcId="{E3F05408-4076-4F3F-B144-46A3DC85CC29}" destId="{9D14A556-F3A5-4F67-902C-5FF608DFFE1E}" srcOrd="0" destOrd="0" presId="urn:microsoft.com/office/officeart/2005/8/layout/hierarchy2"/>
    <dgm:cxn modelId="{8014157F-E2F6-48BB-BD44-56D430F25CD7}" type="presParOf" srcId="{9D14A556-F3A5-4F67-902C-5FF608DFFE1E}" destId="{4A077E75-816E-490F-A395-62F6FE3A6836}" srcOrd="0" destOrd="0" presId="urn:microsoft.com/office/officeart/2005/8/layout/hierarchy2"/>
    <dgm:cxn modelId="{A20576EC-4624-4FFB-BD48-0F07B64E2267}" type="presParOf" srcId="{9D14A556-F3A5-4F67-902C-5FF608DFFE1E}" destId="{B5797B9B-61F1-4320-BF0E-E063B837FF5C}" srcOrd="1" destOrd="0" presId="urn:microsoft.com/office/officeart/2005/8/layout/hierarchy2"/>
    <dgm:cxn modelId="{D3D21789-2842-4275-8A9E-4542F5E8FD15}" type="presParOf" srcId="{B5797B9B-61F1-4320-BF0E-E063B837FF5C}" destId="{3F17DDD0-4A8F-4067-80C1-85066BB5C514}" srcOrd="0" destOrd="0" presId="urn:microsoft.com/office/officeart/2005/8/layout/hierarchy2"/>
    <dgm:cxn modelId="{D94AA448-9093-4A88-92C4-5CA7D59109A2}" type="presParOf" srcId="{3F17DDD0-4A8F-4067-80C1-85066BB5C514}" destId="{3029A26D-E9FF-4A1D-808C-F008615BD761}" srcOrd="0" destOrd="0" presId="urn:microsoft.com/office/officeart/2005/8/layout/hierarchy2"/>
    <dgm:cxn modelId="{81BF8961-2531-4C24-A842-06E56F89E2DA}" type="presParOf" srcId="{B5797B9B-61F1-4320-BF0E-E063B837FF5C}" destId="{DAF47E50-9257-4EA5-96EA-F6A6AE2F3C9E}" srcOrd="1" destOrd="0" presId="urn:microsoft.com/office/officeart/2005/8/layout/hierarchy2"/>
    <dgm:cxn modelId="{C862BE85-EEAB-4791-A49F-AA55B1FD9DDB}" type="presParOf" srcId="{DAF47E50-9257-4EA5-96EA-F6A6AE2F3C9E}" destId="{12FB3800-46B7-43C0-BCC6-5519D02A4A4D}" srcOrd="0" destOrd="0" presId="urn:microsoft.com/office/officeart/2005/8/layout/hierarchy2"/>
    <dgm:cxn modelId="{975C111C-A901-447F-8CB2-D5F1B4CCDD2E}" type="presParOf" srcId="{DAF47E50-9257-4EA5-96EA-F6A6AE2F3C9E}" destId="{99A81C35-2365-4489-8D66-6B792051A54E}" srcOrd="1" destOrd="0" presId="urn:microsoft.com/office/officeart/2005/8/layout/hierarchy2"/>
    <dgm:cxn modelId="{6BD88116-CEDA-47D3-8E4B-6F37A29A86BE}" type="presParOf" srcId="{99A81C35-2365-4489-8D66-6B792051A54E}" destId="{F8189A04-DE62-497E-B4C0-11381C6266A6}" srcOrd="0" destOrd="0" presId="urn:microsoft.com/office/officeart/2005/8/layout/hierarchy2"/>
    <dgm:cxn modelId="{B78B13CC-34FC-40DF-AA15-8AEB7A5F5E21}" type="presParOf" srcId="{F8189A04-DE62-497E-B4C0-11381C6266A6}" destId="{DF731CDD-B42F-4ABC-9765-9F486FDC3B24}" srcOrd="0" destOrd="0" presId="urn:microsoft.com/office/officeart/2005/8/layout/hierarchy2"/>
    <dgm:cxn modelId="{607F358D-BE42-4B8E-98C2-F956BD693768}" type="presParOf" srcId="{99A81C35-2365-4489-8D66-6B792051A54E}" destId="{11ED600A-C024-40D2-834F-9F3208E97628}" srcOrd="1" destOrd="0" presId="urn:microsoft.com/office/officeart/2005/8/layout/hierarchy2"/>
    <dgm:cxn modelId="{D5CB1732-CA76-40CE-8B88-51B34D95F283}" type="presParOf" srcId="{11ED600A-C024-40D2-834F-9F3208E97628}" destId="{6F2C6664-0B8E-40FC-B9E4-FE7A847E0531}" srcOrd="0" destOrd="0" presId="urn:microsoft.com/office/officeart/2005/8/layout/hierarchy2"/>
    <dgm:cxn modelId="{1C557F42-F666-4579-AC77-3538D1035517}" type="presParOf" srcId="{11ED600A-C024-40D2-834F-9F3208E97628}" destId="{C6C98ECE-89C2-44E3-B8F3-D6CC3994B51B}" srcOrd="1" destOrd="0" presId="urn:microsoft.com/office/officeart/2005/8/layout/hierarchy2"/>
    <dgm:cxn modelId="{A046049E-4173-431F-B124-4464A498F71D}" type="presParOf" srcId="{C6C98ECE-89C2-44E3-B8F3-D6CC3994B51B}" destId="{B8148DDF-22F7-4315-9FF0-862CC678F000}" srcOrd="0" destOrd="0" presId="urn:microsoft.com/office/officeart/2005/8/layout/hierarchy2"/>
    <dgm:cxn modelId="{1446248C-EFE4-4DAF-8280-D288E4617F3D}" type="presParOf" srcId="{B8148DDF-22F7-4315-9FF0-862CC678F000}" destId="{005F29CE-8111-4017-BC9A-E12A161BA8AB}" srcOrd="0" destOrd="0" presId="urn:microsoft.com/office/officeart/2005/8/layout/hierarchy2"/>
    <dgm:cxn modelId="{2060221A-43CE-413A-BD72-C9DE42A6A685}" type="presParOf" srcId="{C6C98ECE-89C2-44E3-B8F3-D6CC3994B51B}" destId="{724DDACE-E44A-4197-B3FB-050BF37FF8C8}" srcOrd="1" destOrd="0" presId="urn:microsoft.com/office/officeart/2005/8/layout/hierarchy2"/>
    <dgm:cxn modelId="{B4121309-E398-4EE6-AFDD-120465F14908}" type="presParOf" srcId="{724DDACE-E44A-4197-B3FB-050BF37FF8C8}" destId="{667B2CF0-0873-4DEE-BBCF-A133A36C9954}" srcOrd="0" destOrd="0" presId="urn:microsoft.com/office/officeart/2005/8/layout/hierarchy2"/>
    <dgm:cxn modelId="{F953CEF0-4E84-4964-8842-2146C2B5C603}" type="presParOf" srcId="{724DDACE-E44A-4197-B3FB-050BF37FF8C8}" destId="{7A049C1A-A623-4D4E-AE33-41756EA918AC}" srcOrd="1" destOrd="0" presId="urn:microsoft.com/office/officeart/2005/8/layout/hierarchy2"/>
    <dgm:cxn modelId="{E4050EAE-E945-4C1C-81AF-B60FCD0D1083}" type="presParOf" srcId="{E3F05408-4076-4F3F-B144-46A3DC85CC29}" destId="{7BBF7557-E351-4D8B-B7F9-804DB7C09411}" srcOrd="1" destOrd="0" presId="urn:microsoft.com/office/officeart/2005/8/layout/hierarchy2"/>
    <dgm:cxn modelId="{73E54C3C-3715-4806-B39E-1D5849A22795}" type="presParOf" srcId="{7BBF7557-E351-4D8B-B7F9-804DB7C09411}" destId="{90C8EE5D-041D-4EF9-9C02-BDA12EB9E3F0}" srcOrd="0" destOrd="0" presId="urn:microsoft.com/office/officeart/2005/8/layout/hierarchy2"/>
    <dgm:cxn modelId="{B49B12D7-1C28-4ABB-B147-0F4ED95105D1}" type="presParOf" srcId="{7BBF7557-E351-4D8B-B7F9-804DB7C09411}" destId="{F8610DC5-D87A-474D-BDF6-1DD3E922C3B9}" srcOrd="1" destOrd="0" presId="urn:microsoft.com/office/officeart/2005/8/layout/hierarchy2"/>
    <dgm:cxn modelId="{D19BB14C-7685-4B3C-8EAA-6847A4CBA233}" type="presParOf" srcId="{F8610DC5-D87A-474D-BDF6-1DD3E922C3B9}" destId="{59E12576-FA37-405A-AEDC-FFF46AA73F5C}" srcOrd="0" destOrd="0" presId="urn:microsoft.com/office/officeart/2005/8/layout/hierarchy2"/>
    <dgm:cxn modelId="{FE63F9E0-C381-41C3-860A-5687AF5307D7}" type="presParOf" srcId="{59E12576-FA37-405A-AEDC-FFF46AA73F5C}" destId="{8FC4E04C-5633-471E-9026-CDA815C3BDBF}" srcOrd="0" destOrd="0" presId="urn:microsoft.com/office/officeart/2005/8/layout/hierarchy2"/>
    <dgm:cxn modelId="{59374878-6AB7-4940-9CCB-58C773137CDC}" type="presParOf" srcId="{F8610DC5-D87A-474D-BDF6-1DD3E922C3B9}" destId="{29EA8466-F7F7-4ADE-98E1-F01AEA1672B9}" srcOrd="1" destOrd="0" presId="urn:microsoft.com/office/officeart/2005/8/layout/hierarchy2"/>
    <dgm:cxn modelId="{2B4009AF-8985-48A2-AF2F-36A2F08FB371}" type="presParOf" srcId="{29EA8466-F7F7-4ADE-98E1-F01AEA1672B9}" destId="{55A9E088-D498-48D0-AC7F-008648674E5C}" srcOrd="0" destOrd="0" presId="urn:microsoft.com/office/officeart/2005/8/layout/hierarchy2"/>
    <dgm:cxn modelId="{64EE6D24-E241-4F51-B1B8-D87534F8CDDA}" type="presParOf" srcId="{29EA8466-F7F7-4ADE-98E1-F01AEA1672B9}" destId="{607B6868-5D18-4129-ABDB-197020265B49}" srcOrd="1" destOrd="0" presId="urn:microsoft.com/office/officeart/2005/8/layout/hierarchy2"/>
    <dgm:cxn modelId="{14633806-DB96-4531-9AB9-ADED9D8A48D3}" type="presParOf" srcId="{607B6868-5D18-4129-ABDB-197020265B49}" destId="{98330449-836F-4CDD-89B4-BEAFA001B3C2}" srcOrd="0" destOrd="0" presId="urn:microsoft.com/office/officeart/2005/8/layout/hierarchy2"/>
    <dgm:cxn modelId="{B7AE7FE8-4065-4EE4-B112-023E9F23B32C}" type="presParOf" srcId="{98330449-836F-4CDD-89B4-BEAFA001B3C2}" destId="{E1E17EAA-9425-4ACA-8C1D-08D56CA6F138}" srcOrd="0" destOrd="0" presId="urn:microsoft.com/office/officeart/2005/8/layout/hierarchy2"/>
    <dgm:cxn modelId="{E6DF4D65-71C7-42DA-A6C4-A8BCFB5F036C}" type="presParOf" srcId="{607B6868-5D18-4129-ABDB-197020265B49}" destId="{CCECB3FC-6C6A-4DA1-98F1-6788F964B4CD}" srcOrd="1" destOrd="0" presId="urn:microsoft.com/office/officeart/2005/8/layout/hierarchy2"/>
    <dgm:cxn modelId="{083697D6-F28D-488B-AD5E-C13147945EAD}" type="presParOf" srcId="{CCECB3FC-6C6A-4DA1-98F1-6788F964B4CD}" destId="{8EFA4957-0135-4C17-9355-65D926834669}" srcOrd="0" destOrd="0" presId="urn:microsoft.com/office/officeart/2005/8/layout/hierarchy2"/>
    <dgm:cxn modelId="{F1B2BF8D-F498-43AD-B33A-8D45D2DD3245}" type="presParOf" srcId="{CCECB3FC-6C6A-4DA1-98F1-6788F964B4CD}" destId="{21D1D5F6-631E-4636-8AB8-118D4FF54FF2}" srcOrd="1" destOrd="0" presId="urn:microsoft.com/office/officeart/2005/8/layout/hierarchy2"/>
    <dgm:cxn modelId="{583AEF5C-F7CB-45FF-A9D1-86E2C2858F9F}" type="presParOf" srcId="{21D1D5F6-631E-4636-8AB8-118D4FF54FF2}" destId="{83669673-905F-42CD-9346-6985E1E6C9ED}" srcOrd="0" destOrd="0" presId="urn:microsoft.com/office/officeart/2005/8/layout/hierarchy2"/>
    <dgm:cxn modelId="{099CEEFB-BD2C-4969-B776-B24EC65A3EEA}" type="presParOf" srcId="{83669673-905F-42CD-9346-6985E1E6C9ED}" destId="{6DBDE545-C125-43A2-BF71-7698D0B96D2B}" srcOrd="0" destOrd="0" presId="urn:microsoft.com/office/officeart/2005/8/layout/hierarchy2"/>
    <dgm:cxn modelId="{285FACEF-E83C-4737-A99B-B389D0B173BA}" type="presParOf" srcId="{21D1D5F6-631E-4636-8AB8-118D4FF54FF2}" destId="{8B9227E1-1AAD-4AC5-96CF-B126D9035CF8}" srcOrd="1" destOrd="0" presId="urn:microsoft.com/office/officeart/2005/8/layout/hierarchy2"/>
    <dgm:cxn modelId="{CD37883D-1CB3-41B6-A34D-7983C184118A}" type="presParOf" srcId="{8B9227E1-1AAD-4AC5-96CF-B126D9035CF8}" destId="{766465AA-251C-4FFA-BE19-437409B558BD}" srcOrd="0" destOrd="0" presId="urn:microsoft.com/office/officeart/2005/8/layout/hierarchy2"/>
    <dgm:cxn modelId="{2227C497-7C3C-4BA6-A60B-BE318AEA2AB6}" type="presParOf" srcId="{8B9227E1-1AAD-4AC5-96CF-B126D9035CF8}" destId="{E1F67B4F-AEBA-43C3-BFCB-F17E1E70EEB3}" srcOrd="1" destOrd="0" presId="urn:microsoft.com/office/officeart/2005/8/layout/hierarchy2"/>
    <dgm:cxn modelId="{2F514410-4CC5-410F-9AAB-F8A421771DAD}" type="presParOf" srcId="{E3F05408-4076-4F3F-B144-46A3DC85CC29}" destId="{AC900C3C-D324-44F0-A5D6-8AF616988DE4}" srcOrd="2" destOrd="0" presId="urn:microsoft.com/office/officeart/2005/8/layout/hierarchy2"/>
    <dgm:cxn modelId="{4AB7FE7A-41E9-41C4-8545-3EFAF3A5B022}" type="presParOf" srcId="{AC900C3C-D324-44F0-A5D6-8AF616988DE4}" destId="{4FEE8574-57B9-416E-AE9C-4A0680759C09}" srcOrd="0" destOrd="0" presId="urn:microsoft.com/office/officeart/2005/8/layout/hierarchy2"/>
    <dgm:cxn modelId="{0C073B7A-2671-4F27-BD60-C104AC3869D4}" type="presParOf" srcId="{AC900C3C-D324-44F0-A5D6-8AF616988DE4}" destId="{4D209920-6629-4970-99CB-C82F0A343EC5}" srcOrd="1" destOrd="0" presId="urn:microsoft.com/office/officeart/2005/8/layout/hierarchy2"/>
    <dgm:cxn modelId="{319E3B37-07AA-463B-99D8-77B7ED41ABA5}" type="presParOf" srcId="{4D209920-6629-4970-99CB-C82F0A343EC5}" destId="{9AF5294E-7DAA-4A76-AD2D-DB78885A8E77}" srcOrd="0" destOrd="0" presId="urn:microsoft.com/office/officeart/2005/8/layout/hierarchy2"/>
    <dgm:cxn modelId="{D6E495ED-A5E9-408C-8934-F330DD1DAA3F}" type="presParOf" srcId="{9AF5294E-7DAA-4A76-AD2D-DB78885A8E77}" destId="{10782F6A-65E1-4A63-9EB3-902143571161}" srcOrd="0" destOrd="0" presId="urn:microsoft.com/office/officeart/2005/8/layout/hierarchy2"/>
    <dgm:cxn modelId="{0C1F5B25-4A32-4CC4-A577-9C8889A6B4B8}" type="presParOf" srcId="{4D209920-6629-4970-99CB-C82F0A343EC5}" destId="{5D19DB4C-1D0C-41AD-BEFF-AAD578477848}" srcOrd="1" destOrd="0" presId="urn:microsoft.com/office/officeart/2005/8/layout/hierarchy2"/>
    <dgm:cxn modelId="{CCCF519E-CE9F-490C-9F00-BAEBF646481C}" type="presParOf" srcId="{5D19DB4C-1D0C-41AD-BEFF-AAD578477848}" destId="{87D96D9A-AEE6-43A6-9393-35B19763C765}" srcOrd="0" destOrd="0" presId="urn:microsoft.com/office/officeart/2005/8/layout/hierarchy2"/>
    <dgm:cxn modelId="{9F76495F-04BF-48C5-B117-FF57B21AE09A}" type="presParOf" srcId="{5D19DB4C-1D0C-41AD-BEFF-AAD578477848}" destId="{9D136E00-485B-4CFA-A13A-2635D09B2071}" srcOrd="1" destOrd="0" presId="urn:microsoft.com/office/officeart/2005/8/layout/hierarchy2"/>
    <dgm:cxn modelId="{0AE39B96-2904-419E-9D4E-9074275EA769}" type="presParOf" srcId="{9D136E00-485B-4CFA-A13A-2635D09B2071}" destId="{9A251CF0-2F01-426C-BC4B-98193FBE4058}" srcOrd="0" destOrd="0" presId="urn:microsoft.com/office/officeart/2005/8/layout/hierarchy2"/>
    <dgm:cxn modelId="{67E97A15-C01C-4850-864A-1C86534449B6}" type="presParOf" srcId="{9A251CF0-2F01-426C-BC4B-98193FBE4058}" destId="{F3BF7462-48FC-4466-8D15-33DE9AE9EB82}" srcOrd="0" destOrd="0" presId="urn:microsoft.com/office/officeart/2005/8/layout/hierarchy2"/>
    <dgm:cxn modelId="{6DE5DD41-9746-404B-8B21-DEB315BBA983}" type="presParOf" srcId="{9D136E00-485B-4CFA-A13A-2635D09B2071}" destId="{106588B2-FCEC-46FC-90AF-15BBA25F1064}" srcOrd="1" destOrd="0" presId="urn:microsoft.com/office/officeart/2005/8/layout/hierarchy2"/>
    <dgm:cxn modelId="{40BF4584-09CC-452A-BD01-4286E49A5105}" type="presParOf" srcId="{106588B2-FCEC-46FC-90AF-15BBA25F1064}" destId="{0DBE4747-4B9A-4768-8A57-B63F9F5C7473}" srcOrd="0" destOrd="0" presId="urn:microsoft.com/office/officeart/2005/8/layout/hierarchy2"/>
    <dgm:cxn modelId="{CD73B6E1-43E2-4113-B47F-F010643519B2}" type="presParOf" srcId="{106588B2-FCEC-46FC-90AF-15BBA25F1064}" destId="{254C483C-820E-4BD4-94C2-9DD53216E637}" srcOrd="1" destOrd="0" presId="urn:microsoft.com/office/officeart/2005/8/layout/hierarchy2"/>
    <dgm:cxn modelId="{643D694A-E9E1-4394-A0A7-7E060DF191CF}" type="presParOf" srcId="{254C483C-820E-4BD4-94C2-9DD53216E637}" destId="{A2E385AE-15E4-41D3-B464-15F0CE2142CC}" srcOrd="0" destOrd="0" presId="urn:microsoft.com/office/officeart/2005/8/layout/hierarchy2"/>
    <dgm:cxn modelId="{7B957DB0-7107-42CE-9895-C71BECF18C9F}" type="presParOf" srcId="{A2E385AE-15E4-41D3-B464-15F0CE2142CC}" destId="{CF3A77C8-D112-4FF7-BB4D-9C2644944A93}" srcOrd="0" destOrd="0" presId="urn:microsoft.com/office/officeart/2005/8/layout/hierarchy2"/>
    <dgm:cxn modelId="{36F17FEF-6380-4E63-9C66-7D263E78257F}" type="presParOf" srcId="{254C483C-820E-4BD4-94C2-9DD53216E637}" destId="{D95AD7C1-DD43-4465-8FC0-94E4DFAED502}" srcOrd="1" destOrd="0" presId="urn:microsoft.com/office/officeart/2005/8/layout/hierarchy2"/>
    <dgm:cxn modelId="{C8930E30-3C19-4AAA-BB2F-F52F5F34DDA0}" type="presParOf" srcId="{D95AD7C1-DD43-4465-8FC0-94E4DFAED502}" destId="{0144B420-1A4E-4724-96B7-4F6CDAAC3C88}" srcOrd="0" destOrd="0" presId="urn:microsoft.com/office/officeart/2005/8/layout/hierarchy2"/>
    <dgm:cxn modelId="{973312B9-B549-423E-B60D-7A2413BF3FC7}" type="presParOf" srcId="{D95AD7C1-DD43-4465-8FC0-94E4DFAED502}" destId="{58E9CA05-4888-4283-831A-9035F6243C8E}"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F0DA05F-9A37-4774-AFCE-7A6C416891C0}"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s-ES"/>
        </a:p>
      </dgm:t>
    </dgm:pt>
    <dgm:pt modelId="{D5396B8A-36E3-4411-9B42-52A26FADBBF5}">
      <dgm:prSet phldrT="[Texto]" custT="1"/>
      <dgm:spPr/>
      <dgm:t>
        <a:bodyPr/>
        <a:lstStyle/>
        <a:p>
          <a:r>
            <a:rPr lang="es-419" sz="1800" b="1" dirty="0">
              <a:solidFill>
                <a:schemeClr val="tx1"/>
              </a:solidFill>
              <a:effectLst/>
            </a:rPr>
            <a:t>RSE por Convicción</a:t>
          </a:r>
          <a:endParaRPr lang="es-ES" sz="1800" b="1" dirty="0">
            <a:solidFill>
              <a:schemeClr val="tx1"/>
            </a:solidFill>
          </a:endParaRPr>
        </a:p>
      </dgm:t>
    </dgm:pt>
    <dgm:pt modelId="{0E6756C2-9ECF-4EA0-8D2F-C2B497961463}" type="parTrans" cxnId="{4C130048-EEA6-4106-9C70-2C0979711660}">
      <dgm:prSet/>
      <dgm:spPr/>
      <dgm:t>
        <a:bodyPr/>
        <a:lstStyle/>
        <a:p>
          <a:endParaRPr lang="es-ES">
            <a:solidFill>
              <a:schemeClr val="tx1"/>
            </a:solidFill>
          </a:endParaRPr>
        </a:p>
      </dgm:t>
    </dgm:pt>
    <dgm:pt modelId="{FC2785CE-8F31-42DC-A6F3-F654E498919A}" type="sibTrans" cxnId="{4C130048-EEA6-4106-9C70-2C0979711660}">
      <dgm:prSet/>
      <dgm:spPr/>
      <dgm:t>
        <a:bodyPr/>
        <a:lstStyle/>
        <a:p>
          <a:endParaRPr lang="es-ES">
            <a:solidFill>
              <a:schemeClr val="tx1"/>
            </a:solidFill>
          </a:endParaRPr>
        </a:p>
      </dgm:t>
    </dgm:pt>
    <dgm:pt modelId="{2D107EC7-3497-4472-9D12-426A7AA2697D}">
      <dgm:prSet phldrT="[Texto]"/>
      <dgm:spPr>
        <a:blipFill rotWithShape="0">
          <a:blip xmlns:r="http://schemas.openxmlformats.org/officeDocument/2006/relationships" r:embed="rId1"/>
          <a:stretch>
            <a:fillRect/>
          </a:stretch>
        </a:blipFill>
      </dgm:spPr>
      <dgm:t>
        <a:bodyPr/>
        <a:lstStyle/>
        <a:p>
          <a:endParaRPr lang="es-ES" dirty="0">
            <a:solidFill>
              <a:schemeClr val="tx1"/>
            </a:solidFill>
          </a:endParaRPr>
        </a:p>
      </dgm:t>
    </dgm:pt>
    <dgm:pt modelId="{1B68A1BC-7DB1-4A2E-9EDF-A511F689F0A2}" type="parTrans" cxnId="{4BC8E485-785F-48C3-B41E-B840B3566C83}">
      <dgm:prSet/>
      <dgm:spPr/>
      <dgm:t>
        <a:bodyPr/>
        <a:lstStyle/>
        <a:p>
          <a:endParaRPr lang="es-ES">
            <a:solidFill>
              <a:schemeClr val="tx1"/>
            </a:solidFill>
          </a:endParaRPr>
        </a:p>
      </dgm:t>
    </dgm:pt>
    <dgm:pt modelId="{14FF7703-BF6A-4B50-BB02-5BA7253A8ED3}" type="sibTrans" cxnId="{4BC8E485-785F-48C3-B41E-B840B3566C83}">
      <dgm:prSet/>
      <dgm:spPr/>
      <dgm:t>
        <a:bodyPr/>
        <a:lstStyle/>
        <a:p>
          <a:endParaRPr lang="es-ES">
            <a:solidFill>
              <a:schemeClr val="tx1"/>
            </a:solidFill>
          </a:endParaRPr>
        </a:p>
      </dgm:t>
    </dgm:pt>
    <dgm:pt modelId="{F1F66F31-D677-4CE2-9E0E-A6434760B87C}">
      <dgm:prSet phldrT="[Texto]" custT="1"/>
      <dgm:spPr/>
      <dgm:t>
        <a:bodyPr/>
        <a:lstStyle/>
        <a:p>
          <a:r>
            <a:rPr lang="es-419" sz="1800" b="1" dirty="0">
              <a:solidFill>
                <a:schemeClr val="tx1"/>
              </a:solidFill>
              <a:effectLst/>
            </a:rPr>
            <a:t>Difusión</a:t>
          </a:r>
          <a:endParaRPr lang="es-ES" sz="1800" b="1" dirty="0">
            <a:solidFill>
              <a:schemeClr val="tx1"/>
            </a:solidFill>
          </a:endParaRPr>
        </a:p>
      </dgm:t>
    </dgm:pt>
    <dgm:pt modelId="{53D4A7A0-90DF-48D8-95F2-6DC9E2550889}" type="parTrans" cxnId="{3B6CEAFD-DAD6-4C12-9F77-6E354AD1007B}">
      <dgm:prSet/>
      <dgm:spPr/>
      <dgm:t>
        <a:bodyPr/>
        <a:lstStyle/>
        <a:p>
          <a:endParaRPr lang="es-ES">
            <a:solidFill>
              <a:schemeClr val="tx1"/>
            </a:solidFill>
          </a:endParaRPr>
        </a:p>
      </dgm:t>
    </dgm:pt>
    <dgm:pt modelId="{73F43A09-AC25-43FC-B27E-6E37AAE5BD40}" type="sibTrans" cxnId="{3B6CEAFD-DAD6-4C12-9F77-6E354AD1007B}">
      <dgm:prSet/>
      <dgm:spPr/>
      <dgm:t>
        <a:bodyPr/>
        <a:lstStyle/>
        <a:p>
          <a:endParaRPr lang="es-ES">
            <a:solidFill>
              <a:schemeClr val="tx1"/>
            </a:solidFill>
          </a:endParaRPr>
        </a:p>
      </dgm:t>
    </dgm:pt>
    <dgm:pt modelId="{FEF0BE0E-CEE7-4A17-AD7D-EDE48F27C4D9}">
      <dgm:prSet phldrT="[Texto]" custT="1"/>
      <dgm:spPr/>
      <dgm:t>
        <a:bodyPr/>
        <a:lstStyle/>
        <a:p>
          <a:r>
            <a:rPr lang="es-ES" sz="1600" b="1" dirty="0">
              <a:solidFill>
                <a:schemeClr val="tx1"/>
              </a:solidFill>
            </a:rPr>
            <a:t>Impacto</a:t>
          </a:r>
        </a:p>
      </dgm:t>
    </dgm:pt>
    <dgm:pt modelId="{26C5A772-0345-420D-A19E-D9CDEB404EFD}" type="parTrans" cxnId="{F37B8281-EE82-4AD1-82AB-7D68C5BDCC57}">
      <dgm:prSet/>
      <dgm:spPr/>
      <dgm:t>
        <a:bodyPr/>
        <a:lstStyle/>
        <a:p>
          <a:endParaRPr lang="es-ES">
            <a:solidFill>
              <a:schemeClr val="tx1"/>
            </a:solidFill>
          </a:endParaRPr>
        </a:p>
      </dgm:t>
    </dgm:pt>
    <dgm:pt modelId="{A79E0775-491E-4B36-AD3E-A960FFB8D15D}" type="sibTrans" cxnId="{F37B8281-EE82-4AD1-82AB-7D68C5BDCC57}">
      <dgm:prSet/>
      <dgm:spPr/>
      <dgm:t>
        <a:bodyPr/>
        <a:lstStyle/>
        <a:p>
          <a:endParaRPr lang="es-ES">
            <a:solidFill>
              <a:schemeClr val="tx1"/>
            </a:solidFill>
          </a:endParaRPr>
        </a:p>
      </dgm:t>
    </dgm:pt>
    <dgm:pt modelId="{7F5E4A3F-4971-45A4-87BE-F6C141A257C9}">
      <dgm:prSet phldrT="[Texto]" custT="1"/>
      <dgm:spPr/>
      <dgm:t>
        <a:bodyPr/>
        <a:lstStyle/>
        <a:p>
          <a:r>
            <a:rPr lang="es-419" sz="1400" dirty="0">
              <a:solidFill>
                <a:schemeClr val="tx1"/>
              </a:solidFill>
              <a:latin typeface="Calibri" panose="020F0502020204030204" pitchFamily="34" charset="0"/>
              <a:cs typeface="Calibri" panose="020F0502020204030204" pitchFamily="34" charset="0"/>
            </a:rPr>
            <a:t>*</a:t>
          </a:r>
          <a:r>
            <a:rPr lang="es-419" sz="1400" dirty="0">
              <a:solidFill>
                <a:schemeClr val="tx1"/>
              </a:solidFill>
              <a:effectLst/>
            </a:rPr>
            <a:t>Evaluar el impacto económico, cultural y social en la comunidad. </a:t>
          </a:r>
          <a:endParaRPr lang="es-EC" sz="1400" dirty="0">
            <a:solidFill>
              <a:schemeClr val="tx1"/>
            </a:solidFill>
            <a:effectLst/>
          </a:endParaRPr>
        </a:p>
        <a:p>
          <a:r>
            <a:rPr lang="es-419" sz="1400" dirty="0">
              <a:solidFill>
                <a:schemeClr val="tx1"/>
              </a:solidFill>
              <a:effectLst/>
            </a:rPr>
            <a:t>*Asignar recursos económicos acorde a las acciones de RSE a implementar.</a:t>
          </a:r>
          <a:endParaRPr lang="es-ES" sz="1400" dirty="0">
            <a:solidFill>
              <a:schemeClr val="tx1"/>
            </a:solidFill>
          </a:endParaRPr>
        </a:p>
      </dgm:t>
    </dgm:pt>
    <dgm:pt modelId="{C30C98DB-BF80-48ED-970F-E94185027877}" type="parTrans" cxnId="{75511B52-B7DE-439F-8CB3-FA4DFB9D7F6E}">
      <dgm:prSet/>
      <dgm:spPr/>
      <dgm:t>
        <a:bodyPr/>
        <a:lstStyle/>
        <a:p>
          <a:endParaRPr lang="es-ES">
            <a:solidFill>
              <a:schemeClr val="tx1"/>
            </a:solidFill>
          </a:endParaRPr>
        </a:p>
      </dgm:t>
    </dgm:pt>
    <dgm:pt modelId="{8ED8A159-F61E-431F-800C-A0D4C8FE16AC}" type="sibTrans" cxnId="{75511B52-B7DE-439F-8CB3-FA4DFB9D7F6E}">
      <dgm:prSet/>
      <dgm:spPr/>
      <dgm:t>
        <a:bodyPr/>
        <a:lstStyle/>
        <a:p>
          <a:endParaRPr lang="es-ES">
            <a:solidFill>
              <a:schemeClr val="tx1"/>
            </a:solidFill>
          </a:endParaRPr>
        </a:p>
      </dgm:t>
    </dgm:pt>
    <dgm:pt modelId="{8CDB4658-593A-4950-ADC7-EFB306354FBC}">
      <dgm:prSet phldrT="[Texto]"/>
      <dgm:spPr>
        <a:blipFill rotWithShape="0">
          <a:blip xmlns:r="http://schemas.openxmlformats.org/officeDocument/2006/relationships" r:embed="rId2"/>
          <a:stretch>
            <a:fillRect/>
          </a:stretch>
        </a:blipFill>
      </dgm:spPr>
      <dgm:t>
        <a:bodyPr/>
        <a:lstStyle/>
        <a:p>
          <a:endParaRPr lang="es-ES" dirty="0">
            <a:solidFill>
              <a:schemeClr val="tx1"/>
            </a:solidFill>
          </a:endParaRPr>
        </a:p>
      </dgm:t>
    </dgm:pt>
    <dgm:pt modelId="{1103509A-887A-4FD3-831E-38C1E5FC507C}" type="parTrans" cxnId="{879FE65C-274C-4801-87D9-DC5BB851B679}">
      <dgm:prSet/>
      <dgm:spPr/>
      <dgm:t>
        <a:bodyPr/>
        <a:lstStyle/>
        <a:p>
          <a:endParaRPr lang="es-ES">
            <a:solidFill>
              <a:schemeClr val="tx1"/>
            </a:solidFill>
          </a:endParaRPr>
        </a:p>
      </dgm:t>
    </dgm:pt>
    <dgm:pt modelId="{E6402B2C-2817-4544-9B59-C711C65D7EF0}" type="sibTrans" cxnId="{879FE65C-274C-4801-87D9-DC5BB851B679}">
      <dgm:prSet/>
      <dgm:spPr/>
      <dgm:t>
        <a:bodyPr/>
        <a:lstStyle/>
        <a:p>
          <a:endParaRPr lang="es-ES">
            <a:solidFill>
              <a:schemeClr val="tx1"/>
            </a:solidFill>
          </a:endParaRPr>
        </a:p>
      </dgm:t>
    </dgm:pt>
    <dgm:pt modelId="{8E0E24D8-F896-442E-A683-A0BF09057E4A}">
      <dgm:prSet phldrT="[Texto]" custT="1"/>
      <dgm:spPr/>
      <dgm:t>
        <a:bodyPr/>
        <a:lstStyle/>
        <a:p>
          <a:r>
            <a:rPr lang="es-419" sz="1400" dirty="0">
              <a:solidFill>
                <a:schemeClr val="tx1"/>
              </a:solidFill>
              <a:effectLst/>
            </a:rPr>
            <a:t>*Pertenecer a una asociación o consorcio de RSE.</a:t>
          </a:r>
          <a:endParaRPr lang="es-EC" sz="1400" dirty="0">
            <a:solidFill>
              <a:schemeClr val="tx1"/>
            </a:solidFill>
            <a:effectLst/>
          </a:endParaRPr>
        </a:p>
        <a:p>
          <a:r>
            <a:rPr lang="es-419" sz="1400" dirty="0">
              <a:solidFill>
                <a:schemeClr val="tx1"/>
              </a:solidFill>
              <a:effectLst/>
            </a:rPr>
            <a:t>*Generar alianzas con las empresas bananeras locales para promover campañas de comunicación y crear conciencia de RSE entre los stakeholders.</a:t>
          </a:r>
          <a:endParaRPr lang="es-ES" sz="1400" dirty="0">
            <a:solidFill>
              <a:schemeClr val="tx1"/>
            </a:solidFill>
          </a:endParaRPr>
        </a:p>
      </dgm:t>
    </dgm:pt>
    <dgm:pt modelId="{593482EB-9D6F-4973-8471-1474A39078A5}" type="parTrans" cxnId="{15312921-5146-4C03-B5F1-DED48F2AC054}">
      <dgm:prSet/>
      <dgm:spPr/>
      <dgm:t>
        <a:bodyPr/>
        <a:lstStyle/>
        <a:p>
          <a:endParaRPr lang="es-ES">
            <a:solidFill>
              <a:schemeClr val="tx1"/>
            </a:solidFill>
          </a:endParaRPr>
        </a:p>
      </dgm:t>
    </dgm:pt>
    <dgm:pt modelId="{43E7CB4C-7D5E-4276-9C2F-135C028F1113}" type="sibTrans" cxnId="{15312921-5146-4C03-B5F1-DED48F2AC054}">
      <dgm:prSet/>
      <dgm:spPr/>
      <dgm:t>
        <a:bodyPr/>
        <a:lstStyle/>
        <a:p>
          <a:endParaRPr lang="es-ES">
            <a:solidFill>
              <a:schemeClr val="tx1"/>
            </a:solidFill>
          </a:endParaRPr>
        </a:p>
      </dgm:t>
    </dgm:pt>
    <dgm:pt modelId="{498B9D4D-5FB5-434B-A65D-576B3D2074EA}">
      <dgm:prSet phldrT="[Texto]"/>
      <dgm:spPr>
        <a:blipFill rotWithShape="0">
          <a:blip xmlns:r="http://schemas.openxmlformats.org/officeDocument/2006/relationships" r:embed="rId3"/>
          <a:stretch>
            <a:fillRect/>
          </a:stretch>
        </a:blipFill>
      </dgm:spPr>
      <dgm:t>
        <a:bodyPr/>
        <a:lstStyle/>
        <a:p>
          <a:endParaRPr lang="es-ES" dirty="0">
            <a:solidFill>
              <a:schemeClr val="tx1"/>
            </a:solidFill>
          </a:endParaRPr>
        </a:p>
      </dgm:t>
    </dgm:pt>
    <dgm:pt modelId="{BA03EA20-E74F-44AB-8DB5-2BB005A003E2}" type="parTrans" cxnId="{F2179E99-0AE9-4440-86A2-B4A1B97F8B28}">
      <dgm:prSet/>
      <dgm:spPr/>
      <dgm:t>
        <a:bodyPr/>
        <a:lstStyle/>
        <a:p>
          <a:endParaRPr lang="es-ES">
            <a:solidFill>
              <a:schemeClr val="tx1"/>
            </a:solidFill>
          </a:endParaRPr>
        </a:p>
      </dgm:t>
    </dgm:pt>
    <dgm:pt modelId="{467CBAC2-D4C9-4FAA-BE03-7E98491D25D6}" type="sibTrans" cxnId="{F2179E99-0AE9-4440-86A2-B4A1B97F8B28}">
      <dgm:prSet/>
      <dgm:spPr/>
      <dgm:t>
        <a:bodyPr/>
        <a:lstStyle/>
        <a:p>
          <a:endParaRPr lang="es-ES">
            <a:solidFill>
              <a:schemeClr val="tx1"/>
            </a:solidFill>
          </a:endParaRPr>
        </a:p>
      </dgm:t>
    </dgm:pt>
    <dgm:pt modelId="{3F3A7606-8D1C-4CEB-854B-93C5CC14BE13}">
      <dgm:prSet phldrT="[Texto]" custT="1"/>
      <dgm:spPr/>
      <dgm:t>
        <a:bodyPr/>
        <a:lstStyle/>
        <a:p>
          <a:r>
            <a:rPr lang="es-419" sz="1400" dirty="0">
              <a:solidFill>
                <a:schemeClr val="tx1"/>
              </a:solidFill>
              <a:effectLst/>
            </a:rPr>
            <a:t>*Evaluar el impacto de la RSE en la comunidad.</a:t>
          </a:r>
          <a:endParaRPr lang="es-EC" sz="1400" dirty="0">
            <a:solidFill>
              <a:schemeClr val="tx1"/>
            </a:solidFill>
            <a:effectLst/>
          </a:endParaRPr>
        </a:p>
        <a:p>
          <a:r>
            <a:rPr lang="es-419" sz="1400" dirty="0">
              <a:solidFill>
                <a:schemeClr val="tx1"/>
              </a:solidFill>
              <a:effectLst/>
            </a:rPr>
            <a:t>*Evaluar el impacto de la RSE en el medioambiente</a:t>
          </a:r>
          <a:endParaRPr lang="es-EC" sz="1400" dirty="0">
            <a:solidFill>
              <a:schemeClr val="tx1"/>
            </a:solidFill>
            <a:effectLst/>
          </a:endParaRPr>
        </a:p>
        <a:p>
          <a:r>
            <a:rPr lang="es-419" sz="1400" dirty="0">
              <a:solidFill>
                <a:schemeClr val="tx1"/>
              </a:solidFill>
              <a:effectLst/>
            </a:rPr>
            <a:t>*Evaluar el impacto de la RSE en los trabajadores.</a:t>
          </a:r>
          <a:endParaRPr lang="es-ES" sz="1400" dirty="0">
            <a:solidFill>
              <a:schemeClr val="tx1"/>
            </a:solidFill>
          </a:endParaRPr>
        </a:p>
      </dgm:t>
    </dgm:pt>
    <dgm:pt modelId="{A123CB48-5BFD-41C2-B5B3-5499735DCA4E}" type="parTrans" cxnId="{151CE0DA-3025-4D1F-83E8-BB89E1E122AA}">
      <dgm:prSet/>
      <dgm:spPr/>
      <dgm:t>
        <a:bodyPr/>
        <a:lstStyle/>
        <a:p>
          <a:endParaRPr lang="es-ES">
            <a:solidFill>
              <a:schemeClr val="tx1"/>
            </a:solidFill>
          </a:endParaRPr>
        </a:p>
      </dgm:t>
    </dgm:pt>
    <dgm:pt modelId="{633677C6-535A-4802-9FC8-5181FD57AAF1}" type="sibTrans" cxnId="{151CE0DA-3025-4D1F-83E8-BB89E1E122AA}">
      <dgm:prSet/>
      <dgm:spPr/>
      <dgm:t>
        <a:bodyPr/>
        <a:lstStyle/>
        <a:p>
          <a:endParaRPr lang="es-ES">
            <a:solidFill>
              <a:schemeClr val="tx1"/>
            </a:solidFill>
          </a:endParaRPr>
        </a:p>
      </dgm:t>
    </dgm:pt>
    <dgm:pt modelId="{509BB0F9-B2A7-49CC-B91B-F1EC5CF40C36}">
      <dgm:prSet phldrT="[Texto]"/>
      <dgm:spPr/>
      <dgm:t>
        <a:bodyPr/>
        <a:lstStyle/>
        <a:p>
          <a:r>
            <a:rPr lang="es-419">
              <a:solidFill>
                <a:schemeClr val="tx1"/>
              </a:solidFill>
            </a:rPr>
            <a:t>plan estratégico de la empresa</a:t>
          </a:r>
          <a:endParaRPr lang="es-ES" dirty="0">
            <a:solidFill>
              <a:schemeClr val="tx1"/>
            </a:solidFill>
          </a:endParaRPr>
        </a:p>
      </dgm:t>
    </dgm:pt>
    <dgm:pt modelId="{4D540CE4-2D1C-43BE-9D3D-43E7ED322E35}" type="parTrans" cxnId="{6BB8627C-32D7-41AC-AAC7-20951E6DE3F9}">
      <dgm:prSet/>
      <dgm:spPr/>
      <dgm:t>
        <a:bodyPr/>
        <a:lstStyle/>
        <a:p>
          <a:endParaRPr lang="es-ES">
            <a:solidFill>
              <a:schemeClr val="tx1"/>
            </a:solidFill>
          </a:endParaRPr>
        </a:p>
      </dgm:t>
    </dgm:pt>
    <dgm:pt modelId="{6FE38612-9485-4559-9DB8-468FF072B528}" type="sibTrans" cxnId="{6BB8627C-32D7-41AC-AAC7-20951E6DE3F9}">
      <dgm:prSet/>
      <dgm:spPr/>
      <dgm:t>
        <a:bodyPr/>
        <a:lstStyle/>
        <a:p>
          <a:endParaRPr lang="es-ES">
            <a:solidFill>
              <a:schemeClr val="tx1"/>
            </a:solidFill>
          </a:endParaRPr>
        </a:p>
      </dgm:t>
    </dgm:pt>
    <dgm:pt modelId="{4955C1B2-CA25-4D47-BE28-16E0A3D1344D}">
      <dgm:prSet phldrT="[Texto]"/>
      <dgm:spPr/>
      <dgm:t>
        <a:bodyPr/>
        <a:lstStyle/>
        <a:p>
          <a:endParaRPr lang="es-ES" dirty="0">
            <a:solidFill>
              <a:schemeClr val="tx1"/>
            </a:solidFill>
          </a:endParaRPr>
        </a:p>
      </dgm:t>
    </dgm:pt>
    <dgm:pt modelId="{3879879E-2AD1-4CF8-A5C2-503FF5911485}" type="parTrans" cxnId="{5F6A73BC-6A32-4FE2-A5AB-4DC452C93349}">
      <dgm:prSet/>
      <dgm:spPr/>
      <dgm:t>
        <a:bodyPr/>
        <a:lstStyle/>
        <a:p>
          <a:endParaRPr lang="es-ES">
            <a:solidFill>
              <a:schemeClr val="tx1"/>
            </a:solidFill>
          </a:endParaRPr>
        </a:p>
      </dgm:t>
    </dgm:pt>
    <dgm:pt modelId="{37F2FCC9-6A6E-41E8-83BB-CE94551B128D}" type="sibTrans" cxnId="{5F6A73BC-6A32-4FE2-A5AB-4DC452C93349}">
      <dgm:prSet/>
      <dgm:spPr/>
      <dgm:t>
        <a:bodyPr/>
        <a:lstStyle/>
        <a:p>
          <a:endParaRPr lang="es-ES">
            <a:solidFill>
              <a:schemeClr val="tx1"/>
            </a:solidFill>
          </a:endParaRPr>
        </a:p>
      </dgm:t>
    </dgm:pt>
    <dgm:pt modelId="{8BA5BC96-2D1C-4812-8D6E-C154A4180127}">
      <dgm:prSet phldrT="[Texto]" custT="1"/>
      <dgm:spPr/>
      <dgm:t>
        <a:bodyPr/>
        <a:lstStyle/>
        <a:p>
          <a:r>
            <a:rPr lang="es-ES" sz="1400">
              <a:solidFill>
                <a:schemeClr val="tx1"/>
              </a:solidFill>
            </a:rPr>
            <a:t>Formular Plan Estratégico </a:t>
          </a:r>
        </a:p>
        <a:p>
          <a:r>
            <a:rPr lang="es-ES" sz="1400">
              <a:solidFill>
                <a:schemeClr val="tx1"/>
              </a:solidFill>
            </a:rPr>
            <a:t>Incorporar acciones de RSE </a:t>
          </a:r>
          <a:endParaRPr lang="es-ES" sz="1400" dirty="0">
            <a:solidFill>
              <a:schemeClr val="tx1"/>
            </a:solidFill>
          </a:endParaRPr>
        </a:p>
      </dgm:t>
    </dgm:pt>
    <dgm:pt modelId="{D6B991E2-57FC-4D0C-A23B-71DBA4CAC264}" type="parTrans" cxnId="{C3653587-5C7A-4826-B07E-D3CCF323213A}">
      <dgm:prSet/>
      <dgm:spPr/>
      <dgm:t>
        <a:bodyPr/>
        <a:lstStyle/>
        <a:p>
          <a:endParaRPr lang="es-ES">
            <a:solidFill>
              <a:schemeClr val="tx1"/>
            </a:solidFill>
          </a:endParaRPr>
        </a:p>
      </dgm:t>
    </dgm:pt>
    <dgm:pt modelId="{39879D1A-37D7-4D1D-8AA9-FB62A90F9C3A}" type="sibTrans" cxnId="{C3653587-5C7A-4826-B07E-D3CCF323213A}">
      <dgm:prSet/>
      <dgm:spPr/>
      <dgm:t>
        <a:bodyPr/>
        <a:lstStyle/>
        <a:p>
          <a:endParaRPr lang="es-ES">
            <a:solidFill>
              <a:schemeClr val="tx1"/>
            </a:solidFill>
          </a:endParaRPr>
        </a:p>
      </dgm:t>
    </dgm:pt>
    <dgm:pt modelId="{E3F05408-4076-4F3F-B144-46A3DC85CC29}" type="pres">
      <dgm:prSet presAssocID="{FF0DA05F-9A37-4774-AFCE-7A6C416891C0}" presName="diagram" presStyleCnt="0">
        <dgm:presLayoutVars>
          <dgm:chPref val="1"/>
          <dgm:dir/>
          <dgm:animOne val="branch"/>
          <dgm:animLvl val="lvl"/>
          <dgm:resizeHandles val="exact"/>
        </dgm:presLayoutVars>
      </dgm:prSet>
      <dgm:spPr/>
      <dgm:t>
        <a:bodyPr/>
        <a:lstStyle/>
        <a:p>
          <a:endParaRPr lang="es-EC"/>
        </a:p>
      </dgm:t>
    </dgm:pt>
    <dgm:pt modelId="{9D14A556-F3A5-4F67-902C-5FF608DFFE1E}" type="pres">
      <dgm:prSet presAssocID="{D5396B8A-36E3-4411-9B42-52A26FADBBF5}" presName="root1" presStyleCnt="0"/>
      <dgm:spPr/>
    </dgm:pt>
    <dgm:pt modelId="{4A077E75-816E-490F-A395-62F6FE3A6836}" type="pres">
      <dgm:prSet presAssocID="{D5396B8A-36E3-4411-9B42-52A26FADBBF5}" presName="LevelOneTextNode" presStyleLbl="node0" presStyleIdx="0" presStyleCnt="3" custScaleX="101074" custScaleY="76571">
        <dgm:presLayoutVars>
          <dgm:chPref val="3"/>
        </dgm:presLayoutVars>
      </dgm:prSet>
      <dgm:spPr/>
      <dgm:t>
        <a:bodyPr/>
        <a:lstStyle/>
        <a:p>
          <a:endParaRPr lang="es-EC"/>
        </a:p>
      </dgm:t>
    </dgm:pt>
    <dgm:pt modelId="{B5797B9B-61F1-4320-BF0E-E063B837FF5C}" type="pres">
      <dgm:prSet presAssocID="{D5396B8A-36E3-4411-9B42-52A26FADBBF5}" presName="level2hierChild" presStyleCnt="0"/>
      <dgm:spPr/>
    </dgm:pt>
    <dgm:pt modelId="{3F17DDD0-4A8F-4067-80C1-85066BB5C514}" type="pres">
      <dgm:prSet presAssocID="{1103509A-887A-4FD3-831E-38C1E5FC507C}" presName="conn2-1" presStyleLbl="parChTrans1D2" presStyleIdx="0" presStyleCnt="3"/>
      <dgm:spPr/>
      <dgm:t>
        <a:bodyPr/>
        <a:lstStyle/>
        <a:p>
          <a:endParaRPr lang="es-EC"/>
        </a:p>
      </dgm:t>
    </dgm:pt>
    <dgm:pt modelId="{3029A26D-E9FF-4A1D-808C-F008615BD761}" type="pres">
      <dgm:prSet presAssocID="{1103509A-887A-4FD3-831E-38C1E5FC507C}" presName="connTx" presStyleLbl="parChTrans1D2" presStyleIdx="0" presStyleCnt="3"/>
      <dgm:spPr/>
      <dgm:t>
        <a:bodyPr/>
        <a:lstStyle/>
        <a:p>
          <a:endParaRPr lang="es-EC"/>
        </a:p>
      </dgm:t>
    </dgm:pt>
    <dgm:pt modelId="{DAF47E50-9257-4EA5-96EA-F6A6AE2F3C9E}" type="pres">
      <dgm:prSet presAssocID="{8CDB4658-593A-4950-ADC7-EFB306354FBC}" presName="root2" presStyleCnt="0"/>
      <dgm:spPr/>
    </dgm:pt>
    <dgm:pt modelId="{12FB3800-46B7-43C0-BCC6-5519D02A4A4D}" type="pres">
      <dgm:prSet presAssocID="{8CDB4658-593A-4950-ADC7-EFB306354FBC}" presName="LevelTwoTextNode" presStyleLbl="node2" presStyleIdx="0" presStyleCnt="3" custScaleX="63303" custScaleY="122095" custLinFactNeighborX="-24378" custLinFactNeighborY="-365">
        <dgm:presLayoutVars>
          <dgm:chPref val="3"/>
        </dgm:presLayoutVars>
      </dgm:prSet>
      <dgm:spPr/>
      <dgm:t>
        <a:bodyPr/>
        <a:lstStyle/>
        <a:p>
          <a:endParaRPr lang="es-EC"/>
        </a:p>
      </dgm:t>
    </dgm:pt>
    <dgm:pt modelId="{99A81C35-2365-4489-8D66-6B792051A54E}" type="pres">
      <dgm:prSet presAssocID="{8CDB4658-593A-4950-ADC7-EFB306354FBC}" presName="level3hierChild" presStyleCnt="0"/>
      <dgm:spPr/>
    </dgm:pt>
    <dgm:pt modelId="{F8189A04-DE62-497E-B4C0-11381C6266A6}" type="pres">
      <dgm:prSet presAssocID="{4D540CE4-2D1C-43BE-9D3D-43E7ED322E35}" presName="conn2-1" presStyleLbl="parChTrans1D3" presStyleIdx="0" presStyleCnt="3"/>
      <dgm:spPr/>
      <dgm:t>
        <a:bodyPr/>
        <a:lstStyle/>
        <a:p>
          <a:endParaRPr lang="es-EC"/>
        </a:p>
      </dgm:t>
    </dgm:pt>
    <dgm:pt modelId="{DF731CDD-B42F-4ABC-9765-9F486FDC3B24}" type="pres">
      <dgm:prSet presAssocID="{4D540CE4-2D1C-43BE-9D3D-43E7ED322E35}" presName="connTx" presStyleLbl="parChTrans1D3" presStyleIdx="0" presStyleCnt="3"/>
      <dgm:spPr/>
      <dgm:t>
        <a:bodyPr/>
        <a:lstStyle/>
        <a:p>
          <a:endParaRPr lang="es-EC"/>
        </a:p>
      </dgm:t>
    </dgm:pt>
    <dgm:pt modelId="{11ED600A-C024-40D2-834F-9F3208E97628}" type="pres">
      <dgm:prSet presAssocID="{509BB0F9-B2A7-49CC-B91B-F1EC5CF40C36}" presName="root2" presStyleCnt="0"/>
      <dgm:spPr/>
    </dgm:pt>
    <dgm:pt modelId="{6F2C6664-0B8E-40FC-B9E4-FE7A847E0531}" type="pres">
      <dgm:prSet presAssocID="{509BB0F9-B2A7-49CC-B91B-F1EC5CF40C36}" presName="LevelTwoTextNode" presStyleLbl="node3" presStyleIdx="0" presStyleCnt="3" custLinFactY="37169" custLinFactNeighborX="-26873" custLinFactNeighborY="100000">
        <dgm:presLayoutVars>
          <dgm:chPref val="3"/>
        </dgm:presLayoutVars>
      </dgm:prSet>
      <dgm:spPr/>
      <dgm:t>
        <a:bodyPr/>
        <a:lstStyle/>
        <a:p>
          <a:endParaRPr lang="es-EC"/>
        </a:p>
      </dgm:t>
    </dgm:pt>
    <dgm:pt modelId="{C6C98ECE-89C2-44E3-B8F3-D6CC3994B51B}" type="pres">
      <dgm:prSet presAssocID="{509BB0F9-B2A7-49CC-B91B-F1EC5CF40C36}" presName="level3hierChild" presStyleCnt="0"/>
      <dgm:spPr/>
    </dgm:pt>
    <dgm:pt modelId="{B8148DDF-22F7-4315-9FF0-862CC678F000}" type="pres">
      <dgm:prSet presAssocID="{C30C98DB-BF80-48ED-970F-E94185027877}" presName="conn2-1" presStyleLbl="parChTrans1D4" presStyleIdx="0" presStyleCnt="3"/>
      <dgm:spPr/>
      <dgm:t>
        <a:bodyPr/>
        <a:lstStyle/>
        <a:p>
          <a:endParaRPr lang="es-EC"/>
        </a:p>
      </dgm:t>
    </dgm:pt>
    <dgm:pt modelId="{005F29CE-8111-4017-BC9A-E12A161BA8AB}" type="pres">
      <dgm:prSet presAssocID="{C30C98DB-BF80-48ED-970F-E94185027877}" presName="connTx" presStyleLbl="parChTrans1D4" presStyleIdx="0" presStyleCnt="3"/>
      <dgm:spPr/>
      <dgm:t>
        <a:bodyPr/>
        <a:lstStyle/>
        <a:p>
          <a:endParaRPr lang="es-EC"/>
        </a:p>
      </dgm:t>
    </dgm:pt>
    <dgm:pt modelId="{724DDACE-E44A-4197-B3FB-050BF37FF8C8}" type="pres">
      <dgm:prSet presAssocID="{7F5E4A3F-4971-45A4-87BE-F6C141A257C9}" presName="root2" presStyleCnt="0"/>
      <dgm:spPr/>
    </dgm:pt>
    <dgm:pt modelId="{667B2CF0-0873-4DEE-BBCF-A133A36C9954}" type="pres">
      <dgm:prSet presAssocID="{7F5E4A3F-4971-45A4-87BE-F6C141A257C9}" presName="LevelTwoTextNode" presStyleLbl="node4" presStyleIdx="0" presStyleCnt="3" custScaleX="220235" custScaleY="163234" custLinFactNeighborX="-18730" custLinFactNeighborY="-6279">
        <dgm:presLayoutVars>
          <dgm:chPref val="3"/>
        </dgm:presLayoutVars>
      </dgm:prSet>
      <dgm:spPr/>
      <dgm:t>
        <a:bodyPr/>
        <a:lstStyle/>
        <a:p>
          <a:endParaRPr lang="es-EC"/>
        </a:p>
      </dgm:t>
    </dgm:pt>
    <dgm:pt modelId="{7A049C1A-A623-4D4E-AE33-41756EA918AC}" type="pres">
      <dgm:prSet presAssocID="{7F5E4A3F-4971-45A4-87BE-F6C141A257C9}" presName="level3hierChild" presStyleCnt="0"/>
      <dgm:spPr/>
    </dgm:pt>
    <dgm:pt modelId="{7BBF7557-E351-4D8B-B7F9-804DB7C09411}" type="pres">
      <dgm:prSet presAssocID="{F1F66F31-D677-4CE2-9E0E-A6434760B87C}" presName="root1" presStyleCnt="0"/>
      <dgm:spPr/>
    </dgm:pt>
    <dgm:pt modelId="{90C8EE5D-041D-4EF9-9C02-BDA12EB9E3F0}" type="pres">
      <dgm:prSet presAssocID="{F1F66F31-D677-4CE2-9E0E-A6434760B87C}" presName="LevelOneTextNode" presStyleLbl="node0" presStyleIdx="1" presStyleCnt="3" custScaleX="71593" custScaleY="66479" custLinFactNeighborX="14138" custLinFactNeighborY="-2199">
        <dgm:presLayoutVars>
          <dgm:chPref val="3"/>
        </dgm:presLayoutVars>
      </dgm:prSet>
      <dgm:spPr/>
      <dgm:t>
        <a:bodyPr/>
        <a:lstStyle/>
        <a:p>
          <a:endParaRPr lang="es-EC"/>
        </a:p>
      </dgm:t>
    </dgm:pt>
    <dgm:pt modelId="{F8610DC5-D87A-474D-BDF6-1DD3E922C3B9}" type="pres">
      <dgm:prSet presAssocID="{F1F66F31-D677-4CE2-9E0E-A6434760B87C}" presName="level2hierChild" presStyleCnt="0"/>
      <dgm:spPr/>
    </dgm:pt>
    <dgm:pt modelId="{59E12576-FA37-405A-AEDC-FFF46AA73F5C}" type="pres">
      <dgm:prSet presAssocID="{BA03EA20-E74F-44AB-8DB5-2BB005A003E2}" presName="conn2-1" presStyleLbl="parChTrans1D2" presStyleIdx="1" presStyleCnt="3"/>
      <dgm:spPr/>
      <dgm:t>
        <a:bodyPr/>
        <a:lstStyle/>
        <a:p>
          <a:endParaRPr lang="es-EC"/>
        </a:p>
      </dgm:t>
    </dgm:pt>
    <dgm:pt modelId="{8FC4E04C-5633-471E-9026-CDA815C3BDBF}" type="pres">
      <dgm:prSet presAssocID="{BA03EA20-E74F-44AB-8DB5-2BB005A003E2}" presName="connTx" presStyleLbl="parChTrans1D2" presStyleIdx="1" presStyleCnt="3"/>
      <dgm:spPr/>
      <dgm:t>
        <a:bodyPr/>
        <a:lstStyle/>
        <a:p>
          <a:endParaRPr lang="es-EC"/>
        </a:p>
      </dgm:t>
    </dgm:pt>
    <dgm:pt modelId="{29EA8466-F7F7-4ADE-98E1-F01AEA1672B9}" type="pres">
      <dgm:prSet presAssocID="{498B9D4D-5FB5-434B-A65D-576B3D2074EA}" presName="root2" presStyleCnt="0"/>
      <dgm:spPr/>
    </dgm:pt>
    <dgm:pt modelId="{55A9E088-D498-48D0-AC7F-008648674E5C}" type="pres">
      <dgm:prSet presAssocID="{498B9D4D-5FB5-434B-A65D-576B3D2074EA}" presName="LevelTwoTextNode" presStyleLbl="node2" presStyleIdx="1" presStyleCnt="3" custScaleX="65131" custLinFactNeighborX="8289" custLinFactNeighborY="-2199">
        <dgm:presLayoutVars>
          <dgm:chPref val="3"/>
        </dgm:presLayoutVars>
      </dgm:prSet>
      <dgm:spPr/>
      <dgm:t>
        <a:bodyPr/>
        <a:lstStyle/>
        <a:p>
          <a:endParaRPr lang="es-EC"/>
        </a:p>
      </dgm:t>
    </dgm:pt>
    <dgm:pt modelId="{607B6868-5D18-4129-ABDB-197020265B49}" type="pres">
      <dgm:prSet presAssocID="{498B9D4D-5FB5-434B-A65D-576B3D2074EA}" presName="level3hierChild" presStyleCnt="0"/>
      <dgm:spPr/>
    </dgm:pt>
    <dgm:pt modelId="{98330449-836F-4CDD-89B4-BEAFA001B3C2}" type="pres">
      <dgm:prSet presAssocID="{3879879E-2AD1-4CF8-A5C2-503FF5911485}" presName="conn2-1" presStyleLbl="parChTrans1D3" presStyleIdx="1" presStyleCnt="3"/>
      <dgm:spPr/>
      <dgm:t>
        <a:bodyPr/>
        <a:lstStyle/>
        <a:p>
          <a:endParaRPr lang="es-EC"/>
        </a:p>
      </dgm:t>
    </dgm:pt>
    <dgm:pt modelId="{E1E17EAA-9425-4ACA-8C1D-08D56CA6F138}" type="pres">
      <dgm:prSet presAssocID="{3879879E-2AD1-4CF8-A5C2-503FF5911485}" presName="connTx" presStyleLbl="parChTrans1D3" presStyleIdx="1" presStyleCnt="3"/>
      <dgm:spPr/>
      <dgm:t>
        <a:bodyPr/>
        <a:lstStyle/>
        <a:p>
          <a:endParaRPr lang="es-EC"/>
        </a:p>
      </dgm:t>
    </dgm:pt>
    <dgm:pt modelId="{CCECB3FC-6C6A-4DA1-98F1-6788F964B4CD}" type="pres">
      <dgm:prSet presAssocID="{4955C1B2-CA25-4D47-BE28-16E0A3D1344D}" presName="root2" presStyleCnt="0"/>
      <dgm:spPr/>
    </dgm:pt>
    <dgm:pt modelId="{8EFA4957-0135-4C17-9355-65D926834669}" type="pres">
      <dgm:prSet presAssocID="{4955C1B2-CA25-4D47-BE28-16E0A3D1344D}" presName="LevelTwoTextNode" presStyleLbl="node3" presStyleIdx="1" presStyleCnt="3" custLinFactNeighborX="1172" custLinFactNeighborY="-27997">
        <dgm:presLayoutVars>
          <dgm:chPref val="3"/>
        </dgm:presLayoutVars>
      </dgm:prSet>
      <dgm:spPr/>
      <dgm:t>
        <a:bodyPr/>
        <a:lstStyle/>
        <a:p>
          <a:endParaRPr lang="es-EC"/>
        </a:p>
      </dgm:t>
    </dgm:pt>
    <dgm:pt modelId="{21D1D5F6-631E-4636-8AB8-118D4FF54FF2}" type="pres">
      <dgm:prSet presAssocID="{4955C1B2-CA25-4D47-BE28-16E0A3D1344D}" presName="level3hierChild" presStyleCnt="0"/>
      <dgm:spPr/>
    </dgm:pt>
    <dgm:pt modelId="{83669673-905F-42CD-9346-6985E1E6C9ED}" type="pres">
      <dgm:prSet presAssocID="{593482EB-9D6F-4973-8471-1474A39078A5}" presName="conn2-1" presStyleLbl="parChTrans1D4" presStyleIdx="1" presStyleCnt="3"/>
      <dgm:spPr/>
      <dgm:t>
        <a:bodyPr/>
        <a:lstStyle/>
        <a:p>
          <a:endParaRPr lang="es-EC"/>
        </a:p>
      </dgm:t>
    </dgm:pt>
    <dgm:pt modelId="{6DBDE545-C125-43A2-BF71-7698D0B96D2B}" type="pres">
      <dgm:prSet presAssocID="{593482EB-9D6F-4973-8471-1474A39078A5}" presName="connTx" presStyleLbl="parChTrans1D4" presStyleIdx="1" presStyleCnt="3"/>
      <dgm:spPr/>
      <dgm:t>
        <a:bodyPr/>
        <a:lstStyle/>
        <a:p>
          <a:endParaRPr lang="es-EC"/>
        </a:p>
      </dgm:t>
    </dgm:pt>
    <dgm:pt modelId="{8B9227E1-1AAD-4AC5-96CF-B126D9035CF8}" type="pres">
      <dgm:prSet presAssocID="{8E0E24D8-F896-442E-A683-A0BF09057E4A}" presName="root2" presStyleCnt="0"/>
      <dgm:spPr/>
    </dgm:pt>
    <dgm:pt modelId="{766465AA-251C-4FFA-BE19-437409B558BD}" type="pres">
      <dgm:prSet presAssocID="{8E0E24D8-F896-442E-A683-A0BF09057E4A}" presName="LevelTwoTextNode" presStyleLbl="node4" presStyleIdx="1" presStyleCnt="3" custScaleX="219368" custScaleY="136109" custLinFactNeighborX="13465" custLinFactNeighborY="-2200">
        <dgm:presLayoutVars>
          <dgm:chPref val="3"/>
        </dgm:presLayoutVars>
      </dgm:prSet>
      <dgm:spPr/>
      <dgm:t>
        <a:bodyPr/>
        <a:lstStyle/>
        <a:p>
          <a:endParaRPr lang="es-EC"/>
        </a:p>
      </dgm:t>
    </dgm:pt>
    <dgm:pt modelId="{E1F67B4F-AEBA-43C3-BFCB-F17E1E70EEB3}" type="pres">
      <dgm:prSet presAssocID="{8E0E24D8-F896-442E-A683-A0BF09057E4A}" presName="level3hierChild" presStyleCnt="0"/>
      <dgm:spPr/>
    </dgm:pt>
    <dgm:pt modelId="{AC900C3C-D324-44F0-A5D6-8AF616988DE4}" type="pres">
      <dgm:prSet presAssocID="{FEF0BE0E-CEE7-4A17-AD7D-EDE48F27C4D9}" presName="root1" presStyleCnt="0"/>
      <dgm:spPr/>
    </dgm:pt>
    <dgm:pt modelId="{4FEE8574-57B9-416E-AE9C-4A0680759C09}" type="pres">
      <dgm:prSet presAssocID="{FEF0BE0E-CEE7-4A17-AD7D-EDE48F27C4D9}" presName="LevelOneTextNode" presStyleLbl="node0" presStyleIdx="2" presStyleCnt="3" custScaleX="92462" custScaleY="78817" custLinFactNeighborX="6732" custLinFactNeighborY="-1347">
        <dgm:presLayoutVars>
          <dgm:chPref val="3"/>
        </dgm:presLayoutVars>
      </dgm:prSet>
      <dgm:spPr/>
      <dgm:t>
        <a:bodyPr/>
        <a:lstStyle/>
        <a:p>
          <a:endParaRPr lang="es-EC"/>
        </a:p>
      </dgm:t>
    </dgm:pt>
    <dgm:pt modelId="{4D209920-6629-4970-99CB-C82F0A343EC5}" type="pres">
      <dgm:prSet presAssocID="{FEF0BE0E-CEE7-4A17-AD7D-EDE48F27C4D9}" presName="level2hierChild" presStyleCnt="0"/>
      <dgm:spPr/>
    </dgm:pt>
    <dgm:pt modelId="{9AF5294E-7DAA-4A76-AD2D-DB78885A8E77}" type="pres">
      <dgm:prSet presAssocID="{1B68A1BC-7DB1-4A2E-9EDF-A511F689F0A2}" presName="conn2-1" presStyleLbl="parChTrans1D2" presStyleIdx="2" presStyleCnt="3"/>
      <dgm:spPr/>
      <dgm:t>
        <a:bodyPr/>
        <a:lstStyle/>
        <a:p>
          <a:endParaRPr lang="es-EC"/>
        </a:p>
      </dgm:t>
    </dgm:pt>
    <dgm:pt modelId="{10782F6A-65E1-4A63-9EB3-902143571161}" type="pres">
      <dgm:prSet presAssocID="{1B68A1BC-7DB1-4A2E-9EDF-A511F689F0A2}" presName="connTx" presStyleLbl="parChTrans1D2" presStyleIdx="2" presStyleCnt="3"/>
      <dgm:spPr/>
      <dgm:t>
        <a:bodyPr/>
        <a:lstStyle/>
        <a:p>
          <a:endParaRPr lang="es-EC"/>
        </a:p>
      </dgm:t>
    </dgm:pt>
    <dgm:pt modelId="{5D19DB4C-1D0C-41AD-BEFF-AAD578477848}" type="pres">
      <dgm:prSet presAssocID="{2D107EC7-3497-4472-9D12-426A7AA2697D}" presName="root2" presStyleCnt="0"/>
      <dgm:spPr/>
    </dgm:pt>
    <dgm:pt modelId="{87D96D9A-AEE6-43A6-9393-35B19763C765}" type="pres">
      <dgm:prSet presAssocID="{2D107EC7-3497-4472-9D12-426A7AA2697D}" presName="LevelTwoTextNode" presStyleLbl="node2" presStyleIdx="2" presStyleCnt="3" custScaleX="58046" custLinFactNeighborX="-10044" custLinFactNeighborY="508">
        <dgm:presLayoutVars>
          <dgm:chPref val="3"/>
        </dgm:presLayoutVars>
      </dgm:prSet>
      <dgm:spPr/>
      <dgm:t>
        <a:bodyPr/>
        <a:lstStyle/>
        <a:p>
          <a:endParaRPr lang="es-EC"/>
        </a:p>
      </dgm:t>
    </dgm:pt>
    <dgm:pt modelId="{9D136E00-485B-4CFA-A13A-2635D09B2071}" type="pres">
      <dgm:prSet presAssocID="{2D107EC7-3497-4472-9D12-426A7AA2697D}" presName="level3hierChild" presStyleCnt="0"/>
      <dgm:spPr/>
    </dgm:pt>
    <dgm:pt modelId="{9A251CF0-2F01-426C-BC4B-98193FBE4058}" type="pres">
      <dgm:prSet presAssocID="{D6B991E2-57FC-4D0C-A23B-71DBA4CAC264}" presName="conn2-1" presStyleLbl="parChTrans1D3" presStyleIdx="2" presStyleCnt="3"/>
      <dgm:spPr/>
      <dgm:t>
        <a:bodyPr/>
        <a:lstStyle/>
        <a:p>
          <a:endParaRPr lang="es-EC"/>
        </a:p>
      </dgm:t>
    </dgm:pt>
    <dgm:pt modelId="{F3BF7462-48FC-4466-8D15-33DE9AE9EB82}" type="pres">
      <dgm:prSet presAssocID="{D6B991E2-57FC-4D0C-A23B-71DBA4CAC264}" presName="connTx" presStyleLbl="parChTrans1D3" presStyleIdx="2" presStyleCnt="3"/>
      <dgm:spPr/>
      <dgm:t>
        <a:bodyPr/>
        <a:lstStyle/>
        <a:p>
          <a:endParaRPr lang="es-EC"/>
        </a:p>
      </dgm:t>
    </dgm:pt>
    <dgm:pt modelId="{106588B2-FCEC-46FC-90AF-15BBA25F1064}" type="pres">
      <dgm:prSet presAssocID="{8BA5BC96-2D1C-4812-8D6E-C154A4180127}" presName="root2" presStyleCnt="0"/>
      <dgm:spPr/>
    </dgm:pt>
    <dgm:pt modelId="{0DBE4747-4B9A-4768-8A57-B63F9F5C7473}" type="pres">
      <dgm:prSet presAssocID="{8BA5BC96-2D1C-4812-8D6E-C154A4180127}" presName="LevelTwoTextNode" presStyleLbl="node3" presStyleIdx="2" presStyleCnt="3" custLinFactY="-98453" custLinFactNeighborX="-7552" custLinFactNeighborY="-100000">
        <dgm:presLayoutVars>
          <dgm:chPref val="3"/>
        </dgm:presLayoutVars>
      </dgm:prSet>
      <dgm:spPr/>
      <dgm:t>
        <a:bodyPr/>
        <a:lstStyle/>
        <a:p>
          <a:endParaRPr lang="es-EC"/>
        </a:p>
      </dgm:t>
    </dgm:pt>
    <dgm:pt modelId="{254C483C-820E-4BD4-94C2-9DD53216E637}" type="pres">
      <dgm:prSet presAssocID="{8BA5BC96-2D1C-4812-8D6E-C154A4180127}" presName="level3hierChild" presStyleCnt="0"/>
      <dgm:spPr/>
    </dgm:pt>
    <dgm:pt modelId="{A2E385AE-15E4-41D3-B464-15F0CE2142CC}" type="pres">
      <dgm:prSet presAssocID="{A123CB48-5BFD-41C2-B5B3-5499735DCA4E}" presName="conn2-1" presStyleLbl="parChTrans1D4" presStyleIdx="2" presStyleCnt="3"/>
      <dgm:spPr/>
      <dgm:t>
        <a:bodyPr/>
        <a:lstStyle/>
        <a:p>
          <a:endParaRPr lang="es-EC"/>
        </a:p>
      </dgm:t>
    </dgm:pt>
    <dgm:pt modelId="{CF3A77C8-D112-4FF7-BB4D-9C2644944A93}" type="pres">
      <dgm:prSet presAssocID="{A123CB48-5BFD-41C2-B5B3-5499735DCA4E}" presName="connTx" presStyleLbl="parChTrans1D4" presStyleIdx="2" presStyleCnt="3"/>
      <dgm:spPr/>
      <dgm:t>
        <a:bodyPr/>
        <a:lstStyle/>
        <a:p>
          <a:endParaRPr lang="es-EC"/>
        </a:p>
      </dgm:t>
    </dgm:pt>
    <dgm:pt modelId="{D95AD7C1-DD43-4465-8FC0-94E4DFAED502}" type="pres">
      <dgm:prSet presAssocID="{3F3A7606-8D1C-4CEB-854B-93C5CC14BE13}" presName="root2" presStyleCnt="0"/>
      <dgm:spPr/>
    </dgm:pt>
    <dgm:pt modelId="{0144B420-1A4E-4724-96B7-4F6CDAAC3C88}" type="pres">
      <dgm:prSet presAssocID="{3F3A7606-8D1C-4CEB-854B-93C5CC14BE13}" presName="LevelTwoTextNode" presStyleLbl="node4" presStyleIdx="2" presStyleCnt="3" custScaleX="218875" custScaleY="175777">
        <dgm:presLayoutVars>
          <dgm:chPref val="3"/>
        </dgm:presLayoutVars>
      </dgm:prSet>
      <dgm:spPr/>
      <dgm:t>
        <a:bodyPr/>
        <a:lstStyle/>
        <a:p>
          <a:endParaRPr lang="es-EC"/>
        </a:p>
      </dgm:t>
    </dgm:pt>
    <dgm:pt modelId="{58E9CA05-4888-4283-831A-9035F6243C8E}" type="pres">
      <dgm:prSet presAssocID="{3F3A7606-8D1C-4CEB-854B-93C5CC14BE13}" presName="level3hierChild" presStyleCnt="0"/>
      <dgm:spPr/>
    </dgm:pt>
  </dgm:ptLst>
  <dgm:cxnLst>
    <dgm:cxn modelId="{FA9A7745-0375-49C6-91A7-04C91C602AE8}" type="presOf" srcId="{FF0DA05F-9A37-4774-AFCE-7A6C416891C0}" destId="{E3F05408-4076-4F3F-B144-46A3DC85CC29}" srcOrd="0" destOrd="0" presId="urn:microsoft.com/office/officeart/2005/8/layout/hierarchy2"/>
    <dgm:cxn modelId="{6BB8627C-32D7-41AC-AAC7-20951E6DE3F9}" srcId="{8CDB4658-593A-4950-ADC7-EFB306354FBC}" destId="{509BB0F9-B2A7-49CC-B91B-F1EC5CF40C36}" srcOrd="0" destOrd="0" parTransId="{4D540CE4-2D1C-43BE-9D3D-43E7ED322E35}" sibTransId="{6FE38612-9485-4559-9DB8-468FF072B528}"/>
    <dgm:cxn modelId="{927DBEB9-48C4-4C8B-AAEA-D8C65C044943}" type="presOf" srcId="{A123CB48-5BFD-41C2-B5B3-5499735DCA4E}" destId="{CF3A77C8-D112-4FF7-BB4D-9C2644944A93}" srcOrd="1" destOrd="0" presId="urn:microsoft.com/office/officeart/2005/8/layout/hierarchy2"/>
    <dgm:cxn modelId="{F2179E99-0AE9-4440-86A2-B4A1B97F8B28}" srcId="{F1F66F31-D677-4CE2-9E0E-A6434760B87C}" destId="{498B9D4D-5FB5-434B-A65D-576B3D2074EA}" srcOrd="0" destOrd="0" parTransId="{BA03EA20-E74F-44AB-8DB5-2BB005A003E2}" sibTransId="{467CBAC2-D4C9-4FAA-BE03-7E98491D25D6}"/>
    <dgm:cxn modelId="{745C7194-6AAA-4713-8FAA-395979CA2088}" type="presOf" srcId="{D6B991E2-57FC-4D0C-A23B-71DBA4CAC264}" destId="{9A251CF0-2F01-426C-BC4B-98193FBE4058}" srcOrd="0" destOrd="0" presId="urn:microsoft.com/office/officeart/2005/8/layout/hierarchy2"/>
    <dgm:cxn modelId="{4C130048-EEA6-4106-9C70-2C0979711660}" srcId="{FF0DA05F-9A37-4774-AFCE-7A6C416891C0}" destId="{D5396B8A-36E3-4411-9B42-52A26FADBBF5}" srcOrd="0" destOrd="0" parTransId="{0E6756C2-9ECF-4EA0-8D2F-C2B497961463}" sibTransId="{FC2785CE-8F31-42DC-A6F3-F654E498919A}"/>
    <dgm:cxn modelId="{7569C622-2AB9-4A50-A024-19C8D2E58BB2}" type="presOf" srcId="{593482EB-9D6F-4973-8471-1474A39078A5}" destId="{6DBDE545-C125-43A2-BF71-7698D0B96D2B}" srcOrd="1" destOrd="0" presId="urn:microsoft.com/office/officeart/2005/8/layout/hierarchy2"/>
    <dgm:cxn modelId="{3A0CD133-3CE7-45D5-99BD-04397CE85487}" type="presOf" srcId="{8E0E24D8-F896-442E-A683-A0BF09057E4A}" destId="{766465AA-251C-4FFA-BE19-437409B558BD}" srcOrd="0" destOrd="0" presId="urn:microsoft.com/office/officeart/2005/8/layout/hierarchy2"/>
    <dgm:cxn modelId="{91582877-6FB0-48CF-A445-DC30FAA89B7C}" type="presOf" srcId="{1103509A-887A-4FD3-831E-38C1E5FC507C}" destId="{3F17DDD0-4A8F-4067-80C1-85066BB5C514}" srcOrd="0" destOrd="0" presId="urn:microsoft.com/office/officeart/2005/8/layout/hierarchy2"/>
    <dgm:cxn modelId="{3FAE635E-DE8B-486E-94D7-FF810F714AB4}" type="presOf" srcId="{3879879E-2AD1-4CF8-A5C2-503FF5911485}" destId="{98330449-836F-4CDD-89B4-BEAFA001B3C2}" srcOrd="0" destOrd="0" presId="urn:microsoft.com/office/officeart/2005/8/layout/hierarchy2"/>
    <dgm:cxn modelId="{151CE0DA-3025-4D1F-83E8-BB89E1E122AA}" srcId="{8BA5BC96-2D1C-4812-8D6E-C154A4180127}" destId="{3F3A7606-8D1C-4CEB-854B-93C5CC14BE13}" srcOrd="0" destOrd="0" parTransId="{A123CB48-5BFD-41C2-B5B3-5499735DCA4E}" sibTransId="{633677C6-535A-4802-9FC8-5181FD57AAF1}"/>
    <dgm:cxn modelId="{0B7CA332-681B-4C2A-B6E4-132E72DF566F}" type="presOf" srcId="{7F5E4A3F-4971-45A4-87BE-F6C141A257C9}" destId="{667B2CF0-0873-4DEE-BBCF-A133A36C9954}" srcOrd="0" destOrd="0" presId="urn:microsoft.com/office/officeart/2005/8/layout/hierarchy2"/>
    <dgm:cxn modelId="{22E022DF-3792-4C0F-B20F-7E61391F95BC}" type="presOf" srcId="{3879879E-2AD1-4CF8-A5C2-503FF5911485}" destId="{E1E17EAA-9425-4ACA-8C1D-08D56CA6F138}" srcOrd="1" destOrd="0" presId="urn:microsoft.com/office/officeart/2005/8/layout/hierarchy2"/>
    <dgm:cxn modelId="{04B8701E-0363-4313-82A2-FE1F0098D025}" type="presOf" srcId="{1103509A-887A-4FD3-831E-38C1E5FC507C}" destId="{3029A26D-E9FF-4A1D-808C-F008615BD761}" srcOrd="1" destOrd="0" presId="urn:microsoft.com/office/officeart/2005/8/layout/hierarchy2"/>
    <dgm:cxn modelId="{C3653587-5C7A-4826-B07E-D3CCF323213A}" srcId="{2D107EC7-3497-4472-9D12-426A7AA2697D}" destId="{8BA5BC96-2D1C-4812-8D6E-C154A4180127}" srcOrd="0" destOrd="0" parTransId="{D6B991E2-57FC-4D0C-A23B-71DBA4CAC264}" sibTransId="{39879D1A-37D7-4D1D-8AA9-FB62A90F9C3A}"/>
    <dgm:cxn modelId="{624FFC4F-40FC-466C-85F0-9024BCBE4455}" type="presOf" srcId="{593482EB-9D6F-4973-8471-1474A39078A5}" destId="{83669673-905F-42CD-9346-6985E1E6C9ED}" srcOrd="0" destOrd="0" presId="urn:microsoft.com/office/officeart/2005/8/layout/hierarchy2"/>
    <dgm:cxn modelId="{03D485CB-9863-4F66-8DDA-2B92576D89E8}" type="presOf" srcId="{8CDB4658-593A-4950-ADC7-EFB306354FBC}" destId="{12FB3800-46B7-43C0-BCC6-5519D02A4A4D}" srcOrd="0" destOrd="0" presId="urn:microsoft.com/office/officeart/2005/8/layout/hierarchy2"/>
    <dgm:cxn modelId="{F79ADEC6-29B6-4038-9954-5D90ABEAEB5B}" type="presOf" srcId="{4D540CE4-2D1C-43BE-9D3D-43E7ED322E35}" destId="{DF731CDD-B42F-4ABC-9765-9F486FDC3B24}" srcOrd="1" destOrd="0" presId="urn:microsoft.com/office/officeart/2005/8/layout/hierarchy2"/>
    <dgm:cxn modelId="{9A516F11-594C-4F9D-9826-67E485CEC67F}" type="presOf" srcId="{4D540CE4-2D1C-43BE-9D3D-43E7ED322E35}" destId="{F8189A04-DE62-497E-B4C0-11381C6266A6}" srcOrd="0" destOrd="0" presId="urn:microsoft.com/office/officeart/2005/8/layout/hierarchy2"/>
    <dgm:cxn modelId="{252582EC-AD07-4A94-A954-A13D1D991D58}" type="presOf" srcId="{FEF0BE0E-CEE7-4A17-AD7D-EDE48F27C4D9}" destId="{4FEE8574-57B9-416E-AE9C-4A0680759C09}" srcOrd="0" destOrd="0" presId="urn:microsoft.com/office/officeart/2005/8/layout/hierarchy2"/>
    <dgm:cxn modelId="{6CE22332-54A0-4C9E-BC95-2EFED060BEA8}" type="presOf" srcId="{D5396B8A-36E3-4411-9B42-52A26FADBBF5}" destId="{4A077E75-816E-490F-A395-62F6FE3A6836}" srcOrd="0" destOrd="0" presId="urn:microsoft.com/office/officeart/2005/8/layout/hierarchy2"/>
    <dgm:cxn modelId="{5F6A73BC-6A32-4FE2-A5AB-4DC452C93349}" srcId="{498B9D4D-5FB5-434B-A65D-576B3D2074EA}" destId="{4955C1B2-CA25-4D47-BE28-16E0A3D1344D}" srcOrd="0" destOrd="0" parTransId="{3879879E-2AD1-4CF8-A5C2-503FF5911485}" sibTransId="{37F2FCC9-6A6E-41E8-83BB-CE94551B128D}"/>
    <dgm:cxn modelId="{9BAAFF73-A7B8-4CCF-B1F0-82CA49677DE3}" type="presOf" srcId="{2D107EC7-3497-4472-9D12-426A7AA2697D}" destId="{87D96D9A-AEE6-43A6-9393-35B19763C765}" srcOrd="0" destOrd="0" presId="urn:microsoft.com/office/officeart/2005/8/layout/hierarchy2"/>
    <dgm:cxn modelId="{CE1AB93F-DDA0-4369-AF28-2F88F28E0CE6}" type="presOf" srcId="{BA03EA20-E74F-44AB-8DB5-2BB005A003E2}" destId="{59E12576-FA37-405A-AEDC-FFF46AA73F5C}" srcOrd="0" destOrd="0" presId="urn:microsoft.com/office/officeart/2005/8/layout/hierarchy2"/>
    <dgm:cxn modelId="{611D376D-0BF6-4FF0-B3B6-7D62A52F584A}" type="presOf" srcId="{4955C1B2-CA25-4D47-BE28-16E0A3D1344D}" destId="{8EFA4957-0135-4C17-9355-65D926834669}" srcOrd="0" destOrd="0" presId="urn:microsoft.com/office/officeart/2005/8/layout/hierarchy2"/>
    <dgm:cxn modelId="{A0D452A9-C824-4766-80F9-7AE60CADDBD6}" type="presOf" srcId="{A123CB48-5BFD-41C2-B5B3-5499735DCA4E}" destId="{A2E385AE-15E4-41D3-B464-15F0CE2142CC}" srcOrd="0" destOrd="0" presId="urn:microsoft.com/office/officeart/2005/8/layout/hierarchy2"/>
    <dgm:cxn modelId="{7A4D5EE3-6318-421E-81E4-6BEF1E7B130B}" type="presOf" srcId="{D6B991E2-57FC-4D0C-A23B-71DBA4CAC264}" destId="{F3BF7462-48FC-4466-8D15-33DE9AE9EB82}" srcOrd="1" destOrd="0" presId="urn:microsoft.com/office/officeart/2005/8/layout/hierarchy2"/>
    <dgm:cxn modelId="{66A2C4D6-A4AB-4CE2-88B1-C2D3C6FF4DFF}" type="presOf" srcId="{498B9D4D-5FB5-434B-A65D-576B3D2074EA}" destId="{55A9E088-D498-48D0-AC7F-008648674E5C}" srcOrd="0" destOrd="0" presId="urn:microsoft.com/office/officeart/2005/8/layout/hierarchy2"/>
    <dgm:cxn modelId="{B3776469-43CB-4AF2-86C4-AED8590AF7D1}" type="presOf" srcId="{C30C98DB-BF80-48ED-970F-E94185027877}" destId="{B8148DDF-22F7-4315-9FF0-862CC678F000}" srcOrd="0" destOrd="0" presId="urn:microsoft.com/office/officeart/2005/8/layout/hierarchy2"/>
    <dgm:cxn modelId="{D87C6C81-89DB-4177-B7B6-8760930779DB}" type="presOf" srcId="{509BB0F9-B2A7-49CC-B91B-F1EC5CF40C36}" destId="{6F2C6664-0B8E-40FC-B9E4-FE7A847E0531}" srcOrd="0" destOrd="0" presId="urn:microsoft.com/office/officeart/2005/8/layout/hierarchy2"/>
    <dgm:cxn modelId="{3BB269B6-73D1-4AB4-A449-19E66ED13A27}" type="presOf" srcId="{F1F66F31-D677-4CE2-9E0E-A6434760B87C}" destId="{90C8EE5D-041D-4EF9-9C02-BDA12EB9E3F0}" srcOrd="0" destOrd="0" presId="urn:microsoft.com/office/officeart/2005/8/layout/hierarchy2"/>
    <dgm:cxn modelId="{F602EFBF-5671-49E8-A740-D41D930CA1FD}" type="presOf" srcId="{3F3A7606-8D1C-4CEB-854B-93C5CC14BE13}" destId="{0144B420-1A4E-4724-96B7-4F6CDAAC3C88}" srcOrd="0" destOrd="0" presId="urn:microsoft.com/office/officeart/2005/8/layout/hierarchy2"/>
    <dgm:cxn modelId="{91F347E8-359B-4F39-AC78-C3DA0E3C9F24}" type="presOf" srcId="{8BA5BC96-2D1C-4812-8D6E-C154A4180127}" destId="{0DBE4747-4B9A-4768-8A57-B63F9F5C7473}" srcOrd="0" destOrd="0" presId="urn:microsoft.com/office/officeart/2005/8/layout/hierarchy2"/>
    <dgm:cxn modelId="{4BC8E485-785F-48C3-B41E-B840B3566C83}" srcId="{FEF0BE0E-CEE7-4A17-AD7D-EDE48F27C4D9}" destId="{2D107EC7-3497-4472-9D12-426A7AA2697D}" srcOrd="0" destOrd="0" parTransId="{1B68A1BC-7DB1-4A2E-9EDF-A511F689F0A2}" sibTransId="{14FF7703-BF6A-4B50-BB02-5BA7253A8ED3}"/>
    <dgm:cxn modelId="{FFCB309E-4A2B-4E1D-A1FB-B836919D6951}" type="presOf" srcId="{C30C98DB-BF80-48ED-970F-E94185027877}" destId="{005F29CE-8111-4017-BC9A-E12A161BA8AB}" srcOrd="1" destOrd="0" presId="urn:microsoft.com/office/officeart/2005/8/layout/hierarchy2"/>
    <dgm:cxn modelId="{75511B52-B7DE-439F-8CB3-FA4DFB9D7F6E}" srcId="{509BB0F9-B2A7-49CC-B91B-F1EC5CF40C36}" destId="{7F5E4A3F-4971-45A4-87BE-F6C141A257C9}" srcOrd="0" destOrd="0" parTransId="{C30C98DB-BF80-48ED-970F-E94185027877}" sibTransId="{8ED8A159-F61E-431F-800C-A0D4C8FE16AC}"/>
    <dgm:cxn modelId="{E2F82BA2-D000-4F8D-89EB-28556D5D37F5}" type="presOf" srcId="{1B68A1BC-7DB1-4A2E-9EDF-A511F689F0A2}" destId="{10782F6A-65E1-4A63-9EB3-902143571161}" srcOrd="1" destOrd="0" presId="urn:microsoft.com/office/officeart/2005/8/layout/hierarchy2"/>
    <dgm:cxn modelId="{15312921-5146-4C03-B5F1-DED48F2AC054}" srcId="{4955C1B2-CA25-4D47-BE28-16E0A3D1344D}" destId="{8E0E24D8-F896-442E-A683-A0BF09057E4A}" srcOrd="0" destOrd="0" parTransId="{593482EB-9D6F-4973-8471-1474A39078A5}" sibTransId="{43E7CB4C-7D5E-4276-9C2F-135C028F1113}"/>
    <dgm:cxn modelId="{942A579B-A079-4039-846B-18742741D551}" type="presOf" srcId="{BA03EA20-E74F-44AB-8DB5-2BB005A003E2}" destId="{8FC4E04C-5633-471E-9026-CDA815C3BDBF}" srcOrd="1" destOrd="0" presId="urn:microsoft.com/office/officeart/2005/8/layout/hierarchy2"/>
    <dgm:cxn modelId="{879FE65C-274C-4801-87D9-DC5BB851B679}" srcId="{D5396B8A-36E3-4411-9B42-52A26FADBBF5}" destId="{8CDB4658-593A-4950-ADC7-EFB306354FBC}" srcOrd="0" destOrd="0" parTransId="{1103509A-887A-4FD3-831E-38C1E5FC507C}" sibTransId="{E6402B2C-2817-4544-9B59-C711C65D7EF0}"/>
    <dgm:cxn modelId="{F37B8281-EE82-4AD1-82AB-7D68C5BDCC57}" srcId="{FF0DA05F-9A37-4774-AFCE-7A6C416891C0}" destId="{FEF0BE0E-CEE7-4A17-AD7D-EDE48F27C4D9}" srcOrd="2" destOrd="0" parTransId="{26C5A772-0345-420D-A19E-D9CDEB404EFD}" sibTransId="{A79E0775-491E-4B36-AD3E-A960FFB8D15D}"/>
    <dgm:cxn modelId="{3B6CEAFD-DAD6-4C12-9F77-6E354AD1007B}" srcId="{FF0DA05F-9A37-4774-AFCE-7A6C416891C0}" destId="{F1F66F31-D677-4CE2-9E0E-A6434760B87C}" srcOrd="1" destOrd="0" parTransId="{53D4A7A0-90DF-48D8-95F2-6DC9E2550889}" sibTransId="{73F43A09-AC25-43FC-B27E-6E37AAE5BD40}"/>
    <dgm:cxn modelId="{5C74174E-BCFF-41E6-B752-E717490FE3A0}" type="presOf" srcId="{1B68A1BC-7DB1-4A2E-9EDF-A511F689F0A2}" destId="{9AF5294E-7DAA-4A76-AD2D-DB78885A8E77}" srcOrd="0" destOrd="0" presId="urn:microsoft.com/office/officeart/2005/8/layout/hierarchy2"/>
    <dgm:cxn modelId="{E349CDE8-9C69-4679-A9DE-13EB148AF2AE}" type="presParOf" srcId="{E3F05408-4076-4F3F-B144-46A3DC85CC29}" destId="{9D14A556-F3A5-4F67-902C-5FF608DFFE1E}" srcOrd="0" destOrd="0" presId="urn:microsoft.com/office/officeart/2005/8/layout/hierarchy2"/>
    <dgm:cxn modelId="{8014157F-E2F6-48BB-BD44-56D430F25CD7}" type="presParOf" srcId="{9D14A556-F3A5-4F67-902C-5FF608DFFE1E}" destId="{4A077E75-816E-490F-A395-62F6FE3A6836}" srcOrd="0" destOrd="0" presId="urn:microsoft.com/office/officeart/2005/8/layout/hierarchy2"/>
    <dgm:cxn modelId="{A20576EC-4624-4FFB-BD48-0F07B64E2267}" type="presParOf" srcId="{9D14A556-F3A5-4F67-902C-5FF608DFFE1E}" destId="{B5797B9B-61F1-4320-BF0E-E063B837FF5C}" srcOrd="1" destOrd="0" presId="urn:microsoft.com/office/officeart/2005/8/layout/hierarchy2"/>
    <dgm:cxn modelId="{D3D21789-2842-4275-8A9E-4542F5E8FD15}" type="presParOf" srcId="{B5797B9B-61F1-4320-BF0E-E063B837FF5C}" destId="{3F17DDD0-4A8F-4067-80C1-85066BB5C514}" srcOrd="0" destOrd="0" presId="urn:microsoft.com/office/officeart/2005/8/layout/hierarchy2"/>
    <dgm:cxn modelId="{D94AA448-9093-4A88-92C4-5CA7D59109A2}" type="presParOf" srcId="{3F17DDD0-4A8F-4067-80C1-85066BB5C514}" destId="{3029A26D-E9FF-4A1D-808C-F008615BD761}" srcOrd="0" destOrd="0" presId="urn:microsoft.com/office/officeart/2005/8/layout/hierarchy2"/>
    <dgm:cxn modelId="{81BF8961-2531-4C24-A842-06E56F89E2DA}" type="presParOf" srcId="{B5797B9B-61F1-4320-BF0E-E063B837FF5C}" destId="{DAF47E50-9257-4EA5-96EA-F6A6AE2F3C9E}" srcOrd="1" destOrd="0" presId="urn:microsoft.com/office/officeart/2005/8/layout/hierarchy2"/>
    <dgm:cxn modelId="{C862BE85-EEAB-4791-A49F-AA55B1FD9DDB}" type="presParOf" srcId="{DAF47E50-9257-4EA5-96EA-F6A6AE2F3C9E}" destId="{12FB3800-46B7-43C0-BCC6-5519D02A4A4D}" srcOrd="0" destOrd="0" presId="urn:microsoft.com/office/officeart/2005/8/layout/hierarchy2"/>
    <dgm:cxn modelId="{975C111C-A901-447F-8CB2-D5F1B4CCDD2E}" type="presParOf" srcId="{DAF47E50-9257-4EA5-96EA-F6A6AE2F3C9E}" destId="{99A81C35-2365-4489-8D66-6B792051A54E}" srcOrd="1" destOrd="0" presId="urn:microsoft.com/office/officeart/2005/8/layout/hierarchy2"/>
    <dgm:cxn modelId="{6BD88116-CEDA-47D3-8E4B-6F37A29A86BE}" type="presParOf" srcId="{99A81C35-2365-4489-8D66-6B792051A54E}" destId="{F8189A04-DE62-497E-B4C0-11381C6266A6}" srcOrd="0" destOrd="0" presId="urn:microsoft.com/office/officeart/2005/8/layout/hierarchy2"/>
    <dgm:cxn modelId="{B78B13CC-34FC-40DF-AA15-8AEB7A5F5E21}" type="presParOf" srcId="{F8189A04-DE62-497E-B4C0-11381C6266A6}" destId="{DF731CDD-B42F-4ABC-9765-9F486FDC3B24}" srcOrd="0" destOrd="0" presId="urn:microsoft.com/office/officeart/2005/8/layout/hierarchy2"/>
    <dgm:cxn modelId="{607F358D-BE42-4B8E-98C2-F956BD693768}" type="presParOf" srcId="{99A81C35-2365-4489-8D66-6B792051A54E}" destId="{11ED600A-C024-40D2-834F-9F3208E97628}" srcOrd="1" destOrd="0" presId="urn:microsoft.com/office/officeart/2005/8/layout/hierarchy2"/>
    <dgm:cxn modelId="{D5CB1732-CA76-40CE-8B88-51B34D95F283}" type="presParOf" srcId="{11ED600A-C024-40D2-834F-9F3208E97628}" destId="{6F2C6664-0B8E-40FC-B9E4-FE7A847E0531}" srcOrd="0" destOrd="0" presId="urn:microsoft.com/office/officeart/2005/8/layout/hierarchy2"/>
    <dgm:cxn modelId="{1C557F42-F666-4579-AC77-3538D1035517}" type="presParOf" srcId="{11ED600A-C024-40D2-834F-9F3208E97628}" destId="{C6C98ECE-89C2-44E3-B8F3-D6CC3994B51B}" srcOrd="1" destOrd="0" presId="urn:microsoft.com/office/officeart/2005/8/layout/hierarchy2"/>
    <dgm:cxn modelId="{A046049E-4173-431F-B124-4464A498F71D}" type="presParOf" srcId="{C6C98ECE-89C2-44E3-B8F3-D6CC3994B51B}" destId="{B8148DDF-22F7-4315-9FF0-862CC678F000}" srcOrd="0" destOrd="0" presId="urn:microsoft.com/office/officeart/2005/8/layout/hierarchy2"/>
    <dgm:cxn modelId="{1446248C-EFE4-4DAF-8280-D288E4617F3D}" type="presParOf" srcId="{B8148DDF-22F7-4315-9FF0-862CC678F000}" destId="{005F29CE-8111-4017-BC9A-E12A161BA8AB}" srcOrd="0" destOrd="0" presId="urn:microsoft.com/office/officeart/2005/8/layout/hierarchy2"/>
    <dgm:cxn modelId="{2060221A-43CE-413A-BD72-C9DE42A6A685}" type="presParOf" srcId="{C6C98ECE-89C2-44E3-B8F3-D6CC3994B51B}" destId="{724DDACE-E44A-4197-B3FB-050BF37FF8C8}" srcOrd="1" destOrd="0" presId="urn:microsoft.com/office/officeart/2005/8/layout/hierarchy2"/>
    <dgm:cxn modelId="{B4121309-E398-4EE6-AFDD-120465F14908}" type="presParOf" srcId="{724DDACE-E44A-4197-B3FB-050BF37FF8C8}" destId="{667B2CF0-0873-4DEE-BBCF-A133A36C9954}" srcOrd="0" destOrd="0" presId="urn:microsoft.com/office/officeart/2005/8/layout/hierarchy2"/>
    <dgm:cxn modelId="{F953CEF0-4E84-4964-8842-2146C2B5C603}" type="presParOf" srcId="{724DDACE-E44A-4197-B3FB-050BF37FF8C8}" destId="{7A049C1A-A623-4D4E-AE33-41756EA918AC}" srcOrd="1" destOrd="0" presId="urn:microsoft.com/office/officeart/2005/8/layout/hierarchy2"/>
    <dgm:cxn modelId="{E4050EAE-E945-4C1C-81AF-B60FCD0D1083}" type="presParOf" srcId="{E3F05408-4076-4F3F-B144-46A3DC85CC29}" destId="{7BBF7557-E351-4D8B-B7F9-804DB7C09411}" srcOrd="1" destOrd="0" presId="urn:microsoft.com/office/officeart/2005/8/layout/hierarchy2"/>
    <dgm:cxn modelId="{73E54C3C-3715-4806-B39E-1D5849A22795}" type="presParOf" srcId="{7BBF7557-E351-4D8B-B7F9-804DB7C09411}" destId="{90C8EE5D-041D-4EF9-9C02-BDA12EB9E3F0}" srcOrd="0" destOrd="0" presId="urn:microsoft.com/office/officeart/2005/8/layout/hierarchy2"/>
    <dgm:cxn modelId="{B49B12D7-1C28-4ABB-B147-0F4ED95105D1}" type="presParOf" srcId="{7BBF7557-E351-4D8B-B7F9-804DB7C09411}" destId="{F8610DC5-D87A-474D-BDF6-1DD3E922C3B9}" srcOrd="1" destOrd="0" presId="urn:microsoft.com/office/officeart/2005/8/layout/hierarchy2"/>
    <dgm:cxn modelId="{D19BB14C-7685-4B3C-8EAA-6847A4CBA233}" type="presParOf" srcId="{F8610DC5-D87A-474D-BDF6-1DD3E922C3B9}" destId="{59E12576-FA37-405A-AEDC-FFF46AA73F5C}" srcOrd="0" destOrd="0" presId="urn:microsoft.com/office/officeart/2005/8/layout/hierarchy2"/>
    <dgm:cxn modelId="{FE63F9E0-C381-41C3-860A-5687AF5307D7}" type="presParOf" srcId="{59E12576-FA37-405A-AEDC-FFF46AA73F5C}" destId="{8FC4E04C-5633-471E-9026-CDA815C3BDBF}" srcOrd="0" destOrd="0" presId="urn:microsoft.com/office/officeart/2005/8/layout/hierarchy2"/>
    <dgm:cxn modelId="{59374878-6AB7-4940-9CCB-58C773137CDC}" type="presParOf" srcId="{F8610DC5-D87A-474D-BDF6-1DD3E922C3B9}" destId="{29EA8466-F7F7-4ADE-98E1-F01AEA1672B9}" srcOrd="1" destOrd="0" presId="urn:microsoft.com/office/officeart/2005/8/layout/hierarchy2"/>
    <dgm:cxn modelId="{2B4009AF-8985-48A2-AF2F-36A2F08FB371}" type="presParOf" srcId="{29EA8466-F7F7-4ADE-98E1-F01AEA1672B9}" destId="{55A9E088-D498-48D0-AC7F-008648674E5C}" srcOrd="0" destOrd="0" presId="urn:microsoft.com/office/officeart/2005/8/layout/hierarchy2"/>
    <dgm:cxn modelId="{64EE6D24-E241-4F51-B1B8-D87534F8CDDA}" type="presParOf" srcId="{29EA8466-F7F7-4ADE-98E1-F01AEA1672B9}" destId="{607B6868-5D18-4129-ABDB-197020265B49}" srcOrd="1" destOrd="0" presId="urn:microsoft.com/office/officeart/2005/8/layout/hierarchy2"/>
    <dgm:cxn modelId="{14633806-DB96-4531-9AB9-ADED9D8A48D3}" type="presParOf" srcId="{607B6868-5D18-4129-ABDB-197020265B49}" destId="{98330449-836F-4CDD-89B4-BEAFA001B3C2}" srcOrd="0" destOrd="0" presId="urn:microsoft.com/office/officeart/2005/8/layout/hierarchy2"/>
    <dgm:cxn modelId="{B7AE7FE8-4065-4EE4-B112-023E9F23B32C}" type="presParOf" srcId="{98330449-836F-4CDD-89B4-BEAFA001B3C2}" destId="{E1E17EAA-9425-4ACA-8C1D-08D56CA6F138}" srcOrd="0" destOrd="0" presId="urn:microsoft.com/office/officeart/2005/8/layout/hierarchy2"/>
    <dgm:cxn modelId="{E6DF4D65-71C7-42DA-A6C4-A8BCFB5F036C}" type="presParOf" srcId="{607B6868-5D18-4129-ABDB-197020265B49}" destId="{CCECB3FC-6C6A-4DA1-98F1-6788F964B4CD}" srcOrd="1" destOrd="0" presId="urn:microsoft.com/office/officeart/2005/8/layout/hierarchy2"/>
    <dgm:cxn modelId="{083697D6-F28D-488B-AD5E-C13147945EAD}" type="presParOf" srcId="{CCECB3FC-6C6A-4DA1-98F1-6788F964B4CD}" destId="{8EFA4957-0135-4C17-9355-65D926834669}" srcOrd="0" destOrd="0" presId="urn:microsoft.com/office/officeart/2005/8/layout/hierarchy2"/>
    <dgm:cxn modelId="{F1B2BF8D-F498-43AD-B33A-8D45D2DD3245}" type="presParOf" srcId="{CCECB3FC-6C6A-4DA1-98F1-6788F964B4CD}" destId="{21D1D5F6-631E-4636-8AB8-118D4FF54FF2}" srcOrd="1" destOrd="0" presId="urn:microsoft.com/office/officeart/2005/8/layout/hierarchy2"/>
    <dgm:cxn modelId="{583AEF5C-F7CB-45FF-A9D1-86E2C2858F9F}" type="presParOf" srcId="{21D1D5F6-631E-4636-8AB8-118D4FF54FF2}" destId="{83669673-905F-42CD-9346-6985E1E6C9ED}" srcOrd="0" destOrd="0" presId="urn:microsoft.com/office/officeart/2005/8/layout/hierarchy2"/>
    <dgm:cxn modelId="{099CEEFB-BD2C-4969-B776-B24EC65A3EEA}" type="presParOf" srcId="{83669673-905F-42CD-9346-6985E1E6C9ED}" destId="{6DBDE545-C125-43A2-BF71-7698D0B96D2B}" srcOrd="0" destOrd="0" presId="urn:microsoft.com/office/officeart/2005/8/layout/hierarchy2"/>
    <dgm:cxn modelId="{285FACEF-E83C-4737-A99B-B389D0B173BA}" type="presParOf" srcId="{21D1D5F6-631E-4636-8AB8-118D4FF54FF2}" destId="{8B9227E1-1AAD-4AC5-96CF-B126D9035CF8}" srcOrd="1" destOrd="0" presId="urn:microsoft.com/office/officeart/2005/8/layout/hierarchy2"/>
    <dgm:cxn modelId="{CD37883D-1CB3-41B6-A34D-7983C184118A}" type="presParOf" srcId="{8B9227E1-1AAD-4AC5-96CF-B126D9035CF8}" destId="{766465AA-251C-4FFA-BE19-437409B558BD}" srcOrd="0" destOrd="0" presId="urn:microsoft.com/office/officeart/2005/8/layout/hierarchy2"/>
    <dgm:cxn modelId="{2227C497-7C3C-4BA6-A60B-BE318AEA2AB6}" type="presParOf" srcId="{8B9227E1-1AAD-4AC5-96CF-B126D9035CF8}" destId="{E1F67B4F-AEBA-43C3-BFCB-F17E1E70EEB3}" srcOrd="1" destOrd="0" presId="urn:microsoft.com/office/officeart/2005/8/layout/hierarchy2"/>
    <dgm:cxn modelId="{2F514410-4CC5-410F-9AAB-F8A421771DAD}" type="presParOf" srcId="{E3F05408-4076-4F3F-B144-46A3DC85CC29}" destId="{AC900C3C-D324-44F0-A5D6-8AF616988DE4}" srcOrd="2" destOrd="0" presId="urn:microsoft.com/office/officeart/2005/8/layout/hierarchy2"/>
    <dgm:cxn modelId="{4AB7FE7A-41E9-41C4-8545-3EFAF3A5B022}" type="presParOf" srcId="{AC900C3C-D324-44F0-A5D6-8AF616988DE4}" destId="{4FEE8574-57B9-416E-AE9C-4A0680759C09}" srcOrd="0" destOrd="0" presId="urn:microsoft.com/office/officeart/2005/8/layout/hierarchy2"/>
    <dgm:cxn modelId="{0C073B7A-2671-4F27-BD60-C104AC3869D4}" type="presParOf" srcId="{AC900C3C-D324-44F0-A5D6-8AF616988DE4}" destId="{4D209920-6629-4970-99CB-C82F0A343EC5}" srcOrd="1" destOrd="0" presId="urn:microsoft.com/office/officeart/2005/8/layout/hierarchy2"/>
    <dgm:cxn modelId="{319E3B37-07AA-463B-99D8-77B7ED41ABA5}" type="presParOf" srcId="{4D209920-6629-4970-99CB-C82F0A343EC5}" destId="{9AF5294E-7DAA-4A76-AD2D-DB78885A8E77}" srcOrd="0" destOrd="0" presId="urn:microsoft.com/office/officeart/2005/8/layout/hierarchy2"/>
    <dgm:cxn modelId="{D6E495ED-A5E9-408C-8934-F330DD1DAA3F}" type="presParOf" srcId="{9AF5294E-7DAA-4A76-AD2D-DB78885A8E77}" destId="{10782F6A-65E1-4A63-9EB3-902143571161}" srcOrd="0" destOrd="0" presId="urn:microsoft.com/office/officeart/2005/8/layout/hierarchy2"/>
    <dgm:cxn modelId="{0C1F5B25-4A32-4CC4-A577-9C8889A6B4B8}" type="presParOf" srcId="{4D209920-6629-4970-99CB-C82F0A343EC5}" destId="{5D19DB4C-1D0C-41AD-BEFF-AAD578477848}" srcOrd="1" destOrd="0" presId="urn:microsoft.com/office/officeart/2005/8/layout/hierarchy2"/>
    <dgm:cxn modelId="{CCCF519E-CE9F-490C-9F00-BAEBF646481C}" type="presParOf" srcId="{5D19DB4C-1D0C-41AD-BEFF-AAD578477848}" destId="{87D96D9A-AEE6-43A6-9393-35B19763C765}" srcOrd="0" destOrd="0" presId="urn:microsoft.com/office/officeart/2005/8/layout/hierarchy2"/>
    <dgm:cxn modelId="{9F76495F-04BF-48C5-B117-FF57B21AE09A}" type="presParOf" srcId="{5D19DB4C-1D0C-41AD-BEFF-AAD578477848}" destId="{9D136E00-485B-4CFA-A13A-2635D09B2071}" srcOrd="1" destOrd="0" presId="urn:microsoft.com/office/officeart/2005/8/layout/hierarchy2"/>
    <dgm:cxn modelId="{0AE39B96-2904-419E-9D4E-9074275EA769}" type="presParOf" srcId="{9D136E00-485B-4CFA-A13A-2635D09B2071}" destId="{9A251CF0-2F01-426C-BC4B-98193FBE4058}" srcOrd="0" destOrd="0" presId="urn:microsoft.com/office/officeart/2005/8/layout/hierarchy2"/>
    <dgm:cxn modelId="{67E97A15-C01C-4850-864A-1C86534449B6}" type="presParOf" srcId="{9A251CF0-2F01-426C-BC4B-98193FBE4058}" destId="{F3BF7462-48FC-4466-8D15-33DE9AE9EB82}" srcOrd="0" destOrd="0" presId="urn:microsoft.com/office/officeart/2005/8/layout/hierarchy2"/>
    <dgm:cxn modelId="{6DE5DD41-9746-404B-8B21-DEB315BBA983}" type="presParOf" srcId="{9D136E00-485B-4CFA-A13A-2635D09B2071}" destId="{106588B2-FCEC-46FC-90AF-15BBA25F1064}" srcOrd="1" destOrd="0" presId="urn:microsoft.com/office/officeart/2005/8/layout/hierarchy2"/>
    <dgm:cxn modelId="{40BF4584-09CC-452A-BD01-4286E49A5105}" type="presParOf" srcId="{106588B2-FCEC-46FC-90AF-15BBA25F1064}" destId="{0DBE4747-4B9A-4768-8A57-B63F9F5C7473}" srcOrd="0" destOrd="0" presId="urn:microsoft.com/office/officeart/2005/8/layout/hierarchy2"/>
    <dgm:cxn modelId="{CD73B6E1-43E2-4113-B47F-F010643519B2}" type="presParOf" srcId="{106588B2-FCEC-46FC-90AF-15BBA25F1064}" destId="{254C483C-820E-4BD4-94C2-9DD53216E637}" srcOrd="1" destOrd="0" presId="urn:microsoft.com/office/officeart/2005/8/layout/hierarchy2"/>
    <dgm:cxn modelId="{643D694A-E9E1-4394-A0A7-7E060DF191CF}" type="presParOf" srcId="{254C483C-820E-4BD4-94C2-9DD53216E637}" destId="{A2E385AE-15E4-41D3-B464-15F0CE2142CC}" srcOrd="0" destOrd="0" presId="urn:microsoft.com/office/officeart/2005/8/layout/hierarchy2"/>
    <dgm:cxn modelId="{7B957DB0-7107-42CE-9895-C71BECF18C9F}" type="presParOf" srcId="{A2E385AE-15E4-41D3-B464-15F0CE2142CC}" destId="{CF3A77C8-D112-4FF7-BB4D-9C2644944A93}" srcOrd="0" destOrd="0" presId="urn:microsoft.com/office/officeart/2005/8/layout/hierarchy2"/>
    <dgm:cxn modelId="{36F17FEF-6380-4E63-9C66-7D263E78257F}" type="presParOf" srcId="{254C483C-820E-4BD4-94C2-9DD53216E637}" destId="{D95AD7C1-DD43-4465-8FC0-94E4DFAED502}" srcOrd="1" destOrd="0" presId="urn:microsoft.com/office/officeart/2005/8/layout/hierarchy2"/>
    <dgm:cxn modelId="{C8930E30-3C19-4AAA-BB2F-F52F5F34DDA0}" type="presParOf" srcId="{D95AD7C1-DD43-4465-8FC0-94E4DFAED502}" destId="{0144B420-1A4E-4724-96B7-4F6CDAAC3C88}" srcOrd="0" destOrd="0" presId="urn:microsoft.com/office/officeart/2005/8/layout/hierarchy2"/>
    <dgm:cxn modelId="{973312B9-B549-423E-B60D-7A2413BF3FC7}" type="presParOf" srcId="{D95AD7C1-DD43-4465-8FC0-94E4DFAED502}" destId="{58E9CA05-4888-4283-831A-9035F6243C8E}"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E0555-14CA-4A51-BABF-0DAD2B8D3828}" type="doc">
      <dgm:prSet loTypeId="urn:microsoft.com/office/officeart/2005/8/layout/hProcess11" loCatId="process" qsTypeId="urn:microsoft.com/office/officeart/2005/8/quickstyle/simple1" qsCatId="simple" csTypeId="urn:microsoft.com/office/officeart/2005/8/colors/colorful5" csCatId="colorful" phldr="1"/>
      <dgm:spPr/>
    </dgm:pt>
    <dgm:pt modelId="{43E1A461-6978-48CD-9C2B-D43222D0F34F}">
      <dgm:prSet phldrT="[Texto]" custT="1"/>
      <dgm:spPr/>
      <dgm:t>
        <a:bodyPr/>
        <a:lstStyle/>
        <a:p>
          <a:pPr algn="just"/>
          <a:r>
            <a:rPr lang="es-419" sz="1200" dirty="0"/>
            <a:t>Antelo &amp; Robaina (2015) La RSE tiene el compromiso constante de contribuir al desarrollo económico sostenible, mejorando la calidad de vida de los empleados, familias, comunidad local y de la sociedad en general”</a:t>
          </a:r>
          <a:endParaRPr lang="es-EC" sz="1200" dirty="0"/>
        </a:p>
      </dgm:t>
    </dgm:pt>
    <dgm:pt modelId="{A26ED33E-1A79-4B0F-8CDF-73756986F796}" type="parTrans" cxnId="{878D8BAD-A341-4A0D-9820-422D71187271}">
      <dgm:prSet/>
      <dgm:spPr/>
      <dgm:t>
        <a:bodyPr/>
        <a:lstStyle/>
        <a:p>
          <a:pPr algn="just"/>
          <a:endParaRPr lang="es-EC" sz="2000"/>
        </a:p>
      </dgm:t>
    </dgm:pt>
    <dgm:pt modelId="{3C50FF63-B358-4BB2-8AB0-71762F6B094E}" type="sibTrans" cxnId="{878D8BAD-A341-4A0D-9820-422D71187271}">
      <dgm:prSet/>
      <dgm:spPr/>
      <dgm:t>
        <a:bodyPr/>
        <a:lstStyle/>
        <a:p>
          <a:pPr algn="just"/>
          <a:endParaRPr lang="es-EC" sz="2000"/>
        </a:p>
      </dgm:t>
    </dgm:pt>
    <dgm:pt modelId="{BFB7DDB8-8915-4148-BEA3-478B659BAE2B}">
      <dgm:prSet phldrT="[Texto]" custT="1"/>
      <dgm:spPr/>
      <dgm:t>
        <a:bodyPr/>
        <a:lstStyle/>
        <a:p>
          <a:pPr algn="just"/>
          <a:r>
            <a:rPr lang="es-419" sz="1200" dirty="0"/>
            <a:t>Ruiz (2015) En el sector agrícola el modelo de RSE se fundamenta en la concientización generada alrededor de la importancia de mejorar las condiciones sociales y laborales</a:t>
          </a:r>
          <a:endParaRPr lang="es-EC" sz="1200" dirty="0"/>
        </a:p>
      </dgm:t>
    </dgm:pt>
    <dgm:pt modelId="{C67B0E30-B631-4DA2-82CD-2FD99E38C85F}" type="parTrans" cxnId="{FB6B8992-E96D-4303-8F90-72D18A2547E9}">
      <dgm:prSet/>
      <dgm:spPr/>
      <dgm:t>
        <a:bodyPr/>
        <a:lstStyle/>
        <a:p>
          <a:pPr algn="just"/>
          <a:endParaRPr lang="es-EC" sz="2000"/>
        </a:p>
      </dgm:t>
    </dgm:pt>
    <dgm:pt modelId="{A7EFDAEC-6CA6-4D83-80B2-9BA5D130DA9A}" type="sibTrans" cxnId="{FB6B8992-E96D-4303-8F90-72D18A2547E9}">
      <dgm:prSet/>
      <dgm:spPr/>
      <dgm:t>
        <a:bodyPr/>
        <a:lstStyle/>
        <a:p>
          <a:pPr algn="just"/>
          <a:endParaRPr lang="es-EC" sz="2000"/>
        </a:p>
      </dgm:t>
    </dgm:pt>
    <dgm:pt modelId="{9760E028-0E63-46B2-A92A-56CFF9736F46}">
      <dgm:prSet phldrT="[Texto]" custT="1"/>
      <dgm:spPr/>
      <dgm:t>
        <a:bodyPr/>
        <a:lstStyle/>
        <a:p>
          <a:pPr algn="just"/>
          <a:r>
            <a:rPr lang="es-419" sz="1200" dirty="0" err="1"/>
            <a:t>Urgíles</a:t>
          </a:r>
          <a:r>
            <a:rPr lang="es-419" sz="1200" dirty="0"/>
            <a:t> (2016) Las empresas deben continuar implementando la RSE </a:t>
          </a:r>
          <a:r>
            <a:rPr lang="es-EC" sz="1200" dirty="0"/>
            <a:t>puesto </a:t>
          </a:r>
          <a:r>
            <a:rPr lang="es-419" sz="1200" dirty="0"/>
            <a:t>que brinda beneficios a los diferentes stakeholders</a:t>
          </a:r>
          <a:endParaRPr lang="es-EC" sz="1200" dirty="0"/>
        </a:p>
      </dgm:t>
    </dgm:pt>
    <dgm:pt modelId="{0FCAAC29-1271-4134-A82C-13042D5A41A6}" type="parTrans" cxnId="{DFD9D6BA-36DB-41EE-B0DC-2AD859DC06A2}">
      <dgm:prSet/>
      <dgm:spPr/>
      <dgm:t>
        <a:bodyPr/>
        <a:lstStyle/>
        <a:p>
          <a:pPr algn="just"/>
          <a:endParaRPr lang="es-EC" sz="2000"/>
        </a:p>
      </dgm:t>
    </dgm:pt>
    <dgm:pt modelId="{D15BB746-5823-44C4-99DF-CA1B0DA3A3A5}" type="sibTrans" cxnId="{DFD9D6BA-36DB-41EE-B0DC-2AD859DC06A2}">
      <dgm:prSet/>
      <dgm:spPr/>
      <dgm:t>
        <a:bodyPr/>
        <a:lstStyle/>
        <a:p>
          <a:pPr algn="just"/>
          <a:endParaRPr lang="es-EC" sz="2000"/>
        </a:p>
      </dgm:t>
    </dgm:pt>
    <dgm:pt modelId="{ADBD469F-8400-476C-8FB2-B447D00C5153}">
      <dgm:prSet phldrT="[Texto]" custT="1"/>
      <dgm:spPr/>
      <dgm:t>
        <a:bodyPr/>
        <a:lstStyle/>
        <a:p>
          <a:pPr algn="just"/>
          <a:r>
            <a:rPr lang="es-419" sz="1200" dirty="0"/>
            <a:t>Arias y otros (2016) Hacen hincapié que la comunidad también es considerada importante para la empresa siendo este un elemento clave </a:t>
          </a:r>
          <a:endParaRPr lang="es-EC" sz="1200" dirty="0"/>
        </a:p>
      </dgm:t>
    </dgm:pt>
    <dgm:pt modelId="{857DEF6F-81A8-4BC6-8BAE-4DC8578E232F}" type="parTrans" cxnId="{2F5ECA1E-4D14-4ACD-A90A-9907657819F8}">
      <dgm:prSet/>
      <dgm:spPr/>
      <dgm:t>
        <a:bodyPr/>
        <a:lstStyle/>
        <a:p>
          <a:pPr algn="just"/>
          <a:endParaRPr lang="es-EC" sz="2000"/>
        </a:p>
      </dgm:t>
    </dgm:pt>
    <dgm:pt modelId="{46F105D3-FC31-4443-9147-320F0F2D0149}" type="sibTrans" cxnId="{2F5ECA1E-4D14-4ACD-A90A-9907657819F8}">
      <dgm:prSet/>
      <dgm:spPr/>
      <dgm:t>
        <a:bodyPr/>
        <a:lstStyle/>
        <a:p>
          <a:pPr algn="just"/>
          <a:endParaRPr lang="es-EC" sz="2000"/>
        </a:p>
      </dgm:t>
    </dgm:pt>
    <dgm:pt modelId="{1B209420-4342-49D7-8BDE-8E718298D2D4}">
      <dgm:prSet phldrT="[Texto]" custT="1"/>
      <dgm:spPr/>
      <dgm:t>
        <a:bodyPr/>
        <a:lstStyle/>
        <a:p>
          <a:pPr algn="just"/>
          <a:r>
            <a:rPr lang="es-419" sz="1200" dirty="0"/>
            <a:t>Jaramillo (2016) Establece que la RSE en las Pymes del sector bananero es un tema fundamental que se debería tomar en cuenta en la gestión empresarial</a:t>
          </a:r>
          <a:endParaRPr lang="es-EC" sz="1200" dirty="0"/>
        </a:p>
      </dgm:t>
    </dgm:pt>
    <dgm:pt modelId="{A5977E2E-1EDF-4033-B91C-D5335ECA6CE6}" type="parTrans" cxnId="{EC1FFFA7-1295-49D3-8184-D0CCAEEE5CDD}">
      <dgm:prSet/>
      <dgm:spPr/>
      <dgm:t>
        <a:bodyPr/>
        <a:lstStyle/>
        <a:p>
          <a:pPr algn="just"/>
          <a:endParaRPr lang="es-EC" sz="2000"/>
        </a:p>
      </dgm:t>
    </dgm:pt>
    <dgm:pt modelId="{ECB55FCE-4444-4EC6-AB33-0E994CA5C746}" type="sibTrans" cxnId="{EC1FFFA7-1295-49D3-8184-D0CCAEEE5CDD}">
      <dgm:prSet/>
      <dgm:spPr/>
      <dgm:t>
        <a:bodyPr/>
        <a:lstStyle/>
        <a:p>
          <a:pPr algn="just"/>
          <a:endParaRPr lang="es-EC" sz="2000"/>
        </a:p>
      </dgm:t>
    </dgm:pt>
    <dgm:pt modelId="{B4BE677A-BCE5-46C5-99EB-D0AFC221707A}">
      <dgm:prSet phldrT="[Texto]" custT="1"/>
      <dgm:spPr/>
      <dgm:t>
        <a:bodyPr/>
        <a:lstStyle/>
        <a:p>
          <a:pPr algn="just"/>
          <a:r>
            <a:rPr lang="es-419" sz="1200" dirty="0"/>
            <a:t>Pérez y otros (2016) Las organizaciones modernas que quieren tener éxito en sus operaciones comerciales deben tener como prioridad la consideración de la </a:t>
          </a:r>
          <a:r>
            <a:rPr lang="es-EC" sz="1200" dirty="0"/>
            <a:t>RSE</a:t>
          </a:r>
          <a:r>
            <a:rPr lang="es-419" sz="1200" dirty="0"/>
            <a:t> dentro de su gestión” </a:t>
          </a:r>
          <a:endParaRPr lang="es-EC" sz="1200" dirty="0"/>
        </a:p>
      </dgm:t>
    </dgm:pt>
    <dgm:pt modelId="{A9375E47-E98A-4C71-A38C-E490B5B44B7B}" type="parTrans" cxnId="{2B60C7A1-C8C8-49E9-A14B-3B712B3DF8D9}">
      <dgm:prSet/>
      <dgm:spPr/>
      <dgm:t>
        <a:bodyPr/>
        <a:lstStyle/>
        <a:p>
          <a:pPr algn="just"/>
          <a:endParaRPr lang="es-EC" sz="2000"/>
        </a:p>
      </dgm:t>
    </dgm:pt>
    <dgm:pt modelId="{01A5CE55-7726-4BFB-B8E1-112AD2F7EAAA}" type="sibTrans" cxnId="{2B60C7A1-C8C8-49E9-A14B-3B712B3DF8D9}">
      <dgm:prSet/>
      <dgm:spPr/>
      <dgm:t>
        <a:bodyPr/>
        <a:lstStyle/>
        <a:p>
          <a:pPr algn="just"/>
          <a:endParaRPr lang="es-EC" sz="2000"/>
        </a:p>
      </dgm:t>
    </dgm:pt>
    <dgm:pt modelId="{F2FFD5FF-ADA9-4D9F-9759-686710709E95}" type="pres">
      <dgm:prSet presAssocID="{272E0555-14CA-4A51-BABF-0DAD2B8D3828}" presName="Name0" presStyleCnt="0">
        <dgm:presLayoutVars>
          <dgm:dir/>
          <dgm:resizeHandles val="exact"/>
        </dgm:presLayoutVars>
      </dgm:prSet>
      <dgm:spPr/>
    </dgm:pt>
    <dgm:pt modelId="{8B82874B-1810-4BB5-BDFB-C0E811A42244}" type="pres">
      <dgm:prSet presAssocID="{272E0555-14CA-4A51-BABF-0DAD2B8D3828}" presName="arrow" presStyleLbl="bgShp" presStyleIdx="0" presStyleCnt="1"/>
      <dgm:spPr/>
    </dgm:pt>
    <dgm:pt modelId="{35FFE17D-97BB-4C4F-9E3F-B937E6E5AC7E}" type="pres">
      <dgm:prSet presAssocID="{272E0555-14CA-4A51-BABF-0DAD2B8D3828}" presName="points" presStyleCnt="0"/>
      <dgm:spPr/>
    </dgm:pt>
    <dgm:pt modelId="{55D27C41-97C1-401C-9CCA-F0B1409F9C02}" type="pres">
      <dgm:prSet presAssocID="{43E1A461-6978-48CD-9C2B-D43222D0F34F}" presName="compositeA" presStyleCnt="0"/>
      <dgm:spPr/>
    </dgm:pt>
    <dgm:pt modelId="{98B91FC5-0534-4937-B562-CAD07D92A3BB}" type="pres">
      <dgm:prSet presAssocID="{43E1A461-6978-48CD-9C2B-D43222D0F34F}" presName="textA" presStyleLbl="revTx" presStyleIdx="0" presStyleCnt="6">
        <dgm:presLayoutVars>
          <dgm:bulletEnabled val="1"/>
        </dgm:presLayoutVars>
      </dgm:prSet>
      <dgm:spPr/>
      <dgm:t>
        <a:bodyPr/>
        <a:lstStyle/>
        <a:p>
          <a:endParaRPr lang="es-EC"/>
        </a:p>
      </dgm:t>
    </dgm:pt>
    <dgm:pt modelId="{E8B4269E-B7F5-4CF6-8E66-9950066E4376}" type="pres">
      <dgm:prSet presAssocID="{43E1A461-6978-48CD-9C2B-D43222D0F34F}" presName="circleA" presStyleLbl="node1" presStyleIdx="0" presStyleCnt="6"/>
      <dgm:spPr/>
    </dgm:pt>
    <dgm:pt modelId="{74FE8B3D-7740-4A23-BC2D-BE9FA488D0D9}" type="pres">
      <dgm:prSet presAssocID="{43E1A461-6978-48CD-9C2B-D43222D0F34F}" presName="spaceA" presStyleCnt="0"/>
      <dgm:spPr/>
    </dgm:pt>
    <dgm:pt modelId="{521F3F34-B899-42CC-90A9-C32DF18DEB76}" type="pres">
      <dgm:prSet presAssocID="{3C50FF63-B358-4BB2-8AB0-71762F6B094E}" presName="space" presStyleCnt="0"/>
      <dgm:spPr/>
    </dgm:pt>
    <dgm:pt modelId="{B2EEE46B-A9FF-4054-9B54-BE4414D005F8}" type="pres">
      <dgm:prSet presAssocID="{BFB7DDB8-8915-4148-BEA3-478B659BAE2B}" presName="compositeB" presStyleCnt="0"/>
      <dgm:spPr/>
    </dgm:pt>
    <dgm:pt modelId="{7761E52F-B5BF-494B-9050-88BB77DD14F3}" type="pres">
      <dgm:prSet presAssocID="{BFB7DDB8-8915-4148-BEA3-478B659BAE2B}" presName="textB" presStyleLbl="revTx" presStyleIdx="1" presStyleCnt="6">
        <dgm:presLayoutVars>
          <dgm:bulletEnabled val="1"/>
        </dgm:presLayoutVars>
      </dgm:prSet>
      <dgm:spPr/>
      <dgm:t>
        <a:bodyPr/>
        <a:lstStyle/>
        <a:p>
          <a:endParaRPr lang="es-EC"/>
        </a:p>
      </dgm:t>
    </dgm:pt>
    <dgm:pt modelId="{89E61A7A-AACC-454F-A47A-B051A9F9933B}" type="pres">
      <dgm:prSet presAssocID="{BFB7DDB8-8915-4148-BEA3-478B659BAE2B}" presName="circleB" presStyleLbl="node1" presStyleIdx="1" presStyleCnt="6"/>
      <dgm:spPr/>
    </dgm:pt>
    <dgm:pt modelId="{119F9219-1F26-47AA-BF8C-47F531649EB1}" type="pres">
      <dgm:prSet presAssocID="{BFB7DDB8-8915-4148-BEA3-478B659BAE2B}" presName="spaceB" presStyleCnt="0"/>
      <dgm:spPr/>
    </dgm:pt>
    <dgm:pt modelId="{277453E8-AAAA-45C8-9297-AE76341AA222}" type="pres">
      <dgm:prSet presAssocID="{A7EFDAEC-6CA6-4D83-80B2-9BA5D130DA9A}" presName="space" presStyleCnt="0"/>
      <dgm:spPr/>
    </dgm:pt>
    <dgm:pt modelId="{5562BEBE-E1C4-4CE0-9178-0385CA81B670}" type="pres">
      <dgm:prSet presAssocID="{1B209420-4342-49D7-8BDE-8E718298D2D4}" presName="compositeA" presStyleCnt="0"/>
      <dgm:spPr/>
    </dgm:pt>
    <dgm:pt modelId="{A1AD8F81-A821-4CFC-BA50-7B52488BF74D}" type="pres">
      <dgm:prSet presAssocID="{1B209420-4342-49D7-8BDE-8E718298D2D4}" presName="textA" presStyleLbl="revTx" presStyleIdx="2" presStyleCnt="6">
        <dgm:presLayoutVars>
          <dgm:bulletEnabled val="1"/>
        </dgm:presLayoutVars>
      </dgm:prSet>
      <dgm:spPr/>
      <dgm:t>
        <a:bodyPr/>
        <a:lstStyle/>
        <a:p>
          <a:endParaRPr lang="es-EC"/>
        </a:p>
      </dgm:t>
    </dgm:pt>
    <dgm:pt modelId="{32235D23-E531-407C-8867-0BA2080F319B}" type="pres">
      <dgm:prSet presAssocID="{1B209420-4342-49D7-8BDE-8E718298D2D4}" presName="circleA" presStyleLbl="node1" presStyleIdx="2" presStyleCnt="6"/>
      <dgm:spPr/>
    </dgm:pt>
    <dgm:pt modelId="{A633F647-4B8D-448F-821B-0837EFF59166}" type="pres">
      <dgm:prSet presAssocID="{1B209420-4342-49D7-8BDE-8E718298D2D4}" presName="spaceA" presStyleCnt="0"/>
      <dgm:spPr/>
    </dgm:pt>
    <dgm:pt modelId="{1E547F96-C871-421B-BF87-EF4360EFFE61}" type="pres">
      <dgm:prSet presAssocID="{ECB55FCE-4444-4EC6-AB33-0E994CA5C746}" presName="space" presStyleCnt="0"/>
      <dgm:spPr/>
    </dgm:pt>
    <dgm:pt modelId="{401D0B49-3894-450D-A712-E91C9143BBDB}" type="pres">
      <dgm:prSet presAssocID="{B4BE677A-BCE5-46C5-99EB-D0AFC221707A}" presName="compositeB" presStyleCnt="0"/>
      <dgm:spPr/>
    </dgm:pt>
    <dgm:pt modelId="{9A0C4B91-CAE2-45AE-A952-95B9963C6325}" type="pres">
      <dgm:prSet presAssocID="{B4BE677A-BCE5-46C5-99EB-D0AFC221707A}" presName="textB" presStyleLbl="revTx" presStyleIdx="3" presStyleCnt="6">
        <dgm:presLayoutVars>
          <dgm:bulletEnabled val="1"/>
        </dgm:presLayoutVars>
      </dgm:prSet>
      <dgm:spPr/>
      <dgm:t>
        <a:bodyPr/>
        <a:lstStyle/>
        <a:p>
          <a:endParaRPr lang="es-EC"/>
        </a:p>
      </dgm:t>
    </dgm:pt>
    <dgm:pt modelId="{6469EA6B-B690-4B28-85E6-335A5CD45B72}" type="pres">
      <dgm:prSet presAssocID="{B4BE677A-BCE5-46C5-99EB-D0AFC221707A}" presName="circleB" presStyleLbl="node1" presStyleIdx="3" presStyleCnt="6"/>
      <dgm:spPr/>
    </dgm:pt>
    <dgm:pt modelId="{A62B35B0-C658-409E-B45B-1DA39513EB44}" type="pres">
      <dgm:prSet presAssocID="{B4BE677A-BCE5-46C5-99EB-D0AFC221707A}" presName="spaceB" presStyleCnt="0"/>
      <dgm:spPr/>
    </dgm:pt>
    <dgm:pt modelId="{8A5C8D94-4C63-4531-864E-6B3A47863336}" type="pres">
      <dgm:prSet presAssocID="{01A5CE55-7726-4BFB-B8E1-112AD2F7EAAA}" presName="space" presStyleCnt="0"/>
      <dgm:spPr/>
    </dgm:pt>
    <dgm:pt modelId="{C7F367E8-30DB-41D6-B4AB-5998A97CBE47}" type="pres">
      <dgm:prSet presAssocID="{9760E028-0E63-46B2-A92A-56CFF9736F46}" presName="compositeA" presStyleCnt="0"/>
      <dgm:spPr/>
    </dgm:pt>
    <dgm:pt modelId="{E233F80B-893C-427D-9B3C-CF3FC80E2A63}" type="pres">
      <dgm:prSet presAssocID="{9760E028-0E63-46B2-A92A-56CFF9736F46}" presName="textA" presStyleLbl="revTx" presStyleIdx="4" presStyleCnt="6">
        <dgm:presLayoutVars>
          <dgm:bulletEnabled val="1"/>
        </dgm:presLayoutVars>
      </dgm:prSet>
      <dgm:spPr/>
      <dgm:t>
        <a:bodyPr/>
        <a:lstStyle/>
        <a:p>
          <a:endParaRPr lang="es-EC"/>
        </a:p>
      </dgm:t>
    </dgm:pt>
    <dgm:pt modelId="{12E590B5-7AE7-470E-A6D4-31D9B66FEB85}" type="pres">
      <dgm:prSet presAssocID="{9760E028-0E63-46B2-A92A-56CFF9736F46}" presName="circleA" presStyleLbl="node1" presStyleIdx="4" presStyleCnt="6"/>
      <dgm:spPr/>
    </dgm:pt>
    <dgm:pt modelId="{AFFA4BCB-5CBE-4FD1-87BD-A9DA7B4FD8AB}" type="pres">
      <dgm:prSet presAssocID="{9760E028-0E63-46B2-A92A-56CFF9736F46}" presName="spaceA" presStyleCnt="0"/>
      <dgm:spPr/>
    </dgm:pt>
    <dgm:pt modelId="{EB75C788-690A-4876-A176-09A56A15651C}" type="pres">
      <dgm:prSet presAssocID="{D15BB746-5823-44C4-99DF-CA1B0DA3A3A5}" presName="space" presStyleCnt="0"/>
      <dgm:spPr/>
    </dgm:pt>
    <dgm:pt modelId="{80BF9154-0055-4C74-9D42-EEC12F784FA8}" type="pres">
      <dgm:prSet presAssocID="{ADBD469F-8400-476C-8FB2-B447D00C5153}" presName="compositeB" presStyleCnt="0"/>
      <dgm:spPr/>
    </dgm:pt>
    <dgm:pt modelId="{D76E4485-C87F-4ECB-B48C-40B57EB150BB}" type="pres">
      <dgm:prSet presAssocID="{ADBD469F-8400-476C-8FB2-B447D00C5153}" presName="textB" presStyleLbl="revTx" presStyleIdx="5" presStyleCnt="6">
        <dgm:presLayoutVars>
          <dgm:bulletEnabled val="1"/>
        </dgm:presLayoutVars>
      </dgm:prSet>
      <dgm:spPr/>
      <dgm:t>
        <a:bodyPr/>
        <a:lstStyle/>
        <a:p>
          <a:endParaRPr lang="es-EC"/>
        </a:p>
      </dgm:t>
    </dgm:pt>
    <dgm:pt modelId="{F9CA71C5-778A-4FE5-AE15-8B7263AB0361}" type="pres">
      <dgm:prSet presAssocID="{ADBD469F-8400-476C-8FB2-B447D00C5153}" presName="circleB" presStyleLbl="node1" presStyleIdx="5" presStyleCnt="6"/>
      <dgm:spPr/>
    </dgm:pt>
    <dgm:pt modelId="{7C89948B-B2A6-40E9-919D-73D26C245624}" type="pres">
      <dgm:prSet presAssocID="{ADBD469F-8400-476C-8FB2-B447D00C5153}" presName="spaceB" presStyleCnt="0"/>
      <dgm:spPr/>
    </dgm:pt>
  </dgm:ptLst>
  <dgm:cxnLst>
    <dgm:cxn modelId="{878D8BAD-A341-4A0D-9820-422D71187271}" srcId="{272E0555-14CA-4A51-BABF-0DAD2B8D3828}" destId="{43E1A461-6978-48CD-9C2B-D43222D0F34F}" srcOrd="0" destOrd="0" parTransId="{A26ED33E-1A79-4B0F-8CDF-73756986F796}" sibTransId="{3C50FF63-B358-4BB2-8AB0-71762F6B094E}"/>
    <dgm:cxn modelId="{2F5ECA1E-4D14-4ACD-A90A-9907657819F8}" srcId="{272E0555-14CA-4A51-BABF-0DAD2B8D3828}" destId="{ADBD469F-8400-476C-8FB2-B447D00C5153}" srcOrd="5" destOrd="0" parTransId="{857DEF6F-81A8-4BC6-8BAE-4DC8578E232F}" sibTransId="{46F105D3-FC31-4443-9147-320F0F2D0149}"/>
    <dgm:cxn modelId="{CAD28B9A-F3D5-44E2-9C33-386C71003F5D}" type="presOf" srcId="{ADBD469F-8400-476C-8FB2-B447D00C5153}" destId="{D76E4485-C87F-4ECB-B48C-40B57EB150BB}" srcOrd="0" destOrd="0" presId="urn:microsoft.com/office/officeart/2005/8/layout/hProcess11"/>
    <dgm:cxn modelId="{76300B0D-7F70-4ADA-911A-3C97ECB323A5}" type="presOf" srcId="{272E0555-14CA-4A51-BABF-0DAD2B8D3828}" destId="{F2FFD5FF-ADA9-4D9F-9759-686710709E95}" srcOrd="0" destOrd="0" presId="urn:microsoft.com/office/officeart/2005/8/layout/hProcess11"/>
    <dgm:cxn modelId="{FB6B8992-E96D-4303-8F90-72D18A2547E9}" srcId="{272E0555-14CA-4A51-BABF-0DAD2B8D3828}" destId="{BFB7DDB8-8915-4148-BEA3-478B659BAE2B}" srcOrd="1" destOrd="0" parTransId="{C67B0E30-B631-4DA2-82CD-2FD99E38C85F}" sibTransId="{A7EFDAEC-6CA6-4D83-80B2-9BA5D130DA9A}"/>
    <dgm:cxn modelId="{EC1FFFA7-1295-49D3-8184-D0CCAEEE5CDD}" srcId="{272E0555-14CA-4A51-BABF-0DAD2B8D3828}" destId="{1B209420-4342-49D7-8BDE-8E718298D2D4}" srcOrd="2" destOrd="0" parTransId="{A5977E2E-1EDF-4033-B91C-D5335ECA6CE6}" sibTransId="{ECB55FCE-4444-4EC6-AB33-0E994CA5C746}"/>
    <dgm:cxn modelId="{2647F099-7B4C-411E-BF64-D80C50D2ACFA}" type="presOf" srcId="{B4BE677A-BCE5-46C5-99EB-D0AFC221707A}" destId="{9A0C4B91-CAE2-45AE-A952-95B9963C6325}" srcOrd="0" destOrd="0" presId="urn:microsoft.com/office/officeart/2005/8/layout/hProcess11"/>
    <dgm:cxn modelId="{86C96BAE-E009-4800-8F12-E43E2C20F0C1}" type="presOf" srcId="{9760E028-0E63-46B2-A92A-56CFF9736F46}" destId="{E233F80B-893C-427D-9B3C-CF3FC80E2A63}" srcOrd="0" destOrd="0" presId="urn:microsoft.com/office/officeart/2005/8/layout/hProcess11"/>
    <dgm:cxn modelId="{43649408-F7F8-4DB5-83FB-EA0EFC00F950}" type="presOf" srcId="{1B209420-4342-49D7-8BDE-8E718298D2D4}" destId="{A1AD8F81-A821-4CFC-BA50-7B52488BF74D}" srcOrd="0" destOrd="0" presId="urn:microsoft.com/office/officeart/2005/8/layout/hProcess11"/>
    <dgm:cxn modelId="{3C35605C-F10F-428D-9A48-F2598D40ECC7}" type="presOf" srcId="{43E1A461-6978-48CD-9C2B-D43222D0F34F}" destId="{98B91FC5-0534-4937-B562-CAD07D92A3BB}" srcOrd="0" destOrd="0" presId="urn:microsoft.com/office/officeart/2005/8/layout/hProcess11"/>
    <dgm:cxn modelId="{DFD9D6BA-36DB-41EE-B0DC-2AD859DC06A2}" srcId="{272E0555-14CA-4A51-BABF-0DAD2B8D3828}" destId="{9760E028-0E63-46B2-A92A-56CFF9736F46}" srcOrd="4" destOrd="0" parTransId="{0FCAAC29-1271-4134-A82C-13042D5A41A6}" sibTransId="{D15BB746-5823-44C4-99DF-CA1B0DA3A3A5}"/>
    <dgm:cxn modelId="{2B60C7A1-C8C8-49E9-A14B-3B712B3DF8D9}" srcId="{272E0555-14CA-4A51-BABF-0DAD2B8D3828}" destId="{B4BE677A-BCE5-46C5-99EB-D0AFC221707A}" srcOrd="3" destOrd="0" parTransId="{A9375E47-E98A-4C71-A38C-E490B5B44B7B}" sibTransId="{01A5CE55-7726-4BFB-B8E1-112AD2F7EAAA}"/>
    <dgm:cxn modelId="{0E1D8638-A611-412F-A986-A477B30ED209}" type="presOf" srcId="{BFB7DDB8-8915-4148-BEA3-478B659BAE2B}" destId="{7761E52F-B5BF-494B-9050-88BB77DD14F3}" srcOrd="0" destOrd="0" presId="urn:microsoft.com/office/officeart/2005/8/layout/hProcess11"/>
    <dgm:cxn modelId="{08620A92-B361-4C0D-8224-67417615ED7E}" type="presParOf" srcId="{F2FFD5FF-ADA9-4D9F-9759-686710709E95}" destId="{8B82874B-1810-4BB5-BDFB-C0E811A42244}" srcOrd="0" destOrd="0" presId="urn:microsoft.com/office/officeart/2005/8/layout/hProcess11"/>
    <dgm:cxn modelId="{88E23325-8BF2-4C18-9ED2-E2576D63B4A3}" type="presParOf" srcId="{F2FFD5FF-ADA9-4D9F-9759-686710709E95}" destId="{35FFE17D-97BB-4C4F-9E3F-B937E6E5AC7E}" srcOrd="1" destOrd="0" presId="urn:microsoft.com/office/officeart/2005/8/layout/hProcess11"/>
    <dgm:cxn modelId="{176D036A-45B0-4153-93EE-8A0A40A290BD}" type="presParOf" srcId="{35FFE17D-97BB-4C4F-9E3F-B937E6E5AC7E}" destId="{55D27C41-97C1-401C-9CCA-F0B1409F9C02}" srcOrd="0" destOrd="0" presId="urn:microsoft.com/office/officeart/2005/8/layout/hProcess11"/>
    <dgm:cxn modelId="{1FA33AF0-F9D1-4FC9-BBA9-B86F5154C536}" type="presParOf" srcId="{55D27C41-97C1-401C-9CCA-F0B1409F9C02}" destId="{98B91FC5-0534-4937-B562-CAD07D92A3BB}" srcOrd="0" destOrd="0" presId="urn:microsoft.com/office/officeart/2005/8/layout/hProcess11"/>
    <dgm:cxn modelId="{B831F57E-5C7C-4D68-9263-22A6CEF488C9}" type="presParOf" srcId="{55D27C41-97C1-401C-9CCA-F0B1409F9C02}" destId="{E8B4269E-B7F5-4CF6-8E66-9950066E4376}" srcOrd="1" destOrd="0" presId="urn:microsoft.com/office/officeart/2005/8/layout/hProcess11"/>
    <dgm:cxn modelId="{D15225BE-7791-4F03-BEC9-2685C0B30194}" type="presParOf" srcId="{55D27C41-97C1-401C-9CCA-F0B1409F9C02}" destId="{74FE8B3D-7740-4A23-BC2D-BE9FA488D0D9}" srcOrd="2" destOrd="0" presId="urn:microsoft.com/office/officeart/2005/8/layout/hProcess11"/>
    <dgm:cxn modelId="{18537E48-AC5D-4173-A808-CDA4A22A33C5}" type="presParOf" srcId="{35FFE17D-97BB-4C4F-9E3F-B937E6E5AC7E}" destId="{521F3F34-B899-42CC-90A9-C32DF18DEB76}" srcOrd="1" destOrd="0" presId="urn:microsoft.com/office/officeart/2005/8/layout/hProcess11"/>
    <dgm:cxn modelId="{4D1F06B2-22AC-42CD-AA4C-BD187F01DCF1}" type="presParOf" srcId="{35FFE17D-97BB-4C4F-9E3F-B937E6E5AC7E}" destId="{B2EEE46B-A9FF-4054-9B54-BE4414D005F8}" srcOrd="2" destOrd="0" presId="urn:microsoft.com/office/officeart/2005/8/layout/hProcess11"/>
    <dgm:cxn modelId="{E6AD2E51-E0E7-4DC8-ADA1-8B333BFA9227}" type="presParOf" srcId="{B2EEE46B-A9FF-4054-9B54-BE4414D005F8}" destId="{7761E52F-B5BF-494B-9050-88BB77DD14F3}" srcOrd="0" destOrd="0" presId="urn:microsoft.com/office/officeart/2005/8/layout/hProcess11"/>
    <dgm:cxn modelId="{5668BB8F-65D8-4653-80E2-061F09A37718}" type="presParOf" srcId="{B2EEE46B-A9FF-4054-9B54-BE4414D005F8}" destId="{89E61A7A-AACC-454F-A47A-B051A9F9933B}" srcOrd="1" destOrd="0" presId="urn:microsoft.com/office/officeart/2005/8/layout/hProcess11"/>
    <dgm:cxn modelId="{903EEFF0-96F4-43FC-A57B-FAE68351484C}" type="presParOf" srcId="{B2EEE46B-A9FF-4054-9B54-BE4414D005F8}" destId="{119F9219-1F26-47AA-BF8C-47F531649EB1}" srcOrd="2" destOrd="0" presId="urn:microsoft.com/office/officeart/2005/8/layout/hProcess11"/>
    <dgm:cxn modelId="{C84CFC3D-9FB5-4532-99B8-8BB9338E0029}" type="presParOf" srcId="{35FFE17D-97BB-4C4F-9E3F-B937E6E5AC7E}" destId="{277453E8-AAAA-45C8-9297-AE76341AA222}" srcOrd="3" destOrd="0" presId="urn:microsoft.com/office/officeart/2005/8/layout/hProcess11"/>
    <dgm:cxn modelId="{BC3A2833-C75C-44CC-8911-019B4157BD59}" type="presParOf" srcId="{35FFE17D-97BB-4C4F-9E3F-B937E6E5AC7E}" destId="{5562BEBE-E1C4-4CE0-9178-0385CA81B670}" srcOrd="4" destOrd="0" presId="urn:microsoft.com/office/officeart/2005/8/layout/hProcess11"/>
    <dgm:cxn modelId="{22E0D2F2-C92E-44A5-8E73-1535A6E3F81D}" type="presParOf" srcId="{5562BEBE-E1C4-4CE0-9178-0385CA81B670}" destId="{A1AD8F81-A821-4CFC-BA50-7B52488BF74D}" srcOrd="0" destOrd="0" presId="urn:microsoft.com/office/officeart/2005/8/layout/hProcess11"/>
    <dgm:cxn modelId="{EC4F6F15-ECBC-4FBE-9B90-9EA968591197}" type="presParOf" srcId="{5562BEBE-E1C4-4CE0-9178-0385CA81B670}" destId="{32235D23-E531-407C-8867-0BA2080F319B}" srcOrd="1" destOrd="0" presId="urn:microsoft.com/office/officeart/2005/8/layout/hProcess11"/>
    <dgm:cxn modelId="{DE557E52-5EBF-49DD-A4A4-E1467D90E5C5}" type="presParOf" srcId="{5562BEBE-E1C4-4CE0-9178-0385CA81B670}" destId="{A633F647-4B8D-448F-821B-0837EFF59166}" srcOrd="2" destOrd="0" presId="urn:microsoft.com/office/officeart/2005/8/layout/hProcess11"/>
    <dgm:cxn modelId="{3697F5BF-457E-4898-80E9-4536742ADB62}" type="presParOf" srcId="{35FFE17D-97BB-4C4F-9E3F-B937E6E5AC7E}" destId="{1E547F96-C871-421B-BF87-EF4360EFFE61}" srcOrd="5" destOrd="0" presId="urn:microsoft.com/office/officeart/2005/8/layout/hProcess11"/>
    <dgm:cxn modelId="{133BDAC5-CB2D-414E-AB90-1D013A29BA09}" type="presParOf" srcId="{35FFE17D-97BB-4C4F-9E3F-B937E6E5AC7E}" destId="{401D0B49-3894-450D-A712-E91C9143BBDB}" srcOrd="6" destOrd="0" presId="urn:microsoft.com/office/officeart/2005/8/layout/hProcess11"/>
    <dgm:cxn modelId="{5A37106C-B8C1-48E5-BB78-F9637D0D2747}" type="presParOf" srcId="{401D0B49-3894-450D-A712-E91C9143BBDB}" destId="{9A0C4B91-CAE2-45AE-A952-95B9963C6325}" srcOrd="0" destOrd="0" presId="urn:microsoft.com/office/officeart/2005/8/layout/hProcess11"/>
    <dgm:cxn modelId="{533F76AD-D443-4773-963F-6682C1C307F6}" type="presParOf" srcId="{401D0B49-3894-450D-A712-E91C9143BBDB}" destId="{6469EA6B-B690-4B28-85E6-335A5CD45B72}" srcOrd="1" destOrd="0" presId="urn:microsoft.com/office/officeart/2005/8/layout/hProcess11"/>
    <dgm:cxn modelId="{2D388C34-D924-4DA0-8530-58D4835243D3}" type="presParOf" srcId="{401D0B49-3894-450D-A712-E91C9143BBDB}" destId="{A62B35B0-C658-409E-B45B-1DA39513EB44}" srcOrd="2" destOrd="0" presId="urn:microsoft.com/office/officeart/2005/8/layout/hProcess11"/>
    <dgm:cxn modelId="{97B2157C-DECB-4BE6-84FB-9CFF4E503C19}" type="presParOf" srcId="{35FFE17D-97BB-4C4F-9E3F-B937E6E5AC7E}" destId="{8A5C8D94-4C63-4531-864E-6B3A47863336}" srcOrd="7" destOrd="0" presId="urn:microsoft.com/office/officeart/2005/8/layout/hProcess11"/>
    <dgm:cxn modelId="{C3204F85-1FC7-495B-9818-0F043B3B2C73}" type="presParOf" srcId="{35FFE17D-97BB-4C4F-9E3F-B937E6E5AC7E}" destId="{C7F367E8-30DB-41D6-B4AB-5998A97CBE47}" srcOrd="8" destOrd="0" presId="urn:microsoft.com/office/officeart/2005/8/layout/hProcess11"/>
    <dgm:cxn modelId="{F1D1653A-5462-4615-A12C-D2A97E4CDDC4}" type="presParOf" srcId="{C7F367E8-30DB-41D6-B4AB-5998A97CBE47}" destId="{E233F80B-893C-427D-9B3C-CF3FC80E2A63}" srcOrd="0" destOrd="0" presId="urn:microsoft.com/office/officeart/2005/8/layout/hProcess11"/>
    <dgm:cxn modelId="{D1A7FB9B-2A18-47A3-B945-0C28EB4BEB41}" type="presParOf" srcId="{C7F367E8-30DB-41D6-B4AB-5998A97CBE47}" destId="{12E590B5-7AE7-470E-A6D4-31D9B66FEB85}" srcOrd="1" destOrd="0" presId="urn:microsoft.com/office/officeart/2005/8/layout/hProcess11"/>
    <dgm:cxn modelId="{8B7568DE-B1D6-4889-8F65-7AF8ADC2B68C}" type="presParOf" srcId="{C7F367E8-30DB-41D6-B4AB-5998A97CBE47}" destId="{AFFA4BCB-5CBE-4FD1-87BD-A9DA7B4FD8AB}" srcOrd="2" destOrd="0" presId="urn:microsoft.com/office/officeart/2005/8/layout/hProcess11"/>
    <dgm:cxn modelId="{B0329816-E4B8-4FD8-A0F8-B829E6CC03AE}" type="presParOf" srcId="{35FFE17D-97BB-4C4F-9E3F-B937E6E5AC7E}" destId="{EB75C788-690A-4876-A176-09A56A15651C}" srcOrd="9" destOrd="0" presId="urn:microsoft.com/office/officeart/2005/8/layout/hProcess11"/>
    <dgm:cxn modelId="{1271C409-4EC5-4A83-8759-43F38C66476A}" type="presParOf" srcId="{35FFE17D-97BB-4C4F-9E3F-B937E6E5AC7E}" destId="{80BF9154-0055-4C74-9D42-EEC12F784FA8}" srcOrd="10" destOrd="0" presId="urn:microsoft.com/office/officeart/2005/8/layout/hProcess11"/>
    <dgm:cxn modelId="{0DF3EE5F-8793-4524-9A9E-E19AA1B32C1A}" type="presParOf" srcId="{80BF9154-0055-4C74-9D42-EEC12F784FA8}" destId="{D76E4485-C87F-4ECB-B48C-40B57EB150BB}" srcOrd="0" destOrd="0" presId="urn:microsoft.com/office/officeart/2005/8/layout/hProcess11"/>
    <dgm:cxn modelId="{15351E66-7C8A-4919-BD74-B1C826705B70}" type="presParOf" srcId="{80BF9154-0055-4C74-9D42-EEC12F784FA8}" destId="{F9CA71C5-778A-4FE5-AE15-8B7263AB0361}" srcOrd="1" destOrd="0" presId="urn:microsoft.com/office/officeart/2005/8/layout/hProcess11"/>
    <dgm:cxn modelId="{803E00C7-BA43-4187-A420-97505CB4F8E6}" type="presParOf" srcId="{80BF9154-0055-4C74-9D42-EEC12F784FA8}" destId="{7C89948B-B2A6-40E9-919D-73D26C245624}"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C210478-FB9F-4CD9-BA19-FC6731AD7F52}"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EC"/>
        </a:p>
      </dgm:t>
    </dgm:pt>
    <dgm:pt modelId="{E5AE9722-13DF-463B-8A38-2434F64D3442}">
      <dgm:prSet phldrT="[Texto]" custT="1"/>
      <dgm:spPr/>
      <dgm:t>
        <a:bodyPr/>
        <a:lstStyle/>
        <a:p>
          <a:pPr algn="just"/>
          <a:r>
            <a:rPr lang="es-419" sz="1600">
              <a:solidFill>
                <a:schemeClr val="tx1"/>
              </a:solidFill>
            </a:rPr>
            <a:t>La población encuestada de los cantones La Maná y Valencia, perciben que las acciones de RSE sobre los aspectos medioambientales, tienen mayor importancia que las que aquellas que generan beneficios en la colectividad. En forma general la apreciación que tiene la población encuestada respecto a las acciones de RSE implementadas por las grandes bananeras es media. </a:t>
          </a:r>
          <a:endParaRPr lang="es-EC" sz="1600" dirty="0">
            <a:solidFill>
              <a:schemeClr val="tx1"/>
            </a:solidFill>
          </a:endParaRPr>
        </a:p>
      </dgm:t>
    </dgm:pt>
    <dgm:pt modelId="{4872657A-0136-45EE-81B7-020723C265C7}" type="parTrans" cxnId="{24B3E29A-368C-4507-AF2D-330F83D4E455}">
      <dgm:prSet/>
      <dgm:spPr/>
      <dgm:t>
        <a:bodyPr/>
        <a:lstStyle/>
        <a:p>
          <a:pPr algn="just"/>
          <a:endParaRPr lang="es-EC" sz="2000">
            <a:solidFill>
              <a:schemeClr val="tx1"/>
            </a:solidFill>
          </a:endParaRPr>
        </a:p>
      </dgm:t>
    </dgm:pt>
    <dgm:pt modelId="{40DCE4FA-23F0-4695-A5D7-83E340F9D4DB}" type="sibTrans" cxnId="{24B3E29A-368C-4507-AF2D-330F83D4E455}">
      <dgm:prSet/>
      <dgm:spPr/>
      <dgm:t>
        <a:bodyPr/>
        <a:lstStyle/>
        <a:p>
          <a:pPr algn="just"/>
          <a:endParaRPr lang="es-EC" sz="2000">
            <a:solidFill>
              <a:schemeClr val="tx1"/>
            </a:solidFill>
          </a:endParaRPr>
        </a:p>
      </dgm:t>
    </dgm:pt>
    <dgm:pt modelId="{9FE92823-C159-4D4B-A7AA-3119A15259AE}">
      <dgm:prSet phldrT="[Texto]" custT="1"/>
      <dgm:spPr/>
      <dgm:t>
        <a:bodyPr/>
        <a:lstStyle/>
        <a:p>
          <a:pPr algn="just"/>
          <a:r>
            <a:rPr lang="es-419" sz="1600">
              <a:solidFill>
                <a:schemeClr val="tx1"/>
              </a:solidFill>
            </a:rPr>
            <a:t>Las grandes bananeras de los cantones La Maná y Valencia, ponen en evidencia su preocupación prioritaria por acciones de RSE encaminadas a generar fuentes de trabajo.</a:t>
          </a:r>
          <a:endParaRPr lang="es-419" sz="1600" dirty="0">
            <a:solidFill>
              <a:schemeClr val="tx1"/>
            </a:solidFill>
          </a:endParaRPr>
        </a:p>
      </dgm:t>
    </dgm:pt>
    <dgm:pt modelId="{58AB9525-2857-46DB-A730-CCBCD13B3C3F}" type="parTrans" cxnId="{0D23A289-863C-4023-8B97-732CA240B32B}">
      <dgm:prSet/>
      <dgm:spPr/>
      <dgm:t>
        <a:bodyPr/>
        <a:lstStyle/>
        <a:p>
          <a:pPr algn="just"/>
          <a:endParaRPr lang="es-EC" sz="2000">
            <a:solidFill>
              <a:schemeClr val="tx1"/>
            </a:solidFill>
          </a:endParaRPr>
        </a:p>
      </dgm:t>
    </dgm:pt>
    <dgm:pt modelId="{F7187F4B-984C-45C3-860F-2C2A0D08FB94}" type="sibTrans" cxnId="{0D23A289-863C-4023-8B97-732CA240B32B}">
      <dgm:prSet/>
      <dgm:spPr/>
      <dgm:t>
        <a:bodyPr/>
        <a:lstStyle/>
        <a:p>
          <a:pPr algn="just"/>
          <a:endParaRPr lang="es-EC" sz="2000">
            <a:solidFill>
              <a:schemeClr val="tx1"/>
            </a:solidFill>
          </a:endParaRPr>
        </a:p>
      </dgm:t>
    </dgm:pt>
    <dgm:pt modelId="{F335EB62-2B54-489C-A7A7-234251907004}">
      <dgm:prSet phldrT="[Texto]" custT="1"/>
      <dgm:spPr/>
      <dgm:t>
        <a:bodyPr/>
        <a:lstStyle/>
        <a:p>
          <a:pPr algn="just"/>
          <a:r>
            <a:rPr lang="es-419" sz="1600" i="0">
              <a:solidFill>
                <a:schemeClr val="tx1"/>
              </a:solidFill>
            </a:rPr>
            <a:t>Los resultados revelan que los Aspectos medioambientales son mejor percibidos por la comunidad de los cantones La Maná y Valencia, seguido de los Beneficios sociales de RSE a nivel local y en último lugar los Beneficios individuales de RSE. </a:t>
          </a:r>
          <a:endParaRPr lang="es-EC" sz="1600" i="0" dirty="0">
            <a:solidFill>
              <a:schemeClr val="tx1"/>
            </a:solidFill>
          </a:endParaRPr>
        </a:p>
      </dgm:t>
    </dgm:pt>
    <dgm:pt modelId="{CEAC51A5-053A-496D-A2A4-5B7754FE0B09}" type="parTrans" cxnId="{FB67584A-BAB6-4B3A-91CA-64A63AC0BFDF}">
      <dgm:prSet/>
      <dgm:spPr/>
      <dgm:t>
        <a:bodyPr/>
        <a:lstStyle/>
        <a:p>
          <a:pPr algn="just"/>
          <a:endParaRPr lang="es-EC" sz="2000">
            <a:solidFill>
              <a:schemeClr val="tx1"/>
            </a:solidFill>
          </a:endParaRPr>
        </a:p>
      </dgm:t>
    </dgm:pt>
    <dgm:pt modelId="{3EAA5020-628D-427C-A24F-37447662F1EE}" type="sibTrans" cxnId="{FB67584A-BAB6-4B3A-91CA-64A63AC0BFDF}">
      <dgm:prSet/>
      <dgm:spPr/>
      <dgm:t>
        <a:bodyPr/>
        <a:lstStyle/>
        <a:p>
          <a:pPr algn="just"/>
          <a:endParaRPr lang="es-EC" sz="2000">
            <a:solidFill>
              <a:schemeClr val="tx1"/>
            </a:solidFill>
          </a:endParaRPr>
        </a:p>
      </dgm:t>
    </dgm:pt>
    <dgm:pt modelId="{C276D7A9-DB9E-4786-91DC-ED57AAB4BE92}">
      <dgm:prSet phldrT="[Texto]" custT="1"/>
      <dgm:spPr/>
      <dgm:t>
        <a:bodyPr/>
        <a:lstStyle/>
        <a:p>
          <a:pPr algn="just"/>
          <a:r>
            <a:rPr lang="es-419" sz="1600" dirty="0">
              <a:solidFill>
                <a:schemeClr val="tx1"/>
              </a:solidFill>
            </a:rPr>
            <a:t>Ninguna de las tres hipótesis plateadas en esta investigación se demostraron. Ya que a través del análisis expuesto se determina que, las tres dimensiones de RSE son medianamente valoradas por la comunidad. </a:t>
          </a:r>
          <a:endParaRPr lang="es-EC" sz="1600" dirty="0">
            <a:solidFill>
              <a:schemeClr val="tx1"/>
            </a:solidFill>
          </a:endParaRPr>
        </a:p>
      </dgm:t>
    </dgm:pt>
    <dgm:pt modelId="{AF17C281-4510-49B4-A202-2F3A8D8E1030}" type="parTrans" cxnId="{EE9F577E-0BD8-4FE0-8C85-69778CE6623E}">
      <dgm:prSet/>
      <dgm:spPr/>
      <dgm:t>
        <a:bodyPr/>
        <a:lstStyle/>
        <a:p>
          <a:pPr algn="just"/>
          <a:endParaRPr lang="es-EC" sz="2000">
            <a:solidFill>
              <a:schemeClr val="tx1"/>
            </a:solidFill>
          </a:endParaRPr>
        </a:p>
      </dgm:t>
    </dgm:pt>
    <dgm:pt modelId="{5B165675-66F5-458C-8D56-2E160F38E691}" type="sibTrans" cxnId="{EE9F577E-0BD8-4FE0-8C85-69778CE6623E}">
      <dgm:prSet/>
      <dgm:spPr/>
      <dgm:t>
        <a:bodyPr/>
        <a:lstStyle/>
        <a:p>
          <a:pPr algn="just"/>
          <a:endParaRPr lang="es-EC" sz="2000">
            <a:solidFill>
              <a:schemeClr val="tx1"/>
            </a:solidFill>
          </a:endParaRPr>
        </a:p>
      </dgm:t>
    </dgm:pt>
    <dgm:pt modelId="{32072DAB-8EA5-447F-B37D-751CBFC29B3C}">
      <dgm:prSet phldrT="[Texto]" custT="1"/>
      <dgm:spPr/>
      <dgm:t>
        <a:bodyPr/>
        <a:lstStyle/>
        <a:p>
          <a:pPr algn="just"/>
          <a:r>
            <a:rPr lang="es-419" sz="1600">
              <a:solidFill>
                <a:schemeClr val="tx1"/>
              </a:solidFill>
            </a:rPr>
            <a:t>En los dos cantones ninguna de las bananeras destina presupuesto en obras para el cuidado medio ambiental, no evalúan el impacto económico, cultural y social de la comunidad, y no realizan programas de salud dirigidos a la comunidad.  </a:t>
          </a:r>
          <a:endParaRPr lang="es-419" sz="1600" dirty="0">
            <a:solidFill>
              <a:schemeClr val="tx1"/>
            </a:solidFill>
          </a:endParaRPr>
        </a:p>
      </dgm:t>
    </dgm:pt>
    <dgm:pt modelId="{323B26F7-16B7-49BB-B8C2-8CB816D0B06B}" type="parTrans" cxnId="{303D0272-6925-4D60-A81F-5727D5D61D0B}">
      <dgm:prSet/>
      <dgm:spPr/>
      <dgm:t>
        <a:bodyPr/>
        <a:lstStyle/>
        <a:p>
          <a:endParaRPr lang="es-ES">
            <a:solidFill>
              <a:schemeClr val="tx1"/>
            </a:solidFill>
          </a:endParaRPr>
        </a:p>
      </dgm:t>
    </dgm:pt>
    <dgm:pt modelId="{598F68DE-AD36-4603-879C-A384630AFAC7}" type="sibTrans" cxnId="{303D0272-6925-4D60-A81F-5727D5D61D0B}">
      <dgm:prSet/>
      <dgm:spPr/>
      <dgm:t>
        <a:bodyPr/>
        <a:lstStyle/>
        <a:p>
          <a:endParaRPr lang="es-ES">
            <a:solidFill>
              <a:schemeClr val="tx1"/>
            </a:solidFill>
          </a:endParaRPr>
        </a:p>
      </dgm:t>
    </dgm:pt>
    <dgm:pt modelId="{30AF7DCC-69B9-4D7C-90E2-6979C328DEAC}" type="pres">
      <dgm:prSet presAssocID="{7C210478-FB9F-4CD9-BA19-FC6731AD7F52}" presName="linear" presStyleCnt="0">
        <dgm:presLayoutVars>
          <dgm:dir/>
          <dgm:animLvl val="lvl"/>
          <dgm:resizeHandles val="exact"/>
        </dgm:presLayoutVars>
      </dgm:prSet>
      <dgm:spPr/>
      <dgm:t>
        <a:bodyPr/>
        <a:lstStyle/>
        <a:p>
          <a:endParaRPr lang="es-EC"/>
        </a:p>
      </dgm:t>
    </dgm:pt>
    <dgm:pt modelId="{B23637A5-A85F-4EE0-9D85-124D6DAB14CC}" type="pres">
      <dgm:prSet presAssocID="{E5AE9722-13DF-463B-8A38-2434F64D3442}" presName="parentLin" presStyleCnt="0"/>
      <dgm:spPr/>
    </dgm:pt>
    <dgm:pt modelId="{41576944-9A06-480A-B6C3-1D1EE7C5DA25}" type="pres">
      <dgm:prSet presAssocID="{E5AE9722-13DF-463B-8A38-2434F64D3442}" presName="parentLeftMargin" presStyleLbl="node1" presStyleIdx="0" presStyleCnt="5"/>
      <dgm:spPr/>
      <dgm:t>
        <a:bodyPr/>
        <a:lstStyle/>
        <a:p>
          <a:endParaRPr lang="es-EC"/>
        </a:p>
      </dgm:t>
    </dgm:pt>
    <dgm:pt modelId="{F42F2214-6DA9-4BAB-97EA-64B6398C1042}" type="pres">
      <dgm:prSet presAssocID="{E5AE9722-13DF-463B-8A38-2434F64D3442}" presName="parentText" presStyleLbl="node1" presStyleIdx="0" presStyleCnt="5" custScaleY="177048">
        <dgm:presLayoutVars>
          <dgm:chMax val="0"/>
          <dgm:bulletEnabled val="1"/>
        </dgm:presLayoutVars>
      </dgm:prSet>
      <dgm:spPr/>
      <dgm:t>
        <a:bodyPr/>
        <a:lstStyle/>
        <a:p>
          <a:endParaRPr lang="es-EC"/>
        </a:p>
      </dgm:t>
    </dgm:pt>
    <dgm:pt modelId="{31ED7776-F75A-42F9-9BCA-2ACA9F62F6FB}" type="pres">
      <dgm:prSet presAssocID="{E5AE9722-13DF-463B-8A38-2434F64D3442}" presName="negativeSpace" presStyleCnt="0"/>
      <dgm:spPr/>
    </dgm:pt>
    <dgm:pt modelId="{FCDA8ADD-F58E-49B6-A39D-1F48327DE9FC}" type="pres">
      <dgm:prSet presAssocID="{E5AE9722-13DF-463B-8A38-2434F64D3442}" presName="childText" presStyleLbl="conFgAcc1" presStyleIdx="0" presStyleCnt="5">
        <dgm:presLayoutVars>
          <dgm:bulletEnabled val="1"/>
        </dgm:presLayoutVars>
      </dgm:prSet>
      <dgm:spPr/>
    </dgm:pt>
    <dgm:pt modelId="{6F637832-DB2F-450A-B9A4-BFA513899E1B}" type="pres">
      <dgm:prSet presAssocID="{40DCE4FA-23F0-4695-A5D7-83E340F9D4DB}" presName="spaceBetweenRectangles" presStyleCnt="0"/>
      <dgm:spPr/>
    </dgm:pt>
    <dgm:pt modelId="{EA6F68A9-7CCA-4123-8535-755D099CAAB0}" type="pres">
      <dgm:prSet presAssocID="{9FE92823-C159-4D4B-A7AA-3119A15259AE}" presName="parentLin" presStyleCnt="0"/>
      <dgm:spPr/>
    </dgm:pt>
    <dgm:pt modelId="{596484D3-A001-4503-8F2B-19979626343A}" type="pres">
      <dgm:prSet presAssocID="{9FE92823-C159-4D4B-A7AA-3119A15259AE}" presName="parentLeftMargin" presStyleLbl="node1" presStyleIdx="0" presStyleCnt="5"/>
      <dgm:spPr/>
      <dgm:t>
        <a:bodyPr/>
        <a:lstStyle/>
        <a:p>
          <a:endParaRPr lang="es-EC"/>
        </a:p>
      </dgm:t>
    </dgm:pt>
    <dgm:pt modelId="{AB314735-C06C-4258-839A-97A467A16CC3}" type="pres">
      <dgm:prSet presAssocID="{9FE92823-C159-4D4B-A7AA-3119A15259AE}" presName="parentText" presStyleLbl="node1" presStyleIdx="1" presStyleCnt="5" custScaleY="109039">
        <dgm:presLayoutVars>
          <dgm:chMax val="0"/>
          <dgm:bulletEnabled val="1"/>
        </dgm:presLayoutVars>
      </dgm:prSet>
      <dgm:spPr/>
      <dgm:t>
        <a:bodyPr/>
        <a:lstStyle/>
        <a:p>
          <a:endParaRPr lang="es-EC"/>
        </a:p>
      </dgm:t>
    </dgm:pt>
    <dgm:pt modelId="{3680CE01-6CBA-4D0E-BD0E-EB4D15EE5F88}" type="pres">
      <dgm:prSet presAssocID="{9FE92823-C159-4D4B-A7AA-3119A15259AE}" presName="negativeSpace" presStyleCnt="0"/>
      <dgm:spPr/>
    </dgm:pt>
    <dgm:pt modelId="{4380BBD1-C815-4F7F-BBD7-1E85231F4F74}" type="pres">
      <dgm:prSet presAssocID="{9FE92823-C159-4D4B-A7AA-3119A15259AE}" presName="childText" presStyleLbl="conFgAcc1" presStyleIdx="1" presStyleCnt="5">
        <dgm:presLayoutVars>
          <dgm:bulletEnabled val="1"/>
        </dgm:presLayoutVars>
      </dgm:prSet>
      <dgm:spPr/>
    </dgm:pt>
    <dgm:pt modelId="{8A9762B0-96F2-42C9-AF07-396FBD676BD0}" type="pres">
      <dgm:prSet presAssocID="{F7187F4B-984C-45C3-860F-2C2A0D08FB94}" presName="spaceBetweenRectangles" presStyleCnt="0"/>
      <dgm:spPr/>
    </dgm:pt>
    <dgm:pt modelId="{D111F5AC-ECF7-49BC-8810-E0195F1A2CBA}" type="pres">
      <dgm:prSet presAssocID="{32072DAB-8EA5-447F-B37D-751CBFC29B3C}" presName="parentLin" presStyleCnt="0"/>
      <dgm:spPr/>
    </dgm:pt>
    <dgm:pt modelId="{CCB37548-376E-47F8-BFEC-8023BBAA7022}" type="pres">
      <dgm:prSet presAssocID="{32072DAB-8EA5-447F-B37D-751CBFC29B3C}" presName="parentLeftMargin" presStyleLbl="node1" presStyleIdx="1" presStyleCnt="5"/>
      <dgm:spPr/>
      <dgm:t>
        <a:bodyPr/>
        <a:lstStyle/>
        <a:p>
          <a:endParaRPr lang="es-EC"/>
        </a:p>
      </dgm:t>
    </dgm:pt>
    <dgm:pt modelId="{1816F036-C925-4F60-BBEC-3565EAEF3AA2}" type="pres">
      <dgm:prSet presAssocID="{32072DAB-8EA5-447F-B37D-751CBFC29B3C}" presName="parentText" presStyleLbl="node1" presStyleIdx="2" presStyleCnt="5">
        <dgm:presLayoutVars>
          <dgm:chMax val="0"/>
          <dgm:bulletEnabled val="1"/>
        </dgm:presLayoutVars>
      </dgm:prSet>
      <dgm:spPr/>
      <dgm:t>
        <a:bodyPr/>
        <a:lstStyle/>
        <a:p>
          <a:endParaRPr lang="es-EC"/>
        </a:p>
      </dgm:t>
    </dgm:pt>
    <dgm:pt modelId="{3D53FB31-8A28-43A7-9D22-6CCDC91EA25F}" type="pres">
      <dgm:prSet presAssocID="{32072DAB-8EA5-447F-B37D-751CBFC29B3C}" presName="negativeSpace" presStyleCnt="0"/>
      <dgm:spPr/>
    </dgm:pt>
    <dgm:pt modelId="{E0977DD2-9161-4D31-99F1-97F1EF3D1557}" type="pres">
      <dgm:prSet presAssocID="{32072DAB-8EA5-447F-B37D-751CBFC29B3C}" presName="childText" presStyleLbl="conFgAcc1" presStyleIdx="2" presStyleCnt="5">
        <dgm:presLayoutVars>
          <dgm:bulletEnabled val="1"/>
        </dgm:presLayoutVars>
      </dgm:prSet>
      <dgm:spPr/>
    </dgm:pt>
    <dgm:pt modelId="{AEB584B6-9966-4C67-8BE0-F3F70EA97B24}" type="pres">
      <dgm:prSet presAssocID="{598F68DE-AD36-4603-879C-A384630AFAC7}" presName="spaceBetweenRectangles" presStyleCnt="0"/>
      <dgm:spPr/>
    </dgm:pt>
    <dgm:pt modelId="{40C5E7EC-521A-4C3C-99E7-D4025D25105F}" type="pres">
      <dgm:prSet presAssocID="{F335EB62-2B54-489C-A7A7-234251907004}" presName="parentLin" presStyleCnt="0"/>
      <dgm:spPr/>
    </dgm:pt>
    <dgm:pt modelId="{92D29B8C-8912-4724-A2A8-3059489F78EC}" type="pres">
      <dgm:prSet presAssocID="{F335EB62-2B54-489C-A7A7-234251907004}" presName="parentLeftMargin" presStyleLbl="node1" presStyleIdx="2" presStyleCnt="5"/>
      <dgm:spPr/>
      <dgm:t>
        <a:bodyPr/>
        <a:lstStyle/>
        <a:p>
          <a:endParaRPr lang="es-EC"/>
        </a:p>
      </dgm:t>
    </dgm:pt>
    <dgm:pt modelId="{703A9C1F-45D6-4076-B290-C63B14FDBCE9}" type="pres">
      <dgm:prSet presAssocID="{F335EB62-2B54-489C-A7A7-234251907004}" presName="parentText" presStyleLbl="node1" presStyleIdx="3" presStyleCnt="5">
        <dgm:presLayoutVars>
          <dgm:chMax val="0"/>
          <dgm:bulletEnabled val="1"/>
        </dgm:presLayoutVars>
      </dgm:prSet>
      <dgm:spPr/>
      <dgm:t>
        <a:bodyPr/>
        <a:lstStyle/>
        <a:p>
          <a:endParaRPr lang="es-EC"/>
        </a:p>
      </dgm:t>
    </dgm:pt>
    <dgm:pt modelId="{DE6BE375-3378-4F2E-9BBA-907E56E080E7}" type="pres">
      <dgm:prSet presAssocID="{F335EB62-2B54-489C-A7A7-234251907004}" presName="negativeSpace" presStyleCnt="0"/>
      <dgm:spPr/>
    </dgm:pt>
    <dgm:pt modelId="{87B72120-C465-4030-8BE0-2BF1255FE789}" type="pres">
      <dgm:prSet presAssocID="{F335EB62-2B54-489C-A7A7-234251907004}" presName="childText" presStyleLbl="conFgAcc1" presStyleIdx="3" presStyleCnt="5">
        <dgm:presLayoutVars>
          <dgm:bulletEnabled val="1"/>
        </dgm:presLayoutVars>
      </dgm:prSet>
      <dgm:spPr/>
    </dgm:pt>
    <dgm:pt modelId="{021D1E39-DE1F-432F-9E25-44A9FC30AB0F}" type="pres">
      <dgm:prSet presAssocID="{3EAA5020-628D-427C-A24F-37447662F1EE}" presName="spaceBetweenRectangles" presStyleCnt="0"/>
      <dgm:spPr/>
    </dgm:pt>
    <dgm:pt modelId="{C35F5865-BDF0-4B11-A9AB-F44310EFCA9C}" type="pres">
      <dgm:prSet presAssocID="{C276D7A9-DB9E-4786-91DC-ED57AAB4BE92}" presName="parentLin" presStyleCnt="0"/>
      <dgm:spPr/>
    </dgm:pt>
    <dgm:pt modelId="{FCE5B35B-5798-442A-9762-23ACA8D65946}" type="pres">
      <dgm:prSet presAssocID="{C276D7A9-DB9E-4786-91DC-ED57AAB4BE92}" presName="parentLeftMargin" presStyleLbl="node1" presStyleIdx="3" presStyleCnt="5"/>
      <dgm:spPr/>
      <dgm:t>
        <a:bodyPr/>
        <a:lstStyle/>
        <a:p>
          <a:endParaRPr lang="es-EC"/>
        </a:p>
      </dgm:t>
    </dgm:pt>
    <dgm:pt modelId="{3604DC02-16D7-400E-AE7F-192669C15F3E}" type="pres">
      <dgm:prSet presAssocID="{C276D7A9-DB9E-4786-91DC-ED57AAB4BE92}" presName="parentText" presStyleLbl="node1" presStyleIdx="4" presStyleCnt="5">
        <dgm:presLayoutVars>
          <dgm:chMax val="0"/>
          <dgm:bulletEnabled val="1"/>
        </dgm:presLayoutVars>
      </dgm:prSet>
      <dgm:spPr/>
      <dgm:t>
        <a:bodyPr/>
        <a:lstStyle/>
        <a:p>
          <a:endParaRPr lang="es-EC"/>
        </a:p>
      </dgm:t>
    </dgm:pt>
    <dgm:pt modelId="{6A4568A8-52D6-433E-B222-56D6D53E3DE3}" type="pres">
      <dgm:prSet presAssocID="{C276D7A9-DB9E-4786-91DC-ED57AAB4BE92}" presName="negativeSpace" presStyleCnt="0"/>
      <dgm:spPr/>
    </dgm:pt>
    <dgm:pt modelId="{76D6BD91-00C4-486B-A2F9-CBED3F09916F}" type="pres">
      <dgm:prSet presAssocID="{C276D7A9-DB9E-4786-91DC-ED57AAB4BE92}" presName="childText" presStyleLbl="conFgAcc1" presStyleIdx="4" presStyleCnt="5">
        <dgm:presLayoutVars>
          <dgm:bulletEnabled val="1"/>
        </dgm:presLayoutVars>
      </dgm:prSet>
      <dgm:spPr/>
    </dgm:pt>
  </dgm:ptLst>
  <dgm:cxnLst>
    <dgm:cxn modelId="{24B3E29A-368C-4507-AF2D-330F83D4E455}" srcId="{7C210478-FB9F-4CD9-BA19-FC6731AD7F52}" destId="{E5AE9722-13DF-463B-8A38-2434F64D3442}" srcOrd="0" destOrd="0" parTransId="{4872657A-0136-45EE-81B7-020723C265C7}" sibTransId="{40DCE4FA-23F0-4695-A5D7-83E340F9D4DB}"/>
    <dgm:cxn modelId="{0D23A289-863C-4023-8B97-732CA240B32B}" srcId="{7C210478-FB9F-4CD9-BA19-FC6731AD7F52}" destId="{9FE92823-C159-4D4B-A7AA-3119A15259AE}" srcOrd="1" destOrd="0" parTransId="{58AB9525-2857-46DB-A730-CCBCD13B3C3F}" sibTransId="{F7187F4B-984C-45C3-860F-2C2A0D08FB94}"/>
    <dgm:cxn modelId="{3C925D2F-73D7-4466-A84F-90E024F07C6E}" type="presOf" srcId="{7C210478-FB9F-4CD9-BA19-FC6731AD7F52}" destId="{30AF7DCC-69B9-4D7C-90E2-6979C328DEAC}" srcOrd="0" destOrd="0" presId="urn:microsoft.com/office/officeart/2005/8/layout/list1"/>
    <dgm:cxn modelId="{1C311A23-5B83-4267-B35D-388F3B96CB97}" type="presOf" srcId="{F335EB62-2B54-489C-A7A7-234251907004}" destId="{703A9C1F-45D6-4076-B290-C63B14FDBCE9}" srcOrd="1" destOrd="0" presId="urn:microsoft.com/office/officeart/2005/8/layout/list1"/>
    <dgm:cxn modelId="{CFE4D5FA-F120-4D47-A2B9-C12BA47C4009}" type="presOf" srcId="{E5AE9722-13DF-463B-8A38-2434F64D3442}" destId="{F42F2214-6DA9-4BAB-97EA-64B6398C1042}" srcOrd="1" destOrd="0" presId="urn:microsoft.com/office/officeart/2005/8/layout/list1"/>
    <dgm:cxn modelId="{B8DCAC24-9ECF-4B12-BA51-C27B46493157}" type="presOf" srcId="{9FE92823-C159-4D4B-A7AA-3119A15259AE}" destId="{AB314735-C06C-4258-839A-97A467A16CC3}" srcOrd="1" destOrd="0" presId="urn:microsoft.com/office/officeart/2005/8/layout/list1"/>
    <dgm:cxn modelId="{0FAF32B0-819D-4589-BC45-B5C9629C56E6}" type="presOf" srcId="{C276D7A9-DB9E-4786-91DC-ED57AAB4BE92}" destId="{3604DC02-16D7-400E-AE7F-192669C15F3E}" srcOrd="1" destOrd="0" presId="urn:microsoft.com/office/officeart/2005/8/layout/list1"/>
    <dgm:cxn modelId="{5AA6DDE2-7D27-417B-817E-0280D11B5406}" type="presOf" srcId="{C276D7A9-DB9E-4786-91DC-ED57AAB4BE92}" destId="{FCE5B35B-5798-442A-9762-23ACA8D65946}" srcOrd="0" destOrd="0" presId="urn:microsoft.com/office/officeart/2005/8/layout/list1"/>
    <dgm:cxn modelId="{303D0272-6925-4D60-A81F-5727D5D61D0B}" srcId="{7C210478-FB9F-4CD9-BA19-FC6731AD7F52}" destId="{32072DAB-8EA5-447F-B37D-751CBFC29B3C}" srcOrd="2" destOrd="0" parTransId="{323B26F7-16B7-49BB-B8C2-8CB816D0B06B}" sibTransId="{598F68DE-AD36-4603-879C-A384630AFAC7}"/>
    <dgm:cxn modelId="{EE9F577E-0BD8-4FE0-8C85-69778CE6623E}" srcId="{7C210478-FB9F-4CD9-BA19-FC6731AD7F52}" destId="{C276D7A9-DB9E-4786-91DC-ED57AAB4BE92}" srcOrd="4" destOrd="0" parTransId="{AF17C281-4510-49B4-A202-2F3A8D8E1030}" sibTransId="{5B165675-66F5-458C-8D56-2E160F38E691}"/>
    <dgm:cxn modelId="{1CC1F981-825C-48E9-8F87-1C3E16786B60}" type="presOf" srcId="{32072DAB-8EA5-447F-B37D-751CBFC29B3C}" destId="{CCB37548-376E-47F8-BFEC-8023BBAA7022}" srcOrd="0" destOrd="0" presId="urn:microsoft.com/office/officeart/2005/8/layout/list1"/>
    <dgm:cxn modelId="{DA0C2FB9-9E42-48A3-8416-D4A966C314D1}" type="presOf" srcId="{F335EB62-2B54-489C-A7A7-234251907004}" destId="{92D29B8C-8912-4724-A2A8-3059489F78EC}" srcOrd="0" destOrd="0" presId="urn:microsoft.com/office/officeart/2005/8/layout/list1"/>
    <dgm:cxn modelId="{910E5363-B3DD-4523-91E6-0B05F21E914E}" type="presOf" srcId="{32072DAB-8EA5-447F-B37D-751CBFC29B3C}" destId="{1816F036-C925-4F60-BBEC-3565EAEF3AA2}" srcOrd="1" destOrd="0" presId="urn:microsoft.com/office/officeart/2005/8/layout/list1"/>
    <dgm:cxn modelId="{FB67584A-BAB6-4B3A-91CA-64A63AC0BFDF}" srcId="{7C210478-FB9F-4CD9-BA19-FC6731AD7F52}" destId="{F335EB62-2B54-489C-A7A7-234251907004}" srcOrd="3" destOrd="0" parTransId="{CEAC51A5-053A-496D-A2A4-5B7754FE0B09}" sibTransId="{3EAA5020-628D-427C-A24F-37447662F1EE}"/>
    <dgm:cxn modelId="{AFE44338-EB87-42CA-900F-CBCBBADDB7C4}" type="presOf" srcId="{9FE92823-C159-4D4B-A7AA-3119A15259AE}" destId="{596484D3-A001-4503-8F2B-19979626343A}" srcOrd="0" destOrd="0" presId="urn:microsoft.com/office/officeart/2005/8/layout/list1"/>
    <dgm:cxn modelId="{6865CFAA-91A4-407B-9480-4681193E0E34}" type="presOf" srcId="{E5AE9722-13DF-463B-8A38-2434F64D3442}" destId="{41576944-9A06-480A-B6C3-1D1EE7C5DA25}" srcOrd="0" destOrd="0" presId="urn:microsoft.com/office/officeart/2005/8/layout/list1"/>
    <dgm:cxn modelId="{45804DA9-74F3-4B07-8099-93ACACF5D601}" type="presParOf" srcId="{30AF7DCC-69B9-4D7C-90E2-6979C328DEAC}" destId="{B23637A5-A85F-4EE0-9D85-124D6DAB14CC}" srcOrd="0" destOrd="0" presId="urn:microsoft.com/office/officeart/2005/8/layout/list1"/>
    <dgm:cxn modelId="{3EDA9E58-57F9-4D1E-B034-C51D2D8AF3C6}" type="presParOf" srcId="{B23637A5-A85F-4EE0-9D85-124D6DAB14CC}" destId="{41576944-9A06-480A-B6C3-1D1EE7C5DA25}" srcOrd="0" destOrd="0" presId="urn:microsoft.com/office/officeart/2005/8/layout/list1"/>
    <dgm:cxn modelId="{7B012EFA-6973-48B0-AB9A-1FE2FFD23B26}" type="presParOf" srcId="{B23637A5-A85F-4EE0-9D85-124D6DAB14CC}" destId="{F42F2214-6DA9-4BAB-97EA-64B6398C1042}" srcOrd="1" destOrd="0" presId="urn:microsoft.com/office/officeart/2005/8/layout/list1"/>
    <dgm:cxn modelId="{F2159DCB-8ED3-42C0-A4B4-0FF6D148B253}" type="presParOf" srcId="{30AF7DCC-69B9-4D7C-90E2-6979C328DEAC}" destId="{31ED7776-F75A-42F9-9BCA-2ACA9F62F6FB}" srcOrd="1" destOrd="0" presId="urn:microsoft.com/office/officeart/2005/8/layout/list1"/>
    <dgm:cxn modelId="{F988D8FE-F58B-4475-B846-6E326E4E46C9}" type="presParOf" srcId="{30AF7DCC-69B9-4D7C-90E2-6979C328DEAC}" destId="{FCDA8ADD-F58E-49B6-A39D-1F48327DE9FC}" srcOrd="2" destOrd="0" presId="urn:microsoft.com/office/officeart/2005/8/layout/list1"/>
    <dgm:cxn modelId="{1FACE355-9EAE-4B75-A098-6D9C93A28082}" type="presParOf" srcId="{30AF7DCC-69B9-4D7C-90E2-6979C328DEAC}" destId="{6F637832-DB2F-450A-B9A4-BFA513899E1B}" srcOrd="3" destOrd="0" presId="urn:microsoft.com/office/officeart/2005/8/layout/list1"/>
    <dgm:cxn modelId="{F741E56E-C039-4513-9082-B341625A5219}" type="presParOf" srcId="{30AF7DCC-69B9-4D7C-90E2-6979C328DEAC}" destId="{EA6F68A9-7CCA-4123-8535-755D099CAAB0}" srcOrd="4" destOrd="0" presId="urn:microsoft.com/office/officeart/2005/8/layout/list1"/>
    <dgm:cxn modelId="{EA254987-6578-47EA-AB39-A73F1DF6987F}" type="presParOf" srcId="{EA6F68A9-7CCA-4123-8535-755D099CAAB0}" destId="{596484D3-A001-4503-8F2B-19979626343A}" srcOrd="0" destOrd="0" presId="urn:microsoft.com/office/officeart/2005/8/layout/list1"/>
    <dgm:cxn modelId="{C0D5642C-C4F4-41EC-BB04-8DA5D86A6CB4}" type="presParOf" srcId="{EA6F68A9-7CCA-4123-8535-755D099CAAB0}" destId="{AB314735-C06C-4258-839A-97A467A16CC3}" srcOrd="1" destOrd="0" presId="urn:microsoft.com/office/officeart/2005/8/layout/list1"/>
    <dgm:cxn modelId="{A7F94DA6-E40E-4763-800B-E6DB475A9713}" type="presParOf" srcId="{30AF7DCC-69B9-4D7C-90E2-6979C328DEAC}" destId="{3680CE01-6CBA-4D0E-BD0E-EB4D15EE5F88}" srcOrd="5" destOrd="0" presId="urn:microsoft.com/office/officeart/2005/8/layout/list1"/>
    <dgm:cxn modelId="{4F6EFF4C-8170-4957-A6A5-B30070000407}" type="presParOf" srcId="{30AF7DCC-69B9-4D7C-90E2-6979C328DEAC}" destId="{4380BBD1-C815-4F7F-BBD7-1E85231F4F74}" srcOrd="6" destOrd="0" presId="urn:microsoft.com/office/officeart/2005/8/layout/list1"/>
    <dgm:cxn modelId="{C16CB5D3-7F41-4E34-8AA3-0567A96FBD06}" type="presParOf" srcId="{30AF7DCC-69B9-4D7C-90E2-6979C328DEAC}" destId="{8A9762B0-96F2-42C9-AF07-396FBD676BD0}" srcOrd="7" destOrd="0" presId="urn:microsoft.com/office/officeart/2005/8/layout/list1"/>
    <dgm:cxn modelId="{3EBC9845-6C59-4A42-BA9F-06471DA95215}" type="presParOf" srcId="{30AF7DCC-69B9-4D7C-90E2-6979C328DEAC}" destId="{D111F5AC-ECF7-49BC-8810-E0195F1A2CBA}" srcOrd="8" destOrd="0" presId="urn:microsoft.com/office/officeart/2005/8/layout/list1"/>
    <dgm:cxn modelId="{86EB841F-0547-4C5D-A8DA-72F3F7F362BF}" type="presParOf" srcId="{D111F5AC-ECF7-49BC-8810-E0195F1A2CBA}" destId="{CCB37548-376E-47F8-BFEC-8023BBAA7022}" srcOrd="0" destOrd="0" presId="urn:microsoft.com/office/officeart/2005/8/layout/list1"/>
    <dgm:cxn modelId="{9C370475-C4E5-4B0C-832F-052EA95F6D96}" type="presParOf" srcId="{D111F5AC-ECF7-49BC-8810-E0195F1A2CBA}" destId="{1816F036-C925-4F60-BBEC-3565EAEF3AA2}" srcOrd="1" destOrd="0" presId="urn:microsoft.com/office/officeart/2005/8/layout/list1"/>
    <dgm:cxn modelId="{62B28333-73C9-48A3-8291-6D9C28CA8847}" type="presParOf" srcId="{30AF7DCC-69B9-4D7C-90E2-6979C328DEAC}" destId="{3D53FB31-8A28-43A7-9D22-6CCDC91EA25F}" srcOrd="9" destOrd="0" presId="urn:microsoft.com/office/officeart/2005/8/layout/list1"/>
    <dgm:cxn modelId="{68AEF6C6-1304-47C6-B0B4-0AAB93A31D6D}" type="presParOf" srcId="{30AF7DCC-69B9-4D7C-90E2-6979C328DEAC}" destId="{E0977DD2-9161-4D31-99F1-97F1EF3D1557}" srcOrd="10" destOrd="0" presId="urn:microsoft.com/office/officeart/2005/8/layout/list1"/>
    <dgm:cxn modelId="{3E279B39-2EA9-41C1-A036-8C216892A037}" type="presParOf" srcId="{30AF7DCC-69B9-4D7C-90E2-6979C328DEAC}" destId="{AEB584B6-9966-4C67-8BE0-F3F70EA97B24}" srcOrd="11" destOrd="0" presId="urn:microsoft.com/office/officeart/2005/8/layout/list1"/>
    <dgm:cxn modelId="{75462A63-D623-4F85-B9D2-5AAD6CB30C63}" type="presParOf" srcId="{30AF7DCC-69B9-4D7C-90E2-6979C328DEAC}" destId="{40C5E7EC-521A-4C3C-99E7-D4025D25105F}" srcOrd="12" destOrd="0" presId="urn:microsoft.com/office/officeart/2005/8/layout/list1"/>
    <dgm:cxn modelId="{D6A38247-3B1A-4B7E-BA2E-DDB32018B2A3}" type="presParOf" srcId="{40C5E7EC-521A-4C3C-99E7-D4025D25105F}" destId="{92D29B8C-8912-4724-A2A8-3059489F78EC}" srcOrd="0" destOrd="0" presId="urn:microsoft.com/office/officeart/2005/8/layout/list1"/>
    <dgm:cxn modelId="{474798C6-5A05-4650-BD3D-CFC7B9871AE6}" type="presParOf" srcId="{40C5E7EC-521A-4C3C-99E7-D4025D25105F}" destId="{703A9C1F-45D6-4076-B290-C63B14FDBCE9}" srcOrd="1" destOrd="0" presId="urn:microsoft.com/office/officeart/2005/8/layout/list1"/>
    <dgm:cxn modelId="{B55B8AAF-11D2-4263-B664-9CDAFEEA7EB4}" type="presParOf" srcId="{30AF7DCC-69B9-4D7C-90E2-6979C328DEAC}" destId="{DE6BE375-3378-4F2E-9BBA-907E56E080E7}" srcOrd="13" destOrd="0" presId="urn:microsoft.com/office/officeart/2005/8/layout/list1"/>
    <dgm:cxn modelId="{CBCBA8F8-454D-4137-B260-F58485067F17}" type="presParOf" srcId="{30AF7DCC-69B9-4D7C-90E2-6979C328DEAC}" destId="{87B72120-C465-4030-8BE0-2BF1255FE789}" srcOrd="14" destOrd="0" presId="urn:microsoft.com/office/officeart/2005/8/layout/list1"/>
    <dgm:cxn modelId="{347BC482-1C63-4C59-B7E0-FF65BCD37EF7}" type="presParOf" srcId="{30AF7DCC-69B9-4D7C-90E2-6979C328DEAC}" destId="{021D1E39-DE1F-432F-9E25-44A9FC30AB0F}" srcOrd="15" destOrd="0" presId="urn:microsoft.com/office/officeart/2005/8/layout/list1"/>
    <dgm:cxn modelId="{81878B4E-75F7-4470-B6B3-222F3FFE7E42}" type="presParOf" srcId="{30AF7DCC-69B9-4D7C-90E2-6979C328DEAC}" destId="{C35F5865-BDF0-4B11-A9AB-F44310EFCA9C}" srcOrd="16" destOrd="0" presId="urn:microsoft.com/office/officeart/2005/8/layout/list1"/>
    <dgm:cxn modelId="{9924AA26-192F-4995-9F71-0B44DD638141}" type="presParOf" srcId="{C35F5865-BDF0-4B11-A9AB-F44310EFCA9C}" destId="{FCE5B35B-5798-442A-9762-23ACA8D65946}" srcOrd="0" destOrd="0" presId="urn:microsoft.com/office/officeart/2005/8/layout/list1"/>
    <dgm:cxn modelId="{4C2B0CFC-DB7F-42E6-944D-C25583B114D7}" type="presParOf" srcId="{C35F5865-BDF0-4B11-A9AB-F44310EFCA9C}" destId="{3604DC02-16D7-400E-AE7F-192669C15F3E}" srcOrd="1" destOrd="0" presId="urn:microsoft.com/office/officeart/2005/8/layout/list1"/>
    <dgm:cxn modelId="{EF910ED0-2984-46F5-8972-920A3F7A57A5}" type="presParOf" srcId="{30AF7DCC-69B9-4D7C-90E2-6979C328DEAC}" destId="{6A4568A8-52D6-433E-B222-56D6D53E3DE3}" srcOrd="17" destOrd="0" presId="urn:microsoft.com/office/officeart/2005/8/layout/list1"/>
    <dgm:cxn modelId="{D04BE82B-6D76-4E6F-9095-BCB303E272EB}" type="presParOf" srcId="{30AF7DCC-69B9-4D7C-90E2-6979C328DEAC}" destId="{76D6BD91-00C4-486B-A2F9-CBED3F09916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238E4B5-1D82-4AF2-AB9C-78E92421EA8A}"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s-EC"/>
        </a:p>
      </dgm:t>
    </dgm:pt>
    <dgm:pt modelId="{C940D507-E117-4703-8525-9551FC19DE98}">
      <dgm:prSet custT="1"/>
      <dgm:spPr/>
      <dgm:t>
        <a:bodyPr/>
        <a:lstStyle/>
        <a:p>
          <a:pPr algn="just"/>
          <a:r>
            <a:rPr lang="es-419" sz="1800">
              <a:solidFill>
                <a:schemeClr val="tx1"/>
              </a:solidFill>
            </a:rPr>
            <a:t>Se recomienda ampliar el estudio para todas las empresas del sector bananero del país, de tal forma que se pueda realizar análisis comparativo de los resultados. Así como también, orientar la gestión de RSE en este tipo de empresas. </a:t>
          </a:r>
          <a:endParaRPr lang="es-EC" sz="1800" dirty="0">
            <a:solidFill>
              <a:schemeClr val="tx1"/>
            </a:solidFill>
          </a:endParaRPr>
        </a:p>
      </dgm:t>
    </dgm:pt>
    <dgm:pt modelId="{52F443B2-0842-4917-8CF8-86CD8BFAF16D}" type="parTrans" cxnId="{9CC4F52D-0D8C-4B61-89BB-C3FB12E43B4A}">
      <dgm:prSet/>
      <dgm:spPr/>
      <dgm:t>
        <a:bodyPr/>
        <a:lstStyle/>
        <a:p>
          <a:endParaRPr lang="es-EC" sz="2000">
            <a:solidFill>
              <a:schemeClr val="tx1"/>
            </a:solidFill>
          </a:endParaRPr>
        </a:p>
      </dgm:t>
    </dgm:pt>
    <dgm:pt modelId="{A981B94B-7442-4BCB-9EC6-B8B29184B445}" type="sibTrans" cxnId="{9CC4F52D-0D8C-4B61-89BB-C3FB12E43B4A}">
      <dgm:prSet/>
      <dgm:spPr/>
      <dgm:t>
        <a:bodyPr/>
        <a:lstStyle/>
        <a:p>
          <a:endParaRPr lang="es-EC" sz="2000">
            <a:solidFill>
              <a:schemeClr val="tx1"/>
            </a:solidFill>
          </a:endParaRPr>
        </a:p>
      </dgm:t>
    </dgm:pt>
    <dgm:pt modelId="{0077761E-21F2-400D-9742-A31DC0C92E8A}">
      <dgm:prSet custT="1"/>
      <dgm:spPr/>
      <dgm:t>
        <a:bodyPr/>
        <a:lstStyle/>
        <a:p>
          <a:r>
            <a:rPr lang="es-419" sz="1800">
              <a:solidFill>
                <a:schemeClr val="tx1"/>
              </a:solidFill>
            </a:rPr>
            <a:t>Realizar el mismo estudio con todas aquellas industrias que tengan que ver con impactos al medioambiente y comunidad.</a:t>
          </a:r>
          <a:endParaRPr lang="es-EC" sz="1800" dirty="0">
            <a:solidFill>
              <a:schemeClr val="tx1"/>
            </a:solidFill>
          </a:endParaRPr>
        </a:p>
      </dgm:t>
    </dgm:pt>
    <dgm:pt modelId="{3A08E101-EA71-4020-BC40-207F13A30BEA}" type="parTrans" cxnId="{8E475A89-B111-4337-B77B-F27EA0EAD979}">
      <dgm:prSet/>
      <dgm:spPr/>
      <dgm:t>
        <a:bodyPr/>
        <a:lstStyle/>
        <a:p>
          <a:endParaRPr lang="es-EC" sz="2000">
            <a:solidFill>
              <a:schemeClr val="tx1"/>
            </a:solidFill>
          </a:endParaRPr>
        </a:p>
      </dgm:t>
    </dgm:pt>
    <dgm:pt modelId="{C0F68535-3E87-4ED8-9C8D-04ACEF6B24EE}" type="sibTrans" cxnId="{8E475A89-B111-4337-B77B-F27EA0EAD979}">
      <dgm:prSet/>
      <dgm:spPr/>
      <dgm:t>
        <a:bodyPr/>
        <a:lstStyle/>
        <a:p>
          <a:endParaRPr lang="es-EC" sz="2000">
            <a:solidFill>
              <a:schemeClr val="tx1"/>
            </a:solidFill>
          </a:endParaRPr>
        </a:p>
      </dgm:t>
    </dgm:pt>
    <dgm:pt modelId="{C54D5E37-9FB6-4EA6-B5A1-6D2CBE51BA1E}">
      <dgm:prSet custT="1"/>
      <dgm:spPr/>
      <dgm:t>
        <a:bodyPr/>
        <a:lstStyle/>
        <a:p>
          <a:pPr algn="just"/>
          <a:r>
            <a:rPr lang="es-419" sz="1800">
              <a:solidFill>
                <a:schemeClr val="tx1"/>
              </a:solidFill>
            </a:rPr>
            <a:t>Es recomendable ampliar el estudio desde la perspectiva de los demás grupos de interés, con la finalidad de proponer un modelo de gestión integral de RSE.</a:t>
          </a:r>
          <a:endParaRPr lang="es-EC" sz="1800" dirty="0">
            <a:solidFill>
              <a:schemeClr val="tx1"/>
            </a:solidFill>
          </a:endParaRPr>
        </a:p>
      </dgm:t>
    </dgm:pt>
    <dgm:pt modelId="{63A7F809-D6F9-4838-B33C-4CC320001AD3}" type="parTrans" cxnId="{67E0A990-ECA0-46FC-A42B-5A2952F92707}">
      <dgm:prSet/>
      <dgm:spPr/>
      <dgm:t>
        <a:bodyPr/>
        <a:lstStyle/>
        <a:p>
          <a:endParaRPr lang="es-EC" sz="2000">
            <a:solidFill>
              <a:schemeClr val="tx1"/>
            </a:solidFill>
          </a:endParaRPr>
        </a:p>
      </dgm:t>
    </dgm:pt>
    <dgm:pt modelId="{5FA9418A-DE22-440F-9CA7-11FD50BC7038}" type="sibTrans" cxnId="{67E0A990-ECA0-46FC-A42B-5A2952F92707}">
      <dgm:prSet/>
      <dgm:spPr/>
      <dgm:t>
        <a:bodyPr/>
        <a:lstStyle/>
        <a:p>
          <a:endParaRPr lang="es-EC" sz="2000">
            <a:solidFill>
              <a:schemeClr val="tx1"/>
            </a:solidFill>
          </a:endParaRPr>
        </a:p>
      </dgm:t>
    </dgm:pt>
    <dgm:pt modelId="{646C551C-2BCE-4DF6-854D-B12AF37AB5C4}" type="pres">
      <dgm:prSet presAssocID="{4238E4B5-1D82-4AF2-AB9C-78E92421EA8A}" presName="Name0" presStyleCnt="0">
        <dgm:presLayoutVars>
          <dgm:chMax val="7"/>
          <dgm:chPref val="7"/>
          <dgm:dir/>
        </dgm:presLayoutVars>
      </dgm:prSet>
      <dgm:spPr/>
      <dgm:t>
        <a:bodyPr/>
        <a:lstStyle/>
        <a:p>
          <a:endParaRPr lang="es-EC"/>
        </a:p>
      </dgm:t>
    </dgm:pt>
    <dgm:pt modelId="{CE901A9D-419F-4516-BC84-E7D599DD53D1}" type="pres">
      <dgm:prSet presAssocID="{4238E4B5-1D82-4AF2-AB9C-78E92421EA8A}" presName="Name1" presStyleCnt="0"/>
      <dgm:spPr/>
    </dgm:pt>
    <dgm:pt modelId="{3AEA2577-4C5C-4CFD-93C3-7B732B8DBB2A}" type="pres">
      <dgm:prSet presAssocID="{4238E4B5-1D82-4AF2-AB9C-78E92421EA8A}" presName="cycle" presStyleCnt="0"/>
      <dgm:spPr/>
    </dgm:pt>
    <dgm:pt modelId="{9C1A9387-BE4F-4F1F-B97D-1901B9966A55}" type="pres">
      <dgm:prSet presAssocID="{4238E4B5-1D82-4AF2-AB9C-78E92421EA8A}" presName="srcNode" presStyleLbl="node1" presStyleIdx="0" presStyleCnt="3"/>
      <dgm:spPr/>
    </dgm:pt>
    <dgm:pt modelId="{74BBD756-50B4-4168-80D8-676248E8D10E}" type="pres">
      <dgm:prSet presAssocID="{4238E4B5-1D82-4AF2-AB9C-78E92421EA8A}" presName="conn" presStyleLbl="parChTrans1D2" presStyleIdx="0" presStyleCnt="1"/>
      <dgm:spPr/>
      <dgm:t>
        <a:bodyPr/>
        <a:lstStyle/>
        <a:p>
          <a:endParaRPr lang="es-EC"/>
        </a:p>
      </dgm:t>
    </dgm:pt>
    <dgm:pt modelId="{D30895BD-775A-4042-AB60-79D39183C4B3}" type="pres">
      <dgm:prSet presAssocID="{4238E4B5-1D82-4AF2-AB9C-78E92421EA8A}" presName="extraNode" presStyleLbl="node1" presStyleIdx="0" presStyleCnt="3"/>
      <dgm:spPr/>
    </dgm:pt>
    <dgm:pt modelId="{BE570A5F-D961-473F-8886-377FE3446001}" type="pres">
      <dgm:prSet presAssocID="{4238E4B5-1D82-4AF2-AB9C-78E92421EA8A}" presName="dstNode" presStyleLbl="node1" presStyleIdx="0" presStyleCnt="3"/>
      <dgm:spPr/>
    </dgm:pt>
    <dgm:pt modelId="{D5D9F0A1-CD08-467F-8E37-E199B0B258BA}" type="pres">
      <dgm:prSet presAssocID="{C940D507-E117-4703-8525-9551FC19DE98}" presName="text_1" presStyleLbl="node1" presStyleIdx="0" presStyleCnt="3">
        <dgm:presLayoutVars>
          <dgm:bulletEnabled val="1"/>
        </dgm:presLayoutVars>
      </dgm:prSet>
      <dgm:spPr/>
      <dgm:t>
        <a:bodyPr/>
        <a:lstStyle/>
        <a:p>
          <a:endParaRPr lang="es-EC"/>
        </a:p>
      </dgm:t>
    </dgm:pt>
    <dgm:pt modelId="{D09BB1BF-52EC-47A8-9FC1-2B242D7A8E0C}" type="pres">
      <dgm:prSet presAssocID="{C940D507-E117-4703-8525-9551FC19DE98}" presName="accent_1" presStyleCnt="0"/>
      <dgm:spPr/>
    </dgm:pt>
    <dgm:pt modelId="{65F4B61B-7A70-4266-943F-6317DBD2023F}" type="pres">
      <dgm:prSet presAssocID="{C940D507-E117-4703-8525-9551FC19DE98}" presName="accentRepeatNode" presStyleLbl="solidFgAcc1" presStyleIdx="0" presStyleCnt="3"/>
      <dgm:spPr/>
    </dgm:pt>
    <dgm:pt modelId="{28DCE7AC-2953-4478-B869-E5F6001043C0}" type="pres">
      <dgm:prSet presAssocID="{0077761E-21F2-400D-9742-A31DC0C92E8A}" presName="text_2" presStyleLbl="node1" presStyleIdx="1" presStyleCnt="3">
        <dgm:presLayoutVars>
          <dgm:bulletEnabled val="1"/>
        </dgm:presLayoutVars>
      </dgm:prSet>
      <dgm:spPr/>
      <dgm:t>
        <a:bodyPr/>
        <a:lstStyle/>
        <a:p>
          <a:endParaRPr lang="es-EC"/>
        </a:p>
      </dgm:t>
    </dgm:pt>
    <dgm:pt modelId="{46FC21C8-C891-4418-9114-B9D1F35F7D3C}" type="pres">
      <dgm:prSet presAssocID="{0077761E-21F2-400D-9742-A31DC0C92E8A}" presName="accent_2" presStyleCnt="0"/>
      <dgm:spPr/>
    </dgm:pt>
    <dgm:pt modelId="{C32912E1-07DC-466F-A57D-4066F4DE1587}" type="pres">
      <dgm:prSet presAssocID="{0077761E-21F2-400D-9742-A31DC0C92E8A}" presName="accentRepeatNode" presStyleLbl="solidFgAcc1" presStyleIdx="1" presStyleCnt="3"/>
      <dgm:spPr/>
    </dgm:pt>
    <dgm:pt modelId="{05CBCE4D-2A28-404B-B603-B3C9DEA4449F}" type="pres">
      <dgm:prSet presAssocID="{C54D5E37-9FB6-4EA6-B5A1-6D2CBE51BA1E}" presName="text_3" presStyleLbl="node1" presStyleIdx="2" presStyleCnt="3">
        <dgm:presLayoutVars>
          <dgm:bulletEnabled val="1"/>
        </dgm:presLayoutVars>
      </dgm:prSet>
      <dgm:spPr/>
      <dgm:t>
        <a:bodyPr/>
        <a:lstStyle/>
        <a:p>
          <a:endParaRPr lang="es-EC"/>
        </a:p>
      </dgm:t>
    </dgm:pt>
    <dgm:pt modelId="{12B723B7-4C3A-4F94-B0C4-3BBA9D0E55B2}" type="pres">
      <dgm:prSet presAssocID="{C54D5E37-9FB6-4EA6-B5A1-6D2CBE51BA1E}" presName="accent_3" presStyleCnt="0"/>
      <dgm:spPr/>
    </dgm:pt>
    <dgm:pt modelId="{DA5D5C66-E7BF-44B9-8926-146C2453FC5A}" type="pres">
      <dgm:prSet presAssocID="{C54D5E37-9FB6-4EA6-B5A1-6D2CBE51BA1E}" presName="accentRepeatNode" presStyleLbl="solidFgAcc1" presStyleIdx="2" presStyleCnt="3"/>
      <dgm:spPr/>
    </dgm:pt>
  </dgm:ptLst>
  <dgm:cxnLst>
    <dgm:cxn modelId="{EA9478C0-A2DE-4345-BCEE-A698A96F4F3E}" type="presOf" srcId="{4238E4B5-1D82-4AF2-AB9C-78E92421EA8A}" destId="{646C551C-2BCE-4DF6-854D-B12AF37AB5C4}" srcOrd="0" destOrd="0" presId="urn:microsoft.com/office/officeart/2008/layout/VerticalCurvedList"/>
    <dgm:cxn modelId="{BB6CB86A-281A-4149-A8A7-D626C33C72AA}" type="presOf" srcId="{A981B94B-7442-4BCB-9EC6-B8B29184B445}" destId="{74BBD756-50B4-4168-80D8-676248E8D10E}" srcOrd="0" destOrd="0" presId="urn:microsoft.com/office/officeart/2008/layout/VerticalCurvedList"/>
    <dgm:cxn modelId="{67E0A990-ECA0-46FC-A42B-5A2952F92707}" srcId="{4238E4B5-1D82-4AF2-AB9C-78E92421EA8A}" destId="{C54D5E37-9FB6-4EA6-B5A1-6D2CBE51BA1E}" srcOrd="2" destOrd="0" parTransId="{63A7F809-D6F9-4838-B33C-4CC320001AD3}" sibTransId="{5FA9418A-DE22-440F-9CA7-11FD50BC7038}"/>
    <dgm:cxn modelId="{8E475A89-B111-4337-B77B-F27EA0EAD979}" srcId="{4238E4B5-1D82-4AF2-AB9C-78E92421EA8A}" destId="{0077761E-21F2-400D-9742-A31DC0C92E8A}" srcOrd="1" destOrd="0" parTransId="{3A08E101-EA71-4020-BC40-207F13A30BEA}" sibTransId="{C0F68535-3E87-4ED8-9C8D-04ACEF6B24EE}"/>
    <dgm:cxn modelId="{D71685C2-0C7B-44FD-B8F4-54E8D46F2FE9}" type="presOf" srcId="{C54D5E37-9FB6-4EA6-B5A1-6D2CBE51BA1E}" destId="{05CBCE4D-2A28-404B-B603-B3C9DEA4449F}" srcOrd="0" destOrd="0" presId="urn:microsoft.com/office/officeart/2008/layout/VerticalCurvedList"/>
    <dgm:cxn modelId="{C009BD61-8E75-461E-94D1-59597A928936}" type="presOf" srcId="{0077761E-21F2-400D-9742-A31DC0C92E8A}" destId="{28DCE7AC-2953-4478-B869-E5F6001043C0}" srcOrd="0" destOrd="0" presId="urn:microsoft.com/office/officeart/2008/layout/VerticalCurvedList"/>
    <dgm:cxn modelId="{9CC4F52D-0D8C-4B61-89BB-C3FB12E43B4A}" srcId="{4238E4B5-1D82-4AF2-AB9C-78E92421EA8A}" destId="{C940D507-E117-4703-8525-9551FC19DE98}" srcOrd="0" destOrd="0" parTransId="{52F443B2-0842-4917-8CF8-86CD8BFAF16D}" sibTransId="{A981B94B-7442-4BCB-9EC6-B8B29184B445}"/>
    <dgm:cxn modelId="{D40860D9-4D33-442C-A55F-FF23BC621225}" type="presOf" srcId="{C940D507-E117-4703-8525-9551FC19DE98}" destId="{D5D9F0A1-CD08-467F-8E37-E199B0B258BA}" srcOrd="0" destOrd="0" presId="urn:microsoft.com/office/officeart/2008/layout/VerticalCurvedList"/>
    <dgm:cxn modelId="{3270EED6-E252-4801-BD5D-D11D50CFF607}" type="presParOf" srcId="{646C551C-2BCE-4DF6-854D-B12AF37AB5C4}" destId="{CE901A9D-419F-4516-BC84-E7D599DD53D1}" srcOrd="0" destOrd="0" presId="urn:microsoft.com/office/officeart/2008/layout/VerticalCurvedList"/>
    <dgm:cxn modelId="{B26F1543-DCE5-470C-AE21-0FF9BED92C13}" type="presParOf" srcId="{CE901A9D-419F-4516-BC84-E7D599DD53D1}" destId="{3AEA2577-4C5C-4CFD-93C3-7B732B8DBB2A}" srcOrd="0" destOrd="0" presId="urn:microsoft.com/office/officeart/2008/layout/VerticalCurvedList"/>
    <dgm:cxn modelId="{0A513A0F-3B8E-4662-B561-84602F72A8EF}" type="presParOf" srcId="{3AEA2577-4C5C-4CFD-93C3-7B732B8DBB2A}" destId="{9C1A9387-BE4F-4F1F-B97D-1901B9966A55}" srcOrd="0" destOrd="0" presId="urn:microsoft.com/office/officeart/2008/layout/VerticalCurvedList"/>
    <dgm:cxn modelId="{530FFE53-E13D-4D47-B74C-060FD451BB88}" type="presParOf" srcId="{3AEA2577-4C5C-4CFD-93C3-7B732B8DBB2A}" destId="{74BBD756-50B4-4168-80D8-676248E8D10E}" srcOrd="1" destOrd="0" presId="urn:microsoft.com/office/officeart/2008/layout/VerticalCurvedList"/>
    <dgm:cxn modelId="{411913F6-0378-4052-AD11-2161BF2BB14F}" type="presParOf" srcId="{3AEA2577-4C5C-4CFD-93C3-7B732B8DBB2A}" destId="{D30895BD-775A-4042-AB60-79D39183C4B3}" srcOrd="2" destOrd="0" presId="urn:microsoft.com/office/officeart/2008/layout/VerticalCurvedList"/>
    <dgm:cxn modelId="{F3FB37E9-1DAA-4CE0-BFDB-A394FAA94BC5}" type="presParOf" srcId="{3AEA2577-4C5C-4CFD-93C3-7B732B8DBB2A}" destId="{BE570A5F-D961-473F-8886-377FE3446001}" srcOrd="3" destOrd="0" presId="urn:microsoft.com/office/officeart/2008/layout/VerticalCurvedList"/>
    <dgm:cxn modelId="{16D8BAC6-E1E6-47CD-B6D4-9CAE9A436292}" type="presParOf" srcId="{CE901A9D-419F-4516-BC84-E7D599DD53D1}" destId="{D5D9F0A1-CD08-467F-8E37-E199B0B258BA}" srcOrd="1" destOrd="0" presId="urn:microsoft.com/office/officeart/2008/layout/VerticalCurvedList"/>
    <dgm:cxn modelId="{FCAA7A4D-DB96-4FB8-93DF-FDF0D1367629}" type="presParOf" srcId="{CE901A9D-419F-4516-BC84-E7D599DD53D1}" destId="{D09BB1BF-52EC-47A8-9FC1-2B242D7A8E0C}" srcOrd="2" destOrd="0" presId="urn:microsoft.com/office/officeart/2008/layout/VerticalCurvedList"/>
    <dgm:cxn modelId="{B1224754-5CFD-40BA-9A68-4588C5F2A7C2}" type="presParOf" srcId="{D09BB1BF-52EC-47A8-9FC1-2B242D7A8E0C}" destId="{65F4B61B-7A70-4266-943F-6317DBD2023F}" srcOrd="0" destOrd="0" presId="urn:microsoft.com/office/officeart/2008/layout/VerticalCurvedList"/>
    <dgm:cxn modelId="{8B11CB59-F47D-4C09-B291-DCD7F8C06392}" type="presParOf" srcId="{CE901A9D-419F-4516-BC84-E7D599DD53D1}" destId="{28DCE7AC-2953-4478-B869-E5F6001043C0}" srcOrd="3" destOrd="0" presId="urn:microsoft.com/office/officeart/2008/layout/VerticalCurvedList"/>
    <dgm:cxn modelId="{5F402DE9-5936-483E-93DF-5A6D37B156CE}" type="presParOf" srcId="{CE901A9D-419F-4516-BC84-E7D599DD53D1}" destId="{46FC21C8-C891-4418-9114-B9D1F35F7D3C}" srcOrd="4" destOrd="0" presId="urn:microsoft.com/office/officeart/2008/layout/VerticalCurvedList"/>
    <dgm:cxn modelId="{229B7561-C832-46BA-8632-0EB0E6C92121}" type="presParOf" srcId="{46FC21C8-C891-4418-9114-B9D1F35F7D3C}" destId="{C32912E1-07DC-466F-A57D-4066F4DE1587}" srcOrd="0" destOrd="0" presId="urn:microsoft.com/office/officeart/2008/layout/VerticalCurvedList"/>
    <dgm:cxn modelId="{0C10B054-A343-4629-A1FD-E333BA70BDA4}" type="presParOf" srcId="{CE901A9D-419F-4516-BC84-E7D599DD53D1}" destId="{05CBCE4D-2A28-404B-B603-B3C9DEA4449F}" srcOrd="5" destOrd="0" presId="urn:microsoft.com/office/officeart/2008/layout/VerticalCurvedList"/>
    <dgm:cxn modelId="{E4E2CFD0-10C3-4054-9A0B-2617CCF5CF56}" type="presParOf" srcId="{CE901A9D-419F-4516-BC84-E7D599DD53D1}" destId="{12B723B7-4C3A-4F94-B0C4-3BBA9D0E55B2}" srcOrd="6" destOrd="0" presId="urn:microsoft.com/office/officeart/2008/layout/VerticalCurvedList"/>
    <dgm:cxn modelId="{359244A3-0E32-426A-98A4-C5CCF998AF59}" type="presParOf" srcId="{12B723B7-4C3A-4F94-B0C4-3BBA9D0E55B2}" destId="{DA5D5C66-E7BF-44B9-8926-146C2453FC5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251D0-4799-4CA6-878C-C82233EF471B}" type="doc">
      <dgm:prSet loTypeId="urn:microsoft.com/office/officeart/2009/layout/CirclePictureHierarchy" loCatId="hierarchy" qsTypeId="urn:microsoft.com/office/officeart/2005/8/quickstyle/simple5" qsCatId="simple" csTypeId="urn:microsoft.com/office/officeart/2005/8/colors/colorful3" csCatId="colorful" phldr="1"/>
      <dgm:spPr/>
      <dgm:t>
        <a:bodyPr/>
        <a:lstStyle/>
        <a:p>
          <a:endParaRPr lang="es-ES"/>
        </a:p>
      </dgm:t>
    </dgm:pt>
    <dgm:pt modelId="{DB2D19EE-5D3B-4BDB-A64C-5F2EDB104312}">
      <dgm:prSet phldrT="[Texto]" custT="1"/>
      <dgm:spPr/>
      <dgm:t>
        <a:bodyPr/>
        <a:lstStyle/>
        <a:p>
          <a:r>
            <a:rPr lang="es-ES" sz="1600" dirty="0"/>
            <a:t>190</a:t>
          </a:r>
        </a:p>
        <a:p>
          <a:r>
            <a:rPr lang="es-ES" sz="1600" dirty="0"/>
            <a:t>Cantón La Maná </a:t>
          </a:r>
        </a:p>
      </dgm:t>
    </dgm:pt>
    <dgm:pt modelId="{39CE0D93-17CB-4C6B-AB16-6A82834BD2C2}" type="parTrans" cxnId="{6AAEF2CD-DEFF-4E5E-B220-088199C4DC24}">
      <dgm:prSet/>
      <dgm:spPr/>
      <dgm:t>
        <a:bodyPr/>
        <a:lstStyle/>
        <a:p>
          <a:endParaRPr lang="es-ES"/>
        </a:p>
      </dgm:t>
    </dgm:pt>
    <dgm:pt modelId="{80ABE6A2-FCE1-4DB7-93E8-E5F02285F702}" type="sibTrans" cxnId="{6AAEF2CD-DEFF-4E5E-B220-088199C4DC24}">
      <dgm:prSet/>
      <dgm:spPr/>
      <dgm:t>
        <a:bodyPr/>
        <a:lstStyle/>
        <a:p>
          <a:endParaRPr lang="es-ES"/>
        </a:p>
      </dgm:t>
    </dgm:pt>
    <dgm:pt modelId="{27E2C445-35C8-48D0-9C18-2F7F966097CF}">
      <dgm:prSet phldrT="[Texto]" custT="1"/>
      <dgm:spPr/>
      <dgm:t>
        <a:bodyPr/>
        <a:lstStyle/>
        <a:p>
          <a:r>
            <a:rPr lang="es-ES" sz="1600" dirty="0"/>
            <a:t>191</a:t>
          </a:r>
        </a:p>
        <a:p>
          <a:r>
            <a:rPr lang="es-ES" sz="1600" dirty="0"/>
            <a:t>Cantón Valencia </a:t>
          </a:r>
        </a:p>
      </dgm:t>
    </dgm:pt>
    <dgm:pt modelId="{55EDE283-8A03-47F7-A555-C9EFA6474D3B}" type="parTrans" cxnId="{AC4AD91B-1493-4845-811B-66F4C63DD194}">
      <dgm:prSet/>
      <dgm:spPr/>
      <dgm:t>
        <a:bodyPr/>
        <a:lstStyle/>
        <a:p>
          <a:endParaRPr lang="es-ES"/>
        </a:p>
      </dgm:t>
    </dgm:pt>
    <dgm:pt modelId="{66A8D2B1-01A5-4449-8874-00722B0329D6}" type="sibTrans" cxnId="{AC4AD91B-1493-4845-811B-66F4C63DD194}">
      <dgm:prSet/>
      <dgm:spPr/>
      <dgm:t>
        <a:bodyPr/>
        <a:lstStyle/>
        <a:p>
          <a:endParaRPr lang="es-ES"/>
        </a:p>
      </dgm:t>
    </dgm:pt>
    <dgm:pt modelId="{B9DB5F57-C744-4270-B238-808C923F8015}">
      <dgm:prSet phldrT="[Texto]"/>
      <dgm:spPr/>
      <dgm:t>
        <a:bodyPr/>
        <a:lstStyle/>
        <a:p>
          <a:r>
            <a:rPr lang="es-ES" dirty="0"/>
            <a:t>381</a:t>
          </a:r>
        </a:p>
      </dgm:t>
    </dgm:pt>
    <dgm:pt modelId="{E280C117-9F0D-4FC8-BB1E-7B38A951E0C1}" type="sibTrans" cxnId="{0D2F3B26-4439-484A-B355-BA37265C73D4}">
      <dgm:prSet/>
      <dgm:spPr/>
      <dgm:t>
        <a:bodyPr/>
        <a:lstStyle/>
        <a:p>
          <a:endParaRPr lang="es-ES"/>
        </a:p>
      </dgm:t>
    </dgm:pt>
    <dgm:pt modelId="{102160B6-C839-4A20-BDC3-1D48609B2DB3}" type="parTrans" cxnId="{0D2F3B26-4439-484A-B355-BA37265C73D4}">
      <dgm:prSet/>
      <dgm:spPr/>
      <dgm:t>
        <a:bodyPr/>
        <a:lstStyle/>
        <a:p>
          <a:endParaRPr lang="es-ES"/>
        </a:p>
      </dgm:t>
    </dgm:pt>
    <dgm:pt modelId="{1E4AA95A-7655-4D93-B3B1-3F1616D53A36}" type="pres">
      <dgm:prSet presAssocID="{5E5251D0-4799-4CA6-878C-C82233EF471B}" presName="hierChild1" presStyleCnt="0">
        <dgm:presLayoutVars>
          <dgm:chPref val="1"/>
          <dgm:dir/>
          <dgm:animOne val="branch"/>
          <dgm:animLvl val="lvl"/>
          <dgm:resizeHandles/>
        </dgm:presLayoutVars>
      </dgm:prSet>
      <dgm:spPr/>
      <dgm:t>
        <a:bodyPr/>
        <a:lstStyle/>
        <a:p>
          <a:endParaRPr lang="es-EC"/>
        </a:p>
      </dgm:t>
    </dgm:pt>
    <dgm:pt modelId="{68FC937C-EEAC-4E1C-957B-BC81976D829D}" type="pres">
      <dgm:prSet presAssocID="{B9DB5F57-C744-4270-B238-808C923F8015}" presName="hierRoot1" presStyleCnt="0"/>
      <dgm:spPr/>
    </dgm:pt>
    <dgm:pt modelId="{493E8C45-2500-4D12-9F8D-E2C3F5D64122}" type="pres">
      <dgm:prSet presAssocID="{B9DB5F57-C744-4270-B238-808C923F8015}" presName="composite" presStyleCnt="0"/>
      <dgm:spPr/>
    </dgm:pt>
    <dgm:pt modelId="{4694B38C-F4C5-41A8-BE1B-320488FF5BEE}" type="pres">
      <dgm:prSet presAssocID="{B9DB5F57-C744-4270-B238-808C923F8015}" presName="image" presStyleLbl="node0" presStyleIdx="0" presStyleCnt="1"/>
      <dgm:spPr>
        <a:blipFill rotWithShape="1">
          <a:blip xmlns:r="http://schemas.openxmlformats.org/officeDocument/2006/relationships" r:embed="rId1"/>
          <a:stretch>
            <a:fillRect/>
          </a:stretch>
        </a:blipFill>
      </dgm:spPr>
    </dgm:pt>
    <dgm:pt modelId="{ADE6FDB7-9A5A-4435-9962-082A1F917E83}" type="pres">
      <dgm:prSet presAssocID="{B9DB5F57-C744-4270-B238-808C923F8015}" presName="text" presStyleLbl="revTx" presStyleIdx="0" presStyleCnt="3">
        <dgm:presLayoutVars>
          <dgm:chPref val="3"/>
        </dgm:presLayoutVars>
      </dgm:prSet>
      <dgm:spPr/>
      <dgm:t>
        <a:bodyPr/>
        <a:lstStyle/>
        <a:p>
          <a:endParaRPr lang="es-EC"/>
        </a:p>
      </dgm:t>
    </dgm:pt>
    <dgm:pt modelId="{4DCAFE95-DFFB-423A-8635-7BCAEE74624F}" type="pres">
      <dgm:prSet presAssocID="{B9DB5F57-C744-4270-B238-808C923F8015}" presName="hierChild2" presStyleCnt="0"/>
      <dgm:spPr/>
    </dgm:pt>
    <dgm:pt modelId="{3AFD012E-1116-4C52-BF61-2390E03DE623}" type="pres">
      <dgm:prSet presAssocID="{39CE0D93-17CB-4C6B-AB16-6A82834BD2C2}" presName="Name10" presStyleLbl="parChTrans1D2" presStyleIdx="0" presStyleCnt="2"/>
      <dgm:spPr/>
      <dgm:t>
        <a:bodyPr/>
        <a:lstStyle/>
        <a:p>
          <a:endParaRPr lang="es-EC"/>
        </a:p>
      </dgm:t>
    </dgm:pt>
    <dgm:pt modelId="{F1CB16CA-72DA-4892-A861-A94547E1361C}" type="pres">
      <dgm:prSet presAssocID="{DB2D19EE-5D3B-4BDB-A64C-5F2EDB104312}" presName="hierRoot2" presStyleCnt="0"/>
      <dgm:spPr/>
    </dgm:pt>
    <dgm:pt modelId="{DBC3991E-CDC6-4DC6-BDDA-AD61E4A266A1}" type="pres">
      <dgm:prSet presAssocID="{DB2D19EE-5D3B-4BDB-A64C-5F2EDB104312}" presName="composite2" presStyleCnt="0"/>
      <dgm:spPr/>
    </dgm:pt>
    <dgm:pt modelId="{A334678C-D5EE-4598-8E6D-D2A74216FE58}" type="pres">
      <dgm:prSet presAssocID="{DB2D19EE-5D3B-4BDB-A64C-5F2EDB104312}" presName="image2" presStyleLbl="node2" presStyleIdx="0" presStyleCnt="2"/>
      <dgm:spPr>
        <a:blipFill rotWithShape="1">
          <a:blip xmlns:r="http://schemas.openxmlformats.org/officeDocument/2006/relationships" r:embed="rId1"/>
          <a:stretch>
            <a:fillRect/>
          </a:stretch>
        </a:blipFill>
      </dgm:spPr>
    </dgm:pt>
    <dgm:pt modelId="{BA01C5B5-8D5E-4D0A-B3F6-101EFB55B547}" type="pres">
      <dgm:prSet presAssocID="{DB2D19EE-5D3B-4BDB-A64C-5F2EDB104312}" presName="text2" presStyleLbl="revTx" presStyleIdx="1" presStyleCnt="3">
        <dgm:presLayoutVars>
          <dgm:chPref val="3"/>
        </dgm:presLayoutVars>
      </dgm:prSet>
      <dgm:spPr/>
      <dgm:t>
        <a:bodyPr/>
        <a:lstStyle/>
        <a:p>
          <a:endParaRPr lang="es-EC"/>
        </a:p>
      </dgm:t>
    </dgm:pt>
    <dgm:pt modelId="{99ABFE6B-C16F-41EB-98F6-51056DA82FDA}" type="pres">
      <dgm:prSet presAssocID="{DB2D19EE-5D3B-4BDB-A64C-5F2EDB104312}" presName="hierChild3" presStyleCnt="0"/>
      <dgm:spPr/>
    </dgm:pt>
    <dgm:pt modelId="{9E913C3F-D645-4714-A322-A75736538C80}" type="pres">
      <dgm:prSet presAssocID="{55EDE283-8A03-47F7-A555-C9EFA6474D3B}" presName="Name10" presStyleLbl="parChTrans1D2" presStyleIdx="1" presStyleCnt="2"/>
      <dgm:spPr/>
      <dgm:t>
        <a:bodyPr/>
        <a:lstStyle/>
        <a:p>
          <a:endParaRPr lang="es-EC"/>
        </a:p>
      </dgm:t>
    </dgm:pt>
    <dgm:pt modelId="{645E512A-B228-48AB-8B11-F17B63E6DB43}" type="pres">
      <dgm:prSet presAssocID="{27E2C445-35C8-48D0-9C18-2F7F966097CF}" presName="hierRoot2" presStyleCnt="0"/>
      <dgm:spPr/>
    </dgm:pt>
    <dgm:pt modelId="{B433946F-CF60-4D93-BCE4-DE589B29AA07}" type="pres">
      <dgm:prSet presAssocID="{27E2C445-35C8-48D0-9C18-2F7F966097CF}" presName="composite2" presStyleCnt="0"/>
      <dgm:spPr/>
    </dgm:pt>
    <dgm:pt modelId="{43AD6E69-0D09-41A4-B514-4066DE2B19A5}" type="pres">
      <dgm:prSet presAssocID="{27E2C445-35C8-48D0-9C18-2F7F966097CF}" presName="image2" presStyleLbl="node2" presStyleIdx="1" presStyleCnt="2"/>
      <dgm:spPr>
        <a:blipFill rotWithShape="1">
          <a:blip xmlns:r="http://schemas.openxmlformats.org/officeDocument/2006/relationships" r:embed="rId1"/>
          <a:stretch>
            <a:fillRect/>
          </a:stretch>
        </a:blipFill>
      </dgm:spPr>
    </dgm:pt>
    <dgm:pt modelId="{39D3F723-195B-4186-ABFB-81A99E04046A}" type="pres">
      <dgm:prSet presAssocID="{27E2C445-35C8-48D0-9C18-2F7F966097CF}" presName="text2" presStyleLbl="revTx" presStyleIdx="2" presStyleCnt="3">
        <dgm:presLayoutVars>
          <dgm:chPref val="3"/>
        </dgm:presLayoutVars>
      </dgm:prSet>
      <dgm:spPr/>
      <dgm:t>
        <a:bodyPr/>
        <a:lstStyle/>
        <a:p>
          <a:endParaRPr lang="es-EC"/>
        </a:p>
      </dgm:t>
    </dgm:pt>
    <dgm:pt modelId="{FC7F94FC-FBDE-4CAE-A645-DC19F3D922A6}" type="pres">
      <dgm:prSet presAssocID="{27E2C445-35C8-48D0-9C18-2F7F966097CF}" presName="hierChild3" presStyleCnt="0"/>
      <dgm:spPr/>
    </dgm:pt>
  </dgm:ptLst>
  <dgm:cxnLst>
    <dgm:cxn modelId="{F1770429-894B-4AF2-AD7B-90B671F37C64}" type="presOf" srcId="{27E2C445-35C8-48D0-9C18-2F7F966097CF}" destId="{39D3F723-195B-4186-ABFB-81A99E04046A}" srcOrd="0" destOrd="0" presId="urn:microsoft.com/office/officeart/2009/layout/CirclePictureHierarchy"/>
    <dgm:cxn modelId="{E56B4B0A-186E-40EB-9356-DAF6748425DE}" type="presOf" srcId="{5E5251D0-4799-4CA6-878C-C82233EF471B}" destId="{1E4AA95A-7655-4D93-B3B1-3F1616D53A36}" srcOrd="0" destOrd="0" presId="urn:microsoft.com/office/officeart/2009/layout/CirclePictureHierarchy"/>
    <dgm:cxn modelId="{0D2F3B26-4439-484A-B355-BA37265C73D4}" srcId="{5E5251D0-4799-4CA6-878C-C82233EF471B}" destId="{B9DB5F57-C744-4270-B238-808C923F8015}" srcOrd="0" destOrd="0" parTransId="{102160B6-C839-4A20-BDC3-1D48609B2DB3}" sibTransId="{E280C117-9F0D-4FC8-BB1E-7B38A951E0C1}"/>
    <dgm:cxn modelId="{E2F784C7-3461-497F-9266-27FCFA036B2D}" type="presOf" srcId="{39CE0D93-17CB-4C6B-AB16-6A82834BD2C2}" destId="{3AFD012E-1116-4C52-BF61-2390E03DE623}" srcOrd="0" destOrd="0" presId="urn:microsoft.com/office/officeart/2009/layout/CirclePictureHierarchy"/>
    <dgm:cxn modelId="{AC4AD91B-1493-4845-811B-66F4C63DD194}" srcId="{B9DB5F57-C744-4270-B238-808C923F8015}" destId="{27E2C445-35C8-48D0-9C18-2F7F966097CF}" srcOrd="1" destOrd="0" parTransId="{55EDE283-8A03-47F7-A555-C9EFA6474D3B}" sibTransId="{66A8D2B1-01A5-4449-8874-00722B0329D6}"/>
    <dgm:cxn modelId="{019E52A3-8CA0-4209-AC52-7B9A1881DF5C}" type="presOf" srcId="{55EDE283-8A03-47F7-A555-C9EFA6474D3B}" destId="{9E913C3F-D645-4714-A322-A75736538C80}" srcOrd="0" destOrd="0" presId="urn:microsoft.com/office/officeart/2009/layout/CirclePictureHierarchy"/>
    <dgm:cxn modelId="{0FE81BD8-3D2C-4DD3-88BA-6ED98CB60833}" type="presOf" srcId="{B9DB5F57-C744-4270-B238-808C923F8015}" destId="{ADE6FDB7-9A5A-4435-9962-082A1F917E83}" srcOrd="0" destOrd="0" presId="urn:microsoft.com/office/officeart/2009/layout/CirclePictureHierarchy"/>
    <dgm:cxn modelId="{2E7DE027-2607-4703-B639-17B7A1EAED99}" type="presOf" srcId="{DB2D19EE-5D3B-4BDB-A64C-5F2EDB104312}" destId="{BA01C5B5-8D5E-4D0A-B3F6-101EFB55B547}" srcOrd="0" destOrd="0" presId="urn:microsoft.com/office/officeart/2009/layout/CirclePictureHierarchy"/>
    <dgm:cxn modelId="{6AAEF2CD-DEFF-4E5E-B220-088199C4DC24}" srcId="{B9DB5F57-C744-4270-B238-808C923F8015}" destId="{DB2D19EE-5D3B-4BDB-A64C-5F2EDB104312}" srcOrd="0" destOrd="0" parTransId="{39CE0D93-17CB-4C6B-AB16-6A82834BD2C2}" sibTransId="{80ABE6A2-FCE1-4DB7-93E8-E5F02285F702}"/>
    <dgm:cxn modelId="{A51EC5D2-9DF2-40D2-8B15-C9244662F300}" type="presParOf" srcId="{1E4AA95A-7655-4D93-B3B1-3F1616D53A36}" destId="{68FC937C-EEAC-4E1C-957B-BC81976D829D}" srcOrd="0" destOrd="0" presId="urn:microsoft.com/office/officeart/2009/layout/CirclePictureHierarchy"/>
    <dgm:cxn modelId="{0F337442-A0D9-4B8D-B7D2-8EE48777B0D3}" type="presParOf" srcId="{68FC937C-EEAC-4E1C-957B-BC81976D829D}" destId="{493E8C45-2500-4D12-9F8D-E2C3F5D64122}" srcOrd="0" destOrd="0" presId="urn:microsoft.com/office/officeart/2009/layout/CirclePictureHierarchy"/>
    <dgm:cxn modelId="{ACA7F3B8-9134-447E-B643-E665DCFB7475}" type="presParOf" srcId="{493E8C45-2500-4D12-9F8D-E2C3F5D64122}" destId="{4694B38C-F4C5-41A8-BE1B-320488FF5BEE}" srcOrd="0" destOrd="0" presId="urn:microsoft.com/office/officeart/2009/layout/CirclePictureHierarchy"/>
    <dgm:cxn modelId="{3E97B4DB-9582-41FD-8953-9775EABEB7EA}" type="presParOf" srcId="{493E8C45-2500-4D12-9F8D-E2C3F5D64122}" destId="{ADE6FDB7-9A5A-4435-9962-082A1F917E83}" srcOrd="1" destOrd="0" presId="urn:microsoft.com/office/officeart/2009/layout/CirclePictureHierarchy"/>
    <dgm:cxn modelId="{E2068924-DCAC-4E94-8D0A-8EA2BB1EEB86}" type="presParOf" srcId="{68FC937C-EEAC-4E1C-957B-BC81976D829D}" destId="{4DCAFE95-DFFB-423A-8635-7BCAEE74624F}" srcOrd="1" destOrd="0" presId="urn:microsoft.com/office/officeart/2009/layout/CirclePictureHierarchy"/>
    <dgm:cxn modelId="{58D8D632-7C28-4535-A435-E1FB06C520E0}" type="presParOf" srcId="{4DCAFE95-DFFB-423A-8635-7BCAEE74624F}" destId="{3AFD012E-1116-4C52-BF61-2390E03DE623}" srcOrd="0" destOrd="0" presId="urn:microsoft.com/office/officeart/2009/layout/CirclePictureHierarchy"/>
    <dgm:cxn modelId="{18B82215-0C72-45C2-A703-5888F8C5E052}" type="presParOf" srcId="{4DCAFE95-DFFB-423A-8635-7BCAEE74624F}" destId="{F1CB16CA-72DA-4892-A861-A94547E1361C}" srcOrd="1" destOrd="0" presId="urn:microsoft.com/office/officeart/2009/layout/CirclePictureHierarchy"/>
    <dgm:cxn modelId="{41B24498-3E19-4C42-AA32-9783515FAAEB}" type="presParOf" srcId="{F1CB16CA-72DA-4892-A861-A94547E1361C}" destId="{DBC3991E-CDC6-4DC6-BDDA-AD61E4A266A1}" srcOrd="0" destOrd="0" presId="urn:microsoft.com/office/officeart/2009/layout/CirclePictureHierarchy"/>
    <dgm:cxn modelId="{4050271E-FCF5-44BF-8656-4700AFA1AEF3}" type="presParOf" srcId="{DBC3991E-CDC6-4DC6-BDDA-AD61E4A266A1}" destId="{A334678C-D5EE-4598-8E6D-D2A74216FE58}" srcOrd="0" destOrd="0" presId="urn:microsoft.com/office/officeart/2009/layout/CirclePictureHierarchy"/>
    <dgm:cxn modelId="{9E5A2287-1BF3-4FD2-8AE2-B93D3B77C340}" type="presParOf" srcId="{DBC3991E-CDC6-4DC6-BDDA-AD61E4A266A1}" destId="{BA01C5B5-8D5E-4D0A-B3F6-101EFB55B547}" srcOrd="1" destOrd="0" presId="urn:microsoft.com/office/officeart/2009/layout/CirclePictureHierarchy"/>
    <dgm:cxn modelId="{88E11FF6-F823-47A3-8AD4-5483BBC0B4D4}" type="presParOf" srcId="{F1CB16CA-72DA-4892-A861-A94547E1361C}" destId="{99ABFE6B-C16F-41EB-98F6-51056DA82FDA}" srcOrd="1" destOrd="0" presId="urn:microsoft.com/office/officeart/2009/layout/CirclePictureHierarchy"/>
    <dgm:cxn modelId="{295777DC-7473-4836-A855-3E76A112A1B0}" type="presParOf" srcId="{4DCAFE95-DFFB-423A-8635-7BCAEE74624F}" destId="{9E913C3F-D645-4714-A322-A75736538C80}" srcOrd="2" destOrd="0" presId="urn:microsoft.com/office/officeart/2009/layout/CirclePictureHierarchy"/>
    <dgm:cxn modelId="{6C894D2B-9F70-434D-9B91-31BF5608C649}" type="presParOf" srcId="{4DCAFE95-DFFB-423A-8635-7BCAEE74624F}" destId="{645E512A-B228-48AB-8B11-F17B63E6DB43}" srcOrd="3" destOrd="0" presId="urn:microsoft.com/office/officeart/2009/layout/CirclePictureHierarchy"/>
    <dgm:cxn modelId="{AA79B453-5C36-4EB7-9F97-1ED6A703D9F1}" type="presParOf" srcId="{645E512A-B228-48AB-8B11-F17B63E6DB43}" destId="{B433946F-CF60-4D93-BCE4-DE589B29AA07}" srcOrd="0" destOrd="0" presId="urn:microsoft.com/office/officeart/2009/layout/CirclePictureHierarchy"/>
    <dgm:cxn modelId="{0C9A5C72-20F9-4E72-96CF-D352BDAD0010}" type="presParOf" srcId="{B433946F-CF60-4D93-BCE4-DE589B29AA07}" destId="{43AD6E69-0D09-41A4-B514-4066DE2B19A5}" srcOrd="0" destOrd="0" presId="urn:microsoft.com/office/officeart/2009/layout/CirclePictureHierarchy"/>
    <dgm:cxn modelId="{C575EB4E-7D4D-4056-B56C-946DCA86D742}" type="presParOf" srcId="{B433946F-CF60-4D93-BCE4-DE589B29AA07}" destId="{39D3F723-195B-4186-ABFB-81A99E04046A}" srcOrd="1" destOrd="0" presId="urn:microsoft.com/office/officeart/2009/layout/CirclePictureHierarchy"/>
    <dgm:cxn modelId="{3BD1BE62-26A8-4143-89CF-B97724C9B030}" type="presParOf" srcId="{645E512A-B228-48AB-8B11-F17B63E6DB43}" destId="{FC7F94FC-FBDE-4CAE-A645-DC19F3D922A6}" srcOrd="1" destOrd="0" presId="urn:microsoft.com/office/officeart/2009/layout/CirclePicture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6CB042-B368-4069-B20B-DCF76D4C838D}" type="doc">
      <dgm:prSet loTypeId="urn:microsoft.com/office/officeart/2009/3/layout/SubStepProcess" loCatId="process" qsTypeId="urn:microsoft.com/office/officeart/2005/8/quickstyle/simple4" qsCatId="simple" csTypeId="urn:microsoft.com/office/officeart/2005/8/colors/colorful4" csCatId="colorful" phldr="1"/>
      <dgm:spPr/>
      <dgm:t>
        <a:bodyPr/>
        <a:lstStyle/>
        <a:p>
          <a:endParaRPr lang="es-ES"/>
        </a:p>
      </dgm:t>
    </dgm:pt>
    <dgm:pt modelId="{5E030664-A619-49F9-9EA3-8AC6E0152936}">
      <dgm:prSet phldrT="[Texto]" custT="1"/>
      <dgm:spPr/>
      <dgm:t>
        <a:bodyPr/>
        <a:lstStyle/>
        <a:p>
          <a:r>
            <a:rPr lang="es-ES" sz="2400" dirty="0">
              <a:solidFill>
                <a:schemeClr val="tx1"/>
              </a:solidFill>
            </a:rPr>
            <a:t>RSE</a:t>
          </a:r>
        </a:p>
      </dgm:t>
    </dgm:pt>
    <dgm:pt modelId="{984DEC34-9D7B-43B7-937F-D9CC1217B237}" type="parTrans" cxnId="{6EF9B51A-9F8D-4747-A9AB-25352C3C3675}">
      <dgm:prSet/>
      <dgm:spPr/>
      <dgm:t>
        <a:bodyPr/>
        <a:lstStyle/>
        <a:p>
          <a:endParaRPr lang="es-ES" sz="1800">
            <a:solidFill>
              <a:schemeClr val="tx1"/>
            </a:solidFill>
          </a:endParaRPr>
        </a:p>
      </dgm:t>
    </dgm:pt>
    <dgm:pt modelId="{6ED5C44F-2EEA-4812-A0FC-93708901DCB8}" type="sibTrans" cxnId="{6EF9B51A-9F8D-4747-A9AB-25352C3C3675}">
      <dgm:prSet/>
      <dgm:spPr/>
      <dgm:t>
        <a:bodyPr/>
        <a:lstStyle/>
        <a:p>
          <a:endParaRPr lang="es-ES" sz="1800">
            <a:solidFill>
              <a:schemeClr val="tx1"/>
            </a:solidFill>
          </a:endParaRPr>
        </a:p>
      </dgm:t>
    </dgm:pt>
    <dgm:pt modelId="{3308CBAE-A21A-4B1C-AB64-0119D40748D1}">
      <dgm:prSet phldrT="[Texto]" custT="1"/>
      <dgm:spPr/>
      <dgm:t>
        <a:bodyPr/>
        <a:lstStyle/>
        <a:p>
          <a:r>
            <a:rPr lang="es-ES" sz="1800" dirty="0">
              <a:solidFill>
                <a:schemeClr val="tx1"/>
              </a:solidFill>
            </a:rPr>
            <a:t>Beneficios sociales de RSE a nivel local </a:t>
          </a:r>
        </a:p>
      </dgm:t>
    </dgm:pt>
    <dgm:pt modelId="{48C363B7-6B5C-4E7C-8EAD-A0EC7D6EA2D6}" type="parTrans" cxnId="{188F4F1A-2CF5-442C-A80D-F5B95B7FD3E9}">
      <dgm:prSet/>
      <dgm:spPr/>
      <dgm:t>
        <a:bodyPr/>
        <a:lstStyle/>
        <a:p>
          <a:endParaRPr lang="es-ES" sz="1800">
            <a:solidFill>
              <a:schemeClr val="tx1"/>
            </a:solidFill>
          </a:endParaRPr>
        </a:p>
      </dgm:t>
    </dgm:pt>
    <dgm:pt modelId="{B739338D-07BE-46AA-BD5D-78F960912882}" type="sibTrans" cxnId="{188F4F1A-2CF5-442C-A80D-F5B95B7FD3E9}">
      <dgm:prSet/>
      <dgm:spPr/>
      <dgm:t>
        <a:bodyPr/>
        <a:lstStyle/>
        <a:p>
          <a:endParaRPr lang="es-ES" sz="1800">
            <a:solidFill>
              <a:schemeClr val="tx1"/>
            </a:solidFill>
          </a:endParaRPr>
        </a:p>
      </dgm:t>
    </dgm:pt>
    <dgm:pt modelId="{F267CB48-529E-4205-801A-A9D16BEB66BF}">
      <dgm:prSet phldrT="[Texto]" custT="1"/>
      <dgm:spPr/>
      <dgm:t>
        <a:bodyPr/>
        <a:lstStyle/>
        <a:p>
          <a:r>
            <a:rPr lang="es-ES" sz="1800" dirty="0">
              <a:solidFill>
                <a:schemeClr val="tx1"/>
              </a:solidFill>
            </a:rPr>
            <a:t>Beneficios Individuales de RSE</a:t>
          </a:r>
        </a:p>
      </dgm:t>
    </dgm:pt>
    <dgm:pt modelId="{80B004EF-3A19-4906-8039-078CC41AD800}" type="parTrans" cxnId="{81A4B27C-5B89-439C-BAF5-4E8A308F787B}">
      <dgm:prSet/>
      <dgm:spPr/>
      <dgm:t>
        <a:bodyPr/>
        <a:lstStyle/>
        <a:p>
          <a:endParaRPr lang="es-ES" sz="1800">
            <a:solidFill>
              <a:schemeClr val="tx1"/>
            </a:solidFill>
          </a:endParaRPr>
        </a:p>
      </dgm:t>
    </dgm:pt>
    <dgm:pt modelId="{DD83E55E-3362-4D7D-A6FC-E91D8119606D}" type="sibTrans" cxnId="{81A4B27C-5B89-439C-BAF5-4E8A308F787B}">
      <dgm:prSet/>
      <dgm:spPr/>
      <dgm:t>
        <a:bodyPr/>
        <a:lstStyle/>
        <a:p>
          <a:endParaRPr lang="es-ES" sz="1800">
            <a:solidFill>
              <a:schemeClr val="tx1"/>
            </a:solidFill>
          </a:endParaRPr>
        </a:p>
      </dgm:t>
    </dgm:pt>
    <dgm:pt modelId="{7F62DD64-683B-4A12-8031-5E87F2BDFCF4}">
      <dgm:prSet phldrT="[Texto]" custT="1"/>
      <dgm:spPr/>
      <dgm:t>
        <a:bodyPr/>
        <a:lstStyle/>
        <a:p>
          <a:r>
            <a:rPr lang="es-ES" sz="1800" dirty="0">
              <a:solidFill>
                <a:schemeClr val="tx1"/>
              </a:solidFill>
            </a:rPr>
            <a:t>Aspectos medioambientales </a:t>
          </a:r>
        </a:p>
      </dgm:t>
    </dgm:pt>
    <dgm:pt modelId="{12471BFB-EEF2-4142-8481-432AB3703038}" type="parTrans" cxnId="{8C4C2D27-5DA3-4DE5-A2DC-511BF6F886A0}">
      <dgm:prSet/>
      <dgm:spPr/>
      <dgm:t>
        <a:bodyPr/>
        <a:lstStyle/>
        <a:p>
          <a:endParaRPr lang="es-ES" sz="1800">
            <a:solidFill>
              <a:schemeClr val="tx1"/>
            </a:solidFill>
          </a:endParaRPr>
        </a:p>
      </dgm:t>
    </dgm:pt>
    <dgm:pt modelId="{46177F0A-8AEA-4598-8CD2-185FF26A317F}" type="sibTrans" cxnId="{8C4C2D27-5DA3-4DE5-A2DC-511BF6F886A0}">
      <dgm:prSet/>
      <dgm:spPr/>
      <dgm:t>
        <a:bodyPr/>
        <a:lstStyle/>
        <a:p>
          <a:endParaRPr lang="es-ES" sz="1800">
            <a:solidFill>
              <a:schemeClr val="tx1"/>
            </a:solidFill>
          </a:endParaRPr>
        </a:p>
      </dgm:t>
    </dgm:pt>
    <dgm:pt modelId="{90E2A607-820D-4D5F-8ACC-003688B5F960}">
      <dgm:prSet phldrT="[Texto]" custT="1"/>
      <dgm:spPr/>
      <dgm:t>
        <a:bodyPr/>
        <a:lstStyle/>
        <a:p>
          <a:r>
            <a:rPr lang="es-ES" sz="2000" b="1" dirty="0">
              <a:solidFill>
                <a:schemeClr val="tx1"/>
              </a:solidFill>
            </a:rPr>
            <a:t>Variable Independiente</a:t>
          </a:r>
        </a:p>
      </dgm:t>
    </dgm:pt>
    <dgm:pt modelId="{4EBFCD36-1EA3-4EFD-84EB-38F9D33B24D0}" type="parTrans" cxnId="{46391962-8F0B-4A71-A4A0-6C534FB7DEF0}">
      <dgm:prSet/>
      <dgm:spPr/>
      <dgm:t>
        <a:bodyPr/>
        <a:lstStyle/>
        <a:p>
          <a:endParaRPr lang="es-ES">
            <a:solidFill>
              <a:schemeClr val="tx1"/>
            </a:solidFill>
          </a:endParaRPr>
        </a:p>
      </dgm:t>
    </dgm:pt>
    <dgm:pt modelId="{8C204BD8-F422-4DEE-94F9-BCE02F9AF428}" type="sibTrans" cxnId="{46391962-8F0B-4A71-A4A0-6C534FB7DEF0}">
      <dgm:prSet/>
      <dgm:spPr/>
      <dgm:t>
        <a:bodyPr/>
        <a:lstStyle/>
        <a:p>
          <a:endParaRPr lang="es-ES">
            <a:solidFill>
              <a:schemeClr val="tx1"/>
            </a:solidFill>
          </a:endParaRPr>
        </a:p>
      </dgm:t>
    </dgm:pt>
    <dgm:pt modelId="{A897879E-3808-441F-A42F-FDA0CA3A10F8}">
      <dgm:prSet phldrT="[Texto]" custT="1"/>
      <dgm:spPr/>
      <dgm:t>
        <a:bodyPr/>
        <a:lstStyle/>
        <a:p>
          <a:r>
            <a:rPr lang="es-ES" sz="2200" b="1">
              <a:solidFill>
                <a:schemeClr val="tx1"/>
              </a:solidFill>
            </a:rPr>
            <a:t>Dimensiones </a:t>
          </a:r>
          <a:endParaRPr lang="es-ES" sz="2200" b="1" dirty="0">
            <a:solidFill>
              <a:schemeClr val="tx1"/>
            </a:solidFill>
          </a:endParaRPr>
        </a:p>
      </dgm:t>
    </dgm:pt>
    <dgm:pt modelId="{8071CC70-2E12-4DF5-BB27-795CA645DA78}" type="parTrans" cxnId="{562DF294-DC50-42AC-B4FD-24F3EF55A567}">
      <dgm:prSet/>
      <dgm:spPr/>
      <dgm:t>
        <a:bodyPr/>
        <a:lstStyle/>
        <a:p>
          <a:endParaRPr lang="es-ES">
            <a:solidFill>
              <a:schemeClr val="tx1"/>
            </a:solidFill>
          </a:endParaRPr>
        </a:p>
      </dgm:t>
    </dgm:pt>
    <dgm:pt modelId="{0436A8C0-3996-46F5-A095-DC1101D66883}" type="sibTrans" cxnId="{562DF294-DC50-42AC-B4FD-24F3EF55A567}">
      <dgm:prSet/>
      <dgm:spPr/>
      <dgm:t>
        <a:bodyPr/>
        <a:lstStyle/>
        <a:p>
          <a:endParaRPr lang="es-ES">
            <a:solidFill>
              <a:schemeClr val="tx1"/>
            </a:solidFill>
          </a:endParaRPr>
        </a:p>
      </dgm:t>
    </dgm:pt>
    <dgm:pt modelId="{6317BBAF-F522-4CF0-B276-72A718E35B00}" type="pres">
      <dgm:prSet presAssocID="{926CB042-B368-4069-B20B-DCF76D4C838D}" presName="Name0" presStyleCnt="0">
        <dgm:presLayoutVars>
          <dgm:chMax val="7"/>
          <dgm:dir/>
          <dgm:animOne val="branch"/>
        </dgm:presLayoutVars>
      </dgm:prSet>
      <dgm:spPr/>
      <dgm:t>
        <a:bodyPr/>
        <a:lstStyle/>
        <a:p>
          <a:endParaRPr lang="es-EC"/>
        </a:p>
      </dgm:t>
    </dgm:pt>
    <dgm:pt modelId="{F13504B0-B659-4223-969F-E87A581F91B8}" type="pres">
      <dgm:prSet presAssocID="{90E2A607-820D-4D5F-8ACC-003688B5F960}" presName="parTx1" presStyleLbl="node1" presStyleIdx="0" presStyleCnt="2"/>
      <dgm:spPr/>
      <dgm:t>
        <a:bodyPr/>
        <a:lstStyle/>
        <a:p>
          <a:endParaRPr lang="es-EC"/>
        </a:p>
      </dgm:t>
    </dgm:pt>
    <dgm:pt modelId="{687D946C-E9D1-48BB-A529-96365096E15C}" type="pres">
      <dgm:prSet presAssocID="{90E2A607-820D-4D5F-8ACC-003688B5F960}" presName="spPre1" presStyleCnt="0"/>
      <dgm:spPr/>
    </dgm:pt>
    <dgm:pt modelId="{C37DD66B-1DB3-4FB7-9C88-769B1BFBC1F4}" type="pres">
      <dgm:prSet presAssocID="{90E2A607-820D-4D5F-8ACC-003688B5F960}" presName="chLin1" presStyleCnt="0"/>
      <dgm:spPr/>
    </dgm:pt>
    <dgm:pt modelId="{D5BB265C-1919-4E74-B636-75DE0205EEFD}" type="pres">
      <dgm:prSet presAssocID="{984DEC34-9D7B-43B7-937F-D9CC1217B237}" presName="Name11" presStyleLbl="parChTrans1D1" presStyleIdx="0" presStyleCnt="10"/>
      <dgm:spPr/>
    </dgm:pt>
    <dgm:pt modelId="{9EA32D75-D5EC-4311-8030-93B194F6A8C1}" type="pres">
      <dgm:prSet presAssocID="{984DEC34-9D7B-43B7-937F-D9CC1217B237}" presName="Name31" presStyleLbl="parChTrans1D1" presStyleIdx="1" presStyleCnt="10"/>
      <dgm:spPr/>
    </dgm:pt>
    <dgm:pt modelId="{C59E90DB-909B-4D49-97E8-398B62013A19}" type="pres">
      <dgm:prSet presAssocID="{5E030664-A619-49F9-9EA3-8AC6E0152936}" presName="top1" presStyleCnt="0"/>
      <dgm:spPr/>
    </dgm:pt>
    <dgm:pt modelId="{E233E315-1EC0-4364-BC91-522B17BF01C8}" type="pres">
      <dgm:prSet presAssocID="{5E030664-A619-49F9-9EA3-8AC6E0152936}" presName="txAndLines1" presStyleCnt="0"/>
      <dgm:spPr/>
    </dgm:pt>
    <dgm:pt modelId="{BCBC1661-D7B7-4706-8B33-3DA316E54165}" type="pres">
      <dgm:prSet presAssocID="{5E030664-A619-49F9-9EA3-8AC6E0152936}" presName="anchor1" presStyleCnt="0"/>
      <dgm:spPr/>
    </dgm:pt>
    <dgm:pt modelId="{C08FC6F4-D6A7-4BD8-8E64-E6AFF18455FF}" type="pres">
      <dgm:prSet presAssocID="{5E030664-A619-49F9-9EA3-8AC6E0152936}" presName="backup1" presStyleCnt="0"/>
      <dgm:spPr/>
    </dgm:pt>
    <dgm:pt modelId="{F0C5304E-855F-42A4-9B9F-2758570077C5}" type="pres">
      <dgm:prSet presAssocID="{5E030664-A619-49F9-9EA3-8AC6E0152936}" presName="preLine1" presStyleLbl="parChTrans1D1" presStyleIdx="2" presStyleCnt="10"/>
      <dgm:spPr/>
    </dgm:pt>
    <dgm:pt modelId="{8AD1AF9D-B76A-4931-AAE7-FBFEFDA5A88D}" type="pres">
      <dgm:prSet presAssocID="{5E030664-A619-49F9-9EA3-8AC6E0152936}" presName="desTx1" presStyleLbl="revTx" presStyleIdx="0" presStyleCnt="0" custScaleX="45574">
        <dgm:presLayoutVars>
          <dgm:bulletEnabled val="1"/>
        </dgm:presLayoutVars>
      </dgm:prSet>
      <dgm:spPr/>
      <dgm:t>
        <a:bodyPr/>
        <a:lstStyle/>
        <a:p>
          <a:endParaRPr lang="es-EC"/>
        </a:p>
      </dgm:t>
    </dgm:pt>
    <dgm:pt modelId="{7A96AB02-151D-4271-B815-53D52BB254B2}" type="pres">
      <dgm:prSet presAssocID="{5E030664-A619-49F9-9EA3-8AC6E0152936}" presName="postLine1" presStyleLbl="parChTrans1D1" presStyleIdx="3" presStyleCnt="10"/>
      <dgm:spPr/>
    </dgm:pt>
    <dgm:pt modelId="{08C1989B-1D8A-47DE-9E95-1148E3D34695}" type="pres">
      <dgm:prSet presAssocID="{90E2A607-820D-4D5F-8ACC-003688B5F960}" presName="spPost1" presStyleCnt="0"/>
      <dgm:spPr/>
    </dgm:pt>
    <dgm:pt modelId="{7C1D1EAB-C273-4D76-9BF5-EF4520D4CFAB}" type="pres">
      <dgm:prSet presAssocID="{A897879E-3808-441F-A42F-FDA0CA3A10F8}" presName="parTx2" presStyleLbl="node1" presStyleIdx="1" presStyleCnt="2"/>
      <dgm:spPr/>
      <dgm:t>
        <a:bodyPr/>
        <a:lstStyle/>
        <a:p>
          <a:endParaRPr lang="es-EC"/>
        </a:p>
      </dgm:t>
    </dgm:pt>
    <dgm:pt modelId="{481A2AF2-13F4-4B7A-82C5-A74C043F3E03}" type="pres">
      <dgm:prSet presAssocID="{A897879E-3808-441F-A42F-FDA0CA3A10F8}" presName="spPre2" presStyleCnt="0"/>
      <dgm:spPr/>
    </dgm:pt>
    <dgm:pt modelId="{115B4DDE-1E79-46CE-974C-1AD2E1C5EAD4}" type="pres">
      <dgm:prSet presAssocID="{A897879E-3808-441F-A42F-FDA0CA3A10F8}" presName="chLin2" presStyleCnt="0"/>
      <dgm:spPr/>
    </dgm:pt>
    <dgm:pt modelId="{FEBD433C-D604-4C9A-8EE9-258520BD982E}" type="pres">
      <dgm:prSet presAssocID="{48C363B7-6B5C-4E7C-8EAD-A0EC7D6EA2D6}" presName="Name45" presStyleLbl="parChTrans1D1" presStyleIdx="4" presStyleCnt="10"/>
      <dgm:spPr/>
    </dgm:pt>
    <dgm:pt modelId="{A4ADAEE0-2989-4BB7-92B8-75CFFBF002E5}" type="pres">
      <dgm:prSet presAssocID="{3308CBAE-A21A-4B1C-AB64-0119D40748D1}" presName="txAndLines2" presStyleCnt="0"/>
      <dgm:spPr/>
    </dgm:pt>
    <dgm:pt modelId="{01C75DB9-2E34-42CD-89CA-ED04459A1B54}" type="pres">
      <dgm:prSet presAssocID="{3308CBAE-A21A-4B1C-AB64-0119D40748D1}" presName="anchor2" presStyleCnt="0"/>
      <dgm:spPr/>
    </dgm:pt>
    <dgm:pt modelId="{706EE4DC-FC65-4C83-BB15-B578A5377A00}" type="pres">
      <dgm:prSet presAssocID="{3308CBAE-A21A-4B1C-AB64-0119D40748D1}" presName="backup2" presStyleCnt="0"/>
      <dgm:spPr/>
    </dgm:pt>
    <dgm:pt modelId="{CCBC0A59-3BF6-4E6C-9FAD-13F3FD8A751E}" type="pres">
      <dgm:prSet presAssocID="{3308CBAE-A21A-4B1C-AB64-0119D40748D1}" presName="preLine2" presStyleLbl="parChTrans1D1" presStyleIdx="5" presStyleCnt="10"/>
      <dgm:spPr/>
    </dgm:pt>
    <dgm:pt modelId="{A6907AD9-26E6-49CB-9FD8-1D279293597D}" type="pres">
      <dgm:prSet presAssocID="{3308CBAE-A21A-4B1C-AB64-0119D40748D1}" presName="desTx2" presStyleLbl="revTx" presStyleIdx="0" presStyleCnt="0" custScaleX="137215">
        <dgm:presLayoutVars>
          <dgm:bulletEnabled val="1"/>
        </dgm:presLayoutVars>
      </dgm:prSet>
      <dgm:spPr/>
      <dgm:t>
        <a:bodyPr/>
        <a:lstStyle/>
        <a:p>
          <a:endParaRPr lang="es-EC"/>
        </a:p>
      </dgm:t>
    </dgm:pt>
    <dgm:pt modelId="{90FD0824-4BA5-4C39-8F67-94451DA94C0E}" type="pres">
      <dgm:prSet presAssocID="{80B004EF-3A19-4906-8039-078CC41AD800}" presName="Name45" presStyleLbl="parChTrans1D1" presStyleIdx="6" presStyleCnt="10"/>
      <dgm:spPr/>
    </dgm:pt>
    <dgm:pt modelId="{EE34CA14-8DBC-4D0F-9167-EE25F3369010}" type="pres">
      <dgm:prSet presAssocID="{F267CB48-529E-4205-801A-A9D16BEB66BF}" presName="txAndLines2" presStyleCnt="0"/>
      <dgm:spPr/>
    </dgm:pt>
    <dgm:pt modelId="{133BF567-9BD0-40D9-AE5C-A8CF189F61A1}" type="pres">
      <dgm:prSet presAssocID="{F267CB48-529E-4205-801A-A9D16BEB66BF}" presName="anchor2" presStyleCnt="0"/>
      <dgm:spPr/>
    </dgm:pt>
    <dgm:pt modelId="{BEE88874-D90E-42E8-B609-E9AD0952DAC7}" type="pres">
      <dgm:prSet presAssocID="{F267CB48-529E-4205-801A-A9D16BEB66BF}" presName="backup2" presStyleCnt="0"/>
      <dgm:spPr/>
    </dgm:pt>
    <dgm:pt modelId="{FF965348-39CC-46B3-96A4-E034B09FEF33}" type="pres">
      <dgm:prSet presAssocID="{F267CB48-529E-4205-801A-A9D16BEB66BF}" presName="preLine2" presStyleLbl="parChTrans1D1" presStyleIdx="7" presStyleCnt="10"/>
      <dgm:spPr/>
    </dgm:pt>
    <dgm:pt modelId="{B0867786-A089-4B5E-9134-58F6B3FFA563}" type="pres">
      <dgm:prSet presAssocID="{F267CB48-529E-4205-801A-A9D16BEB66BF}" presName="desTx2" presStyleLbl="revTx" presStyleIdx="0" presStyleCnt="0" custScaleX="115361">
        <dgm:presLayoutVars>
          <dgm:bulletEnabled val="1"/>
        </dgm:presLayoutVars>
      </dgm:prSet>
      <dgm:spPr/>
      <dgm:t>
        <a:bodyPr/>
        <a:lstStyle/>
        <a:p>
          <a:endParaRPr lang="es-EC"/>
        </a:p>
      </dgm:t>
    </dgm:pt>
    <dgm:pt modelId="{FDDF4974-4073-4464-8747-48F650C7DA78}" type="pres">
      <dgm:prSet presAssocID="{12471BFB-EEF2-4142-8481-432AB3703038}" presName="Name45" presStyleLbl="parChTrans1D1" presStyleIdx="8" presStyleCnt="10"/>
      <dgm:spPr/>
    </dgm:pt>
    <dgm:pt modelId="{C3EC1685-2287-4AD3-B55E-A1698CDF3502}" type="pres">
      <dgm:prSet presAssocID="{7F62DD64-683B-4A12-8031-5E87F2BDFCF4}" presName="txAndLines2" presStyleCnt="0"/>
      <dgm:spPr/>
    </dgm:pt>
    <dgm:pt modelId="{A8E344C4-44B1-4F1F-8CD4-6232364196C5}" type="pres">
      <dgm:prSet presAssocID="{7F62DD64-683B-4A12-8031-5E87F2BDFCF4}" presName="anchor2" presStyleCnt="0"/>
      <dgm:spPr/>
    </dgm:pt>
    <dgm:pt modelId="{5D07DD31-75A8-4CE3-9575-FD989DFF3510}" type="pres">
      <dgm:prSet presAssocID="{7F62DD64-683B-4A12-8031-5E87F2BDFCF4}" presName="backup2" presStyleCnt="0"/>
      <dgm:spPr/>
    </dgm:pt>
    <dgm:pt modelId="{521EA110-5ADA-4B5B-8C4F-EB7546FAC3A9}" type="pres">
      <dgm:prSet presAssocID="{7F62DD64-683B-4A12-8031-5E87F2BDFCF4}" presName="preLine2" presStyleLbl="parChTrans1D1" presStyleIdx="9" presStyleCnt="10"/>
      <dgm:spPr/>
    </dgm:pt>
    <dgm:pt modelId="{A94A7C8B-390A-4BB2-926A-37C0CBBC644B}" type="pres">
      <dgm:prSet presAssocID="{7F62DD64-683B-4A12-8031-5E87F2BDFCF4}" presName="desTx2" presStyleLbl="revTx" presStyleIdx="0" presStyleCnt="0" custScaleX="109376">
        <dgm:presLayoutVars>
          <dgm:bulletEnabled val="1"/>
        </dgm:presLayoutVars>
      </dgm:prSet>
      <dgm:spPr/>
      <dgm:t>
        <a:bodyPr/>
        <a:lstStyle/>
        <a:p>
          <a:endParaRPr lang="es-EC"/>
        </a:p>
      </dgm:t>
    </dgm:pt>
  </dgm:ptLst>
  <dgm:cxnLst>
    <dgm:cxn modelId="{E91C48F5-87A6-40D7-B86A-B3A8FAE4FC27}" type="presOf" srcId="{F267CB48-529E-4205-801A-A9D16BEB66BF}" destId="{B0867786-A089-4B5E-9134-58F6B3FFA563}" srcOrd="0" destOrd="0" presId="urn:microsoft.com/office/officeart/2009/3/layout/SubStepProcess"/>
    <dgm:cxn modelId="{9D2B2306-42E8-4B9C-BF85-2ADAEC8D2423}" type="presOf" srcId="{90E2A607-820D-4D5F-8ACC-003688B5F960}" destId="{F13504B0-B659-4223-969F-E87A581F91B8}" srcOrd="0" destOrd="0" presId="urn:microsoft.com/office/officeart/2009/3/layout/SubStepProcess"/>
    <dgm:cxn modelId="{6EF9B51A-9F8D-4747-A9AB-25352C3C3675}" srcId="{90E2A607-820D-4D5F-8ACC-003688B5F960}" destId="{5E030664-A619-49F9-9EA3-8AC6E0152936}" srcOrd="0" destOrd="0" parTransId="{984DEC34-9D7B-43B7-937F-D9CC1217B237}" sibTransId="{6ED5C44F-2EEA-4812-A0FC-93708901DCB8}"/>
    <dgm:cxn modelId="{AFAB1A7D-9D6B-48DA-BE89-0C34AD28EA53}" type="presOf" srcId="{5E030664-A619-49F9-9EA3-8AC6E0152936}" destId="{8AD1AF9D-B76A-4931-AAE7-FBFEFDA5A88D}" srcOrd="0" destOrd="0" presId="urn:microsoft.com/office/officeart/2009/3/layout/SubStepProcess"/>
    <dgm:cxn modelId="{46391962-8F0B-4A71-A4A0-6C534FB7DEF0}" srcId="{926CB042-B368-4069-B20B-DCF76D4C838D}" destId="{90E2A607-820D-4D5F-8ACC-003688B5F960}" srcOrd="0" destOrd="0" parTransId="{4EBFCD36-1EA3-4EFD-84EB-38F9D33B24D0}" sibTransId="{8C204BD8-F422-4DEE-94F9-BCE02F9AF428}"/>
    <dgm:cxn modelId="{34BB0D98-7B61-4C9C-B63C-AC353543C719}" type="presOf" srcId="{A897879E-3808-441F-A42F-FDA0CA3A10F8}" destId="{7C1D1EAB-C273-4D76-9BF5-EF4520D4CFAB}" srcOrd="0" destOrd="0" presId="urn:microsoft.com/office/officeart/2009/3/layout/SubStepProcess"/>
    <dgm:cxn modelId="{562DF294-DC50-42AC-B4FD-24F3EF55A567}" srcId="{926CB042-B368-4069-B20B-DCF76D4C838D}" destId="{A897879E-3808-441F-A42F-FDA0CA3A10F8}" srcOrd="1" destOrd="0" parTransId="{8071CC70-2E12-4DF5-BB27-795CA645DA78}" sibTransId="{0436A8C0-3996-46F5-A095-DC1101D66883}"/>
    <dgm:cxn modelId="{A305FFAD-55D5-4FEB-8579-68A2B57F8436}" type="presOf" srcId="{3308CBAE-A21A-4B1C-AB64-0119D40748D1}" destId="{A6907AD9-26E6-49CB-9FD8-1D279293597D}" srcOrd="0" destOrd="0" presId="urn:microsoft.com/office/officeart/2009/3/layout/SubStepProcess"/>
    <dgm:cxn modelId="{188F4F1A-2CF5-442C-A80D-F5B95B7FD3E9}" srcId="{A897879E-3808-441F-A42F-FDA0CA3A10F8}" destId="{3308CBAE-A21A-4B1C-AB64-0119D40748D1}" srcOrd="0" destOrd="0" parTransId="{48C363B7-6B5C-4E7C-8EAD-A0EC7D6EA2D6}" sibTransId="{B739338D-07BE-46AA-BD5D-78F960912882}"/>
    <dgm:cxn modelId="{8C4C2D27-5DA3-4DE5-A2DC-511BF6F886A0}" srcId="{A897879E-3808-441F-A42F-FDA0CA3A10F8}" destId="{7F62DD64-683B-4A12-8031-5E87F2BDFCF4}" srcOrd="2" destOrd="0" parTransId="{12471BFB-EEF2-4142-8481-432AB3703038}" sibTransId="{46177F0A-8AEA-4598-8CD2-185FF26A317F}"/>
    <dgm:cxn modelId="{0374BB6B-EB81-4153-B70E-2947EA05881D}" type="presOf" srcId="{7F62DD64-683B-4A12-8031-5E87F2BDFCF4}" destId="{A94A7C8B-390A-4BB2-926A-37C0CBBC644B}" srcOrd="0" destOrd="0" presId="urn:microsoft.com/office/officeart/2009/3/layout/SubStepProcess"/>
    <dgm:cxn modelId="{81B45B6C-B3F0-4B9E-BB92-7A42966AF167}" type="presOf" srcId="{926CB042-B368-4069-B20B-DCF76D4C838D}" destId="{6317BBAF-F522-4CF0-B276-72A718E35B00}" srcOrd="0" destOrd="0" presId="urn:microsoft.com/office/officeart/2009/3/layout/SubStepProcess"/>
    <dgm:cxn modelId="{81A4B27C-5B89-439C-BAF5-4E8A308F787B}" srcId="{A897879E-3808-441F-A42F-FDA0CA3A10F8}" destId="{F267CB48-529E-4205-801A-A9D16BEB66BF}" srcOrd="1" destOrd="0" parTransId="{80B004EF-3A19-4906-8039-078CC41AD800}" sibTransId="{DD83E55E-3362-4D7D-A6FC-E91D8119606D}"/>
    <dgm:cxn modelId="{8E51888E-C1ED-4EC4-9D46-5348E86AE98D}" type="presParOf" srcId="{6317BBAF-F522-4CF0-B276-72A718E35B00}" destId="{F13504B0-B659-4223-969F-E87A581F91B8}" srcOrd="0" destOrd="0" presId="urn:microsoft.com/office/officeart/2009/3/layout/SubStepProcess"/>
    <dgm:cxn modelId="{57B79596-222A-4515-A20E-3C757BECAAB4}" type="presParOf" srcId="{6317BBAF-F522-4CF0-B276-72A718E35B00}" destId="{687D946C-E9D1-48BB-A529-96365096E15C}" srcOrd="1" destOrd="0" presId="urn:microsoft.com/office/officeart/2009/3/layout/SubStepProcess"/>
    <dgm:cxn modelId="{6ABE65A7-556F-480B-918B-C1F7E636C9BE}" type="presParOf" srcId="{6317BBAF-F522-4CF0-B276-72A718E35B00}" destId="{C37DD66B-1DB3-4FB7-9C88-769B1BFBC1F4}" srcOrd="2" destOrd="0" presId="urn:microsoft.com/office/officeart/2009/3/layout/SubStepProcess"/>
    <dgm:cxn modelId="{F4AF71FF-2426-415F-8AEA-214B386B1184}" type="presParOf" srcId="{C37DD66B-1DB3-4FB7-9C88-769B1BFBC1F4}" destId="{D5BB265C-1919-4E74-B636-75DE0205EEFD}" srcOrd="0" destOrd="0" presId="urn:microsoft.com/office/officeart/2009/3/layout/SubStepProcess"/>
    <dgm:cxn modelId="{C6F41EC6-7DA1-4A03-98CC-B5A407F1CDE6}" type="presParOf" srcId="{C37DD66B-1DB3-4FB7-9C88-769B1BFBC1F4}" destId="{9EA32D75-D5EC-4311-8030-93B194F6A8C1}" srcOrd="1" destOrd="0" presId="urn:microsoft.com/office/officeart/2009/3/layout/SubStepProcess"/>
    <dgm:cxn modelId="{AEFCC053-3B75-4BE3-BA84-39398005A5A2}" type="presParOf" srcId="{C37DD66B-1DB3-4FB7-9C88-769B1BFBC1F4}" destId="{C59E90DB-909B-4D49-97E8-398B62013A19}" srcOrd="2" destOrd="0" presId="urn:microsoft.com/office/officeart/2009/3/layout/SubStepProcess"/>
    <dgm:cxn modelId="{BCAD6992-7F96-417E-B948-88D334B8E37D}" type="presParOf" srcId="{C37DD66B-1DB3-4FB7-9C88-769B1BFBC1F4}" destId="{E233E315-1EC0-4364-BC91-522B17BF01C8}" srcOrd="3" destOrd="0" presId="urn:microsoft.com/office/officeart/2009/3/layout/SubStepProcess"/>
    <dgm:cxn modelId="{F3AB111F-D3DE-469E-8C1F-BB9A7FBCBBCA}" type="presParOf" srcId="{E233E315-1EC0-4364-BC91-522B17BF01C8}" destId="{BCBC1661-D7B7-4706-8B33-3DA316E54165}" srcOrd="0" destOrd="0" presId="urn:microsoft.com/office/officeart/2009/3/layout/SubStepProcess"/>
    <dgm:cxn modelId="{6C7D05C6-6A50-4246-9175-B2ED70695489}" type="presParOf" srcId="{E233E315-1EC0-4364-BC91-522B17BF01C8}" destId="{C08FC6F4-D6A7-4BD8-8E64-E6AFF18455FF}" srcOrd="1" destOrd="0" presId="urn:microsoft.com/office/officeart/2009/3/layout/SubStepProcess"/>
    <dgm:cxn modelId="{BFCA3C54-96CF-4265-818C-49353731BEB0}" type="presParOf" srcId="{E233E315-1EC0-4364-BC91-522B17BF01C8}" destId="{F0C5304E-855F-42A4-9B9F-2758570077C5}" srcOrd="2" destOrd="0" presId="urn:microsoft.com/office/officeart/2009/3/layout/SubStepProcess"/>
    <dgm:cxn modelId="{69E0CBAE-25EA-4586-912F-A55D633F5C6A}" type="presParOf" srcId="{E233E315-1EC0-4364-BC91-522B17BF01C8}" destId="{8AD1AF9D-B76A-4931-AAE7-FBFEFDA5A88D}" srcOrd="3" destOrd="0" presId="urn:microsoft.com/office/officeart/2009/3/layout/SubStepProcess"/>
    <dgm:cxn modelId="{51D5144A-09FB-472E-A6A5-68C4F9A37F46}" type="presParOf" srcId="{E233E315-1EC0-4364-BC91-522B17BF01C8}" destId="{7A96AB02-151D-4271-B815-53D52BB254B2}" srcOrd="4" destOrd="0" presId="urn:microsoft.com/office/officeart/2009/3/layout/SubStepProcess"/>
    <dgm:cxn modelId="{2217D427-EFE8-469D-B1E1-ECFDCB43525C}" type="presParOf" srcId="{6317BBAF-F522-4CF0-B276-72A718E35B00}" destId="{08C1989B-1D8A-47DE-9E95-1148E3D34695}" srcOrd="3" destOrd="0" presId="urn:microsoft.com/office/officeart/2009/3/layout/SubStepProcess"/>
    <dgm:cxn modelId="{EE8B3444-2532-4AF8-98D3-C5DFA6E2092C}" type="presParOf" srcId="{6317BBAF-F522-4CF0-B276-72A718E35B00}" destId="{7C1D1EAB-C273-4D76-9BF5-EF4520D4CFAB}" srcOrd="4" destOrd="0" presId="urn:microsoft.com/office/officeart/2009/3/layout/SubStepProcess"/>
    <dgm:cxn modelId="{93D7200B-BB41-46D8-995C-66AD1DE153A8}" type="presParOf" srcId="{6317BBAF-F522-4CF0-B276-72A718E35B00}" destId="{481A2AF2-13F4-4B7A-82C5-A74C043F3E03}" srcOrd="5" destOrd="0" presId="urn:microsoft.com/office/officeart/2009/3/layout/SubStepProcess"/>
    <dgm:cxn modelId="{3718444D-FF93-4FFC-A960-2BECDA43C114}" type="presParOf" srcId="{6317BBAF-F522-4CF0-B276-72A718E35B00}" destId="{115B4DDE-1E79-46CE-974C-1AD2E1C5EAD4}" srcOrd="6" destOrd="0" presId="urn:microsoft.com/office/officeart/2009/3/layout/SubStepProcess"/>
    <dgm:cxn modelId="{19C28164-7EB2-4974-9866-328F1E767E83}" type="presParOf" srcId="{115B4DDE-1E79-46CE-974C-1AD2E1C5EAD4}" destId="{FEBD433C-D604-4C9A-8EE9-258520BD982E}" srcOrd="0" destOrd="0" presId="urn:microsoft.com/office/officeart/2009/3/layout/SubStepProcess"/>
    <dgm:cxn modelId="{C44161AF-11F6-4383-8F2B-39AD77400015}" type="presParOf" srcId="{115B4DDE-1E79-46CE-974C-1AD2E1C5EAD4}" destId="{A4ADAEE0-2989-4BB7-92B8-75CFFBF002E5}" srcOrd="1" destOrd="0" presId="urn:microsoft.com/office/officeart/2009/3/layout/SubStepProcess"/>
    <dgm:cxn modelId="{7BD01322-E804-454B-9C47-6440E1DD94DE}" type="presParOf" srcId="{A4ADAEE0-2989-4BB7-92B8-75CFFBF002E5}" destId="{01C75DB9-2E34-42CD-89CA-ED04459A1B54}" srcOrd="0" destOrd="0" presId="urn:microsoft.com/office/officeart/2009/3/layout/SubStepProcess"/>
    <dgm:cxn modelId="{1C47F0DC-C4ED-4107-83A5-19EDDB33E5DE}" type="presParOf" srcId="{A4ADAEE0-2989-4BB7-92B8-75CFFBF002E5}" destId="{706EE4DC-FC65-4C83-BB15-B578A5377A00}" srcOrd="1" destOrd="0" presId="urn:microsoft.com/office/officeart/2009/3/layout/SubStepProcess"/>
    <dgm:cxn modelId="{9BA8BF75-0330-4196-AEEF-20ADB0841A51}" type="presParOf" srcId="{A4ADAEE0-2989-4BB7-92B8-75CFFBF002E5}" destId="{CCBC0A59-3BF6-4E6C-9FAD-13F3FD8A751E}" srcOrd="2" destOrd="0" presId="urn:microsoft.com/office/officeart/2009/3/layout/SubStepProcess"/>
    <dgm:cxn modelId="{BDD519F7-530A-4CE6-913A-4C9B68E0513E}" type="presParOf" srcId="{A4ADAEE0-2989-4BB7-92B8-75CFFBF002E5}" destId="{A6907AD9-26E6-49CB-9FD8-1D279293597D}" srcOrd="3" destOrd="0" presId="urn:microsoft.com/office/officeart/2009/3/layout/SubStepProcess"/>
    <dgm:cxn modelId="{C0CCD83C-76F0-49B4-AA83-E427518921F7}" type="presParOf" srcId="{115B4DDE-1E79-46CE-974C-1AD2E1C5EAD4}" destId="{90FD0824-4BA5-4C39-8F67-94451DA94C0E}" srcOrd="2" destOrd="0" presId="urn:microsoft.com/office/officeart/2009/3/layout/SubStepProcess"/>
    <dgm:cxn modelId="{0EE541A3-4BC0-4709-934A-8F5167AC1157}" type="presParOf" srcId="{115B4DDE-1E79-46CE-974C-1AD2E1C5EAD4}" destId="{EE34CA14-8DBC-4D0F-9167-EE25F3369010}" srcOrd="3" destOrd="0" presId="urn:microsoft.com/office/officeart/2009/3/layout/SubStepProcess"/>
    <dgm:cxn modelId="{3CFD4E1A-726A-45D7-BB1C-7B0C84B0AEA2}" type="presParOf" srcId="{EE34CA14-8DBC-4D0F-9167-EE25F3369010}" destId="{133BF567-9BD0-40D9-AE5C-A8CF189F61A1}" srcOrd="0" destOrd="0" presId="urn:microsoft.com/office/officeart/2009/3/layout/SubStepProcess"/>
    <dgm:cxn modelId="{55453A0A-858E-4FFB-9487-043AD6095621}" type="presParOf" srcId="{EE34CA14-8DBC-4D0F-9167-EE25F3369010}" destId="{BEE88874-D90E-42E8-B609-E9AD0952DAC7}" srcOrd="1" destOrd="0" presId="urn:microsoft.com/office/officeart/2009/3/layout/SubStepProcess"/>
    <dgm:cxn modelId="{9C791C02-A128-44C0-99F8-E1AFABC29890}" type="presParOf" srcId="{EE34CA14-8DBC-4D0F-9167-EE25F3369010}" destId="{FF965348-39CC-46B3-96A4-E034B09FEF33}" srcOrd="2" destOrd="0" presId="urn:microsoft.com/office/officeart/2009/3/layout/SubStepProcess"/>
    <dgm:cxn modelId="{6F599D91-FCA1-431A-BE8B-1038B80F3B60}" type="presParOf" srcId="{EE34CA14-8DBC-4D0F-9167-EE25F3369010}" destId="{B0867786-A089-4B5E-9134-58F6B3FFA563}" srcOrd="3" destOrd="0" presId="urn:microsoft.com/office/officeart/2009/3/layout/SubStepProcess"/>
    <dgm:cxn modelId="{DD96E9BB-F929-45A2-B0AC-2597B4AB4817}" type="presParOf" srcId="{115B4DDE-1E79-46CE-974C-1AD2E1C5EAD4}" destId="{FDDF4974-4073-4464-8747-48F650C7DA78}" srcOrd="4" destOrd="0" presId="urn:microsoft.com/office/officeart/2009/3/layout/SubStepProcess"/>
    <dgm:cxn modelId="{50DD68C2-5998-4276-BAA6-EA47403A0358}" type="presParOf" srcId="{115B4DDE-1E79-46CE-974C-1AD2E1C5EAD4}" destId="{C3EC1685-2287-4AD3-B55E-A1698CDF3502}" srcOrd="5" destOrd="0" presId="urn:microsoft.com/office/officeart/2009/3/layout/SubStepProcess"/>
    <dgm:cxn modelId="{E115194A-1759-4695-9709-E02276A44849}" type="presParOf" srcId="{C3EC1685-2287-4AD3-B55E-A1698CDF3502}" destId="{A8E344C4-44B1-4F1F-8CD4-6232364196C5}" srcOrd="0" destOrd="0" presId="urn:microsoft.com/office/officeart/2009/3/layout/SubStepProcess"/>
    <dgm:cxn modelId="{4B3EE9EF-5B00-43C8-8E70-F351B793ECB8}" type="presParOf" srcId="{C3EC1685-2287-4AD3-B55E-A1698CDF3502}" destId="{5D07DD31-75A8-4CE3-9575-FD989DFF3510}" srcOrd="1" destOrd="0" presId="urn:microsoft.com/office/officeart/2009/3/layout/SubStepProcess"/>
    <dgm:cxn modelId="{C057F0F7-0BEC-4E71-89A0-6F95CFDC5F58}" type="presParOf" srcId="{C3EC1685-2287-4AD3-B55E-A1698CDF3502}" destId="{521EA110-5ADA-4B5B-8C4F-EB7546FAC3A9}" srcOrd="2" destOrd="0" presId="urn:microsoft.com/office/officeart/2009/3/layout/SubStepProcess"/>
    <dgm:cxn modelId="{1DBC1920-35FE-46CB-B063-92A3626A9DDE}" type="presParOf" srcId="{C3EC1685-2287-4AD3-B55E-A1698CDF3502}" destId="{A94A7C8B-390A-4BB2-926A-37C0CBBC644B}" srcOrd="3"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CA2CD5-0744-4F45-B947-61FA54DAE114}" type="doc">
      <dgm:prSet loTypeId="urn:microsoft.com/office/officeart/2008/layout/PictureAccentList" loCatId="list" qsTypeId="urn:microsoft.com/office/officeart/2005/8/quickstyle/simple4" qsCatId="simple" csTypeId="urn:microsoft.com/office/officeart/2005/8/colors/accent1_5" csCatId="accent1" phldr="1"/>
      <dgm:spPr/>
      <dgm:t>
        <a:bodyPr/>
        <a:lstStyle/>
        <a:p>
          <a:endParaRPr lang="es-ES"/>
        </a:p>
      </dgm:t>
    </dgm:pt>
    <dgm:pt modelId="{B58821B2-7E58-4502-828A-30F7CCB90259}">
      <dgm:prSet phldrT="[Texto]" custT="1"/>
      <dgm:spPr/>
      <dgm:t>
        <a:bodyPr/>
        <a:lstStyle/>
        <a:p>
          <a:r>
            <a:rPr lang="es-419" sz="2200" b="1" i="0" dirty="0">
              <a:solidFill>
                <a:schemeClr val="tx1"/>
              </a:solidFill>
            </a:rPr>
            <a:t>ACCIONES DE RSE  CANTÓN LA MANÁ</a:t>
          </a:r>
          <a:endParaRPr lang="es-ES" sz="2200" b="1" i="0" dirty="0">
            <a:solidFill>
              <a:schemeClr val="tx1"/>
            </a:solidFill>
          </a:endParaRPr>
        </a:p>
      </dgm:t>
    </dgm:pt>
    <dgm:pt modelId="{ECA33D4C-36C0-4B8F-91E3-287AE1B562DC}" type="parTrans" cxnId="{9C9F4DEA-3803-43B4-938C-7040481D2830}">
      <dgm:prSet/>
      <dgm:spPr/>
      <dgm:t>
        <a:bodyPr/>
        <a:lstStyle/>
        <a:p>
          <a:endParaRPr lang="es-ES" sz="1600">
            <a:solidFill>
              <a:schemeClr val="tx1"/>
            </a:solidFill>
          </a:endParaRPr>
        </a:p>
      </dgm:t>
    </dgm:pt>
    <dgm:pt modelId="{A9BAAC3A-C022-4BE6-8DA3-CD3D53B7F383}" type="sibTrans" cxnId="{9C9F4DEA-3803-43B4-938C-7040481D2830}">
      <dgm:prSet/>
      <dgm:spPr/>
      <dgm:t>
        <a:bodyPr/>
        <a:lstStyle/>
        <a:p>
          <a:endParaRPr lang="es-ES" sz="1600">
            <a:solidFill>
              <a:schemeClr val="tx1"/>
            </a:solidFill>
          </a:endParaRPr>
        </a:p>
      </dgm:t>
    </dgm:pt>
    <dgm:pt modelId="{9D80DAB4-AF50-4456-BD43-2145AE32100C}">
      <dgm:prSet phldrT="[Texto]" custT="1"/>
      <dgm:spPr/>
      <dgm:t>
        <a:bodyPr/>
        <a:lstStyle/>
        <a:p>
          <a:r>
            <a:rPr lang="es-419" sz="1600" dirty="0">
              <a:solidFill>
                <a:schemeClr val="tx1"/>
              </a:solidFill>
            </a:rPr>
            <a:t>Generar fuentes de trabajo flexible a la comunidad local</a:t>
          </a:r>
          <a:endParaRPr lang="es-ES" sz="1600" dirty="0">
            <a:solidFill>
              <a:schemeClr val="tx1"/>
            </a:solidFill>
          </a:endParaRPr>
        </a:p>
      </dgm:t>
    </dgm:pt>
    <dgm:pt modelId="{24490EA0-BB82-49EA-BCA7-4DD8D0CB6E92}" type="parTrans" cxnId="{BE0AC061-2E05-4540-A318-CADC0E3D0D61}">
      <dgm:prSet/>
      <dgm:spPr/>
      <dgm:t>
        <a:bodyPr/>
        <a:lstStyle/>
        <a:p>
          <a:endParaRPr lang="es-ES" sz="1600">
            <a:solidFill>
              <a:schemeClr val="tx1"/>
            </a:solidFill>
          </a:endParaRPr>
        </a:p>
      </dgm:t>
    </dgm:pt>
    <dgm:pt modelId="{FA73E466-ED31-4F9B-A9CE-F57EF9F4229C}" type="sibTrans" cxnId="{BE0AC061-2E05-4540-A318-CADC0E3D0D61}">
      <dgm:prSet/>
      <dgm:spPr/>
      <dgm:t>
        <a:bodyPr/>
        <a:lstStyle/>
        <a:p>
          <a:endParaRPr lang="es-ES" sz="1600">
            <a:solidFill>
              <a:schemeClr val="tx1"/>
            </a:solidFill>
          </a:endParaRPr>
        </a:p>
      </dgm:t>
    </dgm:pt>
    <dgm:pt modelId="{3A00E7BF-EC93-4013-AE7F-D2D987AC3184}">
      <dgm:prSet phldrT="[Texto]" custT="1"/>
      <dgm:spPr/>
      <dgm:t>
        <a:bodyPr/>
        <a:lstStyle/>
        <a:p>
          <a:r>
            <a:rPr lang="es-419" sz="2200" b="1" i="0" dirty="0">
              <a:solidFill>
                <a:schemeClr val="tx1"/>
              </a:solidFill>
            </a:rPr>
            <a:t>ACCIONES DE RSE CANTÓN VALENCIA</a:t>
          </a:r>
          <a:endParaRPr lang="es-ES" sz="2200" b="1" i="0" dirty="0">
            <a:solidFill>
              <a:schemeClr val="tx1"/>
            </a:solidFill>
          </a:endParaRPr>
        </a:p>
      </dgm:t>
    </dgm:pt>
    <dgm:pt modelId="{02C4AE30-898F-464F-B10B-336D1232F3F6}" type="parTrans" cxnId="{A426D373-ADBA-4F79-B839-F266B8D32B0D}">
      <dgm:prSet/>
      <dgm:spPr/>
      <dgm:t>
        <a:bodyPr/>
        <a:lstStyle/>
        <a:p>
          <a:endParaRPr lang="es-ES" sz="1600">
            <a:solidFill>
              <a:schemeClr val="tx1"/>
            </a:solidFill>
          </a:endParaRPr>
        </a:p>
      </dgm:t>
    </dgm:pt>
    <dgm:pt modelId="{FD53D217-F464-4EFB-8BAA-3E8B94DB2B29}" type="sibTrans" cxnId="{A426D373-ADBA-4F79-B839-F266B8D32B0D}">
      <dgm:prSet/>
      <dgm:spPr/>
      <dgm:t>
        <a:bodyPr/>
        <a:lstStyle/>
        <a:p>
          <a:endParaRPr lang="es-ES" sz="1600">
            <a:solidFill>
              <a:schemeClr val="tx1"/>
            </a:solidFill>
          </a:endParaRPr>
        </a:p>
      </dgm:t>
    </dgm:pt>
    <dgm:pt modelId="{F0C9F219-4B66-4EF2-AEED-A2D724A3C569}">
      <dgm:prSet phldrT="[Texto]" custT="1"/>
      <dgm:spPr/>
      <dgm:t>
        <a:bodyPr/>
        <a:lstStyle/>
        <a:p>
          <a:r>
            <a:rPr lang="es-419" sz="1600" dirty="0">
              <a:solidFill>
                <a:schemeClr val="tx1"/>
              </a:solidFill>
            </a:rPr>
            <a:t>Generar fuentes de trabajo a la comunidad local</a:t>
          </a:r>
          <a:endParaRPr lang="es-ES" sz="1600" dirty="0">
            <a:solidFill>
              <a:schemeClr val="tx1"/>
            </a:solidFill>
          </a:endParaRPr>
        </a:p>
      </dgm:t>
    </dgm:pt>
    <dgm:pt modelId="{22A2DD63-DF80-470B-8BA6-5D150F2B3EEE}" type="parTrans" cxnId="{6A382874-03DD-4727-9757-A6723B351B39}">
      <dgm:prSet/>
      <dgm:spPr/>
      <dgm:t>
        <a:bodyPr/>
        <a:lstStyle/>
        <a:p>
          <a:endParaRPr lang="es-ES" sz="1600">
            <a:solidFill>
              <a:schemeClr val="tx1"/>
            </a:solidFill>
          </a:endParaRPr>
        </a:p>
      </dgm:t>
    </dgm:pt>
    <dgm:pt modelId="{414568FD-848D-42F8-B410-77387916B39C}" type="sibTrans" cxnId="{6A382874-03DD-4727-9757-A6723B351B39}">
      <dgm:prSet/>
      <dgm:spPr/>
      <dgm:t>
        <a:bodyPr/>
        <a:lstStyle/>
        <a:p>
          <a:endParaRPr lang="es-ES" sz="1600">
            <a:solidFill>
              <a:schemeClr val="tx1"/>
            </a:solidFill>
          </a:endParaRPr>
        </a:p>
      </dgm:t>
    </dgm:pt>
    <dgm:pt modelId="{BFFDF2BD-04DE-4F1D-A823-5A654E76FDDD}">
      <dgm:prSet phldrT="[Texto]" custT="1"/>
      <dgm:spPr/>
      <dgm:t>
        <a:bodyPr/>
        <a:lstStyle/>
        <a:p>
          <a:r>
            <a:rPr lang="es-419" sz="1600" dirty="0">
              <a:solidFill>
                <a:schemeClr val="tx1"/>
              </a:solidFill>
            </a:rPr>
            <a:t>Aplicación de normas BPA</a:t>
          </a:r>
          <a:endParaRPr lang="es-ES" sz="1600" dirty="0">
            <a:solidFill>
              <a:schemeClr val="tx1"/>
            </a:solidFill>
          </a:endParaRPr>
        </a:p>
      </dgm:t>
    </dgm:pt>
    <dgm:pt modelId="{73E2A98C-EDC8-456A-B35B-D9E21A6E3D47}" type="parTrans" cxnId="{6DA76C6C-A764-4F73-B531-4816AB1825E6}">
      <dgm:prSet/>
      <dgm:spPr/>
      <dgm:t>
        <a:bodyPr/>
        <a:lstStyle/>
        <a:p>
          <a:endParaRPr lang="es-ES" sz="1600">
            <a:solidFill>
              <a:schemeClr val="tx1"/>
            </a:solidFill>
          </a:endParaRPr>
        </a:p>
      </dgm:t>
    </dgm:pt>
    <dgm:pt modelId="{8FACAAF3-8C4D-4015-823A-46E068A9AF41}" type="sibTrans" cxnId="{6DA76C6C-A764-4F73-B531-4816AB1825E6}">
      <dgm:prSet/>
      <dgm:spPr/>
      <dgm:t>
        <a:bodyPr/>
        <a:lstStyle/>
        <a:p>
          <a:endParaRPr lang="es-ES" sz="1600">
            <a:solidFill>
              <a:schemeClr val="tx1"/>
            </a:solidFill>
          </a:endParaRPr>
        </a:p>
      </dgm:t>
    </dgm:pt>
    <dgm:pt modelId="{863460BE-B095-4716-A05C-76D8BCB20007}">
      <dgm:prSet phldrT="[Texto]" custT="1"/>
      <dgm:spPr/>
      <dgm:t>
        <a:bodyPr/>
        <a:lstStyle/>
        <a:p>
          <a:r>
            <a:rPr lang="es-419" sz="1600" dirty="0">
              <a:solidFill>
                <a:schemeClr val="tx1"/>
              </a:solidFill>
            </a:rPr>
            <a:t>Uso de un sistema de trazabilidad al empacar el banano</a:t>
          </a:r>
          <a:endParaRPr lang="es-ES" sz="1600" dirty="0">
            <a:solidFill>
              <a:schemeClr val="tx1"/>
            </a:solidFill>
          </a:endParaRPr>
        </a:p>
      </dgm:t>
    </dgm:pt>
    <dgm:pt modelId="{51DBF06D-3F8B-42C3-88D2-9675338A0B2E}" type="parTrans" cxnId="{84C2A8F3-2E12-4544-A31D-3818E8823CBA}">
      <dgm:prSet/>
      <dgm:spPr/>
      <dgm:t>
        <a:bodyPr/>
        <a:lstStyle/>
        <a:p>
          <a:endParaRPr lang="es-ES" sz="1600">
            <a:solidFill>
              <a:schemeClr val="tx1"/>
            </a:solidFill>
          </a:endParaRPr>
        </a:p>
      </dgm:t>
    </dgm:pt>
    <dgm:pt modelId="{A72DCB43-4E2C-4D5D-ABE9-9B8C1EC57213}" type="sibTrans" cxnId="{84C2A8F3-2E12-4544-A31D-3818E8823CBA}">
      <dgm:prSet/>
      <dgm:spPr/>
      <dgm:t>
        <a:bodyPr/>
        <a:lstStyle/>
        <a:p>
          <a:endParaRPr lang="es-ES" sz="1600">
            <a:solidFill>
              <a:schemeClr val="tx1"/>
            </a:solidFill>
          </a:endParaRPr>
        </a:p>
      </dgm:t>
    </dgm:pt>
    <dgm:pt modelId="{97EA05FB-C393-48F6-A562-E8C0A2BCFA50}">
      <dgm:prSet phldrT="[Texto]" custT="1"/>
      <dgm:spPr/>
      <dgm:t>
        <a:bodyPr/>
        <a:lstStyle/>
        <a:p>
          <a:r>
            <a:rPr lang="es-419" sz="1600" dirty="0">
              <a:solidFill>
                <a:schemeClr val="tx1"/>
              </a:solidFill>
            </a:rPr>
            <a:t>Aplicación en programas de integración comunitaria</a:t>
          </a:r>
          <a:endParaRPr lang="es-ES" sz="1600" dirty="0">
            <a:solidFill>
              <a:schemeClr val="tx1"/>
            </a:solidFill>
          </a:endParaRPr>
        </a:p>
      </dgm:t>
    </dgm:pt>
    <dgm:pt modelId="{0B307EAD-98AA-43ED-8147-412CE0E87FB9}" type="parTrans" cxnId="{FF05920F-D0E8-46A4-9944-193A5EA965DA}">
      <dgm:prSet/>
      <dgm:spPr/>
      <dgm:t>
        <a:bodyPr/>
        <a:lstStyle/>
        <a:p>
          <a:endParaRPr lang="es-ES" sz="1600">
            <a:solidFill>
              <a:schemeClr val="tx1"/>
            </a:solidFill>
          </a:endParaRPr>
        </a:p>
      </dgm:t>
    </dgm:pt>
    <dgm:pt modelId="{C805BA25-8F71-4E8E-817D-DB35A3C84E58}" type="sibTrans" cxnId="{FF05920F-D0E8-46A4-9944-193A5EA965DA}">
      <dgm:prSet/>
      <dgm:spPr/>
      <dgm:t>
        <a:bodyPr/>
        <a:lstStyle/>
        <a:p>
          <a:endParaRPr lang="es-ES" sz="1600">
            <a:solidFill>
              <a:schemeClr val="tx1"/>
            </a:solidFill>
          </a:endParaRPr>
        </a:p>
      </dgm:t>
    </dgm:pt>
    <dgm:pt modelId="{139BC0D1-71A5-40F0-8BFF-E785470CEEFA}">
      <dgm:prSet phldrT="[Texto]" custT="1"/>
      <dgm:spPr/>
      <dgm:t>
        <a:bodyPr/>
        <a:lstStyle/>
        <a:p>
          <a:r>
            <a:rPr lang="es-419" sz="1600" dirty="0">
              <a:solidFill>
                <a:schemeClr val="tx1"/>
              </a:solidFill>
            </a:rPr>
            <a:t>Cuidado medio ambiental</a:t>
          </a:r>
          <a:endParaRPr lang="es-ES" sz="1600" dirty="0">
            <a:solidFill>
              <a:schemeClr val="tx1"/>
            </a:solidFill>
          </a:endParaRPr>
        </a:p>
      </dgm:t>
    </dgm:pt>
    <dgm:pt modelId="{46F4C6E0-6BD8-4779-A1B2-2BD33FE33747}" type="parTrans" cxnId="{B5295E9D-F3D4-46C5-9004-A4AEFF677E45}">
      <dgm:prSet/>
      <dgm:spPr/>
      <dgm:t>
        <a:bodyPr/>
        <a:lstStyle/>
        <a:p>
          <a:endParaRPr lang="es-ES" sz="1600">
            <a:solidFill>
              <a:schemeClr val="tx1"/>
            </a:solidFill>
          </a:endParaRPr>
        </a:p>
      </dgm:t>
    </dgm:pt>
    <dgm:pt modelId="{F679561D-3E90-4528-ACEC-B52552F78D18}" type="sibTrans" cxnId="{B5295E9D-F3D4-46C5-9004-A4AEFF677E45}">
      <dgm:prSet/>
      <dgm:spPr/>
      <dgm:t>
        <a:bodyPr/>
        <a:lstStyle/>
        <a:p>
          <a:endParaRPr lang="es-ES" sz="1600">
            <a:solidFill>
              <a:schemeClr val="tx1"/>
            </a:solidFill>
          </a:endParaRPr>
        </a:p>
      </dgm:t>
    </dgm:pt>
    <dgm:pt modelId="{600EB21D-E26F-44E8-88F9-49F1E6FE04F7}">
      <dgm:prSet phldrT="[Texto]" custT="1"/>
      <dgm:spPr/>
      <dgm:t>
        <a:bodyPr/>
        <a:lstStyle/>
        <a:p>
          <a:r>
            <a:rPr lang="es-419" sz="1600" dirty="0">
              <a:solidFill>
                <a:schemeClr val="tx1"/>
              </a:solidFill>
            </a:rPr>
            <a:t>No evalúan el impacto económico, cultural y social de la comunidad.</a:t>
          </a:r>
          <a:endParaRPr lang="es-ES" sz="1600" dirty="0">
            <a:solidFill>
              <a:schemeClr val="tx1"/>
            </a:solidFill>
          </a:endParaRPr>
        </a:p>
      </dgm:t>
    </dgm:pt>
    <dgm:pt modelId="{AA50E655-C1C7-4EE5-9A5D-0F837AAC9AB2}" type="parTrans" cxnId="{6BC1E78D-3DFE-4D92-B0FC-24E9154A80C1}">
      <dgm:prSet/>
      <dgm:spPr/>
      <dgm:t>
        <a:bodyPr/>
        <a:lstStyle/>
        <a:p>
          <a:endParaRPr lang="es-ES" sz="1600">
            <a:solidFill>
              <a:schemeClr val="tx1"/>
            </a:solidFill>
          </a:endParaRPr>
        </a:p>
      </dgm:t>
    </dgm:pt>
    <dgm:pt modelId="{08F643E0-B6E7-48D9-9043-E3123492C38D}" type="sibTrans" cxnId="{6BC1E78D-3DFE-4D92-B0FC-24E9154A80C1}">
      <dgm:prSet/>
      <dgm:spPr/>
      <dgm:t>
        <a:bodyPr/>
        <a:lstStyle/>
        <a:p>
          <a:endParaRPr lang="es-ES" sz="1600">
            <a:solidFill>
              <a:schemeClr val="tx1"/>
            </a:solidFill>
          </a:endParaRPr>
        </a:p>
      </dgm:t>
    </dgm:pt>
    <dgm:pt modelId="{7EE20887-4898-4D1D-AC15-9BCC69B9DA47}">
      <dgm:prSet phldrT="[Texto]" custT="1"/>
      <dgm:spPr/>
      <dgm:t>
        <a:bodyPr/>
        <a:lstStyle/>
        <a:p>
          <a:r>
            <a:rPr lang="es-419" sz="1600" dirty="0">
              <a:solidFill>
                <a:schemeClr val="tx1"/>
              </a:solidFill>
            </a:rPr>
            <a:t>No realizan programas de salud dirigidos a la comunidad. </a:t>
          </a:r>
          <a:endParaRPr lang="es-ES" sz="1600" dirty="0">
            <a:solidFill>
              <a:schemeClr val="tx1"/>
            </a:solidFill>
          </a:endParaRPr>
        </a:p>
      </dgm:t>
    </dgm:pt>
    <dgm:pt modelId="{70354493-E8A4-44DC-B5DA-A152942B2105}" type="parTrans" cxnId="{98813BB3-1FE1-409F-A5F6-2B0E0C88881F}">
      <dgm:prSet/>
      <dgm:spPr/>
      <dgm:t>
        <a:bodyPr/>
        <a:lstStyle/>
        <a:p>
          <a:endParaRPr lang="es-ES" sz="1600">
            <a:solidFill>
              <a:schemeClr val="tx1"/>
            </a:solidFill>
          </a:endParaRPr>
        </a:p>
      </dgm:t>
    </dgm:pt>
    <dgm:pt modelId="{A5D509D6-61B7-4405-9CFF-E9BA6504D163}" type="sibTrans" cxnId="{98813BB3-1FE1-409F-A5F6-2B0E0C88881F}">
      <dgm:prSet/>
      <dgm:spPr/>
      <dgm:t>
        <a:bodyPr/>
        <a:lstStyle/>
        <a:p>
          <a:endParaRPr lang="es-ES" sz="1600">
            <a:solidFill>
              <a:schemeClr val="tx1"/>
            </a:solidFill>
          </a:endParaRPr>
        </a:p>
      </dgm:t>
    </dgm:pt>
    <dgm:pt modelId="{23608E7F-3A03-412C-A117-EA3A2012F456}">
      <dgm:prSet phldrT="[Texto]" custT="1"/>
      <dgm:spPr/>
      <dgm:t>
        <a:bodyPr/>
        <a:lstStyle/>
        <a:p>
          <a:r>
            <a:rPr lang="es-419" sz="1600" dirty="0">
              <a:solidFill>
                <a:schemeClr val="tx1"/>
              </a:solidFill>
            </a:rPr>
            <a:t>Reciclaje de desechos materiales.</a:t>
          </a:r>
          <a:endParaRPr lang="es-ES" sz="1600" dirty="0">
            <a:solidFill>
              <a:schemeClr val="tx1"/>
            </a:solidFill>
          </a:endParaRPr>
        </a:p>
      </dgm:t>
    </dgm:pt>
    <dgm:pt modelId="{39890DE1-058E-41E6-B97E-14C5E92F4ED2}" type="parTrans" cxnId="{FDBEE286-73A8-4FDD-A09A-CC40FBE2DB34}">
      <dgm:prSet/>
      <dgm:spPr/>
      <dgm:t>
        <a:bodyPr/>
        <a:lstStyle/>
        <a:p>
          <a:endParaRPr lang="es-ES" sz="1600">
            <a:solidFill>
              <a:schemeClr val="tx1"/>
            </a:solidFill>
          </a:endParaRPr>
        </a:p>
      </dgm:t>
    </dgm:pt>
    <dgm:pt modelId="{B0C51B36-AA85-4C86-B545-8F640F49C2A8}" type="sibTrans" cxnId="{FDBEE286-73A8-4FDD-A09A-CC40FBE2DB34}">
      <dgm:prSet/>
      <dgm:spPr/>
      <dgm:t>
        <a:bodyPr/>
        <a:lstStyle/>
        <a:p>
          <a:endParaRPr lang="es-ES" sz="1600">
            <a:solidFill>
              <a:schemeClr val="tx1"/>
            </a:solidFill>
          </a:endParaRPr>
        </a:p>
      </dgm:t>
    </dgm:pt>
    <dgm:pt modelId="{7B974DDC-1CF9-40F7-BE5A-4D6BAA111D4A}">
      <dgm:prSet phldrT="[Texto]" custT="1"/>
      <dgm:spPr/>
      <dgm:t>
        <a:bodyPr/>
        <a:lstStyle/>
        <a:p>
          <a:r>
            <a:rPr lang="es-419" sz="1600" dirty="0">
              <a:solidFill>
                <a:schemeClr val="tx1"/>
              </a:solidFill>
            </a:rPr>
            <a:t>Programas de salud dirigidos a la comunidad</a:t>
          </a:r>
          <a:endParaRPr lang="es-ES" sz="1600" dirty="0">
            <a:solidFill>
              <a:schemeClr val="tx1"/>
            </a:solidFill>
          </a:endParaRPr>
        </a:p>
      </dgm:t>
    </dgm:pt>
    <dgm:pt modelId="{17AE94B8-1B34-4088-BC17-15FCB3C4F3C1}" type="parTrans" cxnId="{FFFBD234-E066-47E0-AEF4-A5CCA8A7FD7A}">
      <dgm:prSet/>
      <dgm:spPr/>
      <dgm:t>
        <a:bodyPr/>
        <a:lstStyle/>
        <a:p>
          <a:endParaRPr lang="es-ES" sz="1600">
            <a:solidFill>
              <a:schemeClr val="tx1"/>
            </a:solidFill>
          </a:endParaRPr>
        </a:p>
      </dgm:t>
    </dgm:pt>
    <dgm:pt modelId="{B8F731CA-3E1D-4DD8-BBBE-2C08967731F8}" type="sibTrans" cxnId="{FFFBD234-E066-47E0-AEF4-A5CCA8A7FD7A}">
      <dgm:prSet/>
      <dgm:spPr/>
      <dgm:t>
        <a:bodyPr/>
        <a:lstStyle/>
        <a:p>
          <a:endParaRPr lang="es-ES" sz="1600">
            <a:solidFill>
              <a:schemeClr val="tx1"/>
            </a:solidFill>
          </a:endParaRPr>
        </a:p>
      </dgm:t>
    </dgm:pt>
    <dgm:pt modelId="{8F737A69-FCEC-4E40-B505-5C6D8756E944}">
      <dgm:prSet phldrT="[Texto]" custT="1"/>
      <dgm:spPr/>
      <dgm:t>
        <a:bodyPr/>
        <a:lstStyle/>
        <a:p>
          <a:r>
            <a:rPr lang="es-419" sz="1600" dirty="0">
              <a:solidFill>
                <a:schemeClr val="tx1"/>
              </a:solidFill>
            </a:rPr>
            <a:t>Uso de presupuesto en obras del cuidado medio ambiental</a:t>
          </a:r>
          <a:endParaRPr lang="es-ES" sz="1600" dirty="0">
            <a:solidFill>
              <a:schemeClr val="tx1"/>
            </a:solidFill>
          </a:endParaRPr>
        </a:p>
      </dgm:t>
    </dgm:pt>
    <dgm:pt modelId="{4596C9DD-33F4-41A7-A90D-54E1DCBDA4D4}" type="parTrans" cxnId="{B8A572EC-072A-4B58-958B-99BC5A3B4F92}">
      <dgm:prSet/>
      <dgm:spPr/>
      <dgm:t>
        <a:bodyPr/>
        <a:lstStyle/>
        <a:p>
          <a:endParaRPr lang="es-ES" sz="1600">
            <a:solidFill>
              <a:schemeClr val="tx1"/>
            </a:solidFill>
          </a:endParaRPr>
        </a:p>
      </dgm:t>
    </dgm:pt>
    <dgm:pt modelId="{D5EE6F5E-546C-4583-9980-31D2DF0B2FF6}" type="sibTrans" cxnId="{B8A572EC-072A-4B58-958B-99BC5A3B4F92}">
      <dgm:prSet/>
      <dgm:spPr/>
      <dgm:t>
        <a:bodyPr/>
        <a:lstStyle/>
        <a:p>
          <a:endParaRPr lang="es-ES" sz="1600">
            <a:solidFill>
              <a:schemeClr val="tx1"/>
            </a:solidFill>
          </a:endParaRPr>
        </a:p>
      </dgm:t>
    </dgm:pt>
    <dgm:pt modelId="{A4DB8C68-7CA2-434D-99EC-A6BFC6B8EA0F}">
      <dgm:prSet phldrT="[Texto]" custT="1"/>
      <dgm:spPr/>
      <dgm:t>
        <a:bodyPr/>
        <a:lstStyle/>
        <a:p>
          <a:r>
            <a:rPr lang="es-419" sz="1600" dirty="0">
              <a:solidFill>
                <a:schemeClr val="tx1"/>
              </a:solidFill>
            </a:rPr>
            <a:t>Evaluación del impacto de las acciones de RSE aplicadas.</a:t>
          </a:r>
          <a:endParaRPr lang="es-ES" sz="1600" dirty="0">
            <a:solidFill>
              <a:schemeClr val="tx1"/>
            </a:solidFill>
          </a:endParaRPr>
        </a:p>
      </dgm:t>
    </dgm:pt>
    <dgm:pt modelId="{1A4DFA30-7C89-4B8A-835A-7D89EE6B7F06}" type="parTrans" cxnId="{248A1A49-6C7E-4689-9913-EBEF77580105}">
      <dgm:prSet/>
      <dgm:spPr/>
      <dgm:t>
        <a:bodyPr/>
        <a:lstStyle/>
        <a:p>
          <a:endParaRPr lang="es-ES" sz="1600">
            <a:solidFill>
              <a:schemeClr val="tx1"/>
            </a:solidFill>
          </a:endParaRPr>
        </a:p>
      </dgm:t>
    </dgm:pt>
    <dgm:pt modelId="{7B9F82F2-9130-49A8-97E5-CA8301425F43}" type="sibTrans" cxnId="{248A1A49-6C7E-4689-9913-EBEF77580105}">
      <dgm:prSet/>
      <dgm:spPr/>
      <dgm:t>
        <a:bodyPr/>
        <a:lstStyle/>
        <a:p>
          <a:endParaRPr lang="es-ES" sz="1600">
            <a:solidFill>
              <a:schemeClr val="tx1"/>
            </a:solidFill>
          </a:endParaRPr>
        </a:p>
      </dgm:t>
    </dgm:pt>
    <dgm:pt modelId="{42516E64-2FAB-4DAC-8FD7-1EFEC8102145}">
      <dgm:prSet phldrT="[Texto]" custT="1"/>
      <dgm:spPr/>
      <dgm:t>
        <a:bodyPr/>
        <a:lstStyle/>
        <a:p>
          <a:r>
            <a:rPr lang="es-419" sz="1600" dirty="0">
              <a:solidFill>
                <a:schemeClr val="tx1"/>
              </a:solidFill>
            </a:rPr>
            <a:t>Programas de integración comunitaria</a:t>
          </a:r>
          <a:endParaRPr lang="es-ES" sz="1600" dirty="0">
            <a:solidFill>
              <a:schemeClr val="tx1"/>
            </a:solidFill>
          </a:endParaRPr>
        </a:p>
      </dgm:t>
    </dgm:pt>
    <dgm:pt modelId="{FEC3BD0B-2A53-4E2D-82D6-9AC1D74E6093}" type="parTrans" cxnId="{7BF4C2DE-810A-4119-A5B6-90CBD0BE91B1}">
      <dgm:prSet/>
      <dgm:spPr/>
      <dgm:t>
        <a:bodyPr/>
        <a:lstStyle/>
        <a:p>
          <a:endParaRPr lang="es-ES" sz="1600">
            <a:solidFill>
              <a:schemeClr val="tx1"/>
            </a:solidFill>
          </a:endParaRPr>
        </a:p>
      </dgm:t>
    </dgm:pt>
    <dgm:pt modelId="{5480DA12-52E7-4918-A41E-6FF1327C5B9A}" type="sibTrans" cxnId="{7BF4C2DE-810A-4119-A5B6-90CBD0BE91B1}">
      <dgm:prSet/>
      <dgm:spPr/>
      <dgm:t>
        <a:bodyPr/>
        <a:lstStyle/>
        <a:p>
          <a:endParaRPr lang="es-ES" sz="1600">
            <a:solidFill>
              <a:schemeClr val="tx1"/>
            </a:solidFill>
          </a:endParaRPr>
        </a:p>
      </dgm:t>
    </dgm:pt>
    <dgm:pt modelId="{791C4F76-9B46-4E91-A771-CD5EFE6E9B9E}">
      <dgm:prSet phldrT="[Texto]" custT="1"/>
      <dgm:spPr/>
      <dgm:t>
        <a:bodyPr/>
        <a:lstStyle/>
        <a:p>
          <a:r>
            <a:rPr lang="es-419" sz="1600" dirty="0">
              <a:solidFill>
                <a:schemeClr val="tx1"/>
              </a:solidFill>
            </a:rPr>
            <a:t>Uso de un sistema de trazabilidad al empacar el banano</a:t>
          </a:r>
          <a:endParaRPr lang="es-ES" sz="1600" dirty="0">
            <a:solidFill>
              <a:schemeClr val="tx1"/>
            </a:solidFill>
          </a:endParaRPr>
        </a:p>
      </dgm:t>
    </dgm:pt>
    <dgm:pt modelId="{20E23F61-15BE-471D-B4A3-2E3768FCED9E}" type="parTrans" cxnId="{16252B3D-AECF-4810-B578-8E24E383BE99}">
      <dgm:prSet/>
      <dgm:spPr/>
      <dgm:t>
        <a:bodyPr/>
        <a:lstStyle/>
        <a:p>
          <a:endParaRPr lang="es-EC">
            <a:solidFill>
              <a:schemeClr val="tx1"/>
            </a:solidFill>
          </a:endParaRPr>
        </a:p>
      </dgm:t>
    </dgm:pt>
    <dgm:pt modelId="{BD229B5B-81B4-45B8-ABAA-DE69199551ED}" type="sibTrans" cxnId="{16252B3D-AECF-4810-B578-8E24E383BE99}">
      <dgm:prSet/>
      <dgm:spPr/>
      <dgm:t>
        <a:bodyPr/>
        <a:lstStyle/>
        <a:p>
          <a:endParaRPr lang="es-EC">
            <a:solidFill>
              <a:schemeClr val="tx1"/>
            </a:solidFill>
          </a:endParaRPr>
        </a:p>
      </dgm:t>
    </dgm:pt>
    <dgm:pt modelId="{EB6B10EC-AADF-4C1A-822D-BC8F46F7E09E}" type="pres">
      <dgm:prSet presAssocID="{51CA2CD5-0744-4F45-B947-61FA54DAE114}" presName="layout" presStyleCnt="0">
        <dgm:presLayoutVars>
          <dgm:chMax/>
          <dgm:chPref/>
          <dgm:dir/>
          <dgm:animOne val="branch"/>
          <dgm:animLvl val="lvl"/>
          <dgm:resizeHandles/>
        </dgm:presLayoutVars>
      </dgm:prSet>
      <dgm:spPr/>
      <dgm:t>
        <a:bodyPr/>
        <a:lstStyle/>
        <a:p>
          <a:endParaRPr lang="es-EC"/>
        </a:p>
      </dgm:t>
    </dgm:pt>
    <dgm:pt modelId="{56A04F4A-7AB3-41E1-9C91-033426C43301}" type="pres">
      <dgm:prSet presAssocID="{B58821B2-7E58-4502-828A-30F7CCB90259}" presName="root" presStyleCnt="0">
        <dgm:presLayoutVars>
          <dgm:chMax/>
          <dgm:chPref val="4"/>
        </dgm:presLayoutVars>
      </dgm:prSet>
      <dgm:spPr/>
    </dgm:pt>
    <dgm:pt modelId="{C729BAC3-2955-45F6-911E-B224EA1CC1AD}" type="pres">
      <dgm:prSet presAssocID="{B58821B2-7E58-4502-828A-30F7CCB90259}" presName="rootComposite" presStyleCnt="0">
        <dgm:presLayoutVars/>
      </dgm:prSet>
      <dgm:spPr/>
    </dgm:pt>
    <dgm:pt modelId="{257B2873-79BD-44AE-8C1A-82ADA2123D44}" type="pres">
      <dgm:prSet presAssocID="{B58821B2-7E58-4502-828A-30F7CCB90259}" presName="rootText" presStyleLbl="node0" presStyleIdx="0" presStyleCnt="2">
        <dgm:presLayoutVars>
          <dgm:chMax/>
          <dgm:chPref val="4"/>
        </dgm:presLayoutVars>
      </dgm:prSet>
      <dgm:spPr/>
      <dgm:t>
        <a:bodyPr/>
        <a:lstStyle/>
        <a:p>
          <a:endParaRPr lang="es-EC"/>
        </a:p>
      </dgm:t>
    </dgm:pt>
    <dgm:pt modelId="{18CDB8D6-3E44-45D0-B8AC-C342A0A14796}" type="pres">
      <dgm:prSet presAssocID="{B58821B2-7E58-4502-828A-30F7CCB90259}" presName="childShape" presStyleCnt="0">
        <dgm:presLayoutVars>
          <dgm:chMax val="0"/>
          <dgm:chPref val="0"/>
        </dgm:presLayoutVars>
      </dgm:prSet>
      <dgm:spPr/>
    </dgm:pt>
    <dgm:pt modelId="{74C5A5CF-CC2C-429C-9990-945E3BCCE8F7}" type="pres">
      <dgm:prSet presAssocID="{9D80DAB4-AF50-4456-BD43-2145AE32100C}" presName="childComposite" presStyleCnt="0">
        <dgm:presLayoutVars>
          <dgm:chMax val="0"/>
          <dgm:chPref val="0"/>
        </dgm:presLayoutVars>
      </dgm:prSet>
      <dgm:spPr/>
    </dgm:pt>
    <dgm:pt modelId="{8BAEAEEF-DDB0-4873-AD6B-81265A4C3443}" type="pres">
      <dgm:prSet presAssocID="{9D80DAB4-AF50-4456-BD43-2145AE32100C}" presName="Image" presStyleLbl="node1" presStyleIdx="0" presStyleCnt="14"/>
      <dgm:spPr>
        <a:blipFill rotWithShape="1">
          <a:blip xmlns:r="http://schemas.openxmlformats.org/officeDocument/2006/relationships" r:embed="rId1"/>
          <a:stretch>
            <a:fillRect/>
          </a:stretch>
        </a:blipFill>
      </dgm:spPr>
    </dgm:pt>
    <dgm:pt modelId="{31F544C7-2C52-4694-8FA9-D9F4A44D2FBD}" type="pres">
      <dgm:prSet presAssocID="{9D80DAB4-AF50-4456-BD43-2145AE32100C}" presName="childText" presStyleLbl="lnNode1" presStyleIdx="0" presStyleCnt="14">
        <dgm:presLayoutVars>
          <dgm:chMax val="0"/>
          <dgm:chPref val="0"/>
          <dgm:bulletEnabled val="1"/>
        </dgm:presLayoutVars>
      </dgm:prSet>
      <dgm:spPr/>
      <dgm:t>
        <a:bodyPr/>
        <a:lstStyle/>
        <a:p>
          <a:endParaRPr lang="es-EC"/>
        </a:p>
      </dgm:t>
    </dgm:pt>
    <dgm:pt modelId="{43C3E62E-BC99-42D1-B4AD-1B8811B721FC}" type="pres">
      <dgm:prSet presAssocID="{BFFDF2BD-04DE-4F1D-A823-5A654E76FDDD}" presName="childComposite" presStyleCnt="0">
        <dgm:presLayoutVars>
          <dgm:chMax val="0"/>
          <dgm:chPref val="0"/>
        </dgm:presLayoutVars>
      </dgm:prSet>
      <dgm:spPr/>
    </dgm:pt>
    <dgm:pt modelId="{E52446BF-9335-405E-BD1D-C2D097FE6DD7}" type="pres">
      <dgm:prSet presAssocID="{BFFDF2BD-04DE-4F1D-A823-5A654E76FDDD}" presName="Image" presStyleLbl="node1" presStyleIdx="1" presStyleCnt="14"/>
      <dgm:spPr>
        <a:blipFill rotWithShape="1">
          <a:blip xmlns:r="http://schemas.openxmlformats.org/officeDocument/2006/relationships" r:embed="rId1"/>
          <a:stretch>
            <a:fillRect/>
          </a:stretch>
        </a:blipFill>
      </dgm:spPr>
    </dgm:pt>
    <dgm:pt modelId="{20EBD4FF-2960-4353-A600-738F7FA327A3}" type="pres">
      <dgm:prSet presAssocID="{BFFDF2BD-04DE-4F1D-A823-5A654E76FDDD}" presName="childText" presStyleLbl="lnNode1" presStyleIdx="1" presStyleCnt="14">
        <dgm:presLayoutVars>
          <dgm:chMax val="0"/>
          <dgm:chPref val="0"/>
          <dgm:bulletEnabled val="1"/>
        </dgm:presLayoutVars>
      </dgm:prSet>
      <dgm:spPr/>
      <dgm:t>
        <a:bodyPr/>
        <a:lstStyle/>
        <a:p>
          <a:endParaRPr lang="es-EC"/>
        </a:p>
      </dgm:t>
    </dgm:pt>
    <dgm:pt modelId="{5CA024FD-B211-45DE-8B90-04A2C06AE2CA}" type="pres">
      <dgm:prSet presAssocID="{863460BE-B095-4716-A05C-76D8BCB20007}" presName="childComposite" presStyleCnt="0">
        <dgm:presLayoutVars>
          <dgm:chMax val="0"/>
          <dgm:chPref val="0"/>
        </dgm:presLayoutVars>
      </dgm:prSet>
      <dgm:spPr/>
    </dgm:pt>
    <dgm:pt modelId="{7DA46697-3F46-424A-99B2-3B5CD22040C2}" type="pres">
      <dgm:prSet presAssocID="{863460BE-B095-4716-A05C-76D8BCB20007}" presName="Image" presStyleLbl="node1" presStyleIdx="2" presStyleCnt="14"/>
      <dgm:spPr>
        <a:blipFill rotWithShape="1">
          <a:blip xmlns:r="http://schemas.openxmlformats.org/officeDocument/2006/relationships" r:embed="rId1"/>
          <a:stretch>
            <a:fillRect/>
          </a:stretch>
        </a:blipFill>
      </dgm:spPr>
    </dgm:pt>
    <dgm:pt modelId="{3A47CFA4-46A3-47D3-B465-85A6173942F1}" type="pres">
      <dgm:prSet presAssocID="{863460BE-B095-4716-A05C-76D8BCB20007}" presName="childText" presStyleLbl="lnNode1" presStyleIdx="2" presStyleCnt="14">
        <dgm:presLayoutVars>
          <dgm:chMax val="0"/>
          <dgm:chPref val="0"/>
          <dgm:bulletEnabled val="1"/>
        </dgm:presLayoutVars>
      </dgm:prSet>
      <dgm:spPr/>
      <dgm:t>
        <a:bodyPr/>
        <a:lstStyle/>
        <a:p>
          <a:endParaRPr lang="es-EC"/>
        </a:p>
      </dgm:t>
    </dgm:pt>
    <dgm:pt modelId="{1C21DB02-673B-4D3B-BCAE-4F361A3AC192}" type="pres">
      <dgm:prSet presAssocID="{97EA05FB-C393-48F6-A562-E8C0A2BCFA50}" presName="childComposite" presStyleCnt="0">
        <dgm:presLayoutVars>
          <dgm:chMax val="0"/>
          <dgm:chPref val="0"/>
        </dgm:presLayoutVars>
      </dgm:prSet>
      <dgm:spPr/>
    </dgm:pt>
    <dgm:pt modelId="{D021323C-349B-4CED-8C9F-BDCF4810DA78}" type="pres">
      <dgm:prSet presAssocID="{97EA05FB-C393-48F6-A562-E8C0A2BCFA50}" presName="Image" presStyleLbl="node1" presStyleIdx="3" presStyleCnt="14"/>
      <dgm:spPr>
        <a:blipFill rotWithShape="1">
          <a:blip xmlns:r="http://schemas.openxmlformats.org/officeDocument/2006/relationships" r:embed="rId1"/>
          <a:stretch>
            <a:fillRect/>
          </a:stretch>
        </a:blipFill>
      </dgm:spPr>
    </dgm:pt>
    <dgm:pt modelId="{962B5792-4DE9-4456-9DCD-3C30C3D63A26}" type="pres">
      <dgm:prSet presAssocID="{97EA05FB-C393-48F6-A562-E8C0A2BCFA50}" presName="childText" presStyleLbl="lnNode1" presStyleIdx="3" presStyleCnt="14">
        <dgm:presLayoutVars>
          <dgm:chMax val="0"/>
          <dgm:chPref val="0"/>
          <dgm:bulletEnabled val="1"/>
        </dgm:presLayoutVars>
      </dgm:prSet>
      <dgm:spPr/>
      <dgm:t>
        <a:bodyPr/>
        <a:lstStyle/>
        <a:p>
          <a:endParaRPr lang="es-EC"/>
        </a:p>
      </dgm:t>
    </dgm:pt>
    <dgm:pt modelId="{BE102258-BE0D-4725-9348-5CD2C87A6D71}" type="pres">
      <dgm:prSet presAssocID="{139BC0D1-71A5-40F0-8BFF-E785470CEEFA}" presName="childComposite" presStyleCnt="0">
        <dgm:presLayoutVars>
          <dgm:chMax val="0"/>
          <dgm:chPref val="0"/>
        </dgm:presLayoutVars>
      </dgm:prSet>
      <dgm:spPr/>
    </dgm:pt>
    <dgm:pt modelId="{1C87C852-E08E-428D-A016-5A6AC14CCFDD}" type="pres">
      <dgm:prSet presAssocID="{139BC0D1-71A5-40F0-8BFF-E785470CEEFA}" presName="Image" presStyleLbl="node1" presStyleIdx="4" presStyleCnt="14" custScaleX="78138" custScaleY="76993"/>
      <dgm:spPr>
        <a:blipFill rotWithShape="1">
          <a:blip xmlns:r="http://schemas.openxmlformats.org/officeDocument/2006/relationships" r:embed="rId2"/>
          <a:stretch>
            <a:fillRect/>
          </a:stretch>
        </a:blipFill>
      </dgm:spPr>
    </dgm:pt>
    <dgm:pt modelId="{03587FD0-1028-43B3-8CB3-4C861C7DECC7}" type="pres">
      <dgm:prSet presAssocID="{139BC0D1-71A5-40F0-8BFF-E785470CEEFA}" presName="childText" presStyleLbl="lnNode1" presStyleIdx="4" presStyleCnt="14">
        <dgm:presLayoutVars>
          <dgm:chMax val="0"/>
          <dgm:chPref val="0"/>
          <dgm:bulletEnabled val="1"/>
        </dgm:presLayoutVars>
      </dgm:prSet>
      <dgm:spPr/>
      <dgm:t>
        <a:bodyPr/>
        <a:lstStyle/>
        <a:p>
          <a:endParaRPr lang="es-EC"/>
        </a:p>
      </dgm:t>
    </dgm:pt>
    <dgm:pt modelId="{33F701B6-88C8-40B0-A942-26742F9277E3}" type="pres">
      <dgm:prSet presAssocID="{600EB21D-E26F-44E8-88F9-49F1E6FE04F7}" presName="childComposite" presStyleCnt="0">
        <dgm:presLayoutVars>
          <dgm:chMax val="0"/>
          <dgm:chPref val="0"/>
        </dgm:presLayoutVars>
      </dgm:prSet>
      <dgm:spPr/>
    </dgm:pt>
    <dgm:pt modelId="{4475E78A-5088-468B-A44A-53EC23F87E57}" type="pres">
      <dgm:prSet presAssocID="{600EB21D-E26F-44E8-88F9-49F1E6FE04F7}" presName="Image" presStyleLbl="node1" presStyleIdx="5" presStyleCnt="14" custScaleX="74776" custScaleY="75809"/>
      <dgm:spPr>
        <a:blipFill rotWithShape="1">
          <a:blip xmlns:r="http://schemas.openxmlformats.org/officeDocument/2006/relationships" r:embed="rId2"/>
          <a:stretch>
            <a:fillRect/>
          </a:stretch>
        </a:blipFill>
      </dgm:spPr>
    </dgm:pt>
    <dgm:pt modelId="{93C98BE1-FD59-4A86-951D-47266508093A}" type="pres">
      <dgm:prSet presAssocID="{600EB21D-E26F-44E8-88F9-49F1E6FE04F7}" presName="childText" presStyleLbl="lnNode1" presStyleIdx="5" presStyleCnt="14">
        <dgm:presLayoutVars>
          <dgm:chMax val="0"/>
          <dgm:chPref val="0"/>
          <dgm:bulletEnabled val="1"/>
        </dgm:presLayoutVars>
      </dgm:prSet>
      <dgm:spPr/>
      <dgm:t>
        <a:bodyPr/>
        <a:lstStyle/>
        <a:p>
          <a:endParaRPr lang="es-EC"/>
        </a:p>
      </dgm:t>
    </dgm:pt>
    <dgm:pt modelId="{A4DA29DE-B822-45AD-ADA2-88045DB15399}" type="pres">
      <dgm:prSet presAssocID="{7EE20887-4898-4D1D-AC15-9BCC69B9DA47}" presName="childComposite" presStyleCnt="0">
        <dgm:presLayoutVars>
          <dgm:chMax val="0"/>
          <dgm:chPref val="0"/>
        </dgm:presLayoutVars>
      </dgm:prSet>
      <dgm:spPr/>
    </dgm:pt>
    <dgm:pt modelId="{C5554632-86D5-45C2-A555-FF1F6BCC9FEE}" type="pres">
      <dgm:prSet presAssocID="{7EE20887-4898-4D1D-AC15-9BCC69B9DA47}" presName="Image" presStyleLbl="node1" presStyleIdx="6" presStyleCnt="14" custScaleX="79145" custScaleY="78995"/>
      <dgm:spPr>
        <a:blipFill rotWithShape="1">
          <a:blip xmlns:r="http://schemas.openxmlformats.org/officeDocument/2006/relationships" r:embed="rId2"/>
          <a:stretch>
            <a:fillRect/>
          </a:stretch>
        </a:blipFill>
      </dgm:spPr>
    </dgm:pt>
    <dgm:pt modelId="{E7E0994E-7B6A-4ACF-A562-C26C54C97566}" type="pres">
      <dgm:prSet presAssocID="{7EE20887-4898-4D1D-AC15-9BCC69B9DA47}" presName="childText" presStyleLbl="lnNode1" presStyleIdx="6" presStyleCnt="14">
        <dgm:presLayoutVars>
          <dgm:chMax val="0"/>
          <dgm:chPref val="0"/>
          <dgm:bulletEnabled val="1"/>
        </dgm:presLayoutVars>
      </dgm:prSet>
      <dgm:spPr/>
      <dgm:t>
        <a:bodyPr/>
        <a:lstStyle/>
        <a:p>
          <a:endParaRPr lang="es-EC"/>
        </a:p>
      </dgm:t>
    </dgm:pt>
    <dgm:pt modelId="{3A98B25C-BBF8-4863-A7F9-D305CF9D58E3}" type="pres">
      <dgm:prSet presAssocID="{3A00E7BF-EC93-4013-AE7F-D2D987AC3184}" presName="root" presStyleCnt="0">
        <dgm:presLayoutVars>
          <dgm:chMax/>
          <dgm:chPref val="4"/>
        </dgm:presLayoutVars>
      </dgm:prSet>
      <dgm:spPr/>
    </dgm:pt>
    <dgm:pt modelId="{8F9058CE-C078-4A34-A102-CB8152A6CB36}" type="pres">
      <dgm:prSet presAssocID="{3A00E7BF-EC93-4013-AE7F-D2D987AC3184}" presName="rootComposite" presStyleCnt="0">
        <dgm:presLayoutVars/>
      </dgm:prSet>
      <dgm:spPr/>
    </dgm:pt>
    <dgm:pt modelId="{9F271110-6115-419B-B8DD-C3FDE72AD76B}" type="pres">
      <dgm:prSet presAssocID="{3A00E7BF-EC93-4013-AE7F-D2D987AC3184}" presName="rootText" presStyleLbl="node0" presStyleIdx="1" presStyleCnt="2">
        <dgm:presLayoutVars>
          <dgm:chMax/>
          <dgm:chPref val="4"/>
        </dgm:presLayoutVars>
      </dgm:prSet>
      <dgm:spPr/>
      <dgm:t>
        <a:bodyPr/>
        <a:lstStyle/>
        <a:p>
          <a:endParaRPr lang="es-EC"/>
        </a:p>
      </dgm:t>
    </dgm:pt>
    <dgm:pt modelId="{B8E01DD9-6839-4572-9FF1-C6EF2899F29A}" type="pres">
      <dgm:prSet presAssocID="{3A00E7BF-EC93-4013-AE7F-D2D987AC3184}" presName="childShape" presStyleCnt="0">
        <dgm:presLayoutVars>
          <dgm:chMax val="0"/>
          <dgm:chPref val="0"/>
        </dgm:presLayoutVars>
      </dgm:prSet>
      <dgm:spPr/>
    </dgm:pt>
    <dgm:pt modelId="{101C4FC4-2F5F-428E-A8B9-3BF1E19AD243}" type="pres">
      <dgm:prSet presAssocID="{F0C9F219-4B66-4EF2-AEED-A2D724A3C569}" presName="childComposite" presStyleCnt="0">
        <dgm:presLayoutVars>
          <dgm:chMax val="0"/>
          <dgm:chPref val="0"/>
        </dgm:presLayoutVars>
      </dgm:prSet>
      <dgm:spPr/>
    </dgm:pt>
    <dgm:pt modelId="{0D906F47-624E-4710-AA54-1AB52D727561}" type="pres">
      <dgm:prSet presAssocID="{F0C9F219-4B66-4EF2-AEED-A2D724A3C569}" presName="Image" presStyleLbl="node1" presStyleIdx="7" presStyleCnt="14"/>
      <dgm:spPr>
        <a:blipFill rotWithShape="1">
          <a:blip xmlns:r="http://schemas.openxmlformats.org/officeDocument/2006/relationships" r:embed="rId1"/>
          <a:stretch>
            <a:fillRect/>
          </a:stretch>
        </a:blipFill>
      </dgm:spPr>
    </dgm:pt>
    <dgm:pt modelId="{AE9DCA7F-4A34-4266-88C3-2A84D0B1F337}" type="pres">
      <dgm:prSet presAssocID="{F0C9F219-4B66-4EF2-AEED-A2D724A3C569}" presName="childText" presStyleLbl="lnNode1" presStyleIdx="7" presStyleCnt="14">
        <dgm:presLayoutVars>
          <dgm:chMax val="0"/>
          <dgm:chPref val="0"/>
          <dgm:bulletEnabled val="1"/>
        </dgm:presLayoutVars>
      </dgm:prSet>
      <dgm:spPr/>
      <dgm:t>
        <a:bodyPr/>
        <a:lstStyle/>
        <a:p>
          <a:endParaRPr lang="es-EC"/>
        </a:p>
      </dgm:t>
    </dgm:pt>
    <dgm:pt modelId="{9AB07A10-CB2D-4C5A-9E8F-2578A44073B0}" type="pres">
      <dgm:prSet presAssocID="{23608E7F-3A03-412C-A117-EA3A2012F456}" presName="childComposite" presStyleCnt="0">
        <dgm:presLayoutVars>
          <dgm:chMax val="0"/>
          <dgm:chPref val="0"/>
        </dgm:presLayoutVars>
      </dgm:prSet>
      <dgm:spPr/>
    </dgm:pt>
    <dgm:pt modelId="{BCD73F5E-9DB5-4EEF-B461-2E5EFBBB0038}" type="pres">
      <dgm:prSet presAssocID="{23608E7F-3A03-412C-A117-EA3A2012F456}" presName="Image" presStyleLbl="node1" presStyleIdx="8" presStyleCnt="14"/>
      <dgm:spPr>
        <a:blipFill rotWithShape="1">
          <a:blip xmlns:r="http://schemas.openxmlformats.org/officeDocument/2006/relationships" r:embed="rId1"/>
          <a:stretch>
            <a:fillRect/>
          </a:stretch>
        </a:blipFill>
      </dgm:spPr>
    </dgm:pt>
    <dgm:pt modelId="{7588F693-493E-4AAD-AD45-1F9963D34EC2}" type="pres">
      <dgm:prSet presAssocID="{23608E7F-3A03-412C-A117-EA3A2012F456}" presName="childText" presStyleLbl="lnNode1" presStyleIdx="8" presStyleCnt="14">
        <dgm:presLayoutVars>
          <dgm:chMax val="0"/>
          <dgm:chPref val="0"/>
          <dgm:bulletEnabled val="1"/>
        </dgm:presLayoutVars>
      </dgm:prSet>
      <dgm:spPr/>
      <dgm:t>
        <a:bodyPr/>
        <a:lstStyle/>
        <a:p>
          <a:endParaRPr lang="es-EC"/>
        </a:p>
      </dgm:t>
    </dgm:pt>
    <dgm:pt modelId="{4E137380-D42A-49A6-872F-E57B21962990}" type="pres">
      <dgm:prSet presAssocID="{791C4F76-9B46-4E91-A771-CD5EFE6E9B9E}" presName="childComposite" presStyleCnt="0">
        <dgm:presLayoutVars>
          <dgm:chMax val="0"/>
          <dgm:chPref val="0"/>
        </dgm:presLayoutVars>
      </dgm:prSet>
      <dgm:spPr/>
    </dgm:pt>
    <dgm:pt modelId="{FC8AB614-42FD-43D7-BB55-D4EEE20D2423}" type="pres">
      <dgm:prSet presAssocID="{791C4F76-9B46-4E91-A771-CD5EFE6E9B9E}" presName="Image" presStyleLbl="node1" presStyleIdx="9" presStyleCnt="14"/>
      <dgm:spPr>
        <a:blipFill rotWithShape="1">
          <a:blip xmlns:r="http://schemas.openxmlformats.org/officeDocument/2006/relationships" r:embed="rId1"/>
          <a:srcRect/>
          <a:stretch>
            <a:fillRect l="-5000" r="-5000"/>
          </a:stretch>
        </a:blipFill>
      </dgm:spPr>
    </dgm:pt>
    <dgm:pt modelId="{9279BD5D-1045-4C8F-A249-00F13EC66C54}" type="pres">
      <dgm:prSet presAssocID="{791C4F76-9B46-4E91-A771-CD5EFE6E9B9E}" presName="childText" presStyleLbl="lnNode1" presStyleIdx="9" presStyleCnt="14">
        <dgm:presLayoutVars>
          <dgm:chMax val="0"/>
          <dgm:chPref val="0"/>
          <dgm:bulletEnabled val="1"/>
        </dgm:presLayoutVars>
      </dgm:prSet>
      <dgm:spPr/>
      <dgm:t>
        <a:bodyPr/>
        <a:lstStyle/>
        <a:p>
          <a:endParaRPr lang="es-EC"/>
        </a:p>
      </dgm:t>
    </dgm:pt>
    <dgm:pt modelId="{B02F16AA-ECC2-4FAC-93F9-5B73C6A29B89}" type="pres">
      <dgm:prSet presAssocID="{7B974DDC-1CF9-40F7-BE5A-4D6BAA111D4A}" presName="childComposite" presStyleCnt="0">
        <dgm:presLayoutVars>
          <dgm:chMax val="0"/>
          <dgm:chPref val="0"/>
        </dgm:presLayoutVars>
      </dgm:prSet>
      <dgm:spPr/>
    </dgm:pt>
    <dgm:pt modelId="{D35CD3E5-3ECF-4FF5-B9EF-EFEA2CE94742}" type="pres">
      <dgm:prSet presAssocID="{7B974DDC-1CF9-40F7-BE5A-4D6BAA111D4A}" presName="Image" presStyleLbl="node1" presStyleIdx="10" presStyleCnt="14" custScaleX="82455" custScaleY="74990"/>
      <dgm:spPr>
        <a:blipFill rotWithShape="1">
          <a:blip xmlns:r="http://schemas.openxmlformats.org/officeDocument/2006/relationships" r:embed="rId2"/>
          <a:stretch>
            <a:fillRect/>
          </a:stretch>
        </a:blipFill>
      </dgm:spPr>
    </dgm:pt>
    <dgm:pt modelId="{210E15CE-DB3A-4FB2-9EAE-91C2FCD3F4E6}" type="pres">
      <dgm:prSet presAssocID="{7B974DDC-1CF9-40F7-BE5A-4D6BAA111D4A}" presName="childText" presStyleLbl="lnNode1" presStyleIdx="10" presStyleCnt="14">
        <dgm:presLayoutVars>
          <dgm:chMax val="0"/>
          <dgm:chPref val="0"/>
          <dgm:bulletEnabled val="1"/>
        </dgm:presLayoutVars>
      </dgm:prSet>
      <dgm:spPr/>
      <dgm:t>
        <a:bodyPr/>
        <a:lstStyle/>
        <a:p>
          <a:endParaRPr lang="es-EC"/>
        </a:p>
      </dgm:t>
    </dgm:pt>
    <dgm:pt modelId="{9DBA7D95-92FD-406C-BB27-24F4A80A0C13}" type="pres">
      <dgm:prSet presAssocID="{42516E64-2FAB-4DAC-8FD7-1EFEC8102145}" presName="childComposite" presStyleCnt="0">
        <dgm:presLayoutVars>
          <dgm:chMax val="0"/>
          <dgm:chPref val="0"/>
        </dgm:presLayoutVars>
      </dgm:prSet>
      <dgm:spPr/>
    </dgm:pt>
    <dgm:pt modelId="{A502B921-FC1F-468B-B699-0BAE777604C8}" type="pres">
      <dgm:prSet presAssocID="{42516E64-2FAB-4DAC-8FD7-1EFEC8102145}" presName="Image" presStyleLbl="node1" presStyleIdx="11" presStyleCnt="14" custScaleX="82455" custScaleY="73807"/>
      <dgm:spPr>
        <a:blipFill rotWithShape="1">
          <a:blip xmlns:r="http://schemas.openxmlformats.org/officeDocument/2006/relationships" r:embed="rId3"/>
          <a:stretch>
            <a:fillRect/>
          </a:stretch>
        </a:blipFill>
      </dgm:spPr>
    </dgm:pt>
    <dgm:pt modelId="{F842B5DB-45E7-47F6-83EA-08B0E4C0209C}" type="pres">
      <dgm:prSet presAssocID="{42516E64-2FAB-4DAC-8FD7-1EFEC8102145}" presName="childText" presStyleLbl="lnNode1" presStyleIdx="11" presStyleCnt="14">
        <dgm:presLayoutVars>
          <dgm:chMax val="0"/>
          <dgm:chPref val="0"/>
          <dgm:bulletEnabled val="1"/>
        </dgm:presLayoutVars>
      </dgm:prSet>
      <dgm:spPr/>
      <dgm:t>
        <a:bodyPr/>
        <a:lstStyle/>
        <a:p>
          <a:endParaRPr lang="es-EC"/>
        </a:p>
      </dgm:t>
    </dgm:pt>
    <dgm:pt modelId="{B046AED2-E747-4736-BC92-01B3B52BF43F}" type="pres">
      <dgm:prSet presAssocID="{8F737A69-FCEC-4E40-B505-5C6D8756E944}" presName="childComposite" presStyleCnt="0">
        <dgm:presLayoutVars>
          <dgm:chMax val="0"/>
          <dgm:chPref val="0"/>
        </dgm:presLayoutVars>
      </dgm:prSet>
      <dgm:spPr/>
    </dgm:pt>
    <dgm:pt modelId="{83038BBD-9ABB-484C-BB5A-0B2C4A1EA98B}" type="pres">
      <dgm:prSet presAssocID="{8F737A69-FCEC-4E40-B505-5C6D8756E944}" presName="Image" presStyleLbl="node1" presStyleIdx="12" presStyleCnt="14" custScaleX="78087" custScaleY="82545"/>
      <dgm:spPr>
        <a:blipFill rotWithShape="1">
          <a:blip xmlns:r="http://schemas.openxmlformats.org/officeDocument/2006/relationships" r:embed="rId2"/>
          <a:stretch>
            <a:fillRect/>
          </a:stretch>
        </a:blipFill>
      </dgm:spPr>
    </dgm:pt>
    <dgm:pt modelId="{4A314FDE-DDDE-45F6-92C6-956E181418DB}" type="pres">
      <dgm:prSet presAssocID="{8F737A69-FCEC-4E40-B505-5C6D8756E944}" presName="childText" presStyleLbl="lnNode1" presStyleIdx="12" presStyleCnt="14">
        <dgm:presLayoutVars>
          <dgm:chMax val="0"/>
          <dgm:chPref val="0"/>
          <dgm:bulletEnabled val="1"/>
        </dgm:presLayoutVars>
      </dgm:prSet>
      <dgm:spPr/>
      <dgm:t>
        <a:bodyPr/>
        <a:lstStyle/>
        <a:p>
          <a:endParaRPr lang="es-EC"/>
        </a:p>
      </dgm:t>
    </dgm:pt>
    <dgm:pt modelId="{1A752176-D7D5-46F4-8317-79EE1ED74EAF}" type="pres">
      <dgm:prSet presAssocID="{A4DB8C68-7CA2-434D-99EC-A6BFC6B8EA0F}" presName="childComposite" presStyleCnt="0">
        <dgm:presLayoutVars>
          <dgm:chMax val="0"/>
          <dgm:chPref val="0"/>
        </dgm:presLayoutVars>
      </dgm:prSet>
      <dgm:spPr/>
    </dgm:pt>
    <dgm:pt modelId="{27152D6D-BECA-4932-8DDF-5A63277CBCBF}" type="pres">
      <dgm:prSet presAssocID="{A4DB8C68-7CA2-434D-99EC-A6BFC6B8EA0F}" presName="Image" presStyleLbl="node1" presStyleIdx="13" presStyleCnt="14" custScaleX="82455" custScaleY="72624"/>
      <dgm:spPr>
        <a:blipFill rotWithShape="1">
          <a:blip xmlns:r="http://schemas.openxmlformats.org/officeDocument/2006/relationships" r:embed="rId2"/>
          <a:stretch>
            <a:fillRect/>
          </a:stretch>
        </a:blipFill>
      </dgm:spPr>
    </dgm:pt>
    <dgm:pt modelId="{58D98C76-7422-46E6-B6EE-33B8B155A521}" type="pres">
      <dgm:prSet presAssocID="{A4DB8C68-7CA2-434D-99EC-A6BFC6B8EA0F}" presName="childText" presStyleLbl="lnNode1" presStyleIdx="13" presStyleCnt="14">
        <dgm:presLayoutVars>
          <dgm:chMax val="0"/>
          <dgm:chPref val="0"/>
          <dgm:bulletEnabled val="1"/>
        </dgm:presLayoutVars>
      </dgm:prSet>
      <dgm:spPr/>
      <dgm:t>
        <a:bodyPr/>
        <a:lstStyle/>
        <a:p>
          <a:endParaRPr lang="es-EC"/>
        </a:p>
      </dgm:t>
    </dgm:pt>
  </dgm:ptLst>
  <dgm:cxnLst>
    <dgm:cxn modelId="{DBBF0974-2E77-4529-A5F9-261339E59371}" type="presOf" srcId="{9D80DAB4-AF50-4456-BD43-2145AE32100C}" destId="{31F544C7-2C52-4694-8FA9-D9F4A44D2FBD}" srcOrd="0" destOrd="0" presId="urn:microsoft.com/office/officeart/2008/layout/PictureAccentList"/>
    <dgm:cxn modelId="{6A382874-03DD-4727-9757-A6723B351B39}" srcId="{3A00E7BF-EC93-4013-AE7F-D2D987AC3184}" destId="{F0C9F219-4B66-4EF2-AEED-A2D724A3C569}" srcOrd="0" destOrd="0" parTransId="{22A2DD63-DF80-470B-8BA6-5D150F2B3EEE}" sibTransId="{414568FD-848D-42F8-B410-77387916B39C}"/>
    <dgm:cxn modelId="{6BC1E78D-3DFE-4D92-B0FC-24E9154A80C1}" srcId="{B58821B2-7E58-4502-828A-30F7CCB90259}" destId="{600EB21D-E26F-44E8-88F9-49F1E6FE04F7}" srcOrd="5" destOrd="0" parTransId="{AA50E655-C1C7-4EE5-9A5D-0F837AAC9AB2}" sibTransId="{08F643E0-B6E7-48D9-9043-E3123492C38D}"/>
    <dgm:cxn modelId="{B8A572EC-072A-4B58-958B-99BC5A3B4F92}" srcId="{3A00E7BF-EC93-4013-AE7F-D2D987AC3184}" destId="{8F737A69-FCEC-4E40-B505-5C6D8756E944}" srcOrd="5" destOrd="0" parTransId="{4596C9DD-33F4-41A7-A90D-54E1DCBDA4D4}" sibTransId="{D5EE6F5E-546C-4583-9980-31D2DF0B2FF6}"/>
    <dgm:cxn modelId="{7BF4C2DE-810A-4119-A5B6-90CBD0BE91B1}" srcId="{3A00E7BF-EC93-4013-AE7F-D2D987AC3184}" destId="{42516E64-2FAB-4DAC-8FD7-1EFEC8102145}" srcOrd="4" destOrd="0" parTransId="{FEC3BD0B-2A53-4E2D-82D6-9AC1D74E6093}" sibTransId="{5480DA12-52E7-4918-A41E-6FF1327C5B9A}"/>
    <dgm:cxn modelId="{B0B31799-A522-48C6-AA75-4FE6D7507DB8}" type="presOf" srcId="{8F737A69-FCEC-4E40-B505-5C6D8756E944}" destId="{4A314FDE-DDDE-45F6-92C6-956E181418DB}" srcOrd="0" destOrd="0" presId="urn:microsoft.com/office/officeart/2008/layout/PictureAccentList"/>
    <dgm:cxn modelId="{9C9F4DEA-3803-43B4-938C-7040481D2830}" srcId="{51CA2CD5-0744-4F45-B947-61FA54DAE114}" destId="{B58821B2-7E58-4502-828A-30F7CCB90259}" srcOrd="0" destOrd="0" parTransId="{ECA33D4C-36C0-4B8F-91E3-287AE1B562DC}" sibTransId="{A9BAAC3A-C022-4BE6-8DA3-CD3D53B7F383}"/>
    <dgm:cxn modelId="{98813BB3-1FE1-409F-A5F6-2B0E0C88881F}" srcId="{B58821B2-7E58-4502-828A-30F7CCB90259}" destId="{7EE20887-4898-4D1D-AC15-9BCC69B9DA47}" srcOrd="6" destOrd="0" parTransId="{70354493-E8A4-44DC-B5DA-A152942B2105}" sibTransId="{A5D509D6-61B7-4405-9CFF-E9BA6504D163}"/>
    <dgm:cxn modelId="{A83E03EC-8357-44C5-A674-51A70D7FE24B}" type="presOf" srcId="{600EB21D-E26F-44E8-88F9-49F1E6FE04F7}" destId="{93C98BE1-FD59-4A86-951D-47266508093A}" srcOrd="0" destOrd="0" presId="urn:microsoft.com/office/officeart/2008/layout/PictureAccentList"/>
    <dgm:cxn modelId="{16252B3D-AECF-4810-B578-8E24E383BE99}" srcId="{3A00E7BF-EC93-4013-AE7F-D2D987AC3184}" destId="{791C4F76-9B46-4E91-A771-CD5EFE6E9B9E}" srcOrd="2" destOrd="0" parTransId="{20E23F61-15BE-471D-B4A3-2E3768FCED9E}" sibTransId="{BD229B5B-81B4-45B8-ABAA-DE69199551ED}"/>
    <dgm:cxn modelId="{A94BA14F-04BA-4B89-B62B-C67FD49A3906}" type="presOf" srcId="{3A00E7BF-EC93-4013-AE7F-D2D987AC3184}" destId="{9F271110-6115-419B-B8DD-C3FDE72AD76B}" srcOrd="0" destOrd="0" presId="urn:microsoft.com/office/officeart/2008/layout/PictureAccentList"/>
    <dgm:cxn modelId="{73ED1130-067F-48BA-9C74-F59A96C7AB0E}" type="presOf" srcId="{B58821B2-7E58-4502-828A-30F7CCB90259}" destId="{257B2873-79BD-44AE-8C1A-82ADA2123D44}" srcOrd="0" destOrd="0" presId="urn:microsoft.com/office/officeart/2008/layout/PictureAccentList"/>
    <dgm:cxn modelId="{248A1A49-6C7E-4689-9913-EBEF77580105}" srcId="{3A00E7BF-EC93-4013-AE7F-D2D987AC3184}" destId="{A4DB8C68-7CA2-434D-99EC-A6BFC6B8EA0F}" srcOrd="6" destOrd="0" parTransId="{1A4DFA30-7C89-4B8A-835A-7D89EE6B7F06}" sibTransId="{7B9F82F2-9130-49A8-97E5-CA8301425F43}"/>
    <dgm:cxn modelId="{EEBE79CD-EB0A-43F6-B89E-14BBE75D27CF}" type="presOf" srcId="{51CA2CD5-0744-4F45-B947-61FA54DAE114}" destId="{EB6B10EC-AADF-4C1A-822D-BC8F46F7E09E}" srcOrd="0" destOrd="0" presId="urn:microsoft.com/office/officeart/2008/layout/PictureAccentList"/>
    <dgm:cxn modelId="{0F41B630-2069-452F-8DA6-928C337680F3}" type="presOf" srcId="{139BC0D1-71A5-40F0-8BFF-E785470CEEFA}" destId="{03587FD0-1028-43B3-8CB3-4C861C7DECC7}" srcOrd="0" destOrd="0" presId="urn:microsoft.com/office/officeart/2008/layout/PictureAccentList"/>
    <dgm:cxn modelId="{3AC1732F-CCC2-43A2-BD70-CB75C9FBB79F}" type="presOf" srcId="{791C4F76-9B46-4E91-A771-CD5EFE6E9B9E}" destId="{9279BD5D-1045-4C8F-A249-00F13EC66C54}" srcOrd="0" destOrd="0" presId="urn:microsoft.com/office/officeart/2008/layout/PictureAccentList"/>
    <dgm:cxn modelId="{A426D373-ADBA-4F79-B839-F266B8D32B0D}" srcId="{51CA2CD5-0744-4F45-B947-61FA54DAE114}" destId="{3A00E7BF-EC93-4013-AE7F-D2D987AC3184}" srcOrd="1" destOrd="0" parTransId="{02C4AE30-898F-464F-B10B-336D1232F3F6}" sibTransId="{FD53D217-F464-4EFB-8BAA-3E8B94DB2B29}"/>
    <dgm:cxn modelId="{FFFBD234-E066-47E0-AEF4-A5CCA8A7FD7A}" srcId="{3A00E7BF-EC93-4013-AE7F-D2D987AC3184}" destId="{7B974DDC-1CF9-40F7-BE5A-4D6BAA111D4A}" srcOrd="3" destOrd="0" parTransId="{17AE94B8-1B34-4088-BC17-15FCB3C4F3C1}" sibTransId="{B8F731CA-3E1D-4DD8-BBBE-2C08967731F8}"/>
    <dgm:cxn modelId="{55053F1E-DA74-4078-9B3B-AF643EA3759A}" type="presOf" srcId="{42516E64-2FAB-4DAC-8FD7-1EFEC8102145}" destId="{F842B5DB-45E7-47F6-83EA-08B0E4C0209C}" srcOrd="0" destOrd="0" presId="urn:microsoft.com/office/officeart/2008/layout/PictureAccentList"/>
    <dgm:cxn modelId="{A814680A-80FC-4144-9BFF-F3E42EE4FAFE}" type="presOf" srcId="{7EE20887-4898-4D1D-AC15-9BCC69B9DA47}" destId="{E7E0994E-7B6A-4ACF-A562-C26C54C97566}" srcOrd="0" destOrd="0" presId="urn:microsoft.com/office/officeart/2008/layout/PictureAccentList"/>
    <dgm:cxn modelId="{8A76F4B0-0F60-4CE4-BF40-CC957461A9B9}" type="presOf" srcId="{23608E7F-3A03-412C-A117-EA3A2012F456}" destId="{7588F693-493E-4AAD-AD45-1F9963D34EC2}" srcOrd="0" destOrd="0" presId="urn:microsoft.com/office/officeart/2008/layout/PictureAccentList"/>
    <dgm:cxn modelId="{2729A0E3-AA62-425D-9CE2-C60C61FCA58F}" type="presOf" srcId="{F0C9F219-4B66-4EF2-AEED-A2D724A3C569}" destId="{AE9DCA7F-4A34-4266-88C3-2A84D0B1F337}" srcOrd="0" destOrd="0" presId="urn:microsoft.com/office/officeart/2008/layout/PictureAccentList"/>
    <dgm:cxn modelId="{B5295E9D-F3D4-46C5-9004-A4AEFF677E45}" srcId="{B58821B2-7E58-4502-828A-30F7CCB90259}" destId="{139BC0D1-71A5-40F0-8BFF-E785470CEEFA}" srcOrd="4" destOrd="0" parTransId="{46F4C6E0-6BD8-4779-A1B2-2BD33FE33747}" sibTransId="{F679561D-3E90-4528-ACEC-B52552F78D18}"/>
    <dgm:cxn modelId="{BE0AC061-2E05-4540-A318-CADC0E3D0D61}" srcId="{B58821B2-7E58-4502-828A-30F7CCB90259}" destId="{9D80DAB4-AF50-4456-BD43-2145AE32100C}" srcOrd="0" destOrd="0" parTransId="{24490EA0-BB82-49EA-BCA7-4DD8D0CB6E92}" sibTransId="{FA73E466-ED31-4F9B-A9CE-F57EF9F4229C}"/>
    <dgm:cxn modelId="{84C2A8F3-2E12-4544-A31D-3818E8823CBA}" srcId="{B58821B2-7E58-4502-828A-30F7CCB90259}" destId="{863460BE-B095-4716-A05C-76D8BCB20007}" srcOrd="2" destOrd="0" parTransId="{51DBF06D-3F8B-42C3-88D2-9675338A0B2E}" sibTransId="{A72DCB43-4E2C-4D5D-ABE9-9B8C1EC57213}"/>
    <dgm:cxn modelId="{10297664-67E5-4912-8543-0511F7F1DEB6}" type="presOf" srcId="{BFFDF2BD-04DE-4F1D-A823-5A654E76FDDD}" destId="{20EBD4FF-2960-4353-A600-738F7FA327A3}" srcOrd="0" destOrd="0" presId="urn:microsoft.com/office/officeart/2008/layout/PictureAccentList"/>
    <dgm:cxn modelId="{FDBEE286-73A8-4FDD-A09A-CC40FBE2DB34}" srcId="{3A00E7BF-EC93-4013-AE7F-D2D987AC3184}" destId="{23608E7F-3A03-412C-A117-EA3A2012F456}" srcOrd="1" destOrd="0" parTransId="{39890DE1-058E-41E6-B97E-14C5E92F4ED2}" sibTransId="{B0C51B36-AA85-4C86-B545-8F640F49C2A8}"/>
    <dgm:cxn modelId="{F735A11E-C611-4778-8F0E-25A02F5932FA}" type="presOf" srcId="{A4DB8C68-7CA2-434D-99EC-A6BFC6B8EA0F}" destId="{58D98C76-7422-46E6-B6EE-33B8B155A521}" srcOrd="0" destOrd="0" presId="urn:microsoft.com/office/officeart/2008/layout/PictureAccentList"/>
    <dgm:cxn modelId="{997AAB20-2FA2-448B-9759-0B988C2DC8D9}" type="presOf" srcId="{97EA05FB-C393-48F6-A562-E8C0A2BCFA50}" destId="{962B5792-4DE9-4456-9DCD-3C30C3D63A26}" srcOrd="0" destOrd="0" presId="urn:microsoft.com/office/officeart/2008/layout/PictureAccentList"/>
    <dgm:cxn modelId="{FF05920F-D0E8-46A4-9944-193A5EA965DA}" srcId="{B58821B2-7E58-4502-828A-30F7CCB90259}" destId="{97EA05FB-C393-48F6-A562-E8C0A2BCFA50}" srcOrd="3" destOrd="0" parTransId="{0B307EAD-98AA-43ED-8147-412CE0E87FB9}" sibTransId="{C805BA25-8F71-4E8E-817D-DB35A3C84E58}"/>
    <dgm:cxn modelId="{A4E288E0-7EF9-4E63-89A7-6241A05EF117}" type="presOf" srcId="{863460BE-B095-4716-A05C-76D8BCB20007}" destId="{3A47CFA4-46A3-47D3-B465-85A6173942F1}" srcOrd="0" destOrd="0" presId="urn:microsoft.com/office/officeart/2008/layout/PictureAccentList"/>
    <dgm:cxn modelId="{312BFE08-62B8-45BF-A837-D623341FEA6B}" type="presOf" srcId="{7B974DDC-1CF9-40F7-BE5A-4D6BAA111D4A}" destId="{210E15CE-DB3A-4FB2-9EAE-91C2FCD3F4E6}" srcOrd="0" destOrd="0" presId="urn:microsoft.com/office/officeart/2008/layout/PictureAccentList"/>
    <dgm:cxn modelId="{6DA76C6C-A764-4F73-B531-4816AB1825E6}" srcId="{B58821B2-7E58-4502-828A-30F7CCB90259}" destId="{BFFDF2BD-04DE-4F1D-A823-5A654E76FDDD}" srcOrd="1" destOrd="0" parTransId="{73E2A98C-EDC8-456A-B35B-D9E21A6E3D47}" sibTransId="{8FACAAF3-8C4D-4015-823A-46E068A9AF41}"/>
    <dgm:cxn modelId="{793962B8-89B8-4C32-8F82-232C69857500}" type="presParOf" srcId="{EB6B10EC-AADF-4C1A-822D-BC8F46F7E09E}" destId="{56A04F4A-7AB3-41E1-9C91-033426C43301}" srcOrd="0" destOrd="0" presId="urn:microsoft.com/office/officeart/2008/layout/PictureAccentList"/>
    <dgm:cxn modelId="{B740AC50-4538-4BF0-BE1A-7EF50CFBB598}" type="presParOf" srcId="{56A04F4A-7AB3-41E1-9C91-033426C43301}" destId="{C729BAC3-2955-45F6-911E-B224EA1CC1AD}" srcOrd="0" destOrd="0" presId="urn:microsoft.com/office/officeart/2008/layout/PictureAccentList"/>
    <dgm:cxn modelId="{0C0AE468-7E0D-4A21-BF1C-708690CEFAB2}" type="presParOf" srcId="{C729BAC3-2955-45F6-911E-B224EA1CC1AD}" destId="{257B2873-79BD-44AE-8C1A-82ADA2123D44}" srcOrd="0" destOrd="0" presId="urn:microsoft.com/office/officeart/2008/layout/PictureAccentList"/>
    <dgm:cxn modelId="{F3A4D81C-6F5D-4FFC-A419-FF8754E1F444}" type="presParOf" srcId="{56A04F4A-7AB3-41E1-9C91-033426C43301}" destId="{18CDB8D6-3E44-45D0-B8AC-C342A0A14796}" srcOrd="1" destOrd="0" presId="urn:microsoft.com/office/officeart/2008/layout/PictureAccentList"/>
    <dgm:cxn modelId="{054071F8-534B-445A-92AD-8719E3553547}" type="presParOf" srcId="{18CDB8D6-3E44-45D0-B8AC-C342A0A14796}" destId="{74C5A5CF-CC2C-429C-9990-945E3BCCE8F7}" srcOrd="0" destOrd="0" presId="urn:microsoft.com/office/officeart/2008/layout/PictureAccentList"/>
    <dgm:cxn modelId="{999A2FFC-A39C-4EC6-A1A3-6773CEF54681}" type="presParOf" srcId="{74C5A5CF-CC2C-429C-9990-945E3BCCE8F7}" destId="{8BAEAEEF-DDB0-4873-AD6B-81265A4C3443}" srcOrd="0" destOrd="0" presId="urn:microsoft.com/office/officeart/2008/layout/PictureAccentList"/>
    <dgm:cxn modelId="{85E18273-DD38-42E1-8005-705D06BD2A17}" type="presParOf" srcId="{74C5A5CF-CC2C-429C-9990-945E3BCCE8F7}" destId="{31F544C7-2C52-4694-8FA9-D9F4A44D2FBD}" srcOrd="1" destOrd="0" presId="urn:microsoft.com/office/officeart/2008/layout/PictureAccentList"/>
    <dgm:cxn modelId="{F221B161-EEE8-482B-9ECC-AC969743E5BA}" type="presParOf" srcId="{18CDB8D6-3E44-45D0-B8AC-C342A0A14796}" destId="{43C3E62E-BC99-42D1-B4AD-1B8811B721FC}" srcOrd="1" destOrd="0" presId="urn:microsoft.com/office/officeart/2008/layout/PictureAccentList"/>
    <dgm:cxn modelId="{F2DF1F7A-3334-4939-BAA1-4B9D2B62DB7C}" type="presParOf" srcId="{43C3E62E-BC99-42D1-B4AD-1B8811B721FC}" destId="{E52446BF-9335-405E-BD1D-C2D097FE6DD7}" srcOrd="0" destOrd="0" presId="urn:microsoft.com/office/officeart/2008/layout/PictureAccentList"/>
    <dgm:cxn modelId="{A26F5F45-8AE6-48E1-9293-3036937BD27E}" type="presParOf" srcId="{43C3E62E-BC99-42D1-B4AD-1B8811B721FC}" destId="{20EBD4FF-2960-4353-A600-738F7FA327A3}" srcOrd="1" destOrd="0" presId="urn:microsoft.com/office/officeart/2008/layout/PictureAccentList"/>
    <dgm:cxn modelId="{B15FB392-EA7F-4C76-AAFD-0F3A54F8F5F4}" type="presParOf" srcId="{18CDB8D6-3E44-45D0-B8AC-C342A0A14796}" destId="{5CA024FD-B211-45DE-8B90-04A2C06AE2CA}" srcOrd="2" destOrd="0" presId="urn:microsoft.com/office/officeart/2008/layout/PictureAccentList"/>
    <dgm:cxn modelId="{B77AB99E-CDCA-49C4-A334-B8D46E15C05C}" type="presParOf" srcId="{5CA024FD-B211-45DE-8B90-04A2C06AE2CA}" destId="{7DA46697-3F46-424A-99B2-3B5CD22040C2}" srcOrd="0" destOrd="0" presId="urn:microsoft.com/office/officeart/2008/layout/PictureAccentList"/>
    <dgm:cxn modelId="{103B8B04-67C2-4F7D-9988-C206DC764F1D}" type="presParOf" srcId="{5CA024FD-B211-45DE-8B90-04A2C06AE2CA}" destId="{3A47CFA4-46A3-47D3-B465-85A6173942F1}" srcOrd="1" destOrd="0" presId="urn:microsoft.com/office/officeart/2008/layout/PictureAccentList"/>
    <dgm:cxn modelId="{E54E7EFC-0874-4D00-922F-D79782A0FE55}" type="presParOf" srcId="{18CDB8D6-3E44-45D0-B8AC-C342A0A14796}" destId="{1C21DB02-673B-4D3B-BCAE-4F361A3AC192}" srcOrd="3" destOrd="0" presId="urn:microsoft.com/office/officeart/2008/layout/PictureAccentList"/>
    <dgm:cxn modelId="{619F706D-7934-40C6-BC0B-A63CCEE0AB95}" type="presParOf" srcId="{1C21DB02-673B-4D3B-BCAE-4F361A3AC192}" destId="{D021323C-349B-4CED-8C9F-BDCF4810DA78}" srcOrd="0" destOrd="0" presId="urn:microsoft.com/office/officeart/2008/layout/PictureAccentList"/>
    <dgm:cxn modelId="{212C9AA3-51F7-4EA3-99A6-E6691CE1A0CB}" type="presParOf" srcId="{1C21DB02-673B-4D3B-BCAE-4F361A3AC192}" destId="{962B5792-4DE9-4456-9DCD-3C30C3D63A26}" srcOrd="1" destOrd="0" presId="urn:microsoft.com/office/officeart/2008/layout/PictureAccentList"/>
    <dgm:cxn modelId="{1A3B8331-CA6E-407A-A2C7-2F13FB3A8635}" type="presParOf" srcId="{18CDB8D6-3E44-45D0-B8AC-C342A0A14796}" destId="{BE102258-BE0D-4725-9348-5CD2C87A6D71}" srcOrd="4" destOrd="0" presId="urn:microsoft.com/office/officeart/2008/layout/PictureAccentList"/>
    <dgm:cxn modelId="{C0B4D871-4A00-4AA0-84DF-525365EB4667}" type="presParOf" srcId="{BE102258-BE0D-4725-9348-5CD2C87A6D71}" destId="{1C87C852-E08E-428D-A016-5A6AC14CCFDD}" srcOrd="0" destOrd="0" presId="urn:microsoft.com/office/officeart/2008/layout/PictureAccentList"/>
    <dgm:cxn modelId="{89C787F6-DC23-4C11-82C9-4B720153178F}" type="presParOf" srcId="{BE102258-BE0D-4725-9348-5CD2C87A6D71}" destId="{03587FD0-1028-43B3-8CB3-4C861C7DECC7}" srcOrd="1" destOrd="0" presId="urn:microsoft.com/office/officeart/2008/layout/PictureAccentList"/>
    <dgm:cxn modelId="{43DADC0E-D324-4131-BFF7-D8C8C2891982}" type="presParOf" srcId="{18CDB8D6-3E44-45D0-B8AC-C342A0A14796}" destId="{33F701B6-88C8-40B0-A942-26742F9277E3}" srcOrd="5" destOrd="0" presId="urn:microsoft.com/office/officeart/2008/layout/PictureAccentList"/>
    <dgm:cxn modelId="{C3E902D8-757F-454F-9ACC-37A213952A59}" type="presParOf" srcId="{33F701B6-88C8-40B0-A942-26742F9277E3}" destId="{4475E78A-5088-468B-A44A-53EC23F87E57}" srcOrd="0" destOrd="0" presId="urn:microsoft.com/office/officeart/2008/layout/PictureAccentList"/>
    <dgm:cxn modelId="{9A65A425-147A-41A9-911E-A71175A956B2}" type="presParOf" srcId="{33F701B6-88C8-40B0-A942-26742F9277E3}" destId="{93C98BE1-FD59-4A86-951D-47266508093A}" srcOrd="1" destOrd="0" presId="urn:microsoft.com/office/officeart/2008/layout/PictureAccentList"/>
    <dgm:cxn modelId="{DE6D338D-6B09-4937-A376-D60C8C4118F0}" type="presParOf" srcId="{18CDB8D6-3E44-45D0-B8AC-C342A0A14796}" destId="{A4DA29DE-B822-45AD-ADA2-88045DB15399}" srcOrd="6" destOrd="0" presId="urn:microsoft.com/office/officeart/2008/layout/PictureAccentList"/>
    <dgm:cxn modelId="{F46DC479-175A-4A91-8F13-48E61519296E}" type="presParOf" srcId="{A4DA29DE-B822-45AD-ADA2-88045DB15399}" destId="{C5554632-86D5-45C2-A555-FF1F6BCC9FEE}" srcOrd="0" destOrd="0" presId="urn:microsoft.com/office/officeart/2008/layout/PictureAccentList"/>
    <dgm:cxn modelId="{AD539BB9-5885-44F5-B66A-083C158ECFB0}" type="presParOf" srcId="{A4DA29DE-B822-45AD-ADA2-88045DB15399}" destId="{E7E0994E-7B6A-4ACF-A562-C26C54C97566}" srcOrd="1" destOrd="0" presId="urn:microsoft.com/office/officeart/2008/layout/PictureAccentList"/>
    <dgm:cxn modelId="{51C76EC4-0C20-4D62-85FD-481B19E8B387}" type="presParOf" srcId="{EB6B10EC-AADF-4C1A-822D-BC8F46F7E09E}" destId="{3A98B25C-BBF8-4863-A7F9-D305CF9D58E3}" srcOrd="1" destOrd="0" presId="urn:microsoft.com/office/officeart/2008/layout/PictureAccentList"/>
    <dgm:cxn modelId="{EE73DAB7-85A8-4158-8552-38038F2BA02C}" type="presParOf" srcId="{3A98B25C-BBF8-4863-A7F9-D305CF9D58E3}" destId="{8F9058CE-C078-4A34-A102-CB8152A6CB36}" srcOrd="0" destOrd="0" presId="urn:microsoft.com/office/officeart/2008/layout/PictureAccentList"/>
    <dgm:cxn modelId="{8989E3EE-BBBC-48E5-A5ED-D12AFDF7CBC6}" type="presParOf" srcId="{8F9058CE-C078-4A34-A102-CB8152A6CB36}" destId="{9F271110-6115-419B-B8DD-C3FDE72AD76B}" srcOrd="0" destOrd="0" presId="urn:microsoft.com/office/officeart/2008/layout/PictureAccentList"/>
    <dgm:cxn modelId="{FA022C13-FBE8-405D-A84A-3B1BCF57C621}" type="presParOf" srcId="{3A98B25C-BBF8-4863-A7F9-D305CF9D58E3}" destId="{B8E01DD9-6839-4572-9FF1-C6EF2899F29A}" srcOrd="1" destOrd="0" presId="urn:microsoft.com/office/officeart/2008/layout/PictureAccentList"/>
    <dgm:cxn modelId="{C1EE69C0-B0EF-4E83-9B62-D3CBDC7A8D47}" type="presParOf" srcId="{B8E01DD9-6839-4572-9FF1-C6EF2899F29A}" destId="{101C4FC4-2F5F-428E-A8B9-3BF1E19AD243}" srcOrd="0" destOrd="0" presId="urn:microsoft.com/office/officeart/2008/layout/PictureAccentList"/>
    <dgm:cxn modelId="{9A6E0814-40F7-4DCB-A698-A134721B6139}" type="presParOf" srcId="{101C4FC4-2F5F-428E-A8B9-3BF1E19AD243}" destId="{0D906F47-624E-4710-AA54-1AB52D727561}" srcOrd="0" destOrd="0" presId="urn:microsoft.com/office/officeart/2008/layout/PictureAccentList"/>
    <dgm:cxn modelId="{542AD721-D96D-4550-A82D-EF4EA8057C98}" type="presParOf" srcId="{101C4FC4-2F5F-428E-A8B9-3BF1E19AD243}" destId="{AE9DCA7F-4A34-4266-88C3-2A84D0B1F337}" srcOrd="1" destOrd="0" presId="urn:microsoft.com/office/officeart/2008/layout/PictureAccentList"/>
    <dgm:cxn modelId="{FA012054-07D9-45A4-8492-DCCF770E864D}" type="presParOf" srcId="{B8E01DD9-6839-4572-9FF1-C6EF2899F29A}" destId="{9AB07A10-CB2D-4C5A-9E8F-2578A44073B0}" srcOrd="1" destOrd="0" presId="urn:microsoft.com/office/officeart/2008/layout/PictureAccentList"/>
    <dgm:cxn modelId="{4CA1A57E-C8C6-40BE-938D-59ED2ADEE36D}" type="presParOf" srcId="{9AB07A10-CB2D-4C5A-9E8F-2578A44073B0}" destId="{BCD73F5E-9DB5-4EEF-B461-2E5EFBBB0038}" srcOrd="0" destOrd="0" presId="urn:microsoft.com/office/officeart/2008/layout/PictureAccentList"/>
    <dgm:cxn modelId="{7D25E082-EC97-4469-B9E0-C05B89D53492}" type="presParOf" srcId="{9AB07A10-CB2D-4C5A-9E8F-2578A44073B0}" destId="{7588F693-493E-4AAD-AD45-1F9963D34EC2}" srcOrd="1" destOrd="0" presId="urn:microsoft.com/office/officeart/2008/layout/PictureAccentList"/>
    <dgm:cxn modelId="{3695896B-8A04-4353-916D-127FFA4E11AE}" type="presParOf" srcId="{B8E01DD9-6839-4572-9FF1-C6EF2899F29A}" destId="{4E137380-D42A-49A6-872F-E57B21962990}" srcOrd="2" destOrd="0" presId="urn:microsoft.com/office/officeart/2008/layout/PictureAccentList"/>
    <dgm:cxn modelId="{B5E84D16-4725-41F3-97C6-B7432BC8F716}" type="presParOf" srcId="{4E137380-D42A-49A6-872F-E57B21962990}" destId="{FC8AB614-42FD-43D7-BB55-D4EEE20D2423}" srcOrd="0" destOrd="0" presId="urn:microsoft.com/office/officeart/2008/layout/PictureAccentList"/>
    <dgm:cxn modelId="{281B71AE-1739-4414-8BC2-B842262C9338}" type="presParOf" srcId="{4E137380-D42A-49A6-872F-E57B21962990}" destId="{9279BD5D-1045-4C8F-A249-00F13EC66C54}" srcOrd="1" destOrd="0" presId="urn:microsoft.com/office/officeart/2008/layout/PictureAccentList"/>
    <dgm:cxn modelId="{097277B7-ECB9-4D48-A509-89B4B21EAB68}" type="presParOf" srcId="{B8E01DD9-6839-4572-9FF1-C6EF2899F29A}" destId="{B02F16AA-ECC2-4FAC-93F9-5B73C6A29B89}" srcOrd="3" destOrd="0" presId="urn:microsoft.com/office/officeart/2008/layout/PictureAccentList"/>
    <dgm:cxn modelId="{C4C886CA-BF6F-4776-8707-985642462F17}" type="presParOf" srcId="{B02F16AA-ECC2-4FAC-93F9-5B73C6A29B89}" destId="{D35CD3E5-3ECF-4FF5-B9EF-EFEA2CE94742}" srcOrd="0" destOrd="0" presId="urn:microsoft.com/office/officeart/2008/layout/PictureAccentList"/>
    <dgm:cxn modelId="{4EF10CBC-2F9C-4E95-9F94-F4D8F51E05F7}" type="presParOf" srcId="{B02F16AA-ECC2-4FAC-93F9-5B73C6A29B89}" destId="{210E15CE-DB3A-4FB2-9EAE-91C2FCD3F4E6}" srcOrd="1" destOrd="0" presId="urn:microsoft.com/office/officeart/2008/layout/PictureAccentList"/>
    <dgm:cxn modelId="{4B7ED43F-EF60-4D91-A8B6-0A6BE0E1BB9C}" type="presParOf" srcId="{B8E01DD9-6839-4572-9FF1-C6EF2899F29A}" destId="{9DBA7D95-92FD-406C-BB27-24F4A80A0C13}" srcOrd="4" destOrd="0" presId="urn:microsoft.com/office/officeart/2008/layout/PictureAccentList"/>
    <dgm:cxn modelId="{BEF3ED81-2DCA-4320-BF6E-1B56D7A14EC9}" type="presParOf" srcId="{9DBA7D95-92FD-406C-BB27-24F4A80A0C13}" destId="{A502B921-FC1F-468B-B699-0BAE777604C8}" srcOrd="0" destOrd="0" presId="urn:microsoft.com/office/officeart/2008/layout/PictureAccentList"/>
    <dgm:cxn modelId="{1656E3A7-8B1D-4F58-BA69-83D6C96683F0}" type="presParOf" srcId="{9DBA7D95-92FD-406C-BB27-24F4A80A0C13}" destId="{F842B5DB-45E7-47F6-83EA-08B0E4C0209C}" srcOrd="1" destOrd="0" presId="urn:microsoft.com/office/officeart/2008/layout/PictureAccentList"/>
    <dgm:cxn modelId="{9E018A01-3C3E-4E0C-A3DA-FB676304AF7A}" type="presParOf" srcId="{B8E01DD9-6839-4572-9FF1-C6EF2899F29A}" destId="{B046AED2-E747-4736-BC92-01B3B52BF43F}" srcOrd="5" destOrd="0" presId="urn:microsoft.com/office/officeart/2008/layout/PictureAccentList"/>
    <dgm:cxn modelId="{EAE18CE1-9381-4340-9E2A-9832B415EA38}" type="presParOf" srcId="{B046AED2-E747-4736-BC92-01B3B52BF43F}" destId="{83038BBD-9ABB-484C-BB5A-0B2C4A1EA98B}" srcOrd="0" destOrd="0" presId="urn:microsoft.com/office/officeart/2008/layout/PictureAccentList"/>
    <dgm:cxn modelId="{15EF21AD-0A8C-4E68-B06D-AD14AEFD965C}" type="presParOf" srcId="{B046AED2-E747-4736-BC92-01B3B52BF43F}" destId="{4A314FDE-DDDE-45F6-92C6-956E181418DB}" srcOrd="1" destOrd="0" presId="urn:microsoft.com/office/officeart/2008/layout/PictureAccentList"/>
    <dgm:cxn modelId="{A5CA16B0-1CEE-46DE-82DD-6F0DD739EE10}" type="presParOf" srcId="{B8E01DD9-6839-4572-9FF1-C6EF2899F29A}" destId="{1A752176-D7D5-46F4-8317-79EE1ED74EAF}" srcOrd="6" destOrd="0" presId="urn:microsoft.com/office/officeart/2008/layout/PictureAccentList"/>
    <dgm:cxn modelId="{7DA8567E-FDE5-4A05-882B-718ED201E01C}" type="presParOf" srcId="{1A752176-D7D5-46F4-8317-79EE1ED74EAF}" destId="{27152D6D-BECA-4932-8DDF-5A63277CBCBF}" srcOrd="0" destOrd="0" presId="urn:microsoft.com/office/officeart/2008/layout/PictureAccentList"/>
    <dgm:cxn modelId="{F8DDBCF4-8D21-4B7E-A5B3-27A22CD2E64E}" type="presParOf" srcId="{1A752176-D7D5-46F4-8317-79EE1ED74EAF}" destId="{58D98C76-7422-46E6-B6EE-33B8B155A52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F6A9C6-9348-42AE-977E-0F8F4B7BFC5C}" type="doc">
      <dgm:prSet loTypeId="urn:microsoft.com/office/officeart/2005/8/layout/default" loCatId="list" qsTypeId="urn:microsoft.com/office/officeart/2005/8/quickstyle/simple3" qsCatId="simple" csTypeId="urn:microsoft.com/office/officeart/2005/8/colors/accent1_5" csCatId="accent1" phldr="1"/>
      <dgm:spPr/>
      <dgm:t>
        <a:bodyPr/>
        <a:lstStyle/>
        <a:p>
          <a:endParaRPr lang="es-EC"/>
        </a:p>
      </dgm:t>
    </dgm:pt>
    <dgm:pt modelId="{7A4B2162-6BE8-454E-9976-A53FED209609}">
      <dgm:prSet phldrT="[Texto]" custT="1"/>
      <dgm:spPr/>
      <dgm:t>
        <a:bodyPr/>
        <a:lstStyle/>
        <a:p>
          <a:r>
            <a:rPr lang="es-419" sz="1600" b="1">
              <a:solidFill>
                <a:schemeClr val="tx1"/>
              </a:solidFill>
            </a:rPr>
            <a:t>Factor 1: Prácticas medioambientales</a:t>
          </a:r>
          <a:endParaRPr lang="es-EC" sz="1600" b="1" dirty="0">
            <a:solidFill>
              <a:schemeClr val="tx1"/>
            </a:solidFill>
          </a:endParaRPr>
        </a:p>
      </dgm:t>
    </dgm:pt>
    <dgm:pt modelId="{79069539-1DB5-443F-973D-B041310A941F}" type="parTrans" cxnId="{08B4F4D5-A88F-4A22-9819-5D7ED8DAC17C}">
      <dgm:prSet/>
      <dgm:spPr/>
      <dgm:t>
        <a:bodyPr/>
        <a:lstStyle/>
        <a:p>
          <a:endParaRPr lang="es-EC" sz="1600" b="1">
            <a:solidFill>
              <a:schemeClr val="tx1"/>
            </a:solidFill>
          </a:endParaRPr>
        </a:p>
      </dgm:t>
    </dgm:pt>
    <dgm:pt modelId="{3FE808FD-57B7-4124-89D6-19C036BC203D}" type="sibTrans" cxnId="{08B4F4D5-A88F-4A22-9819-5D7ED8DAC17C}">
      <dgm:prSet/>
      <dgm:spPr/>
      <dgm:t>
        <a:bodyPr/>
        <a:lstStyle/>
        <a:p>
          <a:endParaRPr lang="es-EC" sz="1600" b="1">
            <a:solidFill>
              <a:schemeClr val="tx1"/>
            </a:solidFill>
          </a:endParaRPr>
        </a:p>
      </dgm:t>
    </dgm:pt>
    <dgm:pt modelId="{06E4F74F-FFD9-4135-8302-9CFBC3D8CFFC}" type="pres">
      <dgm:prSet presAssocID="{35F6A9C6-9348-42AE-977E-0F8F4B7BFC5C}" presName="diagram" presStyleCnt="0">
        <dgm:presLayoutVars>
          <dgm:dir/>
          <dgm:resizeHandles val="exact"/>
        </dgm:presLayoutVars>
      </dgm:prSet>
      <dgm:spPr/>
      <dgm:t>
        <a:bodyPr/>
        <a:lstStyle/>
        <a:p>
          <a:endParaRPr lang="es-EC"/>
        </a:p>
      </dgm:t>
    </dgm:pt>
    <dgm:pt modelId="{91DBE680-2B3B-4FDA-8775-CDFE08286048}" type="pres">
      <dgm:prSet presAssocID="{7A4B2162-6BE8-454E-9976-A53FED209609}" presName="node" presStyleLbl="node1" presStyleIdx="0" presStyleCnt="1" custScaleX="133090" custLinFactNeighborX="27189" custLinFactNeighborY="-150">
        <dgm:presLayoutVars>
          <dgm:bulletEnabled val="1"/>
        </dgm:presLayoutVars>
      </dgm:prSet>
      <dgm:spPr/>
      <dgm:t>
        <a:bodyPr/>
        <a:lstStyle/>
        <a:p>
          <a:endParaRPr lang="es-EC"/>
        </a:p>
      </dgm:t>
    </dgm:pt>
  </dgm:ptLst>
  <dgm:cxnLst>
    <dgm:cxn modelId="{C554ED96-63FC-43E6-9176-2C413D39552A}" type="presOf" srcId="{7A4B2162-6BE8-454E-9976-A53FED209609}" destId="{91DBE680-2B3B-4FDA-8775-CDFE08286048}" srcOrd="0" destOrd="0" presId="urn:microsoft.com/office/officeart/2005/8/layout/default"/>
    <dgm:cxn modelId="{36057E08-C2D0-4BCE-A01C-307E670CA548}" type="presOf" srcId="{35F6A9C6-9348-42AE-977E-0F8F4B7BFC5C}" destId="{06E4F74F-FFD9-4135-8302-9CFBC3D8CFFC}" srcOrd="0" destOrd="0" presId="urn:microsoft.com/office/officeart/2005/8/layout/default"/>
    <dgm:cxn modelId="{08B4F4D5-A88F-4A22-9819-5D7ED8DAC17C}" srcId="{35F6A9C6-9348-42AE-977E-0F8F4B7BFC5C}" destId="{7A4B2162-6BE8-454E-9976-A53FED209609}" srcOrd="0" destOrd="0" parTransId="{79069539-1DB5-443F-973D-B041310A941F}" sibTransId="{3FE808FD-57B7-4124-89D6-19C036BC203D}"/>
    <dgm:cxn modelId="{FA47465C-9A95-4EDA-9623-7B2A3F5C235C}" type="presParOf" srcId="{06E4F74F-FFD9-4135-8302-9CFBC3D8CFFC}" destId="{91DBE680-2B3B-4FDA-8775-CDFE0828604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D598F0-01C9-4669-AC0F-AA3EBBE69269}" type="doc">
      <dgm:prSet loTypeId="urn:microsoft.com/office/officeart/2005/8/layout/vList5" loCatId="list" qsTypeId="urn:microsoft.com/office/officeart/2005/8/quickstyle/simple1" qsCatId="simple" csTypeId="urn:microsoft.com/office/officeart/2005/8/colors/accent1_1" csCatId="accent1" phldr="1"/>
      <dgm:spPr/>
    </dgm:pt>
    <dgm:pt modelId="{300BF69B-3841-4E5F-9274-0EEE62D53AFF}">
      <dgm:prSet phldrT="[Texto]" custT="1"/>
      <dgm:spPr/>
      <dgm:t>
        <a:bodyPr/>
        <a:lstStyle/>
        <a:p>
          <a:r>
            <a:rPr lang="es-419" sz="1300"/>
            <a:t>Reducción de la contaminación</a:t>
          </a:r>
          <a:endParaRPr lang="es-EC" sz="1300" dirty="0"/>
        </a:p>
      </dgm:t>
    </dgm:pt>
    <dgm:pt modelId="{0B695F52-AF3F-4533-A438-919DCA789074}" type="parTrans" cxnId="{C9571EF9-207E-480E-917B-68B5EFB612D7}">
      <dgm:prSet/>
      <dgm:spPr/>
      <dgm:t>
        <a:bodyPr/>
        <a:lstStyle/>
        <a:p>
          <a:endParaRPr lang="es-EC" sz="1300">
            <a:solidFill>
              <a:schemeClr val="tx1"/>
            </a:solidFill>
          </a:endParaRPr>
        </a:p>
      </dgm:t>
    </dgm:pt>
    <dgm:pt modelId="{03BDC6BC-85B8-4083-868E-5AF8A2B66289}" type="sibTrans" cxnId="{C9571EF9-207E-480E-917B-68B5EFB612D7}">
      <dgm:prSet/>
      <dgm:spPr/>
      <dgm:t>
        <a:bodyPr/>
        <a:lstStyle/>
        <a:p>
          <a:endParaRPr lang="es-EC" sz="1300">
            <a:solidFill>
              <a:schemeClr val="tx1"/>
            </a:solidFill>
          </a:endParaRPr>
        </a:p>
      </dgm:t>
    </dgm:pt>
    <dgm:pt modelId="{CB07435A-F6D7-40FB-AE1E-5FD83B0B2F49}">
      <dgm:prSet phldrT="[Texto]" custT="1"/>
      <dgm:spPr/>
      <dgm:t>
        <a:bodyPr/>
        <a:lstStyle/>
        <a:p>
          <a:r>
            <a:rPr lang="es-419" sz="1300"/>
            <a:t>Remediación ambiental</a:t>
          </a:r>
          <a:endParaRPr lang="es-EC" sz="1300" dirty="0"/>
        </a:p>
      </dgm:t>
    </dgm:pt>
    <dgm:pt modelId="{DFF8BD3E-44BC-49F8-ACE6-3E6CA8251980}" type="parTrans" cxnId="{9A7F2CE6-442E-456F-A638-830AEDFC6502}">
      <dgm:prSet/>
      <dgm:spPr/>
      <dgm:t>
        <a:bodyPr/>
        <a:lstStyle/>
        <a:p>
          <a:endParaRPr lang="es-EC" sz="1300">
            <a:solidFill>
              <a:schemeClr val="tx1"/>
            </a:solidFill>
          </a:endParaRPr>
        </a:p>
      </dgm:t>
    </dgm:pt>
    <dgm:pt modelId="{6E1016D3-1058-4ABA-9CF5-B8EAA5883C7F}" type="sibTrans" cxnId="{9A7F2CE6-442E-456F-A638-830AEDFC6502}">
      <dgm:prSet/>
      <dgm:spPr/>
      <dgm:t>
        <a:bodyPr/>
        <a:lstStyle/>
        <a:p>
          <a:endParaRPr lang="es-EC" sz="1300">
            <a:solidFill>
              <a:schemeClr val="tx1"/>
            </a:solidFill>
          </a:endParaRPr>
        </a:p>
      </dgm:t>
    </dgm:pt>
    <dgm:pt modelId="{BB6511B0-DF26-4A57-B8E7-333121C32631}">
      <dgm:prSet phldrT="[Texto]" custT="1"/>
      <dgm:spPr/>
      <dgm:t>
        <a:bodyPr/>
        <a:lstStyle/>
        <a:p>
          <a:r>
            <a:rPr lang="es-419" sz="1300"/>
            <a:t>Renovación de recursos naturales</a:t>
          </a:r>
          <a:endParaRPr lang="es-EC" sz="1300" dirty="0"/>
        </a:p>
      </dgm:t>
    </dgm:pt>
    <dgm:pt modelId="{C339B3D7-7874-43A5-99BE-7E903C413B6E}" type="parTrans" cxnId="{52D07594-D34A-4257-9EB8-133D0957DEA2}">
      <dgm:prSet/>
      <dgm:spPr/>
      <dgm:t>
        <a:bodyPr/>
        <a:lstStyle/>
        <a:p>
          <a:endParaRPr lang="es-EC" sz="1300">
            <a:solidFill>
              <a:schemeClr val="tx1"/>
            </a:solidFill>
          </a:endParaRPr>
        </a:p>
      </dgm:t>
    </dgm:pt>
    <dgm:pt modelId="{4923547A-71F7-4B2F-8E56-6B08A96523E8}" type="sibTrans" cxnId="{52D07594-D34A-4257-9EB8-133D0957DEA2}">
      <dgm:prSet/>
      <dgm:spPr/>
      <dgm:t>
        <a:bodyPr/>
        <a:lstStyle/>
        <a:p>
          <a:endParaRPr lang="es-EC" sz="1300">
            <a:solidFill>
              <a:schemeClr val="tx1"/>
            </a:solidFill>
          </a:endParaRPr>
        </a:p>
      </dgm:t>
    </dgm:pt>
    <dgm:pt modelId="{C82A6BEF-0BEC-4810-9348-913AB121323F}">
      <dgm:prSet phldrT="[Texto]" custT="1"/>
      <dgm:spPr/>
      <dgm:t>
        <a:bodyPr/>
        <a:lstStyle/>
        <a:p>
          <a:r>
            <a:rPr lang="es-419" sz="1300"/>
            <a:t>Impulso del reciclaje </a:t>
          </a:r>
          <a:endParaRPr lang="es-EC" sz="1300" dirty="0"/>
        </a:p>
      </dgm:t>
    </dgm:pt>
    <dgm:pt modelId="{23E71595-8F73-434C-BC7B-2630E9E1993C}" type="parTrans" cxnId="{DF299242-08A2-4A94-B488-E979A4051FBD}">
      <dgm:prSet/>
      <dgm:spPr/>
      <dgm:t>
        <a:bodyPr/>
        <a:lstStyle/>
        <a:p>
          <a:endParaRPr lang="es-EC" sz="1300">
            <a:solidFill>
              <a:schemeClr val="tx1"/>
            </a:solidFill>
          </a:endParaRPr>
        </a:p>
      </dgm:t>
    </dgm:pt>
    <dgm:pt modelId="{A1AD2866-14CE-4820-B2F2-9D8B7B46B91A}" type="sibTrans" cxnId="{DF299242-08A2-4A94-B488-E979A4051FBD}">
      <dgm:prSet/>
      <dgm:spPr/>
      <dgm:t>
        <a:bodyPr/>
        <a:lstStyle/>
        <a:p>
          <a:endParaRPr lang="es-EC" sz="1300">
            <a:solidFill>
              <a:schemeClr val="tx1"/>
            </a:solidFill>
          </a:endParaRPr>
        </a:p>
      </dgm:t>
    </dgm:pt>
    <dgm:pt modelId="{5BB198A6-5849-4099-B6EB-BD85D90FAA3A}">
      <dgm:prSet phldrT="[Texto]" custT="1"/>
      <dgm:spPr/>
      <dgm:t>
        <a:bodyPr/>
        <a:lstStyle/>
        <a:p>
          <a:r>
            <a:rPr lang="es-419" sz="1300" dirty="0"/>
            <a:t>Asignación de recursos económicos para implementar mejoras medioambientales en la comunidad</a:t>
          </a:r>
          <a:endParaRPr lang="es-EC" sz="1300" dirty="0"/>
        </a:p>
      </dgm:t>
    </dgm:pt>
    <dgm:pt modelId="{C4C60A80-58B4-456F-8FB0-AF40EDAD5650}" type="parTrans" cxnId="{CE8A5E24-3A1C-49F9-A298-148E74CCD759}">
      <dgm:prSet/>
      <dgm:spPr/>
      <dgm:t>
        <a:bodyPr/>
        <a:lstStyle/>
        <a:p>
          <a:endParaRPr lang="es-EC" sz="1300">
            <a:solidFill>
              <a:schemeClr val="tx1"/>
            </a:solidFill>
          </a:endParaRPr>
        </a:p>
      </dgm:t>
    </dgm:pt>
    <dgm:pt modelId="{66E5ACD4-B2BC-43E9-BE4C-54D258971F4E}" type="sibTrans" cxnId="{CE8A5E24-3A1C-49F9-A298-148E74CCD759}">
      <dgm:prSet/>
      <dgm:spPr/>
      <dgm:t>
        <a:bodyPr/>
        <a:lstStyle/>
        <a:p>
          <a:endParaRPr lang="es-EC" sz="1300">
            <a:solidFill>
              <a:schemeClr val="tx1"/>
            </a:solidFill>
          </a:endParaRPr>
        </a:p>
      </dgm:t>
    </dgm:pt>
    <dgm:pt modelId="{9BDFEEE8-02A7-48D3-A32B-0090CE7BD634}" type="pres">
      <dgm:prSet presAssocID="{56D598F0-01C9-4669-AC0F-AA3EBBE69269}" presName="Name0" presStyleCnt="0">
        <dgm:presLayoutVars>
          <dgm:dir/>
          <dgm:animLvl val="lvl"/>
          <dgm:resizeHandles val="exact"/>
        </dgm:presLayoutVars>
      </dgm:prSet>
      <dgm:spPr/>
    </dgm:pt>
    <dgm:pt modelId="{3A3E1147-3A0F-427F-9A73-67452949BFBD}" type="pres">
      <dgm:prSet presAssocID="{300BF69B-3841-4E5F-9274-0EEE62D53AFF}" presName="linNode" presStyleCnt="0"/>
      <dgm:spPr/>
    </dgm:pt>
    <dgm:pt modelId="{4D83F0AF-A01E-46BB-8C8E-279B94DCB5F6}" type="pres">
      <dgm:prSet presAssocID="{300BF69B-3841-4E5F-9274-0EEE62D53AFF}" presName="parentText" presStyleLbl="node1" presStyleIdx="0" presStyleCnt="5">
        <dgm:presLayoutVars>
          <dgm:chMax val="1"/>
          <dgm:bulletEnabled val="1"/>
        </dgm:presLayoutVars>
      </dgm:prSet>
      <dgm:spPr/>
      <dgm:t>
        <a:bodyPr/>
        <a:lstStyle/>
        <a:p>
          <a:endParaRPr lang="es-EC"/>
        </a:p>
      </dgm:t>
    </dgm:pt>
    <dgm:pt modelId="{0AE32D92-D886-4038-A91D-7549AD64CC51}" type="pres">
      <dgm:prSet presAssocID="{03BDC6BC-85B8-4083-868E-5AF8A2B66289}" presName="sp" presStyleCnt="0"/>
      <dgm:spPr/>
    </dgm:pt>
    <dgm:pt modelId="{CD410D6B-2D80-48FE-8F23-533B4EE56A6C}" type="pres">
      <dgm:prSet presAssocID="{CB07435A-F6D7-40FB-AE1E-5FD83B0B2F49}" presName="linNode" presStyleCnt="0"/>
      <dgm:spPr/>
    </dgm:pt>
    <dgm:pt modelId="{DEF39F49-1ADD-4DD1-A0E9-AD56ED4B3D9A}" type="pres">
      <dgm:prSet presAssocID="{CB07435A-F6D7-40FB-AE1E-5FD83B0B2F49}" presName="parentText" presStyleLbl="node1" presStyleIdx="1" presStyleCnt="5">
        <dgm:presLayoutVars>
          <dgm:chMax val="1"/>
          <dgm:bulletEnabled val="1"/>
        </dgm:presLayoutVars>
      </dgm:prSet>
      <dgm:spPr/>
      <dgm:t>
        <a:bodyPr/>
        <a:lstStyle/>
        <a:p>
          <a:endParaRPr lang="es-EC"/>
        </a:p>
      </dgm:t>
    </dgm:pt>
    <dgm:pt modelId="{1DFFB09B-1F28-4ED8-98A4-F6C84659DDFD}" type="pres">
      <dgm:prSet presAssocID="{6E1016D3-1058-4ABA-9CF5-B8EAA5883C7F}" presName="sp" presStyleCnt="0"/>
      <dgm:spPr/>
    </dgm:pt>
    <dgm:pt modelId="{CD4E1190-1048-4C5A-A79F-CA62EFF92624}" type="pres">
      <dgm:prSet presAssocID="{BB6511B0-DF26-4A57-B8E7-333121C32631}" presName="linNode" presStyleCnt="0"/>
      <dgm:spPr/>
    </dgm:pt>
    <dgm:pt modelId="{19B41F19-FF2D-417C-9B91-EBCB8B460453}" type="pres">
      <dgm:prSet presAssocID="{BB6511B0-DF26-4A57-B8E7-333121C32631}" presName="parentText" presStyleLbl="node1" presStyleIdx="2" presStyleCnt="5">
        <dgm:presLayoutVars>
          <dgm:chMax val="1"/>
          <dgm:bulletEnabled val="1"/>
        </dgm:presLayoutVars>
      </dgm:prSet>
      <dgm:spPr/>
      <dgm:t>
        <a:bodyPr/>
        <a:lstStyle/>
        <a:p>
          <a:endParaRPr lang="es-EC"/>
        </a:p>
      </dgm:t>
    </dgm:pt>
    <dgm:pt modelId="{A6E0A706-3A19-467D-926B-BC59AFF34181}" type="pres">
      <dgm:prSet presAssocID="{4923547A-71F7-4B2F-8E56-6B08A96523E8}" presName="sp" presStyleCnt="0"/>
      <dgm:spPr/>
    </dgm:pt>
    <dgm:pt modelId="{9930F479-FB62-4B17-9D37-5B0385CF004F}" type="pres">
      <dgm:prSet presAssocID="{C82A6BEF-0BEC-4810-9348-913AB121323F}" presName="linNode" presStyleCnt="0"/>
      <dgm:spPr/>
    </dgm:pt>
    <dgm:pt modelId="{25301DBB-F28E-4D20-B61E-57052F24DAC2}" type="pres">
      <dgm:prSet presAssocID="{C82A6BEF-0BEC-4810-9348-913AB121323F}" presName="parentText" presStyleLbl="node1" presStyleIdx="3" presStyleCnt="5">
        <dgm:presLayoutVars>
          <dgm:chMax val="1"/>
          <dgm:bulletEnabled val="1"/>
        </dgm:presLayoutVars>
      </dgm:prSet>
      <dgm:spPr/>
      <dgm:t>
        <a:bodyPr/>
        <a:lstStyle/>
        <a:p>
          <a:endParaRPr lang="es-EC"/>
        </a:p>
      </dgm:t>
    </dgm:pt>
    <dgm:pt modelId="{B304001E-9691-410C-8C72-6B152D0DCF14}" type="pres">
      <dgm:prSet presAssocID="{A1AD2866-14CE-4820-B2F2-9D8B7B46B91A}" presName="sp" presStyleCnt="0"/>
      <dgm:spPr/>
    </dgm:pt>
    <dgm:pt modelId="{C479188F-F88E-4667-B54A-65E86D8EE9E7}" type="pres">
      <dgm:prSet presAssocID="{5BB198A6-5849-4099-B6EB-BD85D90FAA3A}" presName="linNode" presStyleCnt="0"/>
      <dgm:spPr/>
    </dgm:pt>
    <dgm:pt modelId="{D84D7B46-0933-41C1-81B2-A2118E03E611}" type="pres">
      <dgm:prSet presAssocID="{5BB198A6-5849-4099-B6EB-BD85D90FAA3A}" presName="parentText" presStyleLbl="node1" presStyleIdx="4" presStyleCnt="5">
        <dgm:presLayoutVars>
          <dgm:chMax val="1"/>
          <dgm:bulletEnabled val="1"/>
        </dgm:presLayoutVars>
      </dgm:prSet>
      <dgm:spPr/>
      <dgm:t>
        <a:bodyPr/>
        <a:lstStyle/>
        <a:p>
          <a:endParaRPr lang="es-EC"/>
        </a:p>
      </dgm:t>
    </dgm:pt>
  </dgm:ptLst>
  <dgm:cxnLst>
    <dgm:cxn modelId="{DF299242-08A2-4A94-B488-E979A4051FBD}" srcId="{56D598F0-01C9-4669-AC0F-AA3EBBE69269}" destId="{C82A6BEF-0BEC-4810-9348-913AB121323F}" srcOrd="3" destOrd="0" parTransId="{23E71595-8F73-434C-BC7B-2630E9E1993C}" sibTransId="{A1AD2866-14CE-4820-B2F2-9D8B7B46B91A}"/>
    <dgm:cxn modelId="{C9571EF9-207E-480E-917B-68B5EFB612D7}" srcId="{56D598F0-01C9-4669-AC0F-AA3EBBE69269}" destId="{300BF69B-3841-4E5F-9274-0EEE62D53AFF}" srcOrd="0" destOrd="0" parTransId="{0B695F52-AF3F-4533-A438-919DCA789074}" sibTransId="{03BDC6BC-85B8-4083-868E-5AF8A2B66289}"/>
    <dgm:cxn modelId="{52D07594-D34A-4257-9EB8-133D0957DEA2}" srcId="{56D598F0-01C9-4669-AC0F-AA3EBBE69269}" destId="{BB6511B0-DF26-4A57-B8E7-333121C32631}" srcOrd="2" destOrd="0" parTransId="{C339B3D7-7874-43A5-99BE-7E903C413B6E}" sibTransId="{4923547A-71F7-4B2F-8E56-6B08A96523E8}"/>
    <dgm:cxn modelId="{2D15B8B6-954D-4F09-9AF8-F1E6EAFC5E90}" type="presOf" srcId="{300BF69B-3841-4E5F-9274-0EEE62D53AFF}" destId="{4D83F0AF-A01E-46BB-8C8E-279B94DCB5F6}" srcOrd="0" destOrd="0" presId="urn:microsoft.com/office/officeart/2005/8/layout/vList5"/>
    <dgm:cxn modelId="{F921A02C-DBAB-41F7-AA58-7BE1136E946B}" type="presOf" srcId="{5BB198A6-5849-4099-B6EB-BD85D90FAA3A}" destId="{D84D7B46-0933-41C1-81B2-A2118E03E611}" srcOrd="0" destOrd="0" presId="urn:microsoft.com/office/officeart/2005/8/layout/vList5"/>
    <dgm:cxn modelId="{9A7F2CE6-442E-456F-A638-830AEDFC6502}" srcId="{56D598F0-01C9-4669-AC0F-AA3EBBE69269}" destId="{CB07435A-F6D7-40FB-AE1E-5FD83B0B2F49}" srcOrd="1" destOrd="0" parTransId="{DFF8BD3E-44BC-49F8-ACE6-3E6CA8251980}" sibTransId="{6E1016D3-1058-4ABA-9CF5-B8EAA5883C7F}"/>
    <dgm:cxn modelId="{33A43568-7F19-4CBB-A82D-D0B8B41B4524}" type="presOf" srcId="{56D598F0-01C9-4669-AC0F-AA3EBBE69269}" destId="{9BDFEEE8-02A7-48D3-A32B-0090CE7BD634}" srcOrd="0" destOrd="0" presId="urn:microsoft.com/office/officeart/2005/8/layout/vList5"/>
    <dgm:cxn modelId="{0C391318-C29A-4667-BAD5-7EDDB981D2AC}" type="presOf" srcId="{C82A6BEF-0BEC-4810-9348-913AB121323F}" destId="{25301DBB-F28E-4D20-B61E-57052F24DAC2}" srcOrd="0" destOrd="0" presId="urn:microsoft.com/office/officeart/2005/8/layout/vList5"/>
    <dgm:cxn modelId="{7FB5F809-31FD-415D-94E8-92B8E8909331}" type="presOf" srcId="{CB07435A-F6D7-40FB-AE1E-5FD83B0B2F49}" destId="{DEF39F49-1ADD-4DD1-A0E9-AD56ED4B3D9A}" srcOrd="0" destOrd="0" presId="urn:microsoft.com/office/officeart/2005/8/layout/vList5"/>
    <dgm:cxn modelId="{7EDD32DB-DAED-424C-9D87-0B49552600E2}" type="presOf" srcId="{BB6511B0-DF26-4A57-B8E7-333121C32631}" destId="{19B41F19-FF2D-417C-9B91-EBCB8B460453}" srcOrd="0" destOrd="0" presId="urn:microsoft.com/office/officeart/2005/8/layout/vList5"/>
    <dgm:cxn modelId="{CE8A5E24-3A1C-49F9-A298-148E74CCD759}" srcId="{56D598F0-01C9-4669-AC0F-AA3EBBE69269}" destId="{5BB198A6-5849-4099-B6EB-BD85D90FAA3A}" srcOrd="4" destOrd="0" parTransId="{C4C60A80-58B4-456F-8FB0-AF40EDAD5650}" sibTransId="{66E5ACD4-B2BC-43E9-BE4C-54D258971F4E}"/>
    <dgm:cxn modelId="{FD1FBCD5-E921-4AF2-BB24-6301FD4CE0C4}" type="presParOf" srcId="{9BDFEEE8-02A7-48D3-A32B-0090CE7BD634}" destId="{3A3E1147-3A0F-427F-9A73-67452949BFBD}" srcOrd="0" destOrd="0" presId="urn:microsoft.com/office/officeart/2005/8/layout/vList5"/>
    <dgm:cxn modelId="{78901596-7138-4C02-B627-8EB53AC63C51}" type="presParOf" srcId="{3A3E1147-3A0F-427F-9A73-67452949BFBD}" destId="{4D83F0AF-A01E-46BB-8C8E-279B94DCB5F6}" srcOrd="0" destOrd="0" presId="urn:microsoft.com/office/officeart/2005/8/layout/vList5"/>
    <dgm:cxn modelId="{137766D9-5249-42CB-96F3-AF647B40C246}" type="presParOf" srcId="{9BDFEEE8-02A7-48D3-A32B-0090CE7BD634}" destId="{0AE32D92-D886-4038-A91D-7549AD64CC51}" srcOrd="1" destOrd="0" presId="urn:microsoft.com/office/officeart/2005/8/layout/vList5"/>
    <dgm:cxn modelId="{CDCB9765-A0E0-4BB2-88D7-4435E7F1B0DF}" type="presParOf" srcId="{9BDFEEE8-02A7-48D3-A32B-0090CE7BD634}" destId="{CD410D6B-2D80-48FE-8F23-533B4EE56A6C}" srcOrd="2" destOrd="0" presId="urn:microsoft.com/office/officeart/2005/8/layout/vList5"/>
    <dgm:cxn modelId="{19F66C0F-9B80-48F4-B976-80491808B942}" type="presParOf" srcId="{CD410D6B-2D80-48FE-8F23-533B4EE56A6C}" destId="{DEF39F49-1ADD-4DD1-A0E9-AD56ED4B3D9A}" srcOrd="0" destOrd="0" presId="urn:microsoft.com/office/officeart/2005/8/layout/vList5"/>
    <dgm:cxn modelId="{DDC59C0D-831A-429E-8E0D-C372E60D6EDB}" type="presParOf" srcId="{9BDFEEE8-02A7-48D3-A32B-0090CE7BD634}" destId="{1DFFB09B-1F28-4ED8-98A4-F6C84659DDFD}" srcOrd="3" destOrd="0" presId="urn:microsoft.com/office/officeart/2005/8/layout/vList5"/>
    <dgm:cxn modelId="{C57D383B-1559-45CE-BECD-591C9DCB39FC}" type="presParOf" srcId="{9BDFEEE8-02A7-48D3-A32B-0090CE7BD634}" destId="{CD4E1190-1048-4C5A-A79F-CA62EFF92624}" srcOrd="4" destOrd="0" presId="urn:microsoft.com/office/officeart/2005/8/layout/vList5"/>
    <dgm:cxn modelId="{14D94195-97D1-418F-B047-2C9CD1BC17F9}" type="presParOf" srcId="{CD4E1190-1048-4C5A-A79F-CA62EFF92624}" destId="{19B41F19-FF2D-417C-9B91-EBCB8B460453}" srcOrd="0" destOrd="0" presId="urn:microsoft.com/office/officeart/2005/8/layout/vList5"/>
    <dgm:cxn modelId="{BB8A1183-B371-46FE-8014-04997FE6AFB6}" type="presParOf" srcId="{9BDFEEE8-02A7-48D3-A32B-0090CE7BD634}" destId="{A6E0A706-3A19-467D-926B-BC59AFF34181}" srcOrd="5" destOrd="0" presId="urn:microsoft.com/office/officeart/2005/8/layout/vList5"/>
    <dgm:cxn modelId="{E91D99F9-4403-4CDC-A252-72C079FB245F}" type="presParOf" srcId="{9BDFEEE8-02A7-48D3-A32B-0090CE7BD634}" destId="{9930F479-FB62-4B17-9D37-5B0385CF004F}" srcOrd="6" destOrd="0" presId="urn:microsoft.com/office/officeart/2005/8/layout/vList5"/>
    <dgm:cxn modelId="{564DB2CE-43FD-4D15-A8C6-DB8DFA2955F5}" type="presParOf" srcId="{9930F479-FB62-4B17-9D37-5B0385CF004F}" destId="{25301DBB-F28E-4D20-B61E-57052F24DAC2}" srcOrd="0" destOrd="0" presId="urn:microsoft.com/office/officeart/2005/8/layout/vList5"/>
    <dgm:cxn modelId="{E3F5C755-73BA-437F-B16F-3CD753BB4ADA}" type="presParOf" srcId="{9BDFEEE8-02A7-48D3-A32B-0090CE7BD634}" destId="{B304001E-9691-410C-8C72-6B152D0DCF14}" srcOrd="7" destOrd="0" presId="urn:microsoft.com/office/officeart/2005/8/layout/vList5"/>
    <dgm:cxn modelId="{A2EBBD79-C3E9-4CE4-8937-80C414136EFE}" type="presParOf" srcId="{9BDFEEE8-02A7-48D3-A32B-0090CE7BD634}" destId="{C479188F-F88E-4667-B54A-65E86D8EE9E7}" srcOrd="8" destOrd="0" presId="urn:microsoft.com/office/officeart/2005/8/layout/vList5"/>
    <dgm:cxn modelId="{5E46B72F-9930-4279-B459-1715AA4FE4DD}" type="presParOf" srcId="{C479188F-F88E-4667-B54A-65E86D8EE9E7}" destId="{D84D7B46-0933-41C1-81B2-A2118E03E611}"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E490BF-DB3E-4C09-9AC5-B75954FE10E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961BC112-7194-4277-BA0F-53FA6C8AEE38}">
      <dgm:prSet phldrT="[Texto]" custT="1"/>
      <dgm:spPr/>
      <dgm:t>
        <a:bodyPr/>
        <a:lstStyle/>
        <a:p>
          <a:r>
            <a:rPr lang="es-419" sz="1600" b="1" dirty="0"/>
            <a:t>Factor 2: Prácticas laborales </a:t>
          </a:r>
          <a:endParaRPr lang="es-EC" sz="1600" b="1" dirty="0"/>
        </a:p>
      </dgm:t>
    </dgm:pt>
    <dgm:pt modelId="{CFFC3D64-D6FA-4913-8A09-0C10D98FD1F5}" type="parTrans" cxnId="{EE467404-A5F5-4225-8C56-1FDA318B42C1}">
      <dgm:prSet/>
      <dgm:spPr/>
      <dgm:t>
        <a:bodyPr/>
        <a:lstStyle/>
        <a:p>
          <a:endParaRPr lang="es-EC"/>
        </a:p>
      </dgm:t>
    </dgm:pt>
    <dgm:pt modelId="{B993AC79-15F6-40CB-8D15-EE3D012E9392}" type="sibTrans" cxnId="{EE467404-A5F5-4225-8C56-1FDA318B42C1}">
      <dgm:prSet/>
      <dgm:spPr/>
      <dgm:t>
        <a:bodyPr/>
        <a:lstStyle/>
        <a:p>
          <a:endParaRPr lang="es-EC"/>
        </a:p>
      </dgm:t>
    </dgm:pt>
    <dgm:pt modelId="{99625DF4-7B33-4367-B0C5-CB4460382057}" type="pres">
      <dgm:prSet presAssocID="{07E490BF-DB3E-4C09-9AC5-B75954FE10EA}" presName="diagram" presStyleCnt="0">
        <dgm:presLayoutVars>
          <dgm:dir/>
          <dgm:resizeHandles val="exact"/>
        </dgm:presLayoutVars>
      </dgm:prSet>
      <dgm:spPr/>
      <dgm:t>
        <a:bodyPr/>
        <a:lstStyle/>
        <a:p>
          <a:endParaRPr lang="es-EC"/>
        </a:p>
      </dgm:t>
    </dgm:pt>
    <dgm:pt modelId="{78D14CE5-3430-47E6-B2B9-FBCFB5894C8E}" type="pres">
      <dgm:prSet presAssocID="{961BC112-7194-4277-BA0F-53FA6C8AEE38}" presName="node" presStyleLbl="node1" presStyleIdx="0" presStyleCnt="1" custLinFactNeighborX="9656" custLinFactNeighborY="80027">
        <dgm:presLayoutVars>
          <dgm:bulletEnabled val="1"/>
        </dgm:presLayoutVars>
      </dgm:prSet>
      <dgm:spPr/>
      <dgm:t>
        <a:bodyPr/>
        <a:lstStyle/>
        <a:p>
          <a:endParaRPr lang="es-EC"/>
        </a:p>
      </dgm:t>
    </dgm:pt>
  </dgm:ptLst>
  <dgm:cxnLst>
    <dgm:cxn modelId="{88498178-935D-4769-8E15-7373EAE24B10}" type="presOf" srcId="{07E490BF-DB3E-4C09-9AC5-B75954FE10EA}" destId="{99625DF4-7B33-4367-B0C5-CB4460382057}" srcOrd="0" destOrd="0" presId="urn:microsoft.com/office/officeart/2005/8/layout/default"/>
    <dgm:cxn modelId="{91E48EEC-14C7-4873-933D-F5EEE7F7DFF7}" type="presOf" srcId="{961BC112-7194-4277-BA0F-53FA6C8AEE38}" destId="{78D14CE5-3430-47E6-B2B9-FBCFB5894C8E}" srcOrd="0" destOrd="0" presId="urn:microsoft.com/office/officeart/2005/8/layout/default"/>
    <dgm:cxn modelId="{EE467404-A5F5-4225-8C56-1FDA318B42C1}" srcId="{07E490BF-DB3E-4C09-9AC5-B75954FE10EA}" destId="{961BC112-7194-4277-BA0F-53FA6C8AEE38}" srcOrd="0" destOrd="0" parTransId="{CFFC3D64-D6FA-4913-8A09-0C10D98FD1F5}" sibTransId="{B993AC79-15F6-40CB-8D15-EE3D012E9392}"/>
    <dgm:cxn modelId="{CA38C5AA-BDBF-4D11-B19F-2D44C0E251BF}" type="presParOf" srcId="{99625DF4-7B33-4367-B0C5-CB4460382057}" destId="{78D14CE5-3430-47E6-B2B9-FBCFB5894C8E}" srcOrd="0"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6D61C2-1443-4808-A378-DCCBE58C5ED7}"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EC"/>
        </a:p>
      </dgm:t>
    </dgm:pt>
    <dgm:pt modelId="{77AC0ECA-BCFC-4B7D-8C65-B703693A43E0}">
      <dgm:prSet custT="1"/>
      <dgm:spPr/>
      <dgm:t>
        <a:bodyPr/>
        <a:lstStyle/>
        <a:p>
          <a:r>
            <a:rPr lang="es-419" sz="1300" dirty="0"/>
            <a:t>Bienestar de los trabajadores y comunidad</a:t>
          </a:r>
          <a:endParaRPr lang="es-EC" sz="1300" dirty="0"/>
        </a:p>
      </dgm:t>
    </dgm:pt>
    <dgm:pt modelId="{59D23E5C-CF8B-4976-B542-71037608863E}" type="parTrans" cxnId="{70159C45-D29B-4B3E-9DA1-C036B1B92010}">
      <dgm:prSet/>
      <dgm:spPr/>
      <dgm:t>
        <a:bodyPr/>
        <a:lstStyle/>
        <a:p>
          <a:endParaRPr lang="es-EC" sz="1300"/>
        </a:p>
      </dgm:t>
    </dgm:pt>
    <dgm:pt modelId="{0FEBA312-188B-4065-9BE5-E56D87A36655}" type="sibTrans" cxnId="{70159C45-D29B-4B3E-9DA1-C036B1B92010}">
      <dgm:prSet/>
      <dgm:spPr/>
      <dgm:t>
        <a:bodyPr/>
        <a:lstStyle/>
        <a:p>
          <a:endParaRPr lang="es-EC" sz="1300"/>
        </a:p>
      </dgm:t>
    </dgm:pt>
    <dgm:pt modelId="{070D4C1B-FAC7-41DA-B451-19E9E0E9CA4A}">
      <dgm:prSet custT="1"/>
      <dgm:spPr/>
      <dgm:t>
        <a:bodyPr/>
        <a:lstStyle/>
        <a:p>
          <a:r>
            <a:rPr lang="es-419" sz="1300" dirty="0"/>
            <a:t>Mejoramiento de infraestructura</a:t>
          </a:r>
          <a:endParaRPr lang="es-EC" sz="1300" dirty="0"/>
        </a:p>
      </dgm:t>
    </dgm:pt>
    <dgm:pt modelId="{9E467F1C-5D3D-4499-8F5A-3B788C81B0B4}" type="parTrans" cxnId="{E31AF89C-5BD5-4330-B089-8193AFA509BF}">
      <dgm:prSet/>
      <dgm:spPr/>
      <dgm:t>
        <a:bodyPr/>
        <a:lstStyle/>
        <a:p>
          <a:endParaRPr lang="es-EC" sz="1300"/>
        </a:p>
      </dgm:t>
    </dgm:pt>
    <dgm:pt modelId="{4F5E3DC1-4AD8-4443-9AB5-FC25AD0D6A40}" type="sibTrans" cxnId="{E31AF89C-5BD5-4330-B089-8193AFA509BF}">
      <dgm:prSet/>
      <dgm:spPr/>
      <dgm:t>
        <a:bodyPr/>
        <a:lstStyle/>
        <a:p>
          <a:endParaRPr lang="es-EC" sz="1300"/>
        </a:p>
      </dgm:t>
    </dgm:pt>
    <dgm:pt modelId="{17F6974F-AC75-4E8E-B486-4A30D4A70C07}">
      <dgm:prSet custT="1"/>
      <dgm:spPr/>
      <dgm:t>
        <a:bodyPr/>
        <a:lstStyle/>
        <a:p>
          <a:r>
            <a:rPr lang="es-419" sz="1300" dirty="0"/>
            <a:t>Generación de fuentes de empleo</a:t>
          </a:r>
          <a:endParaRPr lang="es-EC" sz="1300" dirty="0"/>
        </a:p>
      </dgm:t>
    </dgm:pt>
    <dgm:pt modelId="{B5CE93FE-F3D4-4837-AFD8-DF8A14D6E0BE}" type="parTrans" cxnId="{8F280768-BCD5-41A7-A814-7C9BC22B5590}">
      <dgm:prSet/>
      <dgm:spPr/>
      <dgm:t>
        <a:bodyPr/>
        <a:lstStyle/>
        <a:p>
          <a:endParaRPr lang="es-EC" sz="1300"/>
        </a:p>
      </dgm:t>
    </dgm:pt>
    <dgm:pt modelId="{BBCC2BF4-6C84-4B2F-917E-06BB1A4EC484}" type="sibTrans" cxnId="{8F280768-BCD5-41A7-A814-7C9BC22B5590}">
      <dgm:prSet/>
      <dgm:spPr/>
      <dgm:t>
        <a:bodyPr/>
        <a:lstStyle/>
        <a:p>
          <a:endParaRPr lang="es-EC" sz="1300"/>
        </a:p>
      </dgm:t>
    </dgm:pt>
    <dgm:pt modelId="{1232BF83-4A81-4353-9B23-AC8810A2823F}">
      <dgm:prSet custT="1"/>
      <dgm:spPr/>
      <dgm:t>
        <a:bodyPr/>
        <a:lstStyle/>
        <a:p>
          <a:r>
            <a:rPr lang="es-419" sz="1300" dirty="0"/>
            <a:t>Proyectos ajustados a las necesidades locales</a:t>
          </a:r>
          <a:endParaRPr lang="es-EC" sz="1300" dirty="0"/>
        </a:p>
      </dgm:t>
    </dgm:pt>
    <dgm:pt modelId="{D297B5B4-0332-4F1C-88FA-77FDBCB11AE0}" type="parTrans" cxnId="{776A1689-244E-4658-96D3-7E09125A97C8}">
      <dgm:prSet/>
      <dgm:spPr/>
      <dgm:t>
        <a:bodyPr/>
        <a:lstStyle/>
        <a:p>
          <a:endParaRPr lang="es-EC" sz="1300"/>
        </a:p>
      </dgm:t>
    </dgm:pt>
    <dgm:pt modelId="{E1C90739-F103-4ADE-8236-B90B9A1A8D35}" type="sibTrans" cxnId="{776A1689-244E-4658-96D3-7E09125A97C8}">
      <dgm:prSet/>
      <dgm:spPr/>
      <dgm:t>
        <a:bodyPr/>
        <a:lstStyle/>
        <a:p>
          <a:endParaRPr lang="es-EC" sz="1300"/>
        </a:p>
      </dgm:t>
    </dgm:pt>
    <dgm:pt modelId="{55423D09-CF33-4F01-B019-E359D1FDB12D}">
      <dgm:prSet custT="1"/>
      <dgm:spPr/>
      <dgm:t>
        <a:bodyPr/>
        <a:lstStyle/>
        <a:p>
          <a:r>
            <a:rPr lang="es-419" sz="1300" dirty="0"/>
            <a:t>La contribución a la modernización de la ciudad</a:t>
          </a:r>
          <a:endParaRPr lang="es-EC" sz="1300" dirty="0"/>
        </a:p>
      </dgm:t>
    </dgm:pt>
    <dgm:pt modelId="{DBE7395D-F575-4636-9C95-4E421D3F4A8E}" type="parTrans" cxnId="{8BC9E4AB-7CFE-4A58-BEFB-ACF9C6E83B47}">
      <dgm:prSet/>
      <dgm:spPr/>
      <dgm:t>
        <a:bodyPr/>
        <a:lstStyle/>
        <a:p>
          <a:endParaRPr lang="es-EC" sz="1300"/>
        </a:p>
      </dgm:t>
    </dgm:pt>
    <dgm:pt modelId="{F6CB86B5-77BE-4B8D-87ED-93665444D3C2}" type="sibTrans" cxnId="{8BC9E4AB-7CFE-4A58-BEFB-ACF9C6E83B47}">
      <dgm:prSet/>
      <dgm:spPr/>
      <dgm:t>
        <a:bodyPr/>
        <a:lstStyle/>
        <a:p>
          <a:endParaRPr lang="es-EC" sz="1300"/>
        </a:p>
      </dgm:t>
    </dgm:pt>
    <dgm:pt modelId="{AEEDC386-4DC4-42AD-9D1F-B25A26E18787}" type="pres">
      <dgm:prSet presAssocID="{C26D61C2-1443-4808-A378-DCCBE58C5ED7}" presName="Name0" presStyleCnt="0">
        <dgm:presLayoutVars>
          <dgm:dir/>
          <dgm:animLvl val="lvl"/>
          <dgm:resizeHandles val="exact"/>
        </dgm:presLayoutVars>
      </dgm:prSet>
      <dgm:spPr/>
      <dgm:t>
        <a:bodyPr/>
        <a:lstStyle/>
        <a:p>
          <a:endParaRPr lang="es-EC"/>
        </a:p>
      </dgm:t>
    </dgm:pt>
    <dgm:pt modelId="{E6DC6D3A-D565-43C2-A13D-82B9D4B56288}" type="pres">
      <dgm:prSet presAssocID="{77AC0ECA-BCFC-4B7D-8C65-B703693A43E0}" presName="linNode" presStyleCnt="0"/>
      <dgm:spPr/>
    </dgm:pt>
    <dgm:pt modelId="{1CEB1B87-C00F-404D-820E-0BED09A5C755}" type="pres">
      <dgm:prSet presAssocID="{77AC0ECA-BCFC-4B7D-8C65-B703693A43E0}" presName="parentText" presStyleLbl="node1" presStyleIdx="0" presStyleCnt="5">
        <dgm:presLayoutVars>
          <dgm:chMax val="1"/>
          <dgm:bulletEnabled val="1"/>
        </dgm:presLayoutVars>
      </dgm:prSet>
      <dgm:spPr/>
      <dgm:t>
        <a:bodyPr/>
        <a:lstStyle/>
        <a:p>
          <a:endParaRPr lang="es-EC"/>
        </a:p>
      </dgm:t>
    </dgm:pt>
    <dgm:pt modelId="{981E9956-7625-493C-8D98-EA16A5C28835}" type="pres">
      <dgm:prSet presAssocID="{0FEBA312-188B-4065-9BE5-E56D87A36655}" presName="sp" presStyleCnt="0"/>
      <dgm:spPr/>
    </dgm:pt>
    <dgm:pt modelId="{C3FBD6F9-25B9-436F-B543-D0A39155FC7B}" type="pres">
      <dgm:prSet presAssocID="{070D4C1B-FAC7-41DA-B451-19E9E0E9CA4A}" presName="linNode" presStyleCnt="0"/>
      <dgm:spPr/>
    </dgm:pt>
    <dgm:pt modelId="{1F02158A-617D-4324-A888-D808AE78CF23}" type="pres">
      <dgm:prSet presAssocID="{070D4C1B-FAC7-41DA-B451-19E9E0E9CA4A}" presName="parentText" presStyleLbl="node1" presStyleIdx="1" presStyleCnt="5">
        <dgm:presLayoutVars>
          <dgm:chMax val="1"/>
          <dgm:bulletEnabled val="1"/>
        </dgm:presLayoutVars>
      </dgm:prSet>
      <dgm:spPr/>
      <dgm:t>
        <a:bodyPr/>
        <a:lstStyle/>
        <a:p>
          <a:endParaRPr lang="es-EC"/>
        </a:p>
      </dgm:t>
    </dgm:pt>
    <dgm:pt modelId="{06F7FAA8-93CB-442F-96F2-6E0341251237}" type="pres">
      <dgm:prSet presAssocID="{4F5E3DC1-4AD8-4443-9AB5-FC25AD0D6A40}" presName="sp" presStyleCnt="0"/>
      <dgm:spPr/>
    </dgm:pt>
    <dgm:pt modelId="{DA78C73C-5AE2-461E-AEFC-51F2A87A2D30}" type="pres">
      <dgm:prSet presAssocID="{17F6974F-AC75-4E8E-B486-4A30D4A70C07}" presName="linNode" presStyleCnt="0"/>
      <dgm:spPr/>
    </dgm:pt>
    <dgm:pt modelId="{86187A51-793E-4411-B43F-F19897768851}" type="pres">
      <dgm:prSet presAssocID="{17F6974F-AC75-4E8E-B486-4A30D4A70C07}" presName="parentText" presStyleLbl="node1" presStyleIdx="2" presStyleCnt="5">
        <dgm:presLayoutVars>
          <dgm:chMax val="1"/>
          <dgm:bulletEnabled val="1"/>
        </dgm:presLayoutVars>
      </dgm:prSet>
      <dgm:spPr/>
      <dgm:t>
        <a:bodyPr/>
        <a:lstStyle/>
        <a:p>
          <a:endParaRPr lang="es-EC"/>
        </a:p>
      </dgm:t>
    </dgm:pt>
    <dgm:pt modelId="{13E10BB2-64B0-499C-A4DA-8EBB24F0A01E}" type="pres">
      <dgm:prSet presAssocID="{BBCC2BF4-6C84-4B2F-917E-06BB1A4EC484}" presName="sp" presStyleCnt="0"/>
      <dgm:spPr/>
    </dgm:pt>
    <dgm:pt modelId="{85E6C002-FC0F-4702-8955-132EC5272E0B}" type="pres">
      <dgm:prSet presAssocID="{1232BF83-4A81-4353-9B23-AC8810A2823F}" presName="linNode" presStyleCnt="0"/>
      <dgm:spPr/>
    </dgm:pt>
    <dgm:pt modelId="{F0871C1E-9824-4535-92FA-012482470C8D}" type="pres">
      <dgm:prSet presAssocID="{1232BF83-4A81-4353-9B23-AC8810A2823F}" presName="parentText" presStyleLbl="node1" presStyleIdx="3" presStyleCnt="5">
        <dgm:presLayoutVars>
          <dgm:chMax val="1"/>
          <dgm:bulletEnabled val="1"/>
        </dgm:presLayoutVars>
      </dgm:prSet>
      <dgm:spPr/>
      <dgm:t>
        <a:bodyPr/>
        <a:lstStyle/>
        <a:p>
          <a:endParaRPr lang="es-EC"/>
        </a:p>
      </dgm:t>
    </dgm:pt>
    <dgm:pt modelId="{F05EB825-39F5-47E6-A1EC-EF88FE267DDC}" type="pres">
      <dgm:prSet presAssocID="{E1C90739-F103-4ADE-8236-B90B9A1A8D35}" presName="sp" presStyleCnt="0"/>
      <dgm:spPr/>
    </dgm:pt>
    <dgm:pt modelId="{B0E87596-D373-4E83-AD7D-A4A61C17084D}" type="pres">
      <dgm:prSet presAssocID="{55423D09-CF33-4F01-B019-E359D1FDB12D}" presName="linNode" presStyleCnt="0"/>
      <dgm:spPr/>
    </dgm:pt>
    <dgm:pt modelId="{19B7C853-CA1F-4B47-8BB4-9B87CD14E181}" type="pres">
      <dgm:prSet presAssocID="{55423D09-CF33-4F01-B019-E359D1FDB12D}" presName="parentText" presStyleLbl="node1" presStyleIdx="4" presStyleCnt="5">
        <dgm:presLayoutVars>
          <dgm:chMax val="1"/>
          <dgm:bulletEnabled val="1"/>
        </dgm:presLayoutVars>
      </dgm:prSet>
      <dgm:spPr/>
      <dgm:t>
        <a:bodyPr/>
        <a:lstStyle/>
        <a:p>
          <a:endParaRPr lang="es-EC"/>
        </a:p>
      </dgm:t>
    </dgm:pt>
  </dgm:ptLst>
  <dgm:cxnLst>
    <dgm:cxn modelId="{C2F18CE2-8247-434D-B3C9-04FAE9C9E919}" type="presOf" srcId="{C26D61C2-1443-4808-A378-DCCBE58C5ED7}" destId="{AEEDC386-4DC4-42AD-9D1F-B25A26E18787}" srcOrd="0" destOrd="0" presId="urn:microsoft.com/office/officeart/2005/8/layout/vList5"/>
    <dgm:cxn modelId="{C9DEFD9C-AC3A-4A17-9D9D-9F362DDC9C07}" type="presOf" srcId="{070D4C1B-FAC7-41DA-B451-19E9E0E9CA4A}" destId="{1F02158A-617D-4324-A888-D808AE78CF23}" srcOrd="0" destOrd="0" presId="urn:microsoft.com/office/officeart/2005/8/layout/vList5"/>
    <dgm:cxn modelId="{8F280768-BCD5-41A7-A814-7C9BC22B5590}" srcId="{C26D61C2-1443-4808-A378-DCCBE58C5ED7}" destId="{17F6974F-AC75-4E8E-B486-4A30D4A70C07}" srcOrd="2" destOrd="0" parTransId="{B5CE93FE-F3D4-4837-AFD8-DF8A14D6E0BE}" sibTransId="{BBCC2BF4-6C84-4B2F-917E-06BB1A4EC484}"/>
    <dgm:cxn modelId="{8BC9E4AB-7CFE-4A58-BEFB-ACF9C6E83B47}" srcId="{C26D61C2-1443-4808-A378-DCCBE58C5ED7}" destId="{55423D09-CF33-4F01-B019-E359D1FDB12D}" srcOrd="4" destOrd="0" parTransId="{DBE7395D-F575-4636-9C95-4E421D3F4A8E}" sibTransId="{F6CB86B5-77BE-4B8D-87ED-93665444D3C2}"/>
    <dgm:cxn modelId="{E31AF89C-5BD5-4330-B089-8193AFA509BF}" srcId="{C26D61C2-1443-4808-A378-DCCBE58C5ED7}" destId="{070D4C1B-FAC7-41DA-B451-19E9E0E9CA4A}" srcOrd="1" destOrd="0" parTransId="{9E467F1C-5D3D-4499-8F5A-3B788C81B0B4}" sibTransId="{4F5E3DC1-4AD8-4443-9AB5-FC25AD0D6A40}"/>
    <dgm:cxn modelId="{70159C45-D29B-4B3E-9DA1-C036B1B92010}" srcId="{C26D61C2-1443-4808-A378-DCCBE58C5ED7}" destId="{77AC0ECA-BCFC-4B7D-8C65-B703693A43E0}" srcOrd="0" destOrd="0" parTransId="{59D23E5C-CF8B-4976-B542-71037608863E}" sibTransId="{0FEBA312-188B-4065-9BE5-E56D87A36655}"/>
    <dgm:cxn modelId="{F10A4C2B-5015-4582-A1C9-EC363841E9A8}" type="presOf" srcId="{17F6974F-AC75-4E8E-B486-4A30D4A70C07}" destId="{86187A51-793E-4411-B43F-F19897768851}" srcOrd="0" destOrd="0" presId="urn:microsoft.com/office/officeart/2005/8/layout/vList5"/>
    <dgm:cxn modelId="{087AE293-D040-44FE-8F2F-CD3E4E6B71F4}" type="presOf" srcId="{77AC0ECA-BCFC-4B7D-8C65-B703693A43E0}" destId="{1CEB1B87-C00F-404D-820E-0BED09A5C755}" srcOrd="0" destOrd="0" presId="urn:microsoft.com/office/officeart/2005/8/layout/vList5"/>
    <dgm:cxn modelId="{57724DAB-80B9-4EDD-AFD5-C8A0D12FEE8F}" type="presOf" srcId="{55423D09-CF33-4F01-B019-E359D1FDB12D}" destId="{19B7C853-CA1F-4B47-8BB4-9B87CD14E181}" srcOrd="0" destOrd="0" presId="urn:microsoft.com/office/officeart/2005/8/layout/vList5"/>
    <dgm:cxn modelId="{776A1689-244E-4658-96D3-7E09125A97C8}" srcId="{C26D61C2-1443-4808-A378-DCCBE58C5ED7}" destId="{1232BF83-4A81-4353-9B23-AC8810A2823F}" srcOrd="3" destOrd="0" parTransId="{D297B5B4-0332-4F1C-88FA-77FDBCB11AE0}" sibTransId="{E1C90739-F103-4ADE-8236-B90B9A1A8D35}"/>
    <dgm:cxn modelId="{672630FA-DB98-4DC3-8777-114E7997E466}" type="presOf" srcId="{1232BF83-4A81-4353-9B23-AC8810A2823F}" destId="{F0871C1E-9824-4535-92FA-012482470C8D}" srcOrd="0" destOrd="0" presId="urn:microsoft.com/office/officeart/2005/8/layout/vList5"/>
    <dgm:cxn modelId="{7A5C22BD-6081-4B7A-B3F0-34EE4A4CA895}" type="presParOf" srcId="{AEEDC386-4DC4-42AD-9D1F-B25A26E18787}" destId="{E6DC6D3A-D565-43C2-A13D-82B9D4B56288}" srcOrd="0" destOrd="0" presId="urn:microsoft.com/office/officeart/2005/8/layout/vList5"/>
    <dgm:cxn modelId="{41D7DD07-300E-43DF-AACF-571E532F415D}" type="presParOf" srcId="{E6DC6D3A-D565-43C2-A13D-82B9D4B56288}" destId="{1CEB1B87-C00F-404D-820E-0BED09A5C755}" srcOrd="0" destOrd="0" presId="urn:microsoft.com/office/officeart/2005/8/layout/vList5"/>
    <dgm:cxn modelId="{4F711E15-4AE7-4D85-B930-A8A881970E04}" type="presParOf" srcId="{AEEDC386-4DC4-42AD-9D1F-B25A26E18787}" destId="{981E9956-7625-493C-8D98-EA16A5C28835}" srcOrd="1" destOrd="0" presId="urn:microsoft.com/office/officeart/2005/8/layout/vList5"/>
    <dgm:cxn modelId="{8172656B-E40F-41F6-8D40-D6485163AA84}" type="presParOf" srcId="{AEEDC386-4DC4-42AD-9D1F-B25A26E18787}" destId="{C3FBD6F9-25B9-436F-B543-D0A39155FC7B}" srcOrd="2" destOrd="0" presId="urn:microsoft.com/office/officeart/2005/8/layout/vList5"/>
    <dgm:cxn modelId="{3DD17BDB-2CA0-4AA7-876D-0DFECDA3B34F}" type="presParOf" srcId="{C3FBD6F9-25B9-436F-B543-D0A39155FC7B}" destId="{1F02158A-617D-4324-A888-D808AE78CF23}" srcOrd="0" destOrd="0" presId="urn:microsoft.com/office/officeart/2005/8/layout/vList5"/>
    <dgm:cxn modelId="{C7E3B965-77CA-4F80-B9B5-137E70AB29DF}" type="presParOf" srcId="{AEEDC386-4DC4-42AD-9D1F-B25A26E18787}" destId="{06F7FAA8-93CB-442F-96F2-6E0341251237}" srcOrd="3" destOrd="0" presId="urn:microsoft.com/office/officeart/2005/8/layout/vList5"/>
    <dgm:cxn modelId="{11BCB067-DC6F-4F4B-9641-9C3025D920E8}" type="presParOf" srcId="{AEEDC386-4DC4-42AD-9D1F-B25A26E18787}" destId="{DA78C73C-5AE2-461E-AEFC-51F2A87A2D30}" srcOrd="4" destOrd="0" presId="urn:microsoft.com/office/officeart/2005/8/layout/vList5"/>
    <dgm:cxn modelId="{A6C43E5E-CC84-4814-A4A2-185C58A90847}" type="presParOf" srcId="{DA78C73C-5AE2-461E-AEFC-51F2A87A2D30}" destId="{86187A51-793E-4411-B43F-F19897768851}" srcOrd="0" destOrd="0" presId="urn:microsoft.com/office/officeart/2005/8/layout/vList5"/>
    <dgm:cxn modelId="{CBBE1757-D8A6-4DB9-9FF4-EF6C9EFE5A22}" type="presParOf" srcId="{AEEDC386-4DC4-42AD-9D1F-B25A26E18787}" destId="{13E10BB2-64B0-499C-A4DA-8EBB24F0A01E}" srcOrd="5" destOrd="0" presId="urn:microsoft.com/office/officeart/2005/8/layout/vList5"/>
    <dgm:cxn modelId="{9A6452AA-B24E-4BE5-9234-981718464EE7}" type="presParOf" srcId="{AEEDC386-4DC4-42AD-9D1F-B25A26E18787}" destId="{85E6C002-FC0F-4702-8955-132EC5272E0B}" srcOrd="6" destOrd="0" presId="urn:microsoft.com/office/officeart/2005/8/layout/vList5"/>
    <dgm:cxn modelId="{2613EA36-96B5-446B-B980-84A324A9ECB7}" type="presParOf" srcId="{85E6C002-FC0F-4702-8955-132EC5272E0B}" destId="{F0871C1E-9824-4535-92FA-012482470C8D}" srcOrd="0" destOrd="0" presId="urn:microsoft.com/office/officeart/2005/8/layout/vList5"/>
    <dgm:cxn modelId="{29C4C407-1C02-45CB-91F4-C1233492E134}" type="presParOf" srcId="{AEEDC386-4DC4-42AD-9D1F-B25A26E18787}" destId="{F05EB825-39F5-47E6-A1EC-EF88FE267DDC}" srcOrd="7" destOrd="0" presId="urn:microsoft.com/office/officeart/2005/8/layout/vList5"/>
    <dgm:cxn modelId="{139EA1DD-2C93-49D7-95D3-7707740FBB73}" type="presParOf" srcId="{AEEDC386-4DC4-42AD-9D1F-B25A26E18787}" destId="{B0E87596-D373-4E83-AD7D-A4A61C17084D}" srcOrd="8" destOrd="0" presId="urn:microsoft.com/office/officeart/2005/8/layout/vList5"/>
    <dgm:cxn modelId="{E60870A8-DBF0-4F12-8800-039A7EB0361D}" type="presParOf" srcId="{B0E87596-D373-4E83-AD7D-A4A61C17084D}" destId="{19B7C853-CA1F-4B47-8BB4-9B87CD14E181}" srcOrd="0" destOrd="0" presId="urn:microsoft.com/office/officeart/2005/8/layout/vList5"/>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C150E-3ACB-4AEC-8FC4-D24719F397DB}" type="datetimeFigureOut">
              <a:rPr lang="es-EC" smtClean="0"/>
              <a:t>30/9/2020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62A16-2A83-41ED-8C7F-A0D9A3BFCB10}" type="slidenum">
              <a:rPr lang="es-EC" smtClean="0"/>
              <a:t>‹Nº›</a:t>
            </a:fld>
            <a:endParaRPr lang="es-EC"/>
          </a:p>
        </p:txBody>
      </p:sp>
    </p:spTree>
    <p:extLst>
      <p:ext uri="{BB962C8B-B14F-4D97-AF65-F5344CB8AC3E}">
        <p14:creationId xmlns:p14="http://schemas.microsoft.com/office/powerpoint/2010/main" val="420692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sz="1200" b="1" kern="1200" dirty="0">
              <a:solidFill>
                <a:schemeClr val="tx1"/>
              </a:solidFill>
              <a:effectLst>
                <a:outerShdw blurRad="50800" dist="38100" dir="13500000" algn="br" rotWithShape="0">
                  <a:prstClr val="black">
                    <a:alpha val="40000"/>
                  </a:prstClr>
                </a:outerShdw>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29F254C-65A5-400A-BB9A-34A9427948C7}" type="slidenum">
              <a:rPr lang="es-EC" smtClean="0"/>
              <a:t>1</a:t>
            </a:fld>
            <a:endParaRPr lang="es-EC" dirty="0"/>
          </a:p>
        </p:txBody>
      </p:sp>
    </p:spTree>
    <p:extLst>
      <p:ext uri="{BB962C8B-B14F-4D97-AF65-F5344CB8AC3E}">
        <p14:creationId xmlns:p14="http://schemas.microsoft.com/office/powerpoint/2010/main" val="299648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9BBB20-76C1-4322-8F31-20748ACA98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9CF57071-EBCD-4833-BB3B-58D0D625417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5E2B7270-7F8A-4402-9CD1-9EB3B9876983}"/>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5" name="Marcador de pie de página 4">
            <a:extLst>
              <a:ext uri="{FF2B5EF4-FFF2-40B4-BE49-F238E27FC236}">
                <a16:creationId xmlns:a16="http://schemas.microsoft.com/office/drawing/2014/main" xmlns="" id="{1B1B6AFE-CA8A-472D-A7F6-A13C3CED036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64CF74B7-E758-481E-8227-445FD6C81B59}"/>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393840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F1807B-F1AF-4382-9693-3E0A07C1278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3EC331C4-A770-43D2-BBA9-51685AA1371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613AEDFE-D590-4DA3-8A3B-2B7C1321A08A}"/>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5" name="Marcador de pie de página 4">
            <a:extLst>
              <a:ext uri="{FF2B5EF4-FFF2-40B4-BE49-F238E27FC236}">
                <a16:creationId xmlns:a16="http://schemas.microsoft.com/office/drawing/2014/main" xmlns="" id="{0A1CC77E-5ECB-4AB4-A172-B0F97CB6612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CDD67ED5-9F9A-45F4-8BE4-912047AD767D}"/>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35247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22B9DAC-6440-42A8-B0CD-E25E833C72C1}"/>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66818C8F-E3A6-4725-B82E-07221F6E622A}"/>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52AA8A01-BED5-4BE1-818F-510B4BC35A26}"/>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5" name="Marcador de pie de página 4">
            <a:extLst>
              <a:ext uri="{FF2B5EF4-FFF2-40B4-BE49-F238E27FC236}">
                <a16:creationId xmlns:a16="http://schemas.microsoft.com/office/drawing/2014/main" xmlns="" id="{FA33AE2B-F422-4F52-B25A-2CED5231E7B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688C01F-49EF-4637-B4C1-A8F57D92520C}"/>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62683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09" name="CorelDRAW" r:id="rId3" imgW="9151920" imgH="5621400" progId="">
                  <p:embed/>
                </p:oleObj>
              </mc:Choice>
              <mc:Fallback>
                <p:oleObj name="CorelDRAW" r:id="rId3" imgW="9151920" imgH="5621400" progId="">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userDrawn="1"/>
        </p:nvSpPr>
        <p:spPr bwMode="auto">
          <a:xfrm>
            <a:off x="289984" y="260353"/>
            <a:ext cx="1056216" cy="792163"/>
          </a:xfrm>
          <a:prstGeom prst="ellipse">
            <a:avLst/>
          </a:prstGeom>
          <a:solidFill>
            <a:schemeClr val="bg1"/>
          </a:solidFill>
          <a:ln w="9525">
            <a:noFill/>
            <a:round/>
            <a:headEnd/>
            <a:tailEnd/>
          </a:ln>
          <a:effectLst/>
        </p:spPr>
        <p:txBody>
          <a:bodyPr wrap="none" anchor="ctr"/>
          <a:lstStyle/>
          <a:p>
            <a:pPr>
              <a:defRPr/>
            </a:pPr>
            <a:endParaRPr lang="es-ES" sz="1800"/>
          </a:p>
        </p:txBody>
      </p:sp>
      <p:pic>
        <p:nvPicPr>
          <p:cNvPr id="9" name="Picture 49" descr="LOGO ESPE ORIGINAL copia"/>
          <p:cNvPicPr>
            <a:picLocks noChangeAspect="1" noChangeArrowheads="1"/>
          </p:cNvPicPr>
          <p:nvPr userDrawn="1"/>
        </p:nvPicPr>
        <p:blipFill>
          <a:blip r:embed="rId6"/>
          <a:srcRect/>
          <a:stretch>
            <a:fillRect/>
          </a:stretch>
        </p:blipFill>
        <p:spPr bwMode="auto">
          <a:xfrm>
            <a:off x="143935" y="115888"/>
            <a:ext cx="4417484" cy="887412"/>
          </a:xfrm>
          <a:prstGeom prst="rect">
            <a:avLst/>
          </a:prstGeom>
          <a:noFill/>
          <a:ln w="9525">
            <a:noFill/>
            <a:miter lim="800000"/>
            <a:headEnd/>
            <a:tailEnd/>
          </a:ln>
        </p:spPr>
      </p:pic>
    </p:spTree>
    <p:extLst>
      <p:ext uri="{BB962C8B-B14F-4D97-AF65-F5344CB8AC3E}">
        <p14:creationId xmlns:p14="http://schemas.microsoft.com/office/powerpoint/2010/main" val="105210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AE1B6A-FC9B-4886-825E-98FBA941210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40D26FE0-E624-4599-AE5D-8E2B55322A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122805C0-6715-4503-A04C-E390F4AFF239}"/>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5" name="Marcador de pie de página 4">
            <a:extLst>
              <a:ext uri="{FF2B5EF4-FFF2-40B4-BE49-F238E27FC236}">
                <a16:creationId xmlns:a16="http://schemas.microsoft.com/office/drawing/2014/main" xmlns="" id="{CC5EB3B9-8A1C-4B8E-B409-0BB387130D6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AC753ACE-0FB8-4784-84F5-2FB4474CBF30}"/>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9177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1586CB-31E6-45FA-98C9-2803EB50DA31}"/>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A85459D-E932-4E88-B63A-895C60EAEEC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758E2D9C-E985-4C0B-B494-767FA3A165D2}"/>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5" name="Marcador de pie de página 4">
            <a:extLst>
              <a:ext uri="{FF2B5EF4-FFF2-40B4-BE49-F238E27FC236}">
                <a16:creationId xmlns:a16="http://schemas.microsoft.com/office/drawing/2014/main" xmlns="" id="{87DAF46B-C918-436A-94E3-45F7F6722FB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B166A62A-B8FA-4850-A3A2-F77F093EE86F}"/>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234020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53061F-BF34-4D14-9323-19AF3783D49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655B5209-729D-4940-BC2F-79B57780623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D6D3AD84-9CB2-4F08-883F-0411C61A59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80D7BF39-E890-421D-B370-CB1D669EEB46}"/>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6" name="Marcador de pie de página 5">
            <a:extLst>
              <a:ext uri="{FF2B5EF4-FFF2-40B4-BE49-F238E27FC236}">
                <a16:creationId xmlns:a16="http://schemas.microsoft.com/office/drawing/2014/main" xmlns="" id="{0E0975B0-6123-4EBA-B4E9-26D87C516A5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70BA01CC-DC33-4184-BD4E-AB765837707F}"/>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83031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AEE7350-F609-4D37-9A8F-92A3BCF778A9}"/>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AC4F306F-4237-483D-BF05-8CC5EAEF304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7103E529-8D58-4C28-8C7F-225A20605321}"/>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0284324A-B9B0-4D80-A527-BA4E6DC5FF4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9B9FE34-B273-4F75-AEDD-68867889C5F1}"/>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27E53601-81EE-4125-B39D-40D16506093C}"/>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8" name="Marcador de pie de página 7">
            <a:extLst>
              <a:ext uri="{FF2B5EF4-FFF2-40B4-BE49-F238E27FC236}">
                <a16:creationId xmlns:a16="http://schemas.microsoft.com/office/drawing/2014/main" xmlns="" id="{E674D9F9-FEF8-40CF-8FFF-49392941CA9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84B54952-9224-41E0-9DEC-C98AB4F158FF}"/>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268399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699147-404A-4E6A-A9D6-89D4925520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9EC1FC88-2AD2-4FAF-AC11-5F890AF15A11}"/>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4" name="Marcador de pie de página 3">
            <a:extLst>
              <a:ext uri="{FF2B5EF4-FFF2-40B4-BE49-F238E27FC236}">
                <a16:creationId xmlns:a16="http://schemas.microsoft.com/office/drawing/2014/main" xmlns="" id="{1819654C-15D0-4FC4-A79E-2BEFFC21A4B1}"/>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2CD0E6F5-6ACC-418C-B18A-A75F7D4C2E39}"/>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250177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3662409-126B-4E23-9EAE-7F23ADFCFBCE}"/>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3" name="Marcador de pie de página 2">
            <a:extLst>
              <a:ext uri="{FF2B5EF4-FFF2-40B4-BE49-F238E27FC236}">
                <a16:creationId xmlns:a16="http://schemas.microsoft.com/office/drawing/2014/main" xmlns="" id="{D284438E-9741-4A5D-B539-E88A3D03B2D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B73AD180-F5CE-4973-B384-93EFB0A5DA92}"/>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273176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31BDBE-241A-41D7-B171-C8D871E4B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6B00F126-AA7E-4A5E-9E9A-1B693DEE822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44009A65-9AC2-464C-BC81-000E3159201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D5AC6BA-C08D-47FB-A2B1-06A869FCC383}"/>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6" name="Marcador de pie de página 5">
            <a:extLst>
              <a:ext uri="{FF2B5EF4-FFF2-40B4-BE49-F238E27FC236}">
                <a16:creationId xmlns:a16="http://schemas.microsoft.com/office/drawing/2014/main" xmlns="" id="{5FF22A10-6756-4C13-9F2C-2AE845F239D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49F388F1-3F54-491B-81DF-3EAC30439BAF}"/>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378830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391C9F-44B1-4FC4-ADD3-55F453B882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F3CFBB9E-1403-4192-B4CD-84E66CA520CA}"/>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EC"/>
          </a:p>
        </p:txBody>
      </p:sp>
      <p:sp>
        <p:nvSpPr>
          <p:cNvPr id="4" name="Marcador de texto 3">
            <a:extLst>
              <a:ext uri="{FF2B5EF4-FFF2-40B4-BE49-F238E27FC236}">
                <a16:creationId xmlns:a16="http://schemas.microsoft.com/office/drawing/2014/main" xmlns="" id="{FFDC3952-4D2F-464F-873B-A1057722CE3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C838E23-6406-4EFC-8175-7D0A65A14FD8}"/>
              </a:ext>
            </a:extLst>
          </p:cNvPr>
          <p:cNvSpPr>
            <a:spLocks noGrp="1"/>
          </p:cNvSpPr>
          <p:nvPr>
            <p:ph type="dt" sz="half" idx="10"/>
          </p:nvPr>
        </p:nvSpPr>
        <p:spPr/>
        <p:txBody>
          <a:bodyPr/>
          <a:lstStyle/>
          <a:p>
            <a:fld id="{DDC13788-0023-46E9-912C-9D64B8CE1FF5}" type="datetimeFigureOut">
              <a:rPr lang="es-EC" smtClean="0"/>
              <a:t>30/9/2020</a:t>
            </a:fld>
            <a:endParaRPr lang="es-EC"/>
          </a:p>
        </p:txBody>
      </p:sp>
      <p:sp>
        <p:nvSpPr>
          <p:cNvPr id="6" name="Marcador de pie de página 5">
            <a:extLst>
              <a:ext uri="{FF2B5EF4-FFF2-40B4-BE49-F238E27FC236}">
                <a16:creationId xmlns:a16="http://schemas.microsoft.com/office/drawing/2014/main" xmlns="" id="{D72BCF86-498A-42C3-BA0A-E487DB71E6A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7144EB87-A23A-496D-8561-ADEF7E683776}"/>
              </a:ext>
            </a:extLst>
          </p:cNvPr>
          <p:cNvSpPr>
            <a:spLocks noGrp="1"/>
          </p:cNvSpPr>
          <p:nvPr>
            <p:ph type="sldNum" sz="quarter" idx="12"/>
          </p:nvPr>
        </p:nvSpPr>
        <p:spPr/>
        <p:txBody>
          <a:bodyPr/>
          <a:lstStyle/>
          <a:p>
            <a:fld id="{A5605CE4-1F90-4645-87E9-14145E423623}" type="slidenum">
              <a:rPr lang="es-EC" smtClean="0"/>
              <a:t>‹Nº›</a:t>
            </a:fld>
            <a:endParaRPr lang="es-EC"/>
          </a:p>
        </p:txBody>
      </p:sp>
    </p:spTree>
    <p:extLst>
      <p:ext uri="{BB962C8B-B14F-4D97-AF65-F5344CB8AC3E}">
        <p14:creationId xmlns:p14="http://schemas.microsoft.com/office/powerpoint/2010/main" val="372687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031F995-8812-467D-8DB0-F2E399FE56B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593B500B-C9F1-464D-90E2-6EA2C94355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7A0D4A52-8A2B-4550-9FA6-F619CB7320B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13788-0023-46E9-912C-9D64B8CE1FF5}" type="datetimeFigureOut">
              <a:rPr lang="es-EC" smtClean="0"/>
              <a:t>30/9/2020</a:t>
            </a:fld>
            <a:endParaRPr lang="es-EC"/>
          </a:p>
        </p:txBody>
      </p:sp>
      <p:sp>
        <p:nvSpPr>
          <p:cNvPr id="5" name="Marcador de pie de página 4">
            <a:extLst>
              <a:ext uri="{FF2B5EF4-FFF2-40B4-BE49-F238E27FC236}">
                <a16:creationId xmlns:a16="http://schemas.microsoft.com/office/drawing/2014/main" xmlns="" id="{173E59E4-9D0E-45B5-AE02-1F1E846CCF0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D530D9E8-B94E-4715-85ED-209765BDBDA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05CE4-1F90-4645-87E9-14145E423623}" type="slidenum">
              <a:rPr lang="es-EC" smtClean="0"/>
              <a:t>‹Nº›</a:t>
            </a:fld>
            <a:endParaRPr lang="es-EC"/>
          </a:p>
        </p:txBody>
      </p:sp>
    </p:spTree>
    <p:extLst>
      <p:ext uri="{BB962C8B-B14F-4D97-AF65-F5344CB8AC3E}">
        <p14:creationId xmlns:p14="http://schemas.microsoft.com/office/powerpoint/2010/main" val="103147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3" Type="http://schemas.microsoft.com/office/2007/relationships/diagramDrawing" Target="../diagrams/drawing7.xml"/><Relationship Id="rId18" Type="http://schemas.microsoft.com/office/2007/relationships/diagramDrawing" Target="../diagrams/drawing8.xml"/><Relationship Id="rId26" Type="http://schemas.openxmlformats.org/officeDocument/2006/relationships/diagramQuickStyle" Target="../diagrams/quickStyle10.xml"/><Relationship Id="rId3" Type="http://schemas.openxmlformats.org/officeDocument/2006/relationships/image" Target="../media/image8.png"/><Relationship Id="rId21" Type="http://schemas.openxmlformats.org/officeDocument/2006/relationships/diagramQuickStyle" Target="../diagrams/quickStyle9.xml"/><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diagramColors" Target="../diagrams/colors8.xml"/><Relationship Id="rId25" Type="http://schemas.openxmlformats.org/officeDocument/2006/relationships/diagramLayout" Target="../diagrams/layout10.xml"/><Relationship Id="rId33" Type="http://schemas.microsoft.com/office/2007/relationships/diagramDrawing" Target="../diagrams/drawing11.xml"/><Relationship Id="rId2" Type="http://schemas.openxmlformats.org/officeDocument/2006/relationships/image" Target="../media/image7.jpeg"/><Relationship Id="rId16" Type="http://schemas.openxmlformats.org/officeDocument/2006/relationships/diagramQuickStyle" Target="../diagrams/quickStyle8.xml"/><Relationship Id="rId20" Type="http://schemas.openxmlformats.org/officeDocument/2006/relationships/diagramLayout" Target="../diagrams/layout9.xml"/><Relationship Id="rId29" Type="http://schemas.openxmlformats.org/officeDocument/2006/relationships/diagramData" Target="../diagrams/data11.xml"/><Relationship Id="rId1" Type="http://schemas.openxmlformats.org/officeDocument/2006/relationships/slideLayout" Target="../slideLayouts/slideLayout1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24" Type="http://schemas.openxmlformats.org/officeDocument/2006/relationships/diagramData" Target="../diagrams/data10.xml"/><Relationship Id="rId32" Type="http://schemas.openxmlformats.org/officeDocument/2006/relationships/diagramColors" Target="../diagrams/colors11.xml"/><Relationship Id="rId5" Type="http://schemas.openxmlformats.org/officeDocument/2006/relationships/diagramLayout" Target="../diagrams/layout6.xml"/><Relationship Id="rId15" Type="http://schemas.openxmlformats.org/officeDocument/2006/relationships/diagramLayout" Target="../diagrams/layout8.xml"/><Relationship Id="rId23" Type="http://schemas.microsoft.com/office/2007/relationships/diagramDrawing" Target="../diagrams/drawing9.xml"/><Relationship Id="rId28" Type="http://schemas.microsoft.com/office/2007/relationships/diagramDrawing" Target="../diagrams/drawing10.xml"/><Relationship Id="rId10" Type="http://schemas.openxmlformats.org/officeDocument/2006/relationships/diagramLayout" Target="../diagrams/layout7.xml"/><Relationship Id="rId19" Type="http://schemas.openxmlformats.org/officeDocument/2006/relationships/diagramData" Target="../diagrams/data9.xml"/><Relationship Id="rId31" Type="http://schemas.openxmlformats.org/officeDocument/2006/relationships/diagramQuickStyle" Target="../diagrams/quickStyle11.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Data" Target="../diagrams/data8.xml"/><Relationship Id="rId22" Type="http://schemas.openxmlformats.org/officeDocument/2006/relationships/diagramColors" Target="../diagrams/colors9.xml"/><Relationship Id="rId27" Type="http://schemas.openxmlformats.org/officeDocument/2006/relationships/diagramColors" Target="../diagrams/colors10.xml"/><Relationship Id="rId30" Type="http://schemas.openxmlformats.org/officeDocument/2006/relationships/diagramLayout" Target="../diagrams/layout11.xml"/><Relationship Id="rId8"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3" Type="http://schemas.microsoft.com/office/2007/relationships/diagramDrawing" Target="../diagrams/drawing13.xml"/><Relationship Id="rId18" Type="http://schemas.microsoft.com/office/2007/relationships/diagramDrawing" Target="../diagrams/drawing14.xml"/><Relationship Id="rId26" Type="http://schemas.openxmlformats.org/officeDocument/2006/relationships/diagramQuickStyle" Target="../diagrams/quickStyle16.xml"/><Relationship Id="rId3" Type="http://schemas.openxmlformats.org/officeDocument/2006/relationships/image" Target="../media/image8.png"/><Relationship Id="rId21" Type="http://schemas.openxmlformats.org/officeDocument/2006/relationships/diagramQuickStyle" Target="../diagrams/quickStyle15.xml"/><Relationship Id="rId7" Type="http://schemas.openxmlformats.org/officeDocument/2006/relationships/diagramColors" Target="../diagrams/colors12.xml"/><Relationship Id="rId12" Type="http://schemas.openxmlformats.org/officeDocument/2006/relationships/diagramColors" Target="../diagrams/colors13.xml"/><Relationship Id="rId17" Type="http://schemas.openxmlformats.org/officeDocument/2006/relationships/diagramColors" Target="../diagrams/colors14.xml"/><Relationship Id="rId25" Type="http://schemas.openxmlformats.org/officeDocument/2006/relationships/diagramLayout" Target="../diagrams/layout16.xml"/><Relationship Id="rId33" Type="http://schemas.microsoft.com/office/2007/relationships/diagramDrawing" Target="../diagrams/drawing17.xml"/><Relationship Id="rId2" Type="http://schemas.openxmlformats.org/officeDocument/2006/relationships/image" Target="../media/image7.jpeg"/><Relationship Id="rId16" Type="http://schemas.openxmlformats.org/officeDocument/2006/relationships/diagramQuickStyle" Target="../diagrams/quickStyle14.xml"/><Relationship Id="rId20" Type="http://schemas.openxmlformats.org/officeDocument/2006/relationships/diagramLayout" Target="../diagrams/layout15.xml"/><Relationship Id="rId29" Type="http://schemas.openxmlformats.org/officeDocument/2006/relationships/diagramData" Target="../diagrams/data17.xml"/><Relationship Id="rId1" Type="http://schemas.openxmlformats.org/officeDocument/2006/relationships/slideLayout" Target="../slideLayouts/slideLayout1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24" Type="http://schemas.openxmlformats.org/officeDocument/2006/relationships/diagramData" Target="../diagrams/data16.xml"/><Relationship Id="rId32" Type="http://schemas.openxmlformats.org/officeDocument/2006/relationships/diagramColors" Target="../diagrams/colors17.xml"/><Relationship Id="rId5" Type="http://schemas.openxmlformats.org/officeDocument/2006/relationships/diagramLayout" Target="../diagrams/layout12.xml"/><Relationship Id="rId15" Type="http://schemas.openxmlformats.org/officeDocument/2006/relationships/diagramLayout" Target="../diagrams/layout14.xml"/><Relationship Id="rId23" Type="http://schemas.microsoft.com/office/2007/relationships/diagramDrawing" Target="../diagrams/drawing15.xml"/><Relationship Id="rId28" Type="http://schemas.microsoft.com/office/2007/relationships/diagramDrawing" Target="../diagrams/drawing16.xml"/><Relationship Id="rId10" Type="http://schemas.openxmlformats.org/officeDocument/2006/relationships/diagramLayout" Target="../diagrams/layout13.xml"/><Relationship Id="rId19" Type="http://schemas.openxmlformats.org/officeDocument/2006/relationships/diagramData" Target="../diagrams/data15.xml"/><Relationship Id="rId31" Type="http://schemas.openxmlformats.org/officeDocument/2006/relationships/diagramQuickStyle" Target="../diagrams/quickStyle17.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diagramData" Target="../diagrams/data14.xml"/><Relationship Id="rId22" Type="http://schemas.openxmlformats.org/officeDocument/2006/relationships/diagramColors" Target="../diagrams/colors15.xml"/><Relationship Id="rId27" Type="http://schemas.openxmlformats.org/officeDocument/2006/relationships/diagramColors" Target="../diagrams/colors16.xml"/><Relationship Id="rId30" Type="http://schemas.openxmlformats.org/officeDocument/2006/relationships/diagramLayout" Target="../diagrams/layout17.xml"/><Relationship Id="rId8" Type="http://schemas.microsoft.com/office/2007/relationships/diagramDrawing" Target="../diagrams/drawing12.xml"/></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8.png"/><Relationship Id="rId7" Type="http://schemas.openxmlformats.org/officeDocument/2006/relationships/diagramColors" Target="../diagrams/colors18.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8.png"/><Relationship Id="rId7" Type="http://schemas.openxmlformats.org/officeDocument/2006/relationships/diagramColors" Target="../diagrams/colors19.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8.png"/><Relationship Id="rId7" Type="http://schemas.openxmlformats.org/officeDocument/2006/relationships/diagramColors" Target="../diagrams/colors21.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8.png"/><Relationship Id="rId7" Type="http://schemas.openxmlformats.org/officeDocument/2006/relationships/image" Target="../media/image17.png"/><Relationship Id="rId12"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diagramColors" Target="../diagrams/colors3.xml"/><Relationship Id="rId5" Type="http://schemas.openxmlformats.org/officeDocument/2006/relationships/image" Target="../media/image15.png"/><Relationship Id="rId10" Type="http://schemas.openxmlformats.org/officeDocument/2006/relationships/diagramQuickStyle" Target="../diagrams/quickStyle3.xml"/><Relationship Id="rId4" Type="http://schemas.openxmlformats.org/officeDocument/2006/relationships/image" Target="../media/image14.jpeg"/><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8030" r="70410"/>
          <a:stretch/>
        </p:blipFill>
        <p:spPr>
          <a:xfrm>
            <a:off x="1" y="1249521"/>
            <a:ext cx="2689612" cy="5648236"/>
          </a:xfrm>
          <a:prstGeom prst="rect">
            <a:avLst/>
          </a:prstGeom>
        </p:spPr>
      </p:pic>
      <p:pic>
        <p:nvPicPr>
          <p:cNvPr id="1028" name="Picture 4" descr="Resultado de imagen para SELLO ES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200"/>
          <a:stretch/>
        </p:blipFill>
        <p:spPr bwMode="auto">
          <a:xfrm>
            <a:off x="222584" y="263360"/>
            <a:ext cx="809149" cy="810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2D88862E-319C-4AE9-AE77-5A141FAF2ED2}"/>
              </a:ext>
            </a:extLst>
          </p:cNvPr>
          <p:cNvSpPr txBox="1"/>
          <p:nvPr/>
        </p:nvSpPr>
        <p:spPr>
          <a:xfrm>
            <a:off x="2119707" y="2210574"/>
            <a:ext cx="9088224" cy="4278094"/>
          </a:xfrm>
          <a:prstGeom prst="rect">
            <a:avLst/>
          </a:prstGeom>
          <a:noFill/>
        </p:spPr>
        <p:txBody>
          <a:bodyPr wrap="square" rtlCol="0">
            <a:spAutoFit/>
          </a:bodyPr>
          <a:lstStyle/>
          <a:p>
            <a:pPr algn="ctr"/>
            <a:r>
              <a:rPr lang="es-EC" sz="1600" b="1" dirty="0">
                <a:latin typeface="Times New Roman" panose="02020603050405020304" pitchFamily="18" charset="0"/>
                <a:cs typeface="Times New Roman" panose="02020603050405020304" pitchFamily="18" charset="0"/>
              </a:rPr>
              <a:t>DEPARTAMENTO DE CIENCIAS ECONÓMICAS, ADMINSTRATIVAS Y </a:t>
            </a:r>
            <a:r>
              <a:rPr lang="es-EC" sz="1600" b="1" dirty="0" smtClean="0">
                <a:latin typeface="Times New Roman" panose="02020603050405020304" pitchFamily="18" charset="0"/>
                <a:cs typeface="Times New Roman" panose="02020603050405020304" pitchFamily="18" charset="0"/>
              </a:rPr>
              <a:t>DEL </a:t>
            </a:r>
            <a:r>
              <a:rPr lang="es-EC" sz="1600" b="1" dirty="0">
                <a:latin typeface="Times New Roman" panose="02020603050405020304" pitchFamily="18" charset="0"/>
                <a:cs typeface="Times New Roman" panose="02020603050405020304" pitchFamily="18" charset="0"/>
              </a:rPr>
              <a:t>COMERCIO</a:t>
            </a:r>
          </a:p>
          <a:p>
            <a:pPr algn="ctr"/>
            <a:endParaRPr lang="es-EC" sz="1600" b="1" dirty="0">
              <a:latin typeface="Times New Roman" panose="02020603050405020304" pitchFamily="18" charset="0"/>
              <a:cs typeface="Times New Roman" panose="02020603050405020304" pitchFamily="18" charset="0"/>
            </a:endParaRPr>
          </a:p>
          <a:p>
            <a:pPr algn="ctr"/>
            <a:r>
              <a:rPr lang="es-EC" sz="1600" b="1" dirty="0">
                <a:latin typeface="Times New Roman" panose="02020603050405020304" pitchFamily="18" charset="0"/>
                <a:cs typeface="Times New Roman" panose="02020603050405020304" pitchFamily="18" charset="0"/>
              </a:rPr>
              <a:t>INGENIERÍA COMERCIAL</a:t>
            </a:r>
            <a:endParaRPr lang="es-ES" sz="1600" dirty="0">
              <a:latin typeface="Times New Roman" panose="02020603050405020304" pitchFamily="18" charset="0"/>
              <a:cs typeface="Times New Roman" panose="02020603050405020304" pitchFamily="18" charset="0"/>
            </a:endParaRPr>
          </a:p>
          <a:p>
            <a:pPr algn="ctr"/>
            <a:r>
              <a:rPr lang="es-EC" sz="1600" dirty="0">
                <a:latin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cs typeface="Times New Roman" panose="02020603050405020304" pitchFamily="18" charset="0"/>
            </a:endParaRPr>
          </a:p>
          <a:p>
            <a:pPr algn="ctr"/>
            <a:r>
              <a:rPr lang="es-EC" sz="1600" b="1" dirty="0">
                <a:latin typeface="Times New Roman" panose="02020603050405020304" pitchFamily="18" charset="0"/>
                <a:cs typeface="Times New Roman" panose="02020603050405020304" pitchFamily="18" charset="0"/>
              </a:rPr>
              <a:t>TEMA</a:t>
            </a:r>
            <a:r>
              <a:rPr lang="es-EC" sz="1600" dirty="0">
                <a:latin typeface="Times New Roman" panose="02020603050405020304" pitchFamily="18" charset="0"/>
                <a:cs typeface="Times New Roman" panose="02020603050405020304" pitchFamily="18" charset="0"/>
              </a:rPr>
              <a:t>: </a:t>
            </a:r>
            <a:r>
              <a:rPr lang="x-none" sz="1600" dirty="0">
                <a:effectLst/>
                <a:latin typeface="Times New Roman" panose="02020603050405020304" pitchFamily="18" charset="0"/>
                <a:ea typeface="Calibri" panose="020F0502020204030204" pitchFamily="34" charset="0"/>
                <a:cs typeface="Times New Roman" panose="02020603050405020304" pitchFamily="18" charset="0"/>
              </a:rPr>
              <a:t>ANÁLISIS DE LA PERCEPCIÓN COMUNITARIA FRENTE A LAS ACCIONES DE RESPONSABILIDAD SOCIAL EMPRESARIAL EN LAS PYMES DEL SECTOR BANANERO DE LOS CANTONES LA MANÁ PROVINCIA DE COTOPAXI Y VALENCIA PROVINCIA DE LOS RÍOS</a:t>
            </a:r>
            <a:endParaRPr lang="es-ES" sz="1400" dirty="0">
              <a:latin typeface="Times New Roman" panose="02020603050405020304" pitchFamily="18" charset="0"/>
              <a:cs typeface="Times New Roman" panose="02020603050405020304" pitchFamily="18" charset="0"/>
            </a:endParaRPr>
          </a:p>
          <a:p>
            <a:pPr algn="ctr"/>
            <a:endParaRPr lang="es-EC" sz="1400" dirty="0">
              <a:latin typeface="Times New Roman" panose="02020603050405020304" pitchFamily="18" charset="0"/>
              <a:cs typeface="Times New Roman" panose="02020603050405020304" pitchFamily="18" charset="0"/>
            </a:endParaRPr>
          </a:p>
          <a:p>
            <a:pPr algn="ctr"/>
            <a:r>
              <a:rPr lang="es-EC" sz="1600" b="1" dirty="0">
                <a:latin typeface="Times New Roman" panose="02020603050405020304" pitchFamily="18" charset="0"/>
                <a:cs typeface="Times New Roman" panose="02020603050405020304" pitchFamily="18" charset="0"/>
              </a:rPr>
              <a:t>AUTORES</a:t>
            </a:r>
            <a:r>
              <a:rPr lang="es-EC" sz="1600" dirty="0">
                <a:latin typeface="Times New Roman" panose="02020603050405020304" pitchFamily="18" charset="0"/>
                <a:cs typeface="Times New Roman" panose="02020603050405020304" pitchFamily="18" charset="0"/>
              </a:rPr>
              <a:t>: GANCINO CARVAJAL, DAYSI PAMELA</a:t>
            </a:r>
          </a:p>
          <a:p>
            <a:pPr algn="ctr"/>
            <a:r>
              <a:rPr lang="es-EC" sz="1600" dirty="0">
                <a:latin typeface="Times New Roman" panose="02020603050405020304" pitchFamily="18" charset="0"/>
                <a:cs typeface="Times New Roman" panose="02020603050405020304" pitchFamily="18" charset="0"/>
              </a:rPr>
              <a:t> OÑA </a:t>
            </a:r>
            <a:r>
              <a:rPr lang="es-EC" sz="1600" dirty="0" err="1">
                <a:latin typeface="Times New Roman" panose="02020603050405020304" pitchFamily="18" charset="0"/>
                <a:cs typeface="Times New Roman" panose="02020603050405020304" pitchFamily="18" charset="0"/>
              </a:rPr>
              <a:t>OÑA</a:t>
            </a:r>
            <a:r>
              <a:rPr lang="es-EC" sz="1600" dirty="0">
                <a:latin typeface="Times New Roman" panose="02020603050405020304" pitchFamily="18" charset="0"/>
                <a:cs typeface="Times New Roman" panose="02020603050405020304" pitchFamily="18" charset="0"/>
              </a:rPr>
              <a:t>, LUIS MAURICIO</a:t>
            </a:r>
          </a:p>
          <a:p>
            <a:pPr algn="ctr"/>
            <a:endParaRPr lang="es-EC" sz="1600" dirty="0">
              <a:latin typeface="Times New Roman" panose="02020603050405020304" pitchFamily="18" charset="0"/>
              <a:cs typeface="Times New Roman" panose="02020603050405020304" pitchFamily="18" charset="0"/>
            </a:endParaRPr>
          </a:p>
          <a:p>
            <a:pPr algn="ctr"/>
            <a:endParaRPr lang="es-EC" sz="1600" b="1" dirty="0">
              <a:latin typeface="Times New Roman" panose="02020603050405020304" pitchFamily="18" charset="0"/>
              <a:cs typeface="Times New Roman" panose="02020603050405020304" pitchFamily="18" charset="0"/>
            </a:endParaRPr>
          </a:p>
          <a:p>
            <a:pPr algn="ctr"/>
            <a:r>
              <a:rPr lang="es-EC" sz="1600" b="1" smtClean="0">
                <a:latin typeface="Times New Roman" panose="02020603050405020304" pitchFamily="18" charset="0"/>
                <a:cs typeface="Times New Roman" panose="02020603050405020304" pitchFamily="18" charset="0"/>
              </a:rPr>
              <a:t>DIRECTORA: </a:t>
            </a:r>
            <a:r>
              <a:rPr lang="x-none" sz="1800" dirty="0">
                <a:effectLst/>
                <a:latin typeface="Times New Roman" panose="02020603050405020304" pitchFamily="18" charset="0"/>
                <a:ea typeface="Calibri" panose="020F0502020204030204" pitchFamily="34" charset="0"/>
                <a:cs typeface="Times New Roman" panose="02020603050405020304" pitchFamily="18" charset="0"/>
              </a:rPr>
              <a:t>ING. BETZABE DEL ROSARIO, MALDONADO MERA PhD </a:t>
            </a:r>
          </a:p>
          <a:p>
            <a:pPr algn="ctr"/>
            <a:endParaRPr lang="es-EC" sz="1600" b="1" dirty="0">
              <a:latin typeface="Times New Roman" panose="02020603050405020304" pitchFamily="18" charset="0"/>
              <a:cs typeface="Times New Roman" panose="02020603050405020304" pitchFamily="18" charset="0"/>
            </a:endParaRPr>
          </a:p>
          <a:p>
            <a:pPr algn="ctr"/>
            <a:endParaRPr lang="es-EC" sz="1600" b="1" dirty="0">
              <a:latin typeface="Times New Roman" panose="02020603050405020304" pitchFamily="18" charset="0"/>
              <a:cs typeface="Times New Roman" panose="02020603050405020304" pitchFamily="18" charset="0"/>
            </a:endParaRPr>
          </a:p>
          <a:p>
            <a:pPr algn="ctr"/>
            <a:r>
              <a:rPr lang="es-EC" sz="1600" b="1" dirty="0">
                <a:latin typeface="Times New Roman" panose="02020603050405020304" pitchFamily="18" charset="0"/>
                <a:cs typeface="Times New Roman" panose="02020603050405020304" pitchFamily="18" charset="0"/>
              </a:rPr>
              <a:t>SANGOLQUÍ</a:t>
            </a:r>
            <a:endParaRPr lang="es-ES" sz="1600" b="1" dirty="0">
              <a:latin typeface="Times New Roman" panose="02020603050405020304" pitchFamily="18" charset="0"/>
              <a:cs typeface="Times New Roman" panose="02020603050405020304" pitchFamily="18" charset="0"/>
            </a:endParaRPr>
          </a:p>
          <a:p>
            <a:pPr algn="ctr"/>
            <a:r>
              <a:rPr lang="es-EC" sz="1600" b="1" dirty="0">
                <a:latin typeface="Times New Roman" panose="02020603050405020304" pitchFamily="18" charset="0"/>
                <a:cs typeface="Times New Roman" panose="02020603050405020304" pitchFamily="18" charset="0"/>
              </a:rPr>
              <a:t>2020</a:t>
            </a:r>
            <a:endParaRPr lang="es-ES" sz="2000" dirty="0">
              <a:latin typeface="Times New Roman" panose="02020603050405020304" pitchFamily="18" charset="0"/>
              <a:cs typeface="Times New Roman" panose="02020603050405020304" pitchFamily="18" charset="0"/>
            </a:endParaRPr>
          </a:p>
        </p:txBody>
      </p:sp>
      <p:pic>
        <p:nvPicPr>
          <p:cNvPr id="7" name="image4.png" descr="Resultado de imagen para espe">
            <a:extLst>
              <a:ext uri="{FF2B5EF4-FFF2-40B4-BE49-F238E27FC236}">
                <a16:creationId xmlns:a16="http://schemas.microsoft.com/office/drawing/2014/main" xmlns="" id="{9B02FEEC-F4E3-465F-8D4D-B5718CDA8110}"/>
              </a:ext>
            </a:extLst>
          </p:cNvPr>
          <p:cNvPicPr/>
          <p:nvPr/>
        </p:nvPicPr>
        <p:blipFill>
          <a:blip r:embed="rId5"/>
          <a:srcRect/>
          <a:stretch>
            <a:fillRect/>
          </a:stretch>
        </p:blipFill>
        <p:spPr>
          <a:xfrm>
            <a:off x="2851854" y="604332"/>
            <a:ext cx="6331135" cy="1210865"/>
          </a:xfrm>
          <a:prstGeom prst="rect">
            <a:avLst/>
          </a:prstGeom>
          <a:noFill/>
          <a:ln>
            <a:noFill/>
            <a:prstDash/>
          </a:ln>
        </p:spPr>
      </p:pic>
    </p:spTree>
    <p:extLst>
      <p:ext uri="{BB962C8B-B14F-4D97-AF65-F5344CB8AC3E}">
        <p14:creationId xmlns:p14="http://schemas.microsoft.com/office/powerpoint/2010/main" val="3404404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9" y="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5536"/>
            <a:ext cx="3122713" cy="902464"/>
          </a:xfrm>
          <a:prstGeom prst="rect">
            <a:avLst/>
          </a:prstGeom>
        </p:spPr>
      </p:pic>
      <p:sp>
        <p:nvSpPr>
          <p:cNvPr id="2" name="CuadroTexto 1">
            <a:extLst>
              <a:ext uri="{FF2B5EF4-FFF2-40B4-BE49-F238E27FC236}">
                <a16:creationId xmlns:a16="http://schemas.microsoft.com/office/drawing/2014/main" xmlns="" id="{F2B957F7-3F69-4AF2-A89B-A3F69D62A641}"/>
              </a:ext>
            </a:extLst>
          </p:cNvPr>
          <p:cNvSpPr txBox="1"/>
          <p:nvPr/>
        </p:nvSpPr>
        <p:spPr>
          <a:xfrm>
            <a:off x="-191914" y="145222"/>
            <a:ext cx="547260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RESULTADOS FASE 1  </a:t>
            </a:r>
          </a:p>
        </p:txBody>
      </p:sp>
      <p:graphicFrame>
        <p:nvGraphicFramePr>
          <p:cNvPr id="10" name="Diagrama 9"/>
          <p:cNvGraphicFramePr/>
          <p:nvPr>
            <p:extLst>
              <p:ext uri="{D42A27DB-BD31-4B8C-83A1-F6EECF244321}">
                <p14:modId xmlns:p14="http://schemas.microsoft.com/office/powerpoint/2010/main" val="3214810280"/>
              </p:ext>
            </p:extLst>
          </p:nvPr>
        </p:nvGraphicFramePr>
        <p:xfrm>
          <a:off x="940525" y="898041"/>
          <a:ext cx="10659291" cy="5106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17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8" y="-15534"/>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5536"/>
            <a:ext cx="3122713" cy="902464"/>
          </a:xfrm>
          <a:prstGeom prst="rect">
            <a:avLst/>
          </a:prstGeom>
        </p:spPr>
      </p:pic>
      <p:pic>
        <p:nvPicPr>
          <p:cNvPr id="4" name="Imagen 3"/>
          <p:cNvPicPr>
            <a:picLocks noChangeAspect="1"/>
          </p:cNvPicPr>
          <p:nvPr/>
        </p:nvPicPr>
        <p:blipFill rotWithShape="1">
          <a:blip r:embed="rId4" cstate="hqprint">
            <a:extLst>
              <a:ext uri="{28A0092B-C50C-407E-A947-70E740481C1C}">
                <a14:useLocalDpi xmlns:a14="http://schemas.microsoft.com/office/drawing/2010/main" val="0"/>
              </a:ext>
            </a:extLst>
          </a:blip>
          <a:srcRect r="52747"/>
          <a:stretch/>
        </p:blipFill>
        <p:spPr>
          <a:xfrm>
            <a:off x="960105" y="1329777"/>
            <a:ext cx="599149" cy="1267968"/>
          </a:xfrm>
          <a:prstGeom prst="rect">
            <a:avLst/>
          </a:prstGeom>
        </p:spPr>
      </p:pic>
      <p:pic>
        <p:nvPicPr>
          <p:cNvPr id="6" name="Imagen 5"/>
          <p:cNvPicPr>
            <a:picLocks noChangeAspect="1"/>
          </p:cNvPicPr>
          <p:nvPr/>
        </p:nvPicPr>
        <p:blipFill rotWithShape="1">
          <a:blip r:embed="rId4" cstate="hqprint">
            <a:extLst>
              <a:ext uri="{28A0092B-C50C-407E-A947-70E740481C1C}">
                <a14:useLocalDpi xmlns:a14="http://schemas.microsoft.com/office/drawing/2010/main" val="0"/>
              </a:ext>
            </a:extLst>
          </a:blip>
          <a:srcRect l="45192" r="7418"/>
          <a:stretch/>
        </p:blipFill>
        <p:spPr>
          <a:xfrm>
            <a:off x="3054081" y="1329777"/>
            <a:ext cx="600891" cy="1267968"/>
          </a:xfrm>
          <a:prstGeom prst="rect">
            <a:avLst/>
          </a:prstGeom>
        </p:spPr>
      </p:pic>
      <p:sp>
        <p:nvSpPr>
          <p:cNvPr id="7" name="CuadroTexto 6">
            <a:extLst>
              <a:ext uri="{FF2B5EF4-FFF2-40B4-BE49-F238E27FC236}">
                <a16:creationId xmlns:a16="http://schemas.microsoft.com/office/drawing/2014/main" xmlns="" id="{F2B957F7-3F69-4AF2-A89B-A3F69D62A641}"/>
              </a:ext>
            </a:extLst>
          </p:cNvPr>
          <p:cNvSpPr txBox="1"/>
          <p:nvPr/>
        </p:nvSpPr>
        <p:spPr>
          <a:xfrm>
            <a:off x="-191914" y="145222"/>
            <a:ext cx="547260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RESULTADOS FASE 2  </a:t>
            </a:r>
          </a:p>
        </p:txBody>
      </p:sp>
      <p:sp>
        <p:nvSpPr>
          <p:cNvPr id="9" name="CuadroTexto 8">
            <a:extLst>
              <a:ext uri="{FF2B5EF4-FFF2-40B4-BE49-F238E27FC236}">
                <a16:creationId xmlns:a16="http://schemas.microsoft.com/office/drawing/2014/main" xmlns="" id="{6015299B-A655-46A1-8AF3-F4A8E92BE6E6}"/>
              </a:ext>
            </a:extLst>
          </p:cNvPr>
          <p:cNvSpPr txBox="1"/>
          <p:nvPr/>
        </p:nvSpPr>
        <p:spPr>
          <a:xfrm>
            <a:off x="3806158" y="1855445"/>
            <a:ext cx="882659" cy="369332"/>
          </a:xfrm>
          <a:prstGeom prst="rect">
            <a:avLst/>
          </a:prstGeom>
          <a:solidFill>
            <a:srgbClr val="FFFF00"/>
          </a:solidFill>
        </p:spPr>
        <p:txBody>
          <a:bodyPr wrap="square" rtlCol="0">
            <a:spAutoFit/>
          </a:bodyPr>
          <a:lstStyle/>
          <a:p>
            <a:r>
              <a:rPr lang="es-ES_tradnl" dirty="0"/>
              <a:t>70,9%</a:t>
            </a:r>
            <a:endParaRPr lang="es-ES" dirty="0"/>
          </a:p>
        </p:txBody>
      </p:sp>
      <p:sp>
        <p:nvSpPr>
          <p:cNvPr id="10" name="CuadroTexto 9">
            <a:extLst>
              <a:ext uri="{FF2B5EF4-FFF2-40B4-BE49-F238E27FC236}">
                <a16:creationId xmlns:a16="http://schemas.microsoft.com/office/drawing/2014/main" xmlns="" id="{6015299B-A655-46A1-8AF3-F4A8E92BE6E6}"/>
              </a:ext>
            </a:extLst>
          </p:cNvPr>
          <p:cNvSpPr txBox="1"/>
          <p:nvPr/>
        </p:nvSpPr>
        <p:spPr>
          <a:xfrm>
            <a:off x="1859145" y="1855445"/>
            <a:ext cx="88265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dirty="0"/>
              <a:t>29,1%</a:t>
            </a:r>
            <a:endParaRPr lang="es-ES" dirty="0"/>
          </a:p>
        </p:txBody>
      </p:sp>
      <p:graphicFrame>
        <p:nvGraphicFramePr>
          <p:cNvPr id="11" name="Tabla 10"/>
          <p:cNvGraphicFramePr>
            <a:graphicFrameLocks noGrp="1"/>
          </p:cNvGraphicFramePr>
          <p:nvPr>
            <p:extLst>
              <p:ext uri="{D42A27DB-BD31-4B8C-83A1-F6EECF244321}">
                <p14:modId xmlns:p14="http://schemas.microsoft.com/office/powerpoint/2010/main" val="2201082545"/>
              </p:ext>
            </p:extLst>
          </p:nvPr>
        </p:nvGraphicFramePr>
        <p:xfrm>
          <a:off x="1107691" y="3632369"/>
          <a:ext cx="3139797" cy="1100901"/>
        </p:xfrm>
        <a:graphic>
          <a:graphicData uri="http://schemas.openxmlformats.org/drawingml/2006/table">
            <a:tbl>
              <a:tblPr firstRow="1" firstCol="1" bandRow="1">
                <a:tableStyleId>{5940675A-B579-460E-94D1-54222C63F5DA}</a:tableStyleId>
              </a:tblPr>
              <a:tblGrid>
                <a:gridCol w="1823734">
                  <a:extLst>
                    <a:ext uri="{9D8B030D-6E8A-4147-A177-3AD203B41FA5}">
                      <a16:colId xmlns:a16="http://schemas.microsoft.com/office/drawing/2014/main" xmlns="" val="3229633337"/>
                    </a:ext>
                  </a:extLst>
                </a:gridCol>
                <a:gridCol w="1316063">
                  <a:extLst>
                    <a:ext uri="{9D8B030D-6E8A-4147-A177-3AD203B41FA5}">
                      <a16:colId xmlns:a16="http://schemas.microsoft.com/office/drawing/2014/main" xmlns="" val="1719635102"/>
                    </a:ext>
                  </a:extLst>
                </a:gridCol>
              </a:tblGrid>
              <a:tr h="307437">
                <a:tc>
                  <a:txBody>
                    <a:bodyPr/>
                    <a:lstStyle/>
                    <a:p>
                      <a:pPr indent="0" algn="ctr">
                        <a:lnSpc>
                          <a:spcPct val="200000"/>
                        </a:lnSpc>
                        <a:spcBef>
                          <a:spcPts val="1200"/>
                        </a:spcBef>
                        <a:spcAft>
                          <a:spcPts val="0"/>
                        </a:spcAft>
                      </a:pPr>
                      <a:r>
                        <a:rPr lang="es-419" sz="1400" dirty="0">
                          <a:effectLst/>
                        </a:rPr>
                        <a:t>18 Años a 20 años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200000"/>
                        </a:lnSpc>
                        <a:spcBef>
                          <a:spcPts val="1200"/>
                        </a:spcBef>
                        <a:spcAft>
                          <a:spcPts val="0"/>
                        </a:spcAft>
                      </a:pPr>
                      <a:r>
                        <a:rPr lang="es-419" sz="1400" dirty="0">
                          <a:effectLst/>
                        </a:rPr>
                        <a:t>23,6%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246635066"/>
                  </a:ext>
                </a:extLst>
              </a:tr>
              <a:tr h="350934">
                <a:tc>
                  <a:txBody>
                    <a:bodyPr/>
                    <a:lstStyle/>
                    <a:p>
                      <a:pPr indent="0" algn="ctr">
                        <a:lnSpc>
                          <a:spcPct val="200000"/>
                        </a:lnSpc>
                        <a:spcBef>
                          <a:spcPts val="1200"/>
                        </a:spcBef>
                        <a:spcAft>
                          <a:spcPts val="0"/>
                        </a:spcAft>
                      </a:pPr>
                      <a:r>
                        <a:rPr lang="es-419" sz="1400" dirty="0">
                          <a:effectLst/>
                        </a:rPr>
                        <a:t>20 a 24 años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200000"/>
                        </a:lnSpc>
                        <a:spcBef>
                          <a:spcPts val="1200"/>
                        </a:spcBef>
                        <a:spcAft>
                          <a:spcPts val="0"/>
                        </a:spcAft>
                      </a:pPr>
                      <a:r>
                        <a:rPr lang="es-419" sz="1400" dirty="0">
                          <a:effectLst/>
                        </a:rPr>
                        <a:t>44,4%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962196312"/>
                  </a:ext>
                </a:extLst>
              </a:tr>
              <a:tr h="350934">
                <a:tc>
                  <a:txBody>
                    <a:bodyPr/>
                    <a:lstStyle/>
                    <a:p>
                      <a:pPr indent="0" algn="ctr">
                        <a:lnSpc>
                          <a:spcPct val="200000"/>
                        </a:lnSpc>
                        <a:spcBef>
                          <a:spcPts val="1200"/>
                        </a:spcBef>
                        <a:spcAft>
                          <a:spcPts val="0"/>
                        </a:spcAft>
                      </a:pPr>
                      <a:r>
                        <a:rPr lang="es-419" sz="1400" dirty="0">
                          <a:effectLst/>
                        </a:rPr>
                        <a:t>25 o más años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200000"/>
                        </a:lnSpc>
                        <a:spcBef>
                          <a:spcPts val="1200"/>
                        </a:spcBef>
                        <a:spcAft>
                          <a:spcPts val="0"/>
                        </a:spcAft>
                      </a:pPr>
                      <a:r>
                        <a:rPr lang="es-419" sz="1400" dirty="0">
                          <a:effectLst/>
                        </a:rPr>
                        <a:t>32%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603230519"/>
                  </a:ext>
                </a:extLst>
              </a:tr>
            </a:tbl>
          </a:graphicData>
        </a:graphic>
      </p:graphicFrame>
      <p:sp>
        <p:nvSpPr>
          <p:cNvPr id="12" name="CuadroTexto 11">
            <a:extLst>
              <a:ext uri="{FF2B5EF4-FFF2-40B4-BE49-F238E27FC236}">
                <a16:creationId xmlns:a16="http://schemas.microsoft.com/office/drawing/2014/main" xmlns="" id="{B4F538FD-1A68-4A41-ABF7-9797F28983FF}"/>
              </a:ext>
            </a:extLst>
          </p:cNvPr>
          <p:cNvSpPr txBox="1"/>
          <p:nvPr/>
        </p:nvSpPr>
        <p:spPr>
          <a:xfrm>
            <a:off x="2298473" y="3066359"/>
            <a:ext cx="875902" cy="369332"/>
          </a:xfrm>
          <a:prstGeom prst="rect">
            <a:avLst/>
          </a:prstGeom>
          <a:noFill/>
        </p:spPr>
        <p:txBody>
          <a:bodyPr wrap="square" rtlCol="0">
            <a:spAutoFit/>
          </a:bodyPr>
          <a:lstStyle/>
          <a:p>
            <a:pPr algn="ctr"/>
            <a:r>
              <a:rPr lang="es-ES_tradnl" b="1" dirty="0"/>
              <a:t>EDAD</a:t>
            </a:r>
            <a:endParaRPr lang="es-ES" b="1" dirty="0"/>
          </a:p>
        </p:txBody>
      </p:sp>
      <p:sp>
        <p:nvSpPr>
          <p:cNvPr id="13" name="CuadroTexto 12">
            <a:extLst>
              <a:ext uri="{FF2B5EF4-FFF2-40B4-BE49-F238E27FC236}">
                <a16:creationId xmlns:a16="http://schemas.microsoft.com/office/drawing/2014/main" xmlns="" id="{EA479808-2624-4383-A20F-89EAB50C8A0B}"/>
              </a:ext>
            </a:extLst>
          </p:cNvPr>
          <p:cNvSpPr txBox="1"/>
          <p:nvPr/>
        </p:nvSpPr>
        <p:spPr>
          <a:xfrm>
            <a:off x="2298473" y="782317"/>
            <a:ext cx="1048268" cy="369332"/>
          </a:xfrm>
          <a:prstGeom prst="rect">
            <a:avLst/>
          </a:prstGeom>
          <a:noFill/>
        </p:spPr>
        <p:txBody>
          <a:bodyPr wrap="square" rtlCol="0">
            <a:spAutoFit/>
          </a:bodyPr>
          <a:lstStyle/>
          <a:p>
            <a:r>
              <a:rPr lang="es-ES_tradnl" b="1" dirty="0"/>
              <a:t>GENERO</a:t>
            </a:r>
            <a:endParaRPr lang="es-ES" b="1" dirty="0"/>
          </a:p>
        </p:txBody>
      </p:sp>
      <p:sp>
        <p:nvSpPr>
          <p:cNvPr id="14" name="CuadroTexto 13">
            <a:extLst>
              <a:ext uri="{FF2B5EF4-FFF2-40B4-BE49-F238E27FC236}">
                <a16:creationId xmlns:a16="http://schemas.microsoft.com/office/drawing/2014/main" xmlns="" id="{5A7FD9B5-A2B6-46C8-A46E-006C4A4C07F5}"/>
              </a:ext>
            </a:extLst>
          </p:cNvPr>
          <p:cNvSpPr txBox="1"/>
          <p:nvPr/>
        </p:nvSpPr>
        <p:spPr>
          <a:xfrm>
            <a:off x="7472269" y="1282618"/>
            <a:ext cx="2651760" cy="369332"/>
          </a:xfrm>
          <a:prstGeom prst="rect">
            <a:avLst/>
          </a:prstGeom>
          <a:noFill/>
        </p:spPr>
        <p:txBody>
          <a:bodyPr wrap="square" rtlCol="0">
            <a:spAutoFit/>
          </a:bodyPr>
          <a:lstStyle/>
          <a:p>
            <a:r>
              <a:rPr lang="es-ES_tradnl" b="1" dirty="0"/>
              <a:t>CONOCIMIENTO DE RSE</a:t>
            </a:r>
            <a:endParaRPr lang="es-ES" b="1" dirty="0"/>
          </a:p>
        </p:txBody>
      </p:sp>
      <p:graphicFrame>
        <p:nvGraphicFramePr>
          <p:cNvPr id="15" name="Gráfico 14">
            <a:extLst>
              <a:ext uri="{FF2B5EF4-FFF2-40B4-BE49-F238E27FC236}">
                <a16:creationId xmlns:a16="http://schemas.microsoft.com/office/drawing/2014/main" xmlns="" id="{00000000-0008-0000-0000-000003000000}"/>
              </a:ext>
            </a:extLst>
          </p:cNvPr>
          <p:cNvGraphicFramePr/>
          <p:nvPr>
            <p:extLst>
              <p:ext uri="{D42A27DB-BD31-4B8C-83A1-F6EECF244321}">
                <p14:modId xmlns:p14="http://schemas.microsoft.com/office/powerpoint/2010/main" val="2052993105"/>
              </p:ext>
            </p:extLst>
          </p:nvPr>
        </p:nvGraphicFramePr>
        <p:xfrm>
          <a:off x="6669779" y="1696563"/>
          <a:ext cx="4516712" cy="3444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417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0" y="-4445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02529"/>
            <a:ext cx="3122713" cy="902464"/>
          </a:xfrm>
          <a:prstGeom prst="rect">
            <a:avLst/>
          </a:prstGeom>
        </p:spPr>
      </p:pic>
      <p:sp>
        <p:nvSpPr>
          <p:cNvPr id="10" name="CuadroTexto 9">
            <a:extLst>
              <a:ext uri="{FF2B5EF4-FFF2-40B4-BE49-F238E27FC236}">
                <a16:creationId xmlns:a16="http://schemas.microsoft.com/office/drawing/2014/main" xmlns="" id="{227B55BE-FA3C-4A40-8DDE-D75A821D1846}"/>
              </a:ext>
            </a:extLst>
          </p:cNvPr>
          <p:cNvSpPr txBox="1"/>
          <p:nvPr/>
        </p:nvSpPr>
        <p:spPr>
          <a:xfrm>
            <a:off x="6664640" y="3865482"/>
            <a:ext cx="2716253" cy="369332"/>
          </a:xfrm>
          <a:prstGeom prst="rect">
            <a:avLst/>
          </a:prstGeom>
          <a:noFill/>
        </p:spPr>
        <p:txBody>
          <a:bodyPr wrap="square">
            <a:spAutoFit/>
          </a:bodyPr>
          <a:lstStyle/>
          <a:p>
            <a:r>
              <a:rPr lang="es-419" sz="1800" dirty="0">
                <a:effectLst/>
                <a:ea typeface="Calibri" panose="020F0502020204030204" pitchFamily="34" charset="0"/>
                <a:cs typeface="Times New Roman" panose="02020603050405020304" pitchFamily="18" charset="0"/>
              </a:rPr>
              <a:t>Se acepta la hipótesis nula.</a:t>
            </a:r>
            <a:endParaRPr lang="es-EC" dirty="0">
              <a:cs typeface="Times New Roman" panose="02020603050405020304" pitchFamily="18" charset="0"/>
            </a:endParaRPr>
          </a:p>
        </p:txBody>
      </p:sp>
      <p:sp>
        <p:nvSpPr>
          <p:cNvPr id="11" name="CuadroTexto 10">
            <a:extLst>
              <a:ext uri="{FF2B5EF4-FFF2-40B4-BE49-F238E27FC236}">
                <a16:creationId xmlns:a16="http://schemas.microsoft.com/office/drawing/2014/main" xmlns="" id="{ED451FCD-F5B2-4BF3-A85A-C42C19C0F528}"/>
              </a:ext>
            </a:extLst>
          </p:cNvPr>
          <p:cNvSpPr txBox="1"/>
          <p:nvPr/>
        </p:nvSpPr>
        <p:spPr>
          <a:xfrm>
            <a:off x="5678312" y="1394162"/>
            <a:ext cx="5739451" cy="1000274"/>
          </a:xfrm>
          <a:prstGeom prst="rect">
            <a:avLst/>
          </a:prstGeom>
          <a:solidFill>
            <a:schemeClr val="accent4">
              <a:lumMod val="40000"/>
              <a:lumOff val="60000"/>
            </a:schemeClr>
          </a:solidFill>
        </p:spPr>
        <p:txBody>
          <a:bodyPr wrap="square">
            <a:spAutoFit/>
          </a:bodyPr>
          <a:lstStyle/>
          <a:p>
            <a:pPr indent="269875" algn="just">
              <a:lnSpc>
                <a:spcPct val="150000"/>
              </a:lnSpc>
              <a:spcBef>
                <a:spcPts val="1200"/>
              </a:spcBef>
            </a:pPr>
            <a:r>
              <a:rPr lang="es-419" sz="1400" b="1" dirty="0">
                <a:effectLst/>
                <a:ea typeface="Calibri" panose="020F0502020204030204" pitchFamily="34" charset="0"/>
                <a:cs typeface="Times New Roman" panose="02020603050405020304" pitchFamily="18" charset="0"/>
              </a:rPr>
              <a:t>H0</a:t>
            </a:r>
            <a:r>
              <a:rPr lang="es-419" sz="1400" dirty="0">
                <a:effectLst/>
                <a:ea typeface="Calibri" panose="020F0502020204030204" pitchFamily="34" charset="0"/>
                <a:cs typeface="Times New Roman" panose="02020603050405020304" pitchFamily="18" charset="0"/>
              </a:rPr>
              <a:t>: La variable cantón y la variable Dimensión 1 son independientes</a:t>
            </a:r>
            <a:endParaRPr lang="es-EC" sz="1400" dirty="0">
              <a:effectLst/>
              <a:ea typeface="Calibri" panose="020F0502020204030204" pitchFamily="34" charset="0"/>
              <a:cs typeface="Times New Roman" panose="02020603050405020304" pitchFamily="18" charset="0"/>
            </a:endParaRPr>
          </a:p>
          <a:p>
            <a:pPr indent="269875" algn="just">
              <a:lnSpc>
                <a:spcPct val="200000"/>
              </a:lnSpc>
              <a:spcBef>
                <a:spcPts val="1200"/>
              </a:spcBef>
              <a:spcAft>
                <a:spcPts val="1200"/>
              </a:spcAft>
            </a:pPr>
            <a:r>
              <a:rPr lang="es-419" sz="1400" b="1" dirty="0">
                <a:effectLst/>
                <a:ea typeface="Calibri" panose="020F0502020204030204" pitchFamily="34" charset="0"/>
                <a:cs typeface="Times New Roman" panose="02020603050405020304" pitchFamily="18" charset="0"/>
              </a:rPr>
              <a:t>H1</a:t>
            </a:r>
            <a:r>
              <a:rPr lang="es-419" sz="1400" dirty="0">
                <a:effectLst/>
                <a:ea typeface="Calibri" panose="020F0502020204030204" pitchFamily="34" charset="0"/>
                <a:cs typeface="Times New Roman" panose="02020603050405020304" pitchFamily="18" charset="0"/>
              </a:rPr>
              <a:t>: La variable cantón y la variable Dimensión 1 no son independientes</a:t>
            </a:r>
            <a:endParaRPr lang="es-EC" sz="1400" dirty="0">
              <a:effectLst/>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F2B957F7-3F69-4AF2-A89B-A3F69D62A641}"/>
              </a:ext>
            </a:extLst>
          </p:cNvPr>
          <p:cNvSpPr txBox="1"/>
          <p:nvPr/>
        </p:nvSpPr>
        <p:spPr>
          <a:xfrm>
            <a:off x="-191914" y="145222"/>
            <a:ext cx="12112776"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PRUEBA CHI CUADRADO –BENEFICIOS DE RSE A NIVEL LOCAL </a:t>
            </a:r>
          </a:p>
        </p:txBody>
      </p:sp>
      <p:graphicFrame>
        <p:nvGraphicFramePr>
          <p:cNvPr id="2" name="Tabla 1"/>
          <p:cNvGraphicFramePr>
            <a:graphicFrameLocks noGrp="1"/>
          </p:cNvGraphicFramePr>
          <p:nvPr>
            <p:extLst>
              <p:ext uri="{D42A27DB-BD31-4B8C-83A1-F6EECF244321}">
                <p14:modId xmlns:p14="http://schemas.microsoft.com/office/powerpoint/2010/main" val="2076772628"/>
              </p:ext>
            </p:extLst>
          </p:nvPr>
        </p:nvGraphicFramePr>
        <p:xfrm>
          <a:off x="569911" y="1050554"/>
          <a:ext cx="4681356" cy="1645252"/>
        </p:xfrm>
        <a:graphic>
          <a:graphicData uri="http://schemas.openxmlformats.org/drawingml/2006/table">
            <a:tbl>
              <a:tblPr>
                <a:tableStyleId>{69CF1AB2-1976-4502-BF36-3FF5EA218861}</a:tableStyleId>
              </a:tblPr>
              <a:tblGrid>
                <a:gridCol w="1170339">
                  <a:extLst>
                    <a:ext uri="{9D8B030D-6E8A-4147-A177-3AD203B41FA5}">
                      <a16:colId xmlns:a16="http://schemas.microsoft.com/office/drawing/2014/main" xmlns="" val="3698119681"/>
                    </a:ext>
                  </a:extLst>
                </a:gridCol>
                <a:gridCol w="1170339">
                  <a:extLst>
                    <a:ext uri="{9D8B030D-6E8A-4147-A177-3AD203B41FA5}">
                      <a16:colId xmlns:a16="http://schemas.microsoft.com/office/drawing/2014/main" xmlns="" val="1700001145"/>
                    </a:ext>
                  </a:extLst>
                </a:gridCol>
                <a:gridCol w="1170339">
                  <a:extLst>
                    <a:ext uri="{9D8B030D-6E8A-4147-A177-3AD203B41FA5}">
                      <a16:colId xmlns:a16="http://schemas.microsoft.com/office/drawing/2014/main" xmlns="" val="1100140069"/>
                    </a:ext>
                  </a:extLst>
                </a:gridCol>
                <a:gridCol w="1170339">
                  <a:extLst>
                    <a:ext uri="{9D8B030D-6E8A-4147-A177-3AD203B41FA5}">
                      <a16:colId xmlns:a16="http://schemas.microsoft.com/office/drawing/2014/main" xmlns="" val="2101799061"/>
                    </a:ext>
                  </a:extLst>
                </a:gridCol>
              </a:tblGrid>
              <a:tr h="406235">
                <a:tc rowSpan="2">
                  <a:txBody>
                    <a:bodyPr/>
                    <a:lstStyle/>
                    <a:p>
                      <a:pPr algn="just" fontAlgn="ctr"/>
                      <a:r>
                        <a:rPr lang="es-419" sz="2000" b="1" u="none" strike="noStrike">
                          <a:effectLst/>
                        </a:rPr>
                        <a:t>Cantón</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fontAlgn="ctr"/>
                      <a:r>
                        <a:rPr lang="es-EC" sz="2000" b="1" u="none" strike="noStrike" dirty="0">
                          <a:effectLst/>
                        </a:rPr>
                        <a:t>Nivel</a:t>
                      </a:r>
                      <a:endParaRPr lang="es-EC" sz="2000" b="1"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936204303"/>
                  </a:ext>
                </a:extLst>
              </a:tr>
              <a:tr h="426547">
                <a:tc vMerge="1">
                  <a:txBody>
                    <a:bodyPr/>
                    <a:lstStyle/>
                    <a:p>
                      <a:endParaRPr lang="es-EC"/>
                    </a:p>
                  </a:txBody>
                  <a:tcPr/>
                </a:tc>
                <a:tc>
                  <a:txBody>
                    <a:bodyPr/>
                    <a:lstStyle/>
                    <a:p>
                      <a:pPr algn="ctr" fontAlgn="ctr"/>
                      <a:r>
                        <a:rPr lang="es-419" sz="2000" b="1" u="none" strike="noStrike">
                          <a:effectLst/>
                        </a:rPr>
                        <a:t>Bajo</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b="1" u="none" strike="noStrike">
                          <a:effectLst/>
                        </a:rPr>
                        <a:t>Medio</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b="1" u="none" strike="noStrike" dirty="0">
                          <a:effectLst/>
                        </a:rPr>
                        <a:t>Alto</a:t>
                      </a:r>
                      <a:endParaRPr lang="es-EC" sz="2000" b="1"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994304012"/>
                  </a:ext>
                </a:extLst>
              </a:tr>
              <a:tr h="406235">
                <a:tc>
                  <a:txBody>
                    <a:bodyPr/>
                    <a:lstStyle/>
                    <a:p>
                      <a:pPr algn="l" fontAlgn="ctr"/>
                      <a:r>
                        <a:rPr lang="es-419" sz="2000" u="none" strike="noStrike">
                          <a:effectLst/>
                        </a:rPr>
                        <a:t>La Maná</a:t>
                      </a:r>
                      <a:endParaRPr lang="es-EC" sz="2000" b="0"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a:effectLst/>
                        </a:rPr>
                        <a:t>13,20%</a:t>
                      </a:r>
                      <a:endParaRPr lang="es-EC" sz="2000" b="0"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81,10%</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fontAlgn="ctr"/>
                      <a:r>
                        <a:rPr lang="es-419" sz="2000" u="none" strike="noStrike" dirty="0">
                          <a:effectLst/>
                        </a:rPr>
                        <a:t>5,80%</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570066038"/>
                  </a:ext>
                </a:extLst>
              </a:tr>
              <a:tr h="406235">
                <a:tc>
                  <a:txBody>
                    <a:bodyPr/>
                    <a:lstStyle/>
                    <a:p>
                      <a:pPr algn="l" fontAlgn="ctr"/>
                      <a:r>
                        <a:rPr lang="es-419" sz="2000" u="none" strike="noStrike">
                          <a:effectLst/>
                        </a:rPr>
                        <a:t>Valencia</a:t>
                      </a:r>
                      <a:endParaRPr lang="es-EC" sz="2000" b="0"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a:effectLst/>
                        </a:rPr>
                        <a:t>12,00%</a:t>
                      </a:r>
                      <a:endParaRPr lang="es-EC" sz="2000" b="0"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78,50%</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9,40%</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9478279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325425297"/>
              </p:ext>
            </p:extLst>
          </p:nvPr>
        </p:nvGraphicFramePr>
        <p:xfrm>
          <a:off x="827063" y="3132415"/>
          <a:ext cx="4167051" cy="2057400"/>
        </p:xfrm>
        <a:graphic>
          <a:graphicData uri="http://schemas.openxmlformats.org/drawingml/2006/table">
            <a:tbl>
              <a:tblPr firstRow="1" firstCol="1" bandRow="1">
                <a:tableStyleId>{22838BEF-8BB2-4498-84A7-C5851F593DF1}</a:tableStyleId>
              </a:tblPr>
              <a:tblGrid>
                <a:gridCol w="1389017">
                  <a:extLst>
                    <a:ext uri="{9D8B030D-6E8A-4147-A177-3AD203B41FA5}">
                      <a16:colId xmlns:a16="http://schemas.microsoft.com/office/drawing/2014/main" xmlns="" val="686164885"/>
                    </a:ext>
                  </a:extLst>
                </a:gridCol>
                <a:gridCol w="1389017">
                  <a:extLst>
                    <a:ext uri="{9D8B030D-6E8A-4147-A177-3AD203B41FA5}">
                      <a16:colId xmlns:a16="http://schemas.microsoft.com/office/drawing/2014/main" xmlns="" val="676354762"/>
                    </a:ext>
                  </a:extLst>
                </a:gridCol>
                <a:gridCol w="1389017">
                  <a:extLst>
                    <a:ext uri="{9D8B030D-6E8A-4147-A177-3AD203B41FA5}">
                      <a16:colId xmlns:a16="http://schemas.microsoft.com/office/drawing/2014/main" xmlns="" val="3731080782"/>
                    </a:ext>
                  </a:extLst>
                </a:gridCol>
              </a:tblGrid>
              <a:tr h="247650">
                <a:tc gridSpan="3">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Pruebas de Chi-cuadrado</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417769960"/>
                  </a:ext>
                </a:extLst>
              </a:tr>
              <a:tr h="1428750">
                <a:tc>
                  <a:txBody>
                    <a:bodyPr/>
                    <a:lstStyle/>
                    <a:p>
                      <a:pPr marL="0" algn="ctr" defTabSz="914377" rtl="0" eaLnBrk="1" fontAlgn="ctr" latinLnBrk="0" hangingPunct="1"/>
                      <a:r>
                        <a:rPr lang="es-EC" sz="2000" b="0" u="none" strike="noStrike" kern="1200" dirty="0">
                          <a:solidFill>
                            <a:schemeClr val="dk1"/>
                          </a:solidFill>
                          <a:effectLst/>
                          <a:latin typeface="+mn-lt"/>
                          <a:ea typeface="+mn-ea"/>
                          <a:cs typeface="+mn-cs"/>
                        </a:rPr>
                        <a:t>Valor</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err="1">
                          <a:solidFill>
                            <a:schemeClr val="dk1"/>
                          </a:solidFill>
                          <a:effectLst/>
                          <a:latin typeface="+mn-lt"/>
                          <a:ea typeface="+mn-ea"/>
                          <a:cs typeface="+mn-cs"/>
                        </a:rPr>
                        <a:t>Df</a:t>
                      </a:r>
                      <a:endParaRPr lang="es-EC" sz="20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Significación asintótica (bilateral)</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301964084"/>
                  </a:ext>
                </a:extLst>
              </a:tr>
              <a:tr h="238125">
                <a:tc>
                  <a:txBody>
                    <a:bodyPr/>
                    <a:lstStyle/>
                    <a:p>
                      <a:pPr marL="0" algn="ctr" defTabSz="914377" rtl="0" eaLnBrk="1" fontAlgn="ctr" latinLnBrk="0" hangingPunct="1"/>
                      <a:r>
                        <a:rPr lang="es-EC" sz="2000" b="0" u="none" strike="noStrike" kern="1200" dirty="0">
                          <a:solidFill>
                            <a:schemeClr val="dk1"/>
                          </a:solidFill>
                          <a:effectLst/>
                          <a:latin typeface="+mn-lt"/>
                          <a:ea typeface="+mn-ea"/>
                          <a:cs typeface="+mn-cs"/>
                        </a:rPr>
                        <a:t>1,823</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a:solidFill>
                            <a:schemeClr val="dk1"/>
                          </a:solidFill>
                          <a:effectLst/>
                          <a:latin typeface="+mn-lt"/>
                          <a:ea typeface="+mn-ea"/>
                          <a:cs typeface="+mn-cs"/>
                        </a:rPr>
                        <a:t>2</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0,402</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916836150"/>
                  </a:ext>
                </a:extLst>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1685" y="3791783"/>
            <a:ext cx="516731" cy="516731"/>
          </a:xfrm>
          <a:prstGeom prst="rect">
            <a:avLst/>
          </a:prstGeom>
        </p:spPr>
      </p:pic>
      <p:sp>
        <p:nvSpPr>
          <p:cNvPr id="14" name="CuadroTexto 13">
            <a:extLst>
              <a:ext uri="{FF2B5EF4-FFF2-40B4-BE49-F238E27FC236}">
                <a16:creationId xmlns:a16="http://schemas.microsoft.com/office/drawing/2014/main" xmlns="" id="{7C4FF594-66F1-469D-8A86-F5701D70AEA3}"/>
              </a:ext>
            </a:extLst>
          </p:cNvPr>
          <p:cNvSpPr txBox="1"/>
          <p:nvPr/>
        </p:nvSpPr>
        <p:spPr>
          <a:xfrm>
            <a:off x="2269682" y="5226314"/>
            <a:ext cx="1098932" cy="400110"/>
          </a:xfrm>
          <a:prstGeom prst="rect">
            <a:avLst/>
          </a:prstGeom>
          <a:noFill/>
        </p:spPr>
        <p:txBody>
          <a:bodyPr wrap="square" rtlCol="0">
            <a:spAutoFit/>
          </a:bodyPr>
          <a:lstStyle/>
          <a:p>
            <a:r>
              <a:rPr lang="es-ES_tradnl" dirty="0"/>
              <a:t> </a:t>
            </a:r>
            <a:r>
              <a:rPr lang="es-ES_tradnl" sz="2000" dirty="0"/>
              <a:t>p &gt; 0,05</a:t>
            </a:r>
            <a:endParaRPr lang="es-ES" dirty="0"/>
          </a:p>
        </p:txBody>
      </p:sp>
    </p:spTree>
    <p:extLst>
      <p:ext uri="{BB962C8B-B14F-4D97-AF65-F5344CB8AC3E}">
        <p14:creationId xmlns:p14="http://schemas.microsoft.com/office/powerpoint/2010/main" val="256911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0" y="-17946"/>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15781"/>
            <a:ext cx="3122713" cy="902464"/>
          </a:xfrm>
          <a:prstGeom prst="rect">
            <a:avLst/>
          </a:prstGeom>
        </p:spPr>
      </p:pic>
      <p:sp>
        <p:nvSpPr>
          <p:cNvPr id="10" name="CuadroTexto 9">
            <a:extLst>
              <a:ext uri="{FF2B5EF4-FFF2-40B4-BE49-F238E27FC236}">
                <a16:creationId xmlns:a16="http://schemas.microsoft.com/office/drawing/2014/main" xmlns="" id="{227B55BE-FA3C-4A40-8DDE-D75A821D1846}"/>
              </a:ext>
            </a:extLst>
          </p:cNvPr>
          <p:cNvSpPr txBox="1"/>
          <p:nvPr/>
        </p:nvSpPr>
        <p:spPr>
          <a:xfrm>
            <a:off x="6740713" y="3865482"/>
            <a:ext cx="3676058" cy="369332"/>
          </a:xfrm>
          <a:prstGeom prst="rect">
            <a:avLst/>
          </a:prstGeom>
          <a:noFill/>
        </p:spPr>
        <p:txBody>
          <a:bodyPr wrap="square">
            <a:spAutoFit/>
          </a:bodyPr>
          <a:lstStyle/>
          <a:p>
            <a:r>
              <a:rPr lang="es-419" sz="1800" dirty="0">
                <a:effectLst/>
                <a:ea typeface="Calibri" panose="020F0502020204030204" pitchFamily="34" charset="0"/>
              </a:rPr>
              <a:t>Se acepta la hipótesis </a:t>
            </a:r>
            <a:r>
              <a:rPr lang="es-419" dirty="0">
                <a:ea typeface="Calibri" panose="020F0502020204030204" pitchFamily="34" charset="0"/>
              </a:rPr>
              <a:t>alternativa</a:t>
            </a:r>
            <a:r>
              <a:rPr lang="es-419" sz="1800" dirty="0">
                <a:effectLst/>
                <a:ea typeface="Calibri" panose="020F0502020204030204" pitchFamily="34" charset="0"/>
              </a:rPr>
              <a:t>.</a:t>
            </a:r>
            <a:endParaRPr lang="es-EC" dirty="0"/>
          </a:p>
        </p:txBody>
      </p:sp>
      <p:sp>
        <p:nvSpPr>
          <p:cNvPr id="11" name="CuadroTexto 10">
            <a:extLst>
              <a:ext uri="{FF2B5EF4-FFF2-40B4-BE49-F238E27FC236}">
                <a16:creationId xmlns:a16="http://schemas.microsoft.com/office/drawing/2014/main" xmlns="" id="{ED451FCD-F5B2-4BF3-A85A-C42C19C0F528}"/>
              </a:ext>
            </a:extLst>
          </p:cNvPr>
          <p:cNvSpPr txBox="1"/>
          <p:nvPr/>
        </p:nvSpPr>
        <p:spPr>
          <a:xfrm>
            <a:off x="5611902" y="1403211"/>
            <a:ext cx="5739451" cy="939937"/>
          </a:xfrm>
          <a:prstGeom prst="rect">
            <a:avLst/>
          </a:prstGeom>
          <a:solidFill>
            <a:schemeClr val="accent4">
              <a:lumMod val="40000"/>
              <a:lumOff val="60000"/>
            </a:schemeClr>
          </a:solidFill>
        </p:spPr>
        <p:txBody>
          <a:bodyPr wrap="square">
            <a:spAutoFit/>
          </a:bodyPr>
          <a:lstStyle/>
          <a:p>
            <a:pPr indent="269875" algn="just">
              <a:lnSpc>
                <a:spcPct val="150000"/>
              </a:lnSpc>
              <a:spcBef>
                <a:spcPts val="1200"/>
              </a:spcBef>
            </a:pPr>
            <a:r>
              <a:rPr lang="es-419" sz="1400" b="1" dirty="0">
                <a:effectLst/>
                <a:ea typeface="Calibri" panose="020F0502020204030204" pitchFamily="34" charset="0"/>
                <a:cs typeface="Times New Roman" panose="02020603050405020304" pitchFamily="18" charset="0"/>
              </a:rPr>
              <a:t>H0</a:t>
            </a:r>
            <a:r>
              <a:rPr lang="es-419" sz="1400" dirty="0">
                <a:effectLst/>
                <a:ea typeface="Calibri" panose="020F0502020204030204" pitchFamily="34" charset="0"/>
                <a:cs typeface="Times New Roman" panose="02020603050405020304" pitchFamily="18" charset="0"/>
              </a:rPr>
              <a:t>: La variable cantón y la variable Dimensión 2 son independientes</a:t>
            </a:r>
            <a:endParaRPr lang="es-EC" sz="1400" dirty="0">
              <a:effectLst/>
              <a:ea typeface="Calibri" panose="020F0502020204030204" pitchFamily="34" charset="0"/>
              <a:cs typeface="Times New Roman" panose="02020603050405020304" pitchFamily="18" charset="0"/>
            </a:endParaRPr>
          </a:p>
          <a:p>
            <a:pPr indent="269875" algn="just">
              <a:lnSpc>
                <a:spcPct val="200000"/>
              </a:lnSpc>
              <a:spcBef>
                <a:spcPts val="1200"/>
              </a:spcBef>
              <a:spcAft>
                <a:spcPts val="1200"/>
              </a:spcAft>
            </a:pPr>
            <a:r>
              <a:rPr lang="es-419" sz="1400" b="1" dirty="0">
                <a:effectLst/>
                <a:ea typeface="Calibri" panose="020F0502020204030204" pitchFamily="34" charset="0"/>
                <a:cs typeface="Times New Roman" panose="02020603050405020304" pitchFamily="18" charset="0"/>
              </a:rPr>
              <a:t>H1</a:t>
            </a:r>
            <a:r>
              <a:rPr lang="es-419" sz="1400" dirty="0">
                <a:effectLst/>
                <a:ea typeface="Calibri" panose="020F0502020204030204" pitchFamily="34" charset="0"/>
                <a:cs typeface="Times New Roman" panose="02020603050405020304" pitchFamily="18" charset="0"/>
              </a:rPr>
              <a:t>: La variable cantón y la variable Dimensión 2 no son independientes</a:t>
            </a:r>
            <a:endParaRPr lang="es-EC" sz="1400" dirty="0">
              <a:effectLst/>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F2B957F7-3F69-4AF2-A89B-A3F69D62A641}"/>
              </a:ext>
            </a:extLst>
          </p:cNvPr>
          <p:cNvSpPr txBox="1"/>
          <p:nvPr/>
        </p:nvSpPr>
        <p:spPr>
          <a:xfrm>
            <a:off x="-191914" y="145222"/>
            <a:ext cx="12112776"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PRUEBA CHI CUADRADO –BENEFICIOS INDIVIDUALES DE RSE</a:t>
            </a:r>
          </a:p>
        </p:txBody>
      </p:sp>
      <p:graphicFrame>
        <p:nvGraphicFramePr>
          <p:cNvPr id="2" name="Tabla 1"/>
          <p:cNvGraphicFramePr>
            <a:graphicFrameLocks noGrp="1"/>
          </p:cNvGraphicFramePr>
          <p:nvPr>
            <p:extLst>
              <p:ext uri="{D42A27DB-BD31-4B8C-83A1-F6EECF244321}">
                <p14:modId xmlns:p14="http://schemas.microsoft.com/office/powerpoint/2010/main" val="1794571206"/>
              </p:ext>
            </p:extLst>
          </p:nvPr>
        </p:nvGraphicFramePr>
        <p:xfrm>
          <a:off x="569911" y="1050554"/>
          <a:ext cx="4681356" cy="1645252"/>
        </p:xfrm>
        <a:graphic>
          <a:graphicData uri="http://schemas.openxmlformats.org/drawingml/2006/table">
            <a:tbl>
              <a:tblPr>
                <a:tableStyleId>{69CF1AB2-1976-4502-BF36-3FF5EA218861}</a:tableStyleId>
              </a:tblPr>
              <a:tblGrid>
                <a:gridCol w="1170339">
                  <a:extLst>
                    <a:ext uri="{9D8B030D-6E8A-4147-A177-3AD203B41FA5}">
                      <a16:colId xmlns:a16="http://schemas.microsoft.com/office/drawing/2014/main" xmlns="" val="3698119681"/>
                    </a:ext>
                  </a:extLst>
                </a:gridCol>
                <a:gridCol w="1170339">
                  <a:extLst>
                    <a:ext uri="{9D8B030D-6E8A-4147-A177-3AD203B41FA5}">
                      <a16:colId xmlns:a16="http://schemas.microsoft.com/office/drawing/2014/main" xmlns="" val="1700001145"/>
                    </a:ext>
                  </a:extLst>
                </a:gridCol>
                <a:gridCol w="1170339">
                  <a:extLst>
                    <a:ext uri="{9D8B030D-6E8A-4147-A177-3AD203B41FA5}">
                      <a16:colId xmlns:a16="http://schemas.microsoft.com/office/drawing/2014/main" xmlns="" val="1100140069"/>
                    </a:ext>
                  </a:extLst>
                </a:gridCol>
                <a:gridCol w="1170339">
                  <a:extLst>
                    <a:ext uri="{9D8B030D-6E8A-4147-A177-3AD203B41FA5}">
                      <a16:colId xmlns:a16="http://schemas.microsoft.com/office/drawing/2014/main" xmlns="" val="2101799061"/>
                    </a:ext>
                  </a:extLst>
                </a:gridCol>
              </a:tblGrid>
              <a:tr h="406235">
                <a:tc rowSpan="2">
                  <a:txBody>
                    <a:bodyPr/>
                    <a:lstStyle/>
                    <a:p>
                      <a:pPr algn="just" fontAlgn="ctr"/>
                      <a:r>
                        <a:rPr lang="es-419" sz="2000" b="1" u="none" strike="noStrike">
                          <a:effectLst/>
                        </a:rPr>
                        <a:t>Cantón</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fontAlgn="ctr"/>
                      <a:r>
                        <a:rPr lang="es-EC" sz="2000" b="1" u="none" strike="noStrike" dirty="0">
                          <a:effectLst/>
                        </a:rPr>
                        <a:t>Nivel</a:t>
                      </a:r>
                      <a:endParaRPr lang="es-EC" sz="2000" b="1"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936204303"/>
                  </a:ext>
                </a:extLst>
              </a:tr>
              <a:tr h="426547">
                <a:tc vMerge="1">
                  <a:txBody>
                    <a:bodyPr/>
                    <a:lstStyle/>
                    <a:p>
                      <a:endParaRPr lang="es-EC"/>
                    </a:p>
                  </a:txBody>
                  <a:tcPr/>
                </a:tc>
                <a:tc>
                  <a:txBody>
                    <a:bodyPr/>
                    <a:lstStyle/>
                    <a:p>
                      <a:pPr algn="ctr" fontAlgn="ctr"/>
                      <a:r>
                        <a:rPr lang="es-419" sz="2000" b="1" u="none" strike="noStrike">
                          <a:effectLst/>
                        </a:rPr>
                        <a:t>Bajo</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b="1" u="none" strike="noStrike">
                          <a:effectLst/>
                        </a:rPr>
                        <a:t>Medio</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b="1" u="none" strike="noStrike" dirty="0">
                          <a:effectLst/>
                        </a:rPr>
                        <a:t>Alto</a:t>
                      </a:r>
                      <a:endParaRPr lang="es-EC" sz="2000" b="1"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994304012"/>
                  </a:ext>
                </a:extLst>
              </a:tr>
              <a:tr h="406235">
                <a:tc>
                  <a:txBody>
                    <a:bodyPr/>
                    <a:lstStyle/>
                    <a:p>
                      <a:pPr algn="l" fontAlgn="ctr"/>
                      <a:r>
                        <a:rPr lang="es-419" sz="2000" u="none" strike="noStrike">
                          <a:effectLst/>
                        </a:rPr>
                        <a:t>La Maná</a:t>
                      </a:r>
                      <a:endParaRPr lang="es-EC" sz="2000" b="0"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23,2%</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76,3%</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fontAlgn="ctr"/>
                      <a:r>
                        <a:rPr lang="es-419" sz="2000" u="none" strike="noStrike" dirty="0">
                          <a:effectLst/>
                        </a:rPr>
                        <a:t>0,5%</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570066038"/>
                  </a:ext>
                </a:extLst>
              </a:tr>
              <a:tr h="406235">
                <a:tc>
                  <a:txBody>
                    <a:bodyPr/>
                    <a:lstStyle/>
                    <a:p>
                      <a:pPr algn="l" fontAlgn="ctr"/>
                      <a:r>
                        <a:rPr lang="es-419" sz="2000" u="none" strike="noStrike">
                          <a:effectLst/>
                        </a:rPr>
                        <a:t>Valencia</a:t>
                      </a:r>
                      <a:endParaRPr lang="es-EC" sz="2000" b="0"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18,3%</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75,4%</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6,3%</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9478279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506679477"/>
              </p:ext>
            </p:extLst>
          </p:nvPr>
        </p:nvGraphicFramePr>
        <p:xfrm>
          <a:off x="827063" y="3132415"/>
          <a:ext cx="4167051" cy="2057400"/>
        </p:xfrm>
        <a:graphic>
          <a:graphicData uri="http://schemas.openxmlformats.org/drawingml/2006/table">
            <a:tbl>
              <a:tblPr firstRow="1" firstCol="1" bandRow="1">
                <a:tableStyleId>{22838BEF-8BB2-4498-84A7-C5851F593DF1}</a:tableStyleId>
              </a:tblPr>
              <a:tblGrid>
                <a:gridCol w="1389017">
                  <a:extLst>
                    <a:ext uri="{9D8B030D-6E8A-4147-A177-3AD203B41FA5}">
                      <a16:colId xmlns:a16="http://schemas.microsoft.com/office/drawing/2014/main" xmlns="" val="686164885"/>
                    </a:ext>
                  </a:extLst>
                </a:gridCol>
                <a:gridCol w="1389017">
                  <a:extLst>
                    <a:ext uri="{9D8B030D-6E8A-4147-A177-3AD203B41FA5}">
                      <a16:colId xmlns:a16="http://schemas.microsoft.com/office/drawing/2014/main" xmlns="" val="676354762"/>
                    </a:ext>
                  </a:extLst>
                </a:gridCol>
                <a:gridCol w="1389017">
                  <a:extLst>
                    <a:ext uri="{9D8B030D-6E8A-4147-A177-3AD203B41FA5}">
                      <a16:colId xmlns:a16="http://schemas.microsoft.com/office/drawing/2014/main" xmlns="" val="3731080782"/>
                    </a:ext>
                  </a:extLst>
                </a:gridCol>
              </a:tblGrid>
              <a:tr h="247650">
                <a:tc gridSpan="3">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Pruebas de Chi-cuadrado</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417769960"/>
                  </a:ext>
                </a:extLst>
              </a:tr>
              <a:tr h="1428750">
                <a:tc>
                  <a:txBody>
                    <a:bodyPr/>
                    <a:lstStyle/>
                    <a:p>
                      <a:pPr marL="0" algn="ctr" defTabSz="914377" rtl="0" eaLnBrk="1" fontAlgn="ctr" latinLnBrk="0" hangingPunct="1"/>
                      <a:r>
                        <a:rPr lang="es-EC" sz="2000" b="0" u="none" strike="noStrike" kern="1200" dirty="0">
                          <a:solidFill>
                            <a:schemeClr val="dk1"/>
                          </a:solidFill>
                          <a:effectLst/>
                          <a:latin typeface="+mn-lt"/>
                          <a:ea typeface="+mn-ea"/>
                          <a:cs typeface="+mn-cs"/>
                        </a:rPr>
                        <a:t>Valor</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err="1">
                          <a:solidFill>
                            <a:schemeClr val="dk1"/>
                          </a:solidFill>
                          <a:effectLst/>
                          <a:latin typeface="+mn-lt"/>
                          <a:ea typeface="+mn-ea"/>
                          <a:cs typeface="+mn-cs"/>
                        </a:rPr>
                        <a:t>Df</a:t>
                      </a:r>
                      <a:endParaRPr lang="es-EC" sz="20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Significación asintótica (bilateral)</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301964084"/>
                  </a:ext>
                </a:extLst>
              </a:tr>
              <a:tr h="238125">
                <a:tc>
                  <a:txBody>
                    <a:bodyPr/>
                    <a:lstStyle/>
                    <a:p>
                      <a:pPr marL="0" algn="ctr" defTabSz="914377" rtl="0" eaLnBrk="1" fontAlgn="ctr" latinLnBrk="0" hangingPunct="1"/>
                      <a:r>
                        <a:rPr lang="es-EC" sz="2000" b="0" u="none" strike="noStrike" kern="1200" dirty="0">
                          <a:solidFill>
                            <a:schemeClr val="dk1"/>
                          </a:solidFill>
                          <a:effectLst/>
                          <a:latin typeface="+mn-lt"/>
                          <a:ea typeface="+mn-ea"/>
                          <a:cs typeface="+mn-cs"/>
                        </a:rPr>
                        <a:t>10,334</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2</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0,006</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916836150"/>
                  </a:ext>
                </a:extLst>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868" y="3791783"/>
            <a:ext cx="516731" cy="516731"/>
          </a:xfrm>
          <a:prstGeom prst="rect">
            <a:avLst/>
          </a:prstGeom>
        </p:spPr>
      </p:pic>
      <p:sp>
        <p:nvSpPr>
          <p:cNvPr id="14" name="CuadroTexto 13">
            <a:extLst>
              <a:ext uri="{FF2B5EF4-FFF2-40B4-BE49-F238E27FC236}">
                <a16:creationId xmlns:a16="http://schemas.microsoft.com/office/drawing/2014/main" xmlns="" id="{7C4FF594-66F1-469D-8A86-F5701D70AEA3}"/>
              </a:ext>
            </a:extLst>
          </p:cNvPr>
          <p:cNvSpPr txBox="1"/>
          <p:nvPr/>
        </p:nvSpPr>
        <p:spPr>
          <a:xfrm>
            <a:off x="2269682" y="5226314"/>
            <a:ext cx="1098932" cy="400110"/>
          </a:xfrm>
          <a:prstGeom prst="rect">
            <a:avLst/>
          </a:prstGeom>
          <a:noFill/>
        </p:spPr>
        <p:txBody>
          <a:bodyPr wrap="square" rtlCol="0">
            <a:spAutoFit/>
          </a:bodyPr>
          <a:lstStyle/>
          <a:p>
            <a:r>
              <a:rPr lang="es-ES_tradnl" dirty="0"/>
              <a:t> </a:t>
            </a:r>
            <a:r>
              <a:rPr lang="es-ES_tradnl" sz="2000" dirty="0"/>
              <a:t>p &lt; 0,05</a:t>
            </a:r>
            <a:endParaRPr lang="es-ES" dirty="0"/>
          </a:p>
        </p:txBody>
      </p:sp>
    </p:spTree>
    <p:extLst>
      <p:ext uri="{BB962C8B-B14F-4D97-AF65-F5344CB8AC3E}">
        <p14:creationId xmlns:p14="http://schemas.microsoft.com/office/powerpoint/2010/main" val="134149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0" y="-4445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02528"/>
            <a:ext cx="3122713" cy="902464"/>
          </a:xfrm>
          <a:prstGeom prst="rect">
            <a:avLst/>
          </a:prstGeom>
        </p:spPr>
      </p:pic>
      <p:sp>
        <p:nvSpPr>
          <p:cNvPr id="10" name="CuadroTexto 9">
            <a:extLst>
              <a:ext uri="{FF2B5EF4-FFF2-40B4-BE49-F238E27FC236}">
                <a16:creationId xmlns:a16="http://schemas.microsoft.com/office/drawing/2014/main" xmlns="" id="{227B55BE-FA3C-4A40-8DDE-D75A821D1846}"/>
              </a:ext>
            </a:extLst>
          </p:cNvPr>
          <p:cNvSpPr txBox="1"/>
          <p:nvPr/>
        </p:nvSpPr>
        <p:spPr>
          <a:xfrm>
            <a:off x="6643599" y="3791783"/>
            <a:ext cx="3375612" cy="369332"/>
          </a:xfrm>
          <a:prstGeom prst="rect">
            <a:avLst/>
          </a:prstGeom>
          <a:noFill/>
        </p:spPr>
        <p:txBody>
          <a:bodyPr wrap="square">
            <a:spAutoFit/>
          </a:bodyPr>
          <a:lstStyle/>
          <a:p>
            <a:r>
              <a:rPr lang="es-419" sz="1800" dirty="0">
                <a:effectLst/>
                <a:ea typeface="Calibri" panose="020F0502020204030204" pitchFamily="34" charset="0"/>
                <a:cs typeface="Times New Roman" panose="02020603050405020304" pitchFamily="18" charset="0"/>
              </a:rPr>
              <a:t>Se acepta la hipótesis </a:t>
            </a:r>
            <a:r>
              <a:rPr lang="es-419" dirty="0">
                <a:ea typeface="Calibri" panose="020F0502020204030204" pitchFamily="34" charset="0"/>
                <a:cs typeface="Times New Roman" panose="02020603050405020304" pitchFamily="18" charset="0"/>
              </a:rPr>
              <a:t>alternativa</a:t>
            </a:r>
            <a:r>
              <a:rPr lang="es-419" sz="1800" dirty="0">
                <a:effectLst/>
                <a:ea typeface="Calibri" panose="020F0502020204030204" pitchFamily="34" charset="0"/>
                <a:cs typeface="Times New Roman" panose="02020603050405020304" pitchFamily="18" charset="0"/>
              </a:rPr>
              <a:t>.</a:t>
            </a:r>
            <a:endParaRPr lang="es-EC" dirty="0">
              <a:cs typeface="Times New Roman" panose="02020603050405020304" pitchFamily="18" charset="0"/>
            </a:endParaRPr>
          </a:p>
        </p:txBody>
      </p:sp>
      <p:sp>
        <p:nvSpPr>
          <p:cNvPr id="11" name="CuadroTexto 10">
            <a:extLst>
              <a:ext uri="{FF2B5EF4-FFF2-40B4-BE49-F238E27FC236}">
                <a16:creationId xmlns:a16="http://schemas.microsoft.com/office/drawing/2014/main" xmlns="" id="{ED451FCD-F5B2-4BF3-A85A-C42C19C0F528}"/>
              </a:ext>
            </a:extLst>
          </p:cNvPr>
          <p:cNvSpPr txBox="1"/>
          <p:nvPr/>
        </p:nvSpPr>
        <p:spPr>
          <a:xfrm>
            <a:off x="5821178" y="1349826"/>
            <a:ext cx="5739451" cy="1000274"/>
          </a:xfrm>
          <a:prstGeom prst="rect">
            <a:avLst/>
          </a:prstGeom>
          <a:solidFill>
            <a:schemeClr val="accent4">
              <a:lumMod val="40000"/>
              <a:lumOff val="60000"/>
            </a:schemeClr>
          </a:solidFill>
        </p:spPr>
        <p:txBody>
          <a:bodyPr wrap="square">
            <a:spAutoFit/>
          </a:bodyPr>
          <a:lstStyle/>
          <a:p>
            <a:pPr indent="269875" algn="just">
              <a:lnSpc>
                <a:spcPct val="150000"/>
              </a:lnSpc>
              <a:spcBef>
                <a:spcPts val="1200"/>
              </a:spcBef>
            </a:pPr>
            <a:r>
              <a:rPr lang="es-419" sz="1400" b="1" dirty="0">
                <a:effectLst/>
                <a:ea typeface="Calibri" panose="020F0502020204030204" pitchFamily="34" charset="0"/>
                <a:cs typeface="Times New Roman" panose="02020603050405020304" pitchFamily="18" charset="0"/>
              </a:rPr>
              <a:t>H0</a:t>
            </a:r>
            <a:r>
              <a:rPr lang="es-419" sz="1400" dirty="0">
                <a:effectLst/>
                <a:ea typeface="Calibri" panose="020F0502020204030204" pitchFamily="34" charset="0"/>
                <a:cs typeface="Times New Roman" panose="02020603050405020304" pitchFamily="18" charset="0"/>
              </a:rPr>
              <a:t>: La variable cantón y la variable Dimensión </a:t>
            </a:r>
            <a:r>
              <a:rPr lang="es-419" sz="1400" dirty="0">
                <a:ea typeface="Calibri" panose="020F0502020204030204" pitchFamily="34" charset="0"/>
                <a:cs typeface="Times New Roman" panose="02020603050405020304" pitchFamily="18" charset="0"/>
              </a:rPr>
              <a:t>3</a:t>
            </a:r>
            <a:r>
              <a:rPr lang="es-419" sz="1400" dirty="0">
                <a:effectLst/>
                <a:ea typeface="Calibri" panose="020F0502020204030204" pitchFamily="34" charset="0"/>
                <a:cs typeface="Times New Roman" panose="02020603050405020304" pitchFamily="18" charset="0"/>
              </a:rPr>
              <a:t> son independientes</a:t>
            </a:r>
            <a:endParaRPr lang="es-EC" sz="1400" dirty="0">
              <a:effectLst/>
              <a:ea typeface="Calibri" panose="020F0502020204030204" pitchFamily="34" charset="0"/>
              <a:cs typeface="Times New Roman" panose="02020603050405020304" pitchFamily="18" charset="0"/>
            </a:endParaRPr>
          </a:p>
          <a:p>
            <a:pPr indent="269875" algn="just">
              <a:lnSpc>
                <a:spcPct val="200000"/>
              </a:lnSpc>
              <a:spcBef>
                <a:spcPts val="1200"/>
              </a:spcBef>
              <a:spcAft>
                <a:spcPts val="1200"/>
              </a:spcAft>
            </a:pPr>
            <a:r>
              <a:rPr lang="es-419" sz="1400" b="1" dirty="0">
                <a:effectLst/>
                <a:ea typeface="Calibri" panose="020F0502020204030204" pitchFamily="34" charset="0"/>
                <a:cs typeface="Times New Roman" panose="02020603050405020304" pitchFamily="18" charset="0"/>
              </a:rPr>
              <a:t>H1</a:t>
            </a:r>
            <a:r>
              <a:rPr lang="es-419" sz="1400" dirty="0">
                <a:effectLst/>
                <a:ea typeface="Calibri" panose="020F0502020204030204" pitchFamily="34" charset="0"/>
                <a:cs typeface="Times New Roman" panose="02020603050405020304" pitchFamily="18" charset="0"/>
              </a:rPr>
              <a:t>: La variable cantón y la variable Dimensión 3 no son independientes</a:t>
            </a:r>
            <a:endParaRPr lang="es-EC" sz="1400" dirty="0">
              <a:effectLst/>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F2B957F7-3F69-4AF2-A89B-A3F69D62A641}"/>
              </a:ext>
            </a:extLst>
          </p:cNvPr>
          <p:cNvSpPr txBox="1"/>
          <p:nvPr/>
        </p:nvSpPr>
        <p:spPr>
          <a:xfrm>
            <a:off x="-191914" y="145222"/>
            <a:ext cx="12112776"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PRUEBA CHI CUADRADO – ASPECTOS MEDIOAMBIENTALES</a:t>
            </a:r>
          </a:p>
        </p:txBody>
      </p:sp>
      <p:graphicFrame>
        <p:nvGraphicFramePr>
          <p:cNvPr id="2" name="Tabla 1"/>
          <p:cNvGraphicFramePr>
            <a:graphicFrameLocks noGrp="1"/>
          </p:cNvGraphicFramePr>
          <p:nvPr>
            <p:extLst>
              <p:ext uri="{D42A27DB-BD31-4B8C-83A1-F6EECF244321}">
                <p14:modId xmlns:p14="http://schemas.microsoft.com/office/powerpoint/2010/main" val="3109809217"/>
              </p:ext>
            </p:extLst>
          </p:nvPr>
        </p:nvGraphicFramePr>
        <p:xfrm>
          <a:off x="569911" y="1050554"/>
          <a:ext cx="4681356" cy="1645252"/>
        </p:xfrm>
        <a:graphic>
          <a:graphicData uri="http://schemas.openxmlformats.org/drawingml/2006/table">
            <a:tbl>
              <a:tblPr>
                <a:tableStyleId>{69CF1AB2-1976-4502-BF36-3FF5EA218861}</a:tableStyleId>
              </a:tblPr>
              <a:tblGrid>
                <a:gridCol w="1170339">
                  <a:extLst>
                    <a:ext uri="{9D8B030D-6E8A-4147-A177-3AD203B41FA5}">
                      <a16:colId xmlns:a16="http://schemas.microsoft.com/office/drawing/2014/main" xmlns="" val="3698119681"/>
                    </a:ext>
                  </a:extLst>
                </a:gridCol>
                <a:gridCol w="1170339">
                  <a:extLst>
                    <a:ext uri="{9D8B030D-6E8A-4147-A177-3AD203B41FA5}">
                      <a16:colId xmlns:a16="http://schemas.microsoft.com/office/drawing/2014/main" xmlns="" val="1700001145"/>
                    </a:ext>
                  </a:extLst>
                </a:gridCol>
                <a:gridCol w="1170339">
                  <a:extLst>
                    <a:ext uri="{9D8B030D-6E8A-4147-A177-3AD203B41FA5}">
                      <a16:colId xmlns:a16="http://schemas.microsoft.com/office/drawing/2014/main" xmlns="" val="1100140069"/>
                    </a:ext>
                  </a:extLst>
                </a:gridCol>
                <a:gridCol w="1170339">
                  <a:extLst>
                    <a:ext uri="{9D8B030D-6E8A-4147-A177-3AD203B41FA5}">
                      <a16:colId xmlns:a16="http://schemas.microsoft.com/office/drawing/2014/main" xmlns="" val="2101799061"/>
                    </a:ext>
                  </a:extLst>
                </a:gridCol>
              </a:tblGrid>
              <a:tr h="406235">
                <a:tc rowSpan="2">
                  <a:txBody>
                    <a:bodyPr/>
                    <a:lstStyle/>
                    <a:p>
                      <a:pPr algn="just" fontAlgn="ctr"/>
                      <a:r>
                        <a:rPr lang="es-419" sz="2000" b="1" u="none" strike="noStrike">
                          <a:effectLst/>
                        </a:rPr>
                        <a:t>Cantón</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fontAlgn="ctr"/>
                      <a:r>
                        <a:rPr lang="es-EC" sz="2000" b="1" u="none" strike="noStrike" dirty="0">
                          <a:effectLst/>
                        </a:rPr>
                        <a:t>Nivel</a:t>
                      </a:r>
                      <a:endParaRPr lang="es-EC" sz="2000" b="1"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936204303"/>
                  </a:ext>
                </a:extLst>
              </a:tr>
              <a:tr h="426547">
                <a:tc vMerge="1">
                  <a:txBody>
                    <a:bodyPr/>
                    <a:lstStyle/>
                    <a:p>
                      <a:endParaRPr lang="es-EC"/>
                    </a:p>
                  </a:txBody>
                  <a:tcPr/>
                </a:tc>
                <a:tc>
                  <a:txBody>
                    <a:bodyPr/>
                    <a:lstStyle/>
                    <a:p>
                      <a:pPr algn="ctr" fontAlgn="ctr"/>
                      <a:r>
                        <a:rPr lang="es-419" sz="2000" b="1" u="none" strike="noStrike">
                          <a:effectLst/>
                        </a:rPr>
                        <a:t>Bajo</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b="1" u="none" strike="noStrike">
                          <a:effectLst/>
                        </a:rPr>
                        <a:t>Medio</a:t>
                      </a:r>
                      <a:endParaRPr lang="es-EC" sz="2000" b="1"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b="1" u="none" strike="noStrike" dirty="0">
                          <a:effectLst/>
                        </a:rPr>
                        <a:t>Alto</a:t>
                      </a:r>
                      <a:endParaRPr lang="es-EC" sz="2000" b="1"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994304012"/>
                  </a:ext>
                </a:extLst>
              </a:tr>
              <a:tr h="406235">
                <a:tc>
                  <a:txBody>
                    <a:bodyPr/>
                    <a:lstStyle/>
                    <a:p>
                      <a:pPr algn="l" fontAlgn="ctr"/>
                      <a:r>
                        <a:rPr lang="es-419" sz="2000" u="none" strike="noStrike">
                          <a:effectLst/>
                        </a:rPr>
                        <a:t>La Maná</a:t>
                      </a:r>
                      <a:endParaRPr lang="es-EC" sz="2000" b="0"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27,9%</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67,9%</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4,2%</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570066038"/>
                  </a:ext>
                </a:extLst>
              </a:tr>
              <a:tr h="406235">
                <a:tc>
                  <a:txBody>
                    <a:bodyPr/>
                    <a:lstStyle/>
                    <a:p>
                      <a:pPr algn="l" fontAlgn="ctr"/>
                      <a:r>
                        <a:rPr lang="es-419" sz="2000" u="none" strike="noStrike">
                          <a:effectLst/>
                        </a:rPr>
                        <a:t>Valencia</a:t>
                      </a:r>
                      <a:endParaRPr lang="es-EC" sz="2000" b="0" i="0" u="none" strike="noStrike">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20,4%</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419" sz="2000" u="none" strike="noStrike" dirty="0">
                          <a:effectLst/>
                        </a:rPr>
                        <a:t>74,3%</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419" sz="2000" u="none" strike="noStrike" dirty="0">
                          <a:effectLst/>
                        </a:rPr>
                        <a:t>5,2%</a:t>
                      </a:r>
                      <a:endParaRPr lang="es-EC" sz="20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9478279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975576024"/>
              </p:ext>
            </p:extLst>
          </p:nvPr>
        </p:nvGraphicFramePr>
        <p:xfrm>
          <a:off x="827063" y="3132415"/>
          <a:ext cx="4167051" cy="2057400"/>
        </p:xfrm>
        <a:graphic>
          <a:graphicData uri="http://schemas.openxmlformats.org/drawingml/2006/table">
            <a:tbl>
              <a:tblPr firstRow="1" firstCol="1" bandRow="1">
                <a:tableStyleId>{22838BEF-8BB2-4498-84A7-C5851F593DF1}</a:tableStyleId>
              </a:tblPr>
              <a:tblGrid>
                <a:gridCol w="1389017">
                  <a:extLst>
                    <a:ext uri="{9D8B030D-6E8A-4147-A177-3AD203B41FA5}">
                      <a16:colId xmlns:a16="http://schemas.microsoft.com/office/drawing/2014/main" xmlns="" val="686164885"/>
                    </a:ext>
                  </a:extLst>
                </a:gridCol>
                <a:gridCol w="1389017">
                  <a:extLst>
                    <a:ext uri="{9D8B030D-6E8A-4147-A177-3AD203B41FA5}">
                      <a16:colId xmlns:a16="http://schemas.microsoft.com/office/drawing/2014/main" xmlns="" val="676354762"/>
                    </a:ext>
                  </a:extLst>
                </a:gridCol>
                <a:gridCol w="1389017">
                  <a:extLst>
                    <a:ext uri="{9D8B030D-6E8A-4147-A177-3AD203B41FA5}">
                      <a16:colId xmlns:a16="http://schemas.microsoft.com/office/drawing/2014/main" xmlns="" val="3731080782"/>
                    </a:ext>
                  </a:extLst>
                </a:gridCol>
              </a:tblGrid>
              <a:tr h="247650">
                <a:tc gridSpan="3">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Pruebas de Chi-cuadrado</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417769960"/>
                  </a:ext>
                </a:extLst>
              </a:tr>
              <a:tr h="1428750">
                <a:tc>
                  <a:txBody>
                    <a:bodyPr/>
                    <a:lstStyle/>
                    <a:p>
                      <a:pPr marL="0" algn="ctr" defTabSz="914377" rtl="0" eaLnBrk="1" fontAlgn="ctr" latinLnBrk="0" hangingPunct="1"/>
                      <a:r>
                        <a:rPr lang="es-EC" sz="2000" b="0" u="none" strike="noStrike" kern="1200" dirty="0">
                          <a:solidFill>
                            <a:schemeClr val="dk1"/>
                          </a:solidFill>
                          <a:effectLst/>
                          <a:latin typeface="+mn-lt"/>
                          <a:ea typeface="+mn-ea"/>
                          <a:cs typeface="+mn-cs"/>
                        </a:rPr>
                        <a:t>Valor</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err="1">
                          <a:solidFill>
                            <a:schemeClr val="dk1"/>
                          </a:solidFill>
                          <a:effectLst/>
                          <a:latin typeface="+mn-lt"/>
                          <a:ea typeface="+mn-ea"/>
                          <a:cs typeface="+mn-cs"/>
                        </a:rPr>
                        <a:t>Df</a:t>
                      </a:r>
                      <a:endParaRPr lang="es-EC" sz="20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Significación asintótica (bilateral)</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301964084"/>
                  </a:ext>
                </a:extLst>
              </a:tr>
              <a:tr h="238125">
                <a:tc>
                  <a:txBody>
                    <a:bodyPr/>
                    <a:lstStyle/>
                    <a:p>
                      <a:pPr marL="0" algn="ctr" defTabSz="914377" rtl="0" eaLnBrk="1" fontAlgn="ctr" latinLnBrk="0" hangingPunct="1"/>
                      <a:r>
                        <a:rPr lang="es-EC" sz="2000" b="0" u="none" strike="noStrike" kern="1200" dirty="0">
                          <a:solidFill>
                            <a:schemeClr val="dk1"/>
                          </a:solidFill>
                          <a:effectLst/>
                          <a:latin typeface="+mn-lt"/>
                          <a:ea typeface="+mn-ea"/>
                          <a:cs typeface="+mn-cs"/>
                        </a:rPr>
                        <a:t>2,974</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2</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fontAlgn="ctr" latinLnBrk="0" hangingPunct="1"/>
                      <a:r>
                        <a:rPr lang="es-EC" sz="2000" u="none" strike="noStrike" kern="1200" dirty="0">
                          <a:solidFill>
                            <a:schemeClr val="dk1"/>
                          </a:solidFill>
                          <a:effectLst/>
                          <a:latin typeface="+mn-lt"/>
                          <a:ea typeface="+mn-ea"/>
                          <a:cs typeface="+mn-cs"/>
                        </a:rPr>
                        <a:t>0,022</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916836150"/>
                  </a:ext>
                </a:extLst>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868" y="3718083"/>
            <a:ext cx="516731" cy="516731"/>
          </a:xfrm>
          <a:prstGeom prst="rect">
            <a:avLst/>
          </a:prstGeom>
        </p:spPr>
      </p:pic>
      <p:sp>
        <p:nvSpPr>
          <p:cNvPr id="14" name="CuadroTexto 13">
            <a:extLst>
              <a:ext uri="{FF2B5EF4-FFF2-40B4-BE49-F238E27FC236}">
                <a16:creationId xmlns:a16="http://schemas.microsoft.com/office/drawing/2014/main" xmlns="" id="{7C4FF594-66F1-469D-8A86-F5701D70AEA3}"/>
              </a:ext>
            </a:extLst>
          </p:cNvPr>
          <p:cNvSpPr txBox="1"/>
          <p:nvPr/>
        </p:nvSpPr>
        <p:spPr>
          <a:xfrm>
            <a:off x="2269682" y="5226314"/>
            <a:ext cx="1098932" cy="400110"/>
          </a:xfrm>
          <a:prstGeom prst="rect">
            <a:avLst/>
          </a:prstGeom>
          <a:noFill/>
        </p:spPr>
        <p:txBody>
          <a:bodyPr wrap="square" rtlCol="0">
            <a:spAutoFit/>
          </a:bodyPr>
          <a:lstStyle/>
          <a:p>
            <a:r>
              <a:rPr lang="es-ES_tradnl" dirty="0"/>
              <a:t> </a:t>
            </a:r>
            <a:r>
              <a:rPr lang="es-ES_tradnl" sz="2000" dirty="0"/>
              <a:t>p &lt; 0,05</a:t>
            </a:r>
            <a:endParaRPr lang="es-ES" dirty="0"/>
          </a:p>
        </p:txBody>
      </p:sp>
    </p:spTree>
    <p:extLst>
      <p:ext uri="{BB962C8B-B14F-4D97-AF65-F5344CB8AC3E}">
        <p14:creationId xmlns:p14="http://schemas.microsoft.com/office/powerpoint/2010/main" val="127354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0" y="-4445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02528"/>
            <a:ext cx="3122713" cy="902464"/>
          </a:xfrm>
          <a:prstGeom prst="rect">
            <a:avLst/>
          </a:prstGeom>
        </p:spPr>
      </p:pic>
      <p:sp>
        <p:nvSpPr>
          <p:cNvPr id="12" name="CuadroTexto 11">
            <a:extLst>
              <a:ext uri="{FF2B5EF4-FFF2-40B4-BE49-F238E27FC236}">
                <a16:creationId xmlns:a16="http://schemas.microsoft.com/office/drawing/2014/main" xmlns="" id="{F2B957F7-3F69-4AF2-A89B-A3F69D62A641}"/>
              </a:ext>
            </a:extLst>
          </p:cNvPr>
          <p:cNvSpPr txBox="1"/>
          <p:nvPr/>
        </p:nvSpPr>
        <p:spPr>
          <a:xfrm>
            <a:off x="404534" y="129468"/>
            <a:ext cx="9179160" cy="523220"/>
          </a:xfrm>
          <a:prstGeom prst="rect">
            <a:avLst/>
          </a:prstGeom>
          <a:noFill/>
        </p:spPr>
        <p:txBody>
          <a:bodyPr wrap="square" rtlCol="0">
            <a:spAutoFit/>
          </a:bodyPr>
          <a:lstStyle/>
          <a:p>
            <a:r>
              <a:rPr lang="es-EC" sz="2800" b="1" u="sng" dirty="0">
                <a:latin typeface="Times New Roman" panose="02020603050405020304" pitchFamily="18" charset="0"/>
                <a:cs typeface="Times New Roman" panose="02020603050405020304" pitchFamily="18" charset="0"/>
              </a:rPr>
              <a:t>CONTRASTE DE HIPOTESIS DE INVESTIGACIÓN</a:t>
            </a:r>
          </a:p>
        </p:txBody>
      </p:sp>
      <p:graphicFrame>
        <p:nvGraphicFramePr>
          <p:cNvPr id="4" name="Tabla 3"/>
          <p:cNvGraphicFramePr>
            <a:graphicFrameLocks noGrp="1"/>
          </p:cNvGraphicFramePr>
          <p:nvPr>
            <p:extLst>
              <p:ext uri="{D42A27DB-BD31-4B8C-83A1-F6EECF244321}">
                <p14:modId xmlns:p14="http://schemas.microsoft.com/office/powerpoint/2010/main" val="3939895573"/>
              </p:ext>
            </p:extLst>
          </p:nvPr>
        </p:nvGraphicFramePr>
        <p:xfrm>
          <a:off x="613953" y="1031967"/>
          <a:ext cx="4480561" cy="4323805"/>
        </p:xfrm>
        <a:graphic>
          <a:graphicData uri="http://schemas.openxmlformats.org/drawingml/2006/table">
            <a:tbl>
              <a:tblPr>
                <a:tableStyleId>{9D7B26C5-4107-4FEC-AEDC-1716B250A1EF}</a:tableStyleId>
              </a:tblPr>
              <a:tblGrid>
                <a:gridCol w="2101503">
                  <a:extLst>
                    <a:ext uri="{9D8B030D-6E8A-4147-A177-3AD203B41FA5}">
                      <a16:colId xmlns:a16="http://schemas.microsoft.com/office/drawing/2014/main" xmlns="" val="4106221618"/>
                    </a:ext>
                  </a:extLst>
                </a:gridCol>
                <a:gridCol w="1189529">
                  <a:extLst>
                    <a:ext uri="{9D8B030D-6E8A-4147-A177-3AD203B41FA5}">
                      <a16:colId xmlns:a16="http://schemas.microsoft.com/office/drawing/2014/main" xmlns="" val="1145125896"/>
                    </a:ext>
                  </a:extLst>
                </a:gridCol>
                <a:gridCol w="1189529">
                  <a:extLst>
                    <a:ext uri="{9D8B030D-6E8A-4147-A177-3AD203B41FA5}">
                      <a16:colId xmlns:a16="http://schemas.microsoft.com/office/drawing/2014/main" xmlns="" val="3692222258"/>
                    </a:ext>
                  </a:extLst>
                </a:gridCol>
              </a:tblGrid>
              <a:tr h="419787">
                <a:tc>
                  <a:txBody>
                    <a:bodyPr/>
                    <a:lstStyle/>
                    <a:p>
                      <a:pPr algn="ctr" fontAlgn="b"/>
                      <a:r>
                        <a:rPr lang="es-EC" sz="1400" u="none" strike="noStrike" dirty="0">
                          <a:effectLst/>
                        </a:rPr>
                        <a:t> </a:t>
                      </a:r>
                      <a:endParaRPr lang="es-EC"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400" b="1" u="none" strike="noStrike">
                          <a:effectLst/>
                        </a:rPr>
                        <a:t>Nivel </a:t>
                      </a:r>
                      <a:endParaRPr lang="es-EC" sz="1400" b="1"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400" b="1" u="none" strike="noStrike" dirty="0">
                          <a:effectLst/>
                        </a:rPr>
                        <a:t>Porcentaje </a:t>
                      </a:r>
                      <a:endParaRPr lang="es-EC"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62273655"/>
                  </a:ext>
                </a:extLst>
              </a:tr>
              <a:tr h="419787">
                <a:tc rowSpan="3">
                  <a:txBody>
                    <a:bodyPr/>
                    <a:lstStyle/>
                    <a:p>
                      <a:pPr algn="ctr" fontAlgn="b"/>
                      <a:r>
                        <a:rPr lang="es-EC" sz="1400" b="1" u="none" strike="noStrike" dirty="0">
                          <a:effectLst/>
                        </a:rPr>
                        <a:t>Beneficios de RSE a nivel local</a:t>
                      </a:r>
                      <a:endParaRPr lang="es-EC" sz="1400" b="1" i="0" u="none" strike="noStrike" dirty="0">
                        <a:solidFill>
                          <a:srgbClr val="000000"/>
                        </a:solidFill>
                        <a:effectLst/>
                        <a:latin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rtl="0" fontAlgn="ctr"/>
                      <a:r>
                        <a:rPr lang="es-EC" sz="1400" u="none" strike="noStrike">
                          <a:effectLst/>
                        </a:rPr>
                        <a:t>Bajo </a:t>
                      </a:r>
                      <a:endParaRPr lang="es-EC"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rtl="0" fontAlgn="ctr"/>
                      <a:r>
                        <a:rPr lang="es-EC" sz="1400" u="none" strike="noStrike" dirty="0">
                          <a:effectLst/>
                        </a:rPr>
                        <a:t>12,6 %</a:t>
                      </a:r>
                      <a:endParaRPr lang="es-EC"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1539083902"/>
                  </a:ext>
                </a:extLst>
              </a:tr>
              <a:tr h="419787">
                <a:tc vMerge="1">
                  <a:txBody>
                    <a:bodyPr/>
                    <a:lstStyle/>
                    <a:p>
                      <a:endParaRPr lang="es-EC"/>
                    </a:p>
                  </a:txBody>
                  <a:tcPr/>
                </a:tc>
                <a:tc>
                  <a:txBody>
                    <a:bodyPr/>
                    <a:lstStyle/>
                    <a:p>
                      <a:pPr algn="ctr" rtl="0" fontAlgn="ctr"/>
                      <a:r>
                        <a:rPr lang="es-EC" sz="1400" u="none" strike="noStrike" dirty="0">
                          <a:effectLst/>
                        </a:rPr>
                        <a:t>Medio </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rtl="0" fontAlgn="ctr"/>
                      <a:r>
                        <a:rPr lang="es-EC" sz="1400" u="none" strike="noStrike" dirty="0">
                          <a:effectLst/>
                        </a:rPr>
                        <a:t>79,8 %</a:t>
                      </a:r>
                      <a:endParaRPr lang="es-EC" sz="14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xmlns="" val="1872025666"/>
                  </a:ext>
                </a:extLst>
              </a:tr>
              <a:tr h="419787">
                <a:tc vMerge="1">
                  <a:txBody>
                    <a:bodyPr/>
                    <a:lstStyle/>
                    <a:p>
                      <a:endParaRPr lang="es-EC"/>
                    </a:p>
                  </a:txBody>
                  <a:tcPr/>
                </a:tc>
                <a:tc>
                  <a:txBody>
                    <a:bodyPr/>
                    <a:lstStyle/>
                    <a:p>
                      <a:pPr algn="ctr" rtl="0" fontAlgn="ctr"/>
                      <a:r>
                        <a:rPr lang="es-EC" sz="1400" u="none" strike="noStrike">
                          <a:effectLst/>
                        </a:rPr>
                        <a:t>Alto </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rtl="0" fontAlgn="ctr"/>
                      <a:r>
                        <a:rPr lang="es-EC" sz="1400" u="none" strike="noStrike" dirty="0">
                          <a:effectLst/>
                        </a:rPr>
                        <a:t>7,6 %</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790609504"/>
                  </a:ext>
                </a:extLst>
              </a:tr>
              <a:tr h="524733">
                <a:tc rowSpan="3">
                  <a:txBody>
                    <a:bodyPr/>
                    <a:lstStyle/>
                    <a:p>
                      <a:pPr algn="ctr" fontAlgn="b"/>
                      <a:r>
                        <a:rPr lang="es-419" sz="1400" b="1" u="none" strike="noStrike" dirty="0">
                          <a:effectLst/>
                        </a:rPr>
                        <a:t>Beneficios Individuales de RSE </a:t>
                      </a:r>
                      <a:endParaRPr lang="es-419" sz="14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rtl="0" fontAlgn="ctr"/>
                      <a:r>
                        <a:rPr lang="es-EC" sz="1400" u="none" strike="noStrike">
                          <a:effectLst/>
                        </a:rPr>
                        <a:t>Bajo </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s-EC" sz="1400" u="none" strike="noStrike" dirty="0">
                          <a:effectLst/>
                        </a:rPr>
                        <a:t>20,7 %</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2168202231"/>
                  </a:ext>
                </a:extLst>
              </a:tr>
              <a:tr h="419787">
                <a:tc vMerge="1">
                  <a:txBody>
                    <a:bodyPr/>
                    <a:lstStyle/>
                    <a:p>
                      <a:endParaRPr lang="es-EC"/>
                    </a:p>
                  </a:txBody>
                  <a:tcPr/>
                </a:tc>
                <a:tc>
                  <a:txBody>
                    <a:bodyPr/>
                    <a:lstStyle/>
                    <a:p>
                      <a:pPr algn="ctr" rtl="0" fontAlgn="ctr"/>
                      <a:r>
                        <a:rPr lang="es-EC" sz="1400" u="none" strike="noStrike">
                          <a:effectLst/>
                        </a:rPr>
                        <a:t>Medio </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s-EC" sz="1400" u="none" strike="noStrike" dirty="0">
                          <a:effectLst/>
                        </a:rPr>
                        <a:t>75,9 %</a:t>
                      </a:r>
                      <a:endParaRPr lang="es-EC" sz="14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xmlns="" val="4156871677"/>
                  </a:ext>
                </a:extLst>
              </a:tr>
              <a:tr h="419787">
                <a:tc vMerge="1">
                  <a:txBody>
                    <a:bodyPr/>
                    <a:lstStyle/>
                    <a:p>
                      <a:endParaRPr lang="es-EC"/>
                    </a:p>
                  </a:txBody>
                  <a:tcPr/>
                </a:tc>
                <a:tc>
                  <a:txBody>
                    <a:bodyPr/>
                    <a:lstStyle/>
                    <a:p>
                      <a:pPr algn="ctr" rtl="0" fontAlgn="ctr"/>
                      <a:r>
                        <a:rPr lang="es-EC" sz="1400" u="none" strike="noStrike">
                          <a:effectLst/>
                        </a:rPr>
                        <a:t>Alto </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s-EC" sz="1400" u="none" strike="noStrike" dirty="0">
                          <a:effectLst/>
                        </a:rPr>
                        <a:t>3,4 %</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679038419"/>
                  </a:ext>
                </a:extLst>
              </a:tr>
              <a:tr h="440776">
                <a:tc rowSpan="3">
                  <a:txBody>
                    <a:bodyPr/>
                    <a:lstStyle/>
                    <a:p>
                      <a:pPr algn="ctr" fontAlgn="b"/>
                      <a:r>
                        <a:rPr lang="es-EC" sz="1400" b="1" u="none" strike="noStrike" dirty="0">
                          <a:effectLst/>
                        </a:rPr>
                        <a:t>Aspectos medio ambientales de RSE</a:t>
                      </a:r>
                      <a:endParaRPr lang="es-EC" sz="14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rtl="0" fontAlgn="ctr"/>
                      <a:r>
                        <a:rPr lang="es-EC" sz="1400" u="none" strike="noStrike">
                          <a:effectLst/>
                        </a:rPr>
                        <a:t>Bajo </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s-EC" sz="1400" u="none" strike="noStrike" dirty="0">
                          <a:effectLst/>
                        </a:rPr>
                        <a:t>4,7 %</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599830847"/>
                  </a:ext>
                </a:extLst>
              </a:tr>
              <a:tr h="419787">
                <a:tc vMerge="1">
                  <a:txBody>
                    <a:bodyPr/>
                    <a:lstStyle/>
                    <a:p>
                      <a:endParaRPr lang="es-EC"/>
                    </a:p>
                  </a:txBody>
                  <a:tcPr/>
                </a:tc>
                <a:tc>
                  <a:txBody>
                    <a:bodyPr/>
                    <a:lstStyle/>
                    <a:p>
                      <a:pPr algn="ctr" rtl="0" fontAlgn="ctr"/>
                      <a:r>
                        <a:rPr lang="es-EC" sz="1400" u="none" strike="noStrike">
                          <a:effectLst/>
                        </a:rPr>
                        <a:t>Medio </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s-EC" sz="1400" u="none" strike="noStrike" dirty="0">
                          <a:effectLst/>
                        </a:rPr>
                        <a:t>71,1 %</a:t>
                      </a:r>
                      <a:endParaRPr lang="es-EC" sz="14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xmlns="" val="1096543259"/>
                  </a:ext>
                </a:extLst>
              </a:tr>
              <a:tr h="419787">
                <a:tc vMerge="1">
                  <a:txBody>
                    <a:bodyPr/>
                    <a:lstStyle/>
                    <a:p>
                      <a:endParaRPr lang="es-EC"/>
                    </a:p>
                  </a:txBody>
                  <a:tcPr/>
                </a:tc>
                <a:tc>
                  <a:txBody>
                    <a:bodyPr/>
                    <a:lstStyle/>
                    <a:p>
                      <a:pPr algn="ctr" rtl="0" fontAlgn="ctr"/>
                      <a:r>
                        <a:rPr lang="es-EC" sz="1400" u="none" strike="noStrike">
                          <a:effectLst/>
                        </a:rPr>
                        <a:t>Alto </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s-EC" sz="1400" u="none" strike="noStrike" dirty="0">
                          <a:effectLst/>
                        </a:rPr>
                        <a:t>24,1 %</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3008579479"/>
                  </a:ext>
                </a:extLst>
              </a:tr>
            </a:tbl>
          </a:graphicData>
        </a:graphic>
      </p:graphicFrame>
      <p:sp>
        <p:nvSpPr>
          <p:cNvPr id="15" name="CuadroTexto 14">
            <a:extLst>
              <a:ext uri="{FF2B5EF4-FFF2-40B4-BE49-F238E27FC236}">
                <a16:creationId xmlns:a16="http://schemas.microsoft.com/office/drawing/2014/main" xmlns="" id="{95D6C323-044E-4462-AEA1-C53D2ACB1C14}"/>
              </a:ext>
            </a:extLst>
          </p:cNvPr>
          <p:cNvSpPr txBox="1"/>
          <p:nvPr/>
        </p:nvSpPr>
        <p:spPr>
          <a:xfrm>
            <a:off x="5700512" y="826606"/>
            <a:ext cx="6135756" cy="2677656"/>
          </a:xfrm>
          <a:prstGeom prst="rect">
            <a:avLst/>
          </a:prstGeom>
          <a:solidFill>
            <a:schemeClr val="accent4">
              <a:lumMod val="40000"/>
              <a:lumOff val="60000"/>
            </a:schemeClr>
          </a:solidFill>
          <a:ln w="28575">
            <a:solidFill>
              <a:schemeClr val="accent1"/>
            </a:solidFill>
          </a:ln>
        </p:spPr>
        <p:txBody>
          <a:bodyPr wrap="square" rtlCol="0">
            <a:spAutoFit/>
          </a:bodyPr>
          <a:lstStyle/>
          <a:p>
            <a:r>
              <a:rPr lang="es-419" sz="1400" b="1" dirty="0">
                <a:ea typeface="Calibri" panose="020F0502020204030204" pitchFamily="34" charset="0"/>
                <a:cs typeface="Times New Roman" panose="02020603050405020304" pitchFamily="18" charset="0"/>
              </a:rPr>
              <a:t>H1. </a:t>
            </a:r>
            <a:r>
              <a:rPr lang="es-419" sz="1400" dirty="0">
                <a:effectLst/>
                <a:ea typeface="Calibri" panose="020F0502020204030204" pitchFamily="34" charset="0"/>
                <a:cs typeface="Times New Roman" panose="02020603050405020304" pitchFamily="18" charset="0"/>
              </a:rPr>
              <a:t>Los beneficios sociales de la RSE implementados por las Pymes del sector bananero de los cantones La Maná y Valencia son mayormente valorados por la comunidad local.</a:t>
            </a:r>
          </a:p>
          <a:p>
            <a:endParaRPr lang="es-419" sz="1400" dirty="0">
              <a:ea typeface="Calibri" panose="020F0502020204030204" pitchFamily="34" charset="0"/>
              <a:cs typeface="Times New Roman" panose="02020603050405020304" pitchFamily="18" charset="0"/>
            </a:endParaRPr>
          </a:p>
          <a:p>
            <a:r>
              <a:rPr lang="es-ES" sz="1400" b="1" dirty="0">
                <a:ea typeface="Calibri" panose="020F0502020204030204" pitchFamily="34" charset="0"/>
                <a:cs typeface="Times New Roman" panose="02020603050405020304" pitchFamily="18" charset="0"/>
              </a:rPr>
              <a:t>H2. </a:t>
            </a:r>
            <a:r>
              <a:rPr lang="es-ES" sz="1400" dirty="0">
                <a:ea typeface="Calibri" panose="020F0502020204030204" pitchFamily="34" charset="0"/>
                <a:cs typeface="Times New Roman" panose="02020603050405020304" pitchFamily="18" charset="0"/>
              </a:rPr>
              <a:t>Los beneficios individuales de la RSE implementados por las por las Pymes del sector bananero de los cantones La Maná y Valencia son mayormente valorados por la comunidad local.</a:t>
            </a:r>
            <a:endParaRPr lang="es-EC" sz="1400" dirty="0"/>
          </a:p>
          <a:p>
            <a:endParaRPr lang="es-419" sz="1400" dirty="0">
              <a:effectLst/>
              <a:ea typeface="Calibri" panose="020F0502020204030204" pitchFamily="34" charset="0"/>
              <a:cs typeface="Times New Roman" panose="02020603050405020304" pitchFamily="18" charset="0"/>
            </a:endParaRPr>
          </a:p>
          <a:p>
            <a:r>
              <a:rPr lang="es-ES" sz="1400" b="1" dirty="0">
                <a:ea typeface="Calibri" panose="020F0502020204030204" pitchFamily="34" charset="0"/>
                <a:cs typeface="Times New Roman" panose="02020603050405020304" pitchFamily="18" charset="0"/>
              </a:rPr>
              <a:t>H3. </a:t>
            </a:r>
            <a:r>
              <a:rPr lang="es-ES" sz="1400" dirty="0">
                <a:ea typeface="Calibri" panose="020F0502020204030204" pitchFamily="34" charset="0"/>
                <a:cs typeface="Times New Roman" panose="02020603050405020304" pitchFamily="18" charset="0"/>
              </a:rPr>
              <a:t>Los aspectos medio ambientales implementados por las Pymes del sector bananero de los cantones La Maná y Valencia son mayormente valorados por la comunidad local.</a:t>
            </a:r>
            <a:endParaRPr lang="es-EC" sz="1400" dirty="0"/>
          </a:p>
          <a:p>
            <a:endParaRPr lang="es-419" sz="1400" dirty="0">
              <a:cs typeface="Times New Roman" panose="02020603050405020304" pitchFamily="18" charset="0"/>
            </a:endParaRPr>
          </a:p>
        </p:txBody>
      </p:sp>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555" y="4471533"/>
            <a:ext cx="516731" cy="516731"/>
          </a:xfrm>
          <a:prstGeom prst="rect">
            <a:avLst/>
          </a:prstGeom>
        </p:spPr>
      </p:pic>
      <p:sp>
        <p:nvSpPr>
          <p:cNvPr id="17" name="CuadroTexto 16">
            <a:extLst>
              <a:ext uri="{FF2B5EF4-FFF2-40B4-BE49-F238E27FC236}">
                <a16:creationId xmlns:a16="http://schemas.microsoft.com/office/drawing/2014/main" xmlns="" id="{227B55BE-FA3C-4A40-8DDE-D75A821D1846}"/>
              </a:ext>
            </a:extLst>
          </p:cNvPr>
          <p:cNvSpPr txBox="1"/>
          <p:nvPr/>
        </p:nvSpPr>
        <p:spPr>
          <a:xfrm>
            <a:off x="7402951" y="4009867"/>
            <a:ext cx="3974797" cy="1477328"/>
          </a:xfrm>
          <a:prstGeom prst="rect">
            <a:avLst/>
          </a:prstGeom>
          <a:noFill/>
        </p:spPr>
        <p:txBody>
          <a:bodyPr wrap="square">
            <a:spAutoFit/>
          </a:bodyPr>
          <a:lstStyle/>
          <a:p>
            <a:r>
              <a:rPr lang="es-419" dirty="0">
                <a:ea typeface="Calibri" panose="020F0502020204030204" pitchFamily="34" charset="0"/>
              </a:rPr>
              <a:t>Ninguna hipótesis se demuestra</a:t>
            </a:r>
            <a:r>
              <a:rPr lang="es-419" sz="1800" dirty="0">
                <a:effectLst/>
                <a:ea typeface="Calibri" panose="020F0502020204030204" pitchFamily="34" charset="0"/>
              </a:rPr>
              <a:t>.</a:t>
            </a:r>
          </a:p>
          <a:p>
            <a:endParaRPr lang="es-419" dirty="0"/>
          </a:p>
          <a:p>
            <a:endParaRPr lang="es-EC" dirty="0"/>
          </a:p>
          <a:p>
            <a:r>
              <a:rPr lang="es-EC" dirty="0"/>
              <a:t>Las tres dimensiones son medianamente valoradas.</a:t>
            </a:r>
          </a:p>
        </p:txBody>
      </p:sp>
      <p:cxnSp>
        <p:nvCxnSpPr>
          <p:cNvPr id="8" name="Conector recto de flecha 7"/>
          <p:cNvCxnSpPr/>
          <p:nvPr/>
        </p:nvCxnSpPr>
        <p:spPr>
          <a:xfrm flipV="1">
            <a:off x="6740100" y="4232367"/>
            <a:ext cx="662851" cy="3788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Conector recto de flecha 17"/>
          <p:cNvCxnSpPr/>
          <p:nvPr/>
        </p:nvCxnSpPr>
        <p:spPr>
          <a:xfrm>
            <a:off x="6740100" y="4748530"/>
            <a:ext cx="562037" cy="2583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651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9" y="-22225"/>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02528"/>
            <a:ext cx="3122713" cy="902464"/>
          </a:xfrm>
          <a:prstGeom prst="rect">
            <a:avLst/>
          </a:prstGeom>
        </p:spPr>
      </p:pic>
      <p:grpSp>
        <p:nvGrpSpPr>
          <p:cNvPr id="8" name="Grupo 7">
            <a:extLst>
              <a:ext uri="{FF2B5EF4-FFF2-40B4-BE49-F238E27FC236}">
                <a16:creationId xmlns:a16="http://schemas.microsoft.com/office/drawing/2014/main" xmlns="" id="{DD2319D6-5ACA-45EF-9BA5-A6A257FF0665}"/>
              </a:ext>
            </a:extLst>
          </p:cNvPr>
          <p:cNvGrpSpPr/>
          <p:nvPr/>
        </p:nvGrpSpPr>
        <p:grpSpPr>
          <a:xfrm>
            <a:off x="2483414" y="4243219"/>
            <a:ext cx="6747680" cy="1463213"/>
            <a:chOff x="1842528" y="4839361"/>
            <a:chExt cx="6747680" cy="1463213"/>
          </a:xfrm>
        </p:grpSpPr>
        <p:sp>
          <p:nvSpPr>
            <p:cNvPr id="10" name="CuadroTexto 9">
              <a:extLst>
                <a:ext uri="{FF2B5EF4-FFF2-40B4-BE49-F238E27FC236}">
                  <a16:creationId xmlns:a16="http://schemas.microsoft.com/office/drawing/2014/main" xmlns="" id="{4AA51A6E-81FA-4BB4-8E80-625EE48877DC}"/>
                </a:ext>
              </a:extLst>
            </p:cNvPr>
            <p:cNvSpPr txBox="1"/>
            <p:nvPr/>
          </p:nvSpPr>
          <p:spPr>
            <a:xfrm>
              <a:off x="1842528" y="5508930"/>
              <a:ext cx="4107511" cy="461665"/>
            </a:xfrm>
            <a:prstGeom prst="rect">
              <a:avLst/>
            </a:prstGeom>
            <a:noFill/>
          </p:spPr>
          <p:txBody>
            <a:bodyPr wrap="square" rtlCol="0">
              <a:spAutoFit/>
            </a:bodyPr>
            <a:lstStyle/>
            <a:p>
              <a:r>
                <a:rPr lang="es-ES_tradnl" sz="2400" dirty="0">
                  <a:ln w="0"/>
                  <a:solidFill>
                    <a:schemeClr val="accent1"/>
                  </a:solidFill>
                  <a:effectLst>
                    <a:outerShdw blurRad="38100" dist="25400" dir="5400000" algn="ctr" rotWithShape="0">
                      <a:srgbClr val="6E747A">
                        <a:alpha val="43000"/>
                      </a:srgbClr>
                    </a:outerShdw>
                  </a:effectLst>
                </a:rPr>
                <a:t>PRUEBAS NO PARAMÉTRICAS</a:t>
              </a:r>
              <a:endParaRPr lang="es-ES" sz="2400" dirty="0">
                <a:ln w="0"/>
                <a:solidFill>
                  <a:schemeClr val="accent1"/>
                </a:solidFill>
                <a:effectLst>
                  <a:outerShdw blurRad="38100" dist="25400" dir="5400000" algn="ctr" rotWithShape="0">
                    <a:srgbClr val="6E747A">
                      <a:alpha val="43000"/>
                    </a:srgbClr>
                  </a:outerShdw>
                </a:effectLst>
              </a:endParaRPr>
            </a:p>
          </p:txBody>
        </p:sp>
        <p:sp>
          <p:nvSpPr>
            <p:cNvPr id="11" name="CuadroTexto 10">
              <a:extLst>
                <a:ext uri="{FF2B5EF4-FFF2-40B4-BE49-F238E27FC236}">
                  <a16:creationId xmlns:a16="http://schemas.microsoft.com/office/drawing/2014/main" xmlns="" id="{50EF90F8-22D0-46A6-97AB-B5B248717506}"/>
                </a:ext>
              </a:extLst>
            </p:cNvPr>
            <p:cNvSpPr txBox="1"/>
            <p:nvPr/>
          </p:nvSpPr>
          <p:spPr>
            <a:xfrm>
              <a:off x="6276840" y="5061668"/>
              <a:ext cx="2313368" cy="369332"/>
            </a:xfrm>
            <a:prstGeom prst="rect">
              <a:avLst/>
            </a:prstGeom>
            <a:noFill/>
          </p:spPr>
          <p:txBody>
            <a:bodyPr wrap="square" rtlCol="0">
              <a:spAutoFit/>
            </a:bodyPr>
            <a:lstStyle/>
            <a:p>
              <a:r>
                <a:rPr lang="es-ES_tradnl" dirty="0">
                  <a:ln w="0"/>
                  <a:solidFill>
                    <a:schemeClr val="accent1"/>
                  </a:solidFill>
                  <a:effectLst>
                    <a:outerShdw blurRad="38100" dist="25400" dir="5400000" algn="ctr" rotWithShape="0">
                      <a:srgbClr val="6E747A">
                        <a:alpha val="43000"/>
                      </a:srgbClr>
                    </a:outerShdw>
                  </a:effectLst>
                </a:rPr>
                <a:t>RHO SPEARMAN</a:t>
              </a:r>
              <a:endParaRPr lang="es-ES" dirty="0">
                <a:ln w="0"/>
                <a:solidFill>
                  <a:schemeClr val="accent1"/>
                </a:solidFill>
                <a:effectLst>
                  <a:outerShdw blurRad="38100" dist="25400" dir="5400000" algn="ctr" rotWithShape="0">
                    <a:srgbClr val="6E747A">
                      <a:alpha val="43000"/>
                    </a:srgbClr>
                  </a:outerShdw>
                </a:effectLst>
              </a:endParaRPr>
            </a:p>
          </p:txBody>
        </p:sp>
        <p:sp>
          <p:nvSpPr>
            <p:cNvPr id="12" name="CuadroTexto 11">
              <a:extLst>
                <a:ext uri="{FF2B5EF4-FFF2-40B4-BE49-F238E27FC236}">
                  <a16:creationId xmlns:a16="http://schemas.microsoft.com/office/drawing/2014/main" xmlns="" id="{7F4AC4F3-6E33-4905-B24A-0ECA613D4883}"/>
                </a:ext>
              </a:extLst>
            </p:cNvPr>
            <p:cNvSpPr txBox="1"/>
            <p:nvPr/>
          </p:nvSpPr>
          <p:spPr>
            <a:xfrm>
              <a:off x="6315477" y="5933242"/>
              <a:ext cx="1657083" cy="369332"/>
            </a:xfrm>
            <a:prstGeom prst="rect">
              <a:avLst/>
            </a:prstGeom>
            <a:noFill/>
          </p:spPr>
          <p:txBody>
            <a:bodyPr wrap="square" rtlCol="0">
              <a:spAutoFit/>
            </a:bodyPr>
            <a:lstStyle/>
            <a:p>
              <a:r>
                <a:rPr lang="es-ES_tradnl" dirty="0">
                  <a:ln w="0"/>
                  <a:solidFill>
                    <a:schemeClr val="accent1"/>
                  </a:solidFill>
                  <a:effectLst>
                    <a:outerShdw blurRad="38100" dist="25400" dir="5400000" algn="ctr" rotWithShape="0">
                      <a:srgbClr val="6E747A">
                        <a:alpha val="43000"/>
                      </a:srgbClr>
                    </a:outerShdw>
                  </a:effectLst>
                </a:rPr>
                <a:t>R PEARSON</a:t>
              </a:r>
              <a:endParaRPr lang="es-ES" dirty="0">
                <a:ln w="0"/>
                <a:solidFill>
                  <a:schemeClr val="accent1"/>
                </a:solidFill>
                <a:effectLst>
                  <a:outerShdw blurRad="38100" dist="25400" dir="5400000" algn="ctr" rotWithShape="0">
                    <a:srgbClr val="6E747A">
                      <a:alpha val="43000"/>
                    </a:srgbClr>
                  </a:outerShdw>
                </a:effectLst>
              </a:endParaRPr>
            </a:p>
          </p:txBody>
        </p:sp>
        <p:grpSp>
          <p:nvGrpSpPr>
            <p:cNvPr id="13" name="Grupo 12">
              <a:extLst>
                <a:ext uri="{FF2B5EF4-FFF2-40B4-BE49-F238E27FC236}">
                  <a16:creationId xmlns:a16="http://schemas.microsoft.com/office/drawing/2014/main" xmlns="" id="{A9734ADA-FAFD-47F8-9619-7B7A91F9A855}"/>
                </a:ext>
              </a:extLst>
            </p:cNvPr>
            <p:cNvGrpSpPr/>
            <p:nvPr/>
          </p:nvGrpSpPr>
          <p:grpSpPr>
            <a:xfrm>
              <a:off x="5950039" y="5246334"/>
              <a:ext cx="365438" cy="871574"/>
              <a:chOff x="5950039" y="5246334"/>
              <a:chExt cx="365438" cy="871574"/>
            </a:xfrm>
          </p:grpSpPr>
          <p:cxnSp>
            <p:nvCxnSpPr>
              <p:cNvPr id="15" name="Conector recto de flecha 14">
                <a:extLst>
                  <a:ext uri="{FF2B5EF4-FFF2-40B4-BE49-F238E27FC236}">
                    <a16:creationId xmlns:a16="http://schemas.microsoft.com/office/drawing/2014/main" xmlns="" id="{E32AD770-D167-4678-AED3-1B6BCBE7CF7D}"/>
                  </a:ext>
                </a:extLst>
              </p:cNvPr>
              <p:cNvCxnSpPr>
                <a:cxnSpLocks/>
                <a:stCxn id="10" idx="3"/>
                <a:endCxn id="11" idx="1"/>
              </p:cNvCxnSpPr>
              <p:nvPr/>
            </p:nvCxnSpPr>
            <p:spPr>
              <a:xfrm flipV="1">
                <a:off x="5950039" y="5246334"/>
                <a:ext cx="326801" cy="493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xmlns="" id="{73383931-6BE9-4578-B5FB-C0155900D043}"/>
                  </a:ext>
                </a:extLst>
              </p:cNvPr>
              <p:cNvCxnSpPr>
                <a:cxnSpLocks/>
                <a:stCxn id="10" idx="3"/>
                <a:endCxn id="12" idx="1"/>
              </p:cNvCxnSpPr>
              <p:nvPr/>
            </p:nvCxnSpPr>
            <p:spPr>
              <a:xfrm>
                <a:off x="5950039" y="5739763"/>
                <a:ext cx="365438" cy="378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4" name="Picture 2" descr="Resultado de imagen para check png">
              <a:extLst>
                <a:ext uri="{FF2B5EF4-FFF2-40B4-BE49-F238E27FC236}">
                  <a16:creationId xmlns:a16="http://schemas.microsoft.com/office/drawing/2014/main" xmlns="" id="{129CBF6A-F015-4E87-8219-101AE26DDD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927" y="4839361"/>
              <a:ext cx="356315" cy="56184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CuadroTexto 16">
            <a:extLst>
              <a:ext uri="{FF2B5EF4-FFF2-40B4-BE49-F238E27FC236}">
                <a16:creationId xmlns:a16="http://schemas.microsoft.com/office/drawing/2014/main" xmlns="" id="{F2B957F7-3F69-4AF2-A89B-A3F69D62A641}"/>
              </a:ext>
            </a:extLst>
          </p:cNvPr>
          <p:cNvSpPr txBox="1"/>
          <p:nvPr/>
        </p:nvSpPr>
        <p:spPr>
          <a:xfrm>
            <a:off x="202315" y="148826"/>
            <a:ext cx="8669708" cy="523220"/>
          </a:xfrm>
          <a:prstGeom prst="rect">
            <a:avLst/>
          </a:prstGeom>
          <a:noFill/>
        </p:spPr>
        <p:txBody>
          <a:bodyPr wrap="square" rtlCol="0">
            <a:spAutoFit/>
          </a:bodyPr>
          <a:lstStyle/>
          <a:p>
            <a:r>
              <a:rPr lang="es-EC" sz="2800" b="1" u="sng" dirty="0">
                <a:latin typeface="Times New Roman" panose="02020603050405020304" pitchFamily="18" charset="0"/>
                <a:cs typeface="Times New Roman" panose="02020603050405020304" pitchFamily="18" charset="0"/>
              </a:rPr>
              <a:t>PRUEBA DE NORMALIDAD</a:t>
            </a:r>
          </a:p>
        </p:txBody>
      </p:sp>
      <p:graphicFrame>
        <p:nvGraphicFramePr>
          <p:cNvPr id="4" name="Tabla 3"/>
          <p:cNvGraphicFramePr>
            <a:graphicFrameLocks noGrp="1"/>
          </p:cNvGraphicFramePr>
          <p:nvPr>
            <p:extLst>
              <p:ext uri="{D42A27DB-BD31-4B8C-83A1-F6EECF244321}">
                <p14:modId xmlns:p14="http://schemas.microsoft.com/office/powerpoint/2010/main" val="303662032"/>
              </p:ext>
            </p:extLst>
          </p:nvPr>
        </p:nvGraphicFramePr>
        <p:xfrm>
          <a:off x="1689798" y="1179765"/>
          <a:ext cx="8669707" cy="2951060"/>
        </p:xfrm>
        <a:graphic>
          <a:graphicData uri="http://schemas.openxmlformats.org/drawingml/2006/table">
            <a:tbl>
              <a:tblPr firstRow="1" firstCol="1" bandRow="1">
                <a:tableStyleId>{22838BEF-8BB2-4498-84A7-C5851F593DF1}</a:tableStyleId>
              </a:tblPr>
              <a:tblGrid>
                <a:gridCol w="3681188">
                  <a:extLst>
                    <a:ext uri="{9D8B030D-6E8A-4147-A177-3AD203B41FA5}">
                      <a16:colId xmlns:a16="http://schemas.microsoft.com/office/drawing/2014/main" xmlns="" val="4021315316"/>
                    </a:ext>
                  </a:extLst>
                </a:gridCol>
                <a:gridCol w="1048519">
                  <a:extLst>
                    <a:ext uri="{9D8B030D-6E8A-4147-A177-3AD203B41FA5}">
                      <a16:colId xmlns:a16="http://schemas.microsoft.com/office/drawing/2014/main" xmlns="" val="2687289595"/>
                    </a:ext>
                  </a:extLst>
                </a:gridCol>
                <a:gridCol w="638969">
                  <a:extLst>
                    <a:ext uri="{9D8B030D-6E8A-4147-A177-3AD203B41FA5}">
                      <a16:colId xmlns:a16="http://schemas.microsoft.com/office/drawing/2014/main" xmlns="" val="1341880279"/>
                    </a:ext>
                  </a:extLst>
                </a:gridCol>
                <a:gridCol w="898102">
                  <a:extLst>
                    <a:ext uri="{9D8B030D-6E8A-4147-A177-3AD203B41FA5}">
                      <a16:colId xmlns:a16="http://schemas.microsoft.com/office/drawing/2014/main" xmlns="" val="1588362407"/>
                    </a:ext>
                  </a:extLst>
                </a:gridCol>
                <a:gridCol w="1193178">
                  <a:extLst>
                    <a:ext uri="{9D8B030D-6E8A-4147-A177-3AD203B41FA5}">
                      <a16:colId xmlns:a16="http://schemas.microsoft.com/office/drawing/2014/main" xmlns="" val="2807831558"/>
                    </a:ext>
                  </a:extLst>
                </a:gridCol>
                <a:gridCol w="607754">
                  <a:extLst>
                    <a:ext uri="{9D8B030D-6E8A-4147-A177-3AD203B41FA5}">
                      <a16:colId xmlns:a16="http://schemas.microsoft.com/office/drawing/2014/main" xmlns="" val="3801027136"/>
                    </a:ext>
                  </a:extLst>
                </a:gridCol>
                <a:gridCol w="601997">
                  <a:extLst>
                    <a:ext uri="{9D8B030D-6E8A-4147-A177-3AD203B41FA5}">
                      <a16:colId xmlns:a16="http://schemas.microsoft.com/office/drawing/2014/main" xmlns="" val="3356300210"/>
                    </a:ext>
                  </a:extLst>
                </a:gridCol>
              </a:tblGrid>
              <a:tr h="290148">
                <a:tc gridSpan="7">
                  <a:txBody>
                    <a:bodyPr/>
                    <a:lstStyle/>
                    <a:p>
                      <a:pPr indent="0" algn="ctr">
                        <a:lnSpc>
                          <a:spcPct val="150000"/>
                        </a:lnSpc>
                        <a:spcBef>
                          <a:spcPts val="1200"/>
                        </a:spcBef>
                        <a:spcAft>
                          <a:spcPts val="0"/>
                        </a:spcAft>
                      </a:pPr>
                      <a:r>
                        <a:rPr lang="es-419" sz="1400" dirty="0">
                          <a:effectLst/>
                        </a:rPr>
                        <a:t>Pruebas De Normalidad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435386989"/>
                  </a:ext>
                </a:extLst>
              </a:tr>
              <a:tr h="290148">
                <a:tc rowSpan="2">
                  <a:txBody>
                    <a:bodyPr/>
                    <a:lstStyle/>
                    <a:p>
                      <a:pPr indent="0" algn="ctr">
                        <a:lnSpc>
                          <a:spcPct val="150000"/>
                        </a:lnSpc>
                        <a:spcBef>
                          <a:spcPts val="1200"/>
                        </a:spcBef>
                        <a:spcAft>
                          <a:spcPts val="0"/>
                        </a:spcAft>
                      </a:pPr>
                      <a:r>
                        <a:rPr lang="es-419"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indent="0" algn="ctr">
                        <a:lnSpc>
                          <a:spcPct val="150000"/>
                        </a:lnSpc>
                        <a:spcBef>
                          <a:spcPts val="1200"/>
                        </a:spcBef>
                        <a:spcAft>
                          <a:spcPts val="0"/>
                        </a:spcAft>
                      </a:pPr>
                      <a:r>
                        <a:rPr lang="es-419" sz="1400">
                          <a:effectLst/>
                        </a:rPr>
                        <a:t>Kolmogorov-Smirnov</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tc gridSpan="3">
                  <a:txBody>
                    <a:bodyPr/>
                    <a:lstStyle/>
                    <a:p>
                      <a:pPr indent="0" algn="ctr">
                        <a:lnSpc>
                          <a:spcPct val="150000"/>
                        </a:lnSpc>
                        <a:spcBef>
                          <a:spcPts val="1200"/>
                        </a:spcBef>
                        <a:spcAft>
                          <a:spcPts val="0"/>
                        </a:spcAft>
                      </a:pPr>
                      <a:r>
                        <a:rPr lang="es-419" sz="1400">
                          <a:effectLst/>
                        </a:rPr>
                        <a:t>Shapiro-Wilk</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334048072"/>
                  </a:ext>
                </a:extLst>
              </a:tr>
              <a:tr h="592691">
                <a:tc vMerge="1">
                  <a:txBody>
                    <a:bodyPr/>
                    <a:lstStyle/>
                    <a:p>
                      <a:endParaRPr lang="es-EC"/>
                    </a:p>
                  </a:txBody>
                  <a:tcPr/>
                </a:tc>
                <a:tc>
                  <a:txBody>
                    <a:bodyPr/>
                    <a:lstStyle/>
                    <a:p>
                      <a:pPr indent="0" algn="ctr">
                        <a:lnSpc>
                          <a:spcPct val="150000"/>
                        </a:lnSpc>
                        <a:spcBef>
                          <a:spcPts val="1200"/>
                        </a:spcBef>
                        <a:spcAft>
                          <a:spcPts val="0"/>
                        </a:spcAft>
                      </a:pPr>
                      <a:r>
                        <a:rPr lang="es-419" sz="1400">
                          <a:effectLst/>
                        </a:rPr>
                        <a:t>Estadístico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gl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Sig.</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Estadístico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gl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dirty="0">
                          <a:effectLst/>
                        </a:rPr>
                        <a:t>Sig.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986149643"/>
                  </a:ext>
                </a:extLst>
              </a:tr>
              <a:tr h="592691">
                <a:tc>
                  <a:txBody>
                    <a:bodyPr/>
                    <a:lstStyle/>
                    <a:p>
                      <a:pPr indent="0" algn="ctr">
                        <a:lnSpc>
                          <a:spcPct val="150000"/>
                        </a:lnSpc>
                        <a:spcBef>
                          <a:spcPts val="1200"/>
                        </a:spcBef>
                        <a:spcAft>
                          <a:spcPts val="0"/>
                        </a:spcAft>
                      </a:pPr>
                      <a:r>
                        <a:rPr lang="es-419" sz="1400" dirty="0">
                          <a:effectLst/>
                        </a:rPr>
                        <a:t>Beneficios sociales de RSE a nivel local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0,116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381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dirty="0">
                          <a:effectLst/>
                        </a:rPr>
                        <a:t>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indent="0" algn="ctr">
                        <a:lnSpc>
                          <a:spcPct val="150000"/>
                        </a:lnSpc>
                        <a:spcBef>
                          <a:spcPts val="1200"/>
                        </a:spcBef>
                        <a:spcAft>
                          <a:spcPts val="0"/>
                        </a:spcAft>
                      </a:pPr>
                      <a:r>
                        <a:rPr lang="es-419" sz="1400">
                          <a:effectLst/>
                        </a:rPr>
                        <a:t>0,973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381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dirty="0">
                          <a:effectLst/>
                        </a:rPr>
                        <a:t>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2007274893"/>
                  </a:ext>
                </a:extLst>
              </a:tr>
              <a:tr h="592691">
                <a:tc>
                  <a:txBody>
                    <a:bodyPr/>
                    <a:lstStyle/>
                    <a:p>
                      <a:pPr indent="0" algn="ctr">
                        <a:lnSpc>
                          <a:spcPct val="150000"/>
                        </a:lnSpc>
                        <a:spcBef>
                          <a:spcPts val="1200"/>
                        </a:spcBef>
                        <a:spcAft>
                          <a:spcPts val="0"/>
                        </a:spcAft>
                      </a:pPr>
                      <a:r>
                        <a:rPr lang="es-419" sz="1400">
                          <a:effectLst/>
                        </a:rPr>
                        <a:t>Beneficios individuales de RSE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0,077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381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dirty="0">
                          <a:effectLst/>
                        </a:rPr>
                        <a:t>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indent="0" algn="ctr">
                        <a:lnSpc>
                          <a:spcPct val="150000"/>
                        </a:lnSpc>
                        <a:spcBef>
                          <a:spcPts val="1200"/>
                        </a:spcBef>
                        <a:spcAft>
                          <a:spcPts val="0"/>
                        </a:spcAft>
                      </a:pPr>
                      <a:r>
                        <a:rPr lang="es-419" sz="1400">
                          <a:effectLst/>
                        </a:rPr>
                        <a:t>0,985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381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dirty="0">
                          <a:effectLst/>
                        </a:rPr>
                        <a:t>0,001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2258871528"/>
                  </a:ext>
                </a:extLst>
              </a:tr>
              <a:tr h="592691">
                <a:tc>
                  <a:txBody>
                    <a:bodyPr/>
                    <a:lstStyle/>
                    <a:p>
                      <a:pPr indent="0" algn="ctr">
                        <a:lnSpc>
                          <a:spcPct val="150000"/>
                        </a:lnSpc>
                        <a:spcBef>
                          <a:spcPts val="1200"/>
                        </a:spcBef>
                        <a:spcAft>
                          <a:spcPts val="0"/>
                        </a:spcAft>
                      </a:pPr>
                      <a:r>
                        <a:rPr lang="es-419" sz="1400" dirty="0">
                          <a:effectLst/>
                        </a:rPr>
                        <a:t>Aspectos medio ambientales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0,095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381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dirty="0">
                          <a:effectLst/>
                        </a:rPr>
                        <a:t>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indent="0" algn="ctr">
                        <a:lnSpc>
                          <a:spcPct val="150000"/>
                        </a:lnSpc>
                        <a:spcBef>
                          <a:spcPts val="1200"/>
                        </a:spcBef>
                        <a:spcAft>
                          <a:spcPts val="0"/>
                        </a:spcAft>
                      </a:pPr>
                      <a:r>
                        <a:rPr lang="es-419" sz="1400">
                          <a:effectLst/>
                        </a:rPr>
                        <a:t>0,984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a:effectLst/>
                        </a:rPr>
                        <a:t>381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indent="0" algn="ctr">
                        <a:lnSpc>
                          <a:spcPct val="150000"/>
                        </a:lnSpc>
                        <a:spcBef>
                          <a:spcPts val="1200"/>
                        </a:spcBef>
                        <a:spcAft>
                          <a:spcPts val="0"/>
                        </a:spcAft>
                      </a:pPr>
                      <a:r>
                        <a:rPr lang="es-419" sz="1400" dirty="0">
                          <a:effectLst/>
                        </a:rPr>
                        <a:t>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834099042"/>
                  </a:ext>
                </a:extLst>
              </a:tr>
            </a:tbl>
          </a:graphicData>
        </a:graphic>
      </p:graphicFrame>
    </p:spTree>
    <p:extLst>
      <p:ext uri="{BB962C8B-B14F-4D97-AF65-F5344CB8AC3E}">
        <p14:creationId xmlns:p14="http://schemas.microsoft.com/office/powerpoint/2010/main" val="75657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9" y="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872023" y="5920336"/>
            <a:ext cx="3122713" cy="902464"/>
          </a:xfrm>
          <a:prstGeom prst="rect">
            <a:avLst/>
          </a:prstGeom>
        </p:spPr>
      </p:pic>
      <p:graphicFrame>
        <p:nvGraphicFramePr>
          <p:cNvPr id="7" name="Tabla 6">
            <a:extLst>
              <a:ext uri="{FF2B5EF4-FFF2-40B4-BE49-F238E27FC236}">
                <a16:creationId xmlns:a16="http://schemas.microsoft.com/office/drawing/2014/main" xmlns="" id="{573C65F3-3488-40B1-A7AE-90F068E8E942}"/>
              </a:ext>
            </a:extLst>
          </p:cNvPr>
          <p:cNvGraphicFramePr>
            <a:graphicFrameLocks noGrp="1"/>
          </p:cNvGraphicFramePr>
          <p:nvPr>
            <p:extLst>
              <p:ext uri="{D42A27DB-BD31-4B8C-83A1-F6EECF244321}">
                <p14:modId xmlns:p14="http://schemas.microsoft.com/office/powerpoint/2010/main" val="2861840806"/>
              </p:ext>
            </p:extLst>
          </p:nvPr>
        </p:nvGraphicFramePr>
        <p:xfrm>
          <a:off x="1417984" y="786785"/>
          <a:ext cx="9234419" cy="3512796"/>
        </p:xfrm>
        <a:graphic>
          <a:graphicData uri="http://schemas.openxmlformats.org/drawingml/2006/table">
            <a:tbl>
              <a:tblPr firstRow="1" firstCol="1" bandRow="1">
                <a:tableStyleId>{9D7B26C5-4107-4FEC-AEDC-1716B250A1EF}</a:tableStyleId>
              </a:tblPr>
              <a:tblGrid>
                <a:gridCol w="2418398">
                  <a:extLst>
                    <a:ext uri="{9D8B030D-6E8A-4147-A177-3AD203B41FA5}">
                      <a16:colId xmlns:a16="http://schemas.microsoft.com/office/drawing/2014/main" xmlns="" val="2750306019"/>
                    </a:ext>
                  </a:extLst>
                </a:gridCol>
                <a:gridCol w="1589409">
                  <a:extLst>
                    <a:ext uri="{9D8B030D-6E8A-4147-A177-3AD203B41FA5}">
                      <a16:colId xmlns:a16="http://schemas.microsoft.com/office/drawing/2014/main" xmlns="" val="1570702391"/>
                    </a:ext>
                  </a:extLst>
                </a:gridCol>
                <a:gridCol w="1573104">
                  <a:extLst>
                    <a:ext uri="{9D8B030D-6E8A-4147-A177-3AD203B41FA5}">
                      <a16:colId xmlns:a16="http://schemas.microsoft.com/office/drawing/2014/main" xmlns="" val="319975550"/>
                    </a:ext>
                  </a:extLst>
                </a:gridCol>
                <a:gridCol w="1824419">
                  <a:extLst>
                    <a:ext uri="{9D8B030D-6E8A-4147-A177-3AD203B41FA5}">
                      <a16:colId xmlns:a16="http://schemas.microsoft.com/office/drawing/2014/main" xmlns="" val="188616749"/>
                    </a:ext>
                  </a:extLst>
                </a:gridCol>
                <a:gridCol w="1829089">
                  <a:extLst>
                    <a:ext uri="{9D8B030D-6E8A-4147-A177-3AD203B41FA5}">
                      <a16:colId xmlns:a16="http://schemas.microsoft.com/office/drawing/2014/main" xmlns="" val="2082330344"/>
                    </a:ext>
                  </a:extLst>
                </a:gridCol>
              </a:tblGrid>
              <a:tr h="267454">
                <a:tc>
                  <a:txBody>
                    <a:bodyPr/>
                    <a:lstStyle/>
                    <a:p>
                      <a:pPr indent="0" algn="ctr">
                        <a:lnSpc>
                          <a:spcPct val="200000"/>
                        </a:lnSpc>
                      </a:pPr>
                      <a:endParaRPr lang="es-EC" sz="1200" dirty="0">
                        <a:solidFill>
                          <a:schemeClr val="tx1"/>
                        </a:solidFill>
                        <a:effectLst/>
                        <a:latin typeface="+mn-lt"/>
                        <a:cs typeface="Times New Roman" panose="02020603050405020304" pitchFamily="18" charset="0"/>
                      </a:endParaRPr>
                    </a:p>
                  </a:txBody>
                  <a:tcPr marL="68580" marR="68580" marT="0" marB="0">
                    <a:solidFill>
                      <a:schemeClr val="accent1">
                        <a:lumMod val="20000"/>
                        <a:lumOff val="80000"/>
                      </a:schemeClr>
                    </a:solidFill>
                  </a:tcPr>
                </a:tc>
                <a:tc>
                  <a:txBody>
                    <a:bodyPr/>
                    <a:lstStyle/>
                    <a:p>
                      <a:pPr indent="0" algn="ctr">
                        <a:lnSpc>
                          <a:spcPct val="150000"/>
                        </a:lnSpc>
                        <a:spcBef>
                          <a:spcPts val="1200"/>
                        </a:spcBef>
                      </a:pPr>
                      <a:r>
                        <a:rPr lang="es-419" sz="1200">
                          <a:effectLst/>
                        </a:rPr>
                        <a:t>Dimensiones </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indent="0" algn="ctr">
                        <a:lnSpc>
                          <a:spcPct val="150000"/>
                        </a:lnSpc>
                        <a:spcBef>
                          <a:spcPts val="1200"/>
                        </a:spcBef>
                      </a:pPr>
                      <a:r>
                        <a:rPr lang="es-419" sz="1200" dirty="0">
                          <a:effectLst/>
                        </a:rPr>
                        <a:t>Beneficios sociales de RSE a nivel local</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indent="0" algn="ctr">
                        <a:lnSpc>
                          <a:spcPct val="150000"/>
                        </a:lnSpc>
                        <a:spcBef>
                          <a:spcPts val="1200"/>
                        </a:spcBef>
                      </a:pPr>
                      <a:r>
                        <a:rPr lang="es-419" sz="1200" dirty="0">
                          <a:effectLst/>
                        </a:rPr>
                        <a:t>Beneficios individuales de RSE</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indent="0" algn="ctr">
                        <a:lnSpc>
                          <a:spcPct val="150000"/>
                        </a:lnSpc>
                        <a:spcBef>
                          <a:spcPts val="1200"/>
                        </a:spcBef>
                      </a:pPr>
                      <a:r>
                        <a:rPr lang="es-419" sz="1200" dirty="0">
                          <a:effectLst/>
                        </a:rPr>
                        <a:t>Aspectos medio ambientales</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4020574190"/>
                  </a:ext>
                </a:extLst>
              </a:tr>
              <a:tr h="267454">
                <a:tc rowSpan="2">
                  <a:txBody>
                    <a:bodyPr/>
                    <a:lstStyle/>
                    <a:p>
                      <a:pPr indent="0" algn="l">
                        <a:lnSpc>
                          <a:spcPct val="150000"/>
                        </a:lnSpc>
                        <a:spcBef>
                          <a:spcPts val="1200"/>
                        </a:spcBef>
                      </a:pPr>
                      <a:r>
                        <a:rPr lang="es-419" sz="1200" dirty="0">
                          <a:effectLst/>
                        </a:rPr>
                        <a:t>Beneficios sociales de RSE a nivel local </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l">
                        <a:lnSpc>
                          <a:spcPct val="150000"/>
                        </a:lnSpc>
                        <a:spcBef>
                          <a:spcPts val="1200"/>
                        </a:spcBef>
                      </a:pPr>
                      <a:r>
                        <a:rPr lang="es-419" sz="1200" dirty="0">
                          <a:effectLst/>
                        </a:rPr>
                        <a:t>Coeficiente de correlación</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1</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dirty="0">
                          <a:effectLst/>
                        </a:rPr>
                        <a:t>0,434</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dirty="0">
                          <a:effectLst/>
                        </a:rPr>
                        <a:t>0,314</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2409202834"/>
                  </a:ext>
                </a:extLst>
              </a:tr>
              <a:tr h="267454">
                <a:tc vMerge="1">
                  <a:txBody>
                    <a:bodyPr/>
                    <a:lstStyle/>
                    <a:p>
                      <a:endParaRPr lang="es-EC"/>
                    </a:p>
                  </a:txBody>
                  <a:tcPr/>
                </a:tc>
                <a:tc>
                  <a:txBody>
                    <a:bodyPr/>
                    <a:lstStyle/>
                    <a:p>
                      <a:pPr indent="0" algn="l">
                        <a:lnSpc>
                          <a:spcPct val="150000"/>
                        </a:lnSpc>
                        <a:spcBef>
                          <a:spcPts val="1200"/>
                        </a:spcBef>
                      </a:pPr>
                      <a:r>
                        <a:rPr lang="es-419" sz="1200" dirty="0">
                          <a:effectLst/>
                        </a:rPr>
                        <a:t>Sig. (bilateral)</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dirty="0">
                          <a:effectLst/>
                        </a:rPr>
                        <a:t>.</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0,000</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0,000</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43919803"/>
                  </a:ext>
                </a:extLst>
              </a:tr>
              <a:tr h="267454">
                <a:tc rowSpan="2">
                  <a:txBody>
                    <a:bodyPr/>
                    <a:lstStyle/>
                    <a:p>
                      <a:pPr indent="0" algn="l">
                        <a:lnSpc>
                          <a:spcPct val="150000"/>
                        </a:lnSpc>
                        <a:spcBef>
                          <a:spcPts val="1200"/>
                        </a:spcBef>
                      </a:pPr>
                      <a:r>
                        <a:rPr lang="es-419" sz="1200" dirty="0">
                          <a:effectLst/>
                        </a:rPr>
                        <a:t>Beneficios individuales de RSE</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l">
                        <a:lnSpc>
                          <a:spcPct val="150000"/>
                        </a:lnSpc>
                        <a:spcBef>
                          <a:spcPts val="1200"/>
                        </a:spcBef>
                      </a:pPr>
                      <a:r>
                        <a:rPr lang="es-419" sz="1200" dirty="0">
                          <a:effectLst/>
                        </a:rPr>
                        <a:t>Coeficiente de correlación</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dirty="0">
                          <a:effectLst/>
                        </a:rPr>
                        <a:t>0,434</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1</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b="1" dirty="0">
                          <a:effectLst/>
                        </a:rPr>
                        <a:t>0,702</a:t>
                      </a:r>
                      <a:endParaRPr lang="es-EC"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xmlns="" val="3096667160"/>
                  </a:ext>
                </a:extLst>
              </a:tr>
              <a:tr h="267454">
                <a:tc vMerge="1">
                  <a:txBody>
                    <a:bodyPr/>
                    <a:lstStyle/>
                    <a:p>
                      <a:endParaRPr lang="es-EC"/>
                    </a:p>
                  </a:txBody>
                  <a:tcPr/>
                </a:tc>
                <a:tc>
                  <a:txBody>
                    <a:bodyPr/>
                    <a:lstStyle/>
                    <a:p>
                      <a:pPr indent="0" algn="l">
                        <a:lnSpc>
                          <a:spcPct val="150000"/>
                        </a:lnSpc>
                        <a:spcBef>
                          <a:spcPts val="1200"/>
                        </a:spcBef>
                      </a:pPr>
                      <a:r>
                        <a:rPr lang="es-419" sz="1200" dirty="0">
                          <a:effectLst/>
                        </a:rPr>
                        <a:t>Sig. (bilateral)</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0,000</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0,000</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555593399"/>
                  </a:ext>
                </a:extLst>
              </a:tr>
              <a:tr h="267454">
                <a:tc rowSpan="2">
                  <a:txBody>
                    <a:bodyPr/>
                    <a:lstStyle/>
                    <a:p>
                      <a:pPr indent="0" algn="l">
                        <a:lnSpc>
                          <a:spcPct val="150000"/>
                        </a:lnSpc>
                        <a:spcBef>
                          <a:spcPts val="1200"/>
                        </a:spcBef>
                      </a:pPr>
                      <a:r>
                        <a:rPr lang="es-419" sz="1200" dirty="0">
                          <a:effectLst/>
                        </a:rPr>
                        <a:t>Aspectos medio ambientales </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l">
                        <a:lnSpc>
                          <a:spcPct val="150000"/>
                        </a:lnSpc>
                        <a:spcBef>
                          <a:spcPts val="1200"/>
                        </a:spcBef>
                      </a:pPr>
                      <a:r>
                        <a:rPr lang="es-419" sz="1200" dirty="0">
                          <a:effectLst/>
                        </a:rPr>
                        <a:t>Coeficiente de correlación</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0,314</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dirty="0">
                          <a:effectLst/>
                        </a:rPr>
                        <a:t>0,702</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1</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990503400"/>
                  </a:ext>
                </a:extLst>
              </a:tr>
              <a:tr h="267454">
                <a:tc vMerge="1">
                  <a:txBody>
                    <a:bodyPr/>
                    <a:lstStyle/>
                    <a:p>
                      <a:endParaRPr lang="es-EC"/>
                    </a:p>
                  </a:txBody>
                  <a:tcPr/>
                </a:tc>
                <a:tc>
                  <a:txBody>
                    <a:bodyPr/>
                    <a:lstStyle/>
                    <a:p>
                      <a:pPr indent="0" algn="l">
                        <a:lnSpc>
                          <a:spcPct val="150000"/>
                        </a:lnSpc>
                        <a:spcBef>
                          <a:spcPts val="1200"/>
                        </a:spcBef>
                      </a:pPr>
                      <a:r>
                        <a:rPr lang="es-419" sz="1200" dirty="0">
                          <a:effectLst/>
                        </a:rPr>
                        <a:t>Sig. (bilateral)</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0,000</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dirty="0">
                          <a:effectLst/>
                        </a:rPr>
                        <a:t>0,000</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a:t>
                      </a:r>
                      <a:endParaRPr lang="es-EC"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888522398"/>
                  </a:ext>
                </a:extLst>
              </a:tr>
              <a:tr h="196183">
                <a:tc>
                  <a:txBody>
                    <a:bodyPr/>
                    <a:lstStyle/>
                    <a:p>
                      <a:pPr indent="0" algn="ctr">
                        <a:lnSpc>
                          <a:spcPct val="200000"/>
                        </a:lnSpc>
                      </a:pPr>
                      <a:endParaRPr lang="es-EC" sz="1200">
                        <a:solidFill>
                          <a:schemeClr val="tx1"/>
                        </a:solidFill>
                        <a:effectLst/>
                        <a:latin typeface="+mn-lt"/>
                        <a:cs typeface="Times New Roman" panose="02020603050405020304" pitchFamily="18" charset="0"/>
                      </a:endParaRPr>
                    </a:p>
                  </a:txBody>
                  <a:tcPr marL="68580" marR="68580" marT="0" marB="0">
                    <a:solidFill>
                      <a:schemeClr val="accent1">
                        <a:lumMod val="20000"/>
                        <a:lumOff val="80000"/>
                      </a:schemeClr>
                    </a:solidFill>
                  </a:tcPr>
                </a:tc>
                <a:tc>
                  <a:txBody>
                    <a:bodyPr/>
                    <a:lstStyle/>
                    <a:p>
                      <a:pPr indent="0" algn="ctr">
                        <a:lnSpc>
                          <a:spcPct val="200000"/>
                        </a:lnSpc>
                      </a:pPr>
                      <a:endParaRPr lang="es-EC" sz="1200">
                        <a:solidFill>
                          <a:schemeClr val="tx1"/>
                        </a:solidFill>
                        <a:effectLst/>
                        <a:latin typeface="+mn-lt"/>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200000"/>
                        </a:lnSpc>
                      </a:pPr>
                      <a:endParaRPr lang="es-EC" sz="1200">
                        <a:solidFill>
                          <a:schemeClr val="tx1"/>
                        </a:solidFill>
                        <a:effectLst/>
                        <a:latin typeface="+mn-lt"/>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200000"/>
                        </a:lnSpc>
                      </a:pPr>
                      <a:endParaRPr lang="es-EC" sz="1200">
                        <a:solidFill>
                          <a:schemeClr val="tx1"/>
                        </a:solidFill>
                        <a:effectLst/>
                        <a:latin typeface="+mn-lt"/>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200000"/>
                        </a:lnSpc>
                      </a:pPr>
                      <a:endParaRPr lang="es-EC" sz="1200">
                        <a:solidFill>
                          <a:schemeClr val="tx1"/>
                        </a:solidFill>
                        <a:effectLst/>
                        <a:latin typeface="+mn-lt"/>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107399213"/>
                  </a:ext>
                </a:extLst>
              </a:tr>
              <a:tr h="177872">
                <a:tc>
                  <a:txBody>
                    <a:bodyPr/>
                    <a:lstStyle/>
                    <a:p>
                      <a:pPr indent="0" algn="ctr">
                        <a:lnSpc>
                          <a:spcPct val="200000"/>
                        </a:lnSpc>
                      </a:pPr>
                      <a:endParaRPr lang="es-EC" sz="1200">
                        <a:solidFill>
                          <a:schemeClr val="tx1"/>
                        </a:solidFill>
                        <a:effectLst/>
                        <a:latin typeface="+mn-lt"/>
                        <a:cs typeface="Times New Roman" panose="02020603050405020304" pitchFamily="18" charset="0"/>
                      </a:endParaRPr>
                    </a:p>
                  </a:txBody>
                  <a:tcPr marL="68580" marR="68580" marT="0" marB="0">
                    <a:solidFill>
                      <a:schemeClr val="accent1">
                        <a:lumMod val="20000"/>
                        <a:lumOff val="80000"/>
                      </a:schemeClr>
                    </a:solidFill>
                  </a:tcPr>
                </a:tc>
                <a:tc>
                  <a:txBody>
                    <a:bodyPr/>
                    <a:lstStyle/>
                    <a:p>
                      <a:pPr indent="0" algn="ctr">
                        <a:lnSpc>
                          <a:spcPct val="150000"/>
                        </a:lnSpc>
                        <a:spcBef>
                          <a:spcPts val="1200"/>
                        </a:spcBef>
                      </a:pPr>
                      <a:r>
                        <a:rPr lang="es-419" sz="1200">
                          <a:effectLst/>
                        </a:rPr>
                        <a:t>N</a:t>
                      </a:r>
                      <a:endParaRPr lang="es-EC"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a:effectLst/>
                        </a:rPr>
                        <a:t>381</a:t>
                      </a:r>
                      <a:endParaRPr lang="es-EC"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dirty="0">
                          <a:effectLst/>
                        </a:rPr>
                        <a:t>381</a:t>
                      </a:r>
                      <a:endParaRPr lang="es-EC"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0" algn="ctr">
                        <a:lnSpc>
                          <a:spcPct val="150000"/>
                        </a:lnSpc>
                        <a:spcBef>
                          <a:spcPts val="1200"/>
                        </a:spcBef>
                      </a:pPr>
                      <a:r>
                        <a:rPr lang="es-419" sz="1200" dirty="0">
                          <a:effectLst/>
                        </a:rPr>
                        <a:t>381</a:t>
                      </a:r>
                      <a:endParaRPr lang="es-EC"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4233963186"/>
                  </a:ext>
                </a:extLst>
              </a:tr>
            </a:tbl>
          </a:graphicData>
        </a:graphic>
      </p:graphicFrame>
      <p:sp>
        <p:nvSpPr>
          <p:cNvPr id="9" name="CuadroTexto 8">
            <a:extLst>
              <a:ext uri="{FF2B5EF4-FFF2-40B4-BE49-F238E27FC236}">
                <a16:creationId xmlns:a16="http://schemas.microsoft.com/office/drawing/2014/main" xmlns="" id="{287D76FD-2F27-4578-A35D-89034E68E497}"/>
              </a:ext>
            </a:extLst>
          </p:cNvPr>
          <p:cNvSpPr txBox="1"/>
          <p:nvPr/>
        </p:nvSpPr>
        <p:spPr>
          <a:xfrm>
            <a:off x="1497256" y="4285817"/>
            <a:ext cx="6175612" cy="461729"/>
          </a:xfrm>
          <a:prstGeom prst="rect">
            <a:avLst/>
          </a:prstGeom>
          <a:noFill/>
        </p:spPr>
        <p:txBody>
          <a:bodyPr wrap="square">
            <a:spAutoFit/>
          </a:bodyPr>
          <a:lstStyle/>
          <a:p>
            <a:pPr indent="269875" algn="just">
              <a:lnSpc>
                <a:spcPct val="200000"/>
              </a:lnSpc>
              <a:spcBef>
                <a:spcPts val="1200"/>
              </a:spcBef>
            </a:pPr>
            <a:r>
              <a:rPr lang="es-419" sz="1400" dirty="0">
                <a:effectLst/>
                <a:latin typeface="Times New Roman" panose="02020603050405020304" pitchFamily="18" charset="0"/>
                <a:ea typeface="Calibri" panose="020F0502020204030204" pitchFamily="34" charset="0"/>
                <a:cs typeface="Times New Roman" panose="02020603050405020304" pitchFamily="18" charset="0"/>
              </a:rPr>
              <a:t>*Todos los valores son significativos al p &lt; 0.05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xmlns="" id="{F2B957F7-3F69-4AF2-A89B-A3F69D62A641}"/>
              </a:ext>
            </a:extLst>
          </p:cNvPr>
          <p:cNvSpPr txBox="1"/>
          <p:nvPr/>
        </p:nvSpPr>
        <p:spPr>
          <a:xfrm>
            <a:off x="202315" y="148826"/>
            <a:ext cx="8669708" cy="523220"/>
          </a:xfrm>
          <a:prstGeom prst="rect">
            <a:avLst/>
          </a:prstGeom>
          <a:noFill/>
        </p:spPr>
        <p:txBody>
          <a:bodyPr wrap="square" rtlCol="0">
            <a:spAutoFit/>
          </a:bodyPr>
          <a:lstStyle/>
          <a:p>
            <a:r>
              <a:rPr lang="es-EC" sz="2800" b="1" u="sng" dirty="0">
                <a:latin typeface="Times New Roman" panose="02020603050405020304" pitchFamily="18" charset="0"/>
                <a:cs typeface="Times New Roman" panose="02020603050405020304" pitchFamily="18" charset="0"/>
              </a:rPr>
              <a:t>CORRELACIÓN RHO SPEARMAN</a:t>
            </a:r>
          </a:p>
        </p:txBody>
      </p:sp>
      <p:sp>
        <p:nvSpPr>
          <p:cNvPr id="18" name="CuadroTexto 17">
            <a:extLst>
              <a:ext uri="{FF2B5EF4-FFF2-40B4-BE49-F238E27FC236}">
                <a16:creationId xmlns:a16="http://schemas.microsoft.com/office/drawing/2014/main" xmlns="" id="{394F2BA8-D2EA-42BD-8C31-522DC034FC7C}"/>
              </a:ext>
            </a:extLst>
          </p:cNvPr>
          <p:cNvSpPr txBox="1"/>
          <p:nvPr/>
        </p:nvSpPr>
        <p:spPr>
          <a:xfrm>
            <a:off x="2341679" y="5046455"/>
            <a:ext cx="1642491" cy="400110"/>
          </a:xfrm>
          <a:prstGeom prst="rect">
            <a:avLst/>
          </a:prstGeom>
          <a:noFill/>
        </p:spPr>
        <p:txBody>
          <a:bodyPr wrap="square" rtlCol="0">
            <a:spAutoFit/>
          </a:bodyPr>
          <a:lstStyle/>
          <a:p>
            <a:r>
              <a:rPr lang="es-ES_tradnl" sz="2000" dirty="0"/>
              <a:t>rho = 0,702</a:t>
            </a:r>
            <a:endParaRPr lang="es-ES" sz="1400" dirty="0"/>
          </a:p>
        </p:txBody>
      </p:sp>
      <p:sp>
        <p:nvSpPr>
          <p:cNvPr id="19" name="Flecha derecha 18"/>
          <p:cNvSpPr/>
          <p:nvPr/>
        </p:nvSpPr>
        <p:spPr>
          <a:xfrm>
            <a:off x="3814353" y="5177760"/>
            <a:ext cx="339633" cy="210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xmlns="" id="{22A17BF2-2013-4A6B-AAF0-FB6A2C1A508B}"/>
              </a:ext>
            </a:extLst>
          </p:cNvPr>
          <p:cNvSpPr txBox="1"/>
          <p:nvPr/>
        </p:nvSpPr>
        <p:spPr>
          <a:xfrm>
            <a:off x="4326599" y="4959648"/>
            <a:ext cx="5483607" cy="646331"/>
          </a:xfrm>
          <a:prstGeom prst="rect">
            <a:avLst/>
          </a:prstGeom>
          <a:noFill/>
        </p:spPr>
        <p:txBody>
          <a:bodyPr wrap="square">
            <a:spAutoFit/>
          </a:bodyPr>
          <a:lstStyle/>
          <a:p>
            <a:r>
              <a:rPr lang="es-ES_tradnl" dirty="0"/>
              <a:t>C</a:t>
            </a:r>
            <a:r>
              <a:rPr lang="es-ES_tradnl" sz="1800" dirty="0"/>
              <a:t>orrelación </a:t>
            </a:r>
            <a:r>
              <a:rPr lang="es-419" sz="1800" dirty="0"/>
              <a:t>alta-positiva entre los Beneficios individuales de RSE y los Aspectos medio ambientales.</a:t>
            </a:r>
            <a:endParaRPr lang="es-EC" dirty="0"/>
          </a:p>
        </p:txBody>
      </p:sp>
    </p:spTree>
    <p:extLst>
      <p:ext uri="{BB962C8B-B14F-4D97-AF65-F5344CB8AC3E}">
        <p14:creationId xmlns:p14="http://schemas.microsoft.com/office/powerpoint/2010/main" val="364707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0" y="116217"/>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811401" y="6061552"/>
            <a:ext cx="3122713" cy="902464"/>
          </a:xfrm>
          <a:prstGeom prst="rect">
            <a:avLst/>
          </a:prstGeom>
        </p:spPr>
      </p:pic>
      <p:graphicFrame>
        <p:nvGraphicFramePr>
          <p:cNvPr id="4" name="Tabla 3">
            <a:extLst>
              <a:ext uri="{FF2B5EF4-FFF2-40B4-BE49-F238E27FC236}">
                <a16:creationId xmlns:a16="http://schemas.microsoft.com/office/drawing/2014/main" xmlns="" id="{AA38D439-6F5C-4605-8AB5-45BBE0AEA2DE}"/>
              </a:ext>
            </a:extLst>
          </p:cNvPr>
          <p:cNvGraphicFramePr>
            <a:graphicFrameLocks noGrp="1"/>
          </p:cNvGraphicFramePr>
          <p:nvPr>
            <p:extLst>
              <p:ext uri="{D42A27DB-BD31-4B8C-83A1-F6EECF244321}">
                <p14:modId xmlns:p14="http://schemas.microsoft.com/office/powerpoint/2010/main" val="1898657895"/>
              </p:ext>
            </p:extLst>
          </p:nvPr>
        </p:nvGraphicFramePr>
        <p:xfrm>
          <a:off x="526970" y="1101054"/>
          <a:ext cx="5903325" cy="1834835"/>
        </p:xfrm>
        <a:graphic>
          <a:graphicData uri="http://schemas.openxmlformats.org/drawingml/2006/table">
            <a:tbl>
              <a:tblPr firstRow="1" firstCol="1" bandRow="1">
                <a:tableStyleId>{9D7B26C5-4107-4FEC-AEDC-1716B250A1EF}</a:tableStyleId>
              </a:tblPr>
              <a:tblGrid>
                <a:gridCol w="2023370">
                  <a:extLst>
                    <a:ext uri="{9D8B030D-6E8A-4147-A177-3AD203B41FA5}">
                      <a16:colId xmlns:a16="http://schemas.microsoft.com/office/drawing/2014/main" xmlns="" val="1814641859"/>
                    </a:ext>
                  </a:extLst>
                </a:gridCol>
                <a:gridCol w="2435468">
                  <a:extLst>
                    <a:ext uri="{9D8B030D-6E8A-4147-A177-3AD203B41FA5}">
                      <a16:colId xmlns:a16="http://schemas.microsoft.com/office/drawing/2014/main" xmlns="" val="2004842552"/>
                    </a:ext>
                  </a:extLst>
                </a:gridCol>
                <a:gridCol w="1444487">
                  <a:extLst>
                    <a:ext uri="{9D8B030D-6E8A-4147-A177-3AD203B41FA5}">
                      <a16:colId xmlns:a16="http://schemas.microsoft.com/office/drawing/2014/main" xmlns="" val="1512982456"/>
                    </a:ext>
                  </a:extLst>
                </a:gridCol>
              </a:tblGrid>
              <a:tr h="276225">
                <a:tc gridSpan="3">
                  <a:txBody>
                    <a:bodyPr/>
                    <a:lstStyle/>
                    <a:p>
                      <a:pPr marR="38100" indent="0" algn="ctr">
                        <a:lnSpc>
                          <a:spcPct val="200000"/>
                        </a:lnSpc>
                        <a:spcBef>
                          <a:spcPts val="1200"/>
                        </a:spcBef>
                        <a:spcAft>
                          <a:spcPts val="0"/>
                        </a:spcAft>
                      </a:pPr>
                      <a:r>
                        <a:rPr lang="es-419" sz="1400" dirty="0">
                          <a:effectLst/>
                        </a:rPr>
                        <a:t>Prueba de KMO y Bartlett</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728352833"/>
                  </a:ext>
                </a:extLst>
              </a:tr>
              <a:tr h="276225">
                <a:tc gridSpan="2">
                  <a:txBody>
                    <a:bodyPr/>
                    <a:lstStyle/>
                    <a:p>
                      <a:pPr marR="38100" indent="0" algn="l">
                        <a:lnSpc>
                          <a:spcPct val="200000"/>
                        </a:lnSpc>
                        <a:spcBef>
                          <a:spcPts val="1200"/>
                        </a:spcBef>
                        <a:spcAft>
                          <a:spcPts val="0"/>
                        </a:spcAft>
                      </a:pPr>
                      <a:r>
                        <a:rPr lang="es-419" sz="1400" dirty="0">
                          <a:effectLst/>
                        </a:rPr>
                        <a:t>Medida Kaiser-Meyer-</a:t>
                      </a:r>
                      <a:r>
                        <a:rPr lang="es-419" sz="1400" dirty="0" err="1">
                          <a:effectLst/>
                        </a:rPr>
                        <a:t>Olkin</a:t>
                      </a:r>
                      <a:r>
                        <a:rPr lang="es-419" sz="1400" dirty="0">
                          <a:effectLst/>
                        </a:rPr>
                        <a:t> de adecuación de muestreo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es-EC"/>
                    </a:p>
                  </a:txBody>
                  <a:tcPr/>
                </a:tc>
                <a:tc>
                  <a:txBody>
                    <a:bodyPr/>
                    <a:lstStyle/>
                    <a:p>
                      <a:pPr marR="38100" indent="0" algn="l">
                        <a:lnSpc>
                          <a:spcPct val="200000"/>
                        </a:lnSpc>
                        <a:spcBef>
                          <a:spcPts val="1200"/>
                        </a:spcBef>
                        <a:spcAft>
                          <a:spcPts val="0"/>
                        </a:spcAft>
                      </a:pPr>
                      <a:r>
                        <a:rPr lang="es-419" sz="1400" dirty="0">
                          <a:effectLst/>
                        </a:rPr>
                        <a:t>0,868</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xmlns="" val="2077664693"/>
                  </a:ext>
                </a:extLst>
              </a:tr>
              <a:tr h="276225">
                <a:tc rowSpan="3">
                  <a:txBody>
                    <a:bodyPr/>
                    <a:lstStyle/>
                    <a:p>
                      <a:pPr marR="38100" indent="0" algn="l">
                        <a:lnSpc>
                          <a:spcPct val="200000"/>
                        </a:lnSpc>
                        <a:spcBef>
                          <a:spcPts val="1200"/>
                        </a:spcBef>
                        <a:spcAft>
                          <a:spcPts val="0"/>
                        </a:spcAft>
                      </a:pPr>
                      <a:r>
                        <a:rPr lang="es-419" sz="1400">
                          <a:effectLst/>
                        </a:rPr>
                        <a:t>Prueba de esfericidad de Bartlett</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R="38100" indent="0" algn="l">
                        <a:lnSpc>
                          <a:spcPct val="200000"/>
                        </a:lnSpc>
                        <a:spcBef>
                          <a:spcPts val="1200"/>
                        </a:spcBef>
                        <a:spcAft>
                          <a:spcPts val="0"/>
                        </a:spcAft>
                      </a:pPr>
                      <a:r>
                        <a:rPr lang="es-419" sz="1400" dirty="0">
                          <a:effectLst/>
                        </a:rPr>
                        <a:t>Aprox. Chi-cuadrado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R="38100" indent="0" algn="l">
                        <a:lnSpc>
                          <a:spcPct val="200000"/>
                        </a:lnSpc>
                        <a:spcBef>
                          <a:spcPts val="1200"/>
                        </a:spcBef>
                        <a:spcAft>
                          <a:spcPts val="0"/>
                        </a:spcAft>
                      </a:pPr>
                      <a:r>
                        <a:rPr lang="es-419" sz="1400" dirty="0">
                          <a:effectLst/>
                        </a:rPr>
                        <a:t>9133,146</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442592207"/>
                  </a:ext>
                </a:extLst>
              </a:tr>
              <a:tr h="294640">
                <a:tc vMerge="1">
                  <a:txBody>
                    <a:bodyPr/>
                    <a:lstStyle/>
                    <a:p>
                      <a:endParaRPr lang="es-EC"/>
                    </a:p>
                  </a:txBody>
                  <a:tcPr/>
                </a:tc>
                <a:tc>
                  <a:txBody>
                    <a:bodyPr/>
                    <a:lstStyle/>
                    <a:p>
                      <a:pPr marR="38100" indent="0" algn="l">
                        <a:lnSpc>
                          <a:spcPct val="200000"/>
                        </a:lnSpc>
                        <a:spcBef>
                          <a:spcPts val="1200"/>
                        </a:spcBef>
                        <a:spcAft>
                          <a:spcPts val="0"/>
                        </a:spcAft>
                      </a:pPr>
                      <a:r>
                        <a:rPr lang="es-419" sz="1400" dirty="0" err="1">
                          <a:effectLst/>
                        </a:rPr>
                        <a:t>Gl</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R="38100" indent="0" algn="l">
                        <a:lnSpc>
                          <a:spcPct val="200000"/>
                        </a:lnSpc>
                        <a:spcBef>
                          <a:spcPts val="1200"/>
                        </a:spcBef>
                        <a:spcAft>
                          <a:spcPts val="0"/>
                        </a:spcAft>
                      </a:pPr>
                      <a:r>
                        <a:rPr lang="es-419" sz="1400" dirty="0">
                          <a:effectLst/>
                        </a:rPr>
                        <a:t>946</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399210723"/>
                  </a:ext>
                </a:extLst>
              </a:tr>
              <a:tr h="119380">
                <a:tc vMerge="1">
                  <a:txBody>
                    <a:bodyPr/>
                    <a:lstStyle/>
                    <a:p>
                      <a:endParaRPr lang="es-EC"/>
                    </a:p>
                  </a:txBody>
                  <a:tcPr/>
                </a:tc>
                <a:tc>
                  <a:txBody>
                    <a:bodyPr/>
                    <a:lstStyle/>
                    <a:p>
                      <a:pPr marR="38100" indent="0" algn="l">
                        <a:lnSpc>
                          <a:spcPct val="200000"/>
                        </a:lnSpc>
                        <a:spcBef>
                          <a:spcPts val="1200"/>
                        </a:spcBef>
                        <a:spcAft>
                          <a:spcPts val="0"/>
                        </a:spcAft>
                      </a:pPr>
                      <a:r>
                        <a:rPr lang="es-419" sz="1400">
                          <a:effectLst/>
                        </a:rPr>
                        <a:t>Sig.</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R="38100" indent="0" algn="l">
                        <a:lnSpc>
                          <a:spcPct val="200000"/>
                        </a:lnSpc>
                        <a:spcBef>
                          <a:spcPts val="1200"/>
                        </a:spcBef>
                        <a:spcAft>
                          <a:spcPts val="0"/>
                        </a:spcAft>
                      </a:pPr>
                      <a:r>
                        <a:rPr lang="es-419" sz="1400" dirty="0">
                          <a:effectLst/>
                        </a:rPr>
                        <a:t>0,000</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xmlns="" val="4203342081"/>
                  </a:ext>
                </a:extLst>
              </a:tr>
            </a:tbl>
          </a:graphicData>
        </a:graphic>
      </p:graphicFrame>
      <p:sp>
        <p:nvSpPr>
          <p:cNvPr id="8" name="CuadroTexto 7">
            <a:extLst>
              <a:ext uri="{FF2B5EF4-FFF2-40B4-BE49-F238E27FC236}">
                <a16:creationId xmlns:a16="http://schemas.microsoft.com/office/drawing/2014/main" xmlns="" id="{C185C827-0948-4B20-B9D6-634B339E9090}"/>
              </a:ext>
            </a:extLst>
          </p:cNvPr>
          <p:cNvSpPr txBox="1"/>
          <p:nvPr/>
        </p:nvSpPr>
        <p:spPr>
          <a:xfrm>
            <a:off x="722762" y="4483459"/>
            <a:ext cx="5671911" cy="553998"/>
          </a:xfrm>
          <a:prstGeom prst="rect">
            <a:avLst/>
          </a:prstGeom>
          <a:noFill/>
        </p:spPr>
        <p:txBody>
          <a:bodyPr wrap="square">
            <a:spAutoFit/>
          </a:bodyPr>
          <a:lstStyle/>
          <a:p>
            <a:r>
              <a:rPr lang="es-419" dirty="0"/>
              <a:t>p&lt;0,05            matriz de correlaciones ≠ matriz identidad.</a:t>
            </a:r>
            <a:endParaRPr lang="es-EC" dirty="0"/>
          </a:p>
          <a:p>
            <a:endParaRPr lang="es-EC" sz="1200" dirty="0"/>
          </a:p>
        </p:txBody>
      </p:sp>
      <p:sp>
        <p:nvSpPr>
          <p:cNvPr id="7" name="CuadroTexto 6">
            <a:extLst>
              <a:ext uri="{FF2B5EF4-FFF2-40B4-BE49-F238E27FC236}">
                <a16:creationId xmlns:a16="http://schemas.microsoft.com/office/drawing/2014/main" xmlns="" id="{F2B957F7-3F69-4AF2-A89B-A3F69D62A641}"/>
              </a:ext>
            </a:extLst>
          </p:cNvPr>
          <p:cNvSpPr txBox="1"/>
          <p:nvPr/>
        </p:nvSpPr>
        <p:spPr>
          <a:xfrm>
            <a:off x="202315" y="148826"/>
            <a:ext cx="8669708" cy="523220"/>
          </a:xfrm>
          <a:prstGeom prst="rect">
            <a:avLst/>
          </a:prstGeom>
          <a:noFill/>
        </p:spPr>
        <p:txBody>
          <a:bodyPr wrap="square" rtlCol="0">
            <a:spAutoFit/>
          </a:bodyPr>
          <a:lstStyle/>
          <a:p>
            <a:r>
              <a:rPr lang="es-EC" sz="2800" b="1" u="sng" dirty="0">
                <a:latin typeface="Times New Roman" panose="02020603050405020304" pitchFamily="18" charset="0"/>
                <a:cs typeface="Times New Roman" panose="02020603050405020304" pitchFamily="18" charset="0"/>
              </a:rPr>
              <a:t>ANÁLISIS FACTORIAL</a:t>
            </a:r>
          </a:p>
        </p:txBody>
      </p:sp>
      <p:sp>
        <p:nvSpPr>
          <p:cNvPr id="9" name="CuadroTexto 8">
            <a:extLst>
              <a:ext uri="{FF2B5EF4-FFF2-40B4-BE49-F238E27FC236}">
                <a16:creationId xmlns:a16="http://schemas.microsoft.com/office/drawing/2014/main" xmlns="" id="{5A7FD9B5-A2B6-46C8-A46E-006C4A4C07F5}"/>
              </a:ext>
            </a:extLst>
          </p:cNvPr>
          <p:cNvSpPr txBox="1"/>
          <p:nvPr/>
        </p:nvSpPr>
        <p:spPr>
          <a:xfrm>
            <a:off x="7839029" y="742324"/>
            <a:ext cx="2651760" cy="369332"/>
          </a:xfrm>
          <a:prstGeom prst="rect">
            <a:avLst/>
          </a:prstGeom>
          <a:noFill/>
        </p:spPr>
        <p:txBody>
          <a:bodyPr wrap="square" rtlCol="0">
            <a:spAutoFit/>
          </a:bodyPr>
          <a:lstStyle/>
          <a:p>
            <a:pPr algn="ctr"/>
            <a:r>
              <a:rPr lang="es-ES_tradnl" b="1" dirty="0"/>
              <a:t>VARIANZA EXPLICADA </a:t>
            </a:r>
            <a:endParaRPr lang="es-ES" b="1" dirty="0"/>
          </a:p>
        </p:txBody>
      </p:sp>
      <p:sp>
        <p:nvSpPr>
          <p:cNvPr id="10" name="CuadroTexto 9">
            <a:extLst>
              <a:ext uri="{FF2B5EF4-FFF2-40B4-BE49-F238E27FC236}">
                <a16:creationId xmlns:a16="http://schemas.microsoft.com/office/drawing/2014/main" xmlns="" id="{C185C827-0948-4B20-B9D6-634B339E9090}"/>
              </a:ext>
            </a:extLst>
          </p:cNvPr>
          <p:cNvSpPr txBox="1"/>
          <p:nvPr/>
        </p:nvSpPr>
        <p:spPr>
          <a:xfrm>
            <a:off x="868487" y="3801912"/>
            <a:ext cx="5380463" cy="369332"/>
          </a:xfrm>
          <a:prstGeom prst="rect">
            <a:avLst/>
          </a:prstGeom>
          <a:noFill/>
        </p:spPr>
        <p:txBody>
          <a:bodyPr wrap="square">
            <a:spAutoFit/>
          </a:bodyPr>
          <a:lstStyle/>
          <a:p>
            <a:r>
              <a:rPr lang="es-419" dirty="0"/>
              <a:t>0,868                 un buen nivel de fiabilidad.</a:t>
            </a:r>
            <a:endParaRPr lang="es-EC" sz="1200" dirty="0"/>
          </a:p>
        </p:txBody>
      </p:sp>
      <p:sp>
        <p:nvSpPr>
          <p:cNvPr id="11" name="Flecha derecha 10"/>
          <p:cNvSpPr/>
          <p:nvPr/>
        </p:nvSpPr>
        <p:spPr>
          <a:xfrm>
            <a:off x="1750423" y="3904700"/>
            <a:ext cx="339633" cy="210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a:off x="1593665" y="4582603"/>
            <a:ext cx="339633" cy="210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Tabla 1"/>
          <p:cNvGraphicFramePr>
            <a:graphicFrameLocks noGrp="1"/>
          </p:cNvGraphicFramePr>
          <p:nvPr>
            <p:extLst>
              <p:ext uri="{D42A27DB-BD31-4B8C-83A1-F6EECF244321}">
                <p14:modId xmlns:p14="http://schemas.microsoft.com/office/powerpoint/2010/main" val="169149142"/>
              </p:ext>
            </p:extLst>
          </p:nvPr>
        </p:nvGraphicFramePr>
        <p:xfrm>
          <a:off x="7001901" y="1075882"/>
          <a:ext cx="3886304" cy="4885323"/>
        </p:xfrm>
        <a:graphic>
          <a:graphicData uri="http://schemas.openxmlformats.org/drawingml/2006/table">
            <a:tbl>
              <a:tblPr>
                <a:tableStyleId>{9D7B26C5-4107-4FEC-AEDC-1716B250A1EF}</a:tableStyleId>
              </a:tblPr>
              <a:tblGrid>
                <a:gridCol w="943125">
                  <a:extLst>
                    <a:ext uri="{9D8B030D-6E8A-4147-A177-3AD203B41FA5}">
                      <a16:colId xmlns:a16="http://schemas.microsoft.com/office/drawing/2014/main" xmlns="" val="1269102743"/>
                    </a:ext>
                  </a:extLst>
                </a:gridCol>
                <a:gridCol w="1000027">
                  <a:extLst>
                    <a:ext uri="{9D8B030D-6E8A-4147-A177-3AD203B41FA5}">
                      <a16:colId xmlns:a16="http://schemas.microsoft.com/office/drawing/2014/main" xmlns="" val="756461186"/>
                    </a:ext>
                  </a:extLst>
                </a:gridCol>
                <a:gridCol w="971576">
                  <a:extLst>
                    <a:ext uri="{9D8B030D-6E8A-4147-A177-3AD203B41FA5}">
                      <a16:colId xmlns:a16="http://schemas.microsoft.com/office/drawing/2014/main" xmlns="" val="2567493520"/>
                    </a:ext>
                  </a:extLst>
                </a:gridCol>
                <a:gridCol w="971576">
                  <a:extLst>
                    <a:ext uri="{9D8B030D-6E8A-4147-A177-3AD203B41FA5}">
                      <a16:colId xmlns:a16="http://schemas.microsoft.com/office/drawing/2014/main" xmlns="" val="3385504509"/>
                    </a:ext>
                  </a:extLst>
                </a:gridCol>
              </a:tblGrid>
              <a:tr h="1027238">
                <a:tc>
                  <a:txBody>
                    <a:bodyPr/>
                    <a:lstStyle/>
                    <a:p>
                      <a:pPr algn="ctr" fontAlgn="ctr"/>
                      <a:r>
                        <a:rPr lang="es-419" sz="1400" u="none" strike="noStrike" dirty="0">
                          <a:effectLst/>
                        </a:rPr>
                        <a:t>Componentes</a:t>
                      </a:r>
                      <a:endParaRPr lang="es-419" sz="1400" b="1" i="0" u="none" strike="noStrike" dirty="0">
                        <a:solidFill>
                          <a:srgbClr val="000000"/>
                        </a:solidFill>
                        <a:effectLst/>
                        <a:latin typeface="Times New Roman" panose="02020603050405020304" pitchFamily="18" charset="0"/>
                      </a:endParaRPr>
                    </a:p>
                  </a:txBody>
                  <a:tcPr marL="9525" marR="9525" marT="9525" marB="0" vert="vert27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s-419" sz="1400" u="none" strike="noStrike" dirty="0">
                          <a:effectLst/>
                        </a:rPr>
                        <a:t>Total</a:t>
                      </a:r>
                      <a:endParaRPr lang="es-419" sz="1400" b="0" i="0" u="none" strike="noStrike" dirty="0">
                        <a:solidFill>
                          <a:srgbClr val="000000"/>
                        </a:solidFill>
                        <a:effectLst/>
                        <a:latin typeface="Times New Roman" panose="02020603050405020304" pitchFamily="18" charset="0"/>
                      </a:endParaRPr>
                    </a:p>
                  </a:txBody>
                  <a:tcPr marL="9525" marR="9525" marT="9525" marB="0" vert="vert27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s-419" sz="1400" u="none" strike="noStrike" dirty="0">
                          <a:effectLst/>
                        </a:rPr>
                        <a:t>% de varianza</a:t>
                      </a:r>
                      <a:endParaRPr lang="es-419" sz="1400" b="0" i="0" u="none" strike="noStrike" dirty="0">
                        <a:solidFill>
                          <a:srgbClr val="000000"/>
                        </a:solidFill>
                        <a:effectLst/>
                        <a:latin typeface="Times New Roman" panose="02020603050405020304" pitchFamily="18" charset="0"/>
                      </a:endParaRPr>
                    </a:p>
                  </a:txBody>
                  <a:tcPr marL="9525" marR="9525" marT="9525" marB="0" vert="vert27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s-419" sz="1400" u="none" strike="noStrike" dirty="0">
                          <a:effectLst/>
                        </a:rPr>
                        <a:t>%  acumulado</a:t>
                      </a:r>
                      <a:endParaRPr lang="es-419" sz="1400" b="0" i="0" u="none" strike="noStrike" dirty="0">
                        <a:solidFill>
                          <a:srgbClr val="000000"/>
                        </a:solidFill>
                        <a:effectLst/>
                        <a:latin typeface="Times New Roman" panose="02020603050405020304" pitchFamily="18" charset="0"/>
                      </a:endParaRPr>
                    </a:p>
                  </a:txBody>
                  <a:tcPr marL="9525" marR="9525" marT="9525" marB="0" vert="vert270"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74419708"/>
                  </a:ext>
                </a:extLst>
              </a:tr>
              <a:tr h="350735">
                <a:tc>
                  <a:txBody>
                    <a:bodyPr/>
                    <a:lstStyle/>
                    <a:p>
                      <a:pPr algn="ctr" fontAlgn="ctr"/>
                      <a:r>
                        <a:rPr lang="es-419" sz="1400" u="none" strike="noStrike">
                          <a:effectLst/>
                        </a:rPr>
                        <a:t>1</a:t>
                      </a:r>
                      <a:endParaRPr lang="es-419" sz="1400" b="1" i="0" u="none" strike="noStrike">
                        <a:solidFill>
                          <a:srgbClr val="000000"/>
                        </a:solidFill>
                        <a:effectLst/>
                        <a:latin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5,297</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12,038</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12,038</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3218262886"/>
                  </a:ext>
                </a:extLst>
              </a:tr>
              <a:tr h="350735">
                <a:tc>
                  <a:txBody>
                    <a:bodyPr/>
                    <a:lstStyle/>
                    <a:p>
                      <a:pPr algn="ctr" fontAlgn="ctr"/>
                      <a:r>
                        <a:rPr lang="es-419" sz="1400" u="none" strike="noStrike">
                          <a:effectLst/>
                        </a:rPr>
                        <a:t>2</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4,343</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r>
                        <a:rPr lang="es-419" sz="1000" b="0" dirty="0">
                          <a:solidFill>
                            <a:srgbClr val="000000"/>
                          </a:solidFill>
                          <a:effectLst/>
                          <a:latin typeface="Times New Roman" panose="02020603050405020304" pitchFamily="18" charset="0"/>
                          <a:cs typeface="Times New Roman" panose="02020603050405020304" pitchFamily="18" charset="0"/>
                        </a:rPr>
                        <a:t>9,871</a:t>
                      </a:r>
                      <a:r>
                        <a:rPr lang="es-EC" sz="1100" b="0" dirty="0">
                          <a:solidFill>
                            <a:srgbClr val="000000"/>
                          </a:solidFill>
                          <a:effectLst/>
                          <a:latin typeface="Calibri" panose="020F0502020204030204" pitchFamily="34" charset="0"/>
                          <a:cs typeface="Times New Roman" panose="02020603050405020304" pitchFamily="18" charset="0"/>
                        </a:rPr>
                        <a:t> </a:t>
                      </a: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21,909</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39210545"/>
                  </a:ext>
                </a:extLst>
              </a:tr>
              <a:tr h="350735">
                <a:tc>
                  <a:txBody>
                    <a:bodyPr/>
                    <a:lstStyle/>
                    <a:p>
                      <a:pPr algn="ctr" fontAlgn="ctr"/>
                      <a:r>
                        <a:rPr lang="es-419" sz="1400" u="none" strike="noStrike">
                          <a:effectLst/>
                        </a:rPr>
                        <a:t>3</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3,474</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7,895</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29,804</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2310006156"/>
                  </a:ext>
                </a:extLst>
              </a:tr>
              <a:tr h="350735">
                <a:tc>
                  <a:txBody>
                    <a:bodyPr/>
                    <a:lstStyle/>
                    <a:p>
                      <a:pPr algn="ctr" fontAlgn="ctr"/>
                      <a:r>
                        <a:rPr lang="es-419" sz="1400" u="none" strike="noStrike">
                          <a:effectLst/>
                        </a:rPr>
                        <a:t>4</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3,263</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7,417</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37,221</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472094595"/>
                  </a:ext>
                </a:extLst>
              </a:tr>
              <a:tr h="350735">
                <a:tc>
                  <a:txBody>
                    <a:bodyPr/>
                    <a:lstStyle/>
                    <a:p>
                      <a:pPr algn="ctr" fontAlgn="ctr"/>
                      <a:r>
                        <a:rPr lang="es-419" sz="1400" u="none" strike="noStrike">
                          <a:effectLst/>
                        </a:rPr>
                        <a:t>5</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2,784</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6,328</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43,549</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492236634"/>
                  </a:ext>
                </a:extLst>
              </a:tr>
              <a:tr h="350735">
                <a:tc>
                  <a:txBody>
                    <a:bodyPr/>
                    <a:lstStyle/>
                    <a:p>
                      <a:pPr algn="ctr" fontAlgn="ctr"/>
                      <a:r>
                        <a:rPr lang="es-419" sz="1400" u="none" strike="noStrike">
                          <a:effectLst/>
                        </a:rPr>
                        <a:t>6</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2,556</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5,809</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49,358</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035326354"/>
                  </a:ext>
                </a:extLst>
              </a:tr>
              <a:tr h="350735">
                <a:tc>
                  <a:txBody>
                    <a:bodyPr/>
                    <a:lstStyle/>
                    <a:p>
                      <a:pPr algn="ctr" fontAlgn="ctr"/>
                      <a:r>
                        <a:rPr lang="es-419" sz="1400" u="none" strike="noStrike">
                          <a:effectLst/>
                        </a:rPr>
                        <a:t>7</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1,923</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4,371</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53,729</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2395841496"/>
                  </a:ext>
                </a:extLst>
              </a:tr>
              <a:tr h="350735">
                <a:tc>
                  <a:txBody>
                    <a:bodyPr/>
                    <a:lstStyle/>
                    <a:p>
                      <a:pPr algn="ctr" fontAlgn="ctr"/>
                      <a:r>
                        <a:rPr lang="es-419" sz="1400" u="none" strike="noStrike">
                          <a:effectLst/>
                        </a:rPr>
                        <a:t>8</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1,717</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3,902</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57,631</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2000197928"/>
                  </a:ext>
                </a:extLst>
              </a:tr>
              <a:tr h="350735">
                <a:tc>
                  <a:txBody>
                    <a:bodyPr/>
                    <a:lstStyle/>
                    <a:p>
                      <a:pPr algn="ctr" fontAlgn="ctr"/>
                      <a:r>
                        <a:rPr lang="es-419" sz="1400" u="none" strike="noStrike">
                          <a:effectLst/>
                        </a:rPr>
                        <a:t>9</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1,467</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3,333</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60,965</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210183846"/>
                  </a:ext>
                </a:extLst>
              </a:tr>
              <a:tr h="350735">
                <a:tc>
                  <a:txBody>
                    <a:bodyPr/>
                    <a:lstStyle/>
                    <a:p>
                      <a:pPr algn="ctr" fontAlgn="ctr"/>
                      <a:r>
                        <a:rPr lang="es-419" sz="1400" u="none" strike="noStrike">
                          <a:effectLst/>
                        </a:rPr>
                        <a:t>10</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1,453</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3,302</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64,267</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455365849"/>
                  </a:ext>
                </a:extLst>
              </a:tr>
              <a:tr h="350735">
                <a:tc>
                  <a:txBody>
                    <a:bodyPr/>
                    <a:lstStyle/>
                    <a:p>
                      <a:pPr algn="ctr" fontAlgn="ctr"/>
                      <a:r>
                        <a:rPr lang="es-419" sz="1400" u="none" strike="noStrike">
                          <a:effectLst/>
                        </a:rPr>
                        <a:t>11</a:t>
                      </a:r>
                      <a:endParaRPr lang="es-419" sz="14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1,273</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2,893</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38100" marR="38100" indent="269875" algn="ctr">
                        <a:lnSpc>
                          <a:spcPct val="200000"/>
                        </a:lnSpc>
                        <a:spcBef>
                          <a:spcPts val="1200"/>
                        </a:spcBef>
                        <a:spcAft>
                          <a:spcPts val="0"/>
                        </a:spcAft>
                      </a:pPr>
                      <a:r>
                        <a:rPr lang="es-419" sz="1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67,159</a:t>
                      </a:r>
                      <a:endParaRPr lang="es-EC"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xmlns="" val="2787112946"/>
                  </a:ext>
                </a:extLst>
              </a:tr>
            </a:tbl>
          </a:graphicData>
        </a:graphic>
      </p:graphicFrame>
    </p:spTree>
    <p:extLst>
      <p:ext uri="{BB962C8B-B14F-4D97-AF65-F5344CB8AC3E}">
        <p14:creationId xmlns:p14="http://schemas.microsoft.com/office/powerpoint/2010/main" val="3298504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0" y="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834782" y="5853746"/>
            <a:ext cx="3122713" cy="902464"/>
          </a:xfrm>
          <a:prstGeom prst="rect">
            <a:avLst/>
          </a:prstGeom>
        </p:spPr>
      </p:pic>
      <p:graphicFrame>
        <p:nvGraphicFramePr>
          <p:cNvPr id="2" name="Diagrama 1">
            <a:extLst>
              <a:ext uri="{FF2B5EF4-FFF2-40B4-BE49-F238E27FC236}">
                <a16:creationId xmlns:a16="http://schemas.microsoft.com/office/drawing/2014/main" xmlns="" id="{2ADC0D66-CF21-43CC-8473-1DC00EA9C2FC}"/>
              </a:ext>
            </a:extLst>
          </p:cNvPr>
          <p:cNvGraphicFramePr/>
          <p:nvPr>
            <p:extLst>
              <p:ext uri="{D42A27DB-BD31-4B8C-83A1-F6EECF244321}">
                <p14:modId xmlns:p14="http://schemas.microsoft.com/office/powerpoint/2010/main" val="1495228013"/>
              </p:ext>
            </p:extLst>
          </p:nvPr>
        </p:nvGraphicFramePr>
        <p:xfrm>
          <a:off x="754589" y="661429"/>
          <a:ext cx="2028952" cy="861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a:extLst>
              <a:ext uri="{FF2B5EF4-FFF2-40B4-BE49-F238E27FC236}">
                <a16:creationId xmlns:a16="http://schemas.microsoft.com/office/drawing/2014/main" xmlns="" id="{A9409C84-BF64-45B5-9064-7F9CD9214168}"/>
              </a:ext>
            </a:extLst>
          </p:cNvPr>
          <p:cNvGraphicFramePr/>
          <p:nvPr>
            <p:extLst>
              <p:ext uri="{D42A27DB-BD31-4B8C-83A1-F6EECF244321}">
                <p14:modId xmlns:p14="http://schemas.microsoft.com/office/powerpoint/2010/main" val="3686906009"/>
              </p:ext>
            </p:extLst>
          </p:nvPr>
        </p:nvGraphicFramePr>
        <p:xfrm>
          <a:off x="-2683035" y="1608799"/>
          <a:ext cx="9037984" cy="24925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CuadroTexto 11">
            <a:extLst>
              <a:ext uri="{FF2B5EF4-FFF2-40B4-BE49-F238E27FC236}">
                <a16:creationId xmlns:a16="http://schemas.microsoft.com/office/drawing/2014/main" xmlns="" id="{4ABF18A1-607B-4447-88C9-D398130467C4}"/>
              </a:ext>
            </a:extLst>
          </p:cNvPr>
          <p:cNvSpPr txBox="1"/>
          <p:nvPr/>
        </p:nvSpPr>
        <p:spPr>
          <a:xfrm>
            <a:off x="355096" y="4677558"/>
            <a:ext cx="2975645" cy="1169551"/>
          </a:xfrm>
          <a:prstGeom prst="rect">
            <a:avLst/>
          </a:prstGeom>
          <a:solidFill>
            <a:schemeClr val="accent4">
              <a:lumMod val="40000"/>
              <a:lumOff val="60000"/>
            </a:schemeClr>
          </a:solidFill>
        </p:spPr>
        <p:txBody>
          <a:bodyPr wrap="square">
            <a:spAutoFit/>
          </a:bodyPr>
          <a:lstStyle/>
          <a:p>
            <a:pPr indent="-171450" algn="just">
              <a:buFont typeface="Arial" panose="020B0604020202020204" pitchFamily="34" charset="0"/>
              <a:buChar char="•"/>
            </a:pPr>
            <a:r>
              <a:rPr lang="es-419" sz="1400" dirty="0">
                <a:effectLst/>
                <a:ea typeface="Calibri" panose="020F0502020204030204" pitchFamily="34" charset="0"/>
                <a:cs typeface="Times New Roman" panose="02020603050405020304" pitchFamily="18" charset="0"/>
              </a:rPr>
              <a:t>Fomento de un desarrollo sostenible a largo plazo </a:t>
            </a:r>
          </a:p>
          <a:p>
            <a:pPr indent="-171450" algn="just">
              <a:buFont typeface="Arial" panose="020B0604020202020204" pitchFamily="34" charset="0"/>
              <a:buChar char="•"/>
            </a:pPr>
            <a:r>
              <a:rPr lang="es-419" sz="1400" dirty="0">
                <a:effectLst/>
                <a:ea typeface="Calibri" panose="020F0502020204030204" pitchFamily="34" charset="0"/>
                <a:cs typeface="Times New Roman" panose="02020603050405020304" pitchFamily="18" charset="0"/>
              </a:rPr>
              <a:t>Participación responsable del gobierno local con actividades en beneficio de la comunidad.</a:t>
            </a:r>
            <a:endParaRPr lang="es-EC" sz="1400" dirty="0">
              <a:effectLst/>
              <a:ea typeface="Calibri" panose="020F0502020204030204" pitchFamily="34" charset="0"/>
              <a:cs typeface="Times New Roman" panose="02020603050405020304" pitchFamily="18" charset="0"/>
            </a:endParaRPr>
          </a:p>
        </p:txBody>
      </p:sp>
      <p:graphicFrame>
        <p:nvGraphicFramePr>
          <p:cNvPr id="13" name="Diagrama 12">
            <a:extLst>
              <a:ext uri="{FF2B5EF4-FFF2-40B4-BE49-F238E27FC236}">
                <a16:creationId xmlns:a16="http://schemas.microsoft.com/office/drawing/2014/main" xmlns="" id="{889D7D81-3A54-4CCC-8E26-25E086474838}"/>
              </a:ext>
            </a:extLst>
          </p:cNvPr>
          <p:cNvGraphicFramePr/>
          <p:nvPr>
            <p:extLst>
              <p:ext uri="{D42A27DB-BD31-4B8C-83A1-F6EECF244321}">
                <p14:modId xmlns:p14="http://schemas.microsoft.com/office/powerpoint/2010/main" val="3787663423"/>
              </p:ext>
            </p:extLst>
          </p:nvPr>
        </p:nvGraphicFramePr>
        <p:xfrm>
          <a:off x="4989058" y="2252743"/>
          <a:ext cx="1776176" cy="101379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Diagrama 6">
            <a:extLst>
              <a:ext uri="{FF2B5EF4-FFF2-40B4-BE49-F238E27FC236}">
                <a16:creationId xmlns:a16="http://schemas.microsoft.com/office/drawing/2014/main" xmlns="" id="{6A48CE9A-F9CC-45EC-B966-511580521911}"/>
              </a:ext>
            </a:extLst>
          </p:cNvPr>
          <p:cNvGraphicFramePr/>
          <p:nvPr>
            <p:extLst>
              <p:ext uri="{D42A27DB-BD31-4B8C-83A1-F6EECF244321}">
                <p14:modId xmlns:p14="http://schemas.microsoft.com/office/powerpoint/2010/main" val="1735594677"/>
              </p:ext>
            </p:extLst>
          </p:nvPr>
        </p:nvGraphicFramePr>
        <p:xfrm>
          <a:off x="1358154" y="3513377"/>
          <a:ext cx="9037984" cy="249239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1" name="CuadroTexto 10">
            <a:extLst>
              <a:ext uri="{FF2B5EF4-FFF2-40B4-BE49-F238E27FC236}">
                <a16:creationId xmlns:a16="http://schemas.microsoft.com/office/drawing/2014/main" xmlns="" id="{5A7FD9B5-A2B6-46C8-A46E-006C4A4C07F5}"/>
              </a:ext>
            </a:extLst>
          </p:cNvPr>
          <p:cNvSpPr txBox="1"/>
          <p:nvPr/>
        </p:nvSpPr>
        <p:spPr>
          <a:xfrm>
            <a:off x="272199" y="8416"/>
            <a:ext cx="5168348" cy="523220"/>
          </a:xfrm>
          <a:prstGeom prst="rect">
            <a:avLst/>
          </a:prstGeom>
          <a:noFill/>
        </p:spPr>
        <p:txBody>
          <a:bodyPr wrap="square" rtlCol="0">
            <a:spAutoFit/>
          </a:bodyPr>
          <a:lstStyle>
            <a:defPPr>
              <a:defRPr lang="es-EC"/>
            </a:defPPr>
            <a:lvl1pPr>
              <a:defRPr sz="2800" b="1" u="sng">
                <a:latin typeface="Times New Roman" panose="02020603050405020304" pitchFamily="18" charset="0"/>
                <a:cs typeface="Times New Roman" panose="02020603050405020304" pitchFamily="18" charset="0"/>
              </a:defRPr>
            </a:lvl1pPr>
          </a:lstStyle>
          <a:p>
            <a:r>
              <a:rPr lang="es-ES" dirty="0"/>
              <a:t>ROTACIÓN DE FACTORES </a:t>
            </a:r>
          </a:p>
        </p:txBody>
      </p:sp>
      <p:graphicFrame>
        <p:nvGraphicFramePr>
          <p:cNvPr id="4" name="Diagrama 3">
            <a:extLst>
              <a:ext uri="{FF2B5EF4-FFF2-40B4-BE49-F238E27FC236}">
                <a16:creationId xmlns:a16="http://schemas.microsoft.com/office/drawing/2014/main" xmlns="" id="{6572BD7C-317D-4BD6-8374-6F695A219414}"/>
              </a:ext>
            </a:extLst>
          </p:cNvPr>
          <p:cNvGraphicFramePr/>
          <p:nvPr>
            <p:extLst>
              <p:ext uri="{D42A27DB-BD31-4B8C-83A1-F6EECF244321}">
                <p14:modId xmlns:p14="http://schemas.microsoft.com/office/powerpoint/2010/main" val="2832900809"/>
              </p:ext>
            </p:extLst>
          </p:nvPr>
        </p:nvGraphicFramePr>
        <p:xfrm>
          <a:off x="5168347" y="1624720"/>
          <a:ext cx="9037984" cy="2139876"/>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6" name="Diagrama 5">
            <a:extLst>
              <a:ext uri="{FF2B5EF4-FFF2-40B4-BE49-F238E27FC236}">
                <a16:creationId xmlns:a16="http://schemas.microsoft.com/office/drawing/2014/main" xmlns="" id="{06C0BB2F-F707-424F-AE0E-8FBA127757C0}"/>
              </a:ext>
            </a:extLst>
          </p:cNvPr>
          <p:cNvGraphicFramePr/>
          <p:nvPr>
            <p:extLst>
              <p:ext uri="{D42A27DB-BD31-4B8C-83A1-F6EECF244321}">
                <p14:modId xmlns:p14="http://schemas.microsoft.com/office/powerpoint/2010/main" val="4010645186"/>
              </p:ext>
            </p:extLst>
          </p:nvPr>
        </p:nvGraphicFramePr>
        <p:xfrm>
          <a:off x="8834782" y="645128"/>
          <a:ext cx="1828736" cy="87780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8" name="CuadroTexto 7">
            <a:extLst>
              <a:ext uri="{FF2B5EF4-FFF2-40B4-BE49-F238E27FC236}">
                <a16:creationId xmlns:a16="http://schemas.microsoft.com/office/drawing/2014/main" xmlns="" id="{542409D0-E3B8-4547-9927-DE4A40AE2FD0}"/>
              </a:ext>
            </a:extLst>
          </p:cNvPr>
          <p:cNvSpPr txBox="1"/>
          <p:nvPr/>
        </p:nvSpPr>
        <p:spPr>
          <a:xfrm>
            <a:off x="8194761" y="4303497"/>
            <a:ext cx="3099308" cy="1384995"/>
          </a:xfrm>
          <a:prstGeom prst="rect">
            <a:avLst/>
          </a:prstGeom>
          <a:solidFill>
            <a:schemeClr val="accent4">
              <a:lumMod val="40000"/>
              <a:lumOff val="60000"/>
            </a:schemeClr>
          </a:solidFill>
        </p:spPr>
        <p:txBody>
          <a:bodyPr wrap="square">
            <a:spAutoFit/>
          </a:bodyPr>
          <a:lstStyle/>
          <a:p>
            <a:pPr indent="-285750" algn="just">
              <a:buFont typeface="Arial" panose="020B0604020202020204" pitchFamily="34" charset="0"/>
              <a:buChar char="•"/>
            </a:pPr>
            <a:r>
              <a:rPr lang="es-419" sz="1400" dirty="0">
                <a:effectLst/>
                <a:ea typeface="Calibri" panose="020F0502020204030204" pitchFamily="34" charset="0"/>
                <a:cs typeface="Times New Roman" panose="02020603050405020304" pitchFamily="18" charset="0"/>
              </a:rPr>
              <a:t>Mejoramiento de calidad de vida de la comunidad</a:t>
            </a:r>
          </a:p>
          <a:p>
            <a:pPr indent="-285750" algn="just">
              <a:buFont typeface="Arial" panose="020B0604020202020204" pitchFamily="34" charset="0"/>
              <a:buChar char="•"/>
            </a:pPr>
            <a:r>
              <a:rPr lang="es-419" sz="1400" dirty="0">
                <a:effectLst/>
                <a:ea typeface="Calibri" panose="020F0502020204030204" pitchFamily="34" charset="0"/>
                <a:cs typeface="Times New Roman" panose="02020603050405020304" pitchFamily="18" charset="0"/>
              </a:rPr>
              <a:t>Protección de los derechos humanos </a:t>
            </a:r>
            <a:endParaRPr lang="es-419" sz="1400" dirty="0">
              <a:ea typeface="Calibri" panose="020F0502020204030204" pitchFamily="34" charset="0"/>
              <a:cs typeface="Times New Roman" panose="02020603050405020304" pitchFamily="18" charset="0"/>
            </a:endParaRPr>
          </a:p>
          <a:p>
            <a:pPr indent="-285750" algn="just">
              <a:buFont typeface="Arial" panose="020B0604020202020204" pitchFamily="34" charset="0"/>
              <a:buChar char="•"/>
            </a:pPr>
            <a:r>
              <a:rPr lang="es-419" sz="1400" dirty="0">
                <a:effectLst/>
                <a:ea typeface="Calibri" panose="020F0502020204030204" pitchFamily="34" charset="0"/>
                <a:cs typeface="Times New Roman" panose="02020603050405020304" pitchFamily="18" charset="0"/>
              </a:rPr>
              <a:t>Distribución equitativa de ganancias para obras de RSE. </a:t>
            </a:r>
            <a:endParaRPr lang="es-EC" sz="1400" dirty="0">
              <a:effectLst/>
              <a:ea typeface="Calibri" panose="020F0502020204030204" pitchFamily="34" charset="0"/>
              <a:cs typeface="Times New Roman" panose="02020603050405020304" pitchFamily="18" charset="0"/>
            </a:endParaRPr>
          </a:p>
        </p:txBody>
      </p:sp>
      <p:sp>
        <p:nvSpPr>
          <p:cNvPr id="14" name="Más 13"/>
          <p:cNvSpPr/>
          <p:nvPr/>
        </p:nvSpPr>
        <p:spPr>
          <a:xfrm>
            <a:off x="1584040" y="4159108"/>
            <a:ext cx="503832" cy="472122"/>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5" name="Más 14"/>
          <p:cNvSpPr/>
          <p:nvPr/>
        </p:nvSpPr>
        <p:spPr>
          <a:xfrm>
            <a:off x="9492499" y="3782278"/>
            <a:ext cx="503832" cy="472122"/>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5316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0" y="26504"/>
            <a:ext cx="12192000" cy="6983896"/>
          </a:xfrm>
          <a:prstGeom prst="rect">
            <a:avLst/>
          </a:prstGeom>
          <a:noFill/>
          <a:ln w="9525">
            <a:noFill/>
            <a:miter lim="800000"/>
            <a:headEnd/>
            <a:tailEnd/>
          </a:ln>
        </p:spPr>
      </p:pic>
      <p:pic>
        <p:nvPicPr>
          <p:cNvPr id="14" name="Imagen 13"/>
          <p:cNvPicPr>
            <a:picLocks noChangeAspect="1"/>
          </p:cNvPicPr>
          <p:nvPr/>
        </p:nvPicPr>
        <p:blipFill>
          <a:blip r:embed="rId3"/>
          <a:stretch>
            <a:fillRect/>
          </a:stretch>
        </p:blipFill>
        <p:spPr>
          <a:xfrm>
            <a:off x="8798149" y="5955536"/>
            <a:ext cx="3122713" cy="902464"/>
          </a:xfrm>
          <a:prstGeom prst="rect">
            <a:avLst/>
          </a:prstGeom>
        </p:spPr>
      </p:pic>
      <p:sp>
        <p:nvSpPr>
          <p:cNvPr id="3" name="CuadroTexto 2">
            <a:extLst>
              <a:ext uri="{FF2B5EF4-FFF2-40B4-BE49-F238E27FC236}">
                <a16:creationId xmlns:a16="http://schemas.microsoft.com/office/drawing/2014/main" xmlns="" id="{2972C7B1-31A4-421D-A395-F22537DA300C}"/>
              </a:ext>
            </a:extLst>
          </p:cNvPr>
          <p:cNvSpPr txBox="1"/>
          <p:nvPr/>
        </p:nvSpPr>
        <p:spPr>
          <a:xfrm>
            <a:off x="-1397811" y="26504"/>
            <a:ext cx="547260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PROBLEMA</a:t>
            </a:r>
          </a:p>
        </p:txBody>
      </p:sp>
      <p:sp>
        <p:nvSpPr>
          <p:cNvPr id="6" name="CuadroTexto 5">
            <a:extLst>
              <a:ext uri="{FF2B5EF4-FFF2-40B4-BE49-F238E27FC236}">
                <a16:creationId xmlns:a16="http://schemas.microsoft.com/office/drawing/2014/main" xmlns="" id="{0DEFE51B-E5CC-48A7-BF53-F373EFF542AC}"/>
              </a:ext>
            </a:extLst>
          </p:cNvPr>
          <p:cNvSpPr txBox="1"/>
          <p:nvPr/>
        </p:nvSpPr>
        <p:spPr>
          <a:xfrm>
            <a:off x="397419" y="5407686"/>
            <a:ext cx="3393851" cy="738664"/>
          </a:xfrm>
          <a:prstGeom prst="rect">
            <a:avLst/>
          </a:prstGeom>
          <a:noFill/>
        </p:spPr>
        <p:txBody>
          <a:bodyPr wrap="square">
            <a:spAutoFit/>
          </a:bodyPr>
          <a:lstStyle/>
          <a:p>
            <a:pPr marL="342900" lvl="0" algn="just">
              <a:spcBef>
                <a:spcPts val="1200"/>
              </a:spcBef>
              <a:buFont typeface="Symbol" panose="05050102010706020507" pitchFamily="18" charset="2"/>
              <a:buChar char=""/>
            </a:pPr>
            <a:r>
              <a:rPr lang="es-419" sz="1400" dirty="0">
                <a:effectLst/>
                <a:latin typeface="Times New Roman" panose="02020603050405020304" pitchFamily="18" charset="0"/>
                <a:ea typeface="Calibri" panose="020F0502020204030204" pitchFamily="34" charset="0"/>
                <a:cs typeface="Times New Roman" panose="02020603050405020304" pitchFamily="18" charset="0"/>
              </a:rPr>
              <a:t>¿Las Pymes del sector bananero han implementado acciones de </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RSE </a:t>
            </a:r>
            <a:r>
              <a:rPr lang="es-419" sz="1400" dirty="0">
                <a:effectLst/>
                <a:latin typeface="Times New Roman" panose="02020603050405020304" pitchFamily="18" charset="0"/>
                <a:ea typeface="Calibri" panose="020F0502020204030204" pitchFamily="34" charset="0"/>
                <a:cs typeface="Times New Roman" panose="02020603050405020304" pitchFamily="18" charset="0"/>
              </a:rPr>
              <a:t>enfocadas a la comunidad local?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5759DFC2-92FB-4C09-9E83-51A5A4E29387}"/>
              </a:ext>
            </a:extLst>
          </p:cNvPr>
          <p:cNvSpPr txBox="1"/>
          <p:nvPr/>
        </p:nvSpPr>
        <p:spPr>
          <a:xfrm>
            <a:off x="582873" y="2136311"/>
            <a:ext cx="2103034" cy="646331"/>
          </a:xfrm>
          <a:prstGeom prst="rect">
            <a:avLst/>
          </a:prstGeom>
          <a:noFill/>
        </p:spPr>
        <p:txBody>
          <a:bodyPr wrap="square">
            <a:spAutoFit/>
          </a:bodyPr>
          <a:lstStyle/>
          <a:p>
            <a:r>
              <a:rPr lang="es-419" sz="1800" dirty="0">
                <a:effectLst/>
                <a:latin typeface="Times New Roman" panose="02020603050405020304" pitchFamily="18" charset="0"/>
                <a:ea typeface="Calibri" panose="020F0502020204030204" pitchFamily="34" charset="0"/>
              </a:rPr>
              <a:t>Exportaciones de bananas a la UE</a:t>
            </a:r>
            <a:endParaRPr lang="es-EC" dirty="0"/>
          </a:p>
        </p:txBody>
      </p:sp>
      <p:sp>
        <p:nvSpPr>
          <p:cNvPr id="16" name="CuadroTexto 15">
            <a:extLst>
              <a:ext uri="{FF2B5EF4-FFF2-40B4-BE49-F238E27FC236}">
                <a16:creationId xmlns:a16="http://schemas.microsoft.com/office/drawing/2014/main" xmlns="" id="{9C95F094-0CE7-4EB8-AF7B-5A47ED82DB2F}"/>
              </a:ext>
            </a:extLst>
          </p:cNvPr>
          <p:cNvSpPr txBox="1"/>
          <p:nvPr/>
        </p:nvSpPr>
        <p:spPr>
          <a:xfrm>
            <a:off x="6183279" y="2596551"/>
            <a:ext cx="3874296" cy="1200329"/>
          </a:xfrm>
          <a:prstGeom prst="rect">
            <a:avLst/>
          </a:prstGeom>
          <a:solidFill>
            <a:schemeClr val="accent6">
              <a:lumMod val="40000"/>
              <a:lumOff val="60000"/>
            </a:schemeClr>
          </a:solidFill>
        </p:spPr>
        <p:txBody>
          <a:bodyPr wrap="square">
            <a:spAutoFit/>
          </a:bodyPr>
          <a:lstStyle/>
          <a:p>
            <a:pPr marL="285750" indent="-285750">
              <a:buFont typeface="Wingdings" panose="05000000000000000000" pitchFamily="2" charset="2"/>
              <a:buChar char="q"/>
            </a:pPr>
            <a:r>
              <a:rPr lang="es-419" sz="1800" dirty="0">
                <a:effectLst/>
                <a:latin typeface="Times New Roman" panose="02020603050405020304" pitchFamily="18" charset="0"/>
                <a:ea typeface="Calibri" panose="020F0502020204030204" pitchFamily="34" charset="0"/>
              </a:rPr>
              <a:t>Generar valor agregado a la empresa</a:t>
            </a:r>
          </a:p>
          <a:p>
            <a:pPr marL="285750" indent="-285750">
              <a:buFont typeface="Wingdings" panose="05000000000000000000" pitchFamily="2" charset="2"/>
              <a:buChar char="q"/>
            </a:pPr>
            <a:r>
              <a:rPr lang="es-419" dirty="0">
                <a:latin typeface="Times New Roman" panose="02020603050405020304" pitchFamily="18" charset="0"/>
                <a:ea typeface="Calibri" panose="020F0502020204030204" pitchFamily="34" charset="0"/>
              </a:rPr>
              <a:t>M</a:t>
            </a:r>
            <a:r>
              <a:rPr lang="es-419" sz="1800" dirty="0">
                <a:effectLst/>
                <a:latin typeface="Times New Roman" panose="02020603050405020304" pitchFamily="18" charset="0"/>
                <a:ea typeface="Calibri" panose="020F0502020204030204" pitchFamily="34" charset="0"/>
              </a:rPr>
              <a:t>ayor competitividad</a:t>
            </a:r>
          </a:p>
          <a:p>
            <a:pPr marL="285750" indent="-285750">
              <a:buFont typeface="Wingdings" panose="05000000000000000000" pitchFamily="2" charset="2"/>
              <a:buChar char="q"/>
            </a:pPr>
            <a:r>
              <a:rPr lang="es-419" dirty="0">
                <a:latin typeface="Times New Roman" panose="02020603050405020304" pitchFamily="18" charset="0"/>
                <a:ea typeface="Calibri" panose="020F0502020204030204" pitchFamily="34" charset="0"/>
              </a:rPr>
              <a:t>P</a:t>
            </a:r>
            <a:r>
              <a:rPr lang="es-419" sz="1800" dirty="0">
                <a:effectLst/>
                <a:latin typeface="Times New Roman" panose="02020603050405020304" pitchFamily="18" charset="0"/>
                <a:ea typeface="Calibri" panose="020F0502020204030204" pitchFamily="34" charset="0"/>
              </a:rPr>
              <a:t>roductividad</a:t>
            </a:r>
          </a:p>
          <a:p>
            <a:pPr marL="285750" indent="-285750">
              <a:buFont typeface="Wingdings" panose="05000000000000000000" pitchFamily="2" charset="2"/>
              <a:buChar char="q"/>
            </a:pPr>
            <a:r>
              <a:rPr lang="es-419" dirty="0">
                <a:latin typeface="Times New Roman" panose="02020603050405020304" pitchFamily="18" charset="0"/>
                <a:ea typeface="Calibri" panose="020F0502020204030204" pitchFamily="34" charset="0"/>
              </a:rPr>
              <a:t>D</a:t>
            </a:r>
            <a:r>
              <a:rPr lang="es-419" sz="1800" dirty="0">
                <a:effectLst/>
                <a:latin typeface="Times New Roman" panose="02020603050405020304" pitchFamily="18" charset="0"/>
                <a:ea typeface="Calibri" panose="020F0502020204030204" pitchFamily="34" charset="0"/>
              </a:rPr>
              <a:t>esarrollo sostenible</a:t>
            </a:r>
            <a:endParaRPr lang="es-EC" dirty="0"/>
          </a:p>
        </p:txBody>
      </p:sp>
      <p:sp>
        <p:nvSpPr>
          <p:cNvPr id="17" name="CuadroTexto 16">
            <a:extLst>
              <a:ext uri="{FF2B5EF4-FFF2-40B4-BE49-F238E27FC236}">
                <a16:creationId xmlns:a16="http://schemas.microsoft.com/office/drawing/2014/main" xmlns="" id="{811684BB-4517-473D-BC9B-70EE68B91F48}"/>
              </a:ext>
            </a:extLst>
          </p:cNvPr>
          <p:cNvSpPr txBox="1"/>
          <p:nvPr/>
        </p:nvSpPr>
        <p:spPr>
          <a:xfrm>
            <a:off x="582873" y="840344"/>
            <a:ext cx="1664991" cy="923330"/>
          </a:xfrm>
          <a:prstGeom prst="rect">
            <a:avLst/>
          </a:prstGeom>
          <a:noFill/>
        </p:spPr>
        <p:txBody>
          <a:bodyPr wrap="square" rtlCol="0">
            <a:spAutoFit/>
          </a:bodyPr>
          <a:lstStyle/>
          <a:p>
            <a:r>
              <a:rPr lang="es-EC" dirty="0"/>
              <a:t>Productividad de banano en el ecuador </a:t>
            </a:r>
          </a:p>
        </p:txBody>
      </p:sp>
      <p:sp>
        <p:nvSpPr>
          <p:cNvPr id="19" name="CuadroTexto 18">
            <a:extLst>
              <a:ext uri="{FF2B5EF4-FFF2-40B4-BE49-F238E27FC236}">
                <a16:creationId xmlns:a16="http://schemas.microsoft.com/office/drawing/2014/main" xmlns="" id="{1F99EE79-7C3B-48DD-9906-10CC148F9D2E}"/>
              </a:ext>
            </a:extLst>
          </p:cNvPr>
          <p:cNvSpPr txBox="1"/>
          <p:nvPr/>
        </p:nvSpPr>
        <p:spPr>
          <a:xfrm>
            <a:off x="3004983" y="745253"/>
            <a:ext cx="2139628" cy="369332"/>
          </a:xfrm>
          <a:prstGeom prst="rect">
            <a:avLst/>
          </a:prstGeom>
          <a:noFill/>
        </p:spPr>
        <p:txBody>
          <a:bodyPr wrap="square">
            <a:spAutoFit/>
          </a:bodyPr>
          <a:lstStyle/>
          <a:p>
            <a:r>
              <a:rPr lang="es-419" sz="1800" dirty="0">
                <a:effectLst/>
                <a:latin typeface="Times New Roman" panose="02020603050405020304" pitchFamily="18" charset="0"/>
                <a:ea typeface="Calibri" panose="020F0502020204030204" pitchFamily="34" charset="0"/>
              </a:rPr>
              <a:t>2% del PIB general </a:t>
            </a:r>
            <a:endParaRPr lang="es-EC" dirty="0"/>
          </a:p>
        </p:txBody>
      </p:sp>
      <p:sp>
        <p:nvSpPr>
          <p:cNvPr id="21" name="CuadroTexto 20">
            <a:extLst>
              <a:ext uri="{FF2B5EF4-FFF2-40B4-BE49-F238E27FC236}">
                <a16:creationId xmlns:a16="http://schemas.microsoft.com/office/drawing/2014/main" xmlns="" id="{CEDD95A3-1AFB-48F6-A106-B1A22EFEAA4B}"/>
              </a:ext>
            </a:extLst>
          </p:cNvPr>
          <p:cNvSpPr txBox="1"/>
          <p:nvPr/>
        </p:nvSpPr>
        <p:spPr>
          <a:xfrm>
            <a:off x="2996088" y="1351481"/>
            <a:ext cx="2275684" cy="369332"/>
          </a:xfrm>
          <a:prstGeom prst="rect">
            <a:avLst/>
          </a:prstGeom>
          <a:noFill/>
        </p:spPr>
        <p:txBody>
          <a:bodyPr wrap="square">
            <a:spAutoFit/>
          </a:bodyPr>
          <a:lstStyle/>
          <a:p>
            <a:r>
              <a:rPr lang="es-419" sz="1800" dirty="0">
                <a:effectLst/>
                <a:latin typeface="Times New Roman" panose="02020603050405020304" pitchFamily="18" charset="0"/>
                <a:ea typeface="Calibri" panose="020F0502020204030204" pitchFamily="34" charset="0"/>
              </a:rPr>
              <a:t>35% del PIB agrícola</a:t>
            </a:r>
            <a:endParaRPr lang="es-EC" dirty="0"/>
          </a:p>
        </p:txBody>
      </p:sp>
      <p:pic>
        <p:nvPicPr>
          <p:cNvPr id="27" name="Imagen 26">
            <a:extLst>
              <a:ext uri="{FF2B5EF4-FFF2-40B4-BE49-F238E27FC236}">
                <a16:creationId xmlns:a16="http://schemas.microsoft.com/office/drawing/2014/main" xmlns="" id="{D4415EBB-B973-402C-8F00-E060E4189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77" y="2722218"/>
            <a:ext cx="1465248" cy="1098937"/>
          </a:xfrm>
          <a:prstGeom prst="rect">
            <a:avLst/>
          </a:prstGeom>
        </p:spPr>
      </p:pic>
      <p:cxnSp>
        <p:nvCxnSpPr>
          <p:cNvPr id="31" name="Conector recto de flecha 30">
            <a:extLst>
              <a:ext uri="{FF2B5EF4-FFF2-40B4-BE49-F238E27FC236}">
                <a16:creationId xmlns:a16="http://schemas.microsoft.com/office/drawing/2014/main" xmlns="" id="{59523888-0272-4B5D-84DA-254D17FDF3B7}"/>
              </a:ext>
            </a:extLst>
          </p:cNvPr>
          <p:cNvCxnSpPr>
            <a:endCxn id="19" idx="1"/>
          </p:cNvCxnSpPr>
          <p:nvPr/>
        </p:nvCxnSpPr>
        <p:spPr>
          <a:xfrm flipV="1">
            <a:off x="2054087" y="929919"/>
            <a:ext cx="950896" cy="37432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33" name="Conector recto de flecha 32">
            <a:extLst>
              <a:ext uri="{FF2B5EF4-FFF2-40B4-BE49-F238E27FC236}">
                <a16:creationId xmlns:a16="http://schemas.microsoft.com/office/drawing/2014/main" xmlns="" id="{6316E6DD-6818-4250-B2B5-890D3F8CCEF6}"/>
              </a:ext>
            </a:extLst>
          </p:cNvPr>
          <p:cNvCxnSpPr>
            <a:cxnSpLocks/>
            <a:endCxn id="21" idx="1"/>
          </p:cNvCxnSpPr>
          <p:nvPr/>
        </p:nvCxnSpPr>
        <p:spPr>
          <a:xfrm>
            <a:off x="2066939" y="1302009"/>
            <a:ext cx="929149" cy="234138"/>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6" name="CuadroTexto 35">
            <a:extLst>
              <a:ext uri="{FF2B5EF4-FFF2-40B4-BE49-F238E27FC236}">
                <a16:creationId xmlns:a16="http://schemas.microsoft.com/office/drawing/2014/main" xmlns="" id="{B79DCA86-9478-4C28-9251-629818B6B4DE}"/>
              </a:ext>
            </a:extLst>
          </p:cNvPr>
          <p:cNvSpPr txBox="1"/>
          <p:nvPr/>
        </p:nvSpPr>
        <p:spPr>
          <a:xfrm>
            <a:off x="2472941" y="2797434"/>
            <a:ext cx="1229026" cy="738664"/>
          </a:xfrm>
          <a:prstGeom prst="rect">
            <a:avLst/>
          </a:prstGeom>
          <a:noFill/>
        </p:spPr>
        <p:txBody>
          <a:bodyPr wrap="square">
            <a:spAutoFit/>
          </a:bodyPr>
          <a:lstStyle/>
          <a:p>
            <a:pPr algn="ctr"/>
            <a:r>
              <a:rPr lang="es-419" sz="1800" dirty="0">
                <a:effectLst/>
                <a:latin typeface="Times New Roman" panose="02020603050405020304" pitchFamily="18" charset="0"/>
                <a:ea typeface="Calibri" panose="020F0502020204030204" pitchFamily="34" charset="0"/>
              </a:rPr>
              <a:t>Un </a:t>
            </a:r>
            <a:r>
              <a:rPr lang="es-419" sz="2400" dirty="0">
                <a:effectLst/>
                <a:latin typeface="Times New Roman" panose="02020603050405020304" pitchFamily="18" charset="0"/>
                <a:ea typeface="Calibri" panose="020F0502020204030204" pitchFamily="34" charset="0"/>
              </a:rPr>
              <a:t>15,45% </a:t>
            </a:r>
            <a:endParaRPr lang="es-EC" dirty="0"/>
          </a:p>
        </p:txBody>
      </p:sp>
      <p:pic>
        <p:nvPicPr>
          <p:cNvPr id="38" name="Imagen 37">
            <a:extLst>
              <a:ext uri="{FF2B5EF4-FFF2-40B4-BE49-F238E27FC236}">
                <a16:creationId xmlns:a16="http://schemas.microsoft.com/office/drawing/2014/main" xmlns="" id="{D13A3646-7147-4FA1-A83F-BB2C7E4158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8656" y="2614217"/>
            <a:ext cx="1229026" cy="1229026"/>
          </a:xfrm>
          <a:prstGeom prst="rect">
            <a:avLst/>
          </a:prstGeom>
        </p:spPr>
      </p:pic>
      <p:cxnSp>
        <p:nvCxnSpPr>
          <p:cNvPr id="40" name="Conector recto de flecha 39">
            <a:extLst>
              <a:ext uri="{FF2B5EF4-FFF2-40B4-BE49-F238E27FC236}">
                <a16:creationId xmlns:a16="http://schemas.microsoft.com/office/drawing/2014/main" xmlns="" id="{482DE898-409C-42F2-BAA0-1206949EC20E}"/>
              </a:ext>
            </a:extLst>
          </p:cNvPr>
          <p:cNvCxnSpPr>
            <a:cxnSpLocks/>
            <a:stCxn id="17" idx="2"/>
          </p:cNvCxnSpPr>
          <p:nvPr/>
        </p:nvCxnSpPr>
        <p:spPr>
          <a:xfrm flipH="1">
            <a:off x="1415368" y="1763674"/>
            <a:ext cx="1" cy="40504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42" name="Conector recto de flecha 41">
            <a:extLst>
              <a:ext uri="{FF2B5EF4-FFF2-40B4-BE49-F238E27FC236}">
                <a16:creationId xmlns:a16="http://schemas.microsoft.com/office/drawing/2014/main" xmlns="" id="{3C0134D1-551C-40E4-9CE0-908D44AE7860}"/>
              </a:ext>
            </a:extLst>
          </p:cNvPr>
          <p:cNvCxnSpPr>
            <a:cxnSpLocks/>
          </p:cNvCxnSpPr>
          <p:nvPr/>
        </p:nvCxnSpPr>
        <p:spPr>
          <a:xfrm>
            <a:off x="3701631" y="3215478"/>
            <a:ext cx="864598"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44" name="Abrir llave 43">
            <a:extLst>
              <a:ext uri="{FF2B5EF4-FFF2-40B4-BE49-F238E27FC236}">
                <a16:creationId xmlns:a16="http://schemas.microsoft.com/office/drawing/2014/main" xmlns="" id="{A310C8C1-AC2F-4705-8222-5D614C4B834E}"/>
              </a:ext>
            </a:extLst>
          </p:cNvPr>
          <p:cNvSpPr/>
          <p:nvPr/>
        </p:nvSpPr>
        <p:spPr>
          <a:xfrm>
            <a:off x="5997429" y="2580532"/>
            <a:ext cx="244725" cy="1240623"/>
          </a:xfrm>
          <a:prstGeom prst="leftBrace">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cxnSp>
        <p:nvCxnSpPr>
          <p:cNvPr id="45" name="Conector recto de flecha 44">
            <a:extLst>
              <a:ext uri="{FF2B5EF4-FFF2-40B4-BE49-F238E27FC236}">
                <a16:creationId xmlns:a16="http://schemas.microsoft.com/office/drawing/2014/main" xmlns="" id="{AF3F9657-5C61-450B-94B3-182F8C5420E1}"/>
              </a:ext>
            </a:extLst>
          </p:cNvPr>
          <p:cNvCxnSpPr>
            <a:cxnSpLocks/>
          </p:cNvCxnSpPr>
          <p:nvPr/>
        </p:nvCxnSpPr>
        <p:spPr>
          <a:xfrm>
            <a:off x="2140385" y="3215478"/>
            <a:ext cx="361808"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48" name="CuadroTexto 47">
            <a:extLst>
              <a:ext uri="{FF2B5EF4-FFF2-40B4-BE49-F238E27FC236}">
                <a16:creationId xmlns:a16="http://schemas.microsoft.com/office/drawing/2014/main" xmlns="" id="{A0E81137-DBFA-4CD4-A2BD-088F717DEC95}"/>
              </a:ext>
            </a:extLst>
          </p:cNvPr>
          <p:cNvSpPr txBox="1"/>
          <p:nvPr/>
        </p:nvSpPr>
        <p:spPr>
          <a:xfrm>
            <a:off x="4062408" y="5430197"/>
            <a:ext cx="3038441" cy="738664"/>
          </a:xfrm>
          <a:prstGeom prst="rect">
            <a:avLst/>
          </a:prstGeom>
          <a:noFill/>
        </p:spPr>
        <p:txBody>
          <a:bodyPr wrap="square">
            <a:spAutoFit/>
          </a:bodyPr>
          <a:lstStyle/>
          <a:p>
            <a:pPr marL="342900" lvl="0" algn="just">
              <a:spcBef>
                <a:spcPts val="1200"/>
              </a:spcBef>
              <a:buFont typeface="Symbol" panose="05050102010706020507" pitchFamily="18" charset="2"/>
              <a:buChar char=""/>
            </a:pPr>
            <a:r>
              <a:rPr lang="es-419" sz="1400" dirty="0">
                <a:effectLst/>
                <a:latin typeface="Times New Roman" panose="02020603050405020304" pitchFamily="18" charset="0"/>
                <a:ea typeface="Calibri" panose="020F0502020204030204" pitchFamily="34" charset="0"/>
                <a:cs typeface="Times New Roman" panose="02020603050405020304" pitchFamily="18" charset="0"/>
              </a:rPr>
              <a:t>¿Qué acciones de </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RSE</a:t>
            </a:r>
            <a:r>
              <a:rPr lang="es-419" sz="1400" dirty="0">
                <a:effectLst/>
                <a:latin typeface="Times New Roman" panose="02020603050405020304" pitchFamily="18" charset="0"/>
                <a:ea typeface="Calibri" panose="020F0502020204030204" pitchFamily="34" charset="0"/>
                <a:cs typeface="Times New Roman" panose="02020603050405020304" pitchFamily="18" charset="0"/>
              </a:rPr>
              <a:t> en la comunidad local han implementado las Pymes?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CuadroTexto 49">
            <a:extLst>
              <a:ext uri="{FF2B5EF4-FFF2-40B4-BE49-F238E27FC236}">
                <a16:creationId xmlns:a16="http://schemas.microsoft.com/office/drawing/2014/main" xmlns="" id="{1BD56D98-A97B-4716-B2C7-E7D26D9ED5C2}"/>
              </a:ext>
            </a:extLst>
          </p:cNvPr>
          <p:cNvSpPr txBox="1"/>
          <p:nvPr/>
        </p:nvSpPr>
        <p:spPr>
          <a:xfrm>
            <a:off x="7195338" y="5430198"/>
            <a:ext cx="4064850" cy="738664"/>
          </a:xfrm>
          <a:prstGeom prst="rect">
            <a:avLst/>
          </a:prstGeom>
          <a:noFill/>
        </p:spPr>
        <p:txBody>
          <a:bodyPr wrap="square">
            <a:spAutoFit/>
          </a:bodyPr>
          <a:lstStyle/>
          <a:p>
            <a:pPr marL="342900" lvl="0" algn="just">
              <a:spcBef>
                <a:spcPts val="1200"/>
              </a:spcBef>
              <a:buFont typeface="Symbol" panose="05050102010706020507" pitchFamily="18" charset="2"/>
              <a:buChar char=""/>
            </a:pPr>
            <a:r>
              <a:rPr lang="es-419" sz="1400" dirty="0">
                <a:effectLst/>
                <a:latin typeface="Times New Roman" panose="02020603050405020304" pitchFamily="18" charset="0"/>
                <a:ea typeface="Calibri" panose="020F0502020204030204" pitchFamily="34" charset="0"/>
                <a:cs typeface="Times New Roman" panose="02020603050405020304" pitchFamily="18" charset="0"/>
              </a:rPr>
              <a:t>¿Qué percepción tiene la comunidad local respecto a la </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RSE</a:t>
            </a:r>
            <a:r>
              <a:rPr lang="es-419" sz="1400" dirty="0">
                <a:effectLst/>
                <a:latin typeface="Times New Roman" panose="02020603050405020304" pitchFamily="18" charset="0"/>
                <a:ea typeface="Calibri" panose="020F0502020204030204" pitchFamily="34" charset="0"/>
                <a:cs typeface="Times New Roman" panose="02020603050405020304" pitchFamily="18" charset="0"/>
              </a:rPr>
              <a:t> implementada por las Pymes del sector bananero?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CuadroTexto 54">
            <a:extLst>
              <a:ext uri="{FF2B5EF4-FFF2-40B4-BE49-F238E27FC236}">
                <a16:creationId xmlns:a16="http://schemas.microsoft.com/office/drawing/2014/main" xmlns="" id="{27517117-CBD0-4192-B18B-4CA25FC65BFD}"/>
              </a:ext>
            </a:extLst>
          </p:cNvPr>
          <p:cNvSpPr txBox="1"/>
          <p:nvPr/>
        </p:nvSpPr>
        <p:spPr>
          <a:xfrm>
            <a:off x="2557085" y="4630653"/>
            <a:ext cx="6390164" cy="400110"/>
          </a:xfrm>
          <a:prstGeom prst="rect">
            <a:avLst/>
          </a:prstGeom>
          <a:noFill/>
        </p:spPr>
        <p:txBody>
          <a:bodyPr wrap="square" rtlCol="0">
            <a:spAutoFit/>
          </a:bodyPr>
          <a:lstStyle/>
          <a:p>
            <a:pPr algn="ctr"/>
            <a:r>
              <a:rPr lang="es-EC" sz="2000" b="1" dirty="0">
                <a:latin typeface="Times New Roman" panose="02020603050405020304" pitchFamily="18" charset="0"/>
                <a:cs typeface="Times New Roman" panose="02020603050405020304" pitchFamily="18" charset="0"/>
              </a:rPr>
              <a:t>PREGUNTAS DE INVESTIGACIÓN </a:t>
            </a:r>
          </a:p>
        </p:txBody>
      </p:sp>
      <p:cxnSp>
        <p:nvCxnSpPr>
          <p:cNvPr id="57" name="Conector recto de flecha 56">
            <a:extLst>
              <a:ext uri="{FF2B5EF4-FFF2-40B4-BE49-F238E27FC236}">
                <a16:creationId xmlns:a16="http://schemas.microsoft.com/office/drawing/2014/main" xmlns="" id="{6D34CF36-6444-47AE-8B01-1767BE05BE45}"/>
              </a:ext>
            </a:extLst>
          </p:cNvPr>
          <p:cNvCxnSpPr>
            <a:cxnSpLocks/>
          </p:cNvCxnSpPr>
          <p:nvPr/>
        </p:nvCxnSpPr>
        <p:spPr>
          <a:xfrm flipH="1">
            <a:off x="2321289" y="4974849"/>
            <a:ext cx="3260339" cy="455348"/>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59" name="Conector recto de flecha 58">
            <a:extLst>
              <a:ext uri="{FF2B5EF4-FFF2-40B4-BE49-F238E27FC236}">
                <a16:creationId xmlns:a16="http://schemas.microsoft.com/office/drawing/2014/main" xmlns="" id="{A4340BD0-28EB-458B-9AD6-E70FC1DF506A}"/>
              </a:ext>
            </a:extLst>
          </p:cNvPr>
          <p:cNvCxnSpPr>
            <a:cxnSpLocks/>
            <a:endCxn id="50" idx="0"/>
          </p:cNvCxnSpPr>
          <p:nvPr/>
        </p:nvCxnSpPr>
        <p:spPr>
          <a:xfrm>
            <a:off x="5581628" y="4973025"/>
            <a:ext cx="3646135" cy="45717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61" name="Conector recto de flecha 60">
            <a:extLst>
              <a:ext uri="{FF2B5EF4-FFF2-40B4-BE49-F238E27FC236}">
                <a16:creationId xmlns:a16="http://schemas.microsoft.com/office/drawing/2014/main" xmlns="" id="{885C1111-9BFB-41DD-A8CA-856665DF6958}"/>
              </a:ext>
            </a:extLst>
          </p:cNvPr>
          <p:cNvCxnSpPr>
            <a:cxnSpLocks/>
            <a:endCxn id="48" idx="0"/>
          </p:cNvCxnSpPr>
          <p:nvPr/>
        </p:nvCxnSpPr>
        <p:spPr>
          <a:xfrm>
            <a:off x="5581628" y="4957695"/>
            <a:ext cx="1" cy="47250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pic>
        <p:nvPicPr>
          <p:cNvPr id="64" name="Imagen 63">
            <a:extLst>
              <a:ext uri="{FF2B5EF4-FFF2-40B4-BE49-F238E27FC236}">
                <a16:creationId xmlns:a16="http://schemas.microsoft.com/office/drawing/2014/main" xmlns="" id="{246ED16D-7011-400D-A879-829D5EF6DF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2991" y="450128"/>
            <a:ext cx="3014477" cy="1730969"/>
          </a:xfrm>
          <a:prstGeom prst="rect">
            <a:avLst/>
          </a:prstGeom>
          <a:ln w="12700">
            <a:solidFill>
              <a:schemeClr val="tx1"/>
            </a:solidFill>
          </a:ln>
        </p:spPr>
      </p:pic>
    </p:spTree>
    <p:extLst>
      <p:ext uri="{BB962C8B-B14F-4D97-AF65-F5344CB8AC3E}">
        <p14:creationId xmlns:p14="http://schemas.microsoft.com/office/powerpoint/2010/main" val="1748413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14314" y="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5536"/>
            <a:ext cx="3122713" cy="902464"/>
          </a:xfrm>
          <a:prstGeom prst="rect">
            <a:avLst/>
          </a:prstGeom>
        </p:spPr>
      </p:pic>
      <p:graphicFrame>
        <p:nvGraphicFramePr>
          <p:cNvPr id="13" name="Diagrama 12">
            <a:extLst>
              <a:ext uri="{FF2B5EF4-FFF2-40B4-BE49-F238E27FC236}">
                <a16:creationId xmlns:a16="http://schemas.microsoft.com/office/drawing/2014/main" xmlns="" id="{889D7D81-3A54-4CCC-8E26-25E086474838}"/>
              </a:ext>
            </a:extLst>
          </p:cNvPr>
          <p:cNvGraphicFramePr/>
          <p:nvPr>
            <p:extLst>
              <p:ext uri="{D42A27DB-BD31-4B8C-83A1-F6EECF244321}">
                <p14:modId xmlns:p14="http://schemas.microsoft.com/office/powerpoint/2010/main" val="460098192"/>
              </p:ext>
            </p:extLst>
          </p:nvPr>
        </p:nvGraphicFramePr>
        <p:xfrm>
          <a:off x="1226846" y="1866306"/>
          <a:ext cx="1408085" cy="1224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a:extLst>
              <a:ext uri="{FF2B5EF4-FFF2-40B4-BE49-F238E27FC236}">
                <a16:creationId xmlns:a16="http://schemas.microsoft.com/office/drawing/2014/main" xmlns="" id="{6A48CE9A-F9CC-45EC-B966-511580521911}"/>
              </a:ext>
            </a:extLst>
          </p:cNvPr>
          <p:cNvGraphicFramePr/>
          <p:nvPr>
            <p:extLst>
              <p:ext uri="{D42A27DB-BD31-4B8C-83A1-F6EECF244321}">
                <p14:modId xmlns:p14="http://schemas.microsoft.com/office/powerpoint/2010/main" val="2684822742"/>
              </p:ext>
            </p:extLst>
          </p:nvPr>
        </p:nvGraphicFramePr>
        <p:xfrm>
          <a:off x="-2729950" y="3090403"/>
          <a:ext cx="9431131" cy="16698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a 3">
            <a:extLst>
              <a:ext uri="{FF2B5EF4-FFF2-40B4-BE49-F238E27FC236}">
                <a16:creationId xmlns:a16="http://schemas.microsoft.com/office/drawing/2014/main" xmlns="" id="{78D13B94-7E5B-4E72-AAEE-50998C6B2842}"/>
              </a:ext>
            </a:extLst>
          </p:cNvPr>
          <p:cNvGraphicFramePr/>
          <p:nvPr>
            <p:extLst>
              <p:ext uri="{D42A27DB-BD31-4B8C-83A1-F6EECF244321}">
                <p14:modId xmlns:p14="http://schemas.microsoft.com/office/powerpoint/2010/main" val="3311500027"/>
              </p:ext>
            </p:extLst>
          </p:nvPr>
        </p:nvGraphicFramePr>
        <p:xfrm>
          <a:off x="1492117" y="1773168"/>
          <a:ext cx="9037984" cy="190261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8" name="Diagrama 7">
            <a:extLst>
              <a:ext uri="{FF2B5EF4-FFF2-40B4-BE49-F238E27FC236}">
                <a16:creationId xmlns:a16="http://schemas.microsoft.com/office/drawing/2014/main" xmlns="" id="{569B4DA2-3A10-4371-983F-2F651BB528DD}"/>
              </a:ext>
            </a:extLst>
          </p:cNvPr>
          <p:cNvGraphicFramePr/>
          <p:nvPr>
            <p:extLst>
              <p:ext uri="{D42A27DB-BD31-4B8C-83A1-F6EECF244321}">
                <p14:modId xmlns:p14="http://schemas.microsoft.com/office/powerpoint/2010/main" val="3745276453"/>
              </p:ext>
            </p:extLst>
          </p:nvPr>
        </p:nvGraphicFramePr>
        <p:xfrm>
          <a:off x="5099878" y="739477"/>
          <a:ext cx="1705113" cy="84328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7" name="Diagrama 16">
            <a:extLst>
              <a:ext uri="{FF2B5EF4-FFF2-40B4-BE49-F238E27FC236}">
                <a16:creationId xmlns:a16="http://schemas.microsoft.com/office/drawing/2014/main" xmlns="" id="{157D6559-3108-4CD0-921D-6CAF95A127E5}"/>
              </a:ext>
            </a:extLst>
          </p:cNvPr>
          <p:cNvGraphicFramePr/>
          <p:nvPr>
            <p:extLst>
              <p:ext uri="{D42A27DB-BD31-4B8C-83A1-F6EECF244321}">
                <p14:modId xmlns:p14="http://schemas.microsoft.com/office/powerpoint/2010/main" val="2379494464"/>
              </p:ext>
            </p:extLst>
          </p:nvPr>
        </p:nvGraphicFramePr>
        <p:xfrm>
          <a:off x="5241234" y="3044733"/>
          <a:ext cx="9431131" cy="277911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9" name="Diagrama 18">
            <a:extLst>
              <a:ext uri="{FF2B5EF4-FFF2-40B4-BE49-F238E27FC236}">
                <a16:creationId xmlns:a16="http://schemas.microsoft.com/office/drawing/2014/main" xmlns="" id="{47B658E4-F5A7-4D3F-B1DB-14EEE8188861}"/>
              </a:ext>
            </a:extLst>
          </p:cNvPr>
          <p:cNvGraphicFramePr/>
          <p:nvPr>
            <p:extLst>
              <p:ext uri="{D42A27DB-BD31-4B8C-83A1-F6EECF244321}">
                <p14:modId xmlns:p14="http://schemas.microsoft.com/office/powerpoint/2010/main" val="3408711608"/>
              </p:ext>
            </p:extLst>
          </p:nvPr>
        </p:nvGraphicFramePr>
        <p:xfrm>
          <a:off x="9248923" y="1820636"/>
          <a:ext cx="1408085" cy="1224097"/>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val="213445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8" y="-15534"/>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5536"/>
            <a:ext cx="3122713" cy="902464"/>
          </a:xfrm>
          <a:prstGeom prst="rect">
            <a:avLst/>
          </a:prstGeom>
        </p:spPr>
      </p:pic>
      <p:graphicFrame>
        <p:nvGraphicFramePr>
          <p:cNvPr id="4" name="Diagrama 3"/>
          <p:cNvGraphicFramePr/>
          <p:nvPr>
            <p:extLst>
              <p:ext uri="{D42A27DB-BD31-4B8C-83A1-F6EECF244321}">
                <p14:modId xmlns:p14="http://schemas.microsoft.com/office/powerpoint/2010/main" val="3405231396"/>
              </p:ext>
            </p:extLst>
          </p:nvPr>
        </p:nvGraphicFramePr>
        <p:xfrm>
          <a:off x="202315" y="836406"/>
          <a:ext cx="11854702" cy="5119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xmlns="" id="{F2B957F7-3F69-4AF2-A89B-A3F69D62A641}"/>
              </a:ext>
            </a:extLst>
          </p:cNvPr>
          <p:cNvSpPr txBox="1"/>
          <p:nvPr/>
        </p:nvSpPr>
        <p:spPr>
          <a:xfrm>
            <a:off x="202315" y="148826"/>
            <a:ext cx="8669708" cy="523220"/>
          </a:xfrm>
          <a:prstGeom prst="rect">
            <a:avLst/>
          </a:prstGeom>
          <a:noFill/>
        </p:spPr>
        <p:txBody>
          <a:bodyPr wrap="square" rtlCol="0">
            <a:spAutoFit/>
          </a:bodyPr>
          <a:lstStyle/>
          <a:p>
            <a:r>
              <a:rPr lang="es-EC" sz="2800" b="1" u="sng" dirty="0">
                <a:latin typeface="Times New Roman" panose="02020603050405020304" pitchFamily="18" charset="0"/>
                <a:cs typeface="Times New Roman" panose="02020603050405020304" pitchFamily="18" charset="0"/>
              </a:rPr>
              <a:t>PROPUESTA PLAN DE ACCIÓN</a:t>
            </a:r>
          </a:p>
        </p:txBody>
      </p:sp>
    </p:spTree>
    <p:extLst>
      <p:ext uri="{BB962C8B-B14F-4D97-AF65-F5344CB8AC3E}">
        <p14:creationId xmlns:p14="http://schemas.microsoft.com/office/powerpoint/2010/main" val="2289818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8" y="-15534"/>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5536"/>
            <a:ext cx="3122713" cy="902464"/>
          </a:xfrm>
          <a:prstGeom prst="rect">
            <a:avLst/>
          </a:prstGeom>
        </p:spPr>
      </p:pic>
      <p:graphicFrame>
        <p:nvGraphicFramePr>
          <p:cNvPr id="4" name="Diagrama 3"/>
          <p:cNvGraphicFramePr/>
          <p:nvPr>
            <p:extLst>
              <p:ext uri="{D42A27DB-BD31-4B8C-83A1-F6EECF244321}">
                <p14:modId xmlns:p14="http://schemas.microsoft.com/office/powerpoint/2010/main" val="3901577217"/>
              </p:ext>
            </p:extLst>
          </p:nvPr>
        </p:nvGraphicFramePr>
        <p:xfrm>
          <a:off x="202315" y="836406"/>
          <a:ext cx="11854702" cy="5119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019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8" y="-15534"/>
            <a:ext cx="12163371" cy="6902450"/>
          </a:xfrm>
          <a:prstGeom prst="rect">
            <a:avLst/>
          </a:prstGeom>
          <a:noFill/>
          <a:ln w="9525">
            <a:noFill/>
            <a:miter lim="800000"/>
            <a:headEnd/>
            <a:tailEnd/>
          </a:ln>
        </p:spPr>
      </p:pic>
      <p:graphicFrame>
        <p:nvGraphicFramePr>
          <p:cNvPr id="8" name="Diagrama 7">
            <a:extLst>
              <a:ext uri="{FF2B5EF4-FFF2-40B4-BE49-F238E27FC236}">
                <a16:creationId xmlns:a16="http://schemas.microsoft.com/office/drawing/2014/main" xmlns="" id="{37050F99-41A3-4C99-B384-344C911EB8DB}"/>
              </a:ext>
            </a:extLst>
          </p:cNvPr>
          <p:cNvGraphicFramePr/>
          <p:nvPr>
            <p:extLst>
              <p:ext uri="{D42A27DB-BD31-4B8C-83A1-F6EECF244321}">
                <p14:modId xmlns:p14="http://schemas.microsoft.com/office/powerpoint/2010/main" val="1768851952"/>
              </p:ext>
            </p:extLst>
          </p:nvPr>
        </p:nvGraphicFramePr>
        <p:xfrm>
          <a:off x="822960" y="726681"/>
          <a:ext cx="10855233" cy="5543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8"/>
          <a:stretch>
            <a:fillRect/>
          </a:stretch>
        </p:blipFill>
        <p:spPr>
          <a:xfrm>
            <a:off x="8872023" y="5818939"/>
            <a:ext cx="3122713" cy="902464"/>
          </a:xfrm>
          <a:prstGeom prst="rect">
            <a:avLst/>
          </a:prstGeom>
        </p:spPr>
      </p:pic>
      <p:sp>
        <p:nvSpPr>
          <p:cNvPr id="7" name="CuadroTexto 6">
            <a:extLst>
              <a:ext uri="{FF2B5EF4-FFF2-40B4-BE49-F238E27FC236}">
                <a16:creationId xmlns:a16="http://schemas.microsoft.com/office/drawing/2014/main" xmlns="" id="{F2B957F7-3F69-4AF2-A89B-A3F69D62A641}"/>
              </a:ext>
            </a:extLst>
          </p:cNvPr>
          <p:cNvSpPr txBox="1"/>
          <p:nvPr/>
        </p:nvSpPr>
        <p:spPr>
          <a:xfrm>
            <a:off x="202315" y="148826"/>
            <a:ext cx="8669708" cy="523220"/>
          </a:xfrm>
          <a:prstGeom prst="rect">
            <a:avLst/>
          </a:prstGeom>
          <a:noFill/>
        </p:spPr>
        <p:txBody>
          <a:bodyPr wrap="square" rtlCol="0">
            <a:spAutoFit/>
          </a:bodyPr>
          <a:lstStyle/>
          <a:p>
            <a:r>
              <a:rPr lang="es-EC" sz="2800" b="1" u="sng" dirty="0">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114750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8" y="-15534"/>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5536"/>
            <a:ext cx="3122713" cy="902464"/>
          </a:xfrm>
          <a:prstGeom prst="rect">
            <a:avLst/>
          </a:prstGeom>
        </p:spPr>
      </p:pic>
      <p:graphicFrame>
        <p:nvGraphicFramePr>
          <p:cNvPr id="10" name="Diagrama 9">
            <a:extLst>
              <a:ext uri="{FF2B5EF4-FFF2-40B4-BE49-F238E27FC236}">
                <a16:creationId xmlns:a16="http://schemas.microsoft.com/office/drawing/2014/main" xmlns="" id="{535A8C17-AF96-4CF4-96C8-B0948F243085}"/>
              </a:ext>
            </a:extLst>
          </p:cNvPr>
          <p:cNvGraphicFramePr/>
          <p:nvPr>
            <p:extLst>
              <p:ext uri="{D42A27DB-BD31-4B8C-83A1-F6EECF244321}">
                <p14:modId xmlns:p14="http://schemas.microsoft.com/office/powerpoint/2010/main" val="4079001008"/>
              </p:ext>
            </p:extLst>
          </p:nvPr>
        </p:nvGraphicFramePr>
        <p:xfrm>
          <a:off x="548640" y="697650"/>
          <a:ext cx="11025051" cy="5228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xmlns="" id="{F2B957F7-3F69-4AF2-A89B-A3F69D62A641}"/>
              </a:ext>
            </a:extLst>
          </p:cNvPr>
          <p:cNvSpPr txBox="1"/>
          <p:nvPr/>
        </p:nvSpPr>
        <p:spPr>
          <a:xfrm>
            <a:off x="202315" y="148826"/>
            <a:ext cx="8669708" cy="523220"/>
          </a:xfrm>
          <a:prstGeom prst="rect">
            <a:avLst/>
          </a:prstGeom>
          <a:noFill/>
        </p:spPr>
        <p:txBody>
          <a:bodyPr wrap="square" rtlCol="0">
            <a:spAutoFit/>
          </a:bodyPr>
          <a:lstStyle/>
          <a:p>
            <a:r>
              <a:rPr lang="es-EC" sz="2800" b="1" u="sng" dirty="0">
                <a:latin typeface="Times New Roman" panose="02020603050405020304" pitchFamily="18" charset="0"/>
                <a:cs typeface="Times New Roman" panose="02020603050405020304" pitchFamily="18" charset="0"/>
              </a:rPr>
              <a:t>RECOMENDACIONES</a:t>
            </a:r>
          </a:p>
        </p:txBody>
      </p:sp>
    </p:spTree>
    <p:extLst>
      <p:ext uri="{BB962C8B-B14F-4D97-AF65-F5344CB8AC3E}">
        <p14:creationId xmlns:p14="http://schemas.microsoft.com/office/powerpoint/2010/main" val="239864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8" y="-15534"/>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5536"/>
            <a:ext cx="3122713" cy="902464"/>
          </a:xfrm>
          <a:prstGeom prst="rect">
            <a:avLst/>
          </a:prstGeom>
        </p:spPr>
      </p:pic>
      <p:sp>
        <p:nvSpPr>
          <p:cNvPr id="4" name="Marcador de contenido 2">
            <a:extLst>
              <a:ext uri="{FF2B5EF4-FFF2-40B4-BE49-F238E27FC236}">
                <a16:creationId xmlns:a16="http://schemas.microsoft.com/office/drawing/2014/main" xmlns="" id="{91789946-A2E6-44B3-90A8-ABD2A23AEF11}"/>
              </a:ext>
            </a:extLst>
          </p:cNvPr>
          <p:cNvSpPr txBox="1">
            <a:spLocks/>
          </p:cNvSpPr>
          <p:nvPr/>
        </p:nvSpPr>
        <p:spPr>
          <a:xfrm>
            <a:off x="3892731" y="2301261"/>
            <a:ext cx="6048103" cy="1337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8000" dirty="0">
                <a:ln w="0"/>
                <a:solidFill>
                  <a:srgbClr val="002060"/>
                </a:solidFill>
                <a:effectLst>
                  <a:reflection blurRad="6350" stA="53000" endA="300" endPos="35500" dir="5400000" sy="-90000" algn="bl" rotWithShape="0"/>
                </a:effectLst>
                <a:latin typeface="Arial Rounded MT Bold" panose="020F0704030504030204" pitchFamily="34" charset="0"/>
              </a:rPr>
              <a:t>Gracias</a:t>
            </a:r>
            <a:endParaRPr lang="es-ES" sz="6000" dirty="0">
              <a:ln w="0"/>
              <a:solidFill>
                <a:srgbClr val="002060"/>
              </a:solidFill>
              <a:effectLst>
                <a:reflection blurRad="6350" stA="53000" endA="300" endPos="35500" dir="5400000" sy="-90000" algn="bl" rotWithShape="0"/>
              </a:effectLst>
              <a:latin typeface="Arial Rounded MT Bold" panose="020F0704030504030204" pitchFamily="34" charset="0"/>
            </a:endParaRPr>
          </a:p>
        </p:txBody>
      </p:sp>
    </p:spTree>
    <p:extLst>
      <p:ext uri="{BB962C8B-B14F-4D97-AF65-F5344CB8AC3E}">
        <p14:creationId xmlns:p14="http://schemas.microsoft.com/office/powerpoint/2010/main" val="62340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9" y="-4693"/>
            <a:ext cx="12163371" cy="6902450"/>
          </a:xfrm>
          <a:prstGeom prst="rect">
            <a:avLst/>
          </a:prstGeom>
          <a:noFill/>
          <a:ln w="9525">
            <a:noFill/>
            <a:miter lim="800000"/>
            <a:headEnd/>
            <a:tailEnd/>
          </a:ln>
        </p:spPr>
      </p:pic>
      <p:sp>
        <p:nvSpPr>
          <p:cNvPr id="8" name="Rectángulo 7">
            <a:extLst>
              <a:ext uri="{FF2B5EF4-FFF2-40B4-BE49-F238E27FC236}">
                <a16:creationId xmlns:a16="http://schemas.microsoft.com/office/drawing/2014/main" xmlns="" id="{ABBB36DC-0781-4707-AC6D-9E494B846993}"/>
              </a:ext>
            </a:extLst>
          </p:cNvPr>
          <p:cNvSpPr/>
          <p:nvPr/>
        </p:nvSpPr>
        <p:spPr>
          <a:xfrm>
            <a:off x="5396249" y="1490784"/>
            <a:ext cx="6413678" cy="950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xmlns="" id="{6392FDFB-A4DB-4723-99FF-80C27703C65A}"/>
              </a:ext>
            </a:extLst>
          </p:cNvPr>
          <p:cNvSpPr/>
          <p:nvPr/>
        </p:nvSpPr>
        <p:spPr>
          <a:xfrm>
            <a:off x="5396244" y="2873803"/>
            <a:ext cx="6413680" cy="95004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A432A134-E604-41B3-80D8-08A091D5BA1D}"/>
              </a:ext>
            </a:extLst>
          </p:cNvPr>
          <p:cNvSpPr/>
          <p:nvPr/>
        </p:nvSpPr>
        <p:spPr>
          <a:xfrm>
            <a:off x="5396245" y="4303259"/>
            <a:ext cx="6413679" cy="950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a:extLst>
              <a:ext uri="{FF2B5EF4-FFF2-40B4-BE49-F238E27FC236}">
                <a16:creationId xmlns:a16="http://schemas.microsoft.com/office/drawing/2014/main" xmlns="" id="{52847D34-389A-49E6-9AF9-0CB7D4FF02EC}"/>
              </a:ext>
            </a:extLst>
          </p:cNvPr>
          <p:cNvSpPr txBox="1"/>
          <p:nvPr/>
        </p:nvSpPr>
        <p:spPr>
          <a:xfrm>
            <a:off x="5396249" y="1519707"/>
            <a:ext cx="6413678" cy="1200329"/>
          </a:xfrm>
          <a:prstGeom prst="rect">
            <a:avLst/>
          </a:prstGeom>
          <a:noFill/>
        </p:spPr>
        <p:txBody>
          <a:bodyPr wrap="square" rtlCol="0">
            <a:spAutoFit/>
          </a:bodyPr>
          <a:lstStyle/>
          <a:p>
            <a:pPr lvl="0"/>
            <a:r>
              <a:rPr lang="es-419" dirty="0"/>
              <a:t>Relevar qué acciones sociales han implementado en la comunidad local las Pymes del sector bananero de los cantones La Maná y Valencia. </a:t>
            </a:r>
            <a:endParaRPr lang="es-EC" dirty="0"/>
          </a:p>
          <a:p>
            <a:endParaRPr lang="es-ES" dirty="0"/>
          </a:p>
        </p:txBody>
      </p:sp>
      <p:sp>
        <p:nvSpPr>
          <p:cNvPr id="15" name="CuadroTexto 14">
            <a:extLst>
              <a:ext uri="{FF2B5EF4-FFF2-40B4-BE49-F238E27FC236}">
                <a16:creationId xmlns:a16="http://schemas.microsoft.com/office/drawing/2014/main" xmlns="" id="{2FC4A6AB-1221-4F5C-A632-E527581E591D}"/>
              </a:ext>
            </a:extLst>
          </p:cNvPr>
          <p:cNvSpPr txBox="1"/>
          <p:nvPr/>
        </p:nvSpPr>
        <p:spPr>
          <a:xfrm>
            <a:off x="5396245" y="2903394"/>
            <a:ext cx="6413679" cy="1200329"/>
          </a:xfrm>
          <a:prstGeom prst="rect">
            <a:avLst/>
          </a:prstGeom>
          <a:noFill/>
        </p:spPr>
        <p:txBody>
          <a:bodyPr wrap="square" rtlCol="0">
            <a:spAutoFit/>
          </a:bodyPr>
          <a:lstStyle/>
          <a:p>
            <a:pPr lvl="0"/>
            <a:r>
              <a:rPr lang="es-419" dirty="0"/>
              <a:t>Determinar las dimensiones de RSE que son mayormente valoradas por la comunidad local de los cantones La Maná y Valencia.</a:t>
            </a:r>
            <a:endParaRPr lang="es-EC" dirty="0"/>
          </a:p>
          <a:p>
            <a:endParaRPr lang="es-ES" dirty="0"/>
          </a:p>
        </p:txBody>
      </p:sp>
      <p:sp>
        <p:nvSpPr>
          <p:cNvPr id="16" name="CuadroTexto 15">
            <a:extLst>
              <a:ext uri="{FF2B5EF4-FFF2-40B4-BE49-F238E27FC236}">
                <a16:creationId xmlns:a16="http://schemas.microsoft.com/office/drawing/2014/main" xmlns="" id="{2BE97449-37DA-4FAF-AF7A-12F9D71BE319}"/>
              </a:ext>
            </a:extLst>
          </p:cNvPr>
          <p:cNvSpPr txBox="1"/>
          <p:nvPr/>
        </p:nvSpPr>
        <p:spPr>
          <a:xfrm>
            <a:off x="5396246" y="4341761"/>
            <a:ext cx="6413679" cy="1200329"/>
          </a:xfrm>
          <a:prstGeom prst="rect">
            <a:avLst/>
          </a:prstGeom>
          <a:noFill/>
        </p:spPr>
        <p:txBody>
          <a:bodyPr wrap="square" rtlCol="0">
            <a:spAutoFit/>
          </a:bodyPr>
          <a:lstStyle/>
          <a:p>
            <a:r>
              <a:rPr lang="es-419" dirty="0"/>
              <a:t>Proponer un plan de acción de </a:t>
            </a:r>
            <a:r>
              <a:rPr lang="es-EC" dirty="0"/>
              <a:t>RSE</a:t>
            </a:r>
            <a:r>
              <a:rPr lang="es-419" dirty="0"/>
              <a:t> para fortalecer las relaciones entre las bananeras y la comunidad de los Cantones La Maná y Valencia. </a:t>
            </a:r>
            <a:endParaRPr lang="es-EC" dirty="0"/>
          </a:p>
          <a:p>
            <a:pPr lvl="0"/>
            <a:endParaRPr lang="es-ES" dirty="0"/>
          </a:p>
        </p:txBody>
      </p:sp>
      <p:grpSp>
        <p:nvGrpSpPr>
          <p:cNvPr id="19" name="Grupo 18">
            <a:extLst>
              <a:ext uri="{FF2B5EF4-FFF2-40B4-BE49-F238E27FC236}">
                <a16:creationId xmlns:a16="http://schemas.microsoft.com/office/drawing/2014/main" xmlns="" id="{22D88C8B-A55B-43D5-A1F6-3243E81B6B82}"/>
              </a:ext>
            </a:extLst>
          </p:cNvPr>
          <p:cNvGrpSpPr/>
          <p:nvPr/>
        </p:nvGrpSpPr>
        <p:grpSpPr>
          <a:xfrm>
            <a:off x="851078" y="1532921"/>
            <a:ext cx="3841853" cy="4606622"/>
            <a:chOff x="838200" y="2274899"/>
            <a:chExt cx="3759558" cy="4683470"/>
          </a:xfrm>
          <a:solidFill>
            <a:schemeClr val="accent4">
              <a:lumMod val="40000"/>
              <a:lumOff val="60000"/>
            </a:schemeClr>
          </a:solidFill>
        </p:grpSpPr>
        <p:grpSp>
          <p:nvGrpSpPr>
            <p:cNvPr id="18" name="Grupo 17">
              <a:extLst>
                <a:ext uri="{FF2B5EF4-FFF2-40B4-BE49-F238E27FC236}">
                  <a16:creationId xmlns:a16="http://schemas.microsoft.com/office/drawing/2014/main" xmlns="" id="{76DD7F72-9471-435C-AB2A-ED830C6D80F3}"/>
                </a:ext>
              </a:extLst>
            </p:cNvPr>
            <p:cNvGrpSpPr/>
            <p:nvPr/>
          </p:nvGrpSpPr>
          <p:grpSpPr>
            <a:xfrm>
              <a:off x="838200" y="2274899"/>
              <a:ext cx="3759558" cy="4683470"/>
              <a:chOff x="838200" y="1519707"/>
              <a:chExt cx="3759558" cy="4683470"/>
            </a:xfrm>
            <a:grpFill/>
          </p:grpSpPr>
          <p:sp>
            <p:nvSpPr>
              <p:cNvPr id="4" name="Rectángulo 3">
                <a:extLst>
                  <a:ext uri="{FF2B5EF4-FFF2-40B4-BE49-F238E27FC236}">
                    <a16:creationId xmlns:a16="http://schemas.microsoft.com/office/drawing/2014/main" xmlns="" id="{FB334F09-DA96-435F-B72B-EDC8C589C018}"/>
                  </a:ext>
                </a:extLst>
              </p:cNvPr>
              <p:cNvSpPr/>
              <p:nvPr/>
            </p:nvSpPr>
            <p:spPr>
              <a:xfrm>
                <a:off x="838200" y="1519707"/>
                <a:ext cx="3759558" cy="4520485"/>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xmlns="" id="{688CBE08-D006-4E59-8E6D-AE0C1AED56AB}"/>
                  </a:ext>
                </a:extLst>
              </p:cNvPr>
              <p:cNvSpPr/>
              <p:nvPr/>
            </p:nvSpPr>
            <p:spPr>
              <a:xfrm>
                <a:off x="838200" y="2446986"/>
                <a:ext cx="3759558" cy="359320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xmlns="" id="{D1D86308-9E63-494B-AE72-353BFB58029F}"/>
                  </a:ext>
                </a:extLst>
              </p:cNvPr>
              <p:cNvSpPr txBox="1"/>
              <p:nvPr/>
            </p:nvSpPr>
            <p:spPr>
              <a:xfrm>
                <a:off x="838200" y="2756079"/>
                <a:ext cx="3759558" cy="3447098"/>
              </a:xfrm>
              <a:prstGeom prst="rect">
                <a:avLst/>
              </a:prstGeom>
              <a:grpFill/>
              <a:ln>
                <a:solidFill>
                  <a:schemeClr val="accent1"/>
                </a:solidFill>
              </a:ln>
            </p:spPr>
            <p:txBody>
              <a:bodyPr wrap="square" rtlCol="0">
                <a:spAutoFit/>
              </a:bodyPr>
              <a:lstStyle/>
              <a:p>
                <a:pPr algn="just"/>
                <a:r>
                  <a:rPr lang="es-419" sz="2000" dirty="0">
                    <a:ea typeface="Calibri" panose="020F0502020204030204" pitchFamily="34" charset="0"/>
                    <a:cs typeface="Times New Roman" panose="02020603050405020304" pitchFamily="18" charset="0"/>
                  </a:rPr>
                  <a:t>Analizar la percepción comunitaria frente a las acciones de responsabilidad social empresarial implementadas por las Pymes del sector bananero de los cantones La Maná Provincia de Cotopaxi y Valencia Provincia de Los Ríos para proponer acciones de mejora que fortalezcan las relaciones con la comunidad local.</a:t>
                </a:r>
                <a:endParaRPr lang="es-EC" sz="2000" dirty="0">
                  <a:ea typeface="Calibri" panose="020F0502020204030204" pitchFamily="34" charset="0"/>
                  <a:cs typeface="Times New Roman" panose="02020603050405020304" pitchFamily="18" charset="0"/>
                </a:endParaRPr>
              </a:p>
              <a:p>
                <a:endParaRPr lang="es-ES" dirty="0"/>
              </a:p>
            </p:txBody>
          </p:sp>
        </p:grpSp>
        <p:sp>
          <p:nvSpPr>
            <p:cNvPr id="6" name="CuadroTexto 5">
              <a:extLst>
                <a:ext uri="{FF2B5EF4-FFF2-40B4-BE49-F238E27FC236}">
                  <a16:creationId xmlns:a16="http://schemas.microsoft.com/office/drawing/2014/main" xmlns="" id="{21DD6ED5-7CAD-42C0-9B10-1CC9FCAC51A2}"/>
                </a:ext>
              </a:extLst>
            </p:cNvPr>
            <p:cNvSpPr txBox="1"/>
            <p:nvPr/>
          </p:nvSpPr>
          <p:spPr>
            <a:xfrm>
              <a:off x="1069483" y="2462856"/>
              <a:ext cx="3296991" cy="594530"/>
            </a:xfrm>
            <a:prstGeom prst="rect">
              <a:avLst/>
            </a:prstGeom>
            <a:grpFill/>
            <a:ln>
              <a:solidFill>
                <a:schemeClr val="accent1"/>
              </a:solidFill>
            </a:ln>
          </p:spPr>
          <p:txBody>
            <a:bodyPr wrap="square" rtlCol="0">
              <a:spAutoFit/>
            </a:bodyPr>
            <a:lstStyle/>
            <a:p>
              <a:pPr algn="ctr"/>
              <a:r>
                <a:rPr lang="es-ES_tradnl" sz="3200" dirty="0">
                  <a:ln w="0"/>
                  <a:solidFill>
                    <a:schemeClr val="accent1"/>
                  </a:solidFill>
                  <a:effectLst>
                    <a:outerShdw blurRad="38100" dist="25400" dir="5400000" algn="ctr" rotWithShape="0">
                      <a:srgbClr val="6E747A">
                        <a:alpha val="43000"/>
                      </a:srgbClr>
                    </a:outerShdw>
                  </a:effectLst>
                </a:rPr>
                <a:t>GENERAL</a:t>
              </a:r>
              <a:endParaRPr lang="es-ES" dirty="0">
                <a:ln w="0"/>
                <a:solidFill>
                  <a:schemeClr val="accent1"/>
                </a:solidFill>
                <a:effectLst>
                  <a:outerShdw blurRad="38100" dist="25400" dir="5400000" algn="ctr" rotWithShape="0">
                    <a:srgbClr val="6E747A">
                      <a:alpha val="43000"/>
                    </a:srgbClr>
                  </a:outerShdw>
                </a:effectLst>
              </a:endParaRPr>
            </a:p>
          </p:txBody>
        </p:sp>
      </p:grpSp>
      <p:sp>
        <p:nvSpPr>
          <p:cNvPr id="20" name="CuadroTexto 19">
            <a:extLst>
              <a:ext uri="{FF2B5EF4-FFF2-40B4-BE49-F238E27FC236}">
                <a16:creationId xmlns:a16="http://schemas.microsoft.com/office/drawing/2014/main" xmlns="" id="{40BEB6EB-BD2F-4643-8C0D-AF9AB0AB48C3}"/>
              </a:ext>
            </a:extLst>
          </p:cNvPr>
          <p:cNvSpPr txBox="1"/>
          <p:nvPr/>
        </p:nvSpPr>
        <p:spPr>
          <a:xfrm rot="16200000">
            <a:off x="3115838" y="3211170"/>
            <a:ext cx="3837904" cy="584775"/>
          </a:xfrm>
          <a:prstGeom prst="rect">
            <a:avLst/>
          </a:prstGeom>
          <a:noFill/>
        </p:spPr>
        <p:txBody>
          <a:bodyPr wrap="square" rtlCol="0">
            <a:spAutoFit/>
          </a:bodyPr>
          <a:lstStyle/>
          <a:p>
            <a:pPr algn="ctr"/>
            <a:r>
              <a:rPr lang="es-ES_tradnl" sz="3200" dirty="0">
                <a:ln w="0"/>
                <a:solidFill>
                  <a:schemeClr val="accent1"/>
                </a:solidFill>
                <a:effectLst>
                  <a:outerShdw blurRad="38100" dist="25400" dir="5400000" algn="ctr" rotWithShape="0">
                    <a:srgbClr val="6E747A">
                      <a:alpha val="43000"/>
                    </a:srgbClr>
                  </a:outerShdw>
                </a:effectLst>
              </a:rPr>
              <a:t>ESPECÍFICOS</a:t>
            </a:r>
            <a:endParaRPr lang="es-ES" dirty="0">
              <a:ln w="0"/>
              <a:solidFill>
                <a:schemeClr val="accent1"/>
              </a:solidFill>
              <a:effectLst>
                <a:outerShdw blurRad="38100" dist="25400" dir="5400000" algn="ctr" rotWithShape="0">
                  <a:srgbClr val="6E747A">
                    <a:alpha val="43000"/>
                  </a:srgbClr>
                </a:outerShdw>
              </a:effectLst>
            </a:endParaRPr>
          </a:p>
        </p:txBody>
      </p:sp>
      <p:pic>
        <p:nvPicPr>
          <p:cNvPr id="22" name="Imagen 21">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824275" y="5783767"/>
            <a:ext cx="3122713" cy="902464"/>
          </a:xfrm>
          <a:prstGeom prst="rect">
            <a:avLst/>
          </a:prstGeom>
        </p:spPr>
      </p:pic>
      <p:sp>
        <p:nvSpPr>
          <p:cNvPr id="23" name="CuadroTexto 22">
            <a:extLst>
              <a:ext uri="{FF2B5EF4-FFF2-40B4-BE49-F238E27FC236}">
                <a16:creationId xmlns:a16="http://schemas.microsoft.com/office/drawing/2014/main" xmlns="" id="{A5CE96DC-D1D4-4489-A305-0C2DF461E3A8}"/>
              </a:ext>
            </a:extLst>
          </p:cNvPr>
          <p:cNvSpPr txBox="1"/>
          <p:nvPr/>
        </p:nvSpPr>
        <p:spPr>
          <a:xfrm>
            <a:off x="-779676" y="467379"/>
            <a:ext cx="547260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OBJETIVOS </a:t>
            </a:r>
          </a:p>
        </p:txBody>
      </p:sp>
      <p:pic>
        <p:nvPicPr>
          <p:cNvPr id="24" name="Imagen 23">
            <a:extLst>
              <a:ext uri="{FF2B5EF4-FFF2-40B4-BE49-F238E27FC236}">
                <a16:creationId xmlns:a16="http://schemas.microsoft.com/office/drawing/2014/main" xmlns="" id="{1B1E2CE4-738F-43F9-BDA9-BFF4268C2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721" y="89513"/>
            <a:ext cx="1412436" cy="1401271"/>
          </a:xfrm>
          <a:prstGeom prst="rect">
            <a:avLst/>
          </a:prstGeom>
        </p:spPr>
      </p:pic>
    </p:spTree>
    <p:extLst>
      <p:ext uri="{BB962C8B-B14F-4D97-AF65-F5344CB8AC3E}">
        <p14:creationId xmlns:p14="http://schemas.microsoft.com/office/powerpoint/2010/main" val="101602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15376" y="-15534"/>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847179" y="5741528"/>
            <a:ext cx="3122713" cy="902464"/>
          </a:xfrm>
          <a:prstGeom prst="rect">
            <a:avLst/>
          </a:prstGeom>
        </p:spPr>
      </p:pic>
      <p:sp>
        <p:nvSpPr>
          <p:cNvPr id="2" name="CuadroTexto 1">
            <a:extLst>
              <a:ext uri="{FF2B5EF4-FFF2-40B4-BE49-F238E27FC236}">
                <a16:creationId xmlns:a16="http://schemas.microsoft.com/office/drawing/2014/main" xmlns="" id="{A5CE96DC-D1D4-4489-A305-0C2DF461E3A8}"/>
              </a:ext>
            </a:extLst>
          </p:cNvPr>
          <p:cNvSpPr txBox="1"/>
          <p:nvPr/>
        </p:nvSpPr>
        <p:spPr>
          <a:xfrm>
            <a:off x="356792" y="182058"/>
            <a:ext cx="7598487" cy="523220"/>
          </a:xfrm>
          <a:prstGeom prst="rect">
            <a:avLst/>
          </a:prstGeom>
          <a:noFill/>
        </p:spPr>
        <p:txBody>
          <a:bodyPr wrap="square" rtlCol="0">
            <a:spAutoFit/>
          </a:bodyPr>
          <a:lstStyle/>
          <a:p>
            <a:r>
              <a:rPr lang="es-EC" sz="2800" b="1" u="sng" dirty="0">
                <a:latin typeface="Times New Roman" panose="02020603050405020304" pitchFamily="18" charset="0"/>
                <a:cs typeface="Times New Roman" panose="02020603050405020304" pitchFamily="18" charset="0"/>
              </a:rPr>
              <a:t>HIPOTESIS DE INVESTIGACIÓN</a:t>
            </a:r>
          </a:p>
        </p:txBody>
      </p:sp>
      <p:sp>
        <p:nvSpPr>
          <p:cNvPr id="7" name="Retraso 6">
            <a:extLst>
              <a:ext uri="{FF2B5EF4-FFF2-40B4-BE49-F238E27FC236}">
                <a16:creationId xmlns:a16="http://schemas.microsoft.com/office/drawing/2014/main" xmlns="" id="{8D3D440F-4618-405A-B000-69316580097A}"/>
              </a:ext>
            </a:extLst>
          </p:cNvPr>
          <p:cNvSpPr/>
          <p:nvPr/>
        </p:nvSpPr>
        <p:spPr>
          <a:xfrm>
            <a:off x="1956628" y="1473512"/>
            <a:ext cx="836740" cy="625130"/>
          </a:xfrm>
          <a:prstGeom prst="flowChartDelay">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350" dirty="0">
                <a:solidFill>
                  <a:schemeClr val="tx1"/>
                </a:solidFill>
              </a:rPr>
              <a:t>H1</a:t>
            </a:r>
            <a:endParaRPr lang="en-US" sz="1350" dirty="0">
              <a:solidFill>
                <a:schemeClr val="tx1"/>
              </a:solidFill>
            </a:endParaRPr>
          </a:p>
        </p:txBody>
      </p:sp>
      <p:sp>
        <p:nvSpPr>
          <p:cNvPr id="9" name="Retraso 6">
            <a:extLst>
              <a:ext uri="{FF2B5EF4-FFF2-40B4-BE49-F238E27FC236}">
                <a16:creationId xmlns:a16="http://schemas.microsoft.com/office/drawing/2014/main" xmlns="" id="{9FAD8BB6-45B1-4B90-9D59-FDBCE51C8430}"/>
              </a:ext>
            </a:extLst>
          </p:cNvPr>
          <p:cNvSpPr/>
          <p:nvPr/>
        </p:nvSpPr>
        <p:spPr>
          <a:xfrm>
            <a:off x="1956628" y="3986633"/>
            <a:ext cx="836740" cy="625130"/>
          </a:xfrm>
          <a:prstGeom prst="flowChartDelay">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350">
                <a:solidFill>
                  <a:schemeClr val="tx1"/>
                </a:solidFill>
              </a:rPr>
              <a:t>H3</a:t>
            </a:r>
            <a:endParaRPr lang="en-US" sz="1350" dirty="0">
              <a:solidFill>
                <a:schemeClr val="tx1"/>
              </a:solidFill>
            </a:endParaRPr>
          </a:p>
        </p:txBody>
      </p:sp>
      <p:sp>
        <p:nvSpPr>
          <p:cNvPr id="11" name="Retraso 6">
            <a:extLst>
              <a:ext uri="{FF2B5EF4-FFF2-40B4-BE49-F238E27FC236}">
                <a16:creationId xmlns:a16="http://schemas.microsoft.com/office/drawing/2014/main" xmlns="" id="{18FC5F0E-94F3-48D5-A348-BC57D470E37D}"/>
              </a:ext>
            </a:extLst>
          </p:cNvPr>
          <p:cNvSpPr/>
          <p:nvPr/>
        </p:nvSpPr>
        <p:spPr>
          <a:xfrm>
            <a:off x="1956628" y="2789235"/>
            <a:ext cx="836740" cy="625130"/>
          </a:xfrm>
          <a:prstGeom prst="flowChartDelay">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350">
                <a:solidFill>
                  <a:schemeClr val="tx1"/>
                </a:solidFill>
              </a:rPr>
              <a:t>H2</a:t>
            </a:r>
            <a:endParaRPr lang="en-US" sz="1350" dirty="0">
              <a:solidFill>
                <a:schemeClr val="tx1"/>
              </a:solidFill>
            </a:endParaRPr>
          </a:p>
        </p:txBody>
      </p:sp>
      <p:sp>
        <p:nvSpPr>
          <p:cNvPr id="12" name="CuadroTexto 11">
            <a:extLst>
              <a:ext uri="{FF2B5EF4-FFF2-40B4-BE49-F238E27FC236}">
                <a16:creationId xmlns:a16="http://schemas.microsoft.com/office/drawing/2014/main" xmlns="" id="{95D6C323-044E-4462-AEA1-C53D2ACB1C14}"/>
              </a:ext>
            </a:extLst>
          </p:cNvPr>
          <p:cNvSpPr txBox="1"/>
          <p:nvPr/>
        </p:nvSpPr>
        <p:spPr>
          <a:xfrm>
            <a:off x="3588420" y="1324412"/>
            <a:ext cx="6135756" cy="923330"/>
          </a:xfrm>
          <a:prstGeom prst="rect">
            <a:avLst/>
          </a:prstGeom>
          <a:solidFill>
            <a:schemeClr val="accent1">
              <a:lumMod val="20000"/>
              <a:lumOff val="80000"/>
            </a:schemeClr>
          </a:solidFill>
          <a:ln w="28575">
            <a:solidFill>
              <a:schemeClr val="accent1"/>
            </a:solidFill>
          </a:ln>
        </p:spPr>
        <p:txBody>
          <a:bodyPr wrap="square" rtlCol="0">
            <a:spAutoFit/>
          </a:bodyPr>
          <a:lstStyle/>
          <a:p>
            <a:r>
              <a:rPr lang="es-419" sz="1800" dirty="0">
                <a:effectLst/>
                <a:ea typeface="Calibri" panose="020F0502020204030204" pitchFamily="34" charset="0"/>
                <a:cs typeface="Times New Roman" panose="02020603050405020304" pitchFamily="18" charset="0"/>
              </a:rPr>
              <a:t>Los beneficios sociales de la RSE implementados por las Pymes del sector bananero de los cantones La Maná y Valencia son mayormente valorados por la comunidad local.</a:t>
            </a:r>
            <a:endParaRPr lang="es-EC" dirty="0"/>
          </a:p>
        </p:txBody>
      </p:sp>
      <p:sp>
        <p:nvSpPr>
          <p:cNvPr id="14" name="CuadroTexto 13">
            <a:extLst>
              <a:ext uri="{FF2B5EF4-FFF2-40B4-BE49-F238E27FC236}">
                <a16:creationId xmlns:a16="http://schemas.microsoft.com/office/drawing/2014/main" xmlns="" id="{7A3E66F6-7DF8-4037-89B9-D1831DE5D0EF}"/>
              </a:ext>
            </a:extLst>
          </p:cNvPr>
          <p:cNvSpPr txBox="1"/>
          <p:nvPr/>
        </p:nvSpPr>
        <p:spPr>
          <a:xfrm>
            <a:off x="3588420" y="2664358"/>
            <a:ext cx="6135756" cy="923330"/>
          </a:xfrm>
          <a:prstGeom prst="rect">
            <a:avLst/>
          </a:prstGeom>
          <a:solidFill>
            <a:schemeClr val="accent1">
              <a:lumMod val="20000"/>
              <a:lumOff val="80000"/>
            </a:schemeClr>
          </a:solidFill>
          <a:ln w="28575">
            <a:solidFill>
              <a:schemeClr val="accent1"/>
            </a:solidFill>
          </a:ln>
        </p:spPr>
        <p:txBody>
          <a:bodyPr wrap="square" rtlCol="0">
            <a:spAutoFit/>
          </a:bodyPr>
          <a:lstStyle/>
          <a:p>
            <a:r>
              <a:rPr lang="es-ES" sz="1800" dirty="0">
                <a:effectLst/>
                <a:ea typeface="Calibri" panose="020F0502020204030204" pitchFamily="34" charset="0"/>
                <a:cs typeface="Times New Roman" panose="02020603050405020304" pitchFamily="18" charset="0"/>
              </a:rPr>
              <a:t>Los beneficios individuales de la RSE implementados por las Pymes del sector bananero de los cantones La Maná y Valencia son mayormente valorados por la comunidad local.</a:t>
            </a:r>
            <a:endParaRPr lang="es-EC" dirty="0"/>
          </a:p>
        </p:txBody>
      </p:sp>
      <p:sp>
        <p:nvSpPr>
          <p:cNvPr id="16" name="CuadroTexto 15">
            <a:extLst>
              <a:ext uri="{FF2B5EF4-FFF2-40B4-BE49-F238E27FC236}">
                <a16:creationId xmlns:a16="http://schemas.microsoft.com/office/drawing/2014/main" xmlns="" id="{8B520F62-708D-42AA-91DE-61FE296F1473}"/>
              </a:ext>
            </a:extLst>
          </p:cNvPr>
          <p:cNvSpPr txBox="1"/>
          <p:nvPr/>
        </p:nvSpPr>
        <p:spPr>
          <a:xfrm>
            <a:off x="3588420" y="3854454"/>
            <a:ext cx="6135756" cy="923330"/>
          </a:xfrm>
          <a:prstGeom prst="rect">
            <a:avLst/>
          </a:prstGeom>
          <a:solidFill>
            <a:schemeClr val="accent1">
              <a:lumMod val="20000"/>
              <a:lumOff val="80000"/>
            </a:schemeClr>
          </a:solidFill>
          <a:ln w="28575">
            <a:solidFill>
              <a:schemeClr val="accent1"/>
            </a:solidFill>
          </a:ln>
        </p:spPr>
        <p:txBody>
          <a:bodyPr wrap="square" rtlCol="0">
            <a:spAutoFit/>
          </a:bodyPr>
          <a:lstStyle/>
          <a:p>
            <a:r>
              <a:rPr lang="es-ES" sz="1800" dirty="0">
                <a:effectLst/>
                <a:ea typeface="Calibri" panose="020F0502020204030204" pitchFamily="34" charset="0"/>
                <a:cs typeface="Times New Roman" panose="02020603050405020304" pitchFamily="18" charset="0"/>
              </a:rPr>
              <a:t>Los aspectos medio ambientales implementados por las Pymes del sector bananero de los cantones La Maná y Valencia son mayormente valorados por la comunidad local.</a:t>
            </a:r>
            <a:endParaRPr lang="es-EC" dirty="0"/>
          </a:p>
        </p:txBody>
      </p:sp>
      <p:pic>
        <p:nvPicPr>
          <p:cNvPr id="18" name="Imagen 17">
            <a:extLst>
              <a:ext uri="{FF2B5EF4-FFF2-40B4-BE49-F238E27FC236}">
                <a16:creationId xmlns:a16="http://schemas.microsoft.com/office/drawing/2014/main" xmlns="" id="{19C97F3E-E48C-4866-AF8B-6516AC902001}"/>
              </a:ext>
            </a:extLst>
          </p:cNvPr>
          <p:cNvPicPr>
            <a:picLocks noChangeAspect="1"/>
          </p:cNvPicPr>
          <p:nvPr/>
        </p:nvPicPr>
        <p:blipFill rotWithShape="1">
          <a:blip r:embed="rId4">
            <a:extLst>
              <a:ext uri="{28A0092B-C50C-407E-A947-70E740481C1C}">
                <a14:useLocalDpi xmlns:a14="http://schemas.microsoft.com/office/drawing/2010/main" val="0"/>
              </a:ext>
            </a:extLst>
          </a:blip>
          <a:srcRect l="21618" t="-953" r="28035" b="953"/>
          <a:stretch/>
        </p:blipFill>
        <p:spPr>
          <a:xfrm>
            <a:off x="10051736" y="1366811"/>
            <a:ext cx="1683025" cy="3469978"/>
          </a:xfrm>
          <a:prstGeom prst="rect">
            <a:avLst/>
          </a:prstGeom>
        </p:spPr>
      </p:pic>
    </p:spTree>
    <p:extLst>
      <p:ext uri="{BB962C8B-B14F-4D97-AF65-F5344CB8AC3E}">
        <p14:creationId xmlns:p14="http://schemas.microsoft.com/office/powerpoint/2010/main" val="223789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9" y="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5536"/>
            <a:ext cx="3122713" cy="902464"/>
          </a:xfrm>
          <a:prstGeom prst="rect">
            <a:avLst/>
          </a:prstGeom>
        </p:spPr>
      </p:pic>
      <p:sp>
        <p:nvSpPr>
          <p:cNvPr id="4" name="CuadroTexto 3">
            <a:extLst>
              <a:ext uri="{FF2B5EF4-FFF2-40B4-BE49-F238E27FC236}">
                <a16:creationId xmlns:a16="http://schemas.microsoft.com/office/drawing/2014/main" xmlns="" id="{F2B957F7-3F69-4AF2-A89B-A3F69D62A641}"/>
              </a:ext>
            </a:extLst>
          </p:cNvPr>
          <p:cNvSpPr txBox="1"/>
          <p:nvPr/>
        </p:nvSpPr>
        <p:spPr>
          <a:xfrm>
            <a:off x="-622988" y="128158"/>
            <a:ext cx="547260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MARCO TEORICO </a:t>
            </a:r>
          </a:p>
        </p:txBody>
      </p:sp>
      <p:graphicFrame>
        <p:nvGraphicFramePr>
          <p:cNvPr id="2" name="Diagrama 1"/>
          <p:cNvGraphicFramePr/>
          <p:nvPr>
            <p:extLst>
              <p:ext uri="{D42A27DB-BD31-4B8C-83A1-F6EECF244321}">
                <p14:modId xmlns:p14="http://schemas.microsoft.com/office/powerpoint/2010/main" val="4246714504"/>
              </p:ext>
            </p:extLst>
          </p:nvPr>
        </p:nvGraphicFramePr>
        <p:xfrm>
          <a:off x="587829" y="799891"/>
          <a:ext cx="10829108" cy="5155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562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818A23B8-68E2-4FA5-A8A4-E4FD5690E36D}"/>
              </a:ext>
            </a:extLst>
          </p:cNvPr>
          <p:cNvPicPr>
            <a:picLocks noChangeAspect="1"/>
          </p:cNvPicPr>
          <p:nvPr/>
        </p:nvPicPr>
        <p:blipFill>
          <a:blip r:embed="rId2" cstate="print"/>
          <a:srcRect/>
          <a:stretch>
            <a:fillRect/>
          </a:stretch>
        </p:blipFill>
        <p:spPr bwMode="auto">
          <a:xfrm>
            <a:off x="15377" y="-50312"/>
            <a:ext cx="12163371" cy="6902450"/>
          </a:xfrm>
          <a:prstGeom prst="rect">
            <a:avLst/>
          </a:prstGeom>
          <a:noFill/>
          <a:ln w="9525">
            <a:noFill/>
            <a:miter lim="800000"/>
            <a:headEnd/>
            <a:tailEnd/>
          </a:ln>
        </p:spPr>
      </p:pic>
      <p:sp>
        <p:nvSpPr>
          <p:cNvPr id="5" name="CuadroTexto 4">
            <a:extLst>
              <a:ext uri="{FF2B5EF4-FFF2-40B4-BE49-F238E27FC236}">
                <a16:creationId xmlns:a16="http://schemas.microsoft.com/office/drawing/2014/main" xmlns="" id="{3C0B6462-DB41-459D-B571-8D132735B214}"/>
              </a:ext>
            </a:extLst>
          </p:cNvPr>
          <p:cNvSpPr txBox="1"/>
          <p:nvPr/>
        </p:nvSpPr>
        <p:spPr>
          <a:xfrm>
            <a:off x="13252" y="32366"/>
            <a:ext cx="429588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MARCO REFERENCIAL</a:t>
            </a:r>
          </a:p>
        </p:txBody>
      </p:sp>
      <p:pic>
        <p:nvPicPr>
          <p:cNvPr id="7" name="Imagen 6">
            <a:extLst>
              <a:ext uri="{FF2B5EF4-FFF2-40B4-BE49-F238E27FC236}">
                <a16:creationId xmlns:a16="http://schemas.microsoft.com/office/drawing/2014/main" xmlns="" id="{656B8B9C-4AAB-4640-8A63-15C4B651CA8C}"/>
              </a:ext>
            </a:extLst>
          </p:cNvPr>
          <p:cNvPicPr>
            <a:picLocks noChangeAspect="1"/>
          </p:cNvPicPr>
          <p:nvPr/>
        </p:nvPicPr>
        <p:blipFill>
          <a:blip r:embed="rId3"/>
          <a:stretch>
            <a:fillRect/>
          </a:stretch>
        </p:blipFill>
        <p:spPr>
          <a:xfrm>
            <a:off x="8798149" y="5876024"/>
            <a:ext cx="3122713" cy="902464"/>
          </a:xfrm>
          <a:prstGeom prst="rect">
            <a:avLst/>
          </a:prstGeom>
        </p:spPr>
      </p:pic>
      <p:graphicFrame>
        <p:nvGraphicFramePr>
          <p:cNvPr id="9" name="Diagrama 8">
            <a:extLst>
              <a:ext uri="{FF2B5EF4-FFF2-40B4-BE49-F238E27FC236}">
                <a16:creationId xmlns:a16="http://schemas.microsoft.com/office/drawing/2014/main" xmlns="" id="{9512A16A-A0F8-4A3C-A6AD-0E83214D8974}"/>
              </a:ext>
            </a:extLst>
          </p:cNvPr>
          <p:cNvGraphicFramePr/>
          <p:nvPr>
            <p:extLst>
              <p:ext uri="{D42A27DB-BD31-4B8C-83A1-F6EECF244321}">
                <p14:modId xmlns:p14="http://schemas.microsoft.com/office/powerpoint/2010/main" val="4200216786"/>
              </p:ext>
            </p:extLst>
          </p:nvPr>
        </p:nvGraphicFramePr>
        <p:xfrm>
          <a:off x="598557" y="793316"/>
          <a:ext cx="10994886" cy="5082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361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15377" y="-76816"/>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10470"/>
            <a:ext cx="3122713" cy="868018"/>
          </a:xfrm>
          <a:prstGeom prst="rect">
            <a:avLst/>
          </a:prstGeom>
        </p:spPr>
      </p:pic>
      <p:sp>
        <p:nvSpPr>
          <p:cNvPr id="2" name="CuadroTexto 1">
            <a:extLst>
              <a:ext uri="{FF2B5EF4-FFF2-40B4-BE49-F238E27FC236}">
                <a16:creationId xmlns:a16="http://schemas.microsoft.com/office/drawing/2014/main" xmlns="" id="{AF3AD063-A9C8-4349-893C-E5A478F3F23E}"/>
              </a:ext>
            </a:extLst>
          </p:cNvPr>
          <p:cNvSpPr txBox="1"/>
          <p:nvPr/>
        </p:nvSpPr>
        <p:spPr>
          <a:xfrm>
            <a:off x="-665584" y="71785"/>
            <a:ext cx="547260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METODOLOGÍA </a:t>
            </a:r>
          </a:p>
        </p:txBody>
      </p:sp>
      <p:graphicFrame>
        <p:nvGraphicFramePr>
          <p:cNvPr id="7" name="Tabla 6"/>
          <p:cNvGraphicFramePr>
            <a:graphicFrameLocks noGrp="1"/>
          </p:cNvGraphicFramePr>
          <p:nvPr>
            <p:extLst>
              <p:ext uri="{D42A27DB-BD31-4B8C-83A1-F6EECF244321}">
                <p14:modId xmlns:p14="http://schemas.microsoft.com/office/powerpoint/2010/main" val="3149146642"/>
              </p:ext>
            </p:extLst>
          </p:nvPr>
        </p:nvGraphicFramePr>
        <p:xfrm>
          <a:off x="796835" y="875212"/>
          <a:ext cx="10855233" cy="4674682"/>
        </p:xfrm>
        <a:graphic>
          <a:graphicData uri="http://schemas.openxmlformats.org/drawingml/2006/table">
            <a:tbl>
              <a:tblPr firstRow="1" firstCol="1" bandRow="1">
                <a:tableStyleId>{9D7B26C5-4107-4FEC-AEDC-1716B250A1EF}</a:tableStyleId>
              </a:tblPr>
              <a:tblGrid>
                <a:gridCol w="1663199">
                  <a:extLst>
                    <a:ext uri="{9D8B030D-6E8A-4147-A177-3AD203B41FA5}">
                      <a16:colId xmlns:a16="http://schemas.microsoft.com/office/drawing/2014/main" xmlns="" val="2875185366"/>
                    </a:ext>
                  </a:extLst>
                </a:gridCol>
                <a:gridCol w="2780463">
                  <a:extLst>
                    <a:ext uri="{9D8B030D-6E8A-4147-A177-3AD203B41FA5}">
                      <a16:colId xmlns:a16="http://schemas.microsoft.com/office/drawing/2014/main" xmlns="" val="887320317"/>
                    </a:ext>
                  </a:extLst>
                </a:gridCol>
                <a:gridCol w="2958210">
                  <a:extLst>
                    <a:ext uri="{9D8B030D-6E8A-4147-A177-3AD203B41FA5}">
                      <a16:colId xmlns:a16="http://schemas.microsoft.com/office/drawing/2014/main" xmlns="" val="16839843"/>
                    </a:ext>
                  </a:extLst>
                </a:gridCol>
                <a:gridCol w="3453361">
                  <a:extLst>
                    <a:ext uri="{9D8B030D-6E8A-4147-A177-3AD203B41FA5}">
                      <a16:colId xmlns:a16="http://schemas.microsoft.com/office/drawing/2014/main" xmlns="" val="3275786429"/>
                    </a:ext>
                  </a:extLst>
                </a:gridCol>
              </a:tblGrid>
              <a:tr h="1175657">
                <a:tc>
                  <a:txBody>
                    <a:bodyPr/>
                    <a:lstStyle/>
                    <a:p>
                      <a:pPr>
                        <a:lnSpc>
                          <a:spcPct val="107000"/>
                        </a:lnSpc>
                        <a:spcAft>
                          <a:spcPts val="800"/>
                        </a:spcAft>
                      </a:pPr>
                      <a:r>
                        <a:rPr lang="es-419" sz="1400" dirty="0">
                          <a:effectLst/>
                        </a:rPr>
                        <a:t> </a:t>
                      </a:r>
                      <a:endParaRPr lang="es-EC" sz="1400" dirty="0">
                        <a:effectLst/>
                      </a:endParaRPr>
                    </a:p>
                    <a:p>
                      <a:pPr>
                        <a:lnSpc>
                          <a:spcPct val="107000"/>
                        </a:lnSpc>
                        <a:spcAft>
                          <a:spcPts val="800"/>
                        </a:spcAft>
                      </a:pPr>
                      <a:r>
                        <a:rPr lang="es-419" sz="1400" dirty="0">
                          <a:effectLst/>
                        </a:rPr>
                        <a:t>Objetivos específicos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dirty="0">
                          <a:effectLst/>
                        </a:rPr>
                        <a:t>Relevar qué acciones sociales han implementado en la comunidad local las Pymes del sector bananero de los cantones La Maná y Valencia.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dirty="0">
                          <a:effectLst/>
                        </a:rPr>
                        <a:t>Determinar las dimensiones de RSE que son mayormente valoradas por la comunidad local de los cantones La Maná y Valencia.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dirty="0">
                          <a:effectLst/>
                        </a:rPr>
                        <a:t>Proponer un plan de acción de RSE para fortalecer las relaciones entre las bananeras y la comunidad de los cantones La Maná y Valencia.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extLst>
                  <a:ext uri="{0D108BD9-81ED-4DB2-BD59-A6C34878D82A}">
                    <a16:rowId xmlns:a16="http://schemas.microsoft.com/office/drawing/2014/main" xmlns="" val="2921388146"/>
                  </a:ext>
                </a:extLst>
              </a:tr>
              <a:tr h="305015">
                <a:tc>
                  <a:txBody>
                    <a:bodyPr/>
                    <a:lstStyle/>
                    <a:p>
                      <a:pPr>
                        <a:lnSpc>
                          <a:spcPct val="107000"/>
                        </a:lnSpc>
                        <a:spcAft>
                          <a:spcPts val="800"/>
                        </a:spcAft>
                      </a:pPr>
                      <a:r>
                        <a:rPr lang="es-419" sz="1400" dirty="0">
                          <a:effectLst/>
                        </a:rPr>
                        <a:t>Fases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gn="ctr">
                        <a:lnSpc>
                          <a:spcPct val="107000"/>
                        </a:lnSpc>
                        <a:spcAft>
                          <a:spcPts val="800"/>
                        </a:spcAft>
                      </a:pPr>
                      <a:r>
                        <a:rPr lang="es-419"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gn="ctr">
                        <a:lnSpc>
                          <a:spcPct val="107000"/>
                        </a:lnSpc>
                        <a:spcAft>
                          <a:spcPts val="800"/>
                        </a:spcAft>
                      </a:pPr>
                      <a:r>
                        <a:rPr lang="es-419" sz="1400" dirty="0">
                          <a:effectLst/>
                        </a:rPr>
                        <a:t>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gn="ctr">
                        <a:lnSpc>
                          <a:spcPct val="107000"/>
                        </a:lnSpc>
                        <a:spcAft>
                          <a:spcPts val="800"/>
                        </a:spcAft>
                      </a:pPr>
                      <a:r>
                        <a:rPr lang="es-419" sz="1400" dirty="0">
                          <a:effectLst/>
                        </a:rPr>
                        <a:t>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extLst>
                  <a:ext uri="{0D108BD9-81ED-4DB2-BD59-A6C34878D82A}">
                    <a16:rowId xmlns:a16="http://schemas.microsoft.com/office/drawing/2014/main" xmlns="" val="3152756688"/>
                  </a:ext>
                </a:extLst>
              </a:tr>
              <a:tr h="629683">
                <a:tc>
                  <a:txBody>
                    <a:bodyPr/>
                    <a:lstStyle/>
                    <a:p>
                      <a:pPr>
                        <a:lnSpc>
                          <a:spcPct val="107000"/>
                        </a:lnSpc>
                        <a:spcAft>
                          <a:spcPts val="800"/>
                        </a:spcAft>
                      </a:pPr>
                      <a:r>
                        <a:rPr lang="es-419" sz="1400" dirty="0">
                          <a:effectLst/>
                        </a:rPr>
                        <a:t>Tipo de investigación</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dirty="0">
                          <a:effectLst/>
                        </a:rPr>
                        <a:t>Exploratoria, Descriptiva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Descriptiva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dirty="0">
                          <a:effectLst/>
                        </a:rPr>
                        <a:t>Descriptiva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extLst>
                  <a:ext uri="{0D108BD9-81ED-4DB2-BD59-A6C34878D82A}">
                    <a16:rowId xmlns:a16="http://schemas.microsoft.com/office/drawing/2014/main" xmlns="" val="513675384"/>
                  </a:ext>
                </a:extLst>
              </a:tr>
              <a:tr h="403280">
                <a:tc>
                  <a:txBody>
                    <a:bodyPr/>
                    <a:lstStyle/>
                    <a:p>
                      <a:pPr>
                        <a:lnSpc>
                          <a:spcPct val="107000"/>
                        </a:lnSpc>
                        <a:spcAft>
                          <a:spcPts val="800"/>
                        </a:spcAft>
                      </a:pPr>
                      <a:r>
                        <a:rPr lang="es-419" sz="1400">
                          <a:effectLst/>
                        </a:rPr>
                        <a:t>Técnicas</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Análisis temático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Análisis descriptivo e inferencial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Análisis descriptivo e inferencial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extLst>
                  <a:ext uri="{0D108BD9-81ED-4DB2-BD59-A6C34878D82A}">
                    <a16:rowId xmlns:a16="http://schemas.microsoft.com/office/drawing/2014/main" xmlns="" val="3247844619"/>
                  </a:ext>
                </a:extLst>
              </a:tr>
              <a:tr h="629683">
                <a:tc>
                  <a:txBody>
                    <a:bodyPr/>
                    <a:lstStyle/>
                    <a:p>
                      <a:pPr>
                        <a:lnSpc>
                          <a:spcPct val="107000"/>
                        </a:lnSpc>
                        <a:spcAft>
                          <a:spcPts val="800"/>
                        </a:spcAft>
                      </a:pPr>
                      <a:r>
                        <a:rPr lang="es-419" sz="1400">
                          <a:effectLst/>
                        </a:rPr>
                        <a:t>Fuente de información</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Entrevista Semiestructurada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dirty="0">
                          <a:effectLst/>
                        </a:rPr>
                        <a:t>Encuesta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dirty="0">
                          <a:effectLst/>
                        </a:rPr>
                        <a:t>Resultados de encuesta aplicada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extLst>
                  <a:ext uri="{0D108BD9-81ED-4DB2-BD59-A6C34878D82A}">
                    <a16:rowId xmlns:a16="http://schemas.microsoft.com/office/drawing/2014/main" xmlns="" val="3003771619"/>
                  </a:ext>
                </a:extLst>
              </a:tr>
              <a:tr h="629683">
                <a:tc>
                  <a:txBody>
                    <a:bodyPr/>
                    <a:lstStyle/>
                    <a:p>
                      <a:pPr>
                        <a:lnSpc>
                          <a:spcPct val="107000"/>
                        </a:lnSpc>
                        <a:spcAft>
                          <a:spcPts val="800"/>
                        </a:spcAft>
                      </a:pPr>
                      <a:r>
                        <a:rPr lang="es-419" sz="1400">
                          <a:effectLst/>
                        </a:rPr>
                        <a:t>Unidad de análisis</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Pymes bananeras del Cantón La Maná y Valencia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Comunidad local de La Maná y Valencia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extLst>
                  <a:ext uri="{0D108BD9-81ED-4DB2-BD59-A6C34878D82A}">
                    <a16:rowId xmlns:a16="http://schemas.microsoft.com/office/drawing/2014/main" xmlns="" val="4214503548"/>
                  </a:ext>
                </a:extLst>
              </a:tr>
              <a:tr h="557360">
                <a:tc>
                  <a:txBody>
                    <a:bodyPr/>
                    <a:lstStyle/>
                    <a:p>
                      <a:pPr>
                        <a:lnSpc>
                          <a:spcPct val="107000"/>
                        </a:lnSpc>
                        <a:spcAft>
                          <a:spcPts val="800"/>
                        </a:spcAft>
                      </a:pPr>
                      <a:r>
                        <a:rPr lang="es-419" sz="1400">
                          <a:effectLst/>
                        </a:rPr>
                        <a:t>Elemento análisis</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Pymes bananeras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Comunidad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extLst>
                  <a:ext uri="{0D108BD9-81ED-4DB2-BD59-A6C34878D82A}">
                    <a16:rowId xmlns:a16="http://schemas.microsoft.com/office/drawing/2014/main" xmlns="" val="2330283466"/>
                  </a:ext>
                </a:extLst>
              </a:tr>
              <a:tr h="344321">
                <a:tc>
                  <a:txBody>
                    <a:bodyPr/>
                    <a:lstStyle/>
                    <a:p>
                      <a:pPr>
                        <a:lnSpc>
                          <a:spcPct val="107000"/>
                        </a:lnSpc>
                        <a:spcAft>
                          <a:spcPts val="800"/>
                        </a:spcAft>
                      </a:pPr>
                      <a:r>
                        <a:rPr lang="es-419" sz="1400" dirty="0">
                          <a:effectLst/>
                        </a:rPr>
                        <a:t>Resultado</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Conocer las acciones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a:effectLst/>
                        </a:rPr>
                        <a:t>Conocer dimensión mayor valorada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tc>
                  <a:txBody>
                    <a:bodyPr/>
                    <a:lstStyle/>
                    <a:p>
                      <a:pPr>
                        <a:lnSpc>
                          <a:spcPct val="107000"/>
                        </a:lnSpc>
                        <a:spcAft>
                          <a:spcPts val="800"/>
                        </a:spcAft>
                      </a:pPr>
                      <a:r>
                        <a:rPr lang="es-419" sz="1400" dirty="0">
                          <a:effectLst/>
                        </a:rPr>
                        <a:t>Propuesta de plan de acción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9224" marB="0">
                    <a:solidFill>
                      <a:schemeClr val="accent1">
                        <a:lumMod val="20000"/>
                        <a:lumOff val="80000"/>
                      </a:schemeClr>
                    </a:solidFill>
                  </a:tcPr>
                </a:tc>
                <a:extLst>
                  <a:ext uri="{0D108BD9-81ED-4DB2-BD59-A6C34878D82A}">
                    <a16:rowId xmlns:a16="http://schemas.microsoft.com/office/drawing/2014/main" xmlns="" val="3307587124"/>
                  </a:ext>
                </a:extLst>
              </a:tr>
            </a:tbl>
          </a:graphicData>
        </a:graphic>
      </p:graphicFrame>
    </p:spTree>
    <p:extLst>
      <p:ext uri="{BB962C8B-B14F-4D97-AF65-F5344CB8AC3E}">
        <p14:creationId xmlns:p14="http://schemas.microsoft.com/office/powerpoint/2010/main" val="415560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28629" y="-44450"/>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811212" y="5675906"/>
            <a:ext cx="3122713" cy="868018"/>
          </a:xfrm>
          <a:prstGeom prst="rect">
            <a:avLst/>
          </a:prstGeom>
        </p:spPr>
      </p:pic>
      <p:sp>
        <p:nvSpPr>
          <p:cNvPr id="2" name="CuadroTexto 1">
            <a:extLst>
              <a:ext uri="{FF2B5EF4-FFF2-40B4-BE49-F238E27FC236}">
                <a16:creationId xmlns:a16="http://schemas.microsoft.com/office/drawing/2014/main" xmlns="" id="{AF3AD063-A9C8-4349-893C-E5A478F3F23E}"/>
              </a:ext>
            </a:extLst>
          </p:cNvPr>
          <p:cNvSpPr txBox="1"/>
          <p:nvPr/>
        </p:nvSpPr>
        <p:spPr>
          <a:xfrm>
            <a:off x="0" y="164884"/>
            <a:ext cx="547260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CÁLCULO DE LA MUESTRA </a:t>
            </a:r>
          </a:p>
        </p:txBody>
      </p:sp>
      <p:pic>
        <p:nvPicPr>
          <p:cNvPr id="2050" name="Picture 2" descr="Emisora Habana Radio » Importancia de los estudios de pobl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477" y="812192"/>
            <a:ext cx="2713448" cy="15581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Rectángulo 12"/>
              <p:cNvSpPr/>
              <p:nvPr/>
            </p:nvSpPr>
            <p:spPr>
              <a:xfrm>
                <a:off x="387054" y="4703702"/>
                <a:ext cx="4813625"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∗50.056 ∗0,5∗0,5</m:t>
                          </m:r>
                        </m:num>
                        <m:den>
                          <m:d>
                            <m:dPr>
                              <m:begChr m:val=""/>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0">
                                      <a:latin typeface="Cambria Math" panose="02040503050406030204" pitchFamily="18" charset="0"/>
                                    </a:rPr>
                                    <m:t>0,05</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50.056 −1</m:t>
                                  </m:r>
                                </m:e>
                              </m:d>
                              <m:r>
                                <a:rPr lang="es-EC" i="0">
                                  <a:latin typeface="Cambria Math" panose="02040503050406030204" pitchFamily="18" charset="0"/>
                                </a:rPr>
                                <m:t>+(</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∗0,5∗0,5</m:t>
                              </m:r>
                            </m:e>
                          </m:d>
                        </m:den>
                      </m:f>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387054" y="4703702"/>
                <a:ext cx="4813625" cy="697307"/>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319759" y="5629657"/>
                <a:ext cx="32246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=381.24≈381 </m:t>
                      </m:r>
                      <m:r>
                        <a:rPr lang="es-EC" i="1">
                          <a:latin typeface="Cambria Math" panose="02040503050406030204" pitchFamily="18" charset="0"/>
                        </a:rPr>
                        <m:t>h𝑎𝑏𝑖𝑡𝑎𝑛𝑡𝑒𝑠</m:t>
                      </m:r>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1319759" y="5629657"/>
                <a:ext cx="3224664" cy="369332"/>
              </a:xfrm>
              <a:prstGeom prst="rect">
                <a:avLst/>
              </a:prstGeom>
              <a:blipFill>
                <a:blip r:embed="rId6"/>
                <a:stretch>
                  <a:fillRect/>
                </a:stretch>
              </a:blipFill>
            </p:spPr>
            <p:txBody>
              <a:bodyPr/>
              <a:lstStyle/>
              <a:p>
                <a:r>
                  <a:rPr lang="es-EC">
                    <a:noFill/>
                  </a:rPr>
                  <a:t> </a:t>
                </a:r>
              </a:p>
            </p:txBody>
          </p:sp>
        </mc:Fallback>
      </mc:AlternateContent>
      <p:graphicFrame>
        <p:nvGraphicFramePr>
          <p:cNvPr id="15" name="Tabla 14"/>
          <p:cNvGraphicFramePr>
            <a:graphicFrameLocks noGrp="1"/>
          </p:cNvGraphicFramePr>
          <p:nvPr>
            <p:extLst>
              <p:ext uri="{D42A27DB-BD31-4B8C-83A1-F6EECF244321}">
                <p14:modId xmlns:p14="http://schemas.microsoft.com/office/powerpoint/2010/main" val="3975605489"/>
              </p:ext>
            </p:extLst>
          </p:nvPr>
        </p:nvGraphicFramePr>
        <p:xfrm>
          <a:off x="367723" y="2410921"/>
          <a:ext cx="4832956" cy="1104900"/>
        </p:xfrm>
        <a:graphic>
          <a:graphicData uri="http://schemas.openxmlformats.org/drawingml/2006/table">
            <a:tbl>
              <a:tblPr firstRow="1" firstCol="1" bandRow="1">
                <a:tableStyleId>{9D7B26C5-4107-4FEC-AEDC-1716B250A1EF}</a:tableStyleId>
              </a:tblPr>
              <a:tblGrid>
                <a:gridCol w="1208239">
                  <a:extLst>
                    <a:ext uri="{9D8B030D-6E8A-4147-A177-3AD203B41FA5}">
                      <a16:colId xmlns:a16="http://schemas.microsoft.com/office/drawing/2014/main" xmlns="" val="2609961953"/>
                    </a:ext>
                  </a:extLst>
                </a:gridCol>
                <a:gridCol w="1208239">
                  <a:extLst>
                    <a:ext uri="{9D8B030D-6E8A-4147-A177-3AD203B41FA5}">
                      <a16:colId xmlns:a16="http://schemas.microsoft.com/office/drawing/2014/main" xmlns="" val="3370610087"/>
                    </a:ext>
                  </a:extLst>
                </a:gridCol>
                <a:gridCol w="1208239">
                  <a:extLst>
                    <a:ext uri="{9D8B030D-6E8A-4147-A177-3AD203B41FA5}">
                      <a16:colId xmlns:a16="http://schemas.microsoft.com/office/drawing/2014/main" xmlns="" val="3042441653"/>
                    </a:ext>
                  </a:extLst>
                </a:gridCol>
                <a:gridCol w="1208239">
                  <a:extLst>
                    <a:ext uri="{9D8B030D-6E8A-4147-A177-3AD203B41FA5}">
                      <a16:colId xmlns:a16="http://schemas.microsoft.com/office/drawing/2014/main" xmlns="" val="678179590"/>
                    </a:ext>
                  </a:extLst>
                </a:gridCol>
              </a:tblGrid>
              <a:tr h="344220">
                <a:tc>
                  <a:txBody>
                    <a:bodyPr/>
                    <a:lstStyle/>
                    <a:p>
                      <a:pPr algn="l" rtl="0" fontAlgn="ctr"/>
                      <a:r>
                        <a:rPr lang="es-EC" sz="1400" u="none" strike="noStrike" dirty="0">
                          <a:effectLst/>
                        </a:rPr>
                        <a:t>Código</a:t>
                      </a:r>
                      <a:endParaRPr lang="es-EC" sz="1400" b="1" i="0" u="none" strike="noStrike" dirty="0">
                        <a:solidFill>
                          <a:srgbClr val="FFFFFF"/>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rtl="0" fontAlgn="ctr"/>
                      <a:r>
                        <a:rPr lang="es-EC" sz="1400" u="none" strike="noStrike">
                          <a:effectLst/>
                        </a:rPr>
                        <a:t>Provincia</a:t>
                      </a:r>
                      <a:endParaRPr lang="es-EC" sz="1400" b="1" i="0" u="none" strike="noStrike">
                        <a:solidFill>
                          <a:srgbClr val="FFFFFF"/>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rtl="0" fontAlgn="ctr"/>
                      <a:r>
                        <a:rPr lang="es-EC" sz="1400" u="none" strike="noStrike">
                          <a:effectLst/>
                        </a:rPr>
                        <a:t>Nombre de cantón</a:t>
                      </a:r>
                      <a:endParaRPr lang="es-EC" sz="1400" b="1" i="0" u="none" strike="noStrike">
                        <a:solidFill>
                          <a:srgbClr val="FFFFFF"/>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rtl="0" fontAlgn="ctr"/>
                      <a:r>
                        <a:rPr lang="es-EC" sz="1400" u="none" strike="noStrike" dirty="0">
                          <a:effectLst/>
                        </a:rPr>
                        <a:t>Número de Habitantes</a:t>
                      </a:r>
                      <a:endParaRPr lang="es-EC" sz="1400" b="1" i="0" u="none" strike="noStrike" dirty="0">
                        <a:solidFill>
                          <a:srgbClr val="FFFFFF"/>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62408639"/>
                  </a:ext>
                </a:extLst>
              </a:tr>
              <a:tr h="202482">
                <a:tc>
                  <a:txBody>
                    <a:bodyPr/>
                    <a:lstStyle/>
                    <a:p>
                      <a:pPr algn="l" rtl="0" fontAlgn="ctr"/>
                      <a:r>
                        <a:rPr lang="es-EC" sz="1400" u="none" strike="noStrike" dirty="0">
                          <a:effectLst/>
                        </a:rPr>
                        <a:t>502</a:t>
                      </a:r>
                      <a:endParaRPr lang="es-EC" sz="1400" b="1" i="0" u="none" strike="noStrike" dirty="0">
                        <a:solidFill>
                          <a:srgbClr val="FFFFFF"/>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just" rtl="0" fontAlgn="ctr"/>
                      <a:r>
                        <a:rPr lang="es-EC" sz="1400" u="none" strike="noStrike">
                          <a:effectLst/>
                        </a:rPr>
                        <a:t>Cotopaxi</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just" rtl="0" fontAlgn="ctr"/>
                      <a:r>
                        <a:rPr lang="es-EC" sz="1400" u="none" strike="noStrike">
                          <a:effectLst/>
                        </a:rPr>
                        <a:t>La Maná</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rtl="0" fontAlgn="ctr"/>
                      <a:r>
                        <a:rPr lang="es-EC" sz="1400" u="none" strike="noStrike" dirty="0">
                          <a:effectLst/>
                        </a:rPr>
                        <a:t>25000 Hb</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725797086"/>
                  </a:ext>
                </a:extLst>
              </a:tr>
              <a:tr h="202482">
                <a:tc>
                  <a:txBody>
                    <a:bodyPr/>
                    <a:lstStyle/>
                    <a:p>
                      <a:pPr algn="just" rtl="0" fontAlgn="ctr"/>
                      <a:r>
                        <a:rPr lang="es-EC" sz="1400" u="none" strike="noStrike" dirty="0">
                          <a:effectLst/>
                        </a:rPr>
                        <a:t>1211</a:t>
                      </a:r>
                      <a:endParaRPr lang="es-EC" sz="1400" b="1" i="0" u="none" strike="noStrike" dirty="0">
                        <a:solidFill>
                          <a:srgbClr val="FFFFFF"/>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just" rtl="0" fontAlgn="ctr"/>
                      <a:r>
                        <a:rPr lang="es-EC" sz="1400" u="none" strike="noStrike">
                          <a:effectLst/>
                        </a:rPr>
                        <a:t>Los Ríos</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just" rtl="0" fontAlgn="ctr"/>
                      <a:r>
                        <a:rPr lang="es-EC" sz="1400" u="none" strike="noStrike">
                          <a:effectLst/>
                        </a:rPr>
                        <a:t>Valencia</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rtl="0" fontAlgn="ctr"/>
                      <a:r>
                        <a:rPr lang="es-EC" sz="1400" u="none" strike="noStrike" dirty="0">
                          <a:effectLst/>
                        </a:rPr>
                        <a:t>25056 Hb</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2076750902"/>
                  </a:ext>
                </a:extLst>
              </a:tr>
              <a:tr h="202482">
                <a:tc>
                  <a:txBody>
                    <a:bodyPr/>
                    <a:lstStyle/>
                    <a:p>
                      <a:pPr algn="l" fontAlgn="b"/>
                      <a:r>
                        <a:rPr lang="es-EC" sz="1400" u="none" strike="noStrike" dirty="0">
                          <a:effectLst/>
                        </a:rPr>
                        <a:t> </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EC" sz="1400" u="none" strike="noStrike" dirty="0">
                          <a:effectLst/>
                        </a:rPr>
                        <a:t>TOTAL</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s-EC" sz="1400" b="1" u="none" strike="noStrike" dirty="0">
                          <a:effectLst/>
                        </a:rPr>
                        <a:t>50056 Hb </a:t>
                      </a:r>
                      <a:endParaRPr lang="es-EC"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xmlns="" val="997946079"/>
                  </a:ext>
                </a:extLst>
              </a:tr>
            </a:tbl>
          </a:graphicData>
        </a:graphic>
      </p:graphicFrame>
      <p:sp>
        <p:nvSpPr>
          <p:cNvPr id="17" name="CuadroTexto 16">
            <a:extLst>
              <a:ext uri="{FF2B5EF4-FFF2-40B4-BE49-F238E27FC236}">
                <a16:creationId xmlns:a16="http://schemas.microsoft.com/office/drawing/2014/main" xmlns="" id="{EA479808-2624-4383-A20F-89EAB50C8A0B}"/>
              </a:ext>
            </a:extLst>
          </p:cNvPr>
          <p:cNvSpPr txBox="1"/>
          <p:nvPr/>
        </p:nvSpPr>
        <p:spPr>
          <a:xfrm>
            <a:off x="1070117" y="728719"/>
            <a:ext cx="3723951" cy="369332"/>
          </a:xfrm>
          <a:prstGeom prst="rect">
            <a:avLst/>
          </a:prstGeom>
          <a:noFill/>
        </p:spPr>
        <p:txBody>
          <a:bodyPr wrap="square" rtlCol="0">
            <a:spAutoFit/>
          </a:bodyPr>
          <a:lstStyle/>
          <a:p>
            <a:r>
              <a:rPr lang="es-ES_tradnl" b="1" dirty="0"/>
              <a:t>POBLACIÓN MAYOR A 18 AÑOS</a:t>
            </a:r>
            <a:endParaRPr lang="es-ES" b="1" dirty="0"/>
          </a:p>
        </p:txBody>
      </p:sp>
      <mc:AlternateContent xmlns:mc="http://schemas.openxmlformats.org/markup-compatibility/2006" xmlns:a14="http://schemas.microsoft.com/office/drawing/2010/main">
        <mc:Choice Requires="a14">
          <p:sp>
            <p:nvSpPr>
              <p:cNvPr id="16" name="Rectángulo 15"/>
              <p:cNvSpPr/>
              <p:nvPr/>
            </p:nvSpPr>
            <p:spPr>
              <a:xfrm>
                <a:off x="1128748" y="3727359"/>
                <a:ext cx="3310906" cy="7638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d>
                            <m:dPr>
                              <m:begChr m:val=""/>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sSup>
                                <m:sSupPr>
                                  <m:ctrlPr>
                                    <a:rPr lang="es-EC" i="1">
                                      <a:latin typeface="Cambria Math" panose="02040503050406030204" pitchFamily="18" charset="0"/>
                                    </a:rPr>
                                  </m:ctrlPr>
                                </m:sSupPr>
                                <m:e>
                                  <m:d>
                                    <m:dPr>
                                      <m:endChr m:val=""/>
                                      <m:ctrlPr>
                                        <a:rPr lang="es-EC" i="1">
                                          <a:latin typeface="Cambria Math" panose="02040503050406030204" pitchFamily="18" charset="0"/>
                                        </a:rPr>
                                      </m:ctrlPr>
                                    </m:dPr>
                                    <m:e>
                                      <m:r>
                                        <a:rPr lang="es-EC" i="1">
                                          <a:latin typeface="Cambria Math" panose="02040503050406030204" pitchFamily="18" charset="0"/>
                                        </a:rPr>
                                        <m:t>𝑍</m:t>
                                      </m:r>
                                    </m:e>
                                  </m:d>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e>
                          </m:d>
                        </m:den>
                      </m:f>
                    </m:oMath>
                  </m:oMathPara>
                </a14:m>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1128748" y="3727359"/>
                <a:ext cx="3310906" cy="763863"/>
              </a:xfrm>
              <a:prstGeom prst="rect">
                <a:avLst/>
              </a:prstGeom>
              <a:blipFill>
                <a:blip r:embed="rId7"/>
                <a:stretch>
                  <a:fillRect/>
                </a:stretch>
              </a:blipFill>
            </p:spPr>
            <p:txBody>
              <a:bodyPr/>
              <a:lstStyle/>
              <a:p>
                <a:r>
                  <a:rPr lang="es-EC">
                    <a:noFill/>
                  </a:rPr>
                  <a:t> </a:t>
                </a:r>
              </a:p>
            </p:txBody>
          </p:sp>
        </mc:Fallback>
      </mc:AlternateContent>
      <p:graphicFrame>
        <p:nvGraphicFramePr>
          <p:cNvPr id="19" name="Diagrama 18"/>
          <p:cNvGraphicFramePr/>
          <p:nvPr>
            <p:extLst>
              <p:ext uri="{D42A27DB-BD31-4B8C-83A1-F6EECF244321}">
                <p14:modId xmlns:p14="http://schemas.microsoft.com/office/powerpoint/2010/main" val="1554826687"/>
              </p:ext>
            </p:extLst>
          </p:nvPr>
        </p:nvGraphicFramePr>
        <p:xfrm>
          <a:off x="6637278" y="1658193"/>
          <a:ext cx="5296647" cy="30455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856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a:extLst>
              <a:ext uri="{FF2B5EF4-FFF2-40B4-BE49-F238E27FC236}">
                <a16:creationId xmlns:a16="http://schemas.microsoft.com/office/drawing/2014/main" xmlns="" id="{4D9CF1E5-B751-44C8-A432-BF233A8177B7}"/>
              </a:ext>
            </a:extLst>
          </p:cNvPr>
          <p:cNvPicPr>
            <a:picLocks noChangeAspect="1"/>
          </p:cNvPicPr>
          <p:nvPr/>
        </p:nvPicPr>
        <p:blipFill>
          <a:blip r:embed="rId2" cstate="print"/>
          <a:srcRect/>
          <a:stretch>
            <a:fillRect/>
          </a:stretch>
        </p:blipFill>
        <p:spPr bwMode="auto">
          <a:xfrm>
            <a:off x="15377" y="-22225"/>
            <a:ext cx="12163371" cy="690245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CDA7D601-25A0-4640-AA7F-77FA48B7C331}"/>
              </a:ext>
            </a:extLst>
          </p:cNvPr>
          <p:cNvPicPr>
            <a:picLocks noChangeAspect="1"/>
          </p:cNvPicPr>
          <p:nvPr/>
        </p:nvPicPr>
        <p:blipFill>
          <a:blip r:embed="rId3"/>
          <a:stretch>
            <a:fillRect/>
          </a:stretch>
        </p:blipFill>
        <p:spPr>
          <a:xfrm>
            <a:off x="8798149" y="5950226"/>
            <a:ext cx="3122713" cy="868018"/>
          </a:xfrm>
          <a:prstGeom prst="rect">
            <a:avLst/>
          </a:prstGeom>
        </p:spPr>
      </p:pic>
      <p:sp>
        <p:nvSpPr>
          <p:cNvPr id="2" name="CuadroTexto 1">
            <a:extLst>
              <a:ext uri="{FF2B5EF4-FFF2-40B4-BE49-F238E27FC236}">
                <a16:creationId xmlns:a16="http://schemas.microsoft.com/office/drawing/2014/main" xmlns="" id="{AF3AD063-A9C8-4349-893C-E5A478F3F23E}"/>
              </a:ext>
            </a:extLst>
          </p:cNvPr>
          <p:cNvSpPr txBox="1"/>
          <p:nvPr/>
        </p:nvSpPr>
        <p:spPr>
          <a:xfrm>
            <a:off x="-1057469" y="164884"/>
            <a:ext cx="5472608" cy="523220"/>
          </a:xfrm>
          <a:prstGeom prst="rect">
            <a:avLst/>
          </a:prstGeom>
          <a:noFill/>
        </p:spPr>
        <p:txBody>
          <a:bodyPr wrap="square" rtlCol="0">
            <a:spAutoFit/>
          </a:bodyPr>
          <a:lstStyle/>
          <a:p>
            <a:pPr algn="ctr"/>
            <a:r>
              <a:rPr lang="es-EC" sz="2800" b="1" u="sng" dirty="0">
                <a:latin typeface="Times New Roman" panose="02020603050405020304" pitchFamily="18" charset="0"/>
                <a:cs typeface="Times New Roman" panose="02020603050405020304" pitchFamily="18" charset="0"/>
              </a:rPr>
              <a:t>VARIABLES </a:t>
            </a:r>
          </a:p>
        </p:txBody>
      </p:sp>
      <p:graphicFrame>
        <p:nvGraphicFramePr>
          <p:cNvPr id="4" name="Diagrama 3"/>
          <p:cNvGraphicFramePr/>
          <p:nvPr>
            <p:extLst>
              <p:ext uri="{D42A27DB-BD31-4B8C-83A1-F6EECF244321}">
                <p14:modId xmlns:p14="http://schemas.microsoft.com/office/powerpoint/2010/main" val="1515011459"/>
              </p:ext>
            </p:extLst>
          </p:nvPr>
        </p:nvGraphicFramePr>
        <p:xfrm>
          <a:off x="391887" y="1358537"/>
          <a:ext cx="11338560" cy="4062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04117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6391</TotalTime>
  <Words>2292</Words>
  <Application>Microsoft Office PowerPoint</Application>
  <PresentationFormat>Panorámica</PresentationFormat>
  <Paragraphs>482</Paragraphs>
  <Slides>25</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5" baseType="lpstr">
      <vt:lpstr>Arial</vt:lpstr>
      <vt:lpstr>Arial Rounded MT Bold</vt:lpstr>
      <vt:lpstr>Calibri</vt:lpstr>
      <vt:lpstr>Calibri Light</vt:lpstr>
      <vt:lpstr>Cambria Math</vt:lpstr>
      <vt:lpstr>Symbol</vt:lpstr>
      <vt:lpstr>Times New Roman</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dc:creator>
  <cp:lastModifiedBy>David Calderón</cp:lastModifiedBy>
  <cp:revision>151</cp:revision>
  <dcterms:created xsi:type="dcterms:W3CDTF">2020-08-16T23:08:38Z</dcterms:created>
  <dcterms:modified xsi:type="dcterms:W3CDTF">2020-09-30T16:30:04Z</dcterms:modified>
</cp:coreProperties>
</file>