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70" r:id="rId3"/>
    <p:sldId id="273" r:id="rId4"/>
    <p:sldId id="271" r:id="rId5"/>
    <p:sldId id="274" r:id="rId6"/>
    <p:sldId id="258" r:id="rId7"/>
    <p:sldId id="272" r:id="rId8"/>
    <p:sldId id="278" r:id="rId9"/>
    <p:sldId id="261" r:id="rId10"/>
    <p:sldId id="280" r:id="rId11"/>
    <p:sldId id="281" r:id="rId12"/>
    <p:sldId id="282" r:id="rId13"/>
    <p:sldId id="334" r:id="rId14"/>
    <p:sldId id="284" r:id="rId15"/>
    <p:sldId id="285" r:id="rId16"/>
    <p:sldId id="286" r:id="rId17"/>
    <p:sldId id="287" r:id="rId18"/>
    <p:sldId id="290" r:id="rId19"/>
    <p:sldId id="291" r:id="rId20"/>
    <p:sldId id="293" r:id="rId21"/>
    <p:sldId id="268" r:id="rId22"/>
    <p:sldId id="294" r:id="rId23"/>
    <p:sldId id="295" r:id="rId24"/>
    <p:sldId id="262" r:id="rId25"/>
    <p:sldId id="296" r:id="rId26"/>
    <p:sldId id="297" r:id="rId27"/>
    <p:sldId id="298" r:id="rId28"/>
    <p:sldId id="300" r:id="rId29"/>
    <p:sldId id="337" r:id="rId30"/>
    <p:sldId id="266" r:id="rId31"/>
    <p:sldId id="303" r:id="rId32"/>
    <p:sldId id="306" r:id="rId33"/>
    <p:sldId id="336" r:id="rId34"/>
    <p:sldId id="308" r:id="rId35"/>
    <p:sldId id="310" r:id="rId36"/>
    <p:sldId id="311" r:id="rId37"/>
    <p:sldId id="312" r:id="rId38"/>
    <p:sldId id="313" r:id="rId39"/>
    <p:sldId id="315" r:id="rId40"/>
    <p:sldId id="314" r:id="rId41"/>
    <p:sldId id="318" r:id="rId42"/>
    <p:sldId id="319" r:id="rId43"/>
    <p:sldId id="322" r:id="rId44"/>
    <p:sldId id="320" r:id="rId45"/>
    <p:sldId id="321" r:id="rId46"/>
    <p:sldId id="317" r:id="rId47"/>
    <p:sldId id="323" r:id="rId48"/>
    <p:sldId id="324" r:id="rId49"/>
    <p:sldId id="326" r:id="rId50"/>
    <p:sldId id="335" r:id="rId51"/>
    <p:sldId id="332" r:id="rId52"/>
    <p:sldId id="330" r:id="rId53"/>
    <p:sldId id="329" r:id="rId54"/>
    <p:sldId id="331" r:id="rId55"/>
    <p:sldId id="333" r:id="rId5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6441" autoAdjust="0"/>
  </p:normalViewPr>
  <p:slideViewPr>
    <p:cSldViewPr snapToGrid="0">
      <p:cViewPr varScale="1">
        <p:scale>
          <a:sx n="63" d="100"/>
          <a:sy n="63" d="100"/>
        </p:scale>
        <p:origin x="954" y="78"/>
      </p:cViewPr>
      <p:guideLst/>
    </p:cSldViewPr>
  </p:slideViewPr>
  <p:outlineViewPr>
    <p:cViewPr>
      <p:scale>
        <a:sx n="33" d="100"/>
        <a:sy n="33" d="100"/>
      </p:scale>
      <p:origin x="0" y="-528"/>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5" Type="http://schemas.openxmlformats.org/officeDocument/2006/relationships/image" Target="../media/image47.png"/><Relationship Id="rId4" Type="http://schemas.openxmlformats.org/officeDocument/2006/relationships/image" Target="../media/image46.pn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9.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 Id="rId5" Type="http://schemas.openxmlformats.org/officeDocument/2006/relationships/image" Target="../media/image47.png"/><Relationship Id="rId4" Type="http://schemas.openxmlformats.org/officeDocument/2006/relationships/image" Target="../media/image46.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image" Target="../media/image26.png"/><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29.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9CE44-D915-44FF-A812-597397E43A1E}" type="doc">
      <dgm:prSet loTypeId="urn:microsoft.com/office/officeart/2005/8/layout/vProcess5" loCatId="process" qsTypeId="urn:microsoft.com/office/officeart/2005/8/quickstyle/simple2" qsCatId="simple" csTypeId="urn:microsoft.com/office/officeart/2005/8/colors/accent5_2" csCatId="accent5" phldr="1"/>
      <dgm:spPr/>
      <dgm:t>
        <a:bodyPr/>
        <a:lstStyle/>
        <a:p>
          <a:endParaRPr lang="es-ES"/>
        </a:p>
      </dgm:t>
    </dgm:pt>
    <dgm:pt modelId="{408F18F9-22E3-44CC-918C-6DEDA9DEADD2}">
      <dgm:prSet phldrT="[Texto]" custT="1"/>
      <dgm:spPr/>
      <dgm:t>
        <a:bodyPr/>
        <a:lstStyle/>
        <a:p>
          <a:pPr algn="just"/>
          <a:r>
            <a:rPr lang="es-EC" sz="2000" dirty="0" smtClean="0">
              <a:latin typeface="+mn-lt"/>
            </a:rPr>
            <a:t>No cuenta con un Equipo de Respuesta ante Incidentes de Seguridad de la Información formalmente establecido. </a:t>
          </a:r>
          <a:endParaRPr lang="es-ES" sz="2000" dirty="0">
            <a:latin typeface="+mn-lt"/>
          </a:endParaRPr>
        </a:p>
      </dgm:t>
    </dgm:pt>
    <dgm:pt modelId="{78AD69C8-93DC-426B-B235-113532574BEC}" type="parTrans" cxnId="{56EF2403-11F8-4AA5-937D-15832E782998}">
      <dgm:prSet/>
      <dgm:spPr/>
      <dgm:t>
        <a:bodyPr/>
        <a:lstStyle/>
        <a:p>
          <a:endParaRPr lang="es-ES" sz="1800">
            <a:latin typeface="+mn-lt"/>
          </a:endParaRPr>
        </a:p>
      </dgm:t>
    </dgm:pt>
    <dgm:pt modelId="{2CF028F0-0745-4D43-B8E4-17191FC92BEA}" type="sibTrans" cxnId="{56EF2403-11F8-4AA5-937D-15832E782998}">
      <dgm:prSet custT="1"/>
      <dgm:spPr/>
      <dgm:t>
        <a:bodyPr/>
        <a:lstStyle/>
        <a:p>
          <a:endParaRPr lang="es-ES" sz="1800">
            <a:latin typeface="+mn-lt"/>
          </a:endParaRPr>
        </a:p>
      </dgm:t>
    </dgm:pt>
    <dgm:pt modelId="{65EE7173-AE6F-4241-931F-13519F0011AD}">
      <dgm:prSet custT="1"/>
      <dgm:spPr/>
      <dgm:t>
        <a:bodyPr/>
        <a:lstStyle/>
        <a:p>
          <a:pPr algn="just"/>
          <a:r>
            <a:rPr lang="es-ES" sz="2000" dirty="0" smtClean="0">
              <a:latin typeface="+mn-lt"/>
            </a:rPr>
            <a:t>Dar seguimiento a las alertas o amenazas informáticas presentadas dentro de la institución.</a:t>
          </a:r>
          <a:endParaRPr lang="es-ES" sz="2000" dirty="0">
            <a:latin typeface="+mn-lt"/>
          </a:endParaRPr>
        </a:p>
      </dgm:t>
    </dgm:pt>
    <dgm:pt modelId="{40704C13-C5CB-42CB-8690-FC5169A8B49F}" type="parTrans" cxnId="{2CEAAB87-19FA-4CC0-99F5-78CA4742B053}">
      <dgm:prSet/>
      <dgm:spPr/>
      <dgm:t>
        <a:bodyPr/>
        <a:lstStyle/>
        <a:p>
          <a:endParaRPr lang="es-ES" sz="1800">
            <a:latin typeface="+mn-lt"/>
          </a:endParaRPr>
        </a:p>
      </dgm:t>
    </dgm:pt>
    <dgm:pt modelId="{20A1C7AC-A868-40A7-93C5-791D086CF33C}" type="sibTrans" cxnId="{2CEAAB87-19FA-4CC0-99F5-78CA4742B053}">
      <dgm:prSet/>
      <dgm:spPr/>
      <dgm:t>
        <a:bodyPr/>
        <a:lstStyle/>
        <a:p>
          <a:endParaRPr lang="es-ES" sz="1800">
            <a:latin typeface="+mn-lt"/>
          </a:endParaRPr>
        </a:p>
      </dgm:t>
    </dgm:pt>
    <dgm:pt modelId="{F400DC37-D038-4829-8EE1-62F48EC4B67C}">
      <dgm:prSet custT="1"/>
      <dgm:spPr/>
      <dgm:t>
        <a:bodyPr/>
        <a:lstStyle/>
        <a:p>
          <a:r>
            <a:rPr lang="es-ES" sz="2000" dirty="0" smtClean="0"/>
            <a:t>Vulnerabilidad de la red y del personal ante ataques cibernéticos internos o externos.</a:t>
          </a:r>
          <a:endParaRPr lang="es-ES" sz="2000" dirty="0"/>
        </a:p>
      </dgm:t>
    </dgm:pt>
    <dgm:pt modelId="{DFE63E44-C85A-4DEC-9ACC-AA9A85AE88CA}" type="parTrans" cxnId="{9CFF08D3-A406-49C9-AF25-C81C8988FD3B}">
      <dgm:prSet/>
      <dgm:spPr/>
      <dgm:t>
        <a:bodyPr/>
        <a:lstStyle/>
        <a:p>
          <a:endParaRPr lang="es-ES"/>
        </a:p>
      </dgm:t>
    </dgm:pt>
    <dgm:pt modelId="{21B0AB99-1C08-4BFB-905C-30D4682D5AC1}" type="sibTrans" cxnId="{9CFF08D3-A406-49C9-AF25-C81C8988FD3B}">
      <dgm:prSet/>
      <dgm:spPr/>
      <dgm:t>
        <a:bodyPr/>
        <a:lstStyle/>
        <a:p>
          <a:endParaRPr lang="es-ES">
            <a:latin typeface="+mn-lt"/>
          </a:endParaRPr>
        </a:p>
      </dgm:t>
    </dgm:pt>
    <dgm:pt modelId="{0715590A-446B-42C4-B054-3AA54C6AEDC1}" type="pres">
      <dgm:prSet presAssocID="{4129CE44-D915-44FF-A812-597397E43A1E}" presName="outerComposite" presStyleCnt="0">
        <dgm:presLayoutVars>
          <dgm:chMax val="5"/>
          <dgm:dir/>
          <dgm:resizeHandles val="exact"/>
        </dgm:presLayoutVars>
      </dgm:prSet>
      <dgm:spPr/>
      <dgm:t>
        <a:bodyPr/>
        <a:lstStyle/>
        <a:p>
          <a:endParaRPr lang="es-ES"/>
        </a:p>
      </dgm:t>
    </dgm:pt>
    <dgm:pt modelId="{E946C221-CDD0-4DF6-8FDF-93BF87C4FACC}" type="pres">
      <dgm:prSet presAssocID="{4129CE44-D915-44FF-A812-597397E43A1E}" presName="dummyMaxCanvas" presStyleCnt="0">
        <dgm:presLayoutVars/>
      </dgm:prSet>
      <dgm:spPr/>
      <dgm:t>
        <a:bodyPr/>
        <a:lstStyle/>
        <a:p>
          <a:endParaRPr lang="es-ES"/>
        </a:p>
      </dgm:t>
    </dgm:pt>
    <dgm:pt modelId="{1FBD1825-004C-4E48-9DB2-85965D9B2C48}" type="pres">
      <dgm:prSet presAssocID="{4129CE44-D915-44FF-A812-597397E43A1E}" presName="ThreeNodes_1" presStyleLbl="node1" presStyleIdx="0" presStyleCnt="3">
        <dgm:presLayoutVars>
          <dgm:bulletEnabled val="1"/>
        </dgm:presLayoutVars>
      </dgm:prSet>
      <dgm:spPr/>
      <dgm:t>
        <a:bodyPr/>
        <a:lstStyle/>
        <a:p>
          <a:endParaRPr lang="es-ES"/>
        </a:p>
      </dgm:t>
    </dgm:pt>
    <dgm:pt modelId="{7D65EA35-AE7E-4ACD-8D47-B3F176433DB8}" type="pres">
      <dgm:prSet presAssocID="{4129CE44-D915-44FF-A812-597397E43A1E}" presName="ThreeNodes_2" presStyleLbl="node1" presStyleIdx="1" presStyleCnt="3" custScaleX="82505" custScaleY="88382" custLinFactY="39958" custLinFactNeighborX="-14019" custLinFactNeighborY="100000">
        <dgm:presLayoutVars>
          <dgm:bulletEnabled val="1"/>
        </dgm:presLayoutVars>
      </dgm:prSet>
      <dgm:spPr/>
      <dgm:t>
        <a:bodyPr/>
        <a:lstStyle/>
        <a:p>
          <a:endParaRPr lang="es-ES"/>
        </a:p>
      </dgm:t>
    </dgm:pt>
    <dgm:pt modelId="{1A5E8C8F-0BF8-4D99-85D2-C25D8C27BC1A}" type="pres">
      <dgm:prSet presAssocID="{4129CE44-D915-44FF-A812-597397E43A1E}" presName="ThreeNodes_3" presStyleLbl="node1" presStyleIdx="2" presStyleCnt="3" custLinFactY="-11543" custLinFactNeighborX="-2393" custLinFactNeighborY="-100000">
        <dgm:presLayoutVars>
          <dgm:bulletEnabled val="1"/>
        </dgm:presLayoutVars>
      </dgm:prSet>
      <dgm:spPr/>
      <dgm:t>
        <a:bodyPr/>
        <a:lstStyle/>
        <a:p>
          <a:endParaRPr lang="es-ES"/>
        </a:p>
      </dgm:t>
    </dgm:pt>
    <dgm:pt modelId="{4A8C837F-D0AB-4DD8-9F01-82187BF70EAE}" type="pres">
      <dgm:prSet presAssocID="{4129CE44-D915-44FF-A812-597397E43A1E}" presName="ThreeConn_1-2" presStyleLbl="fgAccFollowNode1" presStyleIdx="0" presStyleCnt="2">
        <dgm:presLayoutVars>
          <dgm:bulletEnabled val="1"/>
        </dgm:presLayoutVars>
      </dgm:prSet>
      <dgm:spPr/>
      <dgm:t>
        <a:bodyPr/>
        <a:lstStyle/>
        <a:p>
          <a:endParaRPr lang="es-ES"/>
        </a:p>
      </dgm:t>
    </dgm:pt>
    <dgm:pt modelId="{DC722723-D238-47A1-B32A-B55A95DAFE2F}" type="pres">
      <dgm:prSet presAssocID="{4129CE44-D915-44FF-A812-597397E43A1E}" presName="ThreeConn_2-3" presStyleLbl="fgAccFollowNode1" presStyleIdx="1" presStyleCnt="2" custLinFactX="-100000" custLinFactNeighborX="-158449" custLinFactNeighborY="30405">
        <dgm:presLayoutVars>
          <dgm:bulletEnabled val="1"/>
        </dgm:presLayoutVars>
      </dgm:prSet>
      <dgm:spPr/>
      <dgm:t>
        <a:bodyPr/>
        <a:lstStyle/>
        <a:p>
          <a:endParaRPr lang="es-ES"/>
        </a:p>
      </dgm:t>
    </dgm:pt>
    <dgm:pt modelId="{BBA11125-0564-42FC-9C1E-DC01D1DD7ECF}" type="pres">
      <dgm:prSet presAssocID="{4129CE44-D915-44FF-A812-597397E43A1E}" presName="ThreeNodes_1_text" presStyleLbl="node1" presStyleIdx="2" presStyleCnt="3">
        <dgm:presLayoutVars>
          <dgm:bulletEnabled val="1"/>
        </dgm:presLayoutVars>
      </dgm:prSet>
      <dgm:spPr/>
      <dgm:t>
        <a:bodyPr/>
        <a:lstStyle/>
        <a:p>
          <a:endParaRPr lang="es-ES"/>
        </a:p>
      </dgm:t>
    </dgm:pt>
    <dgm:pt modelId="{D538C072-C4D1-466F-BB54-430890DC32D1}" type="pres">
      <dgm:prSet presAssocID="{4129CE44-D915-44FF-A812-597397E43A1E}" presName="ThreeNodes_2_text" presStyleLbl="node1" presStyleIdx="2" presStyleCnt="3">
        <dgm:presLayoutVars>
          <dgm:bulletEnabled val="1"/>
        </dgm:presLayoutVars>
      </dgm:prSet>
      <dgm:spPr/>
      <dgm:t>
        <a:bodyPr/>
        <a:lstStyle/>
        <a:p>
          <a:endParaRPr lang="es-ES"/>
        </a:p>
      </dgm:t>
    </dgm:pt>
    <dgm:pt modelId="{4888B553-4984-4273-8A7B-EFC4913D48A1}" type="pres">
      <dgm:prSet presAssocID="{4129CE44-D915-44FF-A812-597397E43A1E}" presName="ThreeNodes_3_text" presStyleLbl="node1" presStyleIdx="2" presStyleCnt="3">
        <dgm:presLayoutVars>
          <dgm:bulletEnabled val="1"/>
        </dgm:presLayoutVars>
      </dgm:prSet>
      <dgm:spPr/>
      <dgm:t>
        <a:bodyPr/>
        <a:lstStyle/>
        <a:p>
          <a:endParaRPr lang="es-ES"/>
        </a:p>
      </dgm:t>
    </dgm:pt>
  </dgm:ptLst>
  <dgm:cxnLst>
    <dgm:cxn modelId="{9CFF08D3-A406-49C9-AF25-C81C8988FD3B}" srcId="{4129CE44-D915-44FF-A812-597397E43A1E}" destId="{F400DC37-D038-4829-8EE1-62F48EC4B67C}" srcOrd="1" destOrd="0" parTransId="{DFE63E44-C85A-4DEC-9ACC-AA9A85AE88CA}" sibTransId="{21B0AB99-1C08-4BFB-905C-30D4682D5AC1}"/>
    <dgm:cxn modelId="{5382CDB5-CD17-4CE2-9EF3-546A50E07821}" type="presOf" srcId="{408F18F9-22E3-44CC-918C-6DEDA9DEADD2}" destId="{BBA11125-0564-42FC-9C1E-DC01D1DD7ECF}" srcOrd="1" destOrd="0" presId="urn:microsoft.com/office/officeart/2005/8/layout/vProcess5"/>
    <dgm:cxn modelId="{0BB63DE7-A0C3-4C7E-B7A9-AC647F4907DF}" type="presOf" srcId="{2CF028F0-0745-4D43-B8E4-17191FC92BEA}" destId="{4A8C837F-D0AB-4DD8-9F01-82187BF70EAE}" srcOrd="0" destOrd="0" presId="urn:microsoft.com/office/officeart/2005/8/layout/vProcess5"/>
    <dgm:cxn modelId="{686560D3-8232-482A-87FF-9694BCDCAB39}" type="presOf" srcId="{65EE7173-AE6F-4241-931F-13519F0011AD}" destId="{4888B553-4984-4273-8A7B-EFC4913D48A1}" srcOrd="1" destOrd="0" presId="urn:microsoft.com/office/officeart/2005/8/layout/vProcess5"/>
    <dgm:cxn modelId="{0CF6480A-58B9-44B3-84FF-1054FC003F55}" type="presOf" srcId="{4129CE44-D915-44FF-A812-597397E43A1E}" destId="{0715590A-446B-42C4-B054-3AA54C6AEDC1}" srcOrd="0" destOrd="0" presId="urn:microsoft.com/office/officeart/2005/8/layout/vProcess5"/>
    <dgm:cxn modelId="{5FA4EF2F-539B-4824-915C-D4C0E3827427}" type="presOf" srcId="{408F18F9-22E3-44CC-918C-6DEDA9DEADD2}" destId="{1FBD1825-004C-4E48-9DB2-85965D9B2C48}" srcOrd="0" destOrd="0" presId="urn:microsoft.com/office/officeart/2005/8/layout/vProcess5"/>
    <dgm:cxn modelId="{E412387E-D92E-4964-B52F-EEE9B55A6035}" type="presOf" srcId="{21B0AB99-1C08-4BFB-905C-30D4682D5AC1}" destId="{DC722723-D238-47A1-B32A-B55A95DAFE2F}" srcOrd="0" destOrd="0" presId="urn:microsoft.com/office/officeart/2005/8/layout/vProcess5"/>
    <dgm:cxn modelId="{56EF2403-11F8-4AA5-937D-15832E782998}" srcId="{4129CE44-D915-44FF-A812-597397E43A1E}" destId="{408F18F9-22E3-44CC-918C-6DEDA9DEADD2}" srcOrd="0" destOrd="0" parTransId="{78AD69C8-93DC-426B-B235-113532574BEC}" sibTransId="{2CF028F0-0745-4D43-B8E4-17191FC92BEA}"/>
    <dgm:cxn modelId="{074947EB-28FB-4386-9AC5-7C62C488FF3D}" type="presOf" srcId="{F400DC37-D038-4829-8EE1-62F48EC4B67C}" destId="{D538C072-C4D1-466F-BB54-430890DC32D1}" srcOrd="1" destOrd="0" presId="urn:microsoft.com/office/officeart/2005/8/layout/vProcess5"/>
    <dgm:cxn modelId="{E93202C4-64A6-4F23-BE03-C368C5E72158}" type="presOf" srcId="{F400DC37-D038-4829-8EE1-62F48EC4B67C}" destId="{7D65EA35-AE7E-4ACD-8D47-B3F176433DB8}" srcOrd="0" destOrd="0" presId="urn:microsoft.com/office/officeart/2005/8/layout/vProcess5"/>
    <dgm:cxn modelId="{2CEAAB87-19FA-4CC0-99F5-78CA4742B053}" srcId="{4129CE44-D915-44FF-A812-597397E43A1E}" destId="{65EE7173-AE6F-4241-931F-13519F0011AD}" srcOrd="2" destOrd="0" parTransId="{40704C13-C5CB-42CB-8690-FC5169A8B49F}" sibTransId="{20A1C7AC-A868-40A7-93C5-791D086CF33C}"/>
    <dgm:cxn modelId="{6A155BCE-F02A-4981-A73B-11D2E728BAD5}" type="presOf" srcId="{65EE7173-AE6F-4241-931F-13519F0011AD}" destId="{1A5E8C8F-0BF8-4D99-85D2-C25D8C27BC1A}" srcOrd="0" destOrd="0" presId="urn:microsoft.com/office/officeart/2005/8/layout/vProcess5"/>
    <dgm:cxn modelId="{71876850-1C52-4072-A8A9-21B561984E48}" type="presParOf" srcId="{0715590A-446B-42C4-B054-3AA54C6AEDC1}" destId="{E946C221-CDD0-4DF6-8FDF-93BF87C4FACC}" srcOrd="0" destOrd="0" presId="urn:microsoft.com/office/officeart/2005/8/layout/vProcess5"/>
    <dgm:cxn modelId="{08AA42FF-4B78-45F2-A9B7-0755E3EAC940}" type="presParOf" srcId="{0715590A-446B-42C4-B054-3AA54C6AEDC1}" destId="{1FBD1825-004C-4E48-9DB2-85965D9B2C48}" srcOrd="1" destOrd="0" presId="urn:microsoft.com/office/officeart/2005/8/layout/vProcess5"/>
    <dgm:cxn modelId="{08DCAAE1-7DA2-43C5-8FAC-EDDBC9B8702F}" type="presParOf" srcId="{0715590A-446B-42C4-B054-3AA54C6AEDC1}" destId="{7D65EA35-AE7E-4ACD-8D47-B3F176433DB8}" srcOrd="2" destOrd="0" presId="urn:microsoft.com/office/officeart/2005/8/layout/vProcess5"/>
    <dgm:cxn modelId="{BC17C41D-C0EB-43F4-8E83-0C35F79BF9C6}" type="presParOf" srcId="{0715590A-446B-42C4-B054-3AA54C6AEDC1}" destId="{1A5E8C8F-0BF8-4D99-85D2-C25D8C27BC1A}" srcOrd="3" destOrd="0" presId="urn:microsoft.com/office/officeart/2005/8/layout/vProcess5"/>
    <dgm:cxn modelId="{598045DE-AE80-44F8-BFA2-CBA6734A915E}" type="presParOf" srcId="{0715590A-446B-42C4-B054-3AA54C6AEDC1}" destId="{4A8C837F-D0AB-4DD8-9F01-82187BF70EAE}" srcOrd="4" destOrd="0" presId="urn:microsoft.com/office/officeart/2005/8/layout/vProcess5"/>
    <dgm:cxn modelId="{E236E275-EA08-4BCA-AD57-3660563893B5}" type="presParOf" srcId="{0715590A-446B-42C4-B054-3AA54C6AEDC1}" destId="{DC722723-D238-47A1-B32A-B55A95DAFE2F}" srcOrd="5" destOrd="0" presId="urn:microsoft.com/office/officeart/2005/8/layout/vProcess5"/>
    <dgm:cxn modelId="{EDC8382C-F277-453B-A5B3-677C57B7B83C}" type="presParOf" srcId="{0715590A-446B-42C4-B054-3AA54C6AEDC1}" destId="{BBA11125-0564-42FC-9C1E-DC01D1DD7ECF}" srcOrd="6" destOrd="0" presId="urn:microsoft.com/office/officeart/2005/8/layout/vProcess5"/>
    <dgm:cxn modelId="{FADFE69D-FD7A-42A1-91DC-D1A90A97677B}" type="presParOf" srcId="{0715590A-446B-42C4-B054-3AA54C6AEDC1}" destId="{D538C072-C4D1-466F-BB54-430890DC32D1}" srcOrd="7" destOrd="0" presId="urn:microsoft.com/office/officeart/2005/8/layout/vProcess5"/>
    <dgm:cxn modelId="{85582716-41C8-48D3-875E-7AC36D9AAF59}" type="presParOf" srcId="{0715590A-446B-42C4-B054-3AA54C6AEDC1}" destId="{4888B553-4984-4273-8A7B-EFC4913D48A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C3A72CF-8C97-40FF-9F18-32C8D1D013DC}"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s-ES"/>
        </a:p>
      </dgm:t>
    </dgm:pt>
    <dgm:pt modelId="{8643AA71-6585-4695-8907-562CED88CC35}">
      <dgm:prSet phldrT="[Texto]" custT="1"/>
      <dgm:spPr/>
      <dgm:t>
        <a:bodyPr/>
        <a:lstStyle/>
        <a:p>
          <a:r>
            <a:rPr lang="es-EC" sz="1600" b="1" i="0" dirty="0" smtClean="0"/>
            <a:t>Búsqueda enfocada a sistemas y servicios conectados a internet</a:t>
          </a:r>
          <a:r>
            <a:rPr lang="es-EC" sz="1600" b="0" i="0" dirty="0" smtClean="0"/>
            <a:t>.</a:t>
          </a:r>
          <a:endParaRPr lang="es-ES" sz="1600" dirty="0"/>
        </a:p>
      </dgm:t>
    </dgm:pt>
    <dgm:pt modelId="{FC69EA89-CE46-455F-A21F-B279795B3355}" type="parTrans" cxnId="{D4FD7718-0927-4976-B82F-4465240E79F5}">
      <dgm:prSet/>
      <dgm:spPr/>
      <dgm:t>
        <a:bodyPr/>
        <a:lstStyle/>
        <a:p>
          <a:endParaRPr lang="es-ES" sz="2400"/>
        </a:p>
      </dgm:t>
    </dgm:pt>
    <dgm:pt modelId="{ED0F0F4F-1A34-42BE-AEEC-3B785D555174}" type="sibTrans" cxnId="{D4FD7718-0927-4976-B82F-4465240E79F5}">
      <dgm:prSet/>
      <dgm:spPr/>
      <dgm:t>
        <a:bodyPr/>
        <a:lstStyle/>
        <a:p>
          <a:endParaRPr lang="es-ES" sz="2400"/>
        </a:p>
      </dgm:t>
    </dgm:pt>
    <dgm:pt modelId="{24F6A42A-D102-4177-BE6D-92D0ABA6992F}">
      <dgm:prSet phldrT="[Texto]" custT="1"/>
      <dgm:spPr/>
      <dgm:t>
        <a:bodyPr/>
        <a:lstStyle/>
        <a:p>
          <a:r>
            <a:rPr lang="es-ES" sz="1600" b="0" i="0" dirty="0" err="1" smtClean="0"/>
            <a:t>Nessus</a:t>
          </a:r>
          <a:r>
            <a:rPr lang="es-ES" sz="1600" b="0" i="0" dirty="0" smtClean="0"/>
            <a:t>,  es el escáner de vulnerabilidades más implementada del sector,  ayuda a reducir la superficie de ataque de la organización</a:t>
          </a:r>
          <a:endParaRPr lang="es-ES" sz="1600" dirty="0"/>
        </a:p>
      </dgm:t>
    </dgm:pt>
    <dgm:pt modelId="{DE543783-9C92-47E8-A742-CF6E383B6AB6}" type="parTrans" cxnId="{422C6E40-E05A-402B-B85D-2B63332A4743}">
      <dgm:prSet/>
      <dgm:spPr/>
      <dgm:t>
        <a:bodyPr/>
        <a:lstStyle/>
        <a:p>
          <a:endParaRPr lang="es-ES" sz="2400"/>
        </a:p>
      </dgm:t>
    </dgm:pt>
    <dgm:pt modelId="{BBD7A36D-A58B-42AE-97FB-FF343BCC3212}" type="sibTrans" cxnId="{422C6E40-E05A-402B-B85D-2B63332A4743}">
      <dgm:prSet/>
      <dgm:spPr/>
      <dgm:t>
        <a:bodyPr/>
        <a:lstStyle/>
        <a:p>
          <a:endParaRPr lang="es-ES" sz="2400"/>
        </a:p>
      </dgm:t>
    </dgm:pt>
    <dgm:pt modelId="{2CC78443-7474-49BD-BBE0-82C33EC97F6D}">
      <dgm:prSet phldrT="[Texto]" custT="1"/>
      <dgm:spPr/>
      <dgm:t>
        <a:bodyPr/>
        <a:lstStyle/>
        <a:p>
          <a:r>
            <a:rPr lang="es-ES" sz="1600" b="0" i="0" dirty="0" smtClean="0"/>
            <a:t>El </a:t>
          </a:r>
          <a:r>
            <a:rPr lang="es-ES" sz="1600" b="1" i="0" dirty="0" err="1" smtClean="0"/>
            <a:t>FortiAnalyzer</a:t>
          </a:r>
          <a:r>
            <a:rPr lang="es-ES" sz="1600" b="0" i="0" dirty="0" smtClean="0"/>
            <a:t> es una herramienta de gestión y análisis de </a:t>
          </a:r>
          <a:r>
            <a:rPr lang="es-ES" sz="1600" b="0" i="0" dirty="0" err="1" smtClean="0"/>
            <a:t>logs</a:t>
          </a:r>
          <a:r>
            <a:rPr lang="es-ES" sz="1600" b="0" i="0" dirty="0" smtClean="0"/>
            <a:t> que genera informes de manera automatizada.</a:t>
          </a:r>
          <a:endParaRPr lang="es-ES" sz="1600" dirty="0"/>
        </a:p>
      </dgm:t>
    </dgm:pt>
    <dgm:pt modelId="{2954A0E3-AF55-4704-B9AE-89B165429136}" type="parTrans" cxnId="{7334A4E0-D1A8-4537-A3D6-FC14A598AF37}">
      <dgm:prSet/>
      <dgm:spPr/>
      <dgm:t>
        <a:bodyPr/>
        <a:lstStyle/>
        <a:p>
          <a:endParaRPr lang="es-ES" sz="2400"/>
        </a:p>
      </dgm:t>
    </dgm:pt>
    <dgm:pt modelId="{DAB6E2EF-AA24-4916-92A8-DA0BB47A0E55}" type="sibTrans" cxnId="{7334A4E0-D1A8-4537-A3D6-FC14A598AF37}">
      <dgm:prSet/>
      <dgm:spPr/>
      <dgm:t>
        <a:bodyPr/>
        <a:lstStyle/>
        <a:p>
          <a:endParaRPr lang="es-ES" sz="2400"/>
        </a:p>
      </dgm:t>
    </dgm:pt>
    <dgm:pt modelId="{105D0FDB-F671-4B9B-9F89-597D23D34271}">
      <dgm:prSet phldrT="[Texto]" custT="1"/>
      <dgm:spPr/>
      <dgm:t>
        <a:bodyPr/>
        <a:lstStyle/>
        <a:p>
          <a:r>
            <a:rPr lang="es-ES" sz="1600" b="0" i="0" dirty="0" err="1" smtClean="0"/>
            <a:t>Freshdesk</a:t>
          </a:r>
          <a:r>
            <a:rPr lang="es-ES" sz="1600" b="0" i="0" dirty="0" smtClean="0"/>
            <a:t> es un software de atención al cliente basado en la nube</a:t>
          </a:r>
          <a:endParaRPr lang="es-ES" sz="1600" dirty="0"/>
        </a:p>
      </dgm:t>
    </dgm:pt>
    <dgm:pt modelId="{73FBBDCB-D85C-4C06-BF0D-94101C3E7A59}" type="parTrans" cxnId="{C5D4869B-30B7-4B6B-A597-B2E923CFE16B}">
      <dgm:prSet/>
      <dgm:spPr/>
      <dgm:t>
        <a:bodyPr/>
        <a:lstStyle/>
        <a:p>
          <a:endParaRPr lang="es-ES" sz="2400"/>
        </a:p>
      </dgm:t>
    </dgm:pt>
    <dgm:pt modelId="{4DD0957E-8BF3-4CA0-BAF6-C8263B125A09}" type="sibTrans" cxnId="{C5D4869B-30B7-4B6B-A597-B2E923CFE16B}">
      <dgm:prSet/>
      <dgm:spPr/>
      <dgm:t>
        <a:bodyPr/>
        <a:lstStyle/>
        <a:p>
          <a:endParaRPr lang="es-ES" sz="2400"/>
        </a:p>
      </dgm:t>
    </dgm:pt>
    <dgm:pt modelId="{ED30FD5C-FB85-4B1C-80FA-CCF4AA351887}">
      <dgm:prSet phldrT="[Texto]" custT="1"/>
      <dgm:spPr/>
      <dgm:t>
        <a:bodyPr/>
        <a:lstStyle/>
        <a:p>
          <a:r>
            <a:rPr lang="es-ES" sz="1600" dirty="0" smtClean="0"/>
            <a:t>Software de acceso remoto</a:t>
          </a:r>
          <a:endParaRPr lang="es-ES" sz="1600" dirty="0"/>
        </a:p>
      </dgm:t>
    </dgm:pt>
    <dgm:pt modelId="{13189E82-4F4C-4E1D-A03F-F657CBDC4C09}" type="parTrans" cxnId="{B2C8006E-D327-4294-B117-9C75B1FD9244}">
      <dgm:prSet/>
      <dgm:spPr/>
      <dgm:t>
        <a:bodyPr/>
        <a:lstStyle/>
        <a:p>
          <a:endParaRPr lang="es-ES" sz="2400"/>
        </a:p>
      </dgm:t>
    </dgm:pt>
    <dgm:pt modelId="{8D0B7697-BD09-4EAD-B163-E567F5E4E243}" type="sibTrans" cxnId="{B2C8006E-D327-4294-B117-9C75B1FD9244}">
      <dgm:prSet/>
      <dgm:spPr/>
      <dgm:t>
        <a:bodyPr/>
        <a:lstStyle/>
        <a:p>
          <a:endParaRPr lang="es-ES" sz="2400"/>
        </a:p>
      </dgm:t>
    </dgm:pt>
    <dgm:pt modelId="{A1FC258B-D5DB-4A94-A134-C7021F807E04}" type="pres">
      <dgm:prSet presAssocID="{0C3A72CF-8C97-40FF-9F18-32C8D1D013DC}" presName="Name0" presStyleCnt="0">
        <dgm:presLayoutVars>
          <dgm:dir/>
          <dgm:resizeHandles val="exact"/>
        </dgm:presLayoutVars>
      </dgm:prSet>
      <dgm:spPr/>
      <dgm:t>
        <a:bodyPr/>
        <a:lstStyle/>
        <a:p>
          <a:endParaRPr lang="es-ES"/>
        </a:p>
      </dgm:t>
    </dgm:pt>
    <dgm:pt modelId="{124F5FA3-F79A-4007-86AE-A4A6033B3852}" type="pres">
      <dgm:prSet presAssocID="{0C3A72CF-8C97-40FF-9F18-32C8D1D013DC}" presName="bkgdShp" presStyleLbl="alignAccFollowNode1" presStyleIdx="0" presStyleCnt="1"/>
      <dgm:spPr/>
    </dgm:pt>
    <dgm:pt modelId="{58917B73-8A3B-44AD-9698-824E844C62EA}" type="pres">
      <dgm:prSet presAssocID="{0C3A72CF-8C97-40FF-9F18-32C8D1D013DC}" presName="linComp" presStyleCnt="0"/>
      <dgm:spPr/>
    </dgm:pt>
    <dgm:pt modelId="{455528E2-1497-4AF7-A617-F973E949D155}" type="pres">
      <dgm:prSet presAssocID="{8643AA71-6585-4695-8907-562CED88CC35}" presName="compNode" presStyleCnt="0"/>
      <dgm:spPr/>
    </dgm:pt>
    <dgm:pt modelId="{6EA8D763-27BA-4291-A3F6-357C4EF36A6E}" type="pres">
      <dgm:prSet presAssocID="{8643AA71-6585-4695-8907-562CED88CC35}" presName="node" presStyleLbl="node1" presStyleIdx="0" presStyleCnt="5">
        <dgm:presLayoutVars>
          <dgm:bulletEnabled val="1"/>
        </dgm:presLayoutVars>
      </dgm:prSet>
      <dgm:spPr/>
      <dgm:t>
        <a:bodyPr/>
        <a:lstStyle/>
        <a:p>
          <a:endParaRPr lang="es-ES"/>
        </a:p>
      </dgm:t>
    </dgm:pt>
    <dgm:pt modelId="{92B2A030-6D9D-4AAC-9007-F9EBD5AD929E}" type="pres">
      <dgm:prSet presAssocID="{8643AA71-6585-4695-8907-562CED88CC35}" presName="invisiNode" presStyleLbl="node1" presStyleIdx="0" presStyleCnt="5"/>
      <dgm:spPr/>
    </dgm:pt>
    <dgm:pt modelId="{E9C0A462-F338-4E72-B61F-9A9364983AB1}" type="pres">
      <dgm:prSet presAssocID="{8643AA71-6585-4695-8907-562CED88CC35}" presName="imagNode" presStyleLbl="fgImgPlace1" presStyleIdx="0" presStyleCnt="5" custScaleY="67822"/>
      <dgm:spPr>
        <a:blipFill rotWithShape="1">
          <a:blip xmlns:r="http://schemas.openxmlformats.org/officeDocument/2006/relationships" r:embed="rId1"/>
          <a:stretch>
            <a:fillRect/>
          </a:stretch>
        </a:blipFill>
      </dgm:spPr>
      <dgm:t>
        <a:bodyPr/>
        <a:lstStyle/>
        <a:p>
          <a:endParaRPr lang="es-ES"/>
        </a:p>
      </dgm:t>
    </dgm:pt>
    <dgm:pt modelId="{5C5AA193-5AC2-4E91-9338-2F4BF00DB853}" type="pres">
      <dgm:prSet presAssocID="{ED0F0F4F-1A34-42BE-AEEC-3B785D555174}" presName="sibTrans" presStyleLbl="sibTrans2D1" presStyleIdx="0" presStyleCnt="0"/>
      <dgm:spPr/>
      <dgm:t>
        <a:bodyPr/>
        <a:lstStyle/>
        <a:p>
          <a:endParaRPr lang="es-ES"/>
        </a:p>
      </dgm:t>
    </dgm:pt>
    <dgm:pt modelId="{CE98C2B9-76F1-4624-B032-FADE087488EF}" type="pres">
      <dgm:prSet presAssocID="{24F6A42A-D102-4177-BE6D-92D0ABA6992F}" presName="compNode" presStyleCnt="0"/>
      <dgm:spPr/>
    </dgm:pt>
    <dgm:pt modelId="{48AC78D4-8755-485E-B686-1BC9BC94AF0B}" type="pres">
      <dgm:prSet presAssocID="{24F6A42A-D102-4177-BE6D-92D0ABA6992F}" presName="node" presStyleLbl="node1" presStyleIdx="1" presStyleCnt="5">
        <dgm:presLayoutVars>
          <dgm:bulletEnabled val="1"/>
        </dgm:presLayoutVars>
      </dgm:prSet>
      <dgm:spPr/>
      <dgm:t>
        <a:bodyPr/>
        <a:lstStyle/>
        <a:p>
          <a:endParaRPr lang="es-ES"/>
        </a:p>
      </dgm:t>
    </dgm:pt>
    <dgm:pt modelId="{123A63FB-7DB3-4003-91C2-094B0FEA4DDE}" type="pres">
      <dgm:prSet presAssocID="{24F6A42A-D102-4177-BE6D-92D0ABA6992F}" presName="invisiNode" presStyleLbl="node1" presStyleIdx="1" presStyleCnt="5"/>
      <dgm:spPr/>
    </dgm:pt>
    <dgm:pt modelId="{740A47C8-69B2-44B3-B71D-D5131AF5DE00}" type="pres">
      <dgm:prSet presAssocID="{24F6A42A-D102-4177-BE6D-92D0ABA6992F}" presName="imagNode" presStyleLbl="fgImgPlace1" presStyleIdx="1" presStyleCnt="5" custScaleY="67822"/>
      <dgm:spPr>
        <a:blipFill rotWithShape="1">
          <a:blip xmlns:r="http://schemas.openxmlformats.org/officeDocument/2006/relationships" r:embed="rId2"/>
          <a:stretch>
            <a:fillRect/>
          </a:stretch>
        </a:blipFill>
      </dgm:spPr>
      <dgm:t>
        <a:bodyPr/>
        <a:lstStyle/>
        <a:p>
          <a:endParaRPr lang="es-ES"/>
        </a:p>
      </dgm:t>
    </dgm:pt>
    <dgm:pt modelId="{69F8B6FB-0459-4266-8C9C-F5D7E354E329}" type="pres">
      <dgm:prSet presAssocID="{BBD7A36D-A58B-42AE-97FB-FF343BCC3212}" presName="sibTrans" presStyleLbl="sibTrans2D1" presStyleIdx="0" presStyleCnt="0"/>
      <dgm:spPr/>
      <dgm:t>
        <a:bodyPr/>
        <a:lstStyle/>
        <a:p>
          <a:endParaRPr lang="es-ES"/>
        </a:p>
      </dgm:t>
    </dgm:pt>
    <dgm:pt modelId="{6CFB97F3-834F-4553-8080-82F91B0F9753}" type="pres">
      <dgm:prSet presAssocID="{2CC78443-7474-49BD-BBE0-82C33EC97F6D}" presName="compNode" presStyleCnt="0"/>
      <dgm:spPr/>
    </dgm:pt>
    <dgm:pt modelId="{8960B584-8447-417F-8829-0E25EE81A721}" type="pres">
      <dgm:prSet presAssocID="{2CC78443-7474-49BD-BBE0-82C33EC97F6D}" presName="node" presStyleLbl="node1" presStyleIdx="2" presStyleCnt="5">
        <dgm:presLayoutVars>
          <dgm:bulletEnabled val="1"/>
        </dgm:presLayoutVars>
      </dgm:prSet>
      <dgm:spPr/>
      <dgm:t>
        <a:bodyPr/>
        <a:lstStyle/>
        <a:p>
          <a:endParaRPr lang="es-ES"/>
        </a:p>
      </dgm:t>
    </dgm:pt>
    <dgm:pt modelId="{D436357D-BA6B-4CE5-9632-02D965CB62C5}" type="pres">
      <dgm:prSet presAssocID="{2CC78443-7474-49BD-BBE0-82C33EC97F6D}" presName="invisiNode" presStyleLbl="node1" presStyleIdx="2" presStyleCnt="5"/>
      <dgm:spPr/>
    </dgm:pt>
    <dgm:pt modelId="{D205832A-12CF-4021-B299-2928C1B51441}" type="pres">
      <dgm:prSet presAssocID="{2CC78443-7474-49BD-BBE0-82C33EC97F6D}" presName="imagNode" presStyleLbl="fgImgPlace1" presStyleIdx="2" presStyleCnt="5"/>
      <dgm:spPr>
        <a:blipFill>
          <a:blip xmlns:r="http://schemas.openxmlformats.org/officeDocument/2006/relationships" r:embed="rId3"/>
          <a:stretch>
            <a:fillRect/>
          </a:stretch>
        </a:blipFill>
        <a:ln>
          <a:solidFill>
            <a:schemeClr val="bg1"/>
          </a:solidFill>
        </a:ln>
      </dgm:spPr>
      <dgm:t>
        <a:bodyPr/>
        <a:lstStyle/>
        <a:p>
          <a:endParaRPr lang="es-ES"/>
        </a:p>
      </dgm:t>
    </dgm:pt>
    <dgm:pt modelId="{02121358-A9D1-4E58-8EBB-E198D52D7629}" type="pres">
      <dgm:prSet presAssocID="{DAB6E2EF-AA24-4916-92A8-DA0BB47A0E55}" presName="sibTrans" presStyleLbl="sibTrans2D1" presStyleIdx="0" presStyleCnt="0"/>
      <dgm:spPr/>
      <dgm:t>
        <a:bodyPr/>
        <a:lstStyle/>
        <a:p>
          <a:endParaRPr lang="es-ES"/>
        </a:p>
      </dgm:t>
    </dgm:pt>
    <dgm:pt modelId="{ECE76C70-88BB-4597-A03E-26733F816E88}" type="pres">
      <dgm:prSet presAssocID="{105D0FDB-F671-4B9B-9F89-597D23D34271}" presName="compNode" presStyleCnt="0"/>
      <dgm:spPr/>
    </dgm:pt>
    <dgm:pt modelId="{9FCBABA9-1F06-4F7F-ADB1-15934BEFD978}" type="pres">
      <dgm:prSet presAssocID="{105D0FDB-F671-4B9B-9F89-597D23D34271}" presName="node" presStyleLbl="node1" presStyleIdx="3" presStyleCnt="5">
        <dgm:presLayoutVars>
          <dgm:bulletEnabled val="1"/>
        </dgm:presLayoutVars>
      </dgm:prSet>
      <dgm:spPr/>
      <dgm:t>
        <a:bodyPr/>
        <a:lstStyle/>
        <a:p>
          <a:endParaRPr lang="es-ES"/>
        </a:p>
      </dgm:t>
    </dgm:pt>
    <dgm:pt modelId="{83628B75-96AC-4C42-88C0-2D62003BC3F5}" type="pres">
      <dgm:prSet presAssocID="{105D0FDB-F671-4B9B-9F89-597D23D34271}" presName="invisiNode" presStyleLbl="node1" presStyleIdx="3" presStyleCnt="5"/>
      <dgm:spPr/>
    </dgm:pt>
    <dgm:pt modelId="{1D4B4F1C-A994-4162-B4BE-A527E685F754}" type="pres">
      <dgm:prSet presAssocID="{105D0FDB-F671-4B9B-9F89-597D23D34271}" presName="imagNode" presStyleLbl="fgImgPlace1" presStyleIdx="3" presStyleCnt="5"/>
      <dgm:spPr>
        <a:blipFill rotWithShape="1">
          <a:blip xmlns:r="http://schemas.openxmlformats.org/officeDocument/2006/relationships" r:embed="rId4"/>
          <a:stretch>
            <a:fillRect/>
          </a:stretch>
        </a:blipFill>
      </dgm:spPr>
      <dgm:t>
        <a:bodyPr/>
        <a:lstStyle/>
        <a:p>
          <a:endParaRPr lang="es-ES"/>
        </a:p>
      </dgm:t>
    </dgm:pt>
    <dgm:pt modelId="{458380C6-E627-42B5-87E3-32FA588BD583}" type="pres">
      <dgm:prSet presAssocID="{4DD0957E-8BF3-4CA0-BAF6-C8263B125A09}" presName="sibTrans" presStyleLbl="sibTrans2D1" presStyleIdx="0" presStyleCnt="0"/>
      <dgm:spPr/>
      <dgm:t>
        <a:bodyPr/>
        <a:lstStyle/>
        <a:p>
          <a:endParaRPr lang="es-ES"/>
        </a:p>
      </dgm:t>
    </dgm:pt>
    <dgm:pt modelId="{74426727-579A-4BE6-98B8-D38164A7C632}" type="pres">
      <dgm:prSet presAssocID="{ED30FD5C-FB85-4B1C-80FA-CCF4AA351887}" presName="compNode" presStyleCnt="0"/>
      <dgm:spPr/>
    </dgm:pt>
    <dgm:pt modelId="{3D6A724B-7D44-46B7-B135-5B166C0846E6}" type="pres">
      <dgm:prSet presAssocID="{ED30FD5C-FB85-4B1C-80FA-CCF4AA351887}" presName="node" presStyleLbl="node1" presStyleIdx="4" presStyleCnt="5">
        <dgm:presLayoutVars>
          <dgm:bulletEnabled val="1"/>
        </dgm:presLayoutVars>
      </dgm:prSet>
      <dgm:spPr/>
      <dgm:t>
        <a:bodyPr/>
        <a:lstStyle/>
        <a:p>
          <a:endParaRPr lang="es-ES"/>
        </a:p>
      </dgm:t>
    </dgm:pt>
    <dgm:pt modelId="{DEAB6896-3190-48F4-AAEF-8828094620C9}" type="pres">
      <dgm:prSet presAssocID="{ED30FD5C-FB85-4B1C-80FA-CCF4AA351887}" presName="invisiNode" presStyleLbl="node1" presStyleIdx="4" presStyleCnt="5"/>
      <dgm:spPr/>
    </dgm:pt>
    <dgm:pt modelId="{4D3F3BC9-A9F3-4B8D-9F59-9F6E7A5C88D8}" type="pres">
      <dgm:prSet presAssocID="{ED30FD5C-FB85-4B1C-80FA-CCF4AA351887}" presName="imagNode" presStyleLbl="fgImgPlace1" presStyleIdx="4" presStyleCnt="5"/>
      <dgm:spPr>
        <a:blipFill rotWithShape="1">
          <a:blip xmlns:r="http://schemas.openxmlformats.org/officeDocument/2006/relationships" r:embed="rId5"/>
          <a:stretch>
            <a:fillRect/>
          </a:stretch>
        </a:blipFill>
      </dgm:spPr>
      <dgm:t>
        <a:bodyPr/>
        <a:lstStyle/>
        <a:p>
          <a:endParaRPr lang="es-ES"/>
        </a:p>
      </dgm:t>
    </dgm:pt>
  </dgm:ptLst>
  <dgm:cxnLst>
    <dgm:cxn modelId="{CA9872DD-6C4B-4E21-B44D-7085F4E30F0D}" type="presOf" srcId="{24F6A42A-D102-4177-BE6D-92D0ABA6992F}" destId="{48AC78D4-8755-485E-B686-1BC9BC94AF0B}" srcOrd="0" destOrd="0" presId="urn:microsoft.com/office/officeart/2005/8/layout/pList2"/>
    <dgm:cxn modelId="{C5D4869B-30B7-4B6B-A597-B2E923CFE16B}" srcId="{0C3A72CF-8C97-40FF-9F18-32C8D1D013DC}" destId="{105D0FDB-F671-4B9B-9F89-597D23D34271}" srcOrd="3" destOrd="0" parTransId="{73FBBDCB-D85C-4C06-BF0D-94101C3E7A59}" sibTransId="{4DD0957E-8BF3-4CA0-BAF6-C8263B125A09}"/>
    <dgm:cxn modelId="{23EF7328-C0FE-49D2-9B1A-26CF2EA3A068}" type="presOf" srcId="{BBD7A36D-A58B-42AE-97FB-FF343BCC3212}" destId="{69F8B6FB-0459-4266-8C9C-F5D7E354E329}" srcOrd="0" destOrd="0" presId="urn:microsoft.com/office/officeart/2005/8/layout/pList2"/>
    <dgm:cxn modelId="{4730706F-CD2D-4C3E-BC14-445A34DB8C8E}" type="presOf" srcId="{2CC78443-7474-49BD-BBE0-82C33EC97F6D}" destId="{8960B584-8447-417F-8829-0E25EE81A721}" srcOrd="0" destOrd="0" presId="urn:microsoft.com/office/officeart/2005/8/layout/pList2"/>
    <dgm:cxn modelId="{A411016A-A203-4BDF-816B-193D12CD9470}" type="presOf" srcId="{DAB6E2EF-AA24-4916-92A8-DA0BB47A0E55}" destId="{02121358-A9D1-4E58-8EBB-E198D52D7629}" srcOrd="0" destOrd="0" presId="urn:microsoft.com/office/officeart/2005/8/layout/pList2"/>
    <dgm:cxn modelId="{2382ED1C-8E43-4BA6-9D4B-357E1CDFA348}" type="presOf" srcId="{ED0F0F4F-1A34-42BE-AEEC-3B785D555174}" destId="{5C5AA193-5AC2-4E91-9338-2F4BF00DB853}" srcOrd="0" destOrd="0" presId="urn:microsoft.com/office/officeart/2005/8/layout/pList2"/>
    <dgm:cxn modelId="{00AB3DB7-B57D-493D-851B-4BDD3B6F4AB5}" type="presOf" srcId="{8643AA71-6585-4695-8907-562CED88CC35}" destId="{6EA8D763-27BA-4291-A3F6-357C4EF36A6E}" srcOrd="0" destOrd="0" presId="urn:microsoft.com/office/officeart/2005/8/layout/pList2"/>
    <dgm:cxn modelId="{522B8E65-C3B3-4B80-B5F9-E136C4C9F84B}" type="presOf" srcId="{ED30FD5C-FB85-4B1C-80FA-CCF4AA351887}" destId="{3D6A724B-7D44-46B7-B135-5B166C0846E6}" srcOrd="0" destOrd="0" presId="urn:microsoft.com/office/officeart/2005/8/layout/pList2"/>
    <dgm:cxn modelId="{D4FD7718-0927-4976-B82F-4465240E79F5}" srcId="{0C3A72CF-8C97-40FF-9F18-32C8D1D013DC}" destId="{8643AA71-6585-4695-8907-562CED88CC35}" srcOrd="0" destOrd="0" parTransId="{FC69EA89-CE46-455F-A21F-B279795B3355}" sibTransId="{ED0F0F4F-1A34-42BE-AEEC-3B785D555174}"/>
    <dgm:cxn modelId="{7334A4E0-D1A8-4537-A3D6-FC14A598AF37}" srcId="{0C3A72CF-8C97-40FF-9F18-32C8D1D013DC}" destId="{2CC78443-7474-49BD-BBE0-82C33EC97F6D}" srcOrd="2" destOrd="0" parTransId="{2954A0E3-AF55-4704-B9AE-89B165429136}" sibTransId="{DAB6E2EF-AA24-4916-92A8-DA0BB47A0E55}"/>
    <dgm:cxn modelId="{422C6E40-E05A-402B-B85D-2B63332A4743}" srcId="{0C3A72CF-8C97-40FF-9F18-32C8D1D013DC}" destId="{24F6A42A-D102-4177-BE6D-92D0ABA6992F}" srcOrd="1" destOrd="0" parTransId="{DE543783-9C92-47E8-A742-CF6E383B6AB6}" sibTransId="{BBD7A36D-A58B-42AE-97FB-FF343BCC3212}"/>
    <dgm:cxn modelId="{B2C8006E-D327-4294-B117-9C75B1FD9244}" srcId="{0C3A72CF-8C97-40FF-9F18-32C8D1D013DC}" destId="{ED30FD5C-FB85-4B1C-80FA-CCF4AA351887}" srcOrd="4" destOrd="0" parTransId="{13189E82-4F4C-4E1D-A03F-F657CBDC4C09}" sibTransId="{8D0B7697-BD09-4EAD-B163-E567F5E4E243}"/>
    <dgm:cxn modelId="{D58C65CB-D1E5-4E65-AB22-727EEA4F4A0D}" type="presOf" srcId="{0C3A72CF-8C97-40FF-9F18-32C8D1D013DC}" destId="{A1FC258B-D5DB-4A94-A134-C7021F807E04}" srcOrd="0" destOrd="0" presId="urn:microsoft.com/office/officeart/2005/8/layout/pList2"/>
    <dgm:cxn modelId="{D6A40471-A4EF-4155-BB16-110AAEE8340A}" type="presOf" srcId="{105D0FDB-F671-4B9B-9F89-597D23D34271}" destId="{9FCBABA9-1F06-4F7F-ADB1-15934BEFD978}" srcOrd="0" destOrd="0" presId="urn:microsoft.com/office/officeart/2005/8/layout/pList2"/>
    <dgm:cxn modelId="{0EC2A387-2FA0-4953-B535-46CCB33A34EA}" type="presOf" srcId="{4DD0957E-8BF3-4CA0-BAF6-C8263B125A09}" destId="{458380C6-E627-42B5-87E3-32FA588BD583}" srcOrd="0" destOrd="0" presId="urn:microsoft.com/office/officeart/2005/8/layout/pList2"/>
    <dgm:cxn modelId="{B8112B4A-1C53-4F06-8AAB-D83B15D52558}" type="presParOf" srcId="{A1FC258B-D5DB-4A94-A134-C7021F807E04}" destId="{124F5FA3-F79A-4007-86AE-A4A6033B3852}" srcOrd="0" destOrd="0" presId="urn:microsoft.com/office/officeart/2005/8/layout/pList2"/>
    <dgm:cxn modelId="{EFCC4967-7EE8-4C57-998D-6B4756F90966}" type="presParOf" srcId="{A1FC258B-D5DB-4A94-A134-C7021F807E04}" destId="{58917B73-8A3B-44AD-9698-824E844C62EA}" srcOrd="1" destOrd="0" presId="urn:microsoft.com/office/officeart/2005/8/layout/pList2"/>
    <dgm:cxn modelId="{91F44B9C-0F8B-4B7E-89C4-25F29D362BF8}" type="presParOf" srcId="{58917B73-8A3B-44AD-9698-824E844C62EA}" destId="{455528E2-1497-4AF7-A617-F973E949D155}" srcOrd="0" destOrd="0" presId="urn:microsoft.com/office/officeart/2005/8/layout/pList2"/>
    <dgm:cxn modelId="{BBC602A3-E0F5-491E-A692-CB31A4705A61}" type="presParOf" srcId="{455528E2-1497-4AF7-A617-F973E949D155}" destId="{6EA8D763-27BA-4291-A3F6-357C4EF36A6E}" srcOrd="0" destOrd="0" presId="urn:microsoft.com/office/officeart/2005/8/layout/pList2"/>
    <dgm:cxn modelId="{7033CE9E-E44C-4DDB-843A-86B3927E0E72}" type="presParOf" srcId="{455528E2-1497-4AF7-A617-F973E949D155}" destId="{92B2A030-6D9D-4AAC-9007-F9EBD5AD929E}" srcOrd="1" destOrd="0" presId="urn:microsoft.com/office/officeart/2005/8/layout/pList2"/>
    <dgm:cxn modelId="{CF6F6347-0004-451D-8F13-39CF4A1D59BF}" type="presParOf" srcId="{455528E2-1497-4AF7-A617-F973E949D155}" destId="{E9C0A462-F338-4E72-B61F-9A9364983AB1}" srcOrd="2" destOrd="0" presId="urn:microsoft.com/office/officeart/2005/8/layout/pList2"/>
    <dgm:cxn modelId="{9D6EA921-A7DA-4CD5-90C5-F0CCE404C32E}" type="presParOf" srcId="{58917B73-8A3B-44AD-9698-824E844C62EA}" destId="{5C5AA193-5AC2-4E91-9338-2F4BF00DB853}" srcOrd="1" destOrd="0" presId="urn:microsoft.com/office/officeart/2005/8/layout/pList2"/>
    <dgm:cxn modelId="{08B513E8-FFB5-4D1F-B42C-C2CD94C63A0B}" type="presParOf" srcId="{58917B73-8A3B-44AD-9698-824E844C62EA}" destId="{CE98C2B9-76F1-4624-B032-FADE087488EF}" srcOrd="2" destOrd="0" presId="urn:microsoft.com/office/officeart/2005/8/layout/pList2"/>
    <dgm:cxn modelId="{6D160336-5E8F-4BEA-9144-2CC879127BD0}" type="presParOf" srcId="{CE98C2B9-76F1-4624-B032-FADE087488EF}" destId="{48AC78D4-8755-485E-B686-1BC9BC94AF0B}" srcOrd="0" destOrd="0" presId="urn:microsoft.com/office/officeart/2005/8/layout/pList2"/>
    <dgm:cxn modelId="{3A1C9DD4-E5D3-4CE4-98EF-D2F3BEECED14}" type="presParOf" srcId="{CE98C2B9-76F1-4624-B032-FADE087488EF}" destId="{123A63FB-7DB3-4003-91C2-094B0FEA4DDE}" srcOrd="1" destOrd="0" presId="urn:microsoft.com/office/officeart/2005/8/layout/pList2"/>
    <dgm:cxn modelId="{0A2E0607-5ABE-4B6D-B326-FD1A0DF1A350}" type="presParOf" srcId="{CE98C2B9-76F1-4624-B032-FADE087488EF}" destId="{740A47C8-69B2-44B3-B71D-D5131AF5DE00}" srcOrd="2" destOrd="0" presId="urn:microsoft.com/office/officeart/2005/8/layout/pList2"/>
    <dgm:cxn modelId="{4A5A4974-BE0B-48F3-AAB4-E97C85FACB17}" type="presParOf" srcId="{58917B73-8A3B-44AD-9698-824E844C62EA}" destId="{69F8B6FB-0459-4266-8C9C-F5D7E354E329}" srcOrd="3" destOrd="0" presId="urn:microsoft.com/office/officeart/2005/8/layout/pList2"/>
    <dgm:cxn modelId="{80B77DB7-3351-4411-BEDF-6EBE33AFD315}" type="presParOf" srcId="{58917B73-8A3B-44AD-9698-824E844C62EA}" destId="{6CFB97F3-834F-4553-8080-82F91B0F9753}" srcOrd="4" destOrd="0" presId="urn:microsoft.com/office/officeart/2005/8/layout/pList2"/>
    <dgm:cxn modelId="{F47A3047-37C7-4D7A-8870-6019A039B7C3}" type="presParOf" srcId="{6CFB97F3-834F-4553-8080-82F91B0F9753}" destId="{8960B584-8447-417F-8829-0E25EE81A721}" srcOrd="0" destOrd="0" presId="urn:microsoft.com/office/officeart/2005/8/layout/pList2"/>
    <dgm:cxn modelId="{26E5BF98-42CA-4960-B5A7-BC867F560AC3}" type="presParOf" srcId="{6CFB97F3-834F-4553-8080-82F91B0F9753}" destId="{D436357D-BA6B-4CE5-9632-02D965CB62C5}" srcOrd="1" destOrd="0" presId="urn:microsoft.com/office/officeart/2005/8/layout/pList2"/>
    <dgm:cxn modelId="{92266A1E-C32A-4EFD-93FD-D0958B50B183}" type="presParOf" srcId="{6CFB97F3-834F-4553-8080-82F91B0F9753}" destId="{D205832A-12CF-4021-B299-2928C1B51441}" srcOrd="2" destOrd="0" presId="urn:microsoft.com/office/officeart/2005/8/layout/pList2"/>
    <dgm:cxn modelId="{190F792D-18A2-4474-A898-CBF90E9C725D}" type="presParOf" srcId="{58917B73-8A3B-44AD-9698-824E844C62EA}" destId="{02121358-A9D1-4E58-8EBB-E198D52D7629}" srcOrd="5" destOrd="0" presId="urn:microsoft.com/office/officeart/2005/8/layout/pList2"/>
    <dgm:cxn modelId="{290B2022-CCA1-4FEB-AEA4-C212D58C2138}" type="presParOf" srcId="{58917B73-8A3B-44AD-9698-824E844C62EA}" destId="{ECE76C70-88BB-4597-A03E-26733F816E88}" srcOrd="6" destOrd="0" presId="urn:microsoft.com/office/officeart/2005/8/layout/pList2"/>
    <dgm:cxn modelId="{98CABA60-76FB-4C0F-AC24-55CE2C443908}" type="presParOf" srcId="{ECE76C70-88BB-4597-A03E-26733F816E88}" destId="{9FCBABA9-1F06-4F7F-ADB1-15934BEFD978}" srcOrd="0" destOrd="0" presId="urn:microsoft.com/office/officeart/2005/8/layout/pList2"/>
    <dgm:cxn modelId="{D280A627-1B84-4019-AC6A-439C440F1839}" type="presParOf" srcId="{ECE76C70-88BB-4597-A03E-26733F816E88}" destId="{83628B75-96AC-4C42-88C0-2D62003BC3F5}" srcOrd="1" destOrd="0" presId="urn:microsoft.com/office/officeart/2005/8/layout/pList2"/>
    <dgm:cxn modelId="{EE2B50FC-5E20-44EE-8FDB-ECF2E0DCEE82}" type="presParOf" srcId="{ECE76C70-88BB-4597-A03E-26733F816E88}" destId="{1D4B4F1C-A994-4162-B4BE-A527E685F754}" srcOrd="2" destOrd="0" presId="urn:microsoft.com/office/officeart/2005/8/layout/pList2"/>
    <dgm:cxn modelId="{4061D83E-DFCF-40E1-A275-E89D645B7BC4}" type="presParOf" srcId="{58917B73-8A3B-44AD-9698-824E844C62EA}" destId="{458380C6-E627-42B5-87E3-32FA588BD583}" srcOrd="7" destOrd="0" presId="urn:microsoft.com/office/officeart/2005/8/layout/pList2"/>
    <dgm:cxn modelId="{06A9601D-D487-466B-A450-BBDCAB9100C2}" type="presParOf" srcId="{58917B73-8A3B-44AD-9698-824E844C62EA}" destId="{74426727-579A-4BE6-98B8-D38164A7C632}" srcOrd="8" destOrd="0" presId="urn:microsoft.com/office/officeart/2005/8/layout/pList2"/>
    <dgm:cxn modelId="{95DCF720-C470-4D1C-8B99-5D71EE37B3E5}" type="presParOf" srcId="{74426727-579A-4BE6-98B8-D38164A7C632}" destId="{3D6A724B-7D44-46B7-B135-5B166C0846E6}" srcOrd="0" destOrd="0" presId="urn:microsoft.com/office/officeart/2005/8/layout/pList2"/>
    <dgm:cxn modelId="{A2E8B7F2-88B0-49B7-B068-0D21633A2981}" type="presParOf" srcId="{74426727-579A-4BE6-98B8-D38164A7C632}" destId="{DEAB6896-3190-48F4-AAEF-8828094620C9}" srcOrd="1" destOrd="0" presId="urn:microsoft.com/office/officeart/2005/8/layout/pList2"/>
    <dgm:cxn modelId="{7C985F8C-A995-4F53-8A13-D4B3860A4065}" type="presParOf" srcId="{74426727-579A-4BE6-98B8-D38164A7C632}" destId="{4D3F3BC9-A9F3-4B8D-9F59-9F6E7A5C88D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D66371-9EC9-4171-9A66-BE54B7061FD6}"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s-ES"/>
        </a:p>
      </dgm:t>
    </dgm:pt>
    <dgm:pt modelId="{3F9F56E9-FC05-4117-8038-F726293D5468}">
      <dgm:prSet phldrT="[Texto]"/>
      <dgm:spPr/>
      <dgm:t>
        <a:bodyPr/>
        <a:lstStyle/>
        <a:p>
          <a:r>
            <a:rPr lang="es-ES" dirty="0" smtClean="0"/>
            <a:t>Director General</a:t>
          </a:r>
          <a:endParaRPr lang="es-ES" dirty="0"/>
        </a:p>
      </dgm:t>
    </dgm:pt>
    <dgm:pt modelId="{10CC8DF3-A392-4081-9DEE-C7777BA24DCB}" type="parTrans" cxnId="{71329C2B-D761-4D79-AB8C-479225E384DF}">
      <dgm:prSet/>
      <dgm:spPr/>
      <dgm:t>
        <a:bodyPr/>
        <a:lstStyle/>
        <a:p>
          <a:endParaRPr lang="es-ES"/>
        </a:p>
      </dgm:t>
    </dgm:pt>
    <dgm:pt modelId="{2FF52E17-C8EA-4DD0-B7A8-8DA908EAACA9}" type="sibTrans" cxnId="{71329C2B-D761-4D79-AB8C-479225E384DF}">
      <dgm:prSet/>
      <dgm:spPr/>
      <dgm:t>
        <a:bodyPr/>
        <a:lstStyle/>
        <a:p>
          <a:endParaRPr lang="es-ES"/>
        </a:p>
      </dgm:t>
    </dgm:pt>
    <dgm:pt modelId="{71194AEC-F242-4AE4-B41B-F27A859597C0}">
      <dgm:prSet phldrT="[Texto]"/>
      <dgm:spPr/>
      <dgm:t>
        <a:bodyPr/>
        <a:lstStyle/>
        <a:p>
          <a:r>
            <a:rPr lang="es-EC" dirty="0" smtClean="0"/>
            <a:t>Organizar roles.</a:t>
          </a:r>
          <a:endParaRPr lang="es-ES" dirty="0"/>
        </a:p>
      </dgm:t>
    </dgm:pt>
    <dgm:pt modelId="{D7892679-9A73-46DD-9116-A4E925D11654}" type="parTrans" cxnId="{91AADA4F-16F4-4802-B9F7-DE084FA28719}">
      <dgm:prSet/>
      <dgm:spPr/>
      <dgm:t>
        <a:bodyPr/>
        <a:lstStyle/>
        <a:p>
          <a:endParaRPr lang="es-ES"/>
        </a:p>
      </dgm:t>
    </dgm:pt>
    <dgm:pt modelId="{A64D4E1D-B45E-46EE-AD8D-AE0A05216D00}" type="sibTrans" cxnId="{91AADA4F-16F4-4802-B9F7-DE084FA28719}">
      <dgm:prSet/>
      <dgm:spPr/>
      <dgm:t>
        <a:bodyPr/>
        <a:lstStyle/>
        <a:p>
          <a:endParaRPr lang="es-ES"/>
        </a:p>
      </dgm:t>
    </dgm:pt>
    <dgm:pt modelId="{2C855C98-3803-4E11-9DDB-B226E269F9AB}">
      <dgm:prSet phldrT="[Texto]"/>
      <dgm:spPr/>
      <dgm:t>
        <a:bodyPr/>
        <a:lstStyle/>
        <a:p>
          <a:r>
            <a:rPr lang="es-ES" dirty="0" smtClean="0"/>
            <a:t>Analista de servicios especiales</a:t>
          </a:r>
          <a:endParaRPr lang="es-ES" dirty="0"/>
        </a:p>
      </dgm:t>
    </dgm:pt>
    <dgm:pt modelId="{F107A7DE-A000-4F3B-88AA-34FED045D477}" type="parTrans" cxnId="{BF181010-51B3-462F-BDF3-50F0B0A2EDA3}">
      <dgm:prSet/>
      <dgm:spPr/>
      <dgm:t>
        <a:bodyPr/>
        <a:lstStyle/>
        <a:p>
          <a:endParaRPr lang="es-ES"/>
        </a:p>
      </dgm:t>
    </dgm:pt>
    <dgm:pt modelId="{7B6DD1E1-5323-4A11-8E0F-F5C369E908E7}" type="sibTrans" cxnId="{BF181010-51B3-462F-BDF3-50F0B0A2EDA3}">
      <dgm:prSet/>
      <dgm:spPr/>
      <dgm:t>
        <a:bodyPr/>
        <a:lstStyle/>
        <a:p>
          <a:endParaRPr lang="es-ES"/>
        </a:p>
      </dgm:t>
    </dgm:pt>
    <dgm:pt modelId="{0C44944C-BFB9-4B4F-B995-56071E05738F}">
      <dgm:prSet phldrT="[Texto]"/>
      <dgm:spPr/>
      <dgm:t>
        <a:bodyPr/>
        <a:lstStyle/>
        <a:p>
          <a:r>
            <a:rPr lang="es-EC" dirty="0" smtClean="0"/>
            <a:t>Localizar vulnerabilidades.</a:t>
          </a:r>
          <a:endParaRPr lang="es-ES" dirty="0"/>
        </a:p>
      </dgm:t>
    </dgm:pt>
    <dgm:pt modelId="{81B83E80-8501-4264-8BBF-5441ED9F65D7}" type="parTrans" cxnId="{BD44A62E-87E5-4785-B2E7-127FB04F06DE}">
      <dgm:prSet/>
      <dgm:spPr/>
      <dgm:t>
        <a:bodyPr/>
        <a:lstStyle/>
        <a:p>
          <a:endParaRPr lang="es-ES"/>
        </a:p>
      </dgm:t>
    </dgm:pt>
    <dgm:pt modelId="{4F1F1565-65ED-4BBD-9E26-DD8CACDBB744}" type="sibTrans" cxnId="{BD44A62E-87E5-4785-B2E7-127FB04F06DE}">
      <dgm:prSet/>
      <dgm:spPr/>
      <dgm:t>
        <a:bodyPr/>
        <a:lstStyle/>
        <a:p>
          <a:endParaRPr lang="es-ES"/>
        </a:p>
      </dgm:t>
    </dgm:pt>
    <dgm:pt modelId="{98E90196-F3B1-45DF-9A83-F9E48B329D9E}">
      <dgm:prSet phldrT="[Texto]"/>
      <dgm:spPr/>
      <dgm:t>
        <a:bodyPr/>
        <a:lstStyle/>
        <a:p>
          <a:r>
            <a:rPr lang="es-ES" dirty="0" smtClean="0"/>
            <a:t>Capacitador</a:t>
          </a:r>
          <a:endParaRPr lang="es-ES" dirty="0"/>
        </a:p>
      </dgm:t>
    </dgm:pt>
    <dgm:pt modelId="{202ED796-0BD9-48F7-ABF4-D45767E67A28}" type="parTrans" cxnId="{4AF34BE1-792A-4E88-BB10-8BFD235D5F68}">
      <dgm:prSet/>
      <dgm:spPr/>
      <dgm:t>
        <a:bodyPr/>
        <a:lstStyle/>
        <a:p>
          <a:endParaRPr lang="es-ES"/>
        </a:p>
      </dgm:t>
    </dgm:pt>
    <dgm:pt modelId="{119264ED-C1FE-4D08-A50D-A95CE2DA3B7C}" type="sibTrans" cxnId="{4AF34BE1-792A-4E88-BB10-8BFD235D5F68}">
      <dgm:prSet/>
      <dgm:spPr/>
      <dgm:t>
        <a:bodyPr/>
        <a:lstStyle/>
        <a:p>
          <a:endParaRPr lang="es-ES"/>
        </a:p>
      </dgm:t>
    </dgm:pt>
    <dgm:pt modelId="{0CBB7971-01AE-4372-B6F1-092D6406A2EF}">
      <dgm:prSet/>
      <dgm:spPr/>
      <dgm:t>
        <a:bodyPr/>
        <a:lstStyle/>
        <a:p>
          <a:r>
            <a:rPr lang="es-EC" dirty="0" smtClean="0"/>
            <a:t>Aprobar actividades del CSIRT.</a:t>
          </a:r>
          <a:endParaRPr lang="es-EC" dirty="0"/>
        </a:p>
      </dgm:t>
    </dgm:pt>
    <dgm:pt modelId="{7B74EFEA-5938-4CB1-998F-AB5CAD5EF211}" type="parTrans" cxnId="{79099B33-A3BA-4130-81EA-54E746C19C84}">
      <dgm:prSet/>
      <dgm:spPr/>
      <dgm:t>
        <a:bodyPr/>
        <a:lstStyle/>
        <a:p>
          <a:endParaRPr lang="es-ES"/>
        </a:p>
      </dgm:t>
    </dgm:pt>
    <dgm:pt modelId="{8F6C4F1F-9CD6-4ED3-80D8-7FA751D1E79F}" type="sibTrans" cxnId="{79099B33-A3BA-4130-81EA-54E746C19C84}">
      <dgm:prSet/>
      <dgm:spPr/>
      <dgm:t>
        <a:bodyPr/>
        <a:lstStyle/>
        <a:p>
          <a:endParaRPr lang="es-ES"/>
        </a:p>
      </dgm:t>
    </dgm:pt>
    <dgm:pt modelId="{ABC05F83-107F-4BA3-92D1-14F56051E906}">
      <dgm:prSet/>
      <dgm:spPr/>
      <dgm:t>
        <a:bodyPr/>
        <a:lstStyle/>
        <a:p>
          <a:r>
            <a:rPr lang="es-EC" dirty="0" smtClean="0"/>
            <a:t>Gestión para la contratación de personal.</a:t>
          </a:r>
          <a:endParaRPr lang="es-EC" dirty="0"/>
        </a:p>
      </dgm:t>
    </dgm:pt>
    <dgm:pt modelId="{4449B5E6-D3C9-4745-831C-2E4CA8E6A8B6}" type="parTrans" cxnId="{FFFF232B-7430-49D6-A855-E6012B83A19F}">
      <dgm:prSet/>
      <dgm:spPr/>
      <dgm:t>
        <a:bodyPr/>
        <a:lstStyle/>
        <a:p>
          <a:endParaRPr lang="es-ES"/>
        </a:p>
      </dgm:t>
    </dgm:pt>
    <dgm:pt modelId="{CC4CB9A9-072C-421F-B657-EECD173E6A89}" type="sibTrans" cxnId="{FFFF232B-7430-49D6-A855-E6012B83A19F}">
      <dgm:prSet/>
      <dgm:spPr/>
      <dgm:t>
        <a:bodyPr/>
        <a:lstStyle/>
        <a:p>
          <a:endParaRPr lang="es-ES"/>
        </a:p>
      </dgm:t>
    </dgm:pt>
    <dgm:pt modelId="{BB63CF42-4D8F-4366-80C8-8927E3143CD3}">
      <dgm:prSet/>
      <dgm:spPr/>
      <dgm:t>
        <a:bodyPr/>
        <a:lstStyle/>
        <a:p>
          <a:r>
            <a:rPr lang="es-EC" dirty="0" smtClean="0"/>
            <a:t>Análisis técnico de software y hardware para el CSIRT.</a:t>
          </a:r>
          <a:endParaRPr lang="es-EC" dirty="0"/>
        </a:p>
      </dgm:t>
    </dgm:pt>
    <dgm:pt modelId="{C5A62F56-D24E-4BC4-9404-5B2A8FEB0820}" type="parTrans" cxnId="{3D2515D0-2888-4E18-A333-2990F50EC862}">
      <dgm:prSet/>
      <dgm:spPr/>
      <dgm:t>
        <a:bodyPr/>
        <a:lstStyle/>
        <a:p>
          <a:endParaRPr lang="es-ES"/>
        </a:p>
      </dgm:t>
    </dgm:pt>
    <dgm:pt modelId="{5C81CC54-BEEE-49BA-BE2E-F628F6908719}" type="sibTrans" cxnId="{3D2515D0-2888-4E18-A333-2990F50EC862}">
      <dgm:prSet/>
      <dgm:spPr/>
      <dgm:t>
        <a:bodyPr/>
        <a:lstStyle/>
        <a:p>
          <a:endParaRPr lang="es-ES"/>
        </a:p>
      </dgm:t>
    </dgm:pt>
    <dgm:pt modelId="{36EEBFC6-74E5-4A2A-8CC4-EAB67398CFD0}">
      <dgm:prSet/>
      <dgm:spPr/>
      <dgm:t>
        <a:bodyPr/>
        <a:lstStyle/>
        <a:p>
          <a:r>
            <a:rPr lang="es-EC" dirty="0" smtClean="0"/>
            <a:t>Elaborar estrategias y soluciones para un incidente.</a:t>
          </a:r>
          <a:endParaRPr lang="es-EC" dirty="0"/>
        </a:p>
      </dgm:t>
    </dgm:pt>
    <dgm:pt modelId="{5E0D8C18-9A83-4B45-B6C8-D3966A618F34}" type="parTrans" cxnId="{F2FDF9F8-858B-4912-B174-7CD6EF11721A}">
      <dgm:prSet/>
      <dgm:spPr/>
      <dgm:t>
        <a:bodyPr/>
        <a:lstStyle/>
        <a:p>
          <a:endParaRPr lang="es-ES"/>
        </a:p>
      </dgm:t>
    </dgm:pt>
    <dgm:pt modelId="{4865AA80-96F9-4080-9678-28C82FB976CF}" type="sibTrans" cxnId="{F2FDF9F8-858B-4912-B174-7CD6EF11721A}">
      <dgm:prSet/>
      <dgm:spPr/>
      <dgm:t>
        <a:bodyPr/>
        <a:lstStyle/>
        <a:p>
          <a:endParaRPr lang="es-ES"/>
        </a:p>
      </dgm:t>
    </dgm:pt>
    <dgm:pt modelId="{72236462-7ADC-48A3-8F17-9B9970ED45D1}">
      <dgm:prSet phldrT="[Texto]"/>
      <dgm:spPr/>
      <dgm:t>
        <a:bodyPr/>
        <a:lstStyle/>
        <a:p>
          <a:r>
            <a:rPr lang="es-EC" dirty="0" smtClean="0"/>
            <a:t>Estar al día con temas relacionados al análisis de vulnerabilidades y amenazas de la seguridad de la información.</a:t>
          </a:r>
          <a:endParaRPr lang="es-ES" dirty="0"/>
        </a:p>
      </dgm:t>
    </dgm:pt>
    <dgm:pt modelId="{F44EB6CA-6566-4B47-8102-34F1F134FB0E}" type="parTrans" cxnId="{78928D88-7F01-40F8-B061-DEE5C643A708}">
      <dgm:prSet/>
      <dgm:spPr/>
      <dgm:t>
        <a:bodyPr/>
        <a:lstStyle/>
        <a:p>
          <a:endParaRPr lang="es-ES"/>
        </a:p>
      </dgm:t>
    </dgm:pt>
    <dgm:pt modelId="{F5F58717-38F1-4DD4-8781-C0CE45DF4EE7}" type="sibTrans" cxnId="{78928D88-7F01-40F8-B061-DEE5C643A708}">
      <dgm:prSet/>
      <dgm:spPr/>
      <dgm:t>
        <a:bodyPr/>
        <a:lstStyle/>
        <a:p>
          <a:endParaRPr lang="es-ES"/>
        </a:p>
      </dgm:t>
    </dgm:pt>
    <dgm:pt modelId="{09C1838F-EC06-45A6-8048-7D7381C2600D}" type="pres">
      <dgm:prSet presAssocID="{EBD66371-9EC9-4171-9A66-BE54B7061FD6}" presName="linear" presStyleCnt="0">
        <dgm:presLayoutVars>
          <dgm:animLvl val="lvl"/>
          <dgm:resizeHandles val="exact"/>
        </dgm:presLayoutVars>
      </dgm:prSet>
      <dgm:spPr/>
      <dgm:t>
        <a:bodyPr/>
        <a:lstStyle/>
        <a:p>
          <a:endParaRPr lang="es-EC"/>
        </a:p>
      </dgm:t>
    </dgm:pt>
    <dgm:pt modelId="{62713E5A-77DC-475A-B69B-F6FE600E84A3}" type="pres">
      <dgm:prSet presAssocID="{3F9F56E9-FC05-4117-8038-F726293D5468}" presName="parentText" presStyleLbl="node1" presStyleIdx="0" presStyleCnt="3" custLinFactNeighborX="-13164" custLinFactNeighborY="488">
        <dgm:presLayoutVars>
          <dgm:chMax val="0"/>
          <dgm:bulletEnabled val="1"/>
        </dgm:presLayoutVars>
      </dgm:prSet>
      <dgm:spPr/>
      <dgm:t>
        <a:bodyPr/>
        <a:lstStyle/>
        <a:p>
          <a:endParaRPr lang="es-EC"/>
        </a:p>
      </dgm:t>
    </dgm:pt>
    <dgm:pt modelId="{36295658-4E3A-4192-A9FE-4FF866739753}" type="pres">
      <dgm:prSet presAssocID="{3F9F56E9-FC05-4117-8038-F726293D5468}" presName="childText" presStyleLbl="revTx" presStyleIdx="0" presStyleCnt="3">
        <dgm:presLayoutVars>
          <dgm:bulletEnabled val="1"/>
        </dgm:presLayoutVars>
      </dgm:prSet>
      <dgm:spPr/>
      <dgm:t>
        <a:bodyPr/>
        <a:lstStyle/>
        <a:p>
          <a:endParaRPr lang="es-ES"/>
        </a:p>
      </dgm:t>
    </dgm:pt>
    <dgm:pt modelId="{35991C2F-CA29-4779-96CF-2E7445DBE6F3}" type="pres">
      <dgm:prSet presAssocID="{2C855C98-3803-4E11-9DDB-B226E269F9AB}" presName="parentText" presStyleLbl="node1" presStyleIdx="1" presStyleCnt="3">
        <dgm:presLayoutVars>
          <dgm:chMax val="0"/>
          <dgm:bulletEnabled val="1"/>
        </dgm:presLayoutVars>
      </dgm:prSet>
      <dgm:spPr/>
      <dgm:t>
        <a:bodyPr/>
        <a:lstStyle/>
        <a:p>
          <a:endParaRPr lang="es-EC"/>
        </a:p>
      </dgm:t>
    </dgm:pt>
    <dgm:pt modelId="{2172805C-A8D5-4E13-BE98-EA3F0BA6E049}" type="pres">
      <dgm:prSet presAssocID="{2C855C98-3803-4E11-9DDB-B226E269F9AB}" presName="childText" presStyleLbl="revTx" presStyleIdx="1" presStyleCnt="3">
        <dgm:presLayoutVars>
          <dgm:bulletEnabled val="1"/>
        </dgm:presLayoutVars>
      </dgm:prSet>
      <dgm:spPr/>
      <dgm:t>
        <a:bodyPr/>
        <a:lstStyle/>
        <a:p>
          <a:endParaRPr lang="es-ES"/>
        </a:p>
      </dgm:t>
    </dgm:pt>
    <dgm:pt modelId="{F5C22375-DE75-419B-A7B5-FF3F1F824756}" type="pres">
      <dgm:prSet presAssocID="{98E90196-F3B1-45DF-9A83-F9E48B329D9E}" presName="parentText" presStyleLbl="node1" presStyleIdx="2" presStyleCnt="3">
        <dgm:presLayoutVars>
          <dgm:chMax val="0"/>
          <dgm:bulletEnabled val="1"/>
        </dgm:presLayoutVars>
      </dgm:prSet>
      <dgm:spPr/>
      <dgm:t>
        <a:bodyPr/>
        <a:lstStyle/>
        <a:p>
          <a:endParaRPr lang="es-EC"/>
        </a:p>
      </dgm:t>
    </dgm:pt>
    <dgm:pt modelId="{CED8E6B1-EC50-4CE7-BD1E-DFD2BC720D9A}" type="pres">
      <dgm:prSet presAssocID="{98E90196-F3B1-45DF-9A83-F9E48B329D9E}" presName="childText" presStyleLbl="revTx" presStyleIdx="2" presStyleCnt="3">
        <dgm:presLayoutVars>
          <dgm:bulletEnabled val="1"/>
        </dgm:presLayoutVars>
      </dgm:prSet>
      <dgm:spPr/>
      <dgm:t>
        <a:bodyPr/>
        <a:lstStyle/>
        <a:p>
          <a:endParaRPr lang="es-ES"/>
        </a:p>
      </dgm:t>
    </dgm:pt>
  </dgm:ptLst>
  <dgm:cxnLst>
    <dgm:cxn modelId="{91AADA4F-16F4-4802-B9F7-DE084FA28719}" srcId="{3F9F56E9-FC05-4117-8038-F726293D5468}" destId="{71194AEC-F242-4AE4-B41B-F27A859597C0}" srcOrd="0" destOrd="0" parTransId="{D7892679-9A73-46DD-9116-A4E925D11654}" sibTransId="{A64D4E1D-B45E-46EE-AD8D-AE0A05216D00}"/>
    <dgm:cxn modelId="{202FB890-D66B-45B5-A1DC-8D6DA64AEA93}" type="presOf" srcId="{71194AEC-F242-4AE4-B41B-F27A859597C0}" destId="{36295658-4E3A-4192-A9FE-4FF866739753}" srcOrd="0" destOrd="0" presId="urn:microsoft.com/office/officeart/2005/8/layout/vList2"/>
    <dgm:cxn modelId="{0AFF9025-DC14-461E-A827-257F76B7E4E5}" type="presOf" srcId="{EBD66371-9EC9-4171-9A66-BE54B7061FD6}" destId="{09C1838F-EC06-45A6-8048-7D7381C2600D}" srcOrd="0" destOrd="0" presId="urn:microsoft.com/office/officeart/2005/8/layout/vList2"/>
    <dgm:cxn modelId="{4AF34BE1-792A-4E88-BB10-8BFD235D5F68}" srcId="{EBD66371-9EC9-4171-9A66-BE54B7061FD6}" destId="{98E90196-F3B1-45DF-9A83-F9E48B329D9E}" srcOrd="2" destOrd="0" parTransId="{202ED796-0BD9-48F7-ABF4-D45767E67A28}" sibTransId="{119264ED-C1FE-4D08-A50D-A95CE2DA3B7C}"/>
    <dgm:cxn modelId="{78928D88-7F01-40F8-B061-DEE5C643A708}" srcId="{98E90196-F3B1-45DF-9A83-F9E48B329D9E}" destId="{72236462-7ADC-48A3-8F17-9B9970ED45D1}" srcOrd="0" destOrd="0" parTransId="{F44EB6CA-6566-4B47-8102-34F1F134FB0E}" sibTransId="{F5F58717-38F1-4DD4-8781-C0CE45DF4EE7}"/>
    <dgm:cxn modelId="{71329C2B-D761-4D79-AB8C-479225E384DF}" srcId="{EBD66371-9EC9-4171-9A66-BE54B7061FD6}" destId="{3F9F56E9-FC05-4117-8038-F726293D5468}" srcOrd="0" destOrd="0" parTransId="{10CC8DF3-A392-4081-9DEE-C7777BA24DCB}" sibTransId="{2FF52E17-C8EA-4DD0-B7A8-8DA908EAACA9}"/>
    <dgm:cxn modelId="{FFFF232B-7430-49D6-A855-E6012B83A19F}" srcId="{3F9F56E9-FC05-4117-8038-F726293D5468}" destId="{ABC05F83-107F-4BA3-92D1-14F56051E906}" srcOrd="2" destOrd="0" parTransId="{4449B5E6-D3C9-4745-831C-2E4CA8E6A8B6}" sibTransId="{CC4CB9A9-072C-421F-B657-EECD173E6A89}"/>
    <dgm:cxn modelId="{D862FDA9-4C9D-42C9-9D0F-39E6A66719E8}" type="presOf" srcId="{BB63CF42-4D8F-4366-80C8-8927E3143CD3}" destId="{2172805C-A8D5-4E13-BE98-EA3F0BA6E049}" srcOrd="0" destOrd="1" presId="urn:microsoft.com/office/officeart/2005/8/layout/vList2"/>
    <dgm:cxn modelId="{FF7B47C4-054C-49FE-890F-DDBA23004C19}" type="presOf" srcId="{2C855C98-3803-4E11-9DDB-B226E269F9AB}" destId="{35991C2F-CA29-4779-96CF-2E7445DBE6F3}" srcOrd="0" destOrd="0" presId="urn:microsoft.com/office/officeart/2005/8/layout/vList2"/>
    <dgm:cxn modelId="{BD44A62E-87E5-4785-B2E7-127FB04F06DE}" srcId="{2C855C98-3803-4E11-9DDB-B226E269F9AB}" destId="{0C44944C-BFB9-4B4F-B995-56071E05738F}" srcOrd="0" destOrd="0" parTransId="{81B83E80-8501-4264-8BBF-5441ED9F65D7}" sibTransId="{4F1F1565-65ED-4BBD-9E26-DD8CACDBB744}"/>
    <dgm:cxn modelId="{3D2515D0-2888-4E18-A333-2990F50EC862}" srcId="{2C855C98-3803-4E11-9DDB-B226E269F9AB}" destId="{BB63CF42-4D8F-4366-80C8-8927E3143CD3}" srcOrd="1" destOrd="0" parTransId="{C5A62F56-D24E-4BC4-9404-5B2A8FEB0820}" sibTransId="{5C81CC54-BEEE-49BA-BE2E-F628F6908719}"/>
    <dgm:cxn modelId="{9C86EB41-596C-496E-A9A2-C876F0F5652F}" type="presOf" srcId="{72236462-7ADC-48A3-8F17-9B9970ED45D1}" destId="{CED8E6B1-EC50-4CE7-BD1E-DFD2BC720D9A}" srcOrd="0" destOrd="0" presId="urn:microsoft.com/office/officeart/2005/8/layout/vList2"/>
    <dgm:cxn modelId="{F2FDF9F8-858B-4912-B174-7CD6EF11721A}" srcId="{2C855C98-3803-4E11-9DDB-B226E269F9AB}" destId="{36EEBFC6-74E5-4A2A-8CC4-EAB67398CFD0}" srcOrd="2" destOrd="0" parTransId="{5E0D8C18-9A83-4B45-B6C8-D3966A618F34}" sibTransId="{4865AA80-96F9-4080-9678-28C82FB976CF}"/>
    <dgm:cxn modelId="{8AFAB0F6-965A-4B78-8DF0-649130F9C324}" type="presOf" srcId="{98E90196-F3B1-45DF-9A83-F9E48B329D9E}" destId="{F5C22375-DE75-419B-A7B5-FF3F1F824756}" srcOrd="0" destOrd="0" presId="urn:microsoft.com/office/officeart/2005/8/layout/vList2"/>
    <dgm:cxn modelId="{3DE1FACE-C268-4A15-9413-219075444EA4}" type="presOf" srcId="{3F9F56E9-FC05-4117-8038-F726293D5468}" destId="{62713E5A-77DC-475A-B69B-F6FE600E84A3}" srcOrd="0" destOrd="0" presId="urn:microsoft.com/office/officeart/2005/8/layout/vList2"/>
    <dgm:cxn modelId="{5CECF2FE-59E9-489F-AA4E-F3897BE4DAFE}" type="presOf" srcId="{36EEBFC6-74E5-4A2A-8CC4-EAB67398CFD0}" destId="{2172805C-A8D5-4E13-BE98-EA3F0BA6E049}" srcOrd="0" destOrd="2" presId="urn:microsoft.com/office/officeart/2005/8/layout/vList2"/>
    <dgm:cxn modelId="{BF181010-51B3-462F-BDF3-50F0B0A2EDA3}" srcId="{EBD66371-9EC9-4171-9A66-BE54B7061FD6}" destId="{2C855C98-3803-4E11-9DDB-B226E269F9AB}" srcOrd="1" destOrd="0" parTransId="{F107A7DE-A000-4F3B-88AA-34FED045D477}" sibTransId="{7B6DD1E1-5323-4A11-8E0F-F5C369E908E7}"/>
    <dgm:cxn modelId="{122883F7-2689-4C84-A64A-EF882755304F}" type="presOf" srcId="{ABC05F83-107F-4BA3-92D1-14F56051E906}" destId="{36295658-4E3A-4192-A9FE-4FF866739753}" srcOrd="0" destOrd="2" presId="urn:microsoft.com/office/officeart/2005/8/layout/vList2"/>
    <dgm:cxn modelId="{EC374F22-C5B3-4757-A7C0-83A445124CB6}" type="presOf" srcId="{0C44944C-BFB9-4B4F-B995-56071E05738F}" destId="{2172805C-A8D5-4E13-BE98-EA3F0BA6E049}" srcOrd="0" destOrd="0" presId="urn:microsoft.com/office/officeart/2005/8/layout/vList2"/>
    <dgm:cxn modelId="{7FB94CCC-8A60-48D4-8F35-D1D9E75D2A5C}" type="presOf" srcId="{0CBB7971-01AE-4372-B6F1-092D6406A2EF}" destId="{36295658-4E3A-4192-A9FE-4FF866739753}" srcOrd="0" destOrd="1" presId="urn:microsoft.com/office/officeart/2005/8/layout/vList2"/>
    <dgm:cxn modelId="{79099B33-A3BA-4130-81EA-54E746C19C84}" srcId="{3F9F56E9-FC05-4117-8038-F726293D5468}" destId="{0CBB7971-01AE-4372-B6F1-092D6406A2EF}" srcOrd="1" destOrd="0" parTransId="{7B74EFEA-5938-4CB1-998F-AB5CAD5EF211}" sibTransId="{8F6C4F1F-9CD6-4ED3-80D8-7FA751D1E79F}"/>
    <dgm:cxn modelId="{73759945-B936-4642-BB7C-FFCE4BB22035}" type="presParOf" srcId="{09C1838F-EC06-45A6-8048-7D7381C2600D}" destId="{62713E5A-77DC-475A-B69B-F6FE600E84A3}" srcOrd="0" destOrd="0" presId="urn:microsoft.com/office/officeart/2005/8/layout/vList2"/>
    <dgm:cxn modelId="{A52C9B81-1B9C-4127-8BAA-6719FD45FD96}" type="presParOf" srcId="{09C1838F-EC06-45A6-8048-7D7381C2600D}" destId="{36295658-4E3A-4192-A9FE-4FF866739753}" srcOrd="1" destOrd="0" presId="urn:microsoft.com/office/officeart/2005/8/layout/vList2"/>
    <dgm:cxn modelId="{D425F132-D42B-4248-A76E-50C35155ACF6}" type="presParOf" srcId="{09C1838F-EC06-45A6-8048-7D7381C2600D}" destId="{35991C2F-CA29-4779-96CF-2E7445DBE6F3}" srcOrd="2" destOrd="0" presId="urn:microsoft.com/office/officeart/2005/8/layout/vList2"/>
    <dgm:cxn modelId="{D4223FB3-66A3-4523-9478-82496FADBA0B}" type="presParOf" srcId="{09C1838F-EC06-45A6-8048-7D7381C2600D}" destId="{2172805C-A8D5-4E13-BE98-EA3F0BA6E049}" srcOrd="3" destOrd="0" presId="urn:microsoft.com/office/officeart/2005/8/layout/vList2"/>
    <dgm:cxn modelId="{95ECE050-FEDF-4297-B337-3FABBE48140F}" type="presParOf" srcId="{09C1838F-EC06-45A6-8048-7D7381C2600D}" destId="{F5C22375-DE75-419B-A7B5-FF3F1F824756}" srcOrd="4" destOrd="0" presId="urn:microsoft.com/office/officeart/2005/8/layout/vList2"/>
    <dgm:cxn modelId="{EAFB51C9-B992-435C-AFBF-41A98A050D7C}" type="presParOf" srcId="{09C1838F-EC06-45A6-8048-7D7381C2600D}" destId="{CED8E6B1-EC50-4CE7-BD1E-DFD2BC720D9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D66371-9EC9-4171-9A66-BE54B7061FD6}"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s-ES"/>
        </a:p>
      </dgm:t>
    </dgm:pt>
    <dgm:pt modelId="{3F9F56E9-FC05-4117-8038-F726293D5468}">
      <dgm:prSet phldrT="[Texto]"/>
      <dgm:spPr/>
      <dgm:t>
        <a:bodyPr/>
        <a:lstStyle/>
        <a:p>
          <a:r>
            <a:rPr lang="es-ES" dirty="0" smtClean="0"/>
            <a:t>Monitor en redes</a:t>
          </a:r>
          <a:endParaRPr lang="es-ES" dirty="0"/>
        </a:p>
      </dgm:t>
    </dgm:pt>
    <dgm:pt modelId="{10CC8DF3-A392-4081-9DEE-C7777BA24DCB}" type="parTrans" cxnId="{71329C2B-D761-4D79-AB8C-479225E384DF}">
      <dgm:prSet/>
      <dgm:spPr/>
      <dgm:t>
        <a:bodyPr/>
        <a:lstStyle/>
        <a:p>
          <a:endParaRPr lang="es-ES"/>
        </a:p>
      </dgm:t>
    </dgm:pt>
    <dgm:pt modelId="{2FF52E17-C8EA-4DD0-B7A8-8DA908EAACA9}" type="sibTrans" cxnId="{71329C2B-D761-4D79-AB8C-479225E384DF}">
      <dgm:prSet/>
      <dgm:spPr/>
      <dgm:t>
        <a:bodyPr/>
        <a:lstStyle/>
        <a:p>
          <a:endParaRPr lang="es-ES"/>
        </a:p>
      </dgm:t>
    </dgm:pt>
    <dgm:pt modelId="{71194AEC-F242-4AE4-B41B-F27A859597C0}">
      <dgm:prSet phldrT="[Texto]"/>
      <dgm:spPr/>
      <dgm:t>
        <a:bodyPr/>
        <a:lstStyle/>
        <a:p>
          <a:r>
            <a:rPr lang="es-EC" dirty="0" smtClean="0"/>
            <a:t>Detección de posibles alertas de seguridad.</a:t>
          </a:r>
          <a:endParaRPr lang="es-ES" dirty="0"/>
        </a:p>
      </dgm:t>
    </dgm:pt>
    <dgm:pt modelId="{D7892679-9A73-46DD-9116-A4E925D11654}" type="parTrans" cxnId="{91AADA4F-16F4-4802-B9F7-DE084FA28719}">
      <dgm:prSet/>
      <dgm:spPr/>
      <dgm:t>
        <a:bodyPr/>
        <a:lstStyle/>
        <a:p>
          <a:endParaRPr lang="es-ES"/>
        </a:p>
      </dgm:t>
    </dgm:pt>
    <dgm:pt modelId="{A64D4E1D-B45E-46EE-AD8D-AE0A05216D00}" type="sibTrans" cxnId="{91AADA4F-16F4-4802-B9F7-DE084FA28719}">
      <dgm:prSet/>
      <dgm:spPr/>
      <dgm:t>
        <a:bodyPr/>
        <a:lstStyle/>
        <a:p>
          <a:endParaRPr lang="es-ES"/>
        </a:p>
      </dgm:t>
    </dgm:pt>
    <dgm:pt modelId="{2C855C98-3803-4E11-9DDB-B226E269F9AB}">
      <dgm:prSet phldrT="[Texto]"/>
      <dgm:spPr/>
      <dgm:t>
        <a:bodyPr/>
        <a:lstStyle/>
        <a:p>
          <a:r>
            <a:rPr lang="es-ES" dirty="0" smtClean="0"/>
            <a:t>Implementador</a:t>
          </a:r>
          <a:endParaRPr lang="es-ES" dirty="0"/>
        </a:p>
      </dgm:t>
    </dgm:pt>
    <dgm:pt modelId="{F107A7DE-A000-4F3B-88AA-34FED045D477}" type="parTrans" cxnId="{BF181010-51B3-462F-BDF3-50F0B0A2EDA3}">
      <dgm:prSet/>
      <dgm:spPr/>
      <dgm:t>
        <a:bodyPr/>
        <a:lstStyle/>
        <a:p>
          <a:endParaRPr lang="es-ES"/>
        </a:p>
      </dgm:t>
    </dgm:pt>
    <dgm:pt modelId="{7B6DD1E1-5323-4A11-8E0F-F5C369E908E7}" type="sibTrans" cxnId="{BF181010-51B3-462F-BDF3-50F0B0A2EDA3}">
      <dgm:prSet/>
      <dgm:spPr/>
      <dgm:t>
        <a:bodyPr/>
        <a:lstStyle/>
        <a:p>
          <a:endParaRPr lang="es-ES"/>
        </a:p>
      </dgm:t>
    </dgm:pt>
    <dgm:pt modelId="{0C44944C-BFB9-4B4F-B995-56071E05738F}">
      <dgm:prSet phldrT="[Texto]"/>
      <dgm:spPr/>
      <dgm:t>
        <a:bodyPr/>
        <a:lstStyle/>
        <a:p>
          <a:r>
            <a:rPr lang="es-EC" dirty="0" smtClean="0"/>
            <a:t>Creación de nuevos usuarios y contraseñas.</a:t>
          </a:r>
          <a:endParaRPr lang="es-ES" dirty="0"/>
        </a:p>
      </dgm:t>
    </dgm:pt>
    <dgm:pt modelId="{81B83E80-8501-4264-8BBF-5441ED9F65D7}" type="parTrans" cxnId="{BD44A62E-87E5-4785-B2E7-127FB04F06DE}">
      <dgm:prSet/>
      <dgm:spPr/>
      <dgm:t>
        <a:bodyPr/>
        <a:lstStyle/>
        <a:p>
          <a:endParaRPr lang="es-ES"/>
        </a:p>
      </dgm:t>
    </dgm:pt>
    <dgm:pt modelId="{4F1F1565-65ED-4BBD-9E26-DD8CACDBB744}" type="sibTrans" cxnId="{BD44A62E-87E5-4785-B2E7-127FB04F06DE}">
      <dgm:prSet/>
      <dgm:spPr/>
      <dgm:t>
        <a:bodyPr/>
        <a:lstStyle/>
        <a:p>
          <a:endParaRPr lang="es-ES"/>
        </a:p>
      </dgm:t>
    </dgm:pt>
    <dgm:pt modelId="{98E90196-F3B1-45DF-9A83-F9E48B329D9E}">
      <dgm:prSet phldrT="[Texto]"/>
      <dgm:spPr/>
      <dgm:t>
        <a:bodyPr/>
        <a:lstStyle/>
        <a:p>
          <a:r>
            <a:rPr lang="es-ES" dirty="0" smtClean="0"/>
            <a:t>Miembro del comité de tecnología</a:t>
          </a:r>
          <a:endParaRPr lang="es-ES" dirty="0"/>
        </a:p>
      </dgm:t>
    </dgm:pt>
    <dgm:pt modelId="{202ED796-0BD9-48F7-ABF4-D45767E67A28}" type="parTrans" cxnId="{4AF34BE1-792A-4E88-BB10-8BFD235D5F68}">
      <dgm:prSet/>
      <dgm:spPr/>
      <dgm:t>
        <a:bodyPr/>
        <a:lstStyle/>
        <a:p>
          <a:endParaRPr lang="es-ES"/>
        </a:p>
      </dgm:t>
    </dgm:pt>
    <dgm:pt modelId="{119264ED-C1FE-4D08-A50D-A95CE2DA3B7C}" type="sibTrans" cxnId="{4AF34BE1-792A-4E88-BB10-8BFD235D5F68}">
      <dgm:prSet/>
      <dgm:spPr/>
      <dgm:t>
        <a:bodyPr/>
        <a:lstStyle/>
        <a:p>
          <a:endParaRPr lang="es-ES"/>
        </a:p>
      </dgm:t>
    </dgm:pt>
    <dgm:pt modelId="{72236462-7ADC-48A3-8F17-9B9970ED45D1}">
      <dgm:prSet phldrT="[Texto]"/>
      <dgm:spPr/>
      <dgm:t>
        <a:bodyPr/>
        <a:lstStyle/>
        <a:p>
          <a:r>
            <a:rPr lang="es-EC" dirty="0" smtClean="0"/>
            <a:t>Asesorar cambios en el CSIRT-ESPE</a:t>
          </a:r>
          <a:endParaRPr lang="es-ES" dirty="0"/>
        </a:p>
      </dgm:t>
    </dgm:pt>
    <dgm:pt modelId="{F44EB6CA-6566-4B47-8102-34F1F134FB0E}" type="parTrans" cxnId="{78928D88-7F01-40F8-B061-DEE5C643A708}">
      <dgm:prSet/>
      <dgm:spPr/>
      <dgm:t>
        <a:bodyPr/>
        <a:lstStyle/>
        <a:p>
          <a:endParaRPr lang="es-ES"/>
        </a:p>
      </dgm:t>
    </dgm:pt>
    <dgm:pt modelId="{F5F58717-38F1-4DD4-8781-C0CE45DF4EE7}" type="sibTrans" cxnId="{78928D88-7F01-40F8-B061-DEE5C643A708}">
      <dgm:prSet/>
      <dgm:spPr/>
      <dgm:t>
        <a:bodyPr/>
        <a:lstStyle/>
        <a:p>
          <a:endParaRPr lang="es-ES"/>
        </a:p>
      </dgm:t>
    </dgm:pt>
    <dgm:pt modelId="{75D8FE92-3788-45A0-A452-F56CD73A4E5B}">
      <dgm:prSet/>
      <dgm:spPr/>
      <dgm:t>
        <a:bodyPr/>
        <a:lstStyle/>
        <a:p>
          <a:r>
            <a:rPr lang="es-EC" dirty="0" smtClean="0"/>
            <a:t>Manejo de herramientas de seguridad de la información. </a:t>
          </a:r>
          <a:endParaRPr lang="es-EC" dirty="0"/>
        </a:p>
      </dgm:t>
    </dgm:pt>
    <dgm:pt modelId="{40624EAD-8778-4DCE-9F17-AF2B669E5DA5}" type="parTrans" cxnId="{CFD94F8D-DD6A-4759-8051-21AEEFF14445}">
      <dgm:prSet/>
      <dgm:spPr/>
      <dgm:t>
        <a:bodyPr/>
        <a:lstStyle/>
        <a:p>
          <a:endParaRPr lang="es-ES"/>
        </a:p>
      </dgm:t>
    </dgm:pt>
    <dgm:pt modelId="{BC129CAA-35D6-408F-A0E1-E39A2D050104}" type="sibTrans" cxnId="{CFD94F8D-DD6A-4759-8051-21AEEFF14445}">
      <dgm:prSet/>
      <dgm:spPr/>
      <dgm:t>
        <a:bodyPr/>
        <a:lstStyle/>
        <a:p>
          <a:endParaRPr lang="es-ES"/>
        </a:p>
      </dgm:t>
    </dgm:pt>
    <dgm:pt modelId="{7B348DC9-0D5E-4D52-AD2C-0FFE7DD2AFA3}">
      <dgm:prSet/>
      <dgm:spPr/>
      <dgm:t>
        <a:bodyPr/>
        <a:lstStyle/>
        <a:p>
          <a:r>
            <a:rPr lang="es-EC" dirty="0" smtClean="0"/>
            <a:t>Cuidar la información privada del monitoreo.</a:t>
          </a:r>
          <a:endParaRPr lang="es-EC" dirty="0"/>
        </a:p>
      </dgm:t>
    </dgm:pt>
    <dgm:pt modelId="{60796650-43A7-4090-BED9-864A87FD5864}" type="parTrans" cxnId="{87D21670-BF6A-4AAF-89BA-066FC46C63F1}">
      <dgm:prSet/>
      <dgm:spPr/>
      <dgm:t>
        <a:bodyPr/>
        <a:lstStyle/>
        <a:p>
          <a:endParaRPr lang="es-ES"/>
        </a:p>
      </dgm:t>
    </dgm:pt>
    <dgm:pt modelId="{9E511A3C-DC2D-440C-A407-18255ADA57E6}" type="sibTrans" cxnId="{87D21670-BF6A-4AAF-89BA-066FC46C63F1}">
      <dgm:prSet/>
      <dgm:spPr/>
      <dgm:t>
        <a:bodyPr/>
        <a:lstStyle/>
        <a:p>
          <a:endParaRPr lang="es-ES"/>
        </a:p>
      </dgm:t>
    </dgm:pt>
    <dgm:pt modelId="{1108EB48-9D77-4BC1-84C9-8A813B1F55E3}">
      <dgm:prSet/>
      <dgm:spPr/>
      <dgm:t>
        <a:bodyPr/>
        <a:lstStyle/>
        <a:p>
          <a:r>
            <a:rPr lang="es-EC" dirty="0" smtClean="0"/>
            <a:t>Manejo de incidentes.</a:t>
          </a:r>
          <a:endParaRPr lang="es-EC" dirty="0"/>
        </a:p>
      </dgm:t>
    </dgm:pt>
    <dgm:pt modelId="{560463EC-F54F-4975-BF88-D721D125D648}" type="parTrans" cxnId="{1FB3853F-3120-4844-9789-276CC04A205E}">
      <dgm:prSet/>
      <dgm:spPr/>
      <dgm:t>
        <a:bodyPr/>
        <a:lstStyle/>
        <a:p>
          <a:endParaRPr lang="es-ES"/>
        </a:p>
      </dgm:t>
    </dgm:pt>
    <dgm:pt modelId="{44B9F29E-D017-4D88-BE86-D853AA7A5B82}" type="sibTrans" cxnId="{1FB3853F-3120-4844-9789-276CC04A205E}">
      <dgm:prSet/>
      <dgm:spPr/>
      <dgm:t>
        <a:bodyPr/>
        <a:lstStyle/>
        <a:p>
          <a:endParaRPr lang="es-ES"/>
        </a:p>
      </dgm:t>
    </dgm:pt>
    <dgm:pt modelId="{CE157C39-8FD4-4C03-8226-8C81867E123C}">
      <dgm:prSet/>
      <dgm:spPr/>
      <dgm:t>
        <a:bodyPr/>
        <a:lstStyle/>
        <a:p>
          <a:r>
            <a:rPr lang="es-EC" dirty="0" smtClean="0"/>
            <a:t>Informe de incidentes.</a:t>
          </a:r>
          <a:endParaRPr lang="es-EC" dirty="0"/>
        </a:p>
      </dgm:t>
    </dgm:pt>
    <dgm:pt modelId="{B8F8F6AE-E008-4FD8-9295-61F1A1F8ECA6}" type="parTrans" cxnId="{C1B9A6B4-E50F-4116-A656-7E8168CD6C28}">
      <dgm:prSet/>
      <dgm:spPr/>
      <dgm:t>
        <a:bodyPr/>
        <a:lstStyle/>
        <a:p>
          <a:endParaRPr lang="es-ES"/>
        </a:p>
      </dgm:t>
    </dgm:pt>
    <dgm:pt modelId="{E426E83C-4C0C-4575-ADF4-C5F9CA60855C}" type="sibTrans" cxnId="{C1B9A6B4-E50F-4116-A656-7E8168CD6C28}">
      <dgm:prSet/>
      <dgm:spPr/>
      <dgm:t>
        <a:bodyPr/>
        <a:lstStyle/>
        <a:p>
          <a:endParaRPr lang="es-ES"/>
        </a:p>
      </dgm:t>
    </dgm:pt>
    <dgm:pt modelId="{7E5DC27A-0130-4394-925A-926717458DCA}">
      <dgm:prSet/>
      <dgm:spPr/>
      <dgm:t>
        <a:bodyPr/>
        <a:lstStyle/>
        <a:p>
          <a:r>
            <a:rPr lang="es-EC" dirty="0" smtClean="0"/>
            <a:t>Mantenimiento a servicios.</a:t>
          </a:r>
          <a:endParaRPr lang="es-EC" dirty="0"/>
        </a:p>
      </dgm:t>
    </dgm:pt>
    <dgm:pt modelId="{950EA810-EC0F-4D85-BE78-3977F20F168F}" type="parTrans" cxnId="{1E68F217-174E-46D0-BFA6-E19FD6E9868A}">
      <dgm:prSet/>
      <dgm:spPr/>
      <dgm:t>
        <a:bodyPr/>
        <a:lstStyle/>
        <a:p>
          <a:endParaRPr lang="es-ES"/>
        </a:p>
      </dgm:t>
    </dgm:pt>
    <dgm:pt modelId="{3CFA2210-F67D-46B7-AFCE-AF5E601936C5}" type="sibTrans" cxnId="{1E68F217-174E-46D0-BFA6-E19FD6E9868A}">
      <dgm:prSet/>
      <dgm:spPr/>
      <dgm:t>
        <a:bodyPr/>
        <a:lstStyle/>
        <a:p>
          <a:endParaRPr lang="es-ES"/>
        </a:p>
      </dgm:t>
    </dgm:pt>
    <dgm:pt modelId="{47BC669C-74B5-4A78-8F5F-433BEE389906}">
      <dgm:prSet/>
      <dgm:spPr/>
      <dgm:t>
        <a:bodyPr/>
        <a:lstStyle/>
        <a:p>
          <a:r>
            <a:rPr lang="es-EC" dirty="0" smtClean="0"/>
            <a:t>Instalación de actualizaciones.</a:t>
          </a:r>
          <a:endParaRPr lang="es-EC" dirty="0"/>
        </a:p>
      </dgm:t>
    </dgm:pt>
    <dgm:pt modelId="{2B6D44BD-CABB-4B08-B4D3-71EAE1D389E1}" type="parTrans" cxnId="{B2794CB1-4B58-41B3-9583-C7FE380FCBD3}">
      <dgm:prSet/>
      <dgm:spPr/>
      <dgm:t>
        <a:bodyPr/>
        <a:lstStyle/>
        <a:p>
          <a:endParaRPr lang="es-ES"/>
        </a:p>
      </dgm:t>
    </dgm:pt>
    <dgm:pt modelId="{584C09D2-549E-4C3A-B240-6374E1C50624}" type="sibTrans" cxnId="{B2794CB1-4B58-41B3-9583-C7FE380FCBD3}">
      <dgm:prSet/>
      <dgm:spPr/>
      <dgm:t>
        <a:bodyPr/>
        <a:lstStyle/>
        <a:p>
          <a:endParaRPr lang="es-ES"/>
        </a:p>
      </dgm:t>
    </dgm:pt>
    <dgm:pt modelId="{490A94E4-32EE-43E2-B31F-451B0F6BF8B4}">
      <dgm:prSet/>
      <dgm:spPr/>
      <dgm:t>
        <a:bodyPr/>
        <a:lstStyle/>
        <a:p>
          <a:r>
            <a:rPr lang="es-EC" dirty="0" smtClean="0"/>
            <a:t>Implementar infraestructura para nuevos servicios.</a:t>
          </a:r>
          <a:endParaRPr lang="es-EC" dirty="0"/>
        </a:p>
      </dgm:t>
    </dgm:pt>
    <dgm:pt modelId="{CB314EFB-B248-42AA-8BF8-8D694B4C94AF}" type="parTrans" cxnId="{4C5C2139-C246-4ADF-9B61-E16D404FE1B3}">
      <dgm:prSet/>
      <dgm:spPr/>
      <dgm:t>
        <a:bodyPr/>
        <a:lstStyle/>
        <a:p>
          <a:endParaRPr lang="es-ES"/>
        </a:p>
      </dgm:t>
    </dgm:pt>
    <dgm:pt modelId="{ED570FCF-29F6-4621-8C12-CB0B43110CF5}" type="sibTrans" cxnId="{4C5C2139-C246-4ADF-9B61-E16D404FE1B3}">
      <dgm:prSet/>
      <dgm:spPr/>
      <dgm:t>
        <a:bodyPr/>
        <a:lstStyle/>
        <a:p>
          <a:endParaRPr lang="es-ES"/>
        </a:p>
      </dgm:t>
    </dgm:pt>
    <dgm:pt modelId="{35F5C920-88B9-4652-ABE7-874BFFF22D77}">
      <dgm:prSet/>
      <dgm:spPr/>
      <dgm:t>
        <a:bodyPr/>
        <a:lstStyle/>
        <a:p>
          <a:r>
            <a:rPr lang="es-EC" dirty="0" smtClean="0"/>
            <a:t>Recomendar </a:t>
          </a:r>
          <a:r>
            <a:rPr lang="es-EC" dirty="0" smtClean="0"/>
            <a:t>actividades y servicios.</a:t>
          </a:r>
          <a:endParaRPr lang="es-EC" dirty="0"/>
        </a:p>
      </dgm:t>
    </dgm:pt>
    <dgm:pt modelId="{1D1BCEBE-3389-4B43-A5C8-8ED7F12E7F52}" type="parTrans" cxnId="{E8F37754-8523-4BA0-A94E-01AFFCBD658A}">
      <dgm:prSet/>
      <dgm:spPr/>
      <dgm:t>
        <a:bodyPr/>
        <a:lstStyle/>
        <a:p>
          <a:endParaRPr lang="es-ES"/>
        </a:p>
      </dgm:t>
    </dgm:pt>
    <dgm:pt modelId="{76E07A06-C82D-4E8B-8417-15CEDA96482C}" type="sibTrans" cxnId="{E8F37754-8523-4BA0-A94E-01AFFCBD658A}">
      <dgm:prSet/>
      <dgm:spPr/>
      <dgm:t>
        <a:bodyPr/>
        <a:lstStyle/>
        <a:p>
          <a:endParaRPr lang="es-ES"/>
        </a:p>
      </dgm:t>
    </dgm:pt>
    <dgm:pt modelId="{A6FEE59A-B6BD-415F-BC20-CE4B85D5E803}">
      <dgm:prSet/>
      <dgm:spPr/>
      <dgm:t>
        <a:bodyPr/>
        <a:lstStyle/>
        <a:p>
          <a:r>
            <a:rPr lang="es-ES" dirty="0" smtClean="0"/>
            <a:t>Investigador</a:t>
          </a:r>
          <a:endParaRPr lang="es-EC" dirty="0"/>
        </a:p>
      </dgm:t>
    </dgm:pt>
    <dgm:pt modelId="{5152FEDE-B205-4F60-A728-5B6CE707144E}" type="parTrans" cxnId="{3F18E368-D988-4C29-B9AD-7D73778D4852}">
      <dgm:prSet/>
      <dgm:spPr/>
      <dgm:t>
        <a:bodyPr/>
        <a:lstStyle/>
        <a:p>
          <a:endParaRPr lang="es-ES"/>
        </a:p>
      </dgm:t>
    </dgm:pt>
    <dgm:pt modelId="{3756A9E6-29BE-4E44-BE4C-E15F5C78832C}" type="sibTrans" cxnId="{3F18E368-D988-4C29-B9AD-7D73778D4852}">
      <dgm:prSet/>
      <dgm:spPr/>
      <dgm:t>
        <a:bodyPr/>
        <a:lstStyle/>
        <a:p>
          <a:endParaRPr lang="es-ES"/>
        </a:p>
      </dgm:t>
    </dgm:pt>
    <dgm:pt modelId="{AB347B90-C1D8-43C9-BDEE-E63FB3B97514}">
      <dgm:prSet/>
      <dgm:spPr/>
      <dgm:t>
        <a:bodyPr/>
        <a:lstStyle/>
        <a:p>
          <a:r>
            <a:rPr lang="es-EC" dirty="0" smtClean="0"/>
            <a:t>Planificar y diseñar proyectos de investigación.</a:t>
          </a:r>
          <a:endParaRPr lang="es-EC" dirty="0"/>
        </a:p>
      </dgm:t>
    </dgm:pt>
    <dgm:pt modelId="{93C8BC0A-7288-4C85-909B-8667C98CDECD}" type="parTrans" cxnId="{3E0BC14E-4DCD-45B2-A455-CA5119A2AACD}">
      <dgm:prSet/>
      <dgm:spPr/>
      <dgm:t>
        <a:bodyPr/>
        <a:lstStyle/>
        <a:p>
          <a:endParaRPr lang="es-ES"/>
        </a:p>
      </dgm:t>
    </dgm:pt>
    <dgm:pt modelId="{86734FDC-2192-4BE7-B6CC-9878314306D0}" type="sibTrans" cxnId="{3E0BC14E-4DCD-45B2-A455-CA5119A2AACD}">
      <dgm:prSet/>
      <dgm:spPr/>
      <dgm:t>
        <a:bodyPr/>
        <a:lstStyle/>
        <a:p>
          <a:endParaRPr lang="es-ES"/>
        </a:p>
      </dgm:t>
    </dgm:pt>
    <dgm:pt modelId="{9B2DD58C-B5DE-403D-80E0-9F52F6E87329}">
      <dgm:prSet/>
      <dgm:spPr/>
      <dgm:t>
        <a:bodyPr/>
        <a:lstStyle/>
        <a:p>
          <a:r>
            <a:rPr lang="es-EC" dirty="0" smtClean="0"/>
            <a:t>Publicar investigaciones sobre el CSIRT-ESPE.</a:t>
          </a:r>
          <a:endParaRPr lang="es-EC" dirty="0"/>
        </a:p>
      </dgm:t>
    </dgm:pt>
    <dgm:pt modelId="{DCBC37D3-1A62-4EA8-A303-D13E3CB55974}" type="parTrans" cxnId="{CD12ED5E-B255-4227-9050-0A7EB2DE286F}">
      <dgm:prSet/>
      <dgm:spPr/>
      <dgm:t>
        <a:bodyPr/>
        <a:lstStyle/>
        <a:p>
          <a:endParaRPr lang="es-ES"/>
        </a:p>
      </dgm:t>
    </dgm:pt>
    <dgm:pt modelId="{61235FC7-F6CE-4DCE-9A26-F6E851D00FD2}" type="sibTrans" cxnId="{CD12ED5E-B255-4227-9050-0A7EB2DE286F}">
      <dgm:prSet/>
      <dgm:spPr/>
      <dgm:t>
        <a:bodyPr/>
        <a:lstStyle/>
        <a:p>
          <a:endParaRPr lang="es-ES"/>
        </a:p>
      </dgm:t>
    </dgm:pt>
    <dgm:pt modelId="{63D4950A-F188-4B0D-90EF-D378B7DE7097}">
      <dgm:prSet/>
      <dgm:spPr/>
      <dgm:t>
        <a:bodyPr/>
        <a:lstStyle/>
        <a:p>
          <a:r>
            <a:rPr lang="es-EC" dirty="0" smtClean="0"/>
            <a:t>Elaboración de artículos científicos. </a:t>
          </a:r>
          <a:endParaRPr lang="es-EC" dirty="0"/>
        </a:p>
      </dgm:t>
    </dgm:pt>
    <dgm:pt modelId="{BFD7D3B5-A22C-410D-9EA8-5D0B5BB1DF98}" type="parTrans" cxnId="{224C63FE-504D-45B4-96D4-16F88508F730}">
      <dgm:prSet/>
      <dgm:spPr/>
      <dgm:t>
        <a:bodyPr/>
        <a:lstStyle/>
        <a:p>
          <a:endParaRPr lang="es-ES"/>
        </a:p>
      </dgm:t>
    </dgm:pt>
    <dgm:pt modelId="{28B30E0B-BE1E-49C8-AFC0-97AFA6BC35A5}" type="sibTrans" cxnId="{224C63FE-504D-45B4-96D4-16F88508F730}">
      <dgm:prSet/>
      <dgm:spPr/>
      <dgm:t>
        <a:bodyPr/>
        <a:lstStyle/>
        <a:p>
          <a:endParaRPr lang="es-ES"/>
        </a:p>
      </dgm:t>
    </dgm:pt>
    <dgm:pt modelId="{09C1838F-EC06-45A6-8048-7D7381C2600D}" type="pres">
      <dgm:prSet presAssocID="{EBD66371-9EC9-4171-9A66-BE54B7061FD6}" presName="linear" presStyleCnt="0">
        <dgm:presLayoutVars>
          <dgm:animLvl val="lvl"/>
          <dgm:resizeHandles val="exact"/>
        </dgm:presLayoutVars>
      </dgm:prSet>
      <dgm:spPr/>
      <dgm:t>
        <a:bodyPr/>
        <a:lstStyle/>
        <a:p>
          <a:endParaRPr lang="es-EC"/>
        </a:p>
      </dgm:t>
    </dgm:pt>
    <dgm:pt modelId="{62713E5A-77DC-475A-B69B-F6FE600E84A3}" type="pres">
      <dgm:prSet presAssocID="{3F9F56E9-FC05-4117-8038-F726293D5468}" presName="parentText" presStyleLbl="node1" presStyleIdx="0" presStyleCnt="4" custLinFactNeighborX="-13164" custLinFactNeighborY="488">
        <dgm:presLayoutVars>
          <dgm:chMax val="0"/>
          <dgm:bulletEnabled val="1"/>
        </dgm:presLayoutVars>
      </dgm:prSet>
      <dgm:spPr/>
      <dgm:t>
        <a:bodyPr/>
        <a:lstStyle/>
        <a:p>
          <a:endParaRPr lang="es-EC"/>
        </a:p>
      </dgm:t>
    </dgm:pt>
    <dgm:pt modelId="{36295658-4E3A-4192-A9FE-4FF866739753}" type="pres">
      <dgm:prSet presAssocID="{3F9F56E9-FC05-4117-8038-F726293D5468}" presName="childText" presStyleLbl="revTx" presStyleIdx="0" presStyleCnt="4">
        <dgm:presLayoutVars>
          <dgm:bulletEnabled val="1"/>
        </dgm:presLayoutVars>
      </dgm:prSet>
      <dgm:spPr/>
      <dgm:t>
        <a:bodyPr/>
        <a:lstStyle/>
        <a:p>
          <a:endParaRPr lang="es-ES"/>
        </a:p>
      </dgm:t>
    </dgm:pt>
    <dgm:pt modelId="{35991C2F-CA29-4779-96CF-2E7445DBE6F3}" type="pres">
      <dgm:prSet presAssocID="{2C855C98-3803-4E11-9DDB-B226E269F9AB}" presName="parentText" presStyleLbl="node1" presStyleIdx="1" presStyleCnt="4">
        <dgm:presLayoutVars>
          <dgm:chMax val="0"/>
          <dgm:bulletEnabled val="1"/>
        </dgm:presLayoutVars>
      </dgm:prSet>
      <dgm:spPr/>
      <dgm:t>
        <a:bodyPr/>
        <a:lstStyle/>
        <a:p>
          <a:endParaRPr lang="es-EC"/>
        </a:p>
      </dgm:t>
    </dgm:pt>
    <dgm:pt modelId="{2172805C-A8D5-4E13-BE98-EA3F0BA6E049}" type="pres">
      <dgm:prSet presAssocID="{2C855C98-3803-4E11-9DDB-B226E269F9AB}" presName="childText" presStyleLbl="revTx" presStyleIdx="1" presStyleCnt="4">
        <dgm:presLayoutVars>
          <dgm:bulletEnabled val="1"/>
        </dgm:presLayoutVars>
      </dgm:prSet>
      <dgm:spPr/>
      <dgm:t>
        <a:bodyPr/>
        <a:lstStyle/>
        <a:p>
          <a:endParaRPr lang="es-ES"/>
        </a:p>
      </dgm:t>
    </dgm:pt>
    <dgm:pt modelId="{F5C22375-DE75-419B-A7B5-FF3F1F824756}" type="pres">
      <dgm:prSet presAssocID="{98E90196-F3B1-45DF-9A83-F9E48B329D9E}" presName="parentText" presStyleLbl="node1" presStyleIdx="2" presStyleCnt="4">
        <dgm:presLayoutVars>
          <dgm:chMax val="0"/>
          <dgm:bulletEnabled val="1"/>
        </dgm:presLayoutVars>
      </dgm:prSet>
      <dgm:spPr/>
      <dgm:t>
        <a:bodyPr/>
        <a:lstStyle/>
        <a:p>
          <a:endParaRPr lang="es-ES"/>
        </a:p>
      </dgm:t>
    </dgm:pt>
    <dgm:pt modelId="{CED8E6B1-EC50-4CE7-BD1E-DFD2BC720D9A}" type="pres">
      <dgm:prSet presAssocID="{98E90196-F3B1-45DF-9A83-F9E48B329D9E}" presName="childText" presStyleLbl="revTx" presStyleIdx="2" presStyleCnt="4">
        <dgm:presLayoutVars>
          <dgm:bulletEnabled val="1"/>
        </dgm:presLayoutVars>
      </dgm:prSet>
      <dgm:spPr/>
      <dgm:t>
        <a:bodyPr/>
        <a:lstStyle/>
        <a:p>
          <a:endParaRPr lang="es-ES"/>
        </a:p>
      </dgm:t>
    </dgm:pt>
    <dgm:pt modelId="{4C628F9A-89EC-469D-A110-10AA2C8E147B}" type="pres">
      <dgm:prSet presAssocID="{A6FEE59A-B6BD-415F-BC20-CE4B85D5E803}" presName="parentText" presStyleLbl="node1" presStyleIdx="3" presStyleCnt="4">
        <dgm:presLayoutVars>
          <dgm:chMax val="0"/>
          <dgm:bulletEnabled val="1"/>
        </dgm:presLayoutVars>
      </dgm:prSet>
      <dgm:spPr/>
      <dgm:t>
        <a:bodyPr/>
        <a:lstStyle/>
        <a:p>
          <a:endParaRPr lang="es-ES"/>
        </a:p>
      </dgm:t>
    </dgm:pt>
    <dgm:pt modelId="{B22D00BB-E15C-4874-91F8-21469CBF1661}" type="pres">
      <dgm:prSet presAssocID="{A6FEE59A-B6BD-415F-BC20-CE4B85D5E803}" presName="childText" presStyleLbl="revTx" presStyleIdx="3" presStyleCnt="4">
        <dgm:presLayoutVars>
          <dgm:bulletEnabled val="1"/>
        </dgm:presLayoutVars>
      </dgm:prSet>
      <dgm:spPr/>
      <dgm:t>
        <a:bodyPr/>
        <a:lstStyle/>
        <a:p>
          <a:endParaRPr lang="es-ES"/>
        </a:p>
      </dgm:t>
    </dgm:pt>
  </dgm:ptLst>
  <dgm:cxnLst>
    <dgm:cxn modelId="{B2794CB1-4B58-41B3-9583-C7FE380FCBD3}" srcId="{2C855C98-3803-4E11-9DDB-B226E269F9AB}" destId="{47BC669C-74B5-4A78-8F5F-433BEE389906}" srcOrd="2" destOrd="0" parTransId="{2B6D44BD-CABB-4B08-B4D3-71EAE1D389E1}" sibTransId="{584C09D2-549E-4C3A-B240-6374E1C50624}"/>
    <dgm:cxn modelId="{E8F37754-8523-4BA0-A94E-01AFFCBD658A}" srcId="{98E90196-F3B1-45DF-9A83-F9E48B329D9E}" destId="{35F5C920-88B9-4652-ABE7-874BFFF22D77}" srcOrd="1" destOrd="0" parTransId="{1D1BCEBE-3389-4B43-A5C8-8ED7F12E7F52}" sibTransId="{76E07A06-C82D-4E8B-8417-15CEDA96482C}"/>
    <dgm:cxn modelId="{87D21670-BF6A-4AAF-89BA-066FC46C63F1}" srcId="{3F9F56E9-FC05-4117-8038-F726293D5468}" destId="{7B348DC9-0D5E-4D52-AD2C-0FFE7DD2AFA3}" srcOrd="2" destOrd="0" parTransId="{60796650-43A7-4090-BED9-864A87FD5864}" sibTransId="{9E511A3C-DC2D-440C-A407-18255ADA57E6}"/>
    <dgm:cxn modelId="{CD12ED5E-B255-4227-9050-0A7EB2DE286F}" srcId="{A6FEE59A-B6BD-415F-BC20-CE4B85D5E803}" destId="{9B2DD58C-B5DE-403D-80E0-9F52F6E87329}" srcOrd="1" destOrd="0" parTransId="{DCBC37D3-1A62-4EA8-A303-D13E3CB55974}" sibTransId="{61235FC7-F6CE-4DCE-9A26-F6E851D00FD2}"/>
    <dgm:cxn modelId="{CFD94F8D-DD6A-4759-8051-21AEEFF14445}" srcId="{3F9F56E9-FC05-4117-8038-F726293D5468}" destId="{75D8FE92-3788-45A0-A452-F56CD73A4E5B}" srcOrd="1" destOrd="0" parTransId="{40624EAD-8778-4DCE-9F17-AF2B669E5DA5}" sibTransId="{BC129CAA-35D6-408F-A0E1-E39A2D050104}"/>
    <dgm:cxn modelId="{3E0BC14E-4DCD-45B2-A455-CA5119A2AACD}" srcId="{A6FEE59A-B6BD-415F-BC20-CE4B85D5E803}" destId="{AB347B90-C1D8-43C9-BDEE-E63FB3B97514}" srcOrd="0" destOrd="0" parTransId="{93C8BC0A-7288-4C85-909B-8667C98CDECD}" sibTransId="{86734FDC-2192-4BE7-B6CC-9878314306D0}"/>
    <dgm:cxn modelId="{1BB7E60C-4F46-454E-8884-EB4ED737827F}" type="presOf" srcId="{35F5C920-88B9-4652-ABE7-874BFFF22D77}" destId="{CED8E6B1-EC50-4CE7-BD1E-DFD2BC720D9A}" srcOrd="0" destOrd="1" presId="urn:microsoft.com/office/officeart/2005/8/layout/vList2"/>
    <dgm:cxn modelId="{FF7B47C4-054C-49FE-890F-DDBA23004C19}" type="presOf" srcId="{2C855C98-3803-4E11-9DDB-B226E269F9AB}" destId="{35991C2F-CA29-4779-96CF-2E7445DBE6F3}" srcOrd="0" destOrd="0" presId="urn:microsoft.com/office/officeart/2005/8/layout/vList2"/>
    <dgm:cxn modelId="{5522B5C6-3ED9-4270-A4A3-6BDEE79DEC72}" type="presOf" srcId="{63D4950A-F188-4B0D-90EF-D378B7DE7097}" destId="{B22D00BB-E15C-4874-91F8-21469CBF1661}" srcOrd="0" destOrd="2" presId="urn:microsoft.com/office/officeart/2005/8/layout/vList2"/>
    <dgm:cxn modelId="{181C51AE-82D1-4260-ADB4-32852CD9ADEE}" type="presOf" srcId="{9B2DD58C-B5DE-403D-80E0-9F52F6E87329}" destId="{B22D00BB-E15C-4874-91F8-21469CBF1661}" srcOrd="0" destOrd="1" presId="urn:microsoft.com/office/officeart/2005/8/layout/vList2"/>
    <dgm:cxn modelId="{4AF34BE1-792A-4E88-BB10-8BFD235D5F68}" srcId="{EBD66371-9EC9-4171-9A66-BE54B7061FD6}" destId="{98E90196-F3B1-45DF-9A83-F9E48B329D9E}" srcOrd="2" destOrd="0" parTransId="{202ED796-0BD9-48F7-ABF4-D45767E67A28}" sibTransId="{119264ED-C1FE-4D08-A50D-A95CE2DA3B7C}"/>
    <dgm:cxn modelId="{12FC57A1-E513-490F-83DB-794250250BEC}" type="presOf" srcId="{7B348DC9-0D5E-4D52-AD2C-0FFE7DD2AFA3}" destId="{36295658-4E3A-4192-A9FE-4FF866739753}" srcOrd="0" destOrd="2" presId="urn:microsoft.com/office/officeart/2005/8/layout/vList2"/>
    <dgm:cxn modelId="{1FB3853F-3120-4844-9789-276CC04A205E}" srcId="{3F9F56E9-FC05-4117-8038-F726293D5468}" destId="{1108EB48-9D77-4BC1-84C9-8A813B1F55E3}" srcOrd="3" destOrd="0" parTransId="{560463EC-F54F-4975-BF88-D721D125D648}" sibTransId="{44B9F29E-D017-4D88-BE86-D853AA7A5B82}"/>
    <dgm:cxn modelId="{9C86EB41-596C-496E-A9A2-C876F0F5652F}" type="presOf" srcId="{72236462-7ADC-48A3-8F17-9B9970ED45D1}" destId="{CED8E6B1-EC50-4CE7-BD1E-DFD2BC720D9A}" srcOrd="0" destOrd="0" presId="urn:microsoft.com/office/officeart/2005/8/layout/vList2"/>
    <dgm:cxn modelId="{8AFAB0F6-965A-4B78-8DF0-649130F9C324}" type="presOf" srcId="{98E90196-F3B1-45DF-9A83-F9E48B329D9E}" destId="{F5C22375-DE75-419B-A7B5-FF3F1F824756}" srcOrd="0" destOrd="0" presId="urn:microsoft.com/office/officeart/2005/8/layout/vList2"/>
    <dgm:cxn modelId="{3F18E368-D988-4C29-B9AD-7D73778D4852}" srcId="{EBD66371-9EC9-4171-9A66-BE54B7061FD6}" destId="{A6FEE59A-B6BD-415F-BC20-CE4B85D5E803}" srcOrd="3" destOrd="0" parTransId="{5152FEDE-B205-4F60-A728-5B6CE707144E}" sibTransId="{3756A9E6-29BE-4E44-BE4C-E15F5C78832C}"/>
    <dgm:cxn modelId="{EC374F22-C5B3-4757-A7C0-83A445124CB6}" type="presOf" srcId="{0C44944C-BFB9-4B4F-B995-56071E05738F}" destId="{2172805C-A8D5-4E13-BE98-EA3F0BA6E049}" srcOrd="0" destOrd="0" presId="urn:microsoft.com/office/officeart/2005/8/layout/vList2"/>
    <dgm:cxn modelId="{BD44A62E-87E5-4785-B2E7-127FB04F06DE}" srcId="{2C855C98-3803-4E11-9DDB-B226E269F9AB}" destId="{0C44944C-BFB9-4B4F-B995-56071E05738F}" srcOrd="0" destOrd="0" parTransId="{81B83E80-8501-4264-8BBF-5441ED9F65D7}" sibTransId="{4F1F1565-65ED-4BBD-9E26-DD8CACDBB744}"/>
    <dgm:cxn modelId="{093A2D65-AE6B-4D31-B55D-A22D24D77CDE}" type="presOf" srcId="{490A94E4-32EE-43E2-B31F-451B0F6BF8B4}" destId="{2172805C-A8D5-4E13-BE98-EA3F0BA6E049}" srcOrd="0" destOrd="3" presId="urn:microsoft.com/office/officeart/2005/8/layout/vList2"/>
    <dgm:cxn modelId="{9BF963F1-39C6-4B01-B7E9-79E1D31A3766}" type="presOf" srcId="{7E5DC27A-0130-4394-925A-926717458DCA}" destId="{2172805C-A8D5-4E13-BE98-EA3F0BA6E049}" srcOrd="0" destOrd="1" presId="urn:microsoft.com/office/officeart/2005/8/layout/vList2"/>
    <dgm:cxn modelId="{71329C2B-D761-4D79-AB8C-479225E384DF}" srcId="{EBD66371-9EC9-4171-9A66-BE54B7061FD6}" destId="{3F9F56E9-FC05-4117-8038-F726293D5468}" srcOrd="0" destOrd="0" parTransId="{10CC8DF3-A392-4081-9DEE-C7777BA24DCB}" sibTransId="{2FF52E17-C8EA-4DD0-B7A8-8DA908EAACA9}"/>
    <dgm:cxn modelId="{78928D88-7F01-40F8-B061-DEE5C643A708}" srcId="{98E90196-F3B1-45DF-9A83-F9E48B329D9E}" destId="{72236462-7ADC-48A3-8F17-9B9970ED45D1}" srcOrd="0" destOrd="0" parTransId="{F44EB6CA-6566-4B47-8102-34F1F134FB0E}" sibTransId="{F5F58717-38F1-4DD4-8781-C0CE45DF4EE7}"/>
    <dgm:cxn modelId="{224C63FE-504D-45B4-96D4-16F88508F730}" srcId="{A6FEE59A-B6BD-415F-BC20-CE4B85D5E803}" destId="{63D4950A-F188-4B0D-90EF-D378B7DE7097}" srcOrd="2" destOrd="0" parTransId="{BFD7D3B5-A22C-410D-9EA8-5D0B5BB1DF98}" sibTransId="{28B30E0B-BE1E-49C8-AFC0-97AFA6BC35A5}"/>
    <dgm:cxn modelId="{C1B9A6B4-E50F-4116-A656-7E8168CD6C28}" srcId="{3F9F56E9-FC05-4117-8038-F726293D5468}" destId="{CE157C39-8FD4-4C03-8226-8C81867E123C}" srcOrd="4" destOrd="0" parTransId="{B8F8F6AE-E008-4FD8-9295-61F1A1F8ECA6}" sibTransId="{E426E83C-4C0C-4575-ADF4-C5F9CA60855C}"/>
    <dgm:cxn modelId="{202FB890-D66B-45B5-A1DC-8D6DA64AEA93}" type="presOf" srcId="{71194AEC-F242-4AE4-B41B-F27A859597C0}" destId="{36295658-4E3A-4192-A9FE-4FF866739753}" srcOrd="0" destOrd="0" presId="urn:microsoft.com/office/officeart/2005/8/layout/vList2"/>
    <dgm:cxn modelId="{3DE1FACE-C268-4A15-9413-219075444EA4}" type="presOf" srcId="{3F9F56E9-FC05-4117-8038-F726293D5468}" destId="{62713E5A-77DC-475A-B69B-F6FE600E84A3}" srcOrd="0" destOrd="0" presId="urn:microsoft.com/office/officeart/2005/8/layout/vList2"/>
    <dgm:cxn modelId="{0AFF9025-DC14-461E-A827-257F76B7E4E5}" type="presOf" srcId="{EBD66371-9EC9-4171-9A66-BE54B7061FD6}" destId="{09C1838F-EC06-45A6-8048-7D7381C2600D}" srcOrd="0" destOrd="0" presId="urn:microsoft.com/office/officeart/2005/8/layout/vList2"/>
    <dgm:cxn modelId="{EDDA4E30-7516-4FBE-AE29-8122B2B919C7}" type="presOf" srcId="{CE157C39-8FD4-4C03-8226-8C81867E123C}" destId="{36295658-4E3A-4192-A9FE-4FF866739753}" srcOrd="0" destOrd="4" presId="urn:microsoft.com/office/officeart/2005/8/layout/vList2"/>
    <dgm:cxn modelId="{4C5C2139-C246-4ADF-9B61-E16D404FE1B3}" srcId="{2C855C98-3803-4E11-9DDB-B226E269F9AB}" destId="{490A94E4-32EE-43E2-B31F-451B0F6BF8B4}" srcOrd="3" destOrd="0" parTransId="{CB314EFB-B248-42AA-8BF8-8D694B4C94AF}" sibTransId="{ED570FCF-29F6-4621-8C12-CB0B43110CF5}"/>
    <dgm:cxn modelId="{91AADA4F-16F4-4802-B9F7-DE084FA28719}" srcId="{3F9F56E9-FC05-4117-8038-F726293D5468}" destId="{71194AEC-F242-4AE4-B41B-F27A859597C0}" srcOrd="0" destOrd="0" parTransId="{D7892679-9A73-46DD-9116-A4E925D11654}" sibTransId="{A64D4E1D-B45E-46EE-AD8D-AE0A05216D00}"/>
    <dgm:cxn modelId="{AB5F0E72-405A-4A0C-BD4F-281C739C4FD5}" type="presOf" srcId="{A6FEE59A-B6BD-415F-BC20-CE4B85D5E803}" destId="{4C628F9A-89EC-469D-A110-10AA2C8E147B}" srcOrd="0" destOrd="0" presId="urn:microsoft.com/office/officeart/2005/8/layout/vList2"/>
    <dgm:cxn modelId="{1E68F217-174E-46D0-BFA6-E19FD6E9868A}" srcId="{2C855C98-3803-4E11-9DDB-B226E269F9AB}" destId="{7E5DC27A-0130-4394-925A-926717458DCA}" srcOrd="1" destOrd="0" parTransId="{950EA810-EC0F-4D85-BE78-3977F20F168F}" sibTransId="{3CFA2210-F67D-46B7-AFCE-AF5E601936C5}"/>
    <dgm:cxn modelId="{811788DB-1005-433D-A407-A2A716ACCD0E}" type="presOf" srcId="{1108EB48-9D77-4BC1-84C9-8A813B1F55E3}" destId="{36295658-4E3A-4192-A9FE-4FF866739753}" srcOrd="0" destOrd="3" presId="urn:microsoft.com/office/officeart/2005/8/layout/vList2"/>
    <dgm:cxn modelId="{407DC30F-369A-4F21-AA8C-6EA8B1EF744C}" type="presOf" srcId="{47BC669C-74B5-4A78-8F5F-433BEE389906}" destId="{2172805C-A8D5-4E13-BE98-EA3F0BA6E049}" srcOrd="0" destOrd="2" presId="urn:microsoft.com/office/officeart/2005/8/layout/vList2"/>
    <dgm:cxn modelId="{C1BEAF5A-9B69-4491-9653-7C3C54FA6934}" type="presOf" srcId="{75D8FE92-3788-45A0-A452-F56CD73A4E5B}" destId="{36295658-4E3A-4192-A9FE-4FF866739753}" srcOrd="0" destOrd="1" presId="urn:microsoft.com/office/officeart/2005/8/layout/vList2"/>
    <dgm:cxn modelId="{BF181010-51B3-462F-BDF3-50F0B0A2EDA3}" srcId="{EBD66371-9EC9-4171-9A66-BE54B7061FD6}" destId="{2C855C98-3803-4E11-9DDB-B226E269F9AB}" srcOrd="1" destOrd="0" parTransId="{F107A7DE-A000-4F3B-88AA-34FED045D477}" sibTransId="{7B6DD1E1-5323-4A11-8E0F-F5C369E908E7}"/>
    <dgm:cxn modelId="{DB6D981E-2BDF-442F-BB70-DD686D8EC893}" type="presOf" srcId="{AB347B90-C1D8-43C9-BDEE-E63FB3B97514}" destId="{B22D00BB-E15C-4874-91F8-21469CBF1661}" srcOrd="0" destOrd="0" presId="urn:microsoft.com/office/officeart/2005/8/layout/vList2"/>
    <dgm:cxn modelId="{73759945-B936-4642-BB7C-FFCE4BB22035}" type="presParOf" srcId="{09C1838F-EC06-45A6-8048-7D7381C2600D}" destId="{62713E5A-77DC-475A-B69B-F6FE600E84A3}" srcOrd="0" destOrd="0" presId="urn:microsoft.com/office/officeart/2005/8/layout/vList2"/>
    <dgm:cxn modelId="{A52C9B81-1B9C-4127-8BAA-6719FD45FD96}" type="presParOf" srcId="{09C1838F-EC06-45A6-8048-7D7381C2600D}" destId="{36295658-4E3A-4192-A9FE-4FF866739753}" srcOrd="1" destOrd="0" presId="urn:microsoft.com/office/officeart/2005/8/layout/vList2"/>
    <dgm:cxn modelId="{D425F132-D42B-4248-A76E-50C35155ACF6}" type="presParOf" srcId="{09C1838F-EC06-45A6-8048-7D7381C2600D}" destId="{35991C2F-CA29-4779-96CF-2E7445DBE6F3}" srcOrd="2" destOrd="0" presId="urn:microsoft.com/office/officeart/2005/8/layout/vList2"/>
    <dgm:cxn modelId="{D4223FB3-66A3-4523-9478-82496FADBA0B}" type="presParOf" srcId="{09C1838F-EC06-45A6-8048-7D7381C2600D}" destId="{2172805C-A8D5-4E13-BE98-EA3F0BA6E049}" srcOrd="3" destOrd="0" presId="urn:microsoft.com/office/officeart/2005/8/layout/vList2"/>
    <dgm:cxn modelId="{95ECE050-FEDF-4297-B337-3FABBE48140F}" type="presParOf" srcId="{09C1838F-EC06-45A6-8048-7D7381C2600D}" destId="{F5C22375-DE75-419B-A7B5-FF3F1F824756}" srcOrd="4" destOrd="0" presId="urn:microsoft.com/office/officeart/2005/8/layout/vList2"/>
    <dgm:cxn modelId="{EAFB51C9-B992-435C-AFBF-41A98A050D7C}" type="presParOf" srcId="{09C1838F-EC06-45A6-8048-7D7381C2600D}" destId="{CED8E6B1-EC50-4CE7-BD1E-DFD2BC720D9A}" srcOrd="5" destOrd="0" presId="urn:microsoft.com/office/officeart/2005/8/layout/vList2"/>
    <dgm:cxn modelId="{3742D033-3D09-4AE6-8142-456440A7AA70}" type="presParOf" srcId="{09C1838F-EC06-45A6-8048-7D7381C2600D}" destId="{4C628F9A-89EC-469D-A110-10AA2C8E147B}" srcOrd="6" destOrd="0" presId="urn:microsoft.com/office/officeart/2005/8/layout/vList2"/>
    <dgm:cxn modelId="{E4A75D1E-91D6-4410-A19D-1FE885FB879E}" type="presParOf" srcId="{09C1838F-EC06-45A6-8048-7D7381C2600D}" destId="{B22D00BB-E15C-4874-91F8-21469CBF166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F6524E-38E4-4788-9FE9-043183F473B2}" type="doc">
      <dgm:prSet loTypeId="urn:microsoft.com/office/officeart/2005/8/layout/list1" loCatId="list" qsTypeId="urn:microsoft.com/office/officeart/2005/8/quickstyle/simple3" qsCatId="simple" csTypeId="urn:microsoft.com/office/officeart/2005/8/colors/accent2_5" csCatId="accent2" phldr="1"/>
      <dgm:spPr/>
      <dgm:t>
        <a:bodyPr/>
        <a:lstStyle/>
        <a:p>
          <a:endParaRPr lang="es-ES"/>
        </a:p>
      </dgm:t>
    </dgm:pt>
    <dgm:pt modelId="{FCAF523C-0421-412B-9D85-DB34DD0B737D}">
      <dgm:prSet phldrT="[Texto]"/>
      <dgm:spPr/>
      <dgm:t>
        <a:bodyPr/>
        <a:lstStyle/>
        <a:p>
          <a:r>
            <a:rPr lang="es-EC" b="1" dirty="0" smtClean="0"/>
            <a:t>De categorización de información</a:t>
          </a:r>
          <a:endParaRPr lang="es-ES" dirty="0"/>
        </a:p>
      </dgm:t>
    </dgm:pt>
    <dgm:pt modelId="{D042CF6D-65A3-495E-8941-6ABFC25628AA}" type="parTrans" cxnId="{4400CFB3-627E-47C3-8D6C-DAD71D952241}">
      <dgm:prSet/>
      <dgm:spPr/>
      <dgm:t>
        <a:bodyPr/>
        <a:lstStyle/>
        <a:p>
          <a:endParaRPr lang="es-ES"/>
        </a:p>
      </dgm:t>
    </dgm:pt>
    <dgm:pt modelId="{A956EE5A-AABC-40B2-A49A-C79CFE51D2F3}" type="sibTrans" cxnId="{4400CFB3-627E-47C3-8D6C-DAD71D952241}">
      <dgm:prSet/>
      <dgm:spPr/>
      <dgm:t>
        <a:bodyPr/>
        <a:lstStyle/>
        <a:p>
          <a:endParaRPr lang="es-ES"/>
        </a:p>
      </dgm:t>
    </dgm:pt>
    <dgm:pt modelId="{7E567EE8-5DE3-49A2-9C22-C6F89EAD2D92}">
      <dgm:prSet phldrT="[Texto]"/>
      <dgm:spPr/>
      <dgm:t>
        <a:bodyPr/>
        <a:lstStyle/>
        <a:p>
          <a:r>
            <a:rPr lang="es-EC" b="1" dirty="0" smtClean="0"/>
            <a:t>De protección de datos</a:t>
          </a:r>
          <a:endParaRPr lang="es-ES" dirty="0"/>
        </a:p>
      </dgm:t>
    </dgm:pt>
    <dgm:pt modelId="{1025E82E-F872-4A28-B573-E2880A157E9B}" type="parTrans" cxnId="{A545EBB0-F8D1-4DAE-81FA-E4453CCD5974}">
      <dgm:prSet/>
      <dgm:spPr/>
      <dgm:t>
        <a:bodyPr/>
        <a:lstStyle/>
        <a:p>
          <a:endParaRPr lang="es-ES"/>
        </a:p>
      </dgm:t>
    </dgm:pt>
    <dgm:pt modelId="{CB67169F-3291-4430-A5FF-F3AE0ADFA1BF}" type="sibTrans" cxnId="{A545EBB0-F8D1-4DAE-81FA-E4453CCD5974}">
      <dgm:prSet/>
      <dgm:spPr/>
      <dgm:t>
        <a:bodyPr/>
        <a:lstStyle/>
        <a:p>
          <a:endParaRPr lang="es-ES"/>
        </a:p>
      </dgm:t>
    </dgm:pt>
    <dgm:pt modelId="{214A47AC-590B-4FFF-9FAC-2E39AFDEB31B}">
      <dgm:prSet phldrT="[Texto]"/>
      <dgm:spPr/>
      <dgm:t>
        <a:bodyPr/>
        <a:lstStyle/>
        <a:p>
          <a:r>
            <a:rPr lang="es-EC" b="1" dirty="0" smtClean="0"/>
            <a:t>De retenimiento de información</a:t>
          </a:r>
          <a:endParaRPr lang="es-ES" dirty="0"/>
        </a:p>
      </dgm:t>
    </dgm:pt>
    <dgm:pt modelId="{B71A59E4-A5F8-466F-A003-B0C3B6297B1B}" type="parTrans" cxnId="{31600FBA-C254-4E08-8C44-1A5A51158948}">
      <dgm:prSet/>
      <dgm:spPr/>
      <dgm:t>
        <a:bodyPr/>
        <a:lstStyle/>
        <a:p>
          <a:endParaRPr lang="es-ES"/>
        </a:p>
      </dgm:t>
    </dgm:pt>
    <dgm:pt modelId="{F5D3977F-F8F7-46D7-8E48-44E99AFE22A5}" type="sibTrans" cxnId="{31600FBA-C254-4E08-8C44-1A5A51158948}">
      <dgm:prSet/>
      <dgm:spPr/>
      <dgm:t>
        <a:bodyPr/>
        <a:lstStyle/>
        <a:p>
          <a:endParaRPr lang="es-ES"/>
        </a:p>
      </dgm:t>
    </dgm:pt>
    <dgm:pt modelId="{23D53296-B610-48CA-80C3-08B5C9D5B4E6}">
      <dgm:prSet phldrT="[Texto]"/>
      <dgm:spPr/>
      <dgm:t>
        <a:bodyPr/>
        <a:lstStyle/>
        <a:p>
          <a:r>
            <a:rPr lang="es-EC" b="1" dirty="0" smtClean="0"/>
            <a:t>De destrucción de información</a:t>
          </a:r>
          <a:endParaRPr lang="es-ES" dirty="0"/>
        </a:p>
      </dgm:t>
    </dgm:pt>
    <dgm:pt modelId="{B652ACEB-B5A0-49AA-847D-FA3A8F50CCEA}" type="parTrans" cxnId="{D97ACE79-200D-4B7B-BC61-40B5E3A433B1}">
      <dgm:prSet/>
      <dgm:spPr/>
      <dgm:t>
        <a:bodyPr/>
        <a:lstStyle/>
        <a:p>
          <a:endParaRPr lang="es-ES"/>
        </a:p>
      </dgm:t>
    </dgm:pt>
    <dgm:pt modelId="{1CF54956-3F2C-42BB-B1EC-E4FCDB12204F}" type="sibTrans" cxnId="{D97ACE79-200D-4B7B-BC61-40B5E3A433B1}">
      <dgm:prSet/>
      <dgm:spPr/>
      <dgm:t>
        <a:bodyPr/>
        <a:lstStyle/>
        <a:p>
          <a:endParaRPr lang="es-ES"/>
        </a:p>
      </dgm:t>
    </dgm:pt>
    <dgm:pt modelId="{AA832731-8B23-4F9B-9AF7-569C852EEB96}">
      <dgm:prSet phldrT="[Texto]"/>
      <dgm:spPr/>
      <dgm:t>
        <a:bodyPr/>
        <a:lstStyle/>
        <a:p>
          <a:r>
            <a:rPr lang="es-EC" b="1" dirty="0" smtClean="0"/>
            <a:t>De revelación de información</a:t>
          </a:r>
          <a:endParaRPr lang="es-ES" dirty="0"/>
        </a:p>
      </dgm:t>
    </dgm:pt>
    <dgm:pt modelId="{97963ACD-503B-4612-9F80-66A7D7618722}" type="parTrans" cxnId="{A07673E4-A831-44B6-8976-EA24EE312ECE}">
      <dgm:prSet/>
      <dgm:spPr/>
      <dgm:t>
        <a:bodyPr/>
        <a:lstStyle/>
        <a:p>
          <a:endParaRPr lang="es-ES"/>
        </a:p>
      </dgm:t>
    </dgm:pt>
    <dgm:pt modelId="{98C191A3-5987-4AE1-A04F-A10CE9C9CAF0}" type="sibTrans" cxnId="{A07673E4-A831-44B6-8976-EA24EE312ECE}">
      <dgm:prSet/>
      <dgm:spPr/>
      <dgm:t>
        <a:bodyPr/>
        <a:lstStyle/>
        <a:p>
          <a:endParaRPr lang="es-ES"/>
        </a:p>
      </dgm:t>
    </dgm:pt>
    <dgm:pt modelId="{DFDF0D14-5B82-4598-AD77-DE7F414C9ABC}">
      <dgm:prSet phldrT="[Texto]"/>
      <dgm:spPr/>
      <dgm:t>
        <a:bodyPr/>
        <a:lstStyle/>
        <a:p>
          <a:r>
            <a:rPr lang="es-EC" b="1" dirty="0" smtClean="0"/>
            <a:t>De acceso a información</a:t>
          </a:r>
          <a:endParaRPr lang="es-ES" dirty="0"/>
        </a:p>
      </dgm:t>
    </dgm:pt>
    <dgm:pt modelId="{5C61D889-DF74-40FB-AFC7-E2E438B4841E}" type="parTrans" cxnId="{0B4A1BA6-44AA-4C77-8836-20F387005E5B}">
      <dgm:prSet/>
      <dgm:spPr/>
      <dgm:t>
        <a:bodyPr/>
        <a:lstStyle/>
        <a:p>
          <a:endParaRPr lang="es-ES"/>
        </a:p>
      </dgm:t>
    </dgm:pt>
    <dgm:pt modelId="{8D4D9651-24A2-440F-ABCA-E7D1A2C9374D}" type="sibTrans" cxnId="{0B4A1BA6-44AA-4C77-8836-20F387005E5B}">
      <dgm:prSet/>
      <dgm:spPr/>
      <dgm:t>
        <a:bodyPr/>
        <a:lstStyle/>
        <a:p>
          <a:endParaRPr lang="es-ES"/>
        </a:p>
      </dgm:t>
    </dgm:pt>
    <dgm:pt modelId="{1589E074-EA29-49AF-AC66-4F4668B40F92}">
      <dgm:prSet phldrT="[Texto]"/>
      <dgm:spPr/>
      <dgm:t>
        <a:bodyPr/>
        <a:lstStyle/>
        <a:p>
          <a:r>
            <a:rPr lang="es-EC" b="1" dirty="0" smtClean="0"/>
            <a:t>Del uso apropiado de las herramientas</a:t>
          </a:r>
          <a:endParaRPr lang="es-ES" dirty="0"/>
        </a:p>
      </dgm:t>
    </dgm:pt>
    <dgm:pt modelId="{24CC6C4D-4C46-4B6F-AB15-2A1FA79E0181}" type="parTrans" cxnId="{3D6CF8C5-80BD-45A0-A85D-8894CDF8CBB2}">
      <dgm:prSet/>
      <dgm:spPr/>
      <dgm:t>
        <a:bodyPr/>
        <a:lstStyle/>
        <a:p>
          <a:endParaRPr lang="es-ES"/>
        </a:p>
      </dgm:t>
    </dgm:pt>
    <dgm:pt modelId="{B2D7D233-8C41-41EE-91F1-AB364FB063FE}" type="sibTrans" cxnId="{3D6CF8C5-80BD-45A0-A85D-8894CDF8CBB2}">
      <dgm:prSet/>
      <dgm:spPr/>
      <dgm:t>
        <a:bodyPr/>
        <a:lstStyle/>
        <a:p>
          <a:endParaRPr lang="es-ES"/>
        </a:p>
      </dgm:t>
    </dgm:pt>
    <dgm:pt modelId="{FDA84D41-16EC-4E9C-A545-1B407F66375F}">
      <dgm:prSet phldrT="[Texto]"/>
      <dgm:spPr/>
      <dgm:t>
        <a:bodyPr/>
        <a:lstStyle/>
        <a:p>
          <a:r>
            <a:rPr lang="es-EC" b="1" dirty="0" smtClean="0"/>
            <a:t>De gestión de incidentes</a:t>
          </a:r>
          <a:endParaRPr lang="es-ES" dirty="0"/>
        </a:p>
      </dgm:t>
    </dgm:pt>
    <dgm:pt modelId="{F5DBD381-A411-410A-A809-8E277A05E3A6}" type="parTrans" cxnId="{22D9E40E-0956-4E44-AAE2-B5E151D52A52}">
      <dgm:prSet/>
      <dgm:spPr/>
      <dgm:t>
        <a:bodyPr/>
        <a:lstStyle/>
        <a:p>
          <a:endParaRPr lang="es-ES"/>
        </a:p>
      </dgm:t>
    </dgm:pt>
    <dgm:pt modelId="{EA5C38BC-73AD-47A3-B793-580A9447FB95}" type="sibTrans" cxnId="{22D9E40E-0956-4E44-AAE2-B5E151D52A52}">
      <dgm:prSet/>
      <dgm:spPr/>
      <dgm:t>
        <a:bodyPr/>
        <a:lstStyle/>
        <a:p>
          <a:endParaRPr lang="es-ES"/>
        </a:p>
      </dgm:t>
    </dgm:pt>
    <dgm:pt modelId="{69103058-D76C-4C16-8011-297A1A138BA8}">
      <dgm:prSet phldrT="[Texto]"/>
      <dgm:spPr/>
      <dgm:t>
        <a:bodyPr/>
        <a:lstStyle/>
        <a:p>
          <a:r>
            <a:rPr lang="es-ES" b="1" dirty="0" smtClean="0"/>
            <a:t>De colaboración </a:t>
          </a:r>
          <a:endParaRPr lang="es-ES" b="1" dirty="0"/>
        </a:p>
      </dgm:t>
    </dgm:pt>
    <dgm:pt modelId="{35EFB59B-5A2E-4058-8457-258B8F893842}" type="parTrans" cxnId="{91D91F06-5441-461D-9057-3E750FC2AB60}">
      <dgm:prSet/>
      <dgm:spPr/>
      <dgm:t>
        <a:bodyPr/>
        <a:lstStyle/>
        <a:p>
          <a:endParaRPr lang="es-ES"/>
        </a:p>
      </dgm:t>
    </dgm:pt>
    <dgm:pt modelId="{E23BA7A8-FE6E-42A5-8269-E3D051BDF973}" type="sibTrans" cxnId="{91D91F06-5441-461D-9057-3E750FC2AB60}">
      <dgm:prSet/>
      <dgm:spPr/>
      <dgm:t>
        <a:bodyPr/>
        <a:lstStyle/>
        <a:p>
          <a:endParaRPr lang="es-ES"/>
        </a:p>
      </dgm:t>
    </dgm:pt>
    <dgm:pt modelId="{F6650DD8-1951-4259-8F48-33AD46320BDE}" type="pres">
      <dgm:prSet presAssocID="{53F6524E-38E4-4788-9FE9-043183F473B2}" presName="linear" presStyleCnt="0">
        <dgm:presLayoutVars>
          <dgm:dir/>
          <dgm:animLvl val="lvl"/>
          <dgm:resizeHandles val="exact"/>
        </dgm:presLayoutVars>
      </dgm:prSet>
      <dgm:spPr/>
      <dgm:t>
        <a:bodyPr/>
        <a:lstStyle/>
        <a:p>
          <a:endParaRPr lang="es-EC"/>
        </a:p>
      </dgm:t>
    </dgm:pt>
    <dgm:pt modelId="{4B09946E-E7A3-4345-93E7-B2C79D5E46F5}" type="pres">
      <dgm:prSet presAssocID="{FCAF523C-0421-412B-9D85-DB34DD0B737D}" presName="parentLin" presStyleCnt="0"/>
      <dgm:spPr/>
    </dgm:pt>
    <dgm:pt modelId="{F9D5D6FD-5D46-404B-851C-2B4AFB7F09D9}" type="pres">
      <dgm:prSet presAssocID="{FCAF523C-0421-412B-9D85-DB34DD0B737D}" presName="parentLeftMargin" presStyleLbl="node1" presStyleIdx="0" presStyleCnt="9"/>
      <dgm:spPr/>
      <dgm:t>
        <a:bodyPr/>
        <a:lstStyle/>
        <a:p>
          <a:endParaRPr lang="es-EC"/>
        </a:p>
      </dgm:t>
    </dgm:pt>
    <dgm:pt modelId="{7A76DA32-8190-44B5-B466-3AC1D0C4945B}" type="pres">
      <dgm:prSet presAssocID="{FCAF523C-0421-412B-9D85-DB34DD0B737D}" presName="parentText" presStyleLbl="node1" presStyleIdx="0" presStyleCnt="9">
        <dgm:presLayoutVars>
          <dgm:chMax val="0"/>
          <dgm:bulletEnabled val="1"/>
        </dgm:presLayoutVars>
      </dgm:prSet>
      <dgm:spPr/>
      <dgm:t>
        <a:bodyPr/>
        <a:lstStyle/>
        <a:p>
          <a:endParaRPr lang="es-ES"/>
        </a:p>
      </dgm:t>
    </dgm:pt>
    <dgm:pt modelId="{A8363829-6C4D-477C-B60B-EE009B692161}" type="pres">
      <dgm:prSet presAssocID="{FCAF523C-0421-412B-9D85-DB34DD0B737D}" presName="negativeSpace" presStyleCnt="0"/>
      <dgm:spPr/>
    </dgm:pt>
    <dgm:pt modelId="{741E6C17-E919-412A-872D-6F2E4AA094CF}" type="pres">
      <dgm:prSet presAssocID="{FCAF523C-0421-412B-9D85-DB34DD0B737D}" presName="childText" presStyleLbl="conFgAcc1" presStyleIdx="0" presStyleCnt="9">
        <dgm:presLayoutVars>
          <dgm:bulletEnabled val="1"/>
        </dgm:presLayoutVars>
      </dgm:prSet>
      <dgm:spPr/>
    </dgm:pt>
    <dgm:pt modelId="{8E8FE24B-47FA-4A48-8C40-266D40E15A47}" type="pres">
      <dgm:prSet presAssocID="{A956EE5A-AABC-40B2-A49A-C79CFE51D2F3}" presName="spaceBetweenRectangles" presStyleCnt="0"/>
      <dgm:spPr/>
    </dgm:pt>
    <dgm:pt modelId="{8FE78546-977A-48AD-9B68-70C2A750C971}" type="pres">
      <dgm:prSet presAssocID="{7E567EE8-5DE3-49A2-9C22-C6F89EAD2D92}" presName="parentLin" presStyleCnt="0"/>
      <dgm:spPr/>
    </dgm:pt>
    <dgm:pt modelId="{0AC72FD1-D859-4ACF-91EA-D4D7E8E74DDF}" type="pres">
      <dgm:prSet presAssocID="{7E567EE8-5DE3-49A2-9C22-C6F89EAD2D92}" presName="parentLeftMargin" presStyleLbl="node1" presStyleIdx="0" presStyleCnt="9"/>
      <dgm:spPr/>
      <dgm:t>
        <a:bodyPr/>
        <a:lstStyle/>
        <a:p>
          <a:endParaRPr lang="es-EC"/>
        </a:p>
      </dgm:t>
    </dgm:pt>
    <dgm:pt modelId="{D8EF2186-5ED9-468B-B836-0B37C6DCDEFC}" type="pres">
      <dgm:prSet presAssocID="{7E567EE8-5DE3-49A2-9C22-C6F89EAD2D92}" presName="parentText" presStyleLbl="node1" presStyleIdx="1" presStyleCnt="9">
        <dgm:presLayoutVars>
          <dgm:chMax val="0"/>
          <dgm:bulletEnabled val="1"/>
        </dgm:presLayoutVars>
      </dgm:prSet>
      <dgm:spPr/>
      <dgm:t>
        <a:bodyPr/>
        <a:lstStyle/>
        <a:p>
          <a:endParaRPr lang="es-ES"/>
        </a:p>
      </dgm:t>
    </dgm:pt>
    <dgm:pt modelId="{6A424B50-D1D5-494D-8555-30D6ED6FD19F}" type="pres">
      <dgm:prSet presAssocID="{7E567EE8-5DE3-49A2-9C22-C6F89EAD2D92}" presName="negativeSpace" presStyleCnt="0"/>
      <dgm:spPr/>
    </dgm:pt>
    <dgm:pt modelId="{D9D98281-B655-4680-A227-8944A3F4323E}" type="pres">
      <dgm:prSet presAssocID="{7E567EE8-5DE3-49A2-9C22-C6F89EAD2D92}" presName="childText" presStyleLbl="conFgAcc1" presStyleIdx="1" presStyleCnt="9">
        <dgm:presLayoutVars>
          <dgm:bulletEnabled val="1"/>
        </dgm:presLayoutVars>
      </dgm:prSet>
      <dgm:spPr/>
    </dgm:pt>
    <dgm:pt modelId="{0670E8F9-8066-4869-81C5-E13BAD13EAE7}" type="pres">
      <dgm:prSet presAssocID="{CB67169F-3291-4430-A5FF-F3AE0ADFA1BF}" presName="spaceBetweenRectangles" presStyleCnt="0"/>
      <dgm:spPr/>
    </dgm:pt>
    <dgm:pt modelId="{1A631CE9-E2F9-462C-9796-CD0C2E64AE55}" type="pres">
      <dgm:prSet presAssocID="{214A47AC-590B-4FFF-9FAC-2E39AFDEB31B}" presName="parentLin" presStyleCnt="0"/>
      <dgm:spPr/>
    </dgm:pt>
    <dgm:pt modelId="{CA0A65DB-EE80-4912-9C37-DC5CB3336F23}" type="pres">
      <dgm:prSet presAssocID="{214A47AC-590B-4FFF-9FAC-2E39AFDEB31B}" presName="parentLeftMargin" presStyleLbl="node1" presStyleIdx="1" presStyleCnt="9"/>
      <dgm:spPr/>
      <dgm:t>
        <a:bodyPr/>
        <a:lstStyle/>
        <a:p>
          <a:endParaRPr lang="es-EC"/>
        </a:p>
      </dgm:t>
    </dgm:pt>
    <dgm:pt modelId="{08CC0BAC-2432-4298-896F-D05FA9F459A6}" type="pres">
      <dgm:prSet presAssocID="{214A47AC-590B-4FFF-9FAC-2E39AFDEB31B}" presName="parentText" presStyleLbl="node1" presStyleIdx="2" presStyleCnt="9">
        <dgm:presLayoutVars>
          <dgm:chMax val="0"/>
          <dgm:bulletEnabled val="1"/>
        </dgm:presLayoutVars>
      </dgm:prSet>
      <dgm:spPr/>
      <dgm:t>
        <a:bodyPr/>
        <a:lstStyle/>
        <a:p>
          <a:endParaRPr lang="es-ES"/>
        </a:p>
      </dgm:t>
    </dgm:pt>
    <dgm:pt modelId="{FA63041A-DE19-4E4D-8B54-EC243F932E05}" type="pres">
      <dgm:prSet presAssocID="{214A47AC-590B-4FFF-9FAC-2E39AFDEB31B}" presName="negativeSpace" presStyleCnt="0"/>
      <dgm:spPr/>
    </dgm:pt>
    <dgm:pt modelId="{5E6C206C-180B-4452-A235-938F4EA7BF30}" type="pres">
      <dgm:prSet presAssocID="{214A47AC-590B-4FFF-9FAC-2E39AFDEB31B}" presName="childText" presStyleLbl="conFgAcc1" presStyleIdx="2" presStyleCnt="9">
        <dgm:presLayoutVars>
          <dgm:bulletEnabled val="1"/>
        </dgm:presLayoutVars>
      </dgm:prSet>
      <dgm:spPr/>
    </dgm:pt>
    <dgm:pt modelId="{A4ED68B1-F8C4-4852-A4B2-A29734431FF8}" type="pres">
      <dgm:prSet presAssocID="{F5D3977F-F8F7-46D7-8E48-44E99AFE22A5}" presName="spaceBetweenRectangles" presStyleCnt="0"/>
      <dgm:spPr/>
    </dgm:pt>
    <dgm:pt modelId="{F55A64CA-5BEE-4A59-A196-3EC29C608C30}" type="pres">
      <dgm:prSet presAssocID="{23D53296-B610-48CA-80C3-08B5C9D5B4E6}" presName="parentLin" presStyleCnt="0"/>
      <dgm:spPr/>
    </dgm:pt>
    <dgm:pt modelId="{D0BE61CC-74A4-42F0-B416-D35600604577}" type="pres">
      <dgm:prSet presAssocID="{23D53296-B610-48CA-80C3-08B5C9D5B4E6}" presName="parentLeftMargin" presStyleLbl="node1" presStyleIdx="2" presStyleCnt="9"/>
      <dgm:spPr/>
      <dgm:t>
        <a:bodyPr/>
        <a:lstStyle/>
        <a:p>
          <a:endParaRPr lang="es-EC"/>
        </a:p>
      </dgm:t>
    </dgm:pt>
    <dgm:pt modelId="{D5266694-D37A-4464-BD2F-415AAF0094A6}" type="pres">
      <dgm:prSet presAssocID="{23D53296-B610-48CA-80C3-08B5C9D5B4E6}" presName="parentText" presStyleLbl="node1" presStyleIdx="3" presStyleCnt="9">
        <dgm:presLayoutVars>
          <dgm:chMax val="0"/>
          <dgm:bulletEnabled val="1"/>
        </dgm:presLayoutVars>
      </dgm:prSet>
      <dgm:spPr/>
      <dgm:t>
        <a:bodyPr/>
        <a:lstStyle/>
        <a:p>
          <a:endParaRPr lang="es-ES"/>
        </a:p>
      </dgm:t>
    </dgm:pt>
    <dgm:pt modelId="{B8D0FEEC-0862-4D97-9888-D26738FCD172}" type="pres">
      <dgm:prSet presAssocID="{23D53296-B610-48CA-80C3-08B5C9D5B4E6}" presName="negativeSpace" presStyleCnt="0"/>
      <dgm:spPr/>
    </dgm:pt>
    <dgm:pt modelId="{D414B10C-7649-4501-8120-E2D2F1D8692D}" type="pres">
      <dgm:prSet presAssocID="{23D53296-B610-48CA-80C3-08B5C9D5B4E6}" presName="childText" presStyleLbl="conFgAcc1" presStyleIdx="3" presStyleCnt="9">
        <dgm:presLayoutVars>
          <dgm:bulletEnabled val="1"/>
        </dgm:presLayoutVars>
      </dgm:prSet>
      <dgm:spPr/>
    </dgm:pt>
    <dgm:pt modelId="{F72F122F-C8B9-415C-A79D-7B44293E6EC8}" type="pres">
      <dgm:prSet presAssocID="{1CF54956-3F2C-42BB-B1EC-E4FCDB12204F}" presName="spaceBetweenRectangles" presStyleCnt="0"/>
      <dgm:spPr/>
    </dgm:pt>
    <dgm:pt modelId="{B29A95FB-548A-4552-B4D9-AA947879B2DF}" type="pres">
      <dgm:prSet presAssocID="{AA832731-8B23-4F9B-9AF7-569C852EEB96}" presName="parentLin" presStyleCnt="0"/>
      <dgm:spPr/>
    </dgm:pt>
    <dgm:pt modelId="{68447875-6653-44F9-A1B2-E3FF18A22B77}" type="pres">
      <dgm:prSet presAssocID="{AA832731-8B23-4F9B-9AF7-569C852EEB96}" presName="parentLeftMargin" presStyleLbl="node1" presStyleIdx="3" presStyleCnt="9"/>
      <dgm:spPr/>
      <dgm:t>
        <a:bodyPr/>
        <a:lstStyle/>
        <a:p>
          <a:endParaRPr lang="es-EC"/>
        </a:p>
      </dgm:t>
    </dgm:pt>
    <dgm:pt modelId="{08368410-5FF4-4F88-B34F-0D1A96E14A19}" type="pres">
      <dgm:prSet presAssocID="{AA832731-8B23-4F9B-9AF7-569C852EEB96}" presName="parentText" presStyleLbl="node1" presStyleIdx="4" presStyleCnt="9">
        <dgm:presLayoutVars>
          <dgm:chMax val="0"/>
          <dgm:bulletEnabled val="1"/>
        </dgm:presLayoutVars>
      </dgm:prSet>
      <dgm:spPr/>
      <dgm:t>
        <a:bodyPr/>
        <a:lstStyle/>
        <a:p>
          <a:endParaRPr lang="es-ES"/>
        </a:p>
      </dgm:t>
    </dgm:pt>
    <dgm:pt modelId="{7C731FDB-5A47-475D-B2DF-7AB6DD981C8E}" type="pres">
      <dgm:prSet presAssocID="{AA832731-8B23-4F9B-9AF7-569C852EEB96}" presName="negativeSpace" presStyleCnt="0"/>
      <dgm:spPr/>
    </dgm:pt>
    <dgm:pt modelId="{2C9584A2-F8DE-4C54-B71B-154728970029}" type="pres">
      <dgm:prSet presAssocID="{AA832731-8B23-4F9B-9AF7-569C852EEB96}" presName="childText" presStyleLbl="conFgAcc1" presStyleIdx="4" presStyleCnt="9">
        <dgm:presLayoutVars>
          <dgm:bulletEnabled val="1"/>
        </dgm:presLayoutVars>
      </dgm:prSet>
      <dgm:spPr/>
    </dgm:pt>
    <dgm:pt modelId="{A163463A-98B9-44B3-8ECC-7F890E0A0FFB}" type="pres">
      <dgm:prSet presAssocID="{98C191A3-5987-4AE1-A04F-A10CE9C9CAF0}" presName="spaceBetweenRectangles" presStyleCnt="0"/>
      <dgm:spPr/>
    </dgm:pt>
    <dgm:pt modelId="{0E6C254A-CB3F-4855-9A1B-AC95EDE96856}" type="pres">
      <dgm:prSet presAssocID="{DFDF0D14-5B82-4598-AD77-DE7F414C9ABC}" presName="parentLin" presStyleCnt="0"/>
      <dgm:spPr/>
    </dgm:pt>
    <dgm:pt modelId="{A7B85846-966A-44E5-973F-72B4A7D22ACC}" type="pres">
      <dgm:prSet presAssocID="{DFDF0D14-5B82-4598-AD77-DE7F414C9ABC}" presName="parentLeftMargin" presStyleLbl="node1" presStyleIdx="4" presStyleCnt="9"/>
      <dgm:spPr/>
      <dgm:t>
        <a:bodyPr/>
        <a:lstStyle/>
        <a:p>
          <a:endParaRPr lang="es-EC"/>
        </a:p>
      </dgm:t>
    </dgm:pt>
    <dgm:pt modelId="{A748E203-ED65-4798-B260-A233D7C99313}" type="pres">
      <dgm:prSet presAssocID="{DFDF0D14-5B82-4598-AD77-DE7F414C9ABC}" presName="parentText" presStyleLbl="node1" presStyleIdx="5" presStyleCnt="9">
        <dgm:presLayoutVars>
          <dgm:chMax val="0"/>
          <dgm:bulletEnabled val="1"/>
        </dgm:presLayoutVars>
      </dgm:prSet>
      <dgm:spPr/>
      <dgm:t>
        <a:bodyPr/>
        <a:lstStyle/>
        <a:p>
          <a:endParaRPr lang="es-ES"/>
        </a:p>
      </dgm:t>
    </dgm:pt>
    <dgm:pt modelId="{EAB594B3-357A-4CFA-BFFE-7F230FAF0FBE}" type="pres">
      <dgm:prSet presAssocID="{DFDF0D14-5B82-4598-AD77-DE7F414C9ABC}" presName="negativeSpace" presStyleCnt="0"/>
      <dgm:spPr/>
    </dgm:pt>
    <dgm:pt modelId="{8AD706B6-FB34-4B20-8313-F5F4E8ECE82D}" type="pres">
      <dgm:prSet presAssocID="{DFDF0D14-5B82-4598-AD77-DE7F414C9ABC}" presName="childText" presStyleLbl="conFgAcc1" presStyleIdx="5" presStyleCnt="9">
        <dgm:presLayoutVars>
          <dgm:bulletEnabled val="1"/>
        </dgm:presLayoutVars>
      </dgm:prSet>
      <dgm:spPr/>
    </dgm:pt>
    <dgm:pt modelId="{98B85370-E057-4381-91A5-5A74BF1CA03A}" type="pres">
      <dgm:prSet presAssocID="{8D4D9651-24A2-440F-ABCA-E7D1A2C9374D}" presName="spaceBetweenRectangles" presStyleCnt="0"/>
      <dgm:spPr/>
    </dgm:pt>
    <dgm:pt modelId="{7F0A0074-AADE-48E0-BE23-6A5D4CF417AA}" type="pres">
      <dgm:prSet presAssocID="{1589E074-EA29-49AF-AC66-4F4668B40F92}" presName="parentLin" presStyleCnt="0"/>
      <dgm:spPr/>
    </dgm:pt>
    <dgm:pt modelId="{E97D5FBA-D491-4894-81E9-C8F7500807DF}" type="pres">
      <dgm:prSet presAssocID="{1589E074-EA29-49AF-AC66-4F4668B40F92}" presName="parentLeftMargin" presStyleLbl="node1" presStyleIdx="5" presStyleCnt="9"/>
      <dgm:spPr/>
      <dgm:t>
        <a:bodyPr/>
        <a:lstStyle/>
        <a:p>
          <a:endParaRPr lang="es-EC"/>
        </a:p>
      </dgm:t>
    </dgm:pt>
    <dgm:pt modelId="{99865764-5F4F-4064-8223-36EB12768BBF}" type="pres">
      <dgm:prSet presAssocID="{1589E074-EA29-49AF-AC66-4F4668B40F92}" presName="parentText" presStyleLbl="node1" presStyleIdx="6" presStyleCnt="9">
        <dgm:presLayoutVars>
          <dgm:chMax val="0"/>
          <dgm:bulletEnabled val="1"/>
        </dgm:presLayoutVars>
      </dgm:prSet>
      <dgm:spPr/>
      <dgm:t>
        <a:bodyPr/>
        <a:lstStyle/>
        <a:p>
          <a:endParaRPr lang="es-ES"/>
        </a:p>
      </dgm:t>
    </dgm:pt>
    <dgm:pt modelId="{33696AA5-F0CA-46CA-A1B4-A6B798926F9E}" type="pres">
      <dgm:prSet presAssocID="{1589E074-EA29-49AF-AC66-4F4668B40F92}" presName="negativeSpace" presStyleCnt="0"/>
      <dgm:spPr/>
    </dgm:pt>
    <dgm:pt modelId="{C48C7262-A50D-4EE6-B264-DB63AA75D3FF}" type="pres">
      <dgm:prSet presAssocID="{1589E074-EA29-49AF-AC66-4F4668B40F92}" presName="childText" presStyleLbl="conFgAcc1" presStyleIdx="6" presStyleCnt="9">
        <dgm:presLayoutVars>
          <dgm:bulletEnabled val="1"/>
        </dgm:presLayoutVars>
      </dgm:prSet>
      <dgm:spPr/>
    </dgm:pt>
    <dgm:pt modelId="{30690A22-5D66-4AAB-8632-3C80596014EB}" type="pres">
      <dgm:prSet presAssocID="{B2D7D233-8C41-41EE-91F1-AB364FB063FE}" presName="spaceBetweenRectangles" presStyleCnt="0"/>
      <dgm:spPr/>
    </dgm:pt>
    <dgm:pt modelId="{728BD2A7-9E28-43DE-AB4A-254F53564B65}" type="pres">
      <dgm:prSet presAssocID="{FDA84D41-16EC-4E9C-A545-1B407F66375F}" presName="parentLin" presStyleCnt="0"/>
      <dgm:spPr/>
    </dgm:pt>
    <dgm:pt modelId="{B4F41CA2-D314-4B62-BEF8-0BA517D492C1}" type="pres">
      <dgm:prSet presAssocID="{FDA84D41-16EC-4E9C-A545-1B407F66375F}" presName="parentLeftMargin" presStyleLbl="node1" presStyleIdx="6" presStyleCnt="9"/>
      <dgm:spPr/>
      <dgm:t>
        <a:bodyPr/>
        <a:lstStyle/>
        <a:p>
          <a:endParaRPr lang="es-EC"/>
        </a:p>
      </dgm:t>
    </dgm:pt>
    <dgm:pt modelId="{EAC36AFB-CA79-4278-B8B4-3476339205E2}" type="pres">
      <dgm:prSet presAssocID="{FDA84D41-16EC-4E9C-A545-1B407F66375F}" presName="parentText" presStyleLbl="node1" presStyleIdx="7" presStyleCnt="9">
        <dgm:presLayoutVars>
          <dgm:chMax val="0"/>
          <dgm:bulletEnabled val="1"/>
        </dgm:presLayoutVars>
      </dgm:prSet>
      <dgm:spPr/>
      <dgm:t>
        <a:bodyPr/>
        <a:lstStyle/>
        <a:p>
          <a:endParaRPr lang="es-ES"/>
        </a:p>
      </dgm:t>
    </dgm:pt>
    <dgm:pt modelId="{50BB152E-AC07-40AF-83FD-B2A2BD35E4AD}" type="pres">
      <dgm:prSet presAssocID="{FDA84D41-16EC-4E9C-A545-1B407F66375F}" presName="negativeSpace" presStyleCnt="0"/>
      <dgm:spPr/>
    </dgm:pt>
    <dgm:pt modelId="{C649BED3-D302-497E-B774-CB10AE40A642}" type="pres">
      <dgm:prSet presAssocID="{FDA84D41-16EC-4E9C-A545-1B407F66375F}" presName="childText" presStyleLbl="conFgAcc1" presStyleIdx="7" presStyleCnt="9">
        <dgm:presLayoutVars>
          <dgm:bulletEnabled val="1"/>
        </dgm:presLayoutVars>
      </dgm:prSet>
      <dgm:spPr/>
    </dgm:pt>
    <dgm:pt modelId="{DD315D22-4901-4CEA-A9C1-253153101A29}" type="pres">
      <dgm:prSet presAssocID="{EA5C38BC-73AD-47A3-B793-580A9447FB95}" presName="spaceBetweenRectangles" presStyleCnt="0"/>
      <dgm:spPr/>
    </dgm:pt>
    <dgm:pt modelId="{2AC50FC0-78B5-4B9F-8AE9-ED27BDCEE53F}" type="pres">
      <dgm:prSet presAssocID="{69103058-D76C-4C16-8011-297A1A138BA8}" presName="parentLin" presStyleCnt="0"/>
      <dgm:spPr/>
    </dgm:pt>
    <dgm:pt modelId="{640F0AC7-CE50-4418-9C6D-726F3C5A57FF}" type="pres">
      <dgm:prSet presAssocID="{69103058-D76C-4C16-8011-297A1A138BA8}" presName="parentLeftMargin" presStyleLbl="node1" presStyleIdx="7" presStyleCnt="9"/>
      <dgm:spPr/>
      <dgm:t>
        <a:bodyPr/>
        <a:lstStyle/>
        <a:p>
          <a:endParaRPr lang="es-EC"/>
        </a:p>
      </dgm:t>
    </dgm:pt>
    <dgm:pt modelId="{B2482509-8893-4C20-B8A0-D404AF97E157}" type="pres">
      <dgm:prSet presAssocID="{69103058-D76C-4C16-8011-297A1A138BA8}" presName="parentText" presStyleLbl="node1" presStyleIdx="8" presStyleCnt="9">
        <dgm:presLayoutVars>
          <dgm:chMax val="0"/>
          <dgm:bulletEnabled val="1"/>
        </dgm:presLayoutVars>
      </dgm:prSet>
      <dgm:spPr/>
      <dgm:t>
        <a:bodyPr/>
        <a:lstStyle/>
        <a:p>
          <a:endParaRPr lang="es-EC"/>
        </a:p>
      </dgm:t>
    </dgm:pt>
    <dgm:pt modelId="{0B29ED7C-13C9-472F-BC5B-C9559C502232}" type="pres">
      <dgm:prSet presAssocID="{69103058-D76C-4C16-8011-297A1A138BA8}" presName="negativeSpace" presStyleCnt="0"/>
      <dgm:spPr/>
    </dgm:pt>
    <dgm:pt modelId="{08CDD85A-276C-4109-B24C-7D33D030FCA9}" type="pres">
      <dgm:prSet presAssocID="{69103058-D76C-4C16-8011-297A1A138BA8}" presName="childText" presStyleLbl="conFgAcc1" presStyleIdx="8" presStyleCnt="9">
        <dgm:presLayoutVars>
          <dgm:bulletEnabled val="1"/>
        </dgm:presLayoutVars>
      </dgm:prSet>
      <dgm:spPr/>
    </dgm:pt>
  </dgm:ptLst>
  <dgm:cxnLst>
    <dgm:cxn modelId="{F4E80C85-01EC-442E-8B78-0F993B391144}" type="presOf" srcId="{69103058-D76C-4C16-8011-297A1A138BA8}" destId="{640F0AC7-CE50-4418-9C6D-726F3C5A57FF}" srcOrd="0" destOrd="0" presId="urn:microsoft.com/office/officeart/2005/8/layout/list1"/>
    <dgm:cxn modelId="{20ADC31D-5555-4978-89E9-638280D4F9B8}" type="presOf" srcId="{53F6524E-38E4-4788-9FE9-043183F473B2}" destId="{F6650DD8-1951-4259-8F48-33AD46320BDE}" srcOrd="0" destOrd="0" presId="urn:microsoft.com/office/officeart/2005/8/layout/list1"/>
    <dgm:cxn modelId="{22D9E40E-0956-4E44-AAE2-B5E151D52A52}" srcId="{53F6524E-38E4-4788-9FE9-043183F473B2}" destId="{FDA84D41-16EC-4E9C-A545-1B407F66375F}" srcOrd="7" destOrd="0" parTransId="{F5DBD381-A411-410A-A809-8E277A05E3A6}" sibTransId="{EA5C38BC-73AD-47A3-B793-580A9447FB95}"/>
    <dgm:cxn modelId="{996C59BD-50EB-4D69-8E97-1C12D6F97244}" type="presOf" srcId="{69103058-D76C-4C16-8011-297A1A138BA8}" destId="{B2482509-8893-4C20-B8A0-D404AF97E157}" srcOrd="1" destOrd="0" presId="urn:microsoft.com/office/officeart/2005/8/layout/list1"/>
    <dgm:cxn modelId="{2A3743C8-D398-49F4-B323-7AE729D14593}" type="presOf" srcId="{AA832731-8B23-4F9B-9AF7-569C852EEB96}" destId="{08368410-5FF4-4F88-B34F-0D1A96E14A19}" srcOrd="1" destOrd="0" presId="urn:microsoft.com/office/officeart/2005/8/layout/list1"/>
    <dgm:cxn modelId="{71210FC0-2BD0-4DA0-9F2A-C9C474CB65B4}" type="presOf" srcId="{1589E074-EA29-49AF-AC66-4F4668B40F92}" destId="{E97D5FBA-D491-4894-81E9-C8F7500807DF}" srcOrd="0" destOrd="0" presId="urn:microsoft.com/office/officeart/2005/8/layout/list1"/>
    <dgm:cxn modelId="{BB01E4FA-742F-4C7A-8F4B-5DAFDD14A346}" type="presOf" srcId="{FDA84D41-16EC-4E9C-A545-1B407F66375F}" destId="{EAC36AFB-CA79-4278-B8B4-3476339205E2}" srcOrd="1" destOrd="0" presId="urn:microsoft.com/office/officeart/2005/8/layout/list1"/>
    <dgm:cxn modelId="{E795DEB7-FC44-4FFE-98AF-08F51369DD73}" type="presOf" srcId="{FCAF523C-0421-412B-9D85-DB34DD0B737D}" destId="{F9D5D6FD-5D46-404B-851C-2B4AFB7F09D9}" srcOrd="0" destOrd="0" presId="urn:microsoft.com/office/officeart/2005/8/layout/list1"/>
    <dgm:cxn modelId="{A545EBB0-F8D1-4DAE-81FA-E4453CCD5974}" srcId="{53F6524E-38E4-4788-9FE9-043183F473B2}" destId="{7E567EE8-5DE3-49A2-9C22-C6F89EAD2D92}" srcOrd="1" destOrd="0" parTransId="{1025E82E-F872-4A28-B573-E2880A157E9B}" sibTransId="{CB67169F-3291-4430-A5FF-F3AE0ADFA1BF}"/>
    <dgm:cxn modelId="{7B28806D-5AF3-475A-A25B-2ADA6ABD5BCE}" type="presOf" srcId="{FCAF523C-0421-412B-9D85-DB34DD0B737D}" destId="{7A76DA32-8190-44B5-B466-3AC1D0C4945B}" srcOrd="1" destOrd="0" presId="urn:microsoft.com/office/officeart/2005/8/layout/list1"/>
    <dgm:cxn modelId="{91D91F06-5441-461D-9057-3E750FC2AB60}" srcId="{53F6524E-38E4-4788-9FE9-043183F473B2}" destId="{69103058-D76C-4C16-8011-297A1A138BA8}" srcOrd="8" destOrd="0" parTransId="{35EFB59B-5A2E-4058-8457-258B8F893842}" sibTransId="{E23BA7A8-FE6E-42A5-8269-E3D051BDF973}"/>
    <dgm:cxn modelId="{EA0CB0EC-4825-4D5F-99B0-EB358ECF1FA0}" type="presOf" srcId="{7E567EE8-5DE3-49A2-9C22-C6F89EAD2D92}" destId="{0AC72FD1-D859-4ACF-91EA-D4D7E8E74DDF}" srcOrd="0" destOrd="0" presId="urn:microsoft.com/office/officeart/2005/8/layout/list1"/>
    <dgm:cxn modelId="{03A83EE8-BF60-4227-9351-3216A5D73EB3}" type="presOf" srcId="{7E567EE8-5DE3-49A2-9C22-C6F89EAD2D92}" destId="{D8EF2186-5ED9-468B-B836-0B37C6DCDEFC}" srcOrd="1" destOrd="0" presId="urn:microsoft.com/office/officeart/2005/8/layout/list1"/>
    <dgm:cxn modelId="{A600FB40-6362-4232-969A-4356933606EB}" type="presOf" srcId="{FDA84D41-16EC-4E9C-A545-1B407F66375F}" destId="{B4F41CA2-D314-4B62-BEF8-0BA517D492C1}" srcOrd="0" destOrd="0" presId="urn:microsoft.com/office/officeart/2005/8/layout/list1"/>
    <dgm:cxn modelId="{F106269E-D255-4F17-B120-9F1F1E507A90}" type="presOf" srcId="{23D53296-B610-48CA-80C3-08B5C9D5B4E6}" destId="{D0BE61CC-74A4-42F0-B416-D35600604577}" srcOrd="0" destOrd="0" presId="urn:microsoft.com/office/officeart/2005/8/layout/list1"/>
    <dgm:cxn modelId="{A07673E4-A831-44B6-8976-EA24EE312ECE}" srcId="{53F6524E-38E4-4788-9FE9-043183F473B2}" destId="{AA832731-8B23-4F9B-9AF7-569C852EEB96}" srcOrd="4" destOrd="0" parTransId="{97963ACD-503B-4612-9F80-66A7D7618722}" sibTransId="{98C191A3-5987-4AE1-A04F-A10CE9C9CAF0}"/>
    <dgm:cxn modelId="{31600FBA-C254-4E08-8C44-1A5A51158948}" srcId="{53F6524E-38E4-4788-9FE9-043183F473B2}" destId="{214A47AC-590B-4FFF-9FAC-2E39AFDEB31B}" srcOrd="2" destOrd="0" parTransId="{B71A59E4-A5F8-466F-A003-B0C3B6297B1B}" sibTransId="{F5D3977F-F8F7-46D7-8E48-44E99AFE22A5}"/>
    <dgm:cxn modelId="{42A37C33-C604-4629-8EB0-64E3DE1ED288}" type="presOf" srcId="{214A47AC-590B-4FFF-9FAC-2E39AFDEB31B}" destId="{08CC0BAC-2432-4298-896F-D05FA9F459A6}" srcOrd="1" destOrd="0" presId="urn:microsoft.com/office/officeart/2005/8/layout/list1"/>
    <dgm:cxn modelId="{D97ACE79-200D-4B7B-BC61-40B5E3A433B1}" srcId="{53F6524E-38E4-4788-9FE9-043183F473B2}" destId="{23D53296-B610-48CA-80C3-08B5C9D5B4E6}" srcOrd="3" destOrd="0" parTransId="{B652ACEB-B5A0-49AA-847D-FA3A8F50CCEA}" sibTransId="{1CF54956-3F2C-42BB-B1EC-E4FCDB12204F}"/>
    <dgm:cxn modelId="{65CC2F96-FC4E-4725-9584-B3ACCF0DF304}" type="presOf" srcId="{AA832731-8B23-4F9B-9AF7-569C852EEB96}" destId="{68447875-6653-44F9-A1B2-E3FF18A22B77}" srcOrd="0" destOrd="0" presId="urn:microsoft.com/office/officeart/2005/8/layout/list1"/>
    <dgm:cxn modelId="{0B4A1BA6-44AA-4C77-8836-20F387005E5B}" srcId="{53F6524E-38E4-4788-9FE9-043183F473B2}" destId="{DFDF0D14-5B82-4598-AD77-DE7F414C9ABC}" srcOrd="5" destOrd="0" parTransId="{5C61D889-DF74-40FB-AFC7-E2E438B4841E}" sibTransId="{8D4D9651-24A2-440F-ABCA-E7D1A2C9374D}"/>
    <dgm:cxn modelId="{02E6F0C7-BDCE-40C9-9AEF-414E05280830}" type="presOf" srcId="{DFDF0D14-5B82-4598-AD77-DE7F414C9ABC}" destId="{A748E203-ED65-4798-B260-A233D7C99313}" srcOrd="1" destOrd="0" presId="urn:microsoft.com/office/officeart/2005/8/layout/list1"/>
    <dgm:cxn modelId="{3D6CF8C5-80BD-45A0-A85D-8894CDF8CBB2}" srcId="{53F6524E-38E4-4788-9FE9-043183F473B2}" destId="{1589E074-EA29-49AF-AC66-4F4668B40F92}" srcOrd="6" destOrd="0" parTransId="{24CC6C4D-4C46-4B6F-AB15-2A1FA79E0181}" sibTransId="{B2D7D233-8C41-41EE-91F1-AB364FB063FE}"/>
    <dgm:cxn modelId="{EA2E06C8-76AF-4FB6-A97C-E4F38C04FBA5}" type="presOf" srcId="{1589E074-EA29-49AF-AC66-4F4668B40F92}" destId="{99865764-5F4F-4064-8223-36EB12768BBF}" srcOrd="1" destOrd="0" presId="urn:microsoft.com/office/officeart/2005/8/layout/list1"/>
    <dgm:cxn modelId="{EED7FE53-A21A-4F3C-A026-082BC0A6A5B6}" type="presOf" srcId="{23D53296-B610-48CA-80C3-08B5C9D5B4E6}" destId="{D5266694-D37A-4464-BD2F-415AAF0094A6}" srcOrd="1" destOrd="0" presId="urn:microsoft.com/office/officeart/2005/8/layout/list1"/>
    <dgm:cxn modelId="{4400CFB3-627E-47C3-8D6C-DAD71D952241}" srcId="{53F6524E-38E4-4788-9FE9-043183F473B2}" destId="{FCAF523C-0421-412B-9D85-DB34DD0B737D}" srcOrd="0" destOrd="0" parTransId="{D042CF6D-65A3-495E-8941-6ABFC25628AA}" sibTransId="{A956EE5A-AABC-40B2-A49A-C79CFE51D2F3}"/>
    <dgm:cxn modelId="{1C14C020-AC4D-47CC-97FF-EC07C2786C9E}" type="presOf" srcId="{214A47AC-590B-4FFF-9FAC-2E39AFDEB31B}" destId="{CA0A65DB-EE80-4912-9C37-DC5CB3336F23}" srcOrd="0" destOrd="0" presId="urn:microsoft.com/office/officeart/2005/8/layout/list1"/>
    <dgm:cxn modelId="{ED6CB6A9-5AE1-4FA7-881E-8023A0FEF5FA}" type="presOf" srcId="{DFDF0D14-5B82-4598-AD77-DE7F414C9ABC}" destId="{A7B85846-966A-44E5-973F-72B4A7D22ACC}" srcOrd="0" destOrd="0" presId="urn:microsoft.com/office/officeart/2005/8/layout/list1"/>
    <dgm:cxn modelId="{9EC28B45-D1BA-4E00-BBAC-A6A3EA5B9436}" type="presParOf" srcId="{F6650DD8-1951-4259-8F48-33AD46320BDE}" destId="{4B09946E-E7A3-4345-93E7-B2C79D5E46F5}" srcOrd="0" destOrd="0" presId="urn:microsoft.com/office/officeart/2005/8/layout/list1"/>
    <dgm:cxn modelId="{245DBCAC-30A0-4C54-8DCA-1E2902155D05}" type="presParOf" srcId="{4B09946E-E7A3-4345-93E7-B2C79D5E46F5}" destId="{F9D5D6FD-5D46-404B-851C-2B4AFB7F09D9}" srcOrd="0" destOrd="0" presId="urn:microsoft.com/office/officeart/2005/8/layout/list1"/>
    <dgm:cxn modelId="{75513197-C2BF-40C1-8849-4032E7964FF3}" type="presParOf" srcId="{4B09946E-E7A3-4345-93E7-B2C79D5E46F5}" destId="{7A76DA32-8190-44B5-B466-3AC1D0C4945B}" srcOrd="1" destOrd="0" presId="urn:microsoft.com/office/officeart/2005/8/layout/list1"/>
    <dgm:cxn modelId="{C8488B9A-63F6-4488-A586-7808A5A2BDA3}" type="presParOf" srcId="{F6650DD8-1951-4259-8F48-33AD46320BDE}" destId="{A8363829-6C4D-477C-B60B-EE009B692161}" srcOrd="1" destOrd="0" presId="urn:microsoft.com/office/officeart/2005/8/layout/list1"/>
    <dgm:cxn modelId="{FC71C728-CA0C-4FAF-B47A-27FE3E30A1C7}" type="presParOf" srcId="{F6650DD8-1951-4259-8F48-33AD46320BDE}" destId="{741E6C17-E919-412A-872D-6F2E4AA094CF}" srcOrd="2" destOrd="0" presId="urn:microsoft.com/office/officeart/2005/8/layout/list1"/>
    <dgm:cxn modelId="{8145F0B1-24FA-45FC-8B9F-19366C0A9B07}" type="presParOf" srcId="{F6650DD8-1951-4259-8F48-33AD46320BDE}" destId="{8E8FE24B-47FA-4A48-8C40-266D40E15A47}" srcOrd="3" destOrd="0" presId="urn:microsoft.com/office/officeart/2005/8/layout/list1"/>
    <dgm:cxn modelId="{1DBB41F6-1057-4F33-A225-1998BF4EF35A}" type="presParOf" srcId="{F6650DD8-1951-4259-8F48-33AD46320BDE}" destId="{8FE78546-977A-48AD-9B68-70C2A750C971}" srcOrd="4" destOrd="0" presId="urn:microsoft.com/office/officeart/2005/8/layout/list1"/>
    <dgm:cxn modelId="{B2455145-0C7C-4347-AA94-FA5A2D7D4516}" type="presParOf" srcId="{8FE78546-977A-48AD-9B68-70C2A750C971}" destId="{0AC72FD1-D859-4ACF-91EA-D4D7E8E74DDF}" srcOrd="0" destOrd="0" presId="urn:microsoft.com/office/officeart/2005/8/layout/list1"/>
    <dgm:cxn modelId="{4A89DCC7-9C66-40AF-AFEE-4817FCBE237E}" type="presParOf" srcId="{8FE78546-977A-48AD-9B68-70C2A750C971}" destId="{D8EF2186-5ED9-468B-B836-0B37C6DCDEFC}" srcOrd="1" destOrd="0" presId="urn:microsoft.com/office/officeart/2005/8/layout/list1"/>
    <dgm:cxn modelId="{25E528F0-D1BE-4EBD-B6EE-DD787E799F63}" type="presParOf" srcId="{F6650DD8-1951-4259-8F48-33AD46320BDE}" destId="{6A424B50-D1D5-494D-8555-30D6ED6FD19F}" srcOrd="5" destOrd="0" presId="urn:microsoft.com/office/officeart/2005/8/layout/list1"/>
    <dgm:cxn modelId="{8A2880DF-FDE2-4180-8582-A0CD733F2904}" type="presParOf" srcId="{F6650DD8-1951-4259-8F48-33AD46320BDE}" destId="{D9D98281-B655-4680-A227-8944A3F4323E}" srcOrd="6" destOrd="0" presId="urn:microsoft.com/office/officeart/2005/8/layout/list1"/>
    <dgm:cxn modelId="{2665CB50-DCA3-4A73-BED8-DE0477B58354}" type="presParOf" srcId="{F6650DD8-1951-4259-8F48-33AD46320BDE}" destId="{0670E8F9-8066-4869-81C5-E13BAD13EAE7}" srcOrd="7" destOrd="0" presId="urn:microsoft.com/office/officeart/2005/8/layout/list1"/>
    <dgm:cxn modelId="{DA2BD310-3FAF-449D-ABBA-4635AD0B5DD6}" type="presParOf" srcId="{F6650DD8-1951-4259-8F48-33AD46320BDE}" destId="{1A631CE9-E2F9-462C-9796-CD0C2E64AE55}" srcOrd="8" destOrd="0" presId="urn:microsoft.com/office/officeart/2005/8/layout/list1"/>
    <dgm:cxn modelId="{06B4F028-FFF9-498F-981D-F5FBB6402109}" type="presParOf" srcId="{1A631CE9-E2F9-462C-9796-CD0C2E64AE55}" destId="{CA0A65DB-EE80-4912-9C37-DC5CB3336F23}" srcOrd="0" destOrd="0" presId="urn:microsoft.com/office/officeart/2005/8/layout/list1"/>
    <dgm:cxn modelId="{4D9B9D57-7019-471C-AC19-92ED2D36581B}" type="presParOf" srcId="{1A631CE9-E2F9-462C-9796-CD0C2E64AE55}" destId="{08CC0BAC-2432-4298-896F-D05FA9F459A6}" srcOrd="1" destOrd="0" presId="urn:microsoft.com/office/officeart/2005/8/layout/list1"/>
    <dgm:cxn modelId="{776682AB-9FA8-4DC7-AA50-BD35132A287B}" type="presParOf" srcId="{F6650DD8-1951-4259-8F48-33AD46320BDE}" destId="{FA63041A-DE19-4E4D-8B54-EC243F932E05}" srcOrd="9" destOrd="0" presId="urn:microsoft.com/office/officeart/2005/8/layout/list1"/>
    <dgm:cxn modelId="{22768BF2-488F-4E86-9592-DCB5F2D1F22C}" type="presParOf" srcId="{F6650DD8-1951-4259-8F48-33AD46320BDE}" destId="{5E6C206C-180B-4452-A235-938F4EA7BF30}" srcOrd="10" destOrd="0" presId="urn:microsoft.com/office/officeart/2005/8/layout/list1"/>
    <dgm:cxn modelId="{B1CABB44-DC93-4638-B95F-276B44157C8B}" type="presParOf" srcId="{F6650DD8-1951-4259-8F48-33AD46320BDE}" destId="{A4ED68B1-F8C4-4852-A4B2-A29734431FF8}" srcOrd="11" destOrd="0" presId="urn:microsoft.com/office/officeart/2005/8/layout/list1"/>
    <dgm:cxn modelId="{859E7ED7-0A72-44B6-A676-E65AF6989E27}" type="presParOf" srcId="{F6650DD8-1951-4259-8F48-33AD46320BDE}" destId="{F55A64CA-5BEE-4A59-A196-3EC29C608C30}" srcOrd="12" destOrd="0" presId="urn:microsoft.com/office/officeart/2005/8/layout/list1"/>
    <dgm:cxn modelId="{B305028C-C91C-4BD5-A56E-BCA97277FF4B}" type="presParOf" srcId="{F55A64CA-5BEE-4A59-A196-3EC29C608C30}" destId="{D0BE61CC-74A4-42F0-B416-D35600604577}" srcOrd="0" destOrd="0" presId="urn:microsoft.com/office/officeart/2005/8/layout/list1"/>
    <dgm:cxn modelId="{DF5228DD-C9F6-4DC4-A6F9-3861CFADE3D1}" type="presParOf" srcId="{F55A64CA-5BEE-4A59-A196-3EC29C608C30}" destId="{D5266694-D37A-4464-BD2F-415AAF0094A6}" srcOrd="1" destOrd="0" presId="urn:microsoft.com/office/officeart/2005/8/layout/list1"/>
    <dgm:cxn modelId="{194BFF8C-81B2-477E-BDD0-ECC9C5686682}" type="presParOf" srcId="{F6650DD8-1951-4259-8F48-33AD46320BDE}" destId="{B8D0FEEC-0862-4D97-9888-D26738FCD172}" srcOrd="13" destOrd="0" presId="urn:microsoft.com/office/officeart/2005/8/layout/list1"/>
    <dgm:cxn modelId="{A2B6C3D2-7F0B-4A1B-A51C-B2E8AA4CCA95}" type="presParOf" srcId="{F6650DD8-1951-4259-8F48-33AD46320BDE}" destId="{D414B10C-7649-4501-8120-E2D2F1D8692D}" srcOrd="14" destOrd="0" presId="urn:microsoft.com/office/officeart/2005/8/layout/list1"/>
    <dgm:cxn modelId="{FA873F73-2A72-46BF-A894-C48617C239AB}" type="presParOf" srcId="{F6650DD8-1951-4259-8F48-33AD46320BDE}" destId="{F72F122F-C8B9-415C-A79D-7B44293E6EC8}" srcOrd="15" destOrd="0" presId="urn:microsoft.com/office/officeart/2005/8/layout/list1"/>
    <dgm:cxn modelId="{C7A78980-B392-43DA-B56D-72213FBD6339}" type="presParOf" srcId="{F6650DD8-1951-4259-8F48-33AD46320BDE}" destId="{B29A95FB-548A-4552-B4D9-AA947879B2DF}" srcOrd="16" destOrd="0" presId="urn:microsoft.com/office/officeart/2005/8/layout/list1"/>
    <dgm:cxn modelId="{0769D69D-1FA3-4163-BE6B-53CE4A31AEE7}" type="presParOf" srcId="{B29A95FB-548A-4552-B4D9-AA947879B2DF}" destId="{68447875-6653-44F9-A1B2-E3FF18A22B77}" srcOrd="0" destOrd="0" presId="urn:microsoft.com/office/officeart/2005/8/layout/list1"/>
    <dgm:cxn modelId="{CBC54207-FC64-4CE2-99AE-478B8336E49F}" type="presParOf" srcId="{B29A95FB-548A-4552-B4D9-AA947879B2DF}" destId="{08368410-5FF4-4F88-B34F-0D1A96E14A19}" srcOrd="1" destOrd="0" presId="urn:microsoft.com/office/officeart/2005/8/layout/list1"/>
    <dgm:cxn modelId="{9402B35A-1284-4039-AECF-BAAC503E1275}" type="presParOf" srcId="{F6650DD8-1951-4259-8F48-33AD46320BDE}" destId="{7C731FDB-5A47-475D-B2DF-7AB6DD981C8E}" srcOrd="17" destOrd="0" presId="urn:microsoft.com/office/officeart/2005/8/layout/list1"/>
    <dgm:cxn modelId="{8C1A9A69-543C-498F-AB5C-7EE64C2868A0}" type="presParOf" srcId="{F6650DD8-1951-4259-8F48-33AD46320BDE}" destId="{2C9584A2-F8DE-4C54-B71B-154728970029}" srcOrd="18" destOrd="0" presId="urn:microsoft.com/office/officeart/2005/8/layout/list1"/>
    <dgm:cxn modelId="{E0DF2C1A-2832-417A-A59E-A63AF5AFD3BF}" type="presParOf" srcId="{F6650DD8-1951-4259-8F48-33AD46320BDE}" destId="{A163463A-98B9-44B3-8ECC-7F890E0A0FFB}" srcOrd="19" destOrd="0" presId="urn:microsoft.com/office/officeart/2005/8/layout/list1"/>
    <dgm:cxn modelId="{A5C6DA43-B2D6-4B29-8AB9-89248F8AA322}" type="presParOf" srcId="{F6650DD8-1951-4259-8F48-33AD46320BDE}" destId="{0E6C254A-CB3F-4855-9A1B-AC95EDE96856}" srcOrd="20" destOrd="0" presId="urn:microsoft.com/office/officeart/2005/8/layout/list1"/>
    <dgm:cxn modelId="{38080364-9252-460C-A074-FACAC627612F}" type="presParOf" srcId="{0E6C254A-CB3F-4855-9A1B-AC95EDE96856}" destId="{A7B85846-966A-44E5-973F-72B4A7D22ACC}" srcOrd="0" destOrd="0" presId="urn:microsoft.com/office/officeart/2005/8/layout/list1"/>
    <dgm:cxn modelId="{CCCB387F-3C95-46FE-8976-AD056D2CF76A}" type="presParOf" srcId="{0E6C254A-CB3F-4855-9A1B-AC95EDE96856}" destId="{A748E203-ED65-4798-B260-A233D7C99313}" srcOrd="1" destOrd="0" presId="urn:microsoft.com/office/officeart/2005/8/layout/list1"/>
    <dgm:cxn modelId="{1C862E88-42E9-4EC6-855F-DFB33F449B88}" type="presParOf" srcId="{F6650DD8-1951-4259-8F48-33AD46320BDE}" destId="{EAB594B3-357A-4CFA-BFFE-7F230FAF0FBE}" srcOrd="21" destOrd="0" presId="urn:microsoft.com/office/officeart/2005/8/layout/list1"/>
    <dgm:cxn modelId="{79D8C488-842F-43C6-9E6B-D9017541A07D}" type="presParOf" srcId="{F6650DD8-1951-4259-8F48-33AD46320BDE}" destId="{8AD706B6-FB34-4B20-8313-F5F4E8ECE82D}" srcOrd="22" destOrd="0" presId="urn:microsoft.com/office/officeart/2005/8/layout/list1"/>
    <dgm:cxn modelId="{B02D975F-ED5D-48C8-97BD-E4A0FDD2C666}" type="presParOf" srcId="{F6650DD8-1951-4259-8F48-33AD46320BDE}" destId="{98B85370-E057-4381-91A5-5A74BF1CA03A}" srcOrd="23" destOrd="0" presId="urn:microsoft.com/office/officeart/2005/8/layout/list1"/>
    <dgm:cxn modelId="{8EE7F05C-4AB1-4187-958E-AE1870F3FC5A}" type="presParOf" srcId="{F6650DD8-1951-4259-8F48-33AD46320BDE}" destId="{7F0A0074-AADE-48E0-BE23-6A5D4CF417AA}" srcOrd="24" destOrd="0" presId="urn:microsoft.com/office/officeart/2005/8/layout/list1"/>
    <dgm:cxn modelId="{5907D3E8-D4E9-49E7-B5E7-876EB20EB562}" type="presParOf" srcId="{7F0A0074-AADE-48E0-BE23-6A5D4CF417AA}" destId="{E97D5FBA-D491-4894-81E9-C8F7500807DF}" srcOrd="0" destOrd="0" presId="urn:microsoft.com/office/officeart/2005/8/layout/list1"/>
    <dgm:cxn modelId="{B759CEFF-2E21-4691-B1FE-50CC24E41E53}" type="presParOf" srcId="{7F0A0074-AADE-48E0-BE23-6A5D4CF417AA}" destId="{99865764-5F4F-4064-8223-36EB12768BBF}" srcOrd="1" destOrd="0" presId="urn:microsoft.com/office/officeart/2005/8/layout/list1"/>
    <dgm:cxn modelId="{71676B85-9291-48DF-BFA0-369047C2A5EA}" type="presParOf" srcId="{F6650DD8-1951-4259-8F48-33AD46320BDE}" destId="{33696AA5-F0CA-46CA-A1B4-A6B798926F9E}" srcOrd="25" destOrd="0" presId="urn:microsoft.com/office/officeart/2005/8/layout/list1"/>
    <dgm:cxn modelId="{52B7D569-134E-46E3-80CF-784CF09A2B31}" type="presParOf" srcId="{F6650DD8-1951-4259-8F48-33AD46320BDE}" destId="{C48C7262-A50D-4EE6-B264-DB63AA75D3FF}" srcOrd="26" destOrd="0" presId="urn:microsoft.com/office/officeart/2005/8/layout/list1"/>
    <dgm:cxn modelId="{152980B8-3D68-4146-A99F-026903F0B2AC}" type="presParOf" srcId="{F6650DD8-1951-4259-8F48-33AD46320BDE}" destId="{30690A22-5D66-4AAB-8632-3C80596014EB}" srcOrd="27" destOrd="0" presId="urn:microsoft.com/office/officeart/2005/8/layout/list1"/>
    <dgm:cxn modelId="{61DD8857-D1A4-44F4-9292-414306EEB27D}" type="presParOf" srcId="{F6650DD8-1951-4259-8F48-33AD46320BDE}" destId="{728BD2A7-9E28-43DE-AB4A-254F53564B65}" srcOrd="28" destOrd="0" presId="urn:microsoft.com/office/officeart/2005/8/layout/list1"/>
    <dgm:cxn modelId="{46C1AB61-DC34-455A-8779-A1E7810BF235}" type="presParOf" srcId="{728BD2A7-9E28-43DE-AB4A-254F53564B65}" destId="{B4F41CA2-D314-4B62-BEF8-0BA517D492C1}" srcOrd="0" destOrd="0" presId="urn:microsoft.com/office/officeart/2005/8/layout/list1"/>
    <dgm:cxn modelId="{29DB72B2-9741-4FB3-9724-B7DAB99A05BF}" type="presParOf" srcId="{728BD2A7-9E28-43DE-AB4A-254F53564B65}" destId="{EAC36AFB-CA79-4278-B8B4-3476339205E2}" srcOrd="1" destOrd="0" presId="urn:microsoft.com/office/officeart/2005/8/layout/list1"/>
    <dgm:cxn modelId="{AF8312AB-11A0-481A-A93E-F5E89AF7AE52}" type="presParOf" srcId="{F6650DD8-1951-4259-8F48-33AD46320BDE}" destId="{50BB152E-AC07-40AF-83FD-B2A2BD35E4AD}" srcOrd="29" destOrd="0" presId="urn:microsoft.com/office/officeart/2005/8/layout/list1"/>
    <dgm:cxn modelId="{1F3220C3-9545-4AFD-9E90-7CF0FD703169}" type="presParOf" srcId="{F6650DD8-1951-4259-8F48-33AD46320BDE}" destId="{C649BED3-D302-497E-B774-CB10AE40A642}" srcOrd="30" destOrd="0" presId="urn:microsoft.com/office/officeart/2005/8/layout/list1"/>
    <dgm:cxn modelId="{FF60CDA3-FE6B-43EC-90E2-4E49A2FD5B38}" type="presParOf" srcId="{F6650DD8-1951-4259-8F48-33AD46320BDE}" destId="{DD315D22-4901-4CEA-A9C1-253153101A29}" srcOrd="31" destOrd="0" presId="urn:microsoft.com/office/officeart/2005/8/layout/list1"/>
    <dgm:cxn modelId="{D67C7BF7-F88B-4B2B-9DB1-4EC77421C0F3}" type="presParOf" srcId="{F6650DD8-1951-4259-8F48-33AD46320BDE}" destId="{2AC50FC0-78B5-4B9F-8AE9-ED27BDCEE53F}" srcOrd="32" destOrd="0" presId="urn:microsoft.com/office/officeart/2005/8/layout/list1"/>
    <dgm:cxn modelId="{35D5F973-E678-4947-AFBB-9A51689E8D4F}" type="presParOf" srcId="{2AC50FC0-78B5-4B9F-8AE9-ED27BDCEE53F}" destId="{640F0AC7-CE50-4418-9C6D-726F3C5A57FF}" srcOrd="0" destOrd="0" presId="urn:microsoft.com/office/officeart/2005/8/layout/list1"/>
    <dgm:cxn modelId="{004C2B42-63D6-4997-AA4F-BC589D3FA9BC}" type="presParOf" srcId="{2AC50FC0-78B5-4B9F-8AE9-ED27BDCEE53F}" destId="{B2482509-8893-4C20-B8A0-D404AF97E157}" srcOrd="1" destOrd="0" presId="urn:microsoft.com/office/officeart/2005/8/layout/list1"/>
    <dgm:cxn modelId="{A563EDB2-39B1-42F3-960A-1EB77545431F}" type="presParOf" srcId="{F6650DD8-1951-4259-8F48-33AD46320BDE}" destId="{0B29ED7C-13C9-472F-BC5B-C9559C502232}" srcOrd="33" destOrd="0" presId="urn:microsoft.com/office/officeart/2005/8/layout/list1"/>
    <dgm:cxn modelId="{09CB004A-E9D4-4163-BBCD-7A1BEBDFDA18}" type="presParOf" srcId="{F6650DD8-1951-4259-8F48-33AD46320BDE}" destId="{08CDD85A-276C-4109-B24C-7D33D030FCA9}"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59755C-94B0-436B-9B4E-4D99839042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CEBBCAAA-AF23-4442-B41F-9FAD39E36EC0}">
      <dgm:prSet phldrT="[Texto]" custT="1"/>
      <dgm:spPr/>
      <dgm:t>
        <a:bodyPr/>
        <a:lstStyle/>
        <a:p>
          <a:r>
            <a:rPr lang="es-ES" sz="2000" dirty="0" smtClean="0"/>
            <a:t>Equipo de especialistas</a:t>
          </a:r>
          <a:endParaRPr lang="es-ES" sz="2000" dirty="0"/>
        </a:p>
      </dgm:t>
    </dgm:pt>
    <dgm:pt modelId="{66FCF669-882E-4C0B-BB63-771390FC5F46}" type="parTrans" cxnId="{71E85EE2-158E-4F61-A4A8-37BE46256E17}">
      <dgm:prSet/>
      <dgm:spPr/>
      <dgm:t>
        <a:bodyPr/>
        <a:lstStyle/>
        <a:p>
          <a:endParaRPr lang="es-ES" sz="2000"/>
        </a:p>
      </dgm:t>
    </dgm:pt>
    <dgm:pt modelId="{C9B00779-6A81-43B2-B4EB-822C49E913EC}" type="sibTrans" cxnId="{71E85EE2-158E-4F61-A4A8-37BE46256E17}">
      <dgm:prSet/>
      <dgm:spPr/>
      <dgm:t>
        <a:bodyPr/>
        <a:lstStyle/>
        <a:p>
          <a:endParaRPr lang="es-ES" sz="2000"/>
        </a:p>
      </dgm:t>
    </dgm:pt>
    <dgm:pt modelId="{1FEDAF61-B5E1-407B-A6C5-B6018FA84BA7}">
      <dgm:prSet custT="1"/>
      <dgm:spPr/>
      <dgm:t>
        <a:bodyPr/>
        <a:lstStyle/>
        <a:p>
          <a:r>
            <a:rPr lang="en-US" sz="2000" dirty="0"/>
            <a:t>CSIRT (Computer Security Incident Response Team) </a:t>
          </a:r>
          <a:endParaRPr lang="es-ES" sz="2000" dirty="0"/>
        </a:p>
      </dgm:t>
    </dgm:pt>
    <dgm:pt modelId="{1962B4E4-4E90-47C7-B812-0461B18B7B3E}" type="parTrans" cxnId="{6031C444-F78C-4C60-9C60-C3E2F9C9D83A}">
      <dgm:prSet/>
      <dgm:spPr/>
      <dgm:t>
        <a:bodyPr/>
        <a:lstStyle/>
        <a:p>
          <a:endParaRPr lang="es-ES" sz="2000"/>
        </a:p>
      </dgm:t>
    </dgm:pt>
    <dgm:pt modelId="{D026042F-D0D5-405B-B5D4-8B2AEBC056B6}" type="sibTrans" cxnId="{6031C444-F78C-4C60-9C60-C3E2F9C9D83A}">
      <dgm:prSet/>
      <dgm:spPr/>
      <dgm:t>
        <a:bodyPr/>
        <a:lstStyle/>
        <a:p>
          <a:endParaRPr lang="es-ES" sz="2000"/>
        </a:p>
      </dgm:t>
    </dgm:pt>
    <dgm:pt modelId="{9156423D-C671-436D-976D-A1A670D1F6DA}">
      <dgm:prSet custT="1"/>
      <dgm:spPr/>
      <dgm:t>
        <a:bodyPr/>
        <a:lstStyle/>
        <a:p>
          <a:r>
            <a:rPr lang="es-ES" sz="2000" dirty="0" smtClean="0"/>
            <a:t>Previene, reconoce y da solución</a:t>
          </a:r>
          <a:endParaRPr lang="es-ES" sz="2000" dirty="0"/>
        </a:p>
      </dgm:t>
    </dgm:pt>
    <dgm:pt modelId="{8A3511BE-279D-45F4-A337-2519CBCE81AE}" type="parTrans" cxnId="{A541179B-4304-4FB3-8BF0-EC60EE13C489}">
      <dgm:prSet/>
      <dgm:spPr/>
      <dgm:t>
        <a:bodyPr/>
        <a:lstStyle/>
        <a:p>
          <a:endParaRPr lang="es-ES" sz="2000"/>
        </a:p>
      </dgm:t>
    </dgm:pt>
    <dgm:pt modelId="{756EED49-109A-4C7A-B8E9-23B097670E71}" type="sibTrans" cxnId="{A541179B-4304-4FB3-8BF0-EC60EE13C489}">
      <dgm:prSet/>
      <dgm:spPr/>
      <dgm:t>
        <a:bodyPr/>
        <a:lstStyle/>
        <a:p>
          <a:endParaRPr lang="es-ES" sz="2000"/>
        </a:p>
      </dgm:t>
    </dgm:pt>
    <dgm:pt modelId="{644EFF02-9A4B-4999-8E56-BE05209584B6}">
      <dgm:prSet custT="1"/>
      <dgm:spPr/>
      <dgm:t>
        <a:bodyPr/>
        <a:lstStyle/>
        <a:p>
          <a:r>
            <a:rPr lang="es-ES" sz="2000" dirty="0" smtClean="0"/>
            <a:t>Ayuda a los usuarios en la recuperación de algún incidente.</a:t>
          </a:r>
          <a:endParaRPr lang="es-ES" sz="2000" dirty="0"/>
        </a:p>
      </dgm:t>
    </dgm:pt>
    <dgm:pt modelId="{BD3F556D-BE56-4F77-A135-F74CEB4E1ACB}" type="parTrans" cxnId="{E47C307F-1FCD-4322-9DC9-5F429251D8E7}">
      <dgm:prSet/>
      <dgm:spPr/>
      <dgm:t>
        <a:bodyPr/>
        <a:lstStyle/>
        <a:p>
          <a:endParaRPr lang="es-ES" sz="2000"/>
        </a:p>
      </dgm:t>
    </dgm:pt>
    <dgm:pt modelId="{D7B74EC5-1A55-4B2E-9DDD-E2F3CF3BB300}" type="sibTrans" cxnId="{E47C307F-1FCD-4322-9DC9-5F429251D8E7}">
      <dgm:prSet/>
      <dgm:spPr/>
      <dgm:t>
        <a:bodyPr/>
        <a:lstStyle/>
        <a:p>
          <a:endParaRPr lang="es-ES" sz="2000"/>
        </a:p>
      </dgm:t>
    </dgm:pt>
    <dgm:pt modelId="{A334DBF8-113F-458C-B163-B793CDD9923F}" type="pres">
      <dgm:prSet presAssocID="{6259755C-94B0-436B-9B4E-4D99839042F3}" presName="diagram" presStyleCnt="0">
        <dgm:presLayoutVars>
          <dgm:dir/>
          <dgm:resizeHandles val="exact"/>
        </dgm:presLayoutVars>
      </dgm:prSet>
      <dgm:spPr/>
      <dgm:t>
        <a:bodyPr/>
        <a:lstStyle/>
        <a:p>
          <a:endParaRPr lang="es-ES"/>
        </a:p>
      </dgm:t>
    </dgm:pt>
    <dgm:pt modelId="{2498489D-A503-4666-B3E3-67E41DE890AC}" type="pres">
      <dgm:prSet presAssocID="{1FEDAF61-B5E1-407B-A6C5-B6018FA84BA7}" presName="node" presStyleLbl="node1" presStyleIdx="0" presStyleCnt="4">
        <dgm:presLayoutVars>
          <dgm:bulletEnabled val="1"/>
        </dgm:presLayoutVars>
      </dgm:prSet>
      <dgm:spPr/>
      <dgm:t>
        <a:bodyPr/>
        <a:lstStyle/>
        <a:p>
          <a:endParaRPr lang="es-ES"/>
        </a:p>
      </dgm:t>
    </dgm:pt>
    <dgm:pt modelId="{DD3C777B-49FB-4BBF-85EC-4FA127A4F4C5}" type="pres">
      <dgm:prSet presAssocID="{D026042F-D0D5-405B-B5D4-8B2AEBC056B6}" presName="sibTrans" presStyleCnt="0"/>
      <dgm:spPr/>
    </dgm:pt>
    <dgm:pt modelId="{01330019-54D1-4932-A4EB-DA1453EFB77B}" type="pres">
      <dgm:prSet presAssocID="{CEBBCAAA-AF23-4442-B41F-9FAD39E36EC0}" presName="node" presStyleLbl="node1" presStyleIdx="1" presStyleCnt="4">
        <dgm:presLayoutVars>
          <dgm:bulletEnabled val="1"/>
        </dgm:presLayoutVars>
      </dgm:prSet>
      <dgm:spPr/>
      <dgm:t>
        <a:bodyPr/>
        <a:lstStyle/>
        <a:p>
          <a:endParaRPr lang="es-ES"/>
        </a:p>
      </dgm:t>
    </dgm:pt>
    <dgm:pt modelId="{BF6A9F52-575D-41F7-B46E-72B0CD8BF62C}" type="pres">
      <dgm:prSet presAssocID="{C9B00779-6A81-43B2-B4EB-822C49E913EC}" presName="sibTrans" presStyleCnt="0"/>
      <dgm:spPr/>
    </dgm:pt>
    <dgm:pt modelId="{28C270F2-21DC-449A-97BF-1924CC7D8C31}" type="pres">
      <dgm:prSet presAssocID="{9156423D-C671-436D-976D-A1A670D1F6DA}" presName="node" presStyleLbl="node1" presStyleIdx="2" presStyleCnt="4">
        <dgm:presLayoutVars>
          <dgm:bulletEnabled val="1"/>
        </dgm:presLayoutVars>
      </dgm:prSet>
      <dgm:spPr/>
      <dgm:t>
        <a:bodyPr/>
        <a:lstStyle/>
        <a:p>
          <a:endParaRPr lang="es-ES"/>
        </a:p>
      </dgm:t>
    </dgm:pt>
    <dgm:pt modelId="{FEF923D0-0D1A-4084-8EF4-3D06C15E4881}" type="pres">
      <dgm:prSet presAssocID="{756EED49-109A-4C7A-B8E9-23B097670E71}" presName="sibTrans" presStyleCnt="0"/>
      <dgm:spPr/>
    </dgm:pt>
    <dgm:pt modelId="{7F18DEAE-0BD0-4DB7-823E-FED55E0130FB}" type="pres">
      <dgm:prSet presAssocID="{644EFF02-9A4B-4999-8E56-BE05209584B6}" presName="node" presStyleLbl="node1" presStyleIdx="3" presStyleCnt="4">
        <dgm:presLayoutVars>
          <dgm:bulletEnabled val="1"/>
        </dgm:presLayoutVars>
      </dgm:prSet>
      <dgm:spPr/>
      <dgm:t>
        <a:bodyPr/>
        <a:lstStyle/>
        <a:p>
          <a:endParaRPr lang="es-ES"/>
        </a:p>
      </dgm:t>
    </dgm:pt>
  </dgm:ptLst>
  <dgm:cxnLst>
    <dgm:cxn modelId="{6031C444-F78C-4C60-9C60-C3E2F9C9D83A}" srcId="{6259755C-94B0-436B-9B4E-4D99839042F3}" destId="{1FEDAF61-B5E1-407B-A6C5-B6018FA84BA7}" srcOrd="0" destOrd="0" parTransId="{1962B4E4-4E90-47C7-B812-0461B18B7B3E}" sibTransId="{D026042F-D0D5-405B-B5D4-8B2AEBC056B6}"/>
    <dgm:cxn modelId="{71067DD9-7B32-42DB-B4DC-CA421815C5AE}" type="presOf" srcId="{644EFF02-9A4B-4999-8E56-BE05209584B6}" destId="{7F18DEAE-0BD0-4DB7-823E-FED55E0130FB}" srcOrd="0" destOrd="0" presId="urn:microsoft.com/office/officeart/2005/8/layout/default"/>
    <dgm:cxn modelId="{2A11F2D2-DCA3-411E-A06E-CF76389ABADB}" type="presOf" srcId="{6259755C-94B0-436B-9B4E-4D99839042F3}" destId="{A334DBF8-113F-458C-B163-B793CDD9923F}" srcOrd="0" destOrd="0" presId="urn:microsoft.com/office/officeart/2005/8/layout/default"/>
    <dgm:cxn modelId="{32E93E2C-B0B9-4E46-B5DF-DA48D7708421}" type="presOf" srcId="{1FEDAF61-B5E1-407B-A6C5-B6018FA84BA7}" destId="{2498489D-A503-4666-B3E3-67E41DE890AC}" srcOrd="0" destOrd="0" presId="urn:microsoft.com/office/officeart/2005/8/layout/default"/>
    <dgm:cxn modelId="{A541179B-4304-4FB3-8BF0-EC60EE13C489}" srcId="{6259755C-94B0-436B-9B4E-4D99839042F3}" destId="{9156423D-C671-436D-976D-A1A670D1F6DA}" srcOrd="2" destOrd="0" parTransId="{8A3511BE-279D-45F4-A337-2519CBCE81AE}" sibTransId="{756EED49-109A-4C7A-B8E9-23B097670E71}"/>
    <dgm:cxn modelId="{E47C307F-1FCD-4322-9DC9-5F429251D8E7}" srcId="{6259755C-94B0-436B-9B4E-4D99839042F3}" destId="{644EFF02-9A4B-4999-8E56-BE05209584B6}" srcOrd="3" destOrd="0" parTransId="{BD3F556D-BE56-4F77-A135-F74CEB4E1ACB}" sibTransId="{D7B74EC5-1A55-4B2E-9DDD-E2F3CF3BB300}"/>
    <dgm:cxn modelId="{40007684-7B05-4E0C-B104-877C50FEFFA0}" type="presOf" srcId="{9156423D-C671-436D-976D-A1A670D1F6DA}" destId="{28C270F2-21DC-449A-97BF-1924CC7D8C31}" srcOrd="0" destOrd="0" presId="urn:microsoft.com/office/officeart/2005/8/layout/default"/>
    <dgm:cxn modelId="{71E85EE2-158E-4F61-A4A8-37BE46256E17}" srcId="{6259755C-94B0-436B-9B4E-4D99839042F3}" destId="{CEBBCAAA-AF23-4442-B41F-9FAD39E36EC0}" srcOrd="1" destOrd="0" parTransId="{66FCF669-882E-4C0B-BB63-771390FC5F46}" sibTransId="{C9B00779-6A81-43B2-B4EB-822C49E913EC}"/>
    <dgm:cxn modelId="{3120C026-917A-4E16-9DB5-A5174B20E7A0}" type="presOf" srcId="{CEBBCAAA-AF23-4442-B41F-9FAD39E36EC0}" destId="{01330019-54D1-4932-A4EB-DA1453EFB77B}" srcOrd="0" destOrd="0" presId="urn:microsoft.com/office/officeart/2005/8/layout/default"/>
    <dgm:cxn modelId="{8D9CBF19-9838-4D48-A947-621A75A7B27D}" type="presParOf" srcId="{A334DBF8-113F-458C-B163-B793CDD9923F}" destId="{2498489D-A503-4666-B3E3-67E41DE890AC}" srcOrd="0" destOrd="0" presId="urn:microsoft.com/office/officeart/2005/8/layout/default"/>
    <dgm:cxn modelId="{A27DA550-4CA1-4C2F-8740-117B1FC371AC}" type="presParOf" srcId="{A334DBF8-113F-458C-B163-B793CDD9923F}" destId="{DD3C777B-49FB-4BBF-85EC-4FA127A4F4C5}" srcOrd="1" destOrd="0" presId="urn:microsoft.com/office/officeart/2005/8/layout/default"/>
    <dgm:cxn modelId="{47083A41-C43B-42D0-9272-592627AE5D65}" type="presParOf" srcId="{A334DBF8-113F-458C-B163-B793CDD9923F}" destId="{01330019-54D1-4932-A4EB-DA1453EFB77B}" srcOrd="2" destOrd="0" presId="urn:microsoft.com/office/officeart/2005/8/layout/default"/>
    <dgm:cxn modelId="{36D4D905-E746-43C8-B143-728E89E65FA8}" type="presParOf" srcId="{A334DBF8-113F-458C-B163-B793CDD9923F}" destId="{BF6A9F52-575D-41F7-B46E-72B0CD8BF62C}" srcOrd="3" destOrd="0" presId="urn:microsoft.com/office/officeart/2005/8/layout/default"/>
    <dgm:cxn modelId="{4D22644B-16E7-48C4-9A28-C4BE994B34D6}" type="presParOf" srcId="{A334DBF8-113F-458C-B163-B793CDD9923F}" destId="{28C270F2-21DC-449A-97BF-1924CC7D8C31}" srcOrd="4" destOrd="0" presId="urn:microsoft.com/office/officeart/2005/8/layout/default"/>
    <dgm:cxn modelId="{B885E9DA-045F-4D64-B30D-64856308F22C}" type="presParOf" srcId="{A334DBF8-113F-458C-B163-B793CDD9923F}" destId="{FEF923D0-0D1A-4084-8EF4-3D06C15E4881}" srcOrd="5" destOrd="0" presId="urn:microsoft.com/office/officeart/2005/8/layout/default"/>
    <dgm:cxn modelId="{1684AF24-A56D-429A-B302-A390A8A61B60}" type="presParOf" srcId="{A334DBF8-113F-458C-B163-B793CDD9923F}" destId="{7F18DEAE-0BD0-4DB7-823E-FED55E0130F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1A08FB-AD95-4110-83DA-1CF40C5ED0E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1381B2DB-7F9C-483D-893A-DFDA3FE52996}">
      <dgm:prSet phldrT="[Texto]"/>
      <dgm:spPr/>
      <dgm:t>
        <a:bodyPr/>
        <a:lstStyle/>
        <a:p>
          <a:r>
            <a:rPr lang="es-ES" dirty="0" smtClean="0"/>
            <a:t>Reactivos</a:t>
          </a:r>
          <a:endParaRPr lang="es-ES" dirty="0"/>
        </a:p>
      </dgm:t>
    </dgm:pt>
    <dgm:pt modelId="{89087884-F07E-4E7E-AD37-350662BE54EF}" type="parTrans" cxnId="{3FBBC77B-D5CF-4240-AA1F-155802187477}">
      <dgm:prSet/>
      <dgm:spPr/>
      <dgm:t>
        <a:bodyPr/>
        <a:lstStyle/>
        <a:p>
          <a:endParaRPr lang="es-ES"/>
        </a:p>
      </dgm:t>
    </dgm:pt>
    <dgm:pt modelId="{6672BC65-03EE-4480-A889-F73BEDA35DEE}" type="sibTrans" cxnId="{3FBBC77B-D5CF-4240-AA1F-155802187477}">
      <dgm:prSet/>
      <dgm:spPr/>
      <dgm:t>
        <a:bodyPr/>
        <a:lstStyle/>
        <a:p>
          <a:endParaRPr lang="es-ES"/>
        </a:p>
      </dgm:t>
    </dgm:pt>
    <dgm:pt modelId="{4E4ADC55-3ACC-451B-A44D-7E338C54DF24}">
      <dgm:prSet phldrT="[Texto]"/>
      <dgm:spPr/>
      <dgm:t>
        <a:bodyPr/>
        <a:lstStyle/>
        <a:p>
          <a:r>
            <a:rPr lang="es-ES" dirty="0" smtClean="0"/>
            <a:t>Se activan como consecuencia de un evento o requerimiento.</a:t>
          </a:r>
          <a:endParaRPr lang="es-ES" dirty="0"/>
        </a:p>
      </dgm:t>
    </dgm:pt>
    <dgm:pt modelId="{EB1E4A5B-364C-4FE0-93C1-376632E77AFD}" type="parTrans" cxnId="{080FB073-E77E-4527-9C1D-D8E073B98A3B}">
      <dgm:prSet/>
      <dgm:spPr/>
      <dgm:t>
        <a:bodyPr/>
        <a:lstStyle/>
        <a:p>
          <a:endParaRPr lang="es-ES"/>
        </a:p>
      </dgm:t>
    </dgm:pt>
    <dgm:pt modelId="{BFB13886-615B-4391-AE0A-3EFFA1DB6DB4}" type="sibTrans" cxnId="{080FB073-E77E-4527-9C1D-D8E073B98A3B}">
      <dgm:prSet/>
      <dgm:spPr/>
      <dgm:t>
        <a:bodyPr/>
        <a:lstStyle/>
        <a:p>
          <a:endParaRPr lang="es-ES"/>
        </a:p>
      </dgm:t>
    </dgm:pt>
    <dgm:pt modelId="{A2100EE1-C88B-4AD8-9A92-77DCD9ACB80B}">
      <dgm:prSet phldrT="[Texto]"/>
      <dgm:spPr/>
      <dgm:t>
        <a:bodyPr/>
        <a:lstStyle/>
        <a:p>
          <a:r>
            <a:rPr lang="es-ES" dirty="0" smtClean="0"/>
            <a:t>Proactivos</a:t>
          </a:r>
          <a:endParaRPr lang="es-ES" dirty="0"/>
        </a:p>
      </dgm:t>
    </dgm:pt>
    <dgm:pt modelId="{643430A6-4531-40C5-B877-F6A2150A5FA3}" type="parTrans" cxnId="{3382D7D4-499A-4CFA-A270-AECE631D239E}">
      <dgm:prSet/>
      <dgm:spPr/>
      <dgm:t>
        <a:bodyPr/>
        <a:lstStyle/>
        <a:p>
          <a:endParaRPr lang="es-ES"/>
        </a:p>
      </dgm:t>
    </dgm:pt>
    <dgm:pt modelId="{F7AFBB0D-0EC6-439F-90AA-3C3810D641BB}" type="sibTrans" cxnId="{3382D7D4-499A-4CFA-A270-AECE631D239E}">
      <dgm:prSet/>
      <dgm:spPr/>
      <dgm:t>
        <a:bodyPr/>
        <a:lstStyle/>
        <a:p>
          <a:endParaRPr lang="es-ES"/>
        </a:p>
      </dgm:t>
    </dgm:pt>
    <dgm:pt modelId="{7104C080-67B2-43A6-A995-40B3803E5D40}">
      <dgm:prSet phldrT="[Texto]"/>
      <dgm:spPr/>
      <dgm:t>
        <a:bodyPr/>
        <a:lstStyle/>
        <a:p>
          <a:r>
            <a:rPr lang="es-ES" dirty="0" smtClean="0"/>
            <a:t>Servicios para </a:t>
          </a:r>
          <a:r>
            <a:rPr lang="es-EC" dirty="0" smtClean="0"/>
            <a:t>anticiparse ante un ataques.</a:t>
          </a:r>
          <a:endParaRPr lang="es-ES" dirty="0"/>
        </a:p>
      </dgm:t>
    </dgm:pt>
    <dgm:pt modelId="{5A7234D9-7017-4FA7-A566-4D0D41FF73F9}" type="parTrans" cxnId="{F0040C4E-6E85-4D97-B97E-227B09E36355}">
      <dgm:prSet/>
      <dgm:spPr/>
      <dgm:t>
        <a:bodyPr/>
        <a:lstStyle/>
        <a:p>
          <a:endParaRPr lang="es-ES"/>
        </a:p>
      </dgm:t>
    </dgm:pt>
    <dgm:pt modelId="{747FF3A6-4045-463E-8C85-BC3B174D88FA}" type="sibTrans" cxnId="{F0040C4E-6E85-4D97-B97E-227B09E36355}">
      <dgm:prSet/>
      <dgm:spPr/>
      <dgm:t>
        <a:bodyPr/>
        <a:lstStyle/>
        <a:p>
          <a:endParaRPr lang="es-ES"/>
        </a:p>
      </dgm:t>
    </dgm:pt>
    <dgm:pt modelId="{44DE7271-E35D-485C-8BD3-3E937EB135F8}">
      <dgm:prSet phldrT="[Texto]"/>
      <dgm:spPr/>
      <dgm:t>
        <a:bodyPr/>
        <a:lstStyle/>
        <a:p>
          <a:r>
            <a:rPr lang="es-ES" dirty="0" smtClean="0"/>
            <a:t>Gestión de la calidad</a:t>
          </a:r>
          <a:endParaRPr lang="es-ES" dirty="0"/>
        </a:p>
      </dgm:t>
    </dgm:pt>
    <dgm:pt modelId="{37CB450D-6504-42AA-98AD-267102158350}" type="parTrans" cxnId="{3800FC29-D521-42EF-AC56-CAC1221F0E99}">
      <dgm:prSet/>
      <dgm:spPr/>
      <dgm:t>
        <a:bodyPr/>
        <a:lstStyle/>
        <a:p>
          <a:endParaRPr lang="es-ES"/>
        </a:p>
      </dgm:t>
    </dgm:pt>
    <dgm:pt modelId="{A4A82828-42DB-4B69-AB48-45F332C9117F}" type="sibTrans" cxnId="{3800FC29-D521-42EF-AC56-CAC1221F0E99}">
      <dgm:prSet/>
      <dgm:spPr/>
      <dgm:t>
        <a:bodyPr/>
        <a:lstStyle/>
        <a:p>
          <a:endParaRPr lang="es-ES"/>
        </a:p>
      </dgm:t>
    </dgm:pt>
    <dgm:pt modelId="{81C94700-B103-4F34-AC3D-E6FF0CF95129}">
      <dgm:prSet phldrT="[Texto]"/>
      <dgm:spPr/>
      <dgm:t>
        <a:bodyPr/>
        <a:lstStyle/>
        <a:p>
          <a:r>
            <a:rPr lang="es-ES" dirty="0" smtClean="0"/>
            <a:t>Mejoran servicios independientes.</a:t>
          </a:r>
          <a:endParaRPr lang="es-ES" dirty="0"/>
        </a:p>
      </dgm:t>
    </dgm:pt>
    <dgm:pt modelId="{E340BB7E-8523-4838-B2DA-B8B60264FB50}" type="parTrans" cxnId="{B0DF2E0D-0FE1-4227-A2FC-25C870945600}">
      <dgm:prSet/>
      <dgm:spPr/>
      <dgm:t>
        <a:bodyPr/>
        <a:lstStyle/>
        <a:p>
          <a:endParaRPr lang="es-ES"/>
        </a:p>
      </dgm:t>
    </dgm:pt>
    <dgm:pt modelId="{B41DD17D-6E38-4CE3-80C0-271033562C6B}" type="sibTrans" cxnId="{B0DF2E0D-0FE1-4227-A2FC-25C870945600}">
      <dgm:prSet/>
      <dgm:spPr/>
      <dgm:t>
        <a:bodyPr/>
        <a:lstStyle/>
        <a:p>
          <a:endParaRPr lang="es-ES"/>
        </a:p>
      </dgm:t>
    </dgm:pt>
    <dgm:pt modelId="{BD04A1A7-AFF7-48AC-9D8E-4AFB99E14F67}" type="pres">
      <dgm:prSet presAssocID="{9F1A08FB-AD95-4110-83DA-1CF40C5ED0E6}" presName="Name0" presStyleCnt="0">
        <dgm:presLayoutVars>
          <dgm:dir/>
          <dgm:animLvl val="lvl"/>
          <dgm:resizeHandles val="exact"/>
        </dgm:presLayoutVars>
      </dgm:prSet>
      <dgm:spPr/>
      <dgm:t>
        <a:bodyPr/>
        <a:lstStyle/>
        <a:p>
          <a:endParaRPr lang="es-ES"/>
        </a:p>
      </dgm:t>
    </dgm:pt>
    <dgm:pt modelId="{D44EE77B-27C5-4EDA-9F58-E32CCE729803}" type="pres">
      <dgm:prSet presAssocID="{1381B2DB-7F9C-483D-893A-DFDA3FE52996}" presName="composite" presStyleCnt="0"/>
      <dgm:spPr/>
    </dgm:pt>
    <dgm:pt modelId="{23CAC809-8E88-41A2-AA79-43099D358792}" type="pres">
      <dgm:prSet presAssocID="{1381B2DB-7F9C-483D-893A-DFDA3FE52996}" presName="parTx" presStyleLbl="alignNode1" presStyleIdx="0" presStyleCnt="3">
        <dgm:presLayoutVars>
          <dgm:chMax val="0"/>
          <dgm:chPref val="0"/>
          <dgm:bulletEnabled val="1"/>
        </dgm:presLayoutVars>
      </dgm:prSet>
      <dgm:spPr/>
      <dgm:t>
        <a:bodyPr/>
        <a:lstStyle/>
        <a:p>
          <a:endParaRPr lang="es-ES"/>
        </a:p>
      </dgm:t>
    </dgm:pt>
    <dgm:pt modelId="{70672E45-B1BA-4B82-805B-DE754A4F9211}" type="pres">
      <dgm:prSet presAssocID="{1381B2DB-7F9C-483D-893A-DFDA3FE52996}" presName="desTx" presStyleLbl="alignAccFollowNode1" presStyleIdx="0" presStyleCnt="3">
        <dgm:presLayoutVars>
          <dgm:bulletEnabled val="1"/>
        </dgm:presLayoutVars>
      </dgm:prSet>
      <dgm:spPr/>
      <dgm:t>
        <a:bodyPr/>
        <a:lstStyle/>
        <a:p>
          <a:endParaRPr lang="es-ES"/>
        </a:p>
      </dgm:t>
    </dgm:pt>
    <dgm:pt modelId="{5BE6BDDE-AC81-41DC-B0F0-E89D824D78C5}" type="pres">
      <dgm:prSet presAssocID="{6672BC65-03EE-4480-A889-F73BEDA35DEE}" presName="space" presStyleCnt="0"/>
      <dgm:spPr/>
    </dgm:pt>
    <dgm:pt modelId="{6E52CBCA-5F57-4E57-837F-70790959E78B}" type="pres">
      <dgm:prSet presAssocID="{A2100EE1-C88B-4AD8-9A92-77DCD9ACB80B}" presName="composite" presStyleCnt="0"/>
      <dgm:spPr/>
    </dgm:pt>
    <dgm:pt modelId="{3642FC7F-CB4E-40A6-85F0-38166AD371A7}" type="pres">
      <dgm:prSet presAssocID="{A2100EE1-C88B-4AD8-9A92-77DCD9ACB80B}" presName="parTx" presStyleLbl="alignNode1" presStyleIdx="1" presStyleCnt="3">
        <dgm:presLayoutVars>
          <dgm:chMax val="0"/>
          <dgm:chPref val="0"/>
          <dgm:bulletEnabled val="1"/>
        </dgm:presLayoutVars>
      </dgm:prSet>
      <dgm:spPr/>
      <dgm:t>
        <a:bodyPr/>
        <a:lstStyle/>
        <a:p>
          <a:endParaRPr lang="es-ES"/>
        </a:p>
      </dgm:t>
    </dgm:pt>
    <dgm:pt modelId="{7CA63B22-42EC-47E5-AF75-1C100002FA3A}" type="pres">
      <dgm:prSet presAssocID="{A2100EE1-C88B-4AD8-9A92-77DCD9ACB80B}" presName="desTx" presStyleLbl="alignAccFollowNode1" presStyleIdx="1" presStyleCnt="3">
        <dgm:presLayoutVars>
          <dgm:bulletEnabled val="1"/>
        </dgm:presLayoutVars>
      </dgm:prSet>
      <dgm:spPr/>
      <dgm:t>
        <a:bodyPr/>
        <a:lstStyle/>
        <a:p>
          <a:endParaRPr lang="es-ES"/>
        </a:p>
      </dgm:t>
    </dgm:pt>
    <dgm:pt modelId="{D54FA84B-088A-47A1-90AF-3FD77427EB0C}" type="pres">
      <dgm:prSet presAssocID="{F7AFBB0D-0EC6-439F-90AA-3C3810D641BB}" presName="space" presStyleCnt="0"/>
      <dgm:spPr/>
    </dgm:pt>
    <dgm:pt modelId="{58D95BAB-5EC9-4918-8997-4F65FD917DD4}" type="pres">
      <dgm:prSet presAssocID="{44DE7271-E35D-485C-8BD3-3E937EB135F8}" presName="composite" presStyleCnt="0"/>
      <dgm:spPr/>
    </dgm:pt>
    <dgm:pt modelId="{4A43C42E-05A5-41AB-A869-42FA23465EAD}" type="pres">
      <dgm:prSet presAssocID="{44DE7271-E35D-485C-8BD3-3E937EB135F8}" presName="parTx" presStyleLbl="alignNode1" presStyleIdx="2" presStyleCnt="3">
        <dgm:presLayoutVars>
          <dgm:chMax val="0"/>
          <dgm:chPref val="0"/>
          <dgm:bulletEnabled val="1"/>
        </dgm:presLayoutVars>
      </dgm:prSet>
      <dgm:spPr/>
      <dgm:t>
        <a:bodyPr/>
        <a:lstStyle/>
        <a:p>
          <a:endParaRPr lang="es-ES"/>
        </a:p>
      </dgm:t>
    </dgm:pt>
    <dgm:pt modelId="{4C056DB7-9B32-464D-82E4-B613BDAB8602}" type="pres">
      <dgm:prSet presAssocID="{44DE7271-E35D-485C-8BD3-3E937EB135F8}" presName="desTx" presStyleLbl="alignAccFollowNode1" presStyleIdx="2" presStyleCnt="3">
        <dgm:presLayoutVars>
          <dgm:bulletEnabled val="1"/>
        </dgm:presLayoutVars>
      </dgm:prSet>
      <dgm:spPr/>
      <dgm:t>
        <a:bodyPr/>
        <a:lstStyle/>
        <a:p>
          <a:endParaRPr lang="es-ES"/>
        </a:p>
      </dgm:t>
    </dgm:pt>
  </dgm:ptLst>
  <dgm:cxnLst>
    <dgm:cxn modelId="{DF3C05B7-7B02-45F7-904F-317C1A381141}" type="presOf" srcId="{4E4ADC55-3ACC-451B-A44D-7E338C54DF24}" destId="{70672E45-B1BA-4B82-805B-DE754A4F9211}" srcOrd="0" destOrd="0" presId="urn:microsoft.com/office/officeart/2005/8/layout/hList1"/>
    <dgm:cxn modelId="{B0DF2E0D-0FE1-4227-A2FC-25C870945600}" srcId="{44DE7271-E35D-485C-8BD3-3E937EB135F8}" destId="{81C94700-B103-4F34-AC3D-E6FF0CF95129}" srcOrd="0" destOrd="0" parTransId="{E340BB7E-8523-4838-B2DA-B8B60264FB50}" sibTransId="{B41DD17D-6E38-4CE3-80C0-271033562C6B}"/>
    <dgm:cxn modelId="{979A2318-B070-4082-944E-3BC9AC538F66}" type="presOf" srcId="{7104C080-67B2-43A6-A995-40B3803E5D40}" destId="{7CA63B22-42EC-47E5-AF75-1C100002FA3A}" srcOrd="0" destOrd="0" presId="urn:microsoft.com/office/officeart/2005/8/layout/hList1"/>
    <dgm:cxn modelId="{1E3D5401-5AE0-4434-A12D-9CCA430549D2}" type="presOf" srcId="{81C94700-B103-4F34-AC3D-E6FF0CF95129}" destId="{4C056DB7-9B32-464D-82E4-B613BDAB8602}" srcOrd="0" destOrd="0" presId="urn:microsoft.com/office/officeart/2005/8/layout/hList1"/>
    <dgm:cxn modelId="{3FBBC77B-D5CF-4240-AA1F-155802187477}" srcId="{9F1A08FB-AD95-4110-83DA-1CF40C5ED0E6}" destId="{1381B2DB-7F9C-483D-893A-DFDA3FE52996}" srcOrd="0" destOrd="0" parTransId="{89087884-F07E-4E7E-AD37-350662BE54EF}" sibTransId="{6672BC65-03EE-4480-A889-F73BEDA35DEE}"/>
    <dgm:cxn modelId="{FBCF2C4D-B604-4885-8D43-89A20CDBCFB4}" type="presOf" srcId="{9F1A08FB-AD95-4110-83DA-1CF40C5ED0E6}" destId="{BD04A1A7-AFF7-48AC-9D8E-4AFB99E14F67}" srcOrd="0" destOrd="0" presId="urn:microsoft.com/office/officeart/2005/8/layout/hList1"/>
    <dgm:cxn modelId="{080FB073-E77E-4527-9C1D-D8E073B98A3B}" srcId="{1381B2DB-7F9C-483D-893A-DFDA3FE52996}" destId="{4E4ADC55-3ACC-451B-A44D-7E338C54DF24}" srcOrd="0" destOrd="0" parTransId="{EB1E4A5B-364C-4FE0-93C1-376632E77AFD}" sibTransId="{BFB13886-615B-4391-AE0A-3EFFA1DB6DB4}"/>
    <dgm:cxn modelId="{3382D7D4-499A-4CFA-A270-AECE631D239E}" srcId="{9F1A08FB-AD95-4110-83DA-1CF40C5ED0E6}" destId="{A2100EE1-C88B-4AD8-9A92-77DCD9ACB80B}" srcOrd="1" destOrd="0" parTransId="{643430A6-4531-40C5-B877-F6A2150A5FA3}" sibTransId="{F7AFBB0D-0EC6-439F-90AA-3C3810D641BB}"/>
    <dgm:cxn modelId="{73EE97A6-6C29-4D48-9098-E1CDD07C5A99}" type="presOf" srcId="{A2100EE1-C88B-4AD8-9A92-77DCD9ACB80B}" destId="{3642FC7F-CB4E-40A6-85F0-38166AD371A7}" srcOrd="0" destOrd="0" presId="urn:microsoft.com/office/officeart/2005/8/layout/hList1"/>
    <dgm:cxn modelId="{276EF55A-7F04-4836-8675-6E91F3E7DE2E}" type="presOf" srcId="{44DE7271-E35D-485C-8BD3-3E937EB135F8}" destId="{4A43C42E-05A5-41AB-A869-42FA23465EAD}" srcOrd="0" destOrd="0" presId="urn:microsoft.com/office/officeart/2005/8/layout/hList1"/>
    <dgm:cxn modelId="{3800FC29-D521-42EF-AC56-CAC1221F0E99}" srcId="{9F1A08FB-AD95-4110-83DA-1CF40C5ED0E6}" destId="{44DE7271-E35D-485C-8BD3-3E937EB135F8}" srcOrd="2" destOrd="0" parTransId="{37CB450D-6504-42AA-98AD-267102158350}" sibTransId="{A4A82828-42DB-4B69-AB48-45F332C9117F}"/>
    <dgm:cxn modelId="{5A78EC69-8735-4BFA-959C-FEAF34740A8C}" type="presOf" srcId="{1381B2DB-7F9C-483D-893A-DFDA3FE52996}" destId="{23CAC809-8E88-41A2-AA79-43099D358792}" srcOrd="0" destOrd="0" presId="urn:microsoft.com/office/officeart/2005/8/layout/hList1"/>
    <dgm:cxn modelId="{F0040C4E-6E85-4D97-B97E-227B09E36355}" srcId="{A2100EE1-C88B-4AD8-9A92-77DCD9ACB80B}" destId="{7104C080-67B2-43A6-A995-40B3803E5D40}" srcOrd="0" destOrd="0" parTransId="{5A7234D9-7017-4FA7-A566-4D0D41FF73F9}" sibTransId="{747FF3A6-4045-463E-8C85-BC3B174D88FA}"/>
    <dgm:cxn modelId="{9C6F53F0-BFF7-43B8-B709-EE2CBC4FB9EE}" type="presParOf" srcId="{BD04A1A7-AFF7-48AC-9D8E-4AFB99E14F67}" destId="{D44EE77B-27C5-4EDA-9F58-E32CCE729803}" srcOrd="0" destOrd="0" presId="urn:microsoft.com/office/officeart/2005/8/layout/hList1"/>
    <dgm:cxn modelId="{3B3CB8BB-4E72-421E-9AEE-C988D8A685D8}" type="presParOf" srcId="{D44EE77B-27C5-4EDA-9F58-E32CCE729803}" destId="{23CAC809-8E88-41A2-AA79-43099D358792}" srcOrd="0" destOrd="0" presId="urn:microsoft.com/office/officeart/2005/8/layout/hList1"/>
    <dgm:cxn modelId="{6B2B3D62-B3AD-4CF1-A7BD-37A9850F412D}" type="presParOf" srcId="{D44EE77B-27C5-4EDA-9F58-E32CCE729803}" destId="{70672E45-B1BA-4B82-805B-DE754A4F9211}" srcOrd="1" destOrd="0" presId="urn:microsoft.com/office/officeart/2005/8/layout/hList1"/>
    <dgm:cxn modelId="{B0009882-5837-4E43-B1B3-76F85E6DE2CD}" type="presParOf" srcId="{BD04A1A7-AFF7-48AC-9D8E-4AFB99E14F67}" destId="{5BE6BDDE-AC81-41DC-B0F0-E89D824D78C5}" srcOrd="1" destOrd="0" presId="urn:microsoft.com/office/officeart/2005/8/layout/hList1"/>
    <dgm:cxn modelId="{6E92C679-BF8F-4081-989B-50F34DA1C8DA}" type="presParOf" srcId="{BD04A1A7-AFF7-48AC-9D8E-4AFB99E14F67}" destId="{6E52CBCA-5F57-4E57-837F-70790959E78B}" srcOrd="2" destOrd="0" presId="urn:microsoft.com/office/officeart/2005/8/layout/hList1"/>
    <dgm:cxn modelId="{4691D88E-2E19-4418-BFE9-5EB5A3AB6C4B}" type="presParOf" srcId="{6E52CBCA-5F57-4E57-837F-70790959E78B}" destId="{3642FC7F-CB4E-40A6-85F0-38166AD371A7}" srcOrd="0" destOrd="0" presId="urn:microsoft.com/office/officeart/2005/8/layout/hList1"/>
    <dgm:cxn modelId="{E483D072-868E-45DE-8552-60A21D7417B6}" type="presParOf" srcId="{6E52CBCA-5F57-4E57-837F-70790959E78B}" destId="{7CA63B22-42EC-47E5-AF75-1C100002FA3A}" srcOrd="1" destOrd="0" presId="urn:microsoft.com/office/officeart/2005/8/layout/hList1"/>
    <dgm:cxn modelId="{4B427E88-FF17-4FD9-B778-12A11E44A110}" type="presParOf" srcId="{BD04A1A7-AFF7-48AC-9D8E-4AFB99E14F67}" destId="{D54FA84B-088A-47A1-90AF-3FD77427EB0C}" srcOrd="3" destOrd="0" presId="urn:microsoft.com/office/officeart/2005/8/layout/hList1"/>
    <dgm:cxn modelId="{11AA99D7-628E-417D-B226-FE3717DAE98E}" type="presParOf" srcId="{BD04A1A7-AFF7-48AC-9D8E-4AFB99E14F67}" destId="{58D95BAB-5EC9-4918-8997-4F65FD917DD4}" srcOrd="4" destOrd="0" presId="urn:microsoft.com/office/officeart/2005/8/layout/hList1"/>
    <dgm:cxn modelId="{9B57944E-EDBC-44B8-952D-8B56936D1B1B}" type="presParOf" srcId="{58D95BAB-5EC9-4918-8997-4F65FD917DD4}" destId="{4A43C42E-05A5-41AB-A869-42FA23465EAD}" srcOrd="0" destOrd="0" presId="urn:microsoft.com/office/officeart/2005/8/layout/hList1"/>
    <dgm:cxn modelId="{3CCE6EC1-F5C4-4F04-A245-059BC74F3138}" type="presParOf" srcId="{58D95BAB-5EC9-4918-8997-4F65FD917DD4}" destId="{4C056DB7-9B32-464D-82E4-B613BDAB86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F5BB8-4CF3-4741-BC49-61F95E857DA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FEE257FB-9AF2-4A30-8DEF-34513E087B71}">
      <dgm:prSet phldrT="[Texto]" custT="1"/>
      <dgm:spPr/>
      <dgm:t>
        <a:bodyPr/>
        <a:lstStyle/>
        <a:p>
          <a:r>
            <a:rPr lang="es-ES" sz="2800" dirty="0" smtClean="0"/>
            <a:t>ITIL v3</a:t>
          </a:r>
          <a:endParaRPr lang="es-ES" sz="2800" dirty="0"/>
        </a:p>
      </dgm:t>
    </dgm:pt>
    <dgm:pt modelId="{EEC36B0B-4982-4665-8671-108EA9F1AFD0}" type="parTrans" cxnId="{E81F758C-D269-4374-8F82-3094E15286CE}">
      <dgm:prSet/>
      <dgm:spPr/>
      <dgm:t>
        <a:bodyPr/>
        <a:lstStyle/>
        <a:p>
          <a:endParaRPr lang="es-ES"/>
        </a:p>
      </dgm:t>
    </dgm:pt>
    <dgm:pt modelId="{7304CD0C-5B58-42BC-9288-F6A3C39CDA99}" type="sibTrans" cxnId="{E81F758C-D269-4374-8F82-3094E15286CE}">
      <dgm:prSet/>
      <dgm:spPr/>
      <dgm:t>
        <a:bodyPr/>
        <a:lstStyle/>
        <a:p>
          <a:endParaRPr lang="es-ES"/>
        </a:p>
      </dgm:t>
    </dgm:pt>
    <dgm:pt modelId="{CDE519C0-7680-4126-9236-F5F1087014B2}">
      <dgm:prSet phldrT="[Texto]"/>
      <dgm:spPr/>
      <dgm:t>
        <a:bodyPr/>
        <a:lstStyle/>
        <a:p>
          <a:r>
            <a:rPr lang="es-ES" dirty="0" smtClean="0"/>
            <a:t>Marco de referencia, conjunto de procesos y mejores prácticas</a:t>
          </a:r>
          <a:endParaRPr lang="es-ES" dirty="0"/>
        </a:p>
      </dgm:t>
    </dgm:pt>
    <dgm:pt modelId="{B4C62CB1-F84D-42DD-BA9A-15947129EB66}" type="parTrans" cxnId="{DCFAD123-7F68-4EC1-844B-FC12B0A3A9E2}">
      <dgm:prSet/>
      <dgm:spPr/>
      <dgm:t>
        <a:bodyPr/>
        <a:lstStyle/>
        <a:p>
          <a:endParaRPr lang="es-ES"/>
        </a:p>
      </dgm:t>
    </dgm:pt>
    <dgm:pt modelId="{7E479D40-11AF-4CFC-827B-1EA5A651FA82}" type="sibTrans" cxnId="{DCFAD123-7F68-4EC1-844B-FC12B0A3A9E2}">
      <dgm:prSet/>
      <dgm:spPr/>
      <dgm:t>
        <a:bodyPr/>
        <a:lstStyle/>
        <a:p>
          <a:endParaRPr lang="es-ES"/>
        </a:p>
      </dgm:t>
    </dgm:pt>
    <dgm:pt modelId="{E3CA2135-740C-40B4-AC1F-B1DBB8103EE1}">
      <dgm:prSet phldrT="[Texto]" custT="1"/>
      <dgm:spPr/>
      <dgm:t>
        <a:bodyPr/>
        <a:lstStyle/>
        <a:p>
          <a:r>
            <a:rPr lang="es-ES" sz="2400" dirty="0" smtClean="0"/>
            <a:t>Estrategia del servicio</a:t>
          </a:r>
          <a:endParaRPr lang="es-ES" sz="2400" dirty="0"/>
        </a:p>
      </dgm:t>
    </dgm:pt>
    <dgm:pt modelId="{AF6B4EF7-F8C9-4B30-8C54-B59D798B71B7}" type="parTrans" cxnId="{416DB565-DAC3-4C15-B68C-D19E3E0D2F64}">
      <dgm:prSet/>
      <dgm:spPr/>
      <dgm:t>
        <a:bodyPr/>
        <a:lstStyle/>
        <a:p>
          <a:endParaRPr lang="es-ES"/>
        </a:p>
      </dgm:t>
    </dgm:pt>
    <dgm:pt modelId="{79A2C057-9C72-406E-ACE9-86F6194DA537}" type="sibTrans" cxnId="{416DB565-DAC3-4C15-B68C-D19E3E0D2F64}">
      <dgm:prSet/>
      <dgm:spPr/>
      <dgm:t>
        <a:bodyPr/>
        <a:lstStyle/>
        <a:p>
          <a:endParaRPr lang="es-ES"/>
        </a:p>
      </dgm:t>
    </dgm:pt>
    <dgm:pt modelId="{C16F0C58-E0A6-463A-B346-9642AD073AD2}">
      <dgm:prSet phldrT="[Texto]" custT="1"/>
      <dgm:spPr/>
      <dgm:t>
        <a:bodyPr/>
        <a:lstStyle/>
        <a:p>
          <a:r>
            <a:rPr lang="es-ES" sz="2400" dirty="0" smtClean="0"/>
            <a:t>Diseño del servicio</a:t>
          </a:r>
          <a:endParaRPr lang="es-ES" sz="2400" dirty="0"/>
        </a:p>
      </dgm:t>
    </dgm:pt>
    <dgm:pt modelId="{538A705D-1F5A-4A3A-9BFA-D3E969FFFDE3}" type="parTrans" cxnId="{25A9E7FE-6DB3-431B-B6D4-DF2FE7B72DD9}">
      <dgm:prSet/>
      <dgm:spPr/>
      <dgm:t>
        <a:bodyPr/>
        <a:lstStyle/>
        <a:p>
          <a:endParaRPr lang="es-ES"/>
        </a:p>
      </dgm:t>
    </dgm:pt>
    <dgm:pt modelId="{83468C2A-AC63-4FDB-A6BF-9F5C9A568D05}" type="sibTrans" cxnId="{25A9E7FE-6DB3-431B-B6D4-DF2FE7B72DD9}">
      <dgm:prSet/>
      <dgm:spPr/>
      <dgm:t>
        <a:bodyPr/>
        <a:lstStyle/>
        <a:p>
          <a:endParaRPr lang="es-ES"/>
        </a:p>
      </dgm:t>
    </dgm:pt>
    <dgm:pt modelId="{68665E90-0172-401F-AA87-EE5B2D0F69D7}">
      <dgm:prSet phldrT="[Texto]" custT="1"/>
      <dgm:spPr/>
      <dgm:t>
        <a:bodyPr/>
        <a:lstStyle/>
        <a:p>
          <a:r>
            <a:rPr lang="es-ES" sz="2400" dirty="0" smtClean="0"/>
            <a:t>Transición del servicio</a:t>
          </a:r>
          <a:endParaRPr lang="es-ES" sz="2400" dirty="0"/>
        </a:p>
      </dgm:t>
    </dgm:pt>
    <dgm:pt modelId="{2365BEF5-E1C9-4D2F-A4DD-6570DB1B3D98}" type="parTrans" cxnId="{32253014-C22C-44BE-BA2D-5B856236CAF8}">
      <dgm:prSet/>
      <dgm:spPr/>
      <dgm:t>
        <a:bodyPr/>
        <a:lstStyle/>
        <a:p>
          <a:endParaRPr lang="es-ES"/>
        </a:p>
      </dgm:t>
    </dgm:pt>
    <dgm:pt modelId="{00AA7C79-3D3C-4A51-A660-80C4CF05F5F7}" type="sibTrans" cxnId="{32253014-C22C-44BE-BA2D-5B856236CAF8}">
      <dgm:prSet/>
      <dgm:spPr/>
      <dgm:t>
        <a:bodyPr/>
        <a:lstStyle/>
        <a:p>
          <a:endParaRPr lang="es-ES"/>
        </a:p>
      </dgm:t>
    </dgm:pt>
    <dgm:pt modelId="{310309CE-DA46-47BD-BDD1-854B4185B3CA}">
      <dgm:prSet phldrT="[Texto]" custT="1"/>
      <dgm:spPr/>
      <dgm:t>
        <a:bodyPr/>
        <a:lstStyle/>
        <a:p>
          <a:r>
            <a:rPr lang="es-ES" sz="2400" dirty="0" smtClean="0"/>
            <a:t>Operación del servicio</a:t>
          </a:r>
          <a:endParaRPr lang="es-ES" sz="2400" dirty="0"/>
        </a:p>
      </dgm:t>
    </dgm:pt>
    <dgm:pt modelId="{688C98AA-451A-400B-B7E8-D70543754F72}" type="parTrans" cxnId="{2502F3B5-E3E8-4E66-8DED-614752FF52C0}">
      <dgm:prSet/>
      <dgm:spPr/>
      <dgm:t>
        <a:bodyPr/>
        <a:lstStyle/>
        <a:p>
          <a:endParaRPr lang="es-ES"/>
        </a:p>
      </dgm:t>
    </dgm:pt>
    <dgm:pt modelId="{3F447381-ECE1-4B90-A1B4-6BE1F1204811}" type="sibTrans" cxnId="{2502F3B5-E3E8-4E66-8DED-614752FF52C0}">
      <dgm:prSet/>
      <dgm:spPr/>
      <dgm:t>
        <a:bodyPr/>
        <a:lstStyle/>
        <a:p>
          <a:endParaRPr lang="es-ES"/>
        </a:p>
      </dgm:t>
    </dgm:pt>
    <dgm:pt modelId="{E5187014-063D-471F-B2CD-F42D5B282E3F}">
      <dgm:prSet phldrT="[Texto]" custT="1"/>
      <dgm:spPr/>
      <dgm:t>
        <a:bodyPr/>
        <a:lstStyle/>
        <a:p>
          <a:r>
            <a:rPr lang="es-ES" sz="2400" dirty="0" smtClean="0"/>
            <a:t>Mejora continua</a:t>
          </a:r>
          <a:endParaRPr lang="es-ES" sz="2400" dirty="0"/>
        </a:p>
      </dgm:t>
    </dgm:pt>
    <dgm:pt modelId="{42C41A97-09C6-41E5-B00C-9130F40F28AC}" type="parTrans" cxnId="{96A49D80-C153-419B-B8BC-3B0AF6897EAE}">
      <dgm:prSet/>
      <dgm:spPr/>
      <dgm:t>
        <a:bodyPr/>
        <a:lstStyle/>
        <a:p>
          <a:endParaRPr lang="es-ES"/>
        </a:p>
      </dgm:t>
    </dgm:pt>
    <dgm:pt modelId="{849C27A3-1BBA-49C9-8860-50FFB959A7F0}" type="sibTrans" cxnId="{96A49D80-C153-419B-B8BC-3B0AF6897EAE}">
      <dgm:prSet/>
      <dgm:spPr/>
      <dgm:t>
        <a:bodyPr/>
        <a:lstStyle/>
        <a:p>
          <a:endParaRPr lang="es-ES"/>
        </a:p>
      </dgm:t>
    </dgm:pt>
    <dgm:pt modelId="{EDDD65B2-0E51-488F-9E3F-0F91CAF7F5BC}" type="pres">
      <dgm:prSet presAssocID="{3D7F5BB8-4CF3-4741-BC49-61F95E857DA5}" presName="diagram" presStyleCnt="0">
        <dgm:presLayoutVars>
          <dgm:chPref val="1"/>
          <dgm:dir/>
          <dgm:animOne val="branch"/>
          <dgm:animLvl val="lvl"/>
          <dgm:resizeHandles val="exact"/>
        </dgm:presLayoutVars>
      </dgm:prSet>
      <dgm:spPr/>
      <dgm:t>
        <a:bodyPr/>
        <a:lstStyle/>
        <a:p>
          <a:endParaRPr lang="es-ES"/>
        </a:p>
      </dgm:t>
    </dgm:pt>
    <dgm:pt modelId="{D3CB5857-A71D-433A-9973-04C16259BC19}" type="pres">
      <dgm:prSet presAssocID="{FEE257FB-9AF2-4A30-8DEF-34513E087B71}" presName="root1" presStyleCnt="0"/>
      <dgm:spPr/>
    </dgm:pt>
    <dgm:pt modelId="{91E93379-5E77-4287-91B9-ACA12291D6FC}" type="pres">
      <dgm:prSet presAssocID="{FEE257FB-9AF2-4A30-8DEF-34513E087B71}" presName="LevelOneTextNode" presStyleLbl="node0" presStyleIdx="0" presStyleCnt="1" custLinFactNeighborX="-73355" custLinFactNeighborY="-3452">
        <dgm:presLayoutVars>
          <dgm:chPref val="3"/>
        </dgm:presLayoutVars>
      </dgm:prSet>
      <dgm:spPr/>
      <dgm:t>
        <a:bodyPr/>
        <a:lstStyle/>
        <a:p>
          <a:endParaRPr lang="es-ES"/>
        </a:p>
      </dgm:t>
    </dgm:pt>
    <dgm:pt modelId="{12E26716-AADB-4FC7-A15B-296E1DD48EFB}" type="pres">
      <dgm:prSet presAssocID="{FEE257FB-9AF2-4A30-8DEF-34513E087B71}" presName="level2hierChild" presStyleCnt="0"/>
      <dgm:spPr/>
    </dgm:pt>
    <dgm:pt modelId="{645560AF-87E1-43F7-92FA-D96AFE6A1377}" type="pres">
      <dgm:prSet presAssocID="{B4C62CB1-F84D-42DD-BA9A-15947129EB66}" presName="conn2-1" presStyleLbl="parChTrans1D2" presStyleIdx="0" presStyleCnt="1"/>
      <dgm:spPr/>
      <dgm:t>
        <a:bodyPr/>
        <a:lstStyle/>
        <a:p>
          <a:endParaRPr lang="es-ES"/>
        </a:p>
      </dgm:t>
    </dgm:pt>
    <dgm:pt modelId="{B9E5BF9C-074C-4B61-B15A-B3980C72D330}" type="pres">
      <dgm:prSet presAssocID="{B4C62CB1-F84D-42DD-BA9A-15947129EB66}" presName="connTx" presStyleLbl="parChTrans1D2" presStyleIdx="0" presStyleCnt="1"/>
      <dgm:spPr/>
      <dgm:t>
        <a:bodyPr/>
        <a:lstStyle/>
        <a:p>
          <a:endParaRPr lang="es-ES"/>
        </a:p>
      </dgm:t>
    </dgm:pt>
    <dgm:pt modelId="{F6B5414C-6A06-4AF8-9687-81578B979128}" type="pres">
      <dgm:prSet presAssocID="{CDE519C0-7680-4126-9236-F5F1087014B2}" presName="root2" presStyleCnt="0"/>
      <dgm:spPr/>
    </dgm:pt>
    <dgm:pt modelId="{68707677-2D16-4955-A28D-A1203AD49ED2}" type="pres">
      <dgm:prSet presAssocID="{CDE519C0-7680-4126-9236-F5F1087014B2}" presName="LevelTwoTextNode" presStyleLbl="node2" presStyleIdx="0" presStyleCnt="1" custLinFactNeighborX="-37972" custLinFactNeighborY="-3452">
        <dgm:presLayoutVars>
          <dgm:chPref val="3"/>
        </dgm:presLayoutVars>
      </dgm:prSet>
      <dgm:spPr/>
      <dgm:t>
        <a:bodyPr/>
        <a:lstStyle/>
        <a:p>
          <a:endParaRPr lang="es-ES"/>
        </a:p>
      </dgm:t>
    </dgm:pt>
    <dgm:pt modelId="{9826A971-389C-4D6B-A30B-093853FD765A}" type="pres">
      <dgm:prSet presAssocID="{CDE519C0-7680-4126-9236-F5F1087014B2}" presName="level3hierChild" presStyleCnt="0"/>
      <dgm:spPr/>
    </dgm:pt>
    <dgm:pt modelId="{392B6EA5-35C4-474C-A46A-07E396FA37FC}" type="pres">
      <dgm:prSet presAssocID="{AF6B4EF7-F8C9-4B30-8C54-B59D798B71B7}" presName="conn2-1" presStyleLbl="parChTrans1D3" presStyleIdx="0" presStyleCnt="5"/>
      <dgm:spPr/>
      <dgm:t>
        <a:bodyPr/>
        <a:lstStyle/>
        <a:p>
          <a:endParaRPr lang="es-ES"/>
        </a:p>
      </dgm:t>
    </dgm:pt>
    <dgm:pt modelId="{6CA46235-8E70-44F8-96A5-A8B9C84B6D05}" type="pres">
      <dgm:prSet presAssocID="{AF6B4EF7-F8C9-4B30-8C54-B59D798B71B7}" presName="connTx" presStyleLbl="parChTrans1D3" presStyleIdx="0" presStyleCnt="5"/>
      <dgm:spPr/>
      <dgm:t>
        <a:bodyPr/>
        <a:lstStyle/>
        <a:p>
          <a:endParaRPr lang="es-ES"/>
        </a:p>
      </dgm:t>
    </dgm:pt>
    <dgm:pt modelId="{75268D1D-EDF5-477D-9628-B6CF0D9D534A}" type="pres">
      <dgm:prSet presAssocID="{E3CA2135-740C-40B4-AC1F-B1DBB8103EE1}" presName="root2" presStyleCnt="0"/>
      <dgm:spPr/>
    </dgm:pt>
    <dgm:pt modelId="{BE552E4F-5886-4391-8736-F70A0DAD2EF4}" type="pres">
      <dgm:prSet presAssocID="{E3CA2135-740C-40B4-AC1F-B1DBB8103EE1}" presName="LevelTwoTextNode" presStyleLbl="node3" presStyleIdx="0" presStyleCnt="5" custScaleX="234350">
        <dgm:presLayoutVars>
          <dgm:chPref val="3"/>
        </dgm:presLayoutVars>
      </dgm:prSet>
      <dgm:spPr/>
      <dgm:t>
        <a:bodyPr/>
        <a:lstStyle/>
        <a:p>
          <a:endParaRPr lang="es-ES"/>
        </a:p>
      </dgm:t>
    </dgm:pt>
    <dgm:pt modelId="{8816FF02-0EC4-468A-A107-1FF04C5E4F6F}" type="pres">
      <dgm:prSet presAssocID="{E3CA2135-740C-40B4-AC1F-B1DBB8103EE1}" presName="level3hierChild" presStyleCnt="0"/>
      <dgm:spPr/>
    </dgm:pt>
    <dgm:pt modelId="{8DA7BBC9-B45E-434C-9E9D-6726669AEA91}" type="pres">
      <dgm:prSet presAssocID="{538A705D-1F5A-4A3A-9BFA-D3E969FFFDE3}" presName="conn2-1" presStyleLbl="parChTrans1D3" presStyleIdx="1" presStyleCnt="5"/>
      <dgm:spPr/>
      <dgm:t>
        <a:bodyPr/>
        <a:lstStyle/>
        <a:p>
          <a:endParaRPr lang="es-ES"/>
        </a:p>
      </dgm:t>
    </dgm:pt>
    <dgm:pt modelId="{44D33797-D829-4A9D-8907-5FBFEB20D454}" type="pres">
      <dgm:prSet presAssocID="{538A705D-1F5A-4A3A-9BFA-D3E969FFFDE3}" presName="connTx" presStyleLbl="parChTrans1D3" presStyleIdx="1" presStyleCnt="5"/>
      <dgm:spPr/>
      <dgm:t>
        <a:bodyPr/>
        <a:lstStyle/>
        <a:p>
          <a:endParaRPr lang="es-ES"/>
        </a:p>
      </dgm:t>
    </dgm:pt>
    <dgm:pt modelId="{2FFEDFC7-0E6F-419B-8408-17FC72DC74E7}" type="pres">
      <dgm:prSet presAssocID="{C16F0C58-E0A6-463A-B346-9642AD073AD2}" presName="root2" presStyleCnt="0"/>
      <dgm:spPr/>
    </dgm:pt>
    <dgm:pt modelId="{C3B0CA15-E4D0-436E-B3DF-20CA9407B624}" type="pres">
      <dgm:prSet presAssocID="{C16F0C58-E0A6-463A-B346-9642AD073AD2}" presName="LevelTwoTextNode" presStyleLbl="node3" presStyleIdx="1" presStyleCnt="5" custScaleX="236076">
        <dgm:presLayoutVars>
          <dgm:chPref val="3"/>
        </dgm:presLayoutVars>
      </dgm:prSet>
      <dgm:spPr/>
      <dgm:t>
        <a:bodyPr/>
        <a:lstStyle/>
        <a:p>
          <a:endParaRPr lang="es-ES"/>
        </a:p>
      </dgm:t>
    </dgm:pt>
    <dgm:pt modelId="{ADA33491-6ACD-4424-887D-B8022018D677}" type="pres">
      <dgm:prSet presAssocID="{C16F0C58-E0A6-463A-B346-9642AD073AD2}" presName="level3hierChild" presStyleCnt="0"/>
      <dgm:spPr/>
    </dgm:pt>
    <dgm:pt modelId="{9C813E92-DE5C-426A-9DD7-58C054459975}" type="pres">
      <dgm:prSet presAssocID="{2365BEF5-E1C9-4D2F-A4DD-6570DB1B3D98}" presName="conn2-1" presStyleLbl="parChTrans1D3" presStyleIdx="2" presStyleCnt="5"/>
      <dgm:spPr/>
      <dgm:t>
        <a:bodyPr/>
        <a:lstStyle/>
        <a:p>
          <a:endParaRPr lang="es-ES"/>
        </a:p>
      </dgm:t>
    </dgm:pt>
    <dgm:pt modelId="{1DDF7206-6630-4F28-9DF0-DB84CCEBDCA6}" type="pres">
      <dgm:prSet presAssocID="{2365BEF5-E1C9-4D2F-A4DD-6570DB1B3D98}" presName="connTx" presStyleLbl="parChTrans1D3" presStyleIdx="2" presStyleCnt="5"/>
      <dgm:spPr/>
      <dgm:t>
        <a:bodyPr/>
        <a:lstStyle/>
        <a:p>
          <a:endParaRPr lang="es-ES"/>
        </a:p>
      </dgm:t>
    </dgm:pt>
    <dgm:pt modelId="{AB20C0D4-0AF5-40AF-AEFC-BD898232F274}" type="pres">
      <dgm:prSet presAssocID="{68665E90-0172-401F-AA87-EE5B2D0F69D7}" presName="root2" presStyleCnt="0"/>
      <dgm:spPr/>
    </dgm:pt>
    <dgm:pt modelId="{18A238E1-13BE-42AF-91B5-C563CC149C46}" type="pres">
      <dgm:prSet presAssocID="{68665E90-0172-401F-AA87-EE5B2D0F69D7}" presName="LevelTwoTextNode" presStyleLbl="node3" presStyleIdx="2" presStyleCnt="5" custScaleX="236076" custLinFactNeighborX="0" custLinFactNeighborY="-1726">
        <dgm:presLayoutVars>
          <dgm:chPref val="3"/>
        </dgm:presLayoutVars>
      </dgm:prSet>
      <dgm:spPr/>
      <dgm:t>
        <a:bodyPr/>
        <a:lstStyle/>
        <a:p>
          <a:endParaRPr lang="es-ES"/>
        </a:p>
      </dgm:t>
    </dgm:pt>
    <dgm:pt modelId="{A390A220-FF8A-47CB-8A80-76BF396D73A6}" type="pres">
      <dgm:prSet presAssocID="{68665E90-0172-401F-AA87-EE5B2D0F69D7}" presName="level3hierChild" presStyleCnt="0"/>
      <dgm:spPr/>
    </dgm:pt>
    <dgm:pt modelId="{B07910A6-3957-4807-AD78-FF0EFB97EE56}" type="pres">
      <dgm:prSet presAssocID="{688C98AA-451A-400B-B7E8-D70543754F72}" presName="conn2-1" presStyleLbl="parChTrans1D3" presStyleIdx="3" presStyleCnt="5"/>
      <dgm:spPr/>
      <dgm:t>
        <a:bodyPr/>
        <a:lstStyle/>
        <a:p>
          <a:endParaRPr lang="es-ES"/>
        </a:p>
      </dgm:t>
    </dgm:pt>
    <dgm:pt modelId="{0CD4018D-4180-473E-8D9A-6E0A052DDFE1}" type="pres">
      <dgm:prSet presAssocID="{688C98AA-451A-400B-B7E8-D70543754F72}" presName="connTx" presStyleLbl="parChTrans1D3" presStyleIdx="3" presStyleCnt="5"/>
      <dgm:spPr/>
      <dgm:t>
        <a:bodyPr/>
        <a:lstStyle/>
        <a:p>
          <a:endParaRPr lang="es-ES"/>
        </a:p>
      </dgm:t>
    </dgm:pt>
    <dgm:pt modelId="{D65D6650-46C5-4738-AB00-F49369EFC645}" type="pres">
      <dgm:prSet presAssocID="{310309CE-DA46-47BD-BDD1-854B4185B3CA}" presName="root2" presStyleCnt="0"/>
      <dgm:spPr/>
    </dgm:pt>
    <dgm:pt modelId="{A9752F1A-2210-4DD5-B132-1E049FC0A973}" type="pres">
      <dgm:prSet presAssocID="{310309CE-DA46-47BD-BDD1-854B4185B3CA}" presName="LevelTwoTextNode" presStyleLbl="node3" presStyleIdx="3" presStyleCnt="5" custScaleX="236076">
        <dgm:presLayoutVars>
          <dgm:chPref val="3"/>
        </dgm:presLayoutVars>
      </dgm:prSet>
      <dgm:spPr/>
      <dgm:t>
        <a:bodyPr/>
        <a:lstStyle/>
        <a:p>
          <a:endParaRPr lang="es-ES"/>
        </a:p>
      </dgm:t>
    </dgm:pt>
    <dgm:pt modelId="{912C6B25-B245-4E9B-8429-F08A25864F87}" type="pres">
      <dgm:prSet presAssocID="{310309CE-DA46-47BD-BDD1-854B4185B3CA}" presName="level3hierChild" presStyleCnt="0"/>
      <dgm:spPr/>
    </dgm:pt>
    <dgm:pt modelId="{6EC35FA8-2725-4069-9FEF-C65EBBE3A0DF}" type="pres">
      <dgm:prSet presAssocID="{42C41A97-09C6-41E5-B00C-9130F40F28AC}" presName="conn2-1" presStyleLbl="parChTrans1D3" presStyleIdx="4" presStyleCnt="5"/>
      <dgm:spPr/>
      <dgm:t>
        <a:bodyPr/>
        <a:lstStyle/>
        <a:p>
          <a:endParaRPr lang="es-ES"/>
        </a:p>
      </dgm:t>
    </dgm:pt>
    <dgm:pt modelId="{EEE8422A-521E-4EDB-8D9F-E73514296B25}" type="pres">
      <dgm:prSet presAssocID="{42C41A97-09C6-41E5-B00C-9130F40F28AC}" presName="connTx" presStyleLbl="parChTrans1D3" presStyleIdx="4" presStyleCnt="5"/>
      <dgm:spPr/>
      <dgm:t>
        <a:bodyPr/>
        <a:lstStyle/>
        <a:p>
          <a:endParaRPr lang="es-ES"/>
        </a:p>
      </dgm:t>
    </dgm:pt>
    <dgm:pt modelId="{93191B23-6C12-431B-B7CC-DD9FDBCB3B0B}" type="pres">
      <dgm:prSet presAssocID="{E5187014-063D-471F-B2CD-F42D5B282E3F}" presName="root2" presStyleCnt="0"/>
      <dgm:spPr/>
    </dgm:pt>
    <dgm:pt modelId="{1427AFBE-C8AF-4270-A21B-6365E68BD40C}" type="pres">
      <dgm:prSet presAssocID="{E5187014-063D-471F-B2CD-F42D5B282E3F}" presName="LevelTwoTextNode" presStyleLbl="node3" presStyleIdx="4" presStyleCnt="5" custScaleX="237802">
        <dgm:presLayoutVars>
          <dgm:chPref val="3"/>
        </dgm:presLayoutVars>
      </dgm:prSet>
      <dgm:spPr/>
      <dgm:t>
        <a:bodyPr/>
        <a:lstStyle/>
        <a:p>
          <a:endParaRPr lang="es-ES"/>
        </a:p>
      </dgm:t>
    </dgm:pt>
    <dgm:pt modelId="{1807DA19-D2AF-49C3-8B91-ECB0571D5A8B}" type="pres">
      <dgm:prSet presAssocID="{E5187014-063D-471F-B2CD-F42D5B282E3F}" presName="level3hierChild" presStyleCnt="0"/>
      <dgm:spPr/>
    </dgm:pt>
  </dgm:ptLst>
  <dgm:cxnLst>
    <dgm:cxn modelId="{D27691BC-13EE-44C9-9622-C0D70742290A}" type="presOf" srcId="{AF6B4EF7-F8C9-4B30-8C54-B59D798B71B7}" destId="{392B6EA5-35C4-474C-A46A-07E396FA37FC}" srcOrd="0" destOrd="0" presId="urn:microsoft.com/office/officeart/2005/8/layout/hierarchy2"/>
    <dgm:cxn modelId="{2502F3B5-E3E8-4E66-8DED-614752FF52C0}" srcId="{CDE519C0-7680-4126-9236-F5F1087014B2}" destId="{310309CE-DA46-47BD-BDD1-854B4185B3CA}" srcOrd="3" destOrd="0" parTransId="{688C98AA-451A-400B-B7E8-D70543754F72}" sibTransId="{3F447381-ECE1-4B90-A1B4-6BE1F1204811}"/>
    <dgm:cxn modelId="{8C9535A3-6FB0-404E-9ACE-C9726741BDA3}" type="presOf" srcId="{68665E90-0172-401F-AA87-EE5B2D0F69D7}" destId="{18A238E1-13BE-42AF-91B5-C563CC149C46}" srcOrd="0" destOrd="0" presId="urn:microsoft.com/office/officeart/2005/8/layout/hierarchy2"/>
    <dgm:cxn modelId="{4DEA4FAD-A2B3-413F-B264-DF96C2B587A5}" type="presOf" srcId="{CDE519C0-7680-4126-9236-F5F1087014B2}" destId="{68707677-2D16-4955-A28D-A1203AD49ED2}" srcOrd="0" destOrd="0" presId="urn:microsoft.com/office/officeart/2005/8/layout/hierarchy2"/>
    <dgm:cxn modelId="{4776798C-70DC-4267-8728-A81BF4B81412}" type="presOf" srcId="{2365BEF5-E1C9-4D2F-A4DD-6570DB1B3D98}" destId="{1DDF7206-6630-4F28-9DF0-DB84CCEBDCA6}" srcOrd="1" destOrd="0" presId="urn:microsoft.com/office/officeart/2005/8/layout/hierarchy2"/>
    <dgm:cxn modelId="{9B72A540-598E-4B9C-9CD4-911327052A6D}" type="presOf" srcId="{E5187014-063D-471F-B2CD-F42D5B282E3F}" destId="{1427AFBE-C8AF-4270-A21B-6365E68BD40C}" srcOrd="0" destOrd="0" presId="urn:microsoft.com/office/officeart/2005/8/layout/hierarchy2"/>
    <dgm:cxn modelId="{F8BA9A27-FBA7-413E-83CB-8141FF741E90}" type="presOf" srcId="{310309CE-DA46-47BD-BDD1-854B4185B3CA}" destId="{A9752F1A-2210-4DD5-B132-1E049FC0A973}" srcOrd="0" destOrd="0" presId="urn:microsoft.com/office/officeart/2005/8/layout/hierarchy2"/>
    <dgm:cxn modelId="{96A49D80-C153-419B-B8BC-3B0AF6897EAE}" srcId="{CDE519C0-7680-4126-9236-F5F1087014B2}" destId="{E5187014-063D-471F-B2CD-F42D5B282E3F}" srcOrd="4" destOrd="0" parTransId="{42C41A97-09C6-41E5-B00C-9130F40F28AC}" sibTransId="{849C27A3-1BBA-49C9-8860-50FFB959A7F0}"/>
    <dgm:cxn modelId="{DCFAD123-7F68-4EC1-844B-FC12B0A3A9E2}" srcId="{FEE257FB-9AF2-4A30-8DEF-34513E087B71}" destId="{CDE519C0-7680-4126-9236-F5F1087014B2}" srcOrd="0" destOrd="0" parTransId="{B4C62CB1-F84D-42DD-BA9A-15947129EB66}" sibTransId="{7E479D40-11AF-4CFC-827B-1EA5A651FA82}"/>
    <dgm:cxn modelId="{4F33352B-0626-476C-BD90-6A7CE684FC28}" type="presOf" srcId="{B4C62CB1-F84D-42DD-BA9A-15947129EB66}" destId="{645560AF-87E1-43F7-92FA-D96AFE6A1377}" srcOrd="0" destOrd="0" presId="urn:microsoft.com/office/officeart/2005/8/layout/hierarchy2"/>
    <dgm:cxn modelId="{76786F3D-92EC-45A8-9CA0-390996ACD7CA}" type="presOf" srcId="{688C98AA-451A-400B-B7E8-D70543754F72}" destId="{B07910A6-3957-4807-AD78-FF0EFB97EE56}" srcOrd="0" destOrd="0" presId="urn:microsoft.com/office/officeart/2005/8/layout/hierarchy2"/>
    <dgm:cxn modelId="{98073668-B04B-4E68-BD54-AD60B97FD1EF}" type="presOf" srcId="{2365BEF5-E1C9-4D2F-A4DD-6570DB1B3D98}" destId="{9C813E92-DE5C-426A-9DD7-58C054459975}" srcOrd="0" destOrd="0" presId="urn:microsoft.com/office/officeart/2005/8/layout/hierarchy2"/>
    <dgm:cxn modelId="{E81F758C-D269-4374-8F82-3094E15286CE}" srcId="{3D7F5BB8-4CF3-4741-BC49-61F95E857DA5}" destId="{FEE257FB-9AF2-4A30-8DEF-34513E087B71}" srcOrd="0" destOrd="0" parTransId="{EEC36B0B-4982-4665-8671-108EA9F1AFD0}" sibTransId="{7304CD0C-5B58-42BC-9288-F6A3C39CDA99}"/>
    <dgm:cxn modelId="{6C05CA88-40D4-41CE-9561-A9EB266796D9}" type="presOf" srcId="{688C98AA-451A-400B-B7E8-D70543754F72}" destId="{0CD4018D-4180-473E-8D9A-6E0A052DDFE1}" srcOrd="1" destOrd="0" presId="urn:microsoft.com/office/officeart/2005/8/layout/hierarchy2"/>
    <dgm:cxn modelId="{EAE4BF13-61E6-4670-80B8-54FB6510851E}" type="presOf" srcId="{E3CA2135-740C-40B4-AC1F-B1DBB8103EE1}" destId="{BE552E4F-5886-4391-8736-F70A0DAD2EF4}" srcOrd="0" destOrd="0" presId="urn:microsoft.com/office/officeart/2005/8/layout/hierarchy2"/>
    <dgm:cxn modelId="{CC43F278-ED34-46C4-914F-54F5F3737116}" type="presOf" srcId="{42C41A97-09C6-41E5-B00C-9130F40F28AC}" destId="{EEE8422A-521E-4EDB-8D9F-E73514296B25}" srcOrd="1" destOrd="0" presId="urn:microsoft.com/office/officeart/2005/8/layout/hierarchy2"/>
    <dgm:cxn modelId="{416DB565-DAC3-4C15-B68C-D19E3E0D2F64}" srcId="{CDE519C0-7680-4126-9236-F5F1087014B2}" destId="{E3CA2135-740C-40B4-AC1F-B1DBB8103EE1}" srcOrd="0" destOrd="0" parTransId="{AF6B4EF7-F8C9-4B30-8C54-B59D798B71B7}" sibTransId="{79A2C057-9C72-406E-ACE9-86F6194DA537}"/>
    <dgm:cxn modelId="{6F960ABF-D2E1-40E7-B813-A0D918816FEB}" type="presOf" srcId="{C16F0C58-E0A6-463A-B346-9642AD073AD2}" destId="{C3B0CA15-E4D0-436E-B3DF-20CA9407B624}" srcOrd="0" destOrd="0" presId="urn:microsoft.com/office/officeart/2005/8/layout/hierarchy2"/>
    <dgm:cxn modelId="{32253014-C22C-44BE-BA2D-5B856236CAF8}" srcId="{CDE519C0-7680-4126-9236-F5F1087014B2}" destId="{68665E90-0172-401F-AA87-EE5B2D0F69D7}" srcOrd="2" destOrd="0" parTransId="{2365BEF5-E1C9-4D2F-A4DD-6570DB1B3D98}" sibTransId="{00AA7C79-3D3C-4A51-A660-80C4CF05F5F7}"/>
    <dgm:cxn modelId="{0DFBF31B-B967-4F3C-818F-72439A047AA2}" type="presOf" srcId="{42C41A97-09C6-41E5-B00C-9130F40F28AC}" destId="{6EC35FA8-2725-4069-9FEF-C65EBBE3A0DF}" srcOrd="0" destOrd="0" presId="urn:microsoft.com/office/officeart/2005/8/layout/hierarchy2"/>
    <dgm:cxn modelId="{1CEE4668-C30B-4F1A-9D58-7CE12F48A2EC}" type="presOf" srcId="{3D7F5BB8-4CF3-4741-BC49-61F95E857DA5}" destId="{EDDD65B2-0E51-488F-9E3F-0F91CAF7F5BC}" srcOrd="0" destOrd="0" presId="urn:microsoft.com/office/officeart/2005/8/layout/hierarchy2"/>
    <dgm:cxn modelId="{1DFDEEA4-4DF3-44E0-B57A-C463F8A385AD}" type="presOf" srcId="{AF6B4EF7-F8C9-4B30-8C54-B59D798B71B7}" destId="{6CA46235-8E70-44F8-96A5-A8B9C84B6D05}" srcOrd="1" destOrd="0" presId="urn:microsoft.com/office/officeart/2005/8/layout/hierarchy2"/>
    <dgm:cxn modelId="{25A9E7FE-6DB3-431B-B6D4-DF2FE7B72DD9}" srcId="{CDE519C0-7680-4126-9236-F5F1087014B2}" destId="{C16F0C58-E0A6-463A-B346-9642AD073AD2}" srcOrd="1" destOrd="0" parTransId="{538A705D-1F5A-4A3A-9BFA-D3E969FFFDE3}" sibTransId="{83468C2A-AC63-4FDB-A6BF-9F5C9A568D05}"/>
    <dgm:cxn modelId="{C240CFA4-FA35-4989-A081-AA88291A9008}" type="presOf" srcId="{538A705D-1F5A-4A3A-9BFA-D3E969FFFDE3}" destId="{44D33797-D829-4A9D-8907-5FBFEB20D454}" srcOrd="1" destOrd="0" presId="urn:microsoft.com/office/officeart/2005/8/layout/hierarchy2"/>
    <dgm:cxn modelId="{BA078976-EE28-4604-B87A-77C482A4D7C9}" type="presOf" srcId="{FEE257FB-9AF2-4A30-8DEF-34513E087B71}" destId="{91E93379-5E77-4287-91B9-ACA12291D6FC}" srcOrd="0" destOrd="0" presId="urn:microsoft.com/office/officeart/2005/8/layout/hierarchy2"/>
    <dgm:cxn modelId="{3E1D327B-5F21-4583-9630-532F72EA3A35}" type="presOf" srcId="{538A705D-1F5A-4A3A-9BFA-D3E969FFFDE3}" destId="{8DA7BBC9-B45E-434C-9E9D-6726669AEA91}" srcOrd="0" destOrd="0" presId="urn:microsoft.com/office/officeart/2005/8/layout/hierarchy2"/>
    <dgm:cxn modelId="{5FE2D5C6-2262-43C2-A61F-86E6C70B983E}" type="presOf" srcId="{B4C62CB1-F84D-42DD-BA9A-15947129EB66}" destId="{B9E5BF9C-074C-4B61-B15A-B3980C72D330}" srcOrd="1" destOrd="0" presId="urn:microsoft.com/office/officeart/2005/8/layout/hierarchy2"/>
    <dgm:cxn modelId="{D5A20DDE-FEAD-411D-B7F7-55BCBEEA1705}" type="presParOf" srcId="{EDDD65B2-0E51-488F-9E3F-0F91CAF7F5BC}" destId="{D3CB5857-A71D-433A-9973-04C16259BC19}" srcOrd="0" destOrd="0" presId="urn:microsoft.com/office/officeart/2005/8/layout/hierarchy2"/>
    <dgm:cxn modelId="{E94F499F-8C58-4F25-8D64-43C4D48AB94F}" type="presParOf" srcId="{D3CB5857-A71D-433A-9973-04C16259BC19}" destId="{91E93379-5E77-4287-91B9-ACA12291D6FC}" srcOrd="0" destOrd="0" presId="urn:microsoft.com/office/officeart/2005/8/layout/hierarchy2"/>
    <dgm:cxn modelId="{573A6AF8-B807-4924-AFBE-F98E70F4514F}" type="presParOf" srcId="{D3CB5857-A71D-433A-9973-04C16259BC19}" destId="{12E26716-AADB-4FC7-A15B-296E1DD48EFB}" srcOrd="1" destOrd="0" presId="urn:microsoft.com/office/officeart/2005/8/layout/hierarchy2"/>
    <dgm:cxn modelId="{A0B2B687-7F81-434C-8879-C77F16F752E7}" type="presParOf" srcId="{12E26716-AADB-4FC7-A15B-296E1DD48EFB}" destId="{645560AF-87E1-43F7-92FA-D96AFE6A1377}" srcOrd="0" destOrd="0" presId="urn:microsoft.com/office/officeart/2005/8/layout/hierarchy2"/>
    <dgm:cxn modelId="{BF62770B-CD31-483F-973F-5EE9A8D4A979}" type="presParOf" srcId="{645560AF-87E1-43F7-92FA-D96AFE6A1377}" destId="{B9E5BF9C-074C-4B61-B15A-B3980C72D330}" srcOrd="0" destOrd="0" presId="urn:microsoft.com/office/officeart/2005/8/layout/hierarchy2"/>
    <dgm:cxn modelId="{B318BC12-A539-4476-BCFE-0A9B751F1C11}" type="presParOf" srcId="{12E26716-AADB-4FC7-A15B-296E1DD48EFB}" destId="{F6B5414C-6A06-4AF8-9687-81578B979128}" srcOrd="1" destOrd="0" presId="urn:microsoft.com/office/officeart/2005/8/layout/hierarchy2"/>
    <dgm:cxn modelId="{E136AB72-8C4A-44C4-A583-75F172B98C91}" type="presParOf" srcId="{F6B5414C-6A06-4AF8-9687-81578B979128}" destId="{68707677-2D16-4955-A28D-A1203AD49ED2}" srcOrd="0" destOrd="0" presId="urn:microsoft.com/office/officeart/2005/8/layout/hierarchy2"/>
    <dgm:cxn modelId="{ECDA84DC-2610-4BB0-8CB1-371830040DB7}" type="presParOf" srcId="{F6B5414C-6A06-4AF8-9687-81578B979128}" destId="{9826A971-389C-4D6B-A30B-093853FD765A}" srcOrd="1" destOrd="0" presId="urn:microsoft.com/office/officeart/2005/8/layout/hierarchy2"/>
    <dgm:cxn modelId="{93C7AEA5-A1F7-4384-A784-6FCF80310CAB}" type="presParOf" srcId="{9826A971-389C-4D6B-A30B-093853FD765A}" destId="{392B6EA5-35C4-474C-A46A-07E396FA37FC}" srcOrd="0" destOrd="0" presId="urn:microsoft.com/office/officeart/2005/8/layout/hierarchy2"/>
    <dgm:cxn modelId="{F5223A0F-AAA0-42B1-8EB3-F4A1D2DD6189}" type="presParOf" srcId="{392B6EA5-35C4-474C-A46A-07E396FA37FC}" destId="{6CA46235-8E70-44F8-96A5-A8B9C84B6D05}" srcOrd="0" destOrd="0" presId="urn:microsoft.com/office/officeart/2005/8/layout/hierarchy2"/>
    <dgm:cxn modelId="{64B0F401-7AC7-41F3-90B2-F4F0EB051665}" type="presParOf" srcId="{9826A971-389C-4D6B-A30B-093853FD765A}" destId="{75268D1D-EDF5-477D-9628-B6CF0D9D534A}" srcOrd="1" destOrd="0" presId="urn:microsoft.com/office/officeart/2005/8/layout/hierarchy2"/>
    <dgm:cxn modelId="{BE378DC6-FF07-4E14-B70E-93F4698FC5D5}" type="presParOf" srcId="{75268D1D-EDF5-477D-9628-B6CF0D9D534A}" destId="{BE552E4F-5886-4391-8736-F70A0DAD2EF4}" srcOrd="0" destOrd="0" presId="urn:microsoft.com/office/officeart/2005/8/layout/hierarchy2"/>
    <dgm:cxn modelId="{BB5F5FD8-37D2-4EB4-AB79-B10241DF7104}" type="presParOf" srcId="{75268D1D-EDF5-477D-9628-B6CF0D9D534A}" destId="{8816FF02-0EC4-468A-A107-1FF04C5E4F6F}" srcOrd="1" destOrd="0" presId="urn:microsoft.com/office/officeart/2005/8/layout/hierarchy2"/>
    <dgm:cxn modelId="{5CC11382-4E18-4A7D-B06B-39C53220CBD9}" type="presParOf" srcId="{9826A971-389C-4D6B-A30B-093853FD765A}" destId="{8DA7BBC9-B45E-434C-9E9D-6726669AEA91}" srcOrd="2" destOrd="0" presId="urn:microsoft.com/office/officeart/2005/8/layout/hierarchy2"/>
    <dgm:cxn modelId="{366ED454-5597-4D43-812C-027EDBD863B8}" type="presParOf" srcId="{8DA7BBC9-B45E-434C-9E9D-6726669AEA91}" destId="{44D33797-D829-4A9D-8907-5FBFEB20D454}" srcOrd="0" destOrd="0" presId="urn:microsoft.com/office/officeart/2005/8/layout/hierarchy2"/>
    <dgm:cxn modelId="{54B87606-B640-4C44-86BD-7974DCEE038D}" type="presParOf" srcId="{9826A971-389C-4D6B-A30B-093853FD765A}" destId="{2FFEDFC7-0E6F-419B-8408-17FC72DC74E7}" srcOrd="3" destOrd="0" presId="urn:microsoft.com/office/officeart/2005/8/layout/hierarchy2"/>
    <dgm:cxn modelId="{74D79841-85E3-43BC-B2B3-F868E721C1F2}" type="presParOf" srcId="{2FFEDFC7-0E6F-419B-8408-17FC72DC74E7}" destId="{C3B0CA15-E4D0-436E-B3DF-20CA9407B624}" srcOrd="0" destOrd="0" presId="urn:microsoft.com/office/officeart/2005/8/layout/hierarchy2"/>
    <dgm:cxn modelId="{CFB79C70-277B-4CE4-92DE-F76A3DC93FA8}" type="presParOf" srcId="{2FFEDFC7-0E6F-419B-8408-17FC72DC74E7}" destId="{ADA33491-6ACD-4424-887D-B8022018D677}" srcOrd="1" destOrd="0" presId="urn:microsoft.com/office/officeart/2005/8/layout/hierarchy2"/>
    <dgm:cxn modelId="{DCEE5ABE-32A6-4FA9-BB56-618CF28EC249}" type="presParOf" srcId="{9826A971-389C-4D6B-A30B-093853FD765A}" destId="{9C813E92-DE5C-426A-9DD7-58C054459975}" srcOrd="4" destOrd="0" presId="urn:microsoft.com/office/officeart/2005/8/layout/hierarchy2"/>
    <dgm:cxn modelId="{6CD2E542-E27A-40B0-8293-76462E6D4652}" type="presParOf" srcId="{9C813E92-DE5C-426A-9DD7-58C054459975}" destId="{1DDF7206-6630-4F28-9DF0-DB84CCEBDCA6}" srcOrd="0" destOrd="0" presId="urn:microsoft.com/office/officeart/2005/8/layout/hierarchy2"/>
    <dgm:cxn modelId="{1E2CCFFE-C9D5-4ABD-884C-85918C283928}" type="presParOf" srcId="{9826A971-389C-4D6B-A30B-093853FD765A}" destId="{AB20C0D4-0AF5-40AF-AEFC-BD898232F274}" srcOrd="5" destOrd="0" presId="urn:microsoft.com/office/officeart/2005/8/layout/hierarchy2"/>
    <dgm:cxn modelId="{0D87598A-055D-49D2-A486-AB09AE40399F}" type="presParOf" srcId="{AB20C0D4-0AF5-40AF-AEFC-BD898232F274}" destId="{18A238E1-13BE-42AF-91B5-C563CC149C46}" srcOrd="0" destOrd="0" presId="urn:microsoft.com/office/officeart/2005/8/layout/hierarchy2"/>
    <dgm:cxn modelId="{1E97CE8A-EA8F-4321-AB50-57FB94607BEB}" type="presParOf" srcId="{AB20C0D4-0AF5-40AF-AEFC-BD898232F274}" destId="{A390A220-FF8A-47CB-8A80-76BF396D73A6}" srcOrd="1" destOrd="0" presId="urn:microsoft.com/office/officeart/2005/8/layout/hierarchy2"/>
    <dgm:cxn modelId="{1F4905E3-6B33-43BA-B767-09142B08E97D}" type="presParOf" srcId="{9826A971-389C-4D6B-A30B-093853FD765A}" destId="{B07910A6-3957-4807-AD78-FF0EFB97EE56}" srcOrd="6" destOrd="0" presId="urn:microsoft.com/office/officeart/2005/8/layout/hierarchy2"/>
    <dgm:cxn modelId="{39E9337B-9519-40B4-9172-BC4D758B74B2}" type="presParOf" srcId="{B07910A6-3957-4807-AD78-FF0EFB97EE56}" destId="{0CD4018D-4180-473E-8D9A-6E0A052DDFE1}" srcOrd="0" destOrd="0" presId="urn:microsoft.com/office/officeart/2005/8/layout/hierarchy2"/>
    <dgm:cxn modelId="{91D4B54E-B120-437E-83DD-C2C2B670F116}" type="presParOf" srcId="{9826A971-389C-4D6B-A30B-093853FD765A}" destId="{D65D6650-46C5-4738-AB00-F49369EFC645}" srcOrd="7" destOrd="0" presId="urn:microsoft.com/office/officeart/2005/8/layout/hierarchy2"/>
    <dgm:cxn modelId="{5596F1EC-A123-49C8-B2D2-A6564ED3C73F}" type="presParOf" srcId="{D65D6650-46C5-4738-AB00-F49369EFC645}" destId="{A9752F1A-2210-4DD5-B132-1E049FC0A973}" srcOrd="0" destOrd="0" presId="urn:microsoft.com/office/officeart/2005/8/layout/hierarchy2"/>
    <dgm:cxn modelId="{98FA08CB-A851-491E-8944-CB7C04E818B4}" type="presParOf" srcId="{D65D6650-46C5-4738-AB00-F49369EFC645}" destId="{912C6B25-B245-4E9B-8429-F08A25864F87}" srcOrd="1" destOrd="0" presId="urn:microsoft.com/office/officeart/2005/8/layout/hierarchy2"/>
    <dgm:cxn modelId="{05EFA0D3-F985-447F-AC23-361ADD3AC8D1}" type="presParOf" srcId="{9826A971-389C-4D6B-A30B-093853FD765A}" destId="{6EC35FA8-2725-4069-9FEF-C65EBBE3A0DF}" srcOrd="8" destOrd="0" presId="urn:microsoft.com/office/officeart/2005/8/layout/hierarchy2"/>
    <dgm:cxn modelId="{D2E4E35C-F755-4424-8F17-3CC31BB3BC3F}" type="presParOf" srcId="{6EC35FA8-2725-4069-9FEF-C65EBBE3A0DF}" destId="{EEE8422A-521E-4EDB-8D9F-E73514296B25}" srcOrd="0" destOrd="0" presId="urn:microsoft.com/office/officeart/2005/8/layout/hierarchy2"/>
    <dgm:cxn modelId="{B59641EB-4BB0-44C9-A26E-16D386CA792F}" type="presParOf" srcId="{9826A971-389C-4D6B-A30B-093853FD765A}" destId="{93191B23-6C12-431B-B7CC-DD9FDBCB3B0B}" srcOrd="9" destOrd="0" presId="urn:microsoft.com/office/officeart/2005/8/layout/hierarchy2"/>
    <dgm:cxn modelId="{0E60DB56-C1F1-49E7-9EB7-13634A76D8A9}" type="presParOf" srcId="{93191B23-6C12-431B-B7CC-DD9FDBCB3B0B}" destId="{1427AFBE-C8AF-4270-A21B-6365E68BD40C}" srcOrd="0" destOrd="0" presId="urn:microsoft.com/office/officeart/2005/8/layout/hierarchy2"/>
    <dgm:cxn modelId="{5E855450-9FA1-4C33-8377-0583973F28DC}" type="presParOf" srcId="{93191B23-6C12-431B-B7CC-DD9FDBCB3B0B}" destId="{1807DA19-D2AF-49C3-8B91-ECB0571D5A8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F31125-75FF-4A44-9576-829D9726A4EE}"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FEB43884-AB47-4011-9220-9FA831EE3D4A}">
      <dgm:prSet phldrT="[Texto]"/>
      <dgm:spPr/>
      <dgm:t>
        <a:bodyPr/>
        <a:lstStyle/>
        <a:p>
          <a:r>
            <a:rPr lang="es-ES" dirty="0" smtClean="0"/>
            <a:t>Planificación y soporte a al transición</a:t>
          </a:r>
          <a:endParaRPr lang="es-ES" dirty="0"/>
        </a:p>
      </dgm:t>
    </dgm:pt>
    <dgm:pt modelId="{EE4BA9D1-3B77-4823-9199-FBDF28183789}" type="parTrans" cxnId="{DAE26A4D-AB3B-47B7-8C10-3912CAD70941}">
      <dgm:prSet/>
      <dgm:spPr/>
      <dgm:t>
        <a:bodyPr/>
        <a:lstStyle/>
        <a:p>
          <a:endParaRPr lang="es-ES"/>
        </a:p>
      </dgm:t>
    </dgm:pt>
    <dgm:pt modelId="{DD9F5A80-691B-4FA0-A6E6-EB7EBC0DFA24}" type="sibTrans" cxnId="{DAE26A4D-AB3B-47B7-8C10-3912CAD70941}">
      <dgm:prSet/>
      <dgm:spPr/>
      <dgm:t>
        <a:bodyPr/>
        <a:lstStyle/>
        <a:p>
          <a:endParaRPr lang="es-ES"/>
        </a:p>
      </dgm:t>
    </dgm:pt>
    <dgm:pt modelId="{6BC695ED-D701-408B-9D0E-629E22B72FC1}">
      <dgm:prSet phldrT="[Texto]"/>
      <dgm:spPr/>
      <dgm:t>
        <a:bodyPr/>
        <a:lstStyle/>
        <a:p>
          <a:r>
            <a:rPr lang="es-ES" dirty="0" smtClean="0"/>
            <a:t>Gestión de cambios</a:t>
          </a:r>
          <a:endParaRPr lang="es-ES" dirty="0"/>
        </a:p>
      </dgm:t>
    </dgm:pt>
    <dgm:pt modelId="{A5FBBB51-C5DD-43C4-9DFE-6EEC205D1705}" type="parTrans" cxnId="{CF0637E5-B453-4A6E-B9FB-8A3B031B986D}">
      <dgm:prSet/>
      <dgm:spPr/>
      <dgm:t>
        <a:bodyPr/>
        <a:lstStyle/>
        <a:p>
          <a:endParaRPr lang="es-ES"/>
        </a:p>
      </dgm:t>
    </dgm:pt>
    <dgm:pt modelId="{44E6E0AD-C5AB-43A7-9E71-2D2AAAC1CFBC}" type="sibTrans" cxnId="{CF0637E5-B453-4A6E-B9FB-8A3B031B986D}">
      <dgm:prSet/>
      <dgm:spPr/>
      <dgm:t>
        <a:bodyPr/>
        <a:lstStyle/>
        <a:p>
          <a:endParaRPr lang="es-ES"/>
        </a:p>
      </dgm:t>
    </dgm:pt>
    <dgm:pt modelId="{60ADE3F8-773D-4FF9-87F5-8223AC461A5A}">
      <dgm:prSet phldrT="[Texto]"/>
      <dgm:spPr/>
      <dgm:t>
        <a:bodyPr/>
        <a:lstStyle/>
        <a:p>
          <a:r>
            <a:rPr lang="es-ES" dirty="0" smtClean="0"/>
            <a:t>Gestión de la configuración y activos del servicio</a:t>
          </a:r>
          <a:endParaRPr lang="es-ES" dirty="0"/>
        </a:p>
      </dgm:t>
    </dgm:pt>
    <dgm:pt modelId="{FE46F5E1-9912-4A1A-AB60-3B1AF16B5403}" type="parTrans" cxnId="{77D57C18-89ED-4E7B-9459-1AB0B1FDE785}">
      <dgm:prSet/>
      <dgm:spPr/>
      <dgm:t>
        <a:bodyPr/>
        <a:lstStyle/>
        <a:p>
          <a:endParaRPr lang="es-ES"/>
        </a:p>
      </dgm:t>
    </dgm:pt>
    <dgm:pt modelId="{AAEA36D0-3EC2-4D38-9C52-29148BF69570}" type="sibTrans" cxnId="{77D57C18-89ED-4E7B-9459-1AB0B1FDE785}">
      <dgm:prSet/>
      <dgm:spPr/>
      <dgm:t>
        <a:bodyPr/>
        <a:lstStyle/>
        <a:p>
          <a:endParaRPr lang="es-ES"/>
        </a:p>
      </dgm:t>
    </dgm:pt>
    <dgm:pt modelId="{7579F184-EF94-4440-8D66-D5DEA1668B2E}">
      <dgm:prSet phldrT="[Texto]"/>
      <dgm:spPr/>
      <dgm:t>
        <a:bodyPr/>
        <a:lstStyle/>
        <a:p>
          <a:r>
            <a:rPr lang="es-ES" dirty="0" smtClean="0"/>
            <a:t>Gestión de versiones</a:t>
          </a:r>
          <a:endParaRPr lang="es-ES" dirty="0"/>
        </a:p>
      </dgm:t>
    </dgm:pt>
    <dgm:pt modelId="{4469546B-EDAB-484A-9714-A56B3CFDEF9D}" type="parTrans" cxnId="{225B1448-796C-4AD1-B937-51FF7D05C4BB}">
      <dgm:prSet/>
      <dgm:spPr/>
      <dgm:t>
        <a:bodyPr/>
        <a:lstStyle/>
        <a:p>
          <a:endParaRPr lang="es-ES"/>
        </a:p>
      </dgm:t>
    </dgm:pt>
    <dgm:pt modelId="{1F0BB8BE-DB8E-4911-B808-CB8B150F3399}" type="sibTrans" cxnId="{225B1448-796C-4AD1-B937-51FF7D05C4BB}">
      <dgm:prSet/>
      <dgm:spPr/>
      <dgm:t>
        <a:bodyPr/>
        <a:lstStyle/>
        <a:p>
          <a:endParaRPr lang="es-ES"/>
        </a:p>
      </dgm:t>
    </dgm:pt>
    <dgm:pt modelId="{B6069573-B3C9-4B89-A2DE-EE5448A89714}">
      <dgm:prSet phldrT="[Texto]"/>
      <dgm:spPr/>
      <dgm:t>
        <a:bodyPr/>
        <a:lstStyle/>
        <a:p>
          <a:r>
            <a:rPr lang="es-ES" dirty="0" smtClean="0"/>
            <a:t>Validación y pruebas del servicio</a:t>
          </a:r>
          <a:endParaRPr lang="es-ES" dirty="0"/>
        </a:p>
      </dgm:t>
    </dgm:pt>
    <dgm:pt modelId="{6BE3BAF8-E59E-4AAE-84BB-728641479E94}" type="parTrans" cxnId="{983DB5FA-620C-465C-97AE-DFBDF4F263A3}">
      <dgm:prSet/>
      <dgm:spPr/>
      <dgm:t>
        <a:bodyPr/>
        <a:lstStyle/>
        <a:p>
          <a:endParaRPr lang="es-ES"/>
        </a:p>
      </dgm:t>
    </dgm:pt>
    <dgm:pt modelId="{A5BDCE8F-A603-4F4B-B6DD-21E5BDA7CC90}" type="sibTrans" cxnId="{983DB5FA-620C-465C-97AE-DFBDF4F263A3}">
      <dgm:prSet/>
      <dgm:spPr/>
      <dgm:t>
        <a:bodyPr/>
        <a:lstStyle/>
        <a:p>
          <a:endParaRPr lang="es-ES"/>
        </a:p>
      </dgm:t>
    </dgm:pt>
    <dgm:pt modelId="{1B2FCD76-BB30-4842-8D55-2E88AF260CA7}">
      <dgm:prSet phldrT="[Texto]"/>
      <dgm:spPr/>
      <dgm:t>
        <a:bodyPr/>
        <a:lstStyle/>
        <a:p>
          <a:r>
            <a:rPr lang="es-ES" dirty="0" smtClean="0"/>
            <a:t>Gestión del conocimiento</a:t>
          </a:r>
          <a:endParaRPr lang="es-ES" dirty="0"/>
        </a:p>
      </dgm:t>
    </dgm:pt>
    <dgm:pt modelId="{4CE58A05-7856-4F96-9BF6-F49DC7961F1E}" type="sibTrans" cxnId="{56E9CBDD-B81F-4820-992A-7D069AAF512A}">
      <dgm:prSet/>
      <dgm:spPr/>
      <dgm:t>
        <a:bodyPr/>
        <a:lstStyle/>
        <a:p>
          <a:endParaRPr lang="es-ES"/>
        </a:p>
      </dgm:t>
    </dgm:pt>
    <dgm:pt modelId="{DFA330DC-F1A1-4432-A606-76E2CCFB7E75}" type="parTrans" cxnId="{56E9CBDD-B81F-4820-992A-7D069AAF512A}">
      <dgm:prSet/>
      <dgm:spPr/>
      <dgm:t>
        <a:bodyPr/>
        <a:lstStyle/>
        <a:p>
          <a:endParaRPr lang="es-ES"/>
        </a:p>
      </dgm:t>
    </dgm:pt>
    <dgm:pt modelId="{8F468706-22A0-4DEA-B00C-C91294FE13A6}" type="pres">
      <dgm:prSet presAssocID="{38F31125-75FF-4A44-9576-829D9726A4EE}" presName="Name0" presStyleCnt="0">
        <dgm:presLayoutVars>
          <dgm:dir/>
          <dgm:resizeHandles val="exact"/>
        </dgm:presLayoutVars>
      </dgm:prSet>
      <dgm:spPr/>
      <dgm:t>
        <a:bodyPr/>
        <a:lstStyle/>
        <a:p>
          <a:endParaRPr lang="es-ES"/>
        </a:p>
      </dgm:t>
    </dgm:pt>
    <dgm:pt modelId="{21A0FBE9-2AA5-430D-8B2B-4DD8F1BE4D8D}" type="pres">
      <dgm:prSet presAssocID="{FEB43884-AB47-4011-9220-9FA831EE3D4A}" presName="compNode" presStyleCnt="0"/>
      <dgm:spPr/>
    </dgm:pt>
    <dgm:pt modelId="{7EC71BDA-5DFE-4DE4-B89D-FF42031E8D47}" type="pres">
      <dgm:prSet presAssocID="{FEB43884-AB47-4011-9220-9FA831EE3D4A}" presName="pictRect" presStyleLbl="node1" presStyleIdx="0" presStyleCnt="6"/>
      <dgm:spPr>
        <a:blipFill rotWithShape="1">
          <a:blip xmlns:r="http://schemas.openxmlformats.org/officeDocument/2006/relationships" r:embed="rId1"/>
          <a:stretch>
            <a:fillRect/>
          </a:stretch>
        </a:blipFill>
      </dgm:spPr>
      <dgm:t>
        <a:bodyPr/>
        <a:lstStyle/>
        <a:p>
          <a:endParaRPr lang="es-ES"/>
        </a:p>
      </dgm:t>
    </dgm:pt>
    <dgm:pt modelId="{6183E79C-DF35-4458-9917-166E7D09B7B5}" type="pres">
      <dgm:prSet presAssocID="{FEB43884-AB47-4011-9220-9FA831EE3D4A}" presName="textRect" presStyleLbl="revTx" presStyleIdx="0" presStyleCnt="6">
        <dgm:presLayoutVars>
          <dgm:bulletEnabled val="1"/>
        </dgm:presLayoutVars>
      </dgm:prSet>
      <dgm:spPr/>
      <dgm:t>
        <a:bodyPr/>
        <a:lstStyle/>
        <a:p>
          <a:endParaRPr lang="es-ES"/>
        </a:p>
      </dgm:t>
    </dgm:pt>
    <dgm:pt modelId="{201DDFD4-A193-4644-80C0-EC21FF6CE97F}" type="pres">
      <dgm:prSet presAssocID="{DD9F5A80-691B-4FA0-A6E6-EB7EBC0DFA24}" presName="sibTrans" presStyleLbl="sibTrans2D1" presStyleIdx="0" presStyleCnt="0"/>
      <dgm:spPr/>
      <dgm:t>
        <a:bodyPr/>
        <a:lstStyle/>
        <a:p>
          <a:endParaRPr lang="es-ES"/>
        </a:p>
      </dgm:t>
    </dgm:pt>
    <dgm:pt modelId="{F8FA8F2C-69EF-43E5-88F5-645F1A210433}" type="pres">
      <dgm:prSet presAssocID="{6BC695ED-D701-408B-9D0E-629E22B72FC1}" presName="compNode" presStyleCnt="0"/>
      <dgm:spPr/>
    </dgm:pt>
    <dgm:pt modelId="{A481BF92-FC66-43AC-9C7A-B13091A424D0}" type="pres">
      <dgm:prSet presAssocID="{6BC695ED-D701-408B-9D0E-629E22B72FC1}" presName="pictRect" presStyleLbl="node1" presStyleIdx="1" presStyleCnt="6"/>
      <dgm:spPr>
        <a:blipFill rotWithShape="1">
          <a:blip xmlns:r="http://schemas.openxmlformats.org/officeDocument/2006/relationships" r:embed="rId2"/>
          <a:stretch>
            <a:fillRect/>
          </a:stretch>
        </a:blipFill>
      </dgm:spPr>
      <dgm:t>
        <a:bodyPr/>
        <a:lstStyle/>
        <a:p>
          <a:endParaRPr lang="es-ES"/>
        </a:p>
      </dgm:t>
    </dgm:pt>
    <dgm:pt modelId="{9A5B060E-E354-4AC4-8CC9-5E661EA77BB5}" type="pres">
      <dgm:prSet presAssocID="{6BC695ED-D701-408B-9D0E-629E22B72FC1}" presName="textRect" presStyleLbl="revTx" presStyleIdx="1" presStyleCnt="6">
        <dgm:presLayoutVars>
          <dgm:bulletEnabled val="1"/>
        </dgm:presLayoutVars>
      </dgm:prSet>
      <dgm:spPr/>
      <dgm:t>
        <a:bodyPr/>
        <a:lstStyle/>
        <a:p>
          <a:endParaRPr lang="es-ES"/>
        </a:p>
      </dgm:t>
    </dgm:pt>
    <dgm:pt modelId="{93C03475-A32F-4955-85A8-E556FEE8154B}" type="pres">
      <dgm:prSet presAssocID="{44E6E0AD-C5AB-43A7-9E71-2D2AAAC1CFBC}" presName="sibTrans" presStyleLbl="sibTrans2D1" presStyleIdx="0" presStyleCnt="0"/>
      <dgm:spPr/>
      <dgm:t>
        <a:bodyPr/>
        <a:lstStyle/>
        <a:p>
          <a:endParaRPr lang="es-ES"/>
        </a:p>
      </dgm:t>
    </dgm:pt>
    <dgm:pt modelId="{1EAB3A59-4A09-4FCA-B188-CC7B58E66511}" type="pres">
      <dgm:prSet presAssocID="{60ADE3F8-773D-4FF9-87F5-8223AC461A5A}" presName="compNode" presStyleCnt="0"/>
      <dgm:spPr/>
    </dgm:pt>
    <dgm:pt modelId="{1605DF57-E94C-4235-8BD2-FE6D9DF11BDA}" type="pres">
      <dgm:prSet presAssocID="{60ADE3F8-773D-4FF9-87F5-8223AC461A5A}" presName="pictRect" presStyleLbl="node1" presStyleIdx="2" presStyleCnt="6"/>
      <dgm:spPr>
        <a:blipFill rotWithShape="1">
          <a:blip xmlns:r="http://schemas.openxmlformats.org/officeDocument/2006/relationships" r:embed="rId3"/>
          <a:stretch>
            <a:fillRect/>
          </a:stretch>
        </a:blipFill>
      </dgm:spPr>
      <dgm:t>
        <a:bodyPr/>
        <a:lstStyle/>
        <a:p>
          <a:endParaRPr lang="es-ES"/>
        </a:p>
      </dgm:t>
    </dgm:pt>
    <dgm:pt modelId="{5C44AAAF-02F8-459E-8BE2-50E1573A21A2}" type="pres">
      <dgm:prSet presAssocID="{60ADE3F8-773D-4FF9-87F5-8223AC461A5A}" presName="textRect" presStyleLbl="revTx" presStyleIdx="2" presStyleCnt="6">
        <dgm:presLayoutVars>
          <dgm:bulletEnabled val="1"/>
        </dgm:presLayoutVars>
      </dgm:prSet>
      <dgm:spPr/>
      <dgm:t>
        <a:bodyPr/>
        <a:lstStyle/>
        <a:p>
          <a:endParaRPr lang="es-ES"/>
        </a:p>
      </dgm:t>
    </dgm:pt>
    <dgm:pt modelId="{3E9155C2-4DFF-48BF-B485-792881161E37}" type="pres">
      <dgm:prSet presAssocID="{AAEA36D0-3EC2-4D38-9C52-29148BF69570}" presName="sibTrans" presStyleLbl="sibTrans2D1" presStyleIdx="0" presStyleCnt="0"/>
      <dgm:spPr/>
      <dgm:t>
        <a:bodyPr/>
        <a:lstStyle/>
        <a:p>
          <a:endParaRPr lang="es-ES"/>
        </a:p>
      </dgm:t>
    </dgm:pt>
    <dgm:pt modelId="{FA34159A-F9DB-4305-9ADB-42DB29917884}" type="pres">
      <dgm:prSet presAssocID="{7579F184-EF94-4440-8D66-D5DEA1668B2E}" presName="compNode" presStyleCnt="0"/>
      <dgm:spPr/>
    </dgm:pt>
    <dgm:pt modelId="{25AA43BF-8D60-4B21-B7A8-BE81E39288BB}" type="pres">
      <dgm:prSet presAssocID="{7579F184-EF94-4440-8D66-D5DEA1668B2E}" presName="pictRect" presStyleLbl="node1" presStyleIdx="3" presStyleCnt="6"/>
      <dgm:spPr>
        <a:blipFill rotWithShape="1">
          <a:blip xmlns:r="http://schemas.openxmlformats.org/officeDocument/2006/relationships" r:embed="rId4"/>
          <a:stretch>
            <a:fillRect/>
          </a:stretch>
        </a:blipFill>
      </dgm:spPr>
      <dgm:t>
        <a:bodyPr/>
        <a:lstStyle/>
        <a:p>
          <a:endParaRPr lang="es-ES"/>
        </a:p>
      </dgm:t>
    </dgm:pt>
    <dgm:pt modelId="{8E644E85-2D67-4827-B42B-452B68FD7A84}" type="pres">
      <dgm:prSet presAssocID="{7579F184-EF94-4440-8D66-D5DEA1668B2E}" presName="textRect" presStyleLbl="revTx" presStyleIdx="3" presStyleCnt="6">
        <dgm:presLayoutVars>
          <dgm:bulletEnabled val="1"/>
        </dgm:presLayoutVars>
      </dgm:prSet>
      <dgm:spPr/>
      <dgm:t>
        <a:bodyPr/>
        <a:lstStyle/>
        <a:p>
          <a:endParaRPr lang="es-ES"/>
        </a:p>
      </dgm:t>
    </dgm:pt>
    <dgm:pt modelId="{CAB30105-1F7B-4295-A0DE-6A38DB2CC493}" type="pres">
      <dgm:prSet presAssocID="{1F0BB8BE-DB8E-4911-B808-CB8B150F3399}" presName="sibTrans" presStyleLbl="sibTrans2D1" presStyleIdx="0" presStyleCnt="0"/>
      <dgm:spPr/>
      <dgm:t>
        <a:bodyPr/>
        <a:lstStyle/>
        <a:p>
          <a:endParaRPr lang="es-ES"/>
        </a:p>
      </dgm:t>
    </dgm:pt>
    <dgm:pt modelId="{944BA0D2-C31A-48D4-8A8B-8C1E43175C3A}" type="pres">
      <dgm:prSet presAssocID="{B6069573-B3C9-4B89-A2DE-EE5448A89714}" presName="compNode" presStyleCnt="0"/>
      <dgm:spPr/>
    </dgm:pt>
    <dgm:pt modelId="{994FD71E-BBA8-439C-82D5-28FA89C2D9CB}" type="pres">
      <dgm:prSet presAssocID="{B6069573-B3C9-4B89-A2DE-EE5448A89714}" presName="pictRect" presStyleLbl="node1" presStyleIdx="4" presStyleCnt="6" custScaleX="82837" custLinFactNeighborX="0" custLinFactNeighborY="-7847"/>
      <dgm:spPr>
        <a:blipFill rotWithShape="1">
          <a:blip xmlns:r="http://schemas.openxmlformats.org/officeDocument/2006/relationships" r:embed="rId5"/>
          <a:stretch>
            <a:fillRect/>
          </a:stretch>
        </a:blipFill>
      </dgm:spPr>
      <dgm:t>
        <a:bodyPr/>
        <a:lstStyle/>
        <a:p>
          <a:endParaRPr lang="es-ES"/>
        </a:p>
      </dgm:t>
    </dgm:pt>
    <dgm:pt modelId="{A49F8A2F-0B87-4089-A3EE-99B13E0CF7B6}" type="pres">
      <dgm:prSet presAssocID="{B6069573-B3C9-4B89-A2DE-EE5448A89714}" presName="textRect" presStyleLbl="revTx" presStyleIdx="4" presStyleCnt="6">
        <dgm:presLayoutVars>
          <dgm:bulletEnabled val="1"/>
        </dgm:presLayoutVars>
      </dgm:prSet>
      <dgm:spPr/>
      <dgm:t>
        <a:bodyPr/>
        <a:lstStyle/>
        <a:p>
          <a:endParaRPr lang="es-ES"/>
        </a:p>
      </dgm:t>
    </dgm:pt>
    <dgm:pt modelId="{2E12CAD8-FEC6-42C1-93C0-F0ABDDD44F93}" type="pres">
      <dgm:prSet presAssocID="{A5BDCE8F-A603-4F4B-B6DD-21E5BDA7CC90}" presName="sibTrans" presStyleLbl="sibTrans2D1" presStyleIdx="0" presStyleCnt="0"/>
      <dgm:spPr/>
      <dgm:t>
        <a:bodyPr/>
        <a:lstStyle/>
        <a:p>
          <a:endParaRPr lang="es-ES"/>
        </a:p>
      </dgm:t>
    </dgm:pt>
    <dgm:pt modelId="{45C22809-C443-46E8-89F6-F816EDFC7AF5}" type="pres">
      <dgm:prSet presAssocID="{1B2FCD76-BB30-4842-8D55-2E88AF260CA7}" presName="compNode" presStyleCnt="0"/>
      <dgm:spPr/>
    </dgm:pt>
    <dgm:pt modelId="{230234A6-8B85-4194-AD54-E0D5E99070C0}" type="pres">
      <dgm:prSet presAssocID="{1B2FCD76-BB30-4842-8D55-2E88AF260CA7}" presName="pictRect" presStyleLbl="node1" presStyleIdx="5" presStyleCnt="6"/>
      <dgm:spPr>
        <a:blipFill rotWithShape="1">
          <a:blip xmlns:r="http://schemas.openxmlformats.org/officeDocument/2006/relationships" r:embed="rId6"/>
          <a:stretch>
            <a:fillRect/>
          </a:stretch>
        </a:blipFill>
      </dgm:spPr>
      <dgm:t>
        <a:bodyPr/>
        <a:lstStyle/>
        <a:p>
          <a:endParaRPr lang="es-ES"/>
        </a:p>
      </dgm:t>
    </dgm:pt>
    <dgm:pt modelId="{631AFF82-7B25-4FD2-B71E-6F5996C4B314}" type="pres">
      <dgm:prSet presAssocID="{1B2FCD76-BB30-4842-8D55-2E88AF260CA7}" presName="textRect" presStyleLbl="revTx" presStyleIdx="5" presStyleCnt="6">
        <dgm:presLayoutVars>
          <dgm:bulletEnabled val="1"/>
        </dgm:presLayoutVars>
      </dgm:prSet>
      <dgm:spPr/>
      <dgm:t>
        <a:bodyPr/>
        <a:lstStyle/>
        <a:p>
          <a:endParaRPr lang="es-ES"/>
        </a:p>
      </dgm:t>
    </dgm:pt>
  </dgm:ptLst>
  <dgm:cxnLst>
    <dgm:cxn modelId="{EE477A20-DB6B-4DA5-8868-C18F92E3CAED}" type="presOf" srcId="{FEB43884-AB47-4011-9220-9FA831EE3D4A}" destId="{6183E79C-DF35-4458-9917-166E7D09B7B5}" srcOrd="0" destOrd="0" presId="urn:microsoft.com/office/officeart/2005/8/layout/pList1"/>
    <dgm:cxn modelId="{2E0188E6-EC40-4E44-94D7-6CF37D9F7C37}" type="presOf" srcId="{B6069573-B3C9-4B89-A2DE-EE5448A89714}" destId="{A49F8A2F-0B87-4089-A3EE-99B13E0CF7B6}" srcOrd="0" destOrd="0" presId="urn:microsoft.com/office/officeart/2005/8/layout/pList1"/>
    <dgm:cxn modelId="{2C9FC2D0-6966-4A65-94E2-B865AE766854}" type="presOf" srcId="{1F0BB8BE-DB8E-4911-B808-CB8B150F3399}" destId="{CAB30105-1F7B-4295-A0DE-6A38DB2CC493}" srcOrd="0" destOrd="0" presId="urn:microsoft.com/office/officeart/2005/8/layout/pList1"/>
    <dgm:cxn modelId="{AA39E75E-9E57-4071-AE47-193285A4F340}" type="presOf" srcId="{DD9F5A80-691B-4FA0-A6E6-EB7EBC0DFA24}" destId="{201DDFD4-A193-4644-80C0-EC21FF6CE97F}" srcOrd="0" destOrd="0" presId="urn:microsoft.com/office/officeart/2005/8/layout/pList1"/>
    <dgm:cxn modelId="{56E9CBDD-B81F-4820-992A-7D069AAF512A}" srcId="{38F31125-75FF-4A44-9576-829D9726A4EE}" destId="{1B2FCD76-BB30-4842-8D55-2E88AF260CA7}" srcOrd="5" destOrd="0" parTransId="{DFA330DC-F1A1-4432-A606-76E2CCFB7E75}" sibTransId="{4CE58A05-7856-4F96-9BF6-F49DC7961F1E}"/>
    <dgm:cxn modelId="{9A9673BB-73A1-4EEB-9F00-165E8A8F3AC2}" type="presOf" srcId="{A5BDCE8F-A603-4F4B-B6DD-21E5BDA7CC90}" destId="{2E12CAD8-FEC6-42C1-93C0-F0ABDDD44F93}" srcOrd="0" destOrd="0" presId="urn:microsoft.com/office/officeart/2005/8/layout/pList1"/>
    <dgm:cxn modelId="{B1D1B014-D90F-4DD6-8096-8ED09037D3F0}" type="presOf" srcId="{7579F184-EF94-4440-8D66-D5DEA1668B2E}" destId="{8E644E85-2D67-4827-B42B-452B68FD7A84}" srcOrd="0" destOrd="0" presId="urn:microsoft.com/office/officeart/2005/8/layout/pList1"/>
    <dgm:cxn modelId="{6378E2FA-A8F4-40C7-969D-5FBD5016EACD}" type="presOf" srcId="{6BC695ED-D701-408B-9D0E-629E22B72FC1}" destId="{9A5B060E-E354-4AC4-8CC9-5E661EA77BB5}" srcOrd="0" destOrd="0" presId="urn:microsoft.com/office/officeart/2005/8/layout/pList1"/>
    <dgm:cxn modelId="{77D57C18-89ED-4E7B-9459-1AB0B1FDE785}" srcId="{38F31125-75FF-4A44-9576-829D9726A4EE}" destId="{60ADE3F8-773D-4FF9-87F5-8223AC461A5A}" srcOrd="2" destOrd="0" parTransId="{FE46F5E1-9912-4A1A-AB60-3B1AF16B5403}" sibTransId="{AAEA36D0-3EC2-4D38-9C52-29148BF69570}"/>
    <dgm:cxn modelId="{CA20557C-576E-4653-88DF-322FFDAD39E3}" type="presOf" srcId="{60ADE3F8-773D-4FF9-87F5-8223AC461A5A}" destId="{5C44AAAF-02F8-459E-8BE2-50E1573A21A2}" srcOrd="0" destOrd="0" presId="urn:microsoft.com/office/officeart/2005/8/layout/pList1"/>
    <dgm:cxn modelId="{3E9F0987-225B-4492-ABAE-84FC53040543}" type="presOf" srcId="{44E6E0AD-C5AB-43A7-9E71-2D2AAAC1CFBC}" destId="{93C03475-A32F-4955-85A8-E556FEE8154B}" srcOrd="0" destOrd="0" presId="urn:microsoft.com/office/officeart/2005/8/layout/pList1"/>
    <dgm:cxn modelId="{983DB5FA-620C-465C-97AE-DFBDF4F263A3}" srcId="{38F31125-75FF-4A44-9576-829D9726A4EE}" destId="{B6069573-B3C9-4B89-A2DE-EE5448A89714}" srcOrd="4" destOrd="0" parTransId="{6BE3BAF8-E59E-4AAE-84BB-728641479E94}" sibTransId="{A5BDCE8F-A603-4F4B-B6DD-21E5BDA7CC90}"/>
    <dgm:cxn modelId="{225B1448-796C-4AD1-B937-51FF7D05C4BB}" srcId="{38F31125-75FF-4A44-9576-829D9726A4EE}" destId="{7579F184-EF94-4440-8D66-D5DEA1668B2E}" srcOrd="3" destOrd="0" parTransId="{4469546B-EDAB-484A-9714-A56B3CFDEF9D}" sibTransId="{1F0BB8BE-DB8E-4911-B808-CB8B150F3399}"/>
    <dgm:cxn modelId="{DAE26A4D-AB3B-47B7-8C10-3912CAD70941}" srcId="{38F31125-75FF-4A44-9576-829D9726A4EE}" destId="{FEB43884-AB47-4011-9220-9FA831EE3D4A}" srcOrd="0" destOrd="0" parTransId="{EE4BA9D1-3B77-4823-9199-FBDF28183789}" sibTransId="{DD9F5A80-691B-4FA0-A6E6-EB7EBC0DFA24}"/>
    <dgm:cxn modelId="{BD73B15A-94EC-4976-8717-E08AE09C300E}" type="presOf" srcId="{38F31125-75FF-4A44-9576-829D9726A4EE}" destId="{8F468706-22A0-4DEA-B00C-C91294FE13A6}" srcOrd="0" destOrd="0" presId="urn:microsoft.com/office/officeart/2005/8/layout/pList1"/>
    <dgm:cxn modelId="{E241070A-B9E7-479C-87FD-8A0022AF8583}" type="presOf" srcId="{AAEA36D0-3EC2-4D38-9C52-29148BF69570}" destId="{3E9155C2-4DFF-48BF-B485-792881161E37}" srcOrd="0" destOrd="0" presId="urn:microsoft.com/office/officeart/2005/8/layout/pList1"/>
    <dgm:cxn modelId="{CF0637E5-B453-4A6E-B9FB-8A3B031B986D}" srcId="{38F31125-75FF-4A44-9576-829D9726A4EE}" destId="{6BC695ED-D701-408B-9D0E-629E22B72FC1}" srcOrd="1" destOrd="0" parTransId="{A5FBBB51-C5DD-43C4-9DFE-6EEC205D1705}" sibTransId="{44E6E0AD-C5AB-43A7-9E71-2D2AAAC1CFBC}"/>
    <dgm:cxn modelId="{BD1B3B92-0BAE-4DCB-9AEA-2B2095F050E6}" type="presOf" srcId="{1B2FCD76-BB30-4842-8D55-2E88AF260CA7}" destId="{631AFF82-7B25-4FD2-B71E-6F5996C4B314}" srcOrd="0" destOrd="0" presId="urn:microsoft.com/office/officeart/2005/8/layout/pList1"/>
    <dgm:cxn modelId="{B74C43EF-54F0-41C4-8BAB-C12938D332AA}" type="presParOf" srcId="{8F468706-22A0-4DEA-B00C-C91294FE13A6}" destId="{21A0FBE9-2AA5-430D-8B2B-4DD8F1BE4D8D}" srcOrd="0" destOrd="0" presId="urn:microsoft.com/office/officeart/2005/8/layout/pList1"/>
    <dgm:cxn modelId="{F3D8EED8-B709-4AB5-A3E7-C787C47519CB}" type="presParOf" srcId="{21A0FBE9-2AA5-430D-8B2B-4DD8F1BE4D8D}" destId="{7EC71BDA-5DFE-4DE4-B89D-FF42031E8D47}" srcOrd="0" destOrd="0" presId="urn:microsoft.com/office/officeart/2005/8/layout/pList1"/>
    <dgm:cxn modelId="{A06C40E5-E22B-4657-90DD-0FAF0A8D269A}" type="presParOf" srcId="{21A0FBE9-2AA5-430D-8B2B-4DD8F1BE4D8D}" destId="{6183E79C-DF35-4458-9917-166E7D09B7B5}" srcOrd="1" destOrd="0" presId="urn:microsoft.com/office/officeart/2005/8/layout/pList1"/>
    <dgm:cxn modelId="{AF82B4DB-4836-454E-B6DB-02108CA664B8}" type="presParOf" srcId="{8F468706-22A0-4DEA-B00C-C91294FE13A6}" destId="{201DDFD4-A193-4644-80C0-EC21FF6CE97F}" srcOrd="1" destOrd="0" presId="urn:microsoft.com/office/officeart/2005/8/layout/pList1"/>
    <dgm:cxn modelId="{550CF84C-E9D5-49A5-817C-987795055942}" type="presParOf" srcId="{8F468706-22A0-4DEA-B00C-C91294FE13A6}" destId="{F8FA8F2C-69EF-43E5-88F5-645F1A210433}" srcOrd="2" destOrd="0" presId="urn:microsoft.com/office/officeart/2005/8/layout/pList1"/>
    <dgm:cxn modelId="{478FEB65-1D17-4F00-AC06-D57737C0F4FF}" type="presParOf" srcId="{F8FA8F2C-69EF-43E5-88F5-645F1A210433}" destId="{A481BF92-FC66-43AC-9C7A-B13091A424D0}" srcOrd="0" destOrd="0" presId="urn:microsoft.com/office/officeart/2005/8/layout/pList1"/>
    <dgm:cxn modelId="{294E4968-464D-4CDE-98EF-4497F5E5FC39}" type="presParOf" srcId="{F8FA8F2C-69EF-43E5-88F5-645F1A210433}" destId="{9A5B060E-E354-4AC4-8CC9-5E661EA77BB5}" srcOrd="1" destOrd="0" presId="urn:microsoft.com/office/officeart/2005/8/layout/pList1"/>
    <dgm:cxn modelId="{318F566A-1229-44CE-A0D3-0326E5B50658}" type="presParOf" srcId="{8F468706-22A0-4DEA-B00C-C91294FE13A6}" destId="{93C03475-A32F-4955-85A8-E556FEE8154B}" srcOrd="3" destOrd="0" presId="urn:microsoft.com/office/officeart/2005/8/layout/pList1"/>
    <dgm:cxn modelId="{95B8281C-6F7A-4114-86CF-0B94F1AAAA8E}" type="presParOf" srcId="{8F468706-22A0-4DEA-B00C-C91294FE13A6}" destId="{1EAB3A59-4A09-4FCA-B188-CC7B58E66511}" srcOrd="4" destOrd="0" presId="urn:microsoft.com/office/officeart/2005/8/layout/pList1"/>
    <dgm:cxn modelId="{8236FAC7-B574-4145-A9D8-83487F94B301}" type="presParOf" srcId="{1EAB3A59-4A09-4FCA-B188-CC7B58E66511}" destId="{1605DF57-E94C-4235-8BD2-FE6D9DF11BDA}" srcOrd="0" destOrd="0" presId="urn:microsoft.com/office/officeart/2005/8/layout/pList1"/>
    <dgm:cxn modelId="{32BFF973-F015-4237-A244-CAA0F434DDD6}" type="presParOf" srcId="{1EAB3A59-4A09-4FCA-B188-CC7B58E66511}" destId="{5C44AAAF-02F8-459E-8BE2-50E1573A21A2}" srcOrd="1" destOrd="0" presId="urn:microsoft.com/office/officeart/2005/8/layout/pList1"/>
    <dgm:cxn modelId="{6C51F3EE-EEAE-426D-8AAA-F5BE9335A374}" type="presParOf" srcId="{8F468706-22A0-4DEA-B00C-C91294FE13A6}" destId="{3E9155C2-4DFF-48BF-B485-792881161E37}" srcOrd="5" destOrd="0" presId="urn:microsoft.com/office/officeart/2005/8/layout/pList1"/>
    <dgm:cxn modelId="{8B0DBF1C-FBA4-4C31-B9BA-D06FA52CFE55}" type="presParOf" srcId="{8F468706-22A0-4DEA-B00C-C91294FE13A6}" destId="{FA34159A-F9DB-4305-9ADB-42DB29917884}" srcOrd="6" destOrd="0" presId="urn:microsoft.com/office/officeart/2005/8/layout/pList1"/>
    <dgm:cxn modelId="{F9A3615C-B3EB-4CA4-93D1-DDE7E312D005}" type="presParOf" srcId="{FA34159A-F9DB-4305-9ADB-42DB29917884}" destId="{25AA43BF-8D60-4B21-B7A8-BE81E39288BB}" srcOrd="0" destOrd="0" presId="urn:microsoft.com/office/officeart/2005/8/layout/pList1"/>
    <dgm:cxn modelId="{B9CE793F-EA77-463E-A2C6-750FF5E74F9B}" type="presParOf" srcId="{FA34159A-F9DB-4305-9ADB-42DB29917884}" destId="{8E644E85-2D67-4827-B42B-452B68FD7A84}" srcOrd="1" destOrd="0" presId="urn:microsoft.com/office/officeart/2005/8/layout/pList1"/>
    <dgm:cxn modelId="{EBA5B8D7-5957-4934-9CAA-4AE9F10E18D5}" type="presParOf" srcId="{8F468706-22A0-4DEA-B00C-C91294FE13A6}" destId="{CAB30105-1F7B-4295-A0DE-6A38DB2CC493}" srcOrd="7" destOrd="0" presId="urn:microsoft.com/office/officeart/2005/8/layout/pList1"/>
    <dgm:cxn modelId="{3D5017AD-7155-49FF-B3B5-69164008B5EB}" type="presParOf" srcId="{8F468706-22A0-4DEA-B00C-C91294FE13A6}" destId="{944BA0D2-C31A-48D4-8A8B-8C1E43175C3A}" srcOrd="8" destOrd="0" presId="urn:microsoft.com/office/officeart/2005/8/layout/pList1"/>
    <dgm:cxn modelId="{4F04F62B-B808-441A-8E27-CB35D27AF7DE}" type="presParOf" srcId="{944BA0D2-C31A-48D4-8A8B-8C1E43175C3A}" destId="{994FD71E-BBA8-439C-82D5-28FA89C2D9CB}" srcOrd="0" destOrd="0" presId="urn:microsoft.com/office/officeart/2005/8/layout/pList1"/>
    <dgm:cxn modelId="{B562F1B1-F034-43A1-98F8-902E23A98891}" type="presParOf" srcId="{944BA0D2-C31A-48D4-8A8B-8C1E43175C3A}" destId="{A49F8A2F-0B87-4089-A3EE-99B13E0CF7B6}" srcOrd="1" destOrd="0" presId="urn:microsoft.com/office/officeart/2005/8/layout/pList1"/>
    <dgm:cxn modelId="{5363CC69-DDC6-4877-B07F-4413D9D11282}" type="presParOf" srcId="{8F468706-22A0-4DEA-B00C-C91294FE13A6}" destId="{2E12CAD8-FEC6-42C1-93C0-F0ABDDD44F93}" srcOrd="9" destOrd="0" presId="urn:microsoft.com/office/officeart/2005/8/layout/pList1"/>
    <dgm:cxn modelId="{1F63582D-DB9B-4C95-AE08-34AAB76C03BB}" type="presParOf" srcId="{8F468706-22A0-4DEA-B00C-C91294FE13A6}" destId="{45C22809-C443-46E8-89F6-F816EDFC7AF5}" srcOrd="10" destOrd="0" presId="urn:microsoft.com/office/officeart/2005/8/layout/pList1"/>
    <dgm:cxn modelId="{DA6F070C-2A00-44DC-A726-DA2702B5D0C1}" type="presParOf" srcId="{45C22809-C443-46E8-89F6-F816EDFC7AF5}" destId="{230234A6-8B85-4194-AD54-E0D5E99070C0}" srcOrd="0" destOrd="0" presId="urn:microsoft.com/office/officeart/2005/8/layout/pList1"/>
    <dgm:cxn modelId="{CB3CF49A-10B9-4773-B0BE-271768999FB3}" type="presParOf" srcId="{45C22809-C443-46E8-89F6-F816EDFC7AF5}" destId="{631AFF82-7B25-4FD2-B71E-6F5996C4B314}"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F31125-75FF-4A44-9576-829D9726A4EE}"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FEB43884-AB47-4011-9220-9FA831EE3D4A}">
      <dgm:prSet phldrT="[Texto]"/>
      <dgm:spPr/>
      <dgm:t>
        <a:bodyPr/>
        <a:lstStyle/>
        <a:p>
          <a:r>
            <a:rPr lang="es-ES" dirty="0" smtClean="0"/>
            <a:t>Gestión de eventos</a:t>
          </a:r>
          <a:endParaRPr lang="es-ES" dirty="0"/>
        </a:p>
      </dgm:t>
    </dgm:pt>
    <dgm:pt modelId="{EE4BA9D1-3B77-4823-9199-FBDF28183789}" type="parTrans" cxnId="{DAE26A4D-AB3B-47B7-8C10-3912CAD70941}">
      <dgm:prSet/>
      <dgm:spPr/>
      <dgm:t>
        <a:bodyPr/>
        <a:lstStyle/>
        <a:p>
          <a:endParaRPr lang="es-ES"/>
        </a:p>
      </dgm:t>
    </dgm:pt>
    <dgm:pt modelId="{DD9F5A80-691B-4FA0-A6E6-EB7EBC0DFA24}" type="sibTrans" cxnId="{DAE26A4D-AB3B-47B7-8C10-3912CAD70941}">
      <dgm:prSet/>
      <dgm:spPr/>
      <dgm:t>
        <a:bodyPr/>
        <a:lstStyle/>
        <a:p>
          <a:endParaRPr lang="es-ES"/>
        </a:p>
      </dgm:t>
    </dgm:pt>
    <dgm:pt modelId="{6BC695ED-D701-408B-9D0E-629E22B72FC1}">
      <dgm:prSet phldrT="[Texto]"/>
      <dgm:spPr/>
      <dgm:t>
        <a:bodyPr/>
        <a:lstStyle/>
        <a:p>
          <a:r>
            <a:rPr lang="es-ES" dirty="0" smtClean="0"/>
            <a:t>Gestión de incidencias</a:t>
          </a:r>
          <a:endParaRPr lang="es-ES" dirty="0"/>
        </a:p>
      </dgm:t>
    </dgm:pt>
    <dgm:pt modelId="{A5FBBB51-C5DD-43C4-9DFE-6EEC205D1705}" type="parTrans" cxnId="{CF0637E5-B453-4A6E-B9FB-8A3B031B986D}">
      <dgm:prSet/>
      <dgm:spPr/>
      <dgm:t>
        <a:bodyPr/>
        <a:lstStyle/>
        <a:p>
          <a:endParaRPr lang="es-ES"/>
        </a:p>
      </dgm:t>
    </dgm:pt>
    <dgm:pt modelId="{44E6E0AD-C5AB-43A7-9E71-2D2AAAC1CFBC}" type="sibTrans" cxnId="{CF0637E5-B453-4A6E-B9FB-8A3B031B986D}">
      <dgm:prSet/>
      <dgm:spPr/>
      <dgm:t>
        <a:bodyPr/>
        <a:lstStyle/>
        <a:p>
          <a:endParaRPr lang="es-ES"/>
        </a:p>
      </dgm:t>
    </dgm:pt>
    <dgm:pt modelId="{60ADE3F8-773D-4FF9-87F5-8223AC461A5A}">
      <dgm:prSet phldrT="[Texto]"/>
      <dgm:spPr/>
      <dgm:t>
        <a:bodyPr/>
        <a:lstStyle/>
        <a:p>
          <a:r>
            <a:rPr lang="es-ES" dirty="0" smtClean="0"/>
            <a:t>Gestión de peticiones</a:t>
          </a:r>
          <a:endParaRPr lang="es-ES" dirty="0"/>
        </a:p>
      </dgm:t>
    </dgm:pt>
    <dgm:pt modelId="{FE46F5E1-9912-4A1A-AB60-3B1AF16B5403}" type="parTrans" cxnId="{77D57C18-89ED-4E7B-9459-1AB0B1FDE785}">
      <dgm:prSet/>
      <dgm:spPr/>
      <dgm:t>
        <a:bodyPr/>
        <a:lstStyle/>
        <a:p>
          <a:endParaRPr lang="es-ES"/>
        </a:p>
      </dgm:t>
    </dgm:pt>
    <dgm:pt modelId="{AAEA36D0-3EC2-4D38-9C52-29148BF69570}" type="sibTrans" cxnId="{77D57C18-89ED-4E7B-9459-1AB0B1FDE785}">
      <dgm:prSet/>
      <dgm:spPr/>
      <dgm:t>
        <a:bodyPr/>
        <a:lstStyle/>
        <a:p>
          <a:endParaRPr lang="es-ES"/>
        </a:p>
      </dgm:t>
    </dgm:pt>
    <dgm:pt modelId="{7579F184-EF94-4440-8D66-D5DEA1668B2E}">
      <dgm:prSet phldrT="[Texto]"/>
      <dgm:spPr/>
      <dgm:t>
        <a:bodyPr/>
        <a:lstStyle/>
        <a:p>
          <a:r>
            <a:rPr lang="es-ES" dirty="0" smtClean="0"/>
            <a:t>Gestión de problemas</a:t>
          </a:r>
          <a:endParaRPr lang="es-ES" dirty="0"/>
        </a:p>
      </dgm:t>
    </dgm:pt>
    <dgm:pt modelId="{4469546B-EDAB-484A-9714-A56B3CFDEF9D}" type="parTrans" cxnId="{225B1448-796C-4AD1-B937-51FF7D05C4BB}">
      <dgm:prSet/>
      <dgm:spPr/>
      <dgm:t>
        <a:bodyPr/>
        <a:lstStyle/>
        <a:p>
          <a:endParaRPr lang="es-ES"/>
        </a:p>
      </dgm:t>
    </dgm:pt>
    <dgm:pt modelId="{1F0BB8BE-DB8E-4911-B808-CB8B150F3399}" type="sibTrans" cxnId="{225B1448-796C-4AD1-B937-51FF7D05C4BB}">
      <dgm:prSet/>
      <dgm:spPr/>
      <dgm:t>
        <a:bodyPr/>
        <a:lstStyle/>
        <a:p>
          <a:endParaRPr lang="es-ES"/>
        </a:p>
      </dgm:t>
    </dgm:pt>
    <dgm:pt modelId="{B6069573-B3C9-4B89-A2DE-EE5448A89714}">
      <dgm:prSet phldrT="[Texto]"/>
      <dgm:spPr/>
      <dgm:t>
        <a:bodyPr/>
        <a:lstStyle/>
        <a:p>
          <a:r>
            <a:rPr lang="es-ES" dirty="0" smtClean="0"/>
            <a:t>Gestión de accesos</a:t>
          </a:r>
          <a:endParaRPr lang="es-ES" dirty="0"/>
        </a:p>
      </dgm:t>
    </dgm:pt>
    <dgm:pt modelId="{6BE3BAF8-E59E-4AAE-84BB-728641479E94}" type="parTrans" cxnId="{983DB5FA-620C-465C-97AE-DFBDF4F263A3}">
      <dgm:prSet/>
      <dgm:spPr/>
      <dgm:t>
        <a:bodyPr/>
        <a:lstStyle/>
        <a:p>
          <a:endParaRPr lang="es-ES"/>
        </a:p>
      </dgm:t>
    </dgm:pt>
    <dgm:pt modelId="{A5BDCE8F-A603-4F4B-B6DD-21E5BDA7CC90}" type="sibTrans" cxnId="{983DB5FA-620C-465C-97AE-DFBDF4F263A3}">
      <dgm:prSet/>
      <dgm:spPr/>
      <dgm:t>
        <a:bodyPr/>
        <a:lstStyle/>
        <a:p>
          <a:endParaRPr lang="es-ES"/>
        </a:p>
      </dgm:t>
    </dgm:pt>
    <dgm:pt modelId="{1B2FCD76-BB30-4842-8D55-2E88AF260CA7}">
      <dgm:prSet phldrT="[Texto]"/>
      <dgm:spPr/>
      <dgm:t>
        <a:bodyPr/>
        <a:lstStyle/>
        <a:p>
          <a:r>
            <a:rPr lang="es-ES" dirty="0" smtClean="0"/>
            <a:t>Gestión de operaciones TI</a:t>
          </a:r>
          <a:endParaRPr lang="es-ES" dirty="0"/>
        </a:p>
      </dgm:t>
    </dgm:pt>
    <dgm:pt modelId="{DFA330DC-F1A1-4432-A606-76E2CCFB7E75}" type="parTrans" cxnId="{56E9CBDD-B81F-4820-992A-7D069AAF512A}">
      <dgm:prSet/>
      <dgm:spPr/>
      <dgm:t>
        <a:bodyPr/>
        <a:lstStyle/>
        <a:p>
          <a:endParaRPr lang="es-ES"/>
        </a:p>
      </dgm:t>
    </dgm:pt>
    <dgm:pt modelId="{4CE58A05-7856-4F96-9BF6-F49DC7961F1E}" type="sibTrans" cxnId="{56E9CBDD-B81F-4820-992A-7D069AAF512A}">
      <dgm:prSet/>
      <dgm:spPr/>
      <dgm:t>
        <a:bodyPr/>
        <a:lstStyle/>
        <a:p>
          <a:endParaRPr lang="es-ES"/>
        </a:p>
      </dgm:t>
    </dgm:pt>
    <dgm:pt modelId="{4786B418-C69A-4E65-AEEB-7A8CC8B79999}">
      <dgm:prSet phldrT="[Texto]"/>
      <dgm:spPr/>
      <dgm:t>
        <a:bodyPr/>
        <a:lstStyle/>
        <a:p>
          <a:r>
            <a:rPr lang="es-ES" dirty="0" smtClean="0"/>
            <a:t>Evaluación CSIRT-ESPE</a:t>
          </a:r>
          <a:endParaRPr lang="es-ES" dirty="0"/>
        </a:p>
      </dgm:t>
    </dgm:pt>
    <dgm:pt modelId="{9D8A3F25-67A9-41CE-B570-F77C78D97B84}" type="parTrans" cxnId="{A1A4BB4D-38AC-4332-995C-E03109D636AF}">
      <dgm:prSet/>
      <dgm:spPr/>
      <dgm:t>
        <a:bodyPr/>
        <a:lstStyle/>
        <a:p>
          <a:endParaRPr lang="es-ES"/>
        </a:p>
      </dgm:t>
    </dgm:pt>
    <dgm:pt modelId="{2FB3F821-9D03-49F9-B43F-4B2C6155A0F2}" type="sibTrans" cxnId="{A1A4BB4D-38AC-4332-995C-E03109D636AF}">
      <dgm:prSet/>
      <dgm:spPr/>
      <dgm:t>
        <a:bodyPr/>
        <a:lstStyle/>
        <a:p>
          <a:endParaRPr lang="es-ES"/>
        </a:p>
      </dgm:t>
    </dgm:pt>
    <dgm:pt modelId="{8F468706-22A0-4DEA-B00C-C91294FE13A6}" type="pres">
      <dgm:prSet presAssocID="{38F31125-75FF-4A44-9576-829D9726A4EE}" presName="Name0" presStyleCnt="0">
        <dgm:presLayoutVars>
          <dgm:dir/>
          <dgm:resizeHandles val="exact"/>
        </dgm:presLayoutVars>
      </dgm:prSet>
      <dgm:spPr/>
      <dgm:t>
        <a:bodyPr/>
        <a:lstStyle/>
        <a:p>
          <a:endParaRPr lang="es-ES"/>
        </a:p>
      </dgm:t>
    </dgm:pt>
    <dgm:pt modelId="{21A0FBE9-2AA5-430D-8B2B-4DD8F1BE4D8D}" type="pres">
      <dgm:prSet presAssocID="{FEB43884-AB47-4011-9220-9FA831EE3D4A}" presName="compNode" presStyleCnt="0"/>
      <dgm:spPr/>
    </dgm:pt>
    <dgm:pt modelId="{7EC71BDA-5DFE-4DE4-B89D-FF42031E8D47}" type="pres">
      <dgm:prSet presAssocID="{FEB43884-AB47-4011-9220-9FA831EE3D4A}" presName="pictRect" presStyleLbl="node1" presStyleIdx="0" presStyleCnt="7"/>
      <dgm:spPr>
        <a:blipFill rotWithShape="1">
          <a:blip xmlns:r="http://schemas.openxmlformats.org/officeDocument/2006/relationships" r:embed="rId1"/>
          <a:stretch>
            <a:fillRect/>
          </a:stretch>
        </a:blipFill>
      </dgm:spPr>
      <dgm:t>
        <a:bodyPr/>
        <a:lstStyle/>
        <a:p>
          <a:endParaRPr lang="es-ES"/>
        </a:p>
      </dgm:t>
    </dgm:pt>
    <dgm:pt modelId="{6183E79C-DF35-4458-9917-166E7D09B7B5}" type="pres">
      <dgm:prSet presAssocID="{FEB43884-AB47-4011-9220-9FA831EE3D4A}" presName="textRect" presStyleLbl="revTx" presStyleIdx="0" presStyleCnt="7">
        <dgm:presLayoutVars>
          <dgm:bulletEnabled val="1"/>
        </dgm:presLayoutVars>
      </dgm:prSet>
      <dgm:spPr/>
      <dgm:t>
        <a:bodyPr/>
        <a:lstStyle/>
        <a:p>
          <a:endParaRPr lang="es-ES"/>
        </a:p>
      </dgm:t>
    </dgm:pt>
    <dgm:pt modelId="{201DDFD4-A193-4644-80C0-EC21FF6CE97F}" type="pres">
      <dgm:prSet presAssocID="{DD9F5A80-691B-4FA0-A6E6-EB7EBC0DFA24}" presName="sibTrans" presStyleLbl="sibTrans2D1" presStyleIdx="0" presStyleCnt="0"/>
      <dgm:spPr/>
      <dgm:t>
        <a:bodyPr/>
        <a:lstStyle/>
        <a:p>
          <a:endParaRPr lang="es-ES"/>
        </a:p>
      </dgm:t>
    </dgm:pt>
    <dgm:pt modelId="{F8FA8F2C-69EF-43E5-88F5-645F1A210433}" type="pres">
      <dgm:prSet presAssocID="{6BC695ED-D701-408B-9D0E-629E22B72FC1}" presName="compNode" presStyleCnt="0"/>
      <dgm:spPr/>
    </dgm:pt>
    <dgm:pt modelId="{A481BF92-FC66-43AC-9C7A-B13091A424D0}" type="pres">
      <dgm:prSet presAssocID="{6BC695ED-D701-408B-9D0E-629E22B72FC1}" presName="pictRect" presStyleLbl="node1" presStyleIdx="1" presStyleCnt="7"/>
      <dgm:spPr>
        <a:blipFill rotWithShape="1">
          <a:blip xmlns:r="http://schemas.openxmlformats.org/officeDocument/2006/relationships" r:embed="rId2"/>
          <a:stretch>
            <a:fillRect/>
          </a:stretch>
        </a:blipFill>
      </dgm:spPr>
      <dgm:t>
        <a:bodyPr/>
        <a:lstStyle/>
        <a:p>
          <a:endParaRPr lang="es-ES"/>
        </a:p>
      </dgm:t>
    </dgm:pt>
    <dgm:pt modelId="{9A5B060E-E354-4AC4-8CC9-5E661EA77BB5}" type="pres">
      <dgm:prSet presAssocID="{6BC695ED-D701-408B-9D0E-629E22B72FC1}" presName="textRect" presStyleLbl="revTx" presStyleIdx="1" presStyleCnt="7">
        <dgm:presLayoutVars>
          <dgm:bulletEnabled val="1"/>
        </dgm:presLayoutVars>
      </dgm:prSet>
      <dgm:spPr/>
      <dgm:t>
        <a:bodyPr/>
        <a:lstStyle/>
        <a:p>
          <a:endParaRPr lang="es-ES"/>
        </a:p>
      </dgm:t>
    </dgm:pt>
    <dgm:pt modelId="{93C03475-A32F-4955-85A8-E556FEE8154B}" type="pres">
      <dgm:prSet presAssocID="{44E6E0AD-C5AB-43A7-9E71-2D2AAAC1CFBC}" presName="sibTrans" presStyleLbl="sibTrans2D1" presStyleIdx="0" presStyleCnt="0"/>
      <dgm:spPr/>
      <dgm:t>
        <a:bodyPr/>
        <a:lstStyle/>
        <a:p>
          <a:endParaRPr lang="es-ES"/>
        </a:p>
      </dgm:t>
    </dgm:pt>
    <dgm:pt modelId="{1EAB3A59-4A09-4FCA-B188-CC7B58E66511}" type="pres">
      <dgm:prSet presAssocID="{60ADE3F8-773D-4FF9-87F5-8223AC461A5A}" presName="compNode" presStyleCnt="0"/>
      <dgm:spPr/>
    </dgm:pt>
    <dgm:pt modelId="{1605DF57-E94C-4235-8BD2-FE6D9DF11BDA}" type="pres">
      <dgm:prSet presAssocID="{60ADE3F8-773D-4FF9-87F5-8223AC461A5A}" presName="pictRect" presStyleLbl="node1" presStyleIdx="2" presStyleCnt="7"/>
      <dgm:spPr>
        <a:blipFill rotWithShape="1">
          <a:blip xmlns:r="http://schemas.openxmlformats.org/officeDocument/2006/relationships" r:embed="rId3"/>
          <a:stretch>
            <a:fillRect/>
          </a:stretch>
        </a:blipFill>
      </dgm:spPr>
      <dgm:t>
        <a:bodyPr/>
        <a:lstStyle/>
        <a:p>
          <a:endParaRPr lang="es-ES"/>
        </a:p>
      </dgm:t>
    </dgm:pt>
    <dgm:pt modelId="{5C44AAAF-02F8-459E-8BE2-50E1573A21A2}" type="pres">
      <dgm:prSet presAssocID="{60ADE3F8-773D-4FF9-87F5-8223AC461A5A}" presName="textRect" presStyleLbl="revTx" presStyleIdx="2" presStyleCnt="7">
        <dgm:presLayoutVars>
          <dgm:bulletEnabled val="1"/>
        </dgm:presLayoutVars>
      </dgm:prSet>
      <dgm:spPr/>
      <dgm:t>
        <a:bodyPr/>
        <a:lstStyle/>
        <a:p>
          <a:endParaRPr lang="es-ES"/>
        </a:p>
      </dgm:t>
    </dgm:pt>
    <dgm:pt modelId="{3E9155C2-4DFF-48BF-B485-792881161E37}" type="pres">
      <dgm:prSet presAssocID="{AAEA36D0-3EC2-4D38-9C52-29148BF69570}" presName="sibTrans" presStyleLbl="sibTrans2D1" presStyleIdx="0" presStyleCnt="0"/>
      <dgm:spPr/>
      <dgm:t>
        <a:bodyPr/>
        <a:lstStyle/>
        <a:p>
          <a:endParaRPr lang="es-ES"/>
        </a:p>
      </dgm:t>
    </dgm:pt>
    <dgm:pt modelId="{FA34159A-F9DB-4305-9ADB-42DB29917884}" type="pres">
      <dgm:prSet presAssocID="{7579F184-EF94-4440-8D66-D5DEA1668B2E}" presName="compNode" presStyleCnt="0"/>
      <dgm:spPr/>
    </dgm:pt>
    <dgm:pt modelId="{25AA43BF-8D60-4B21-B7A8-BE81E39288BB}" type="pres">
      <dgm:prSet presAssocID="{7579F184-EF94-4440-8D66-D5DEA1668B2E}" presName="pictRect" presStyleLbl="node1" presStyleIdx="3" presStyleCnt="7"/>
      <dgm:spPr>
        <a:blipFill rotWithShape="1">
          <a:blip xmlns:r="http://schemas.openxmlformats.org/officeDocument/2006/relationships" r:embed="rId4"/>
          <a:stretch>
            <a:fillRect/>
          </a:stretch>
        </a:blipFill>
      </dgm:spPr>
      <dgm:t>
        <a:bodyPr/>
        <a:lstStyle/>
        <a:p>
          <a:endParaRPr lang="es-ES"/>
        </a:p>
      </dgm:t>
    </dgm:pt>
    <dgm:pt modelId="{8E644E85-2D67-4827-B42B-452B68FD7A84}" type="pres">
      <dgm:prSet presAssocID="{7579F184-EF94-4440-8D66-D5DEA1668B2E}" presName="textRect" presStyleLbl="revTx" presStyleIdx="3" presStyleCnt="7">
        <dgm:presLayoutVars>
          <dgm:bulletEnabled val="1"/>
        </dgm:presLayoutVars>
      </dgm:prSet>
      <dgm:spPr/>
      <dgm:t>
        <a:bodyPr/>
        <a:lstStyle/>
        <a:p>
          <a:endParaRPr lang="es-ES"/>
        </a:p>
      </dgm:t>
    </dgm:pt>
    <dgm:pt modelId="{CAB30105-1F7B-4295-A0DE-6A38DB2CC493}" type="pres">
      <dgm:prSet presAssocID="{1F0BB8BE-DB8E-4911-B808-CB8B150F3399}" presName="sibTrans" presStyleLbl="sibTrans2D1" presStyleIdx="0" presStyleCnt="0"/>
      <dgm:spPr/>
      <dgm:t>
        <a:bodyPr/>
        <a:lstStyle/>
        <a:p>
          <a:endParaRPr lang="es-ES"/>
        </a:p>
      </dgm:t>
    </dgm:pt>
    <dgm:pt modelId="{944BA0D2-C31A-48D4-8A8B-8C1E43175C3A}" type="pres">
      <dgm:prSet presAssocID="{B6069573-B3C9-4B89-A2DE-EE5448A89714}" presName="compNode" presStyleCnt="0"/>
      <dgm:spPr/>
    </dgm:pt>
    <dgm:pt modelId="{994FD71E-BBA8-439C-82D5-28FA89C2D9CB}" type="pres">
      <dgm:prSet presAssocID="{B6069573-B3C9-4B89-A2DE-EE5448A89714}" presName="pictRect" presStyleLbl="node1" presStyleIdx="4" presStyleCnt="7" custScaleX="82837"/>
      <dgm:spPr>
        <a:blipFill rotWithShape="1">
          <a:blip xmlns:r="http://schemas.openxmlformats.org/officeDocument/2006/relationships" r:embed="rId5"/>
          <a:stretch>
            <a:fillRect/>
          </a:stretch>
        </a:blipFill>
      </dgm:spPr>
      <dgm:t>
        <a:bodyPr/>
        <a:lstStyle/>
        <a:p>
          <a:endParaRPr lang="es-ES"/>
        </a:p>
      </dgm:t>
    </dgm:pt>
    <dgm:pt modelId="{A49F8A2F-0B87-4089-A3EE-99B13E0CF7B6}" type="pres">
      <dgm:prSet presAssocID="{B6069573-B3C9-4B89-A2DE-EE5448A89714}" presName="textRect" presStyleLbl="revTx" presStyleIdx="4" presStyleCnt="7">
        <dgm:presLayoutVars>
          <dgm:bulletEnabled val="1"/>
        </dgm:presLayoutVars>
      </dgm:prSet>
      <dgm:spPr/>
      <dgm:t>
        <a:bodyPr/>
        <a:lstStyle/>
        <a:p>
          <a:endParaRPr lang="es-ES"/>
        </a:p>
      </dgm:t>
    </dgm:pt>
    <dgm:pt modelId="{2E12CAD8-FEC6-42C1-93C0-F0ABDDD44F93}" type="pres">
      <dgm:prSet presAssocID="{A5BDCE8F-A603-4F4B-B6DD-21E5BDA7CC90}" presName="sibTrans" presStyleLbl="sibTrans2D1" presStyleIdx="0" presStyleCnt="0"/>
      <dgm:spPr/>
      <dgm:t>
        <a:bodyPr/>
        <a:lstStyle/>
        <a:p>
          <a:endParaRPr lang="es-ES"/>
        </a:p>
      </dgm:t>
    </dgm:pt>
    <dgm:pt modelId="{45C22809-C443-46E8-89F6-F816EDFC7AF5}" type="pres">
      <dgm:prSet presAssocID="{1B2FCD76-BB30-4842-8D55-2E88AF260CA7}" presName="compNode" presStyleCnt="0"/>
      <dgm:spPr/>
    </dgm:pt>
    <dgm:pt modelId="{230234A6-8B85-4194-AD54-E0D5E99070C0}" type="pres">
      <dgm:prSet presAssocID="{1B2FCD76-BB30-4842-8D55-2E88AF260CA7}" presName="pictRect" presStyleLbl="node1" presStyleIdx="5" presStyleCnt="7"/>
      <dgm:spPr>
        <a:blipFill rotWithShape="1">
          <a:blip xmlns:r="http://schemas.openxmlformats.org/officeDocument/2006/relationships" r:embed="rId6"/>
          <a:stretch>
            <a:fillRect/>
          </a:stretch>
        </a:blipFill>
      </dgm:spPr>
      <dgm:t>
        <a:bodyPr/>
        <a:lstStyle/>
        <a:p>
          <a:endParaRPr lang="es-ES"/>
        </a:p>
      </dgm:t>
    </dgm:pt>
    <dgm:pt modelId="{631AFF82-7B25-4FD2-B71E-6F5996C4B314}" type="pres">
      <dgm:prSet presAssocID="{1B2FCD76-BB30-4842-8D55-2E88AF260CA7}" presName="textRect" presStyleLbl="revTx" presStyleIdx="5" presStyleCnt="7">
        <dgm:presLayoutVars>
          <dgm:bulletEnabled val="1"/>
        </dgm:presLayoutVars>
      </dgm:prSet>
      <dgm:spPr/>
      <dgm:t>
        <a:bodyPr/>
        <a:lstStyle/>
        <a:p>
          <a:endParaRPr lang="es-ES"/>
        </a:p>
      </dgm:t>
    </dgm:pt>
    <dgm:pt modelId="{22A90C8D-4F77-4647-A45F-03240B3ACA7B}" type="pres">
      <dgm:prSet presAssocID="{4CE58A05-7856-4F96-9BF6-F49DC7961F1E}" presName="sibTrans" presStyleLbl="sibTrans2D1" presStyleIdx="0" presStyleCnt="0"/>
      <dgm:spPr/>
      <dgm:t>
        <a:bodyPr/>
        <a:lstStyle/>
        <a:p>
          <a:endParaRPr lang="es-ES"/>
        </a:p>
      </dgm:t>
    </dgm:pt>
    <dgm:pt modelId="{1FDC8841-DDD8-402C-B33F-1E868044A3F6}" type="pres">
      <dgm:prSet presAssocID="{4786B418-C69A-4E65-AEEB-7A8CC8B79999}" presName="compNode" presStyleCnt="0"/>
      <dgm:spPr/>
    </dgm:pt>
    <dgm:pt modelId="{764DCF7E-3800-4B5D-B2D6-21FCEAFD9C9F}" type="pres">
      <dgm:prSet presAssocID="{4786B418-C69A-4E65-AEEB-7A8CC8B79999}" presName="pictRect" presStyleLbl="node1" presStyleIdx="6" presStyleCnt="7"/>
      <dgm:spPr>
        <a:blipFill rotWithShape="1">
          <a:blip xmlns:r="http://schemas.openxmlformats.org/officeDocument/2006/relationships" r:embed="rId7"/>
          <a:stretch>
            <a:fillRect/>
          </a:stretch>
        </a:blipFill>
      </dgm:spPr>
      <dgm:t>
        <a:bodyPr/>
        <a:lstStyle/>
        <a:p>
          <a:endParaRPr lang="es-ES"/>
        </a:p>
      </dgm:t>
    </dgm:pt>
    <dgm:pt modelId="{761F7700-26D1-48DC-B57B-C9D62094FA03}" type="pres">
      <dgm:prSet presAssocID="{4786B418-C69A-4E65-AEEB-7A8CC8B79999}" presName="textRect" presStyleLbl="revTx" presStyleIdx="6" presStyleCnt="7">
        <dgm:presLayoutVars>
          <dgm:bulletEnabled val="1"/>
        </dgm:presLayoutVars>
      </dgm:prSet>
      <dgm:spPr/>
      <dgm:t>
        <a:bodyPr/>
        <a:lstStyle/>
        <a:p>
          <a:endParaRPr lang="es-ES"/>
        </a:p>
      </dgm:t>
    </dgm:pt>
  </dgm:ptLst>
  <dgm:cxnLst>
    <dgm:cxn modelId="{51EE87D7-A0DC-4E2D-AC26-4F9D3C1F239C}" type="presOf" srcId="{AAEA36D0-3EC2-4D38-9C52-29148BF69570}" destId="{3E9155C2-4DFF-48BF-B485-792881161E37}" srcOrd="0" destOrd="0" presId="urn:microsoft.com/office/officeart/2005/8/layout/pList1"/>
    <dgm:cxn modelId="{0FA4B1BC-5F0C-4C08-A24E-88073FFC0DE5}" type="presOf" srcId="{44E6E0AD-C5AB-43A7-9E71-2D2AAAC1CFBC}" destId="{93C03475-A32F-4955-85A8-E556FEE8154B}" srcOrd="0" destOrd="0" presId="urn:microsoft.com/office/officeart/2005/8/layout/pList1"/>
    <dgm:cxn modelId="{3371FBFF-9984-4057-AD1C-55F76617F2B4}" type="presOf" srcId="{7579F184-EF94-4440-8D66-D5DEA1668B2E}" destId="{8E644E85-2D67-4827-B42B-452B68FD7A84}" srcOrd="0" destOrd="0" presId="urn:microsoft.com/office/officeart/2005/8/layout/pList1"/>
    <dgm:cxn modelId="{6EE634D5-A56A-47C6-BBD9-682F6773C01F}" type="presOf" srcId="{B6069573-B3C9-4B89-A2DE-EE5448A89714}" destId="{A49F8A2F-0B87-4089-A3EE-99B13E0CF7B6}" srcOrd="0" destOrd="0" presId="urn:microsoft.com/office/officeart/2005/8/layout/pList1"/>
    <dgm:cxn modelId="{68A12898-A433-4E3A-8A3D-E5C3150FC3BE}" type="presOf" srcId="{1B2FCD76-BB30-4842-8D55-2E88AF260CA7}" destId="{631AFF82-7B25-4FD2-B71E-6F5996C4B314}" srcOrd="0" destOrd="0" presId="urn:microsoft.com/office/officeart/2005/8/layout/pList1"/>
    <dgm:cxn modelId="{56E9CBDD-B81F-4820-992A-7D069AAF512A}" srcId="{38F31125-75FF-4A44-9576-829D9726A4EE}" destId="{1B2FCD76-BB30-4842-8D55-2E88AF260CA7}" srcOrd="5" destOrd="0" parTransId="{DFA330DC-F1A1-4432-A606-76E2CCFB7E75}" sibTransId="{4CE58A05-7856-4F96-9BF6-F49DC7961F1E}"/>
    <dgm:cxn modelId="{F53B12BB-A3B7-47BA-A10A-13A06102F16A}" type="presOf" srcId="{A5BDCE8F-A603-4F4B-B6DD-21E5BDA7CC90}" destId="{2E12CAD8-FEC6-42C1-93C0-F0ABDDD44F93}" srcOrd="0" destOrd="0" presId="urn:microsoft.com/office/officeart/2005/8/layout/pList1"/>
    <dgm:cxn modelId="{C5589828-B0CF-4995-9498-A75BF968197A}" type="presOf" srcId="{4786B418-C69A-4E65-AEEB-7A8CC8B79999}" destId="{761F7700-26D1-48DC-B57B-C9D62094FA03}" srcOrd="0" destOrd="0" presId="urn:microsoft.com/office/officeart/2005/8/layout/pList1"/>
    <dgm:cxn modelId="{2716896D-3D4E-4017-B6FB-8F249B7C3516}" type="presOf" srcId="{6BC695ED-D701-408B-9D0E-629E22B72FC1}" destId="{9A5B060E-E354-4AC4-8CC9-5E661EA77BB5}" srcOrd="0" destOrd="0" presId="urn:microsoft.com/office/officeart/2005/8/layout/pList1"/>
    <dgm:cxn modelId="{AF45DF1B-65AE-4C9E-88E5-75A52BBE1015}" type="presOf" srcId="{1F0BB8BE-DB8E-4911-B808-CB8B150F3399}" destId="{CAB30105-1F7B-4295-A0DE-6A38DB2CC493}" srcOrd="0" destOrd="0" presId="urn:microsoft.com/office/officeart/2005/8/layout/pList1"/>
    <dgm:cxn modelId="{3132DA16-935F-436D-B182-9952640262AB}" type="presOf" srcId="{DD9F5A80-691B-4FA0-A6E6-EB7EBC0DFA24}" destId="{201DDFD4-A193-4644-80C0-EC21FF6CE97F}" srcOrd="0" destOrd="0" presId="urn:microsoft.com/office/officeart/2005/8/layout/pList1"/>
    <dgm:cxn modelId="{496586AF-E57E-4A21-8B1B-7FEF918C5109}" type="presOf" srcId="{4CE58A05-7856-4F96-9BF6-F49DC7961F1E}" destId="{22A90C8D-4F77-4647-A45F-03240B3ACA7B}" srcOrd="0" destOrd="0" presId="urn:microsoft.com/office/officeart/2005/8/layout/pList1"/>
    <dgm:cxn modelId="{26D88A86-4074-4719-831E-30CAD4A5256D}" type="presOf" srcId="{60ADE3F8-773D-4FF9-87F5-8223AC461A5A}" destId="{5C44AAAF-02F8-459E-8BE2-50E1573A21A2}" srcOrd="0" destOrd="0" presId="urn:microsoft.com/office/officeart/2005/8/layout/pList1"/>
    <dgm:cxn modelId="{77D57C18-89ED-4E7B-9459-1AB0B1FDE785}" srcId="{38F31125-75FF-4A44-9576-829D9726A4EE}" destId="{60ADE3F8-773D-4FF9-87F5-8223AC461A5A}" srcOrd="2" destOrd="0" parTransId="{FE46F5E1-9912-4A1A-AB60-3B1AF16B5403}" sibTransId="{AAEA36D0-3EC2-4D38-9C52-29148BF69570}"/>
    <dgm:cxn modelId="{BD73B15A-94EC-4976-8717-E08AE09C300E}" type="presOf" srcId="{38F31125-75FF-4A44-9576-829D9726A4EE}" destId="{8F468706-22A0-4DEA-B00C-C91294FE13A6}" srcOrd="0" destOrd="0" presId="urn:microsoft.com/office/officeart/2005/8/layout/pList1"/>
    <dgm:cxn modelId="{225B1448-796C-4AD1-B937-51FF7D05C4BB}" srcId="{38F31125-75FF-4A44-9576-829D9726A4EE}" destId="{7579F184-EF94-4440-8D66-D5DEA1668B2E}" srcOrd="3" destOrd="0" parTransId="{4469546B-EDAB-484A-9714-A56B3CFDEF9D}" sibTransId="{1F0BB8BE-DB8E-4911-B808-CB8B150F3399}"/>
    <dgm:cxn modelId="{A1A4BB4D-38AC-4332-995C-E03109D636AF}" srcId="{38F31125-75FF-4A44-9576-829D9726A4EE}" destId="{4786B418-C69A-4E65-AEEB-7A8CC8B79999}" srcOrd="6" destOrd="0" parTransId="{9D8A3F25-67A9-41CE-B570-F77C78D97B84}" sibTransId="{2FB3F821-9D03-49F9-B43F-4B2C6155A0F2}"/>
    <dgm:cxn modelId="{983DB5FA-620C-465C-97AE-DFBDF4F263A3}" srcId="{38F31125-75FF-4A44-9576-829D9726A4EE}" destId="{B6069573-B3C9-4B89-A2DE-EE5448A89714}" srcOrd="4" destOrd="0" parTransId="{6BE3BAF8-E59E-4AAE-84BB-728641479E94}" sibTransId="{A5BDCE8F-A603-4F4B-B6DD-21E5BDA7CC90}"/>
    <dgm:cxn modelId="{CF0637E5-B453-4A6E-B9FB-8A3B031B986D}" srcId="{38F31125-75FF-4A44-9576-829D9726A4EE}" destId="{6BC695ED-D701-408B-9D0E-629E22B72FC1}" srcOrd="1" destOrd="0" parTransId="{A5FBBB51-C5DD-43C4-9DFE-6EEC205D1705}" sibTransId="{44E6E0AD-C5AB-43A7-9E71-2D2AAAC1CFBC}"/>
    <dgm:cxn modelId="{DAE26A4D-AB3B-47B7-8C10-3912CAD70941}" srcId="{38F31125-75FF-4A44-9576-829D9726A4EE}" destId="{FEB43884-AB47-4011-9220-9FA831EE3D4A}" srcOrd="0" destOrd="0" parTransId="{EE4BA9D1-3B77-4823-9199-FBDF28183789}" sibTransId="{DD9F5A80-691B-4FA0-A6E6-EB7EBC0DFA24}"/>
    <dgm:cxn modelId="{D89D7929-BAAD-4E49-AFE4-E043B3F24AEA}" type="presOf" srcId="{FEB43884-AB47-4011-9220-9FA831EE3D4A}" destId="{6183E79C-DF35-4458-9917-166E7D09B7B5}" srcOrd="0" destOrd="0" presId="urn:microsoft.com/office/officeart/2005/8/layout/pList1"/>
    <dgm:cxn modelId="{A806CF9F-C2A2-448E-9B3A-804ED7B07FE1}" type="presParOf" srcId="{8F468706-22A0-4DEA-B00C-C91294FE13A6}" destId="{21A0FBE9-2AA5-430D-8B2B-4DD8F1BE4D8D}" srcOrd="0" destOrd="0" presId="urn:microsoft.com/office/officeart/2005/8/layout/pList1"/>
    <dgm:cxn modelId="{30D7E57F-AEAD-4B11-961B-559AF6754F79}" type="presParOf" srcId="{21A0FBE9-2AA5-430D-8B2B-4DD8F1BE4D8D}" destId="{7EC71BDA-5DFE-4DE4-B89D-FF42031E8D47}" srcOrd="0" destOrd="0" presId="urn:microsoft.com/office/officeart/2005/8/layout/pList1"/>
    <dgm:cxn modelId="{4A72C4F6-DC27-48BE-80E3-D7F230AFE087}" type="presParOf" srcId="{21A0FBE9-2AA5-430D-8B2B-4DD8F1BE4D8D}" destId="{6183E79C-DF35-4458-9917-166E7D09B7B5}" srcOrd="1" destOrd="0" presId="urn:microsoft.com/office/officeart/2005/8/layout/pList1"/>
    <dgm:cxn modelId="{C7DAF99C-4248-447B-A5BC-2E7D6E62BA71}" type="presParOf" srcId="{8F468706-22A0-4DEA-B00C-C91294FE13A6}" destId="{201DDFD4-A193-4644-80C0-EC21FF6CE97F}" srcOrd="1" destOrd="0" presId="urn:microsoft.com/office/officeart/2005/8/layout/pList1"/>
    <dgm:cxn modelId="{B274C2AD-F991-437F-8AB5-A496E1D0BA98}" type="presParOf" srcId="{8F468706-22A0-4DEA-B00C-C91294FE13A6}" destId="{F8FA8F2C-69EF-43E5-88F5-645F1A210433}" srcOrd="2" destOrd="0" presId="urn:microsoft.com/office/officeart/2005/8/layout/pList1"/>
    <dgm:cxn modelId="{18D9B7A8-016F-4416-9181-98ACD65B762F}" type="presParOf" srcId="{F8FA8F2C-69EF-43E5-88F5-645F1A210433}" destId="{A481BF92-FC66-43AC-9C7A-B13091A424D0}" srcOrd="0" destOrd="0" presId="urn:microsoft.com/office/officeart/2005/8/layout/pList1"/>
    <dgm:cxn modelId="{CB2B9765-763B-41DE-A196-2040F3373617}" type="presParOf" srcId="{F8FA8F2C-69EF-43E5-88F5-645F1A210433}" destId="{9A5B060E-E354-4AC4-8CC9-5E661EA77BB5}" srcOrd="1" destOrd="0" presId="urn:microsoft.com/office/officeart/2005/8/layout/pList1"/>
    <dgm:cxn modelId="{7CFBA971-EBDF-400C-B7ED-21A273E1EACA}" type="presParOf" srcId="{8F468706-22A0-4DEA-B00C-C91294FE13A6}" destId="{93C03475-A32F-4955-85A8-E556FEE8154B}" srcOrd="3" destOrd="0" presId="urn:microsoft.com/office/officeart/2005/8/layout/pList1"/>
    <dgm:cxn modelId="{2D443006-7CCB-4375-8EEE-A7BF079BFF33}" type="presParOf" srcId="{8F468706-22A0-4DEA-B00C-C91294FE13A6}" destId="{1EAB3A59-4A09-4FCA-B188-CC7B58E66511}" srcOrd="4" destOrd="0" presId="urn:microsoft.com/office/officeart/2005/8/layout/pList1"/>
    <dgm:cxn modelId="{C6E5C854-79C0-4181-B739-1FA63DE61B1B}" type="presParOf" srcId="{1EAB3A59-4A09-4FCA-B188-CC7B58E66511}" destId="{1605DF57-E94C-4235-8BD2-FE6D9DF11BDA}" srcOrd="0" destOrd="0" presId="urn:microsoft.com/office/officeart/2005/8/layout/pList1"/>
    <dgm:cxn modelId="{F2105964-69D2-491E-9D3D-3200C24778C5}" type="presParOf" srcId="{1EAB3A59-4A09-4FCA-B188-CC7B58E66511}" destId="{5C44AAAF-02F8-459E-8BE2-50E1573A21A2}" srcOrd="1" destOrd="0" presId="urn:microsoft.com/office/officeart/2005/8/layout/pList1"/>
    <dgm:cxn modelId="{08AC94BB-D033-4264-A245-7CFA4BACB20D}" type="presParOf" srcId="{8F468706-22A0-4DEA-B00C-C91294FE13A6}" destId="{3E9155C2-4DFF-48BF-B485-792881161E37}" srcOrd="5" destOrd="0" presId="urn:microsoft.com/office/officeart/2005/8/layout/pList1"/>
    <dgm:cxn modelId="{2DCBA118-E01E-48F8-AE06-FD9B3647A390}" type="presParOf" srcId="{8F468706-22A0-4DEA-B00C-C91294FE13A6}" destId="{FA34159A-F9DB-4305-9ADB-42DB29917884}" srcOrd="6" destOrd="0" presId="urn:microsoft.com/office/officeart/2005/8/layout/pList1"/>
    <dgm:cxn modelId="{84DDEFDB-A28C-4F29-9518-4436D857D08C}" type="presParOf" srcId="{FA34159A-F9DB-4305-9ADB-42DB29917884}" destId="{25AA43BF-8D60-4B21-B7A8-BE81E39288BB}" srcOrd="0" destOrd="0" presId="urn:microsoft.com/office/officeart/2005/8/layout/pList1"/>
    <dgm:cxn modelId="{11FC0849-097F-4A11-B25A-6250EA089A69}" type="presParOf" srcId="{FA34159A-F9DB-4305-9ADB-42DB29917884}" destId="{8E644E85-2D67-4827-B42B-452B68FD7A84}" srcOrd="1" destOrd="0" presId="urn:microsoft.com/office/officeart/2005/8/layout/pList1"/>
    <dgm:cxn modelId="{CB3DAEE2-BED5-44E7-9024-305BEA1A2075}" type="presParOf" srcId="{8F468706-22A0-4DEA-B00C-C91294FE13A6}" destId="{CAB30105-1F7B-4295-A0DE-6A38DB2CC493}" srcOrd="7" destOrd="0" presId="urn:microsoft.com/office/officeart/2005/8/layout/pList1"/>
    <dgm:cxn modelId="{8912FED4-0DBC-4A5D-9CF1-FA2B793C7541}" type="presParOf" srcId="{8F468706-22A0-4DEA-B00C-C91294FE13A6}" destId="{944BA0D2-C31A-48D4-8A8B-8C1E43175C3A}" srcOrd="8" destOrd="0" presId="urn:microsoft.com/office/officeart/2005/8/layout/pList1"/>
    <dgm:cxn modelId="{D38CAB87-C8F9-4D8F-A37A-E4D325AB62F2}" type="presParOf" srcId="{944BA0D2-C31A-48D4-8A8B-8C1E43175C3A}" destId="{994FD71E-BBA8-439C-82D5-28FA89C2D9CB}" srcOrd="0" destOrd="0" presId="urn:microsoft.com/office/officeart/2005/8/layout/pList1"/>
    <dgm:cxn modelId="{1770CE8F-1C41-4D5C-9832-2123FC7131DA}" type="presParOf" srcId="{944BA0D2-C31A-48D4-8A8B-8C1E43175C3A}" destId="{A49F8A2F-0B87-4089-A3EE-99B13E0CF7B6}" srcOrd="1" destOrd="0" presId="urn:microsoft.com/office/officeart/2005/8/layout/pList1"/>
    <dgm:cxn modelId="{4BC052EE-29F1-4D84-9F58-33902FA10201}" type="presParOf" srcId="{8F468706-22A0-4DEA-B00C-C91294FE13A6}" destId="{2E12CAD8-FEC6-42C1-93C0-F0ABDDD44F93}" srcOrd="9" destOrd="0" presId="urn:microsoft.com/office/officeart/2005/8/layout/pList1"/>
    <dgm:cxn modelId="{4CC697BA-EC10-43DE-9379-C386F6D6BB2A}" type="presParOf" srcId="{8F468706-22A0-4DEA-B00C-C91294FE13A6}" destId="{45C22809-C443-46E8-89F6-F816EDFC7AF5}" srcOrd="10" destOrd="0" presId="urn:microsoft.com/office/officeart/2005/8/layout/pList1"/>
    <dgm:cxn modelId="{872927AE-C06E-43B8-A57B-0260D84439B8}" type="presParOf" srcId="{45C22809-C443-46E8-89F6-F816EDFC7AF5}" destId="{230234A6-8B85-4194-AD54-E0D5E99070C0}" srcOrd="0" destOrd="0" presId="urn:microsoft.com/office/officeart/2005/8/layout/pList1"/>
    <dgm:cxn modelId="{48B7A53B-BB03-463C-9BE8-E6116057AE74}" type="presParOf" srcId="{45C22809-C443-46E8-89F6-F816EDFC7AF5}" destId="{631AFF82-7B25-4FD2-B71E-6F5996C4B314}" srcOrd="1" destOrd="0" presId="urn:microsoft.com/office/officeart/2005/8/layout/pList1"/>
    <dgm:cxn modelId="{4CDD02D0-3B87-4375-8C6D-0130AF2787DC}" type="presParOf" srcId="{8F468706-22A0-4DEA-B00C-C91294FE13A6}" destId="{22A90C8D-4F77-4647-A45F-03240B3ACA7B}" srcOrd="11" destOrd="0" presId="urn:microsoft.com/office/officeart/2005/8/layout/pList1"/>
    <dgm:cxn modelId="{92A692E3-4A08-414F-A79A-928BC089FBEC}" type="presParOf" srcId="{8F468706-22A0-4DEA-B00C-C91294FE13A6}" destId="{1FDC8841-DDD8-402C-B33F-1E868044A3F6}" srcOrd="12" destOrd="0" presId="urn:microsoft.com/office/officeart/2005/8/layout/pList1"/>
    <dgm:cxn modelId="{59609BE9-B1DE-4C3F-AB11-9D42545211F4}" type="presParOf" srcId="{1FDC8841-DDD8-402C-B33F-1E868044A3F6}" destId="{764DCF7E-3800-4B5D-B2D6-21FCEAFD9C9F}" srcOrd="0" destOrd="0" presId="urn:microsoft.com/office/officeart/2005/8/layout/pList1"/>
    <dgm:cxn modelId="{93BE193E-26A6-4604-B5D2-04FCC89C3A5C}" type="presParOf" srcId="{1FDC8841-DDD8-402C-B33F-1E868044A3F6}" destId="{761F7700-26D1-48DC-B57B-C9D62094FA0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0A62AE-3585-4679-96B2-556058595615}"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s-ES"/>
        </a:p>
      </dgm:t>
    </dgm:pt>
    <dgm:pt modelId="{E1BDCDCB-4B97-41DF-8E0C-494BEDA67D3F}">
      <dgm:prSet phldrT="[Texto]"/>
      <dgm:spPr/>
      <dgm:t>
        <a:bodyPr/>
        <a:lstStyle/>
        <a:p>
          <a:r>
            <a:rPr lang="es-ES" dirty="0" smtClean="0"/>
            <a:t>Director</a:t>
          </a:r>
          <a:endParaRPr lang="es-ES" dirty="0"/>
        </a:p>
      </dgm:t>
    </dgm:pt>
    <dgm:pt modelId="{A393E041-E30E-4BE0-AD99-BE5BC08A726B}" type="parTrans" cxnId="{E98EA660-8260-432E-8B49-E50A2FC76E4D}">
      <dgm:prSet/>
      <dgm:spPr/>
      <dgm:t>
        <a:bodyPr/>
        <a:lstStyle/>
        <a:p>
          <a:endParaRPr lang="es-ES"/>
        </a:p>
      </dgm:t>
    </dgm:pt>
    <dgm:pt modelId="{CD16FFA2-2EFA-4ADD-B0BA-E8504E1B35D5}" type="sibTrans" cxnId="{E98EA660-8260-432E-8B49-E50A2FC76E4D}">
      <dgm:prSet/>
      <dgm:spPr/>
      <dgm:t>
        <a:bodyPr/>
        <a:lstStyle/>
        <a:p>
          <a:endParaRPr lang="es-ES"/>
        </a:p>
      </dgm:t>
    </dgm:pt>
    <dgm:pt modelId="{D15281EF-84E7-4861-91E2-556C07F31E83}">
      <dgm:prSet phldrT="[Texto]"/>
      <dgm:spPr/>
      <dgm:t>
        <a:bodyPr/>
        <a:lstStyle/>
        <a:p>
          <a:r>
            <a:rPr lang="es-ES" dirty="0" smtClean="0"/>
            <a:t>Analista de Servicios</a:t>
          </a:r>
          <a:endParaRPr lang="es-ES" dirty="0"/>
        </a:p>
      </dgm:t>
    </dgm:pt>
    <dgm:pt modelId="{C4163764-9C48-4620-ABE9-6DFE6C6AFB18}" type="parTrans" cxnId="{4016E3E2-24BE-4E01-A9C3-9DFDC7AD3451}">
      <dgm:prSet/>
      <dgm:spPr/>
      <dgm:t>
        <a:bodyPr/>
        <a:lstStyle/>
        <a:p>
          <a:endParaRPr lang="es-ES"/>
        </a:p>
      </dgm:t>
    </dgm:pt>
    <dgm:pt modelId="{B3FB4BDE-67EC-490F-8BC5-0C65404AA908}" type="sibTrans" cxnId="{4016E3E2-24BE-4E01-A9C3-9DFDC7AD3451}">
      <dgm:prSet/>
      <dgm:spPr/>
      <dgm:t>
        <a:bodyPr/>
        <a:lstStyle/>
        <a:p>
          <a:endParaRPr lang="es-ES"/>
        </a:p>
      </dgm:t>
    </dgm:pt>
    <dgm:pt modelId="{7F9F0310-A52B-4224-9841-C91163137C51}">
      <dgm:prSet phldrT="[Texto]"/>
      <dgm:spPr/>
      <dgm:t>
        <a:bodyPr/>
        <a:lstStyle/>
        <a:p>
          <a:r>
            <a:rPr lang="es-EC" dirty="0" smtClean="0"/>
            <a:t>Análisis de hardware y software</a:t>
          </a:r>
          <a:endParaRPr lang="es-ES" dirty="0"/>
        </a:p>
      </dgm:t>
    </dgm:pt>
    <dgm:pt modelId="{1D600E77-EFCF-47CD-84AD-285A1E305F4E}" type="parTrans" cxnId="{F63EA5D1-2D18-42F4-A375-E37FFAF77B43}">
      <dgm:prSet/>
      <dgm:spPr/>
      <dgm:t>
        <a:bodyPr/>
        <a:lstStyle/>
        <a:p>
          <a:endParaRPr lang="es-ES"/>
        </a:p>
      </dgm:t>
    </dgm:pt>
    <dgm:pt modelId="{15D96C9D-D87E-462E-AAF3-F75257E40DC8}" type="sibTrans" cxnId="{F63EA5D1-2D18-42F4-A375-E37FFAF77B43}">
      <dgm:prSet/>
      <dgm:spPr/>
      <dgm:t>
        <a:bodyPr/>
        <a:lstStyle/>
        <a:p>
          <a:endParaRPr lang="es-ES"/>
        </a:p>
      </dgm:t>
    </dgm:pt>
    <dgm:pt modelId="{100A531E-BF8C-4D0E-AEBE-40D6C88413AD}">
      <dgm:prSet phldrT="[Texto]"/>
      <dgm:spPr/>
      <dgm:t>
        <a:bodyPr/>
        <a:lstStyle/>
        <a:p>
          <a:r>
            <a:rPr lang="es-EC" dirty="0" smtClean="0"/>
            <a:t>Organizar al equipo</a:t>
          </a:r>
          <a:endParaRPr lang="es-ES" dirty="0"/>
        </a:p>
      </dgm:t>
    </dgm:pt>
    <dgm:pt modelId="{37C42309-8862-4A2A-BBCC-D27AD5EC98EF}" type="parTrans" cxnId="{BBFD5FB2-8BE9-4095-9F4B-ADDD9AB6C2A5}">
      <dgm:prSet/>
      <dgm:spPr/>
      <dgm:t>
        <a:bodyPr/>
        <a:lstStyle/>
        <a:p>
          <a:endParaRPr lang="es-ES"/>
        </a:p>
      </dgm:t>
    </dgm:pt>
    <dgm:pt modelId="{07112352-79EE-4E18-83E8-BE0C79FF6D7C}" type="sibTrans" cxnId="{BBFD5FB2-8BE9-4095-9F4B-ADDD9AB6C2A5}">
      <dgm:prSet/>
      <dgm:spPr/>
      <dgm:t>
        <a:bodyPr/>
        <a:lstStyle/>
        <a:p>
          <a:endParaRPr lang="es-ES"/>
        </a:p>
      </dgm:t>
    </dgm:pt>
    <dgm:pt modelId="{2A453045-18A4-4AE4-8CFC-F12223B9ED89}">
      <dgm:prSet/>
      <dgm:spPr/>
      <dgm:t>
        <a:bodyPr/>
        <a:lstStyle/>
        <a:p>
          <a:r>
            <a:rPr lang="es-EC" dirty="0" smtClean="0"/>
            <a:t>Realizar reuniones</a:t>
          </a:r>
          <a:endParaRPr lang="es-EC" dirty="0"/>
        </a:p>
      </dgm:t>
    </dgm:pt>
    <dgm:pt modelId="{AB982328-ECB4-448D-879D-D1BABCA279E3}" type="parTrans" cxnId="{24BBBE08-2BE8-4C29-A2AB-4B1DFC773762}">
      <dgm:prSet/>
      <dgm:spPr/>
      <dgm:t>
        <a:bodyPr/>
        <a:lstStyle/>
        <a:p>
          <a:endParaRPr lang="es-ES"/>
        </a:p>
      </dgm:t>
    </dgm:pt>
    <dgm:pt modelId="{5F134BB5-DC62-4B19-9A06-C4BD9F436F97}" type="sibTrans" cxnId="{24BBBE08-2BE8-4C29-A2AB-4B1DFC773762}">
      <dgm:prSet/>
      <dgm:spPr/>
      <dgm:t>
        <a:bodyPr/>
        <a:lstStyle/>
        <a:p>
          <a:endParaRPr lang="es-ES"/>
        </a:p>
      </dgm:t>
    </dgm:pt>
    <dgm:pt modelId="{9B5E4A0A-3011-4967-A204-D8FA4E602BD5}">
      <dgm:prSet/>
      <dgm:spPr/>
      <dgm:t>
        <a:bodyPr/>
        <a:lstStyle/>
        <a:p>
          <a:r>
            <a:rPr lang="es-EC" dirty="0" smtClean="0"/>
            <a:t>Aprobar actividades en la creación del CSIRT</a:t>
          </a:r>
          <a:endParaRPr lang="es-EC" dirty="0"/>
        </a:p>
      </dgm:t>
    </dgm:pt>
    <dgm:pt modelId="{B0C41D69-EEE8-43DE-B159-4FDBBEEE4925}" type="parTrans" cxnId="{7D71A03A-6815-4EC0-8554-2DC45B08ADF6}">
      <dgm:prSet/>
      <dgm:spPr/>
      <dgm:t>
        <a:bodyPr/>
        <a:lstStyle/>
        <a:p>
          <a:endParaRPr lang="es-ES"/>
        </a:p>
      </dgm:t>
    </dgm:pt>
    <dgm:pt modelId="{18478CAD-DB87-410B-8C16-BF87597E6483}" type="sibTrans" cxnId="{7D71A03A-6815-4EC0-8554-2DC45B08ADF6}">
      <dgm:prSet/>
      <dgm:spPr/>
      <dgm:t>
        <a:bodyPr/>
        <a:lstStyle/>
        <a:p>
          <a:endParaRPr lang="es-ES"/>
        </a:p>
      </dgm:t>
    </dgm:pt>
    <dgm:pt modelId="{A451A84C-0982-4D75-A6D2-3C3D9F0F0964}">
      <dgm:prSet/>
      <dgm:spPr/>
      <dgm:t>
        <a:bodyPr/>
        <a:lstStyle/>
        <a:p>
          <a:r>
            <a:rPr lang="es-EC" dirty="0" smtClean="0"/>
            <a:t>Gestionar tiempos</a:t>
          </a:r>
          <a:endParaRPr lang="es-EC" dirty="0"/>
        </a:p>
      </dgm:t>
    </dgm:pt>
    <dgm:pt modelId="{AA3F9DE8-14C8-4716-9CC1-59179C1FBAD2}" type="parTrans" cxnId="{3C447906-83F9-45BA-B098-D734019CEBE2}">
      <dgm:prSet/>
      <dgm:spPr/>
      <dgm:t>
        <a:bodyPr/>
        <a:lstStyle/>
        <a:p>
          <a:endParaRPr lang="es-ES"/>
        </a:p>
      </dgm:t>
    </dgm:pt>
    <dgm:pt modelId="{A08ECC27-5E58-4A5D-B6D5-0339E0A34FC2}" type="sibTrans" cxnId="{3C447906-83F9-45BA-B098-D734019CEBE2}">
      <dgm:prSet/>
      <dgm:spPr/>
      <dgm:t>
        <a:bodyPr/>
        <a:lstStyle/>
        <a:p>
          <a:endParaRPr lang="es-ES"/>
        </a:p>
      </dgm:t>
    </dgm:pt>
    <dgm:pt modelId="{9FD25D45-5A2A-497D-9492-7E2ED6796B6B}">
      <dgm:prSet/>
      <dgm:spPr/>
      <dgm:t>
        <a:bodyPr/>
        <a:lstStyle/>
        <a:p>
          <a:r>
            <a:rPr lang="es-EC" dirty="0" smtClean="0"/>
            <a:t>Acercamiento con las demás áreas interesadas</a:t>
          </a:r>
          <a:endParaRPr lang="es-EC" dirty="0"/>
        </a:p>
      </dgm:t>
    </dgm:pt>
    <dgm:pt modelId="{8A1B33A0-371B-4AE4-80AE-7980CF68E086}" type="parTrans" cxnId="{C44567A7-94FB-450A-B477-FFFEF388FB23}">
      <dgm:prSet/>
      <dgm:spPr/>
      <dgm:t>
        <a:bodyPr/>
        <a:lstStyle/>
        <a:p>
          <a:endParaRPr lang="es-ES"/>
        </a:p>
      </dgm:t>
    </dgm:pt>
    <dgm:pt modelId="{2AD154A9-A2BF-405B-9CF4-D69CE974A312}" type="sibTrans" cxnId="{C44567A7-94FB-450A-B477-FFFEF388FB23}">
      <dgm:prSet/>
      <dgm:spPr/>
      <dgm:t>
        <a:bodyPr/>
        <a:lstStyle/>
        <a:p>
          <a:endParaRPr lang="es-ES"/>
        </a:p>
      </dgm:t>
    </dgm:pt>
    <dgm:pt modelId="{6B107A73-12AC-4A98-ADDA-891DD5B33557}">
      <dgm:prSet/>
      <dgm:spPr/>
      <dgm:t>
        <a:bodyPr/>
        <a:lstStyle/>
        <a:p>
          <a:r>
            <a:rPr lang="es-EC" dirty="0" smtClean="0"/>
            <a:t>Localizar posibles vulnerabilidades</a:t>
          </a:r>
          <a:endParaRPr lang="es-EC" dirty="0"/>
        </a:p>
      </dgm:t>
    </dgm:pt>
    <dgm:pt modelId="{32BB02A3-2790-47B5-9FAB-E279382B2E1C}" type="parTrans" cxnId="{665A06DB-3DF2-4C53-95FD-34F765C34EE4}">
      <dgm:prSet/>
      <dgm:spPr/>
      <dgm:t>
        <a:bodyPr/>
        <a:lstStyle/>
        <a:p>
          <a:endParaRPr lang="es-ES"/>
        </a:p>
      </dgm:t>
    </dgm:pt>
    <dgm:pt modelId="{855EE828-3C88-4D2B-B657-A20B30545F6B}" type="sibTrans" cxnId="{665A06DB-3DF2-4C53-95FD-34F765C34EE4}">
      <dgm:prSet/>
      <dgm:spPr/>
      <dgm:t>
        <a:bodyPr/>
        <a:lstStyle/>
        <a:p>
          <a:endParaRPr lang="es-ES"/>
        </a:p>
      </dgm:t>
    </dgm:pt>
    <dgm:pt modelId="{40A1813B-3AD4-45FD-AD28-8E79D97DC4A2}">
      <dgm:prSet/>
      <dgm:spPr/>
      <dgm:t>
        <a:bodyPr/>
        <a:lstStyle/>
        <a:p>
          <a:r>
            <a:rPr lang="es-EC" dirty="0" smtClean="0"/>
            <a:t>Identificar riesgos de un incidente de seguridad y su alcance</a:t>
          </a:r>
          <a:endParaRPr lang="es-EC" dirty="0"/>
        </a:p>
      </dgm:t>
    </dgm:pt>
    <dgm:pt modelId="{A1251523-6CEE-45D1-8539-1E7C55277A05}" type="parTrans" cxnId="{C5924F04-078D-48FF-90AD-6CC68F1D644B}">
      <dgm:prSet/>
      <dgm:spPr/>
      <dgm:t>
        <a:bodyPr/>
        <a:lstStyle/>
        <a:p>
          <a:endParaRPr lang="es-ES"/>
        </a:p>
      </dgm:t>
    </dgm:pt>
    <dgm:pt modelId="{39953F32-10D9-4F83-8DE5-10179AED760B}" type="sibTrans" cxnId="{C5924F04-078D-48FF-90AD-6CC68F1D644B}">
      <dgm:prSet/>
      <dgm:spPr/>
      <dgm:t>
        <a:bodyPr/>
        <a:lstStyle/>
        <a:p>
          <a:endParaRPr lang="es-ES"/>
        </a:p>
      </dgm:t>
    </dgm:pt>
    <dgm:pt modelId="{828024C7-6487-4F4B-B92D-16AE3608FAAC}">
      <dgm:prSet/>
      <dgm:spPr/>
      <dgm:t>
        <a:bodyPr/>
        <a:lstStyle/>
        <a:p>
          <a:r>
            <a:rPr lang="es-ES" dirty="0" smtClean="0"/>
            <a:t>Capacitador</a:t>
          </a:r>
          <a:endParaRPr lang="es-EC" dirty="0"/>
        </a:p>
      </dgm:t>
    </dgm:pt>
    <dgm:pt modelId="{3D4E2EB3-0E58-423B-9663-6858EDF87E5F}" type="parTrans" cxnId="{815E9D48-08FC-4FF6-9838-4CA3ECD706E5}">
      <dgm:prSet/>
      <dgm:spPr/>
      <dgm:t>
        <a:bodyPr/>
        <a:lstStyle/>
        <a:p>
          <a:endParaRPr lang="es-ES"/>
        </a:p>
      </dgm:t>
    </dgm:pt>
    <dgm:pt modelId="{436D5958-57BD-4987-A416-BF262802F6EC}" type="sibTrans" cxnId="{815E9D48-08FC-4FF6-9838-4CA3ECD706E5}">
      <dgm:prSet/>
      <dgm:spPr/>
      <dgm:t>
        <a:bodyPr/>
        <a:lstStyle/>
        <a:p>
          <a:endParaRPr lang="es-ES"/>
        </a:p>
      </dgm:t>
    </dgm:pt>
    <dgm:pt modelId="{300E0327-1BD2-4C1A-9720-700FB8714989}">
      <dgm:prSet/>
      <dgm:spPr/>
      <dgm:t>
        <a:bodyPr/>
        <a:lstStyle/>
        <a:p>
          <a:r>
            <a:rPr lang="es-ES" dirty="0" smtClean="0"/>
            <a:t>Implementador</a:t>
          </a:r>
          <a:endParaRPr lang="es-EC" dirty="0"/>
        </a:p>
      </dgm:t>
    </dgm:pt>
    <dgm:pt modelId="{B36AC48F-8CC3-4DFC-9B72-DC39023AC618}" type="parTrans" cxnId="{CA0CCBBB-A947-49D8-8943-A5CC022BA408}">
      <dgm:prSet/>
      <dgm:spPr/>
      <dgm:t>
        <a:bodyPr/>
        <a:lstStyle/>
        <a:p>
          <a:endParaRPr lang="es-ES"/>
        </a:p>
      </dgm:t>
    </dgm:pt>
    <dgm:pt modelId="{D4E59866-CE98-4D93-B0DD-7D18EDF67E5D}" type="sibTrans" cxnId="{CA0CCBBB-A947-49D8-8943-A5CC022BA408}">
      <dgm:prSet/>
      <dgm:spPr/>
      <dgm:t>
        <a:bodyPr/>
        <a:lstStyle/>
        <a:p>
          <a:endParaRPr lang="es-ES"/>
        </a:p>
      </dgm:t>
    </dgm:pt>
    <dgm:pt modelId="{835A8998-A0A4-4B02-AC5D-773112D1B0E6}">
      <dgm:prSet/>
      <dgm:spPr/>
      <dgm:t>
        <a:bodyPr/>
        <a:lstStyle/>
        <a:p>
          <a:r>
            <a:rPr lang="es-EC" smtClean="0"/>
            <a:t>Capacitación al personal</a:t>
          </a:r>
          <a:endParaRPr lang="es-EC" dirty="0"/>
        </a:p>
      </dgm:t>
    </dgm:pt>
    <dgm:pt modelId="{A6228880-B475-478E-9CA0-18801CB1F367}" type="parTrans" cxnId="{53297D22-1259-408A-987D-00D203B2540E}">
      <dgm:prSet/>
      <dgm:spPr/>
      <dgm:t>
        <a:bodyPr/>
        <a:lstStyle/>
        <a:p>
          <a:endParaRPr lang="es-ES"/>
        </a:p>
      </dgm:t>
    </dgm:pt>
    <dgm:pt modelId="{F41A0C2B-1A8A-49FF-A8F0-D3229482B581}" type="sibTrans" cxnId="{53297D22-1259-408A-987D-00D203B2540E}">
      <dgm:prSet/>
      <dgm:spPr/>
      <dgm:t>
        <a:bodyPr/>
        <a:lstStyle/>
        <a:p>
          <a:endParaRPr lang="es-ES"/>
        </a:p>
      </dgm:t>
    </dgm:pt>
    <dgm:pt modelId="{4E3F893F-7D1A-4703-BFAB-0118115B1244}">
      <dgm:prSet/>
      <dgm:spPr/>
      <dgm:t>
        <a:bodyPr/>
        <a:lstStyle/>
        <a:p>
          <a:r>
            <a:rPr lang="es-EC" dirty="0" smtClean="0"/>
            <a:t>Ejecución de talleres y cursos</a:t>
          </a:r>
          <a:endParaRPr lang="es-EC" dirty="0"/>
        </a:p>
      </dgm:t>
    </dgm:pt>
    <dgm:pt modelId="{092A4C6D-3D49-4BDA-BD03-D38F3B38A76C}" type="parTrans" cxnId="{39C41E2B-CE75-4C4D-84D2-604B9EB338A8}">
      <dgm:prSet/>
      <dgm:spPr/>
      <dgm:t>
        <a:bodyPr/>
        <a:lstStyle/>
        <a:p>
          <a:endParaRPr lang="es-ES"/>
        </a:p>
      </dgm:t>
    </dgm:pt>
    <dgm:pt modelId="{9A67C711-ABA1-4F28-8A10-2227E93A48B2}" type="sibTrans" cxnId="{39C41E2B-CE75-4C4D-84D2-604B9EB338A8}">
      <dgm:prSet/>
      <dgm:spPr/>
      <dgm:t>
        <a:bodyPr/>
        <a:lstStyle/>
        <a:p>
          <a:endParaRPr lang="es-ES"/>
        </a:p>
      </dgm:t>
    </dgm:pt>
    <dgm:pt modelId="{8C3AC0BD-68B0-49D1-8528-445522949EBB}">
      <dgm:prSet/>
      <dgm:spPr/>
      <dgm:t>
        <a:bodyPr/>
        <a:lstStyle/>
        <a:p>
          <a:r>
            <a:rPr lang="es-EC" dirty="0" smtClean="0"/>
            <a:t>Búsqueda de socios para capacitar al personal</a:t>
          </a:r>
          <a:endParaRPr lang="es-EC" dirty="0"/>
        </a:p>
      </dgm:t>
    </dgm:pt>
    <dgm:pt modelId="{C752A437-ED59-48D8-8FCD-5C40E74FCD0B}" type="parTrans" cxnId="{EA1A83B9-0C77-4530-B898-84106BA0801B}">
      <dgm:prSet/>
      <dgm:spPr/>
      <dgm:t>
        <a:bodyPr/>
        <a:lstStyle/>
        <a:p>
          <a:endParaRPr lang="es-ES"/>
        </a:p>
      </dgm:t>
    </dgm:pt>
    <dgm:pt modelId="{D256662B-1CFB-456C-87FE-0E324A901A03}" type="sibTrans" cxnId="{EA1A83B9-0C77-4530-B898-84106BA0801B}">
      <dgm:prSet/>
      <dgm:spPr/>
      <dgm:t>
        <a:bodyPr/>
        <a:lstStyle/>
        <a:p>
          <a:endParaRPr lang="es-ES"/>
        </a:p>
      </dgm:t>
    </dgm:pt>
    <dgm:pt modelId="{62022FC0-60D2-47ED-B112-2BEE77CD48FF}">
      <dgm:prSet/>
      <dgm:spPr/>
      <dgm:t>
        <a:bodyPr/>
        <a:lstStyle/>
        <a:p>
          <a:r>
            <a:rPr lang="es-EC" dirty="0" smtClean="0"/>
            <a:t>Investigar nuevas funcionalidades de hardware y software</a:t>
          </a:r>
          <a:endParaRPr lang="es-EC" dirty="0"/>
        </a:p>
      </dgm:t>
    </dgm:pt>
    <dgm:pt modelId="{CFDD68ED-AC37-4377-BBC4-F9CE7ACE4871}" type="parTrans" cxnId="{639F9F92-B3F2-49C2-9175-994379B09003}">
      <dgm:prSet/>
      <dgm:spPr/>
      <dgm:t>
        <a:bodyPr/>
        <a:lstStyle/>
        <a:p>
          <a:endParaRPr lang="es-ES"/>
        </a:p>
      </dgm:t>
    </dgm:pt>
    <dgm:pt modelId="{69572716-9C98-445B-8B53-5C83CA5707E8}" type="sibTrans" cxnId="{639F9F92-B3F2-49C2-9175-994379B09003}">
      <dgm:prSet/>
      <dgm:spPr/>
      <dgm:t>
        <a:bodyPr/>
        <a:lstStyle/>
        <a:p>
          <a:endParaRPr lang="es-ES"/>
        </a:p>
      </dgm:t>
    </dgm:pt>
    <dgm:pt modelId="{71D5A786-4625-4B53-9C03-8114FF696E9F}">
      <dgm:prSet/>
      <dgm:spPr/>
      <dgm:t>
        <a:bodyPr/>
        <a:lstStyle/>
        <a:p>
          <a:r>
            <a:rPr lang="es-EC" dirty="0" smtClean="0"/>
            <a:t>Implementar y configurar software y hardware necesario</a:t>
          </a:r>
          <a:endParaRPr lang="es-EC" dirty="0"/>
        </a:p>
      </dgm:t>
    </dgm:pt>
    <dgm:pt modelId="{C74DA393-604B-4570-A5FE-DD77FFB908B2}" type="parTrans" cxnId="{7F362B41-F79E-4CEC-9D09-2CF0B13DFF37}">
      <dgm:prSet/>
      <dgm:spPr/>
      <dgm:t>
        <a:bodyPr/>
        <a:lstStyle/>
        <a:p>
          <a:endParaRPr lang="es-ES"/>
        </a:p>
      </dgm:t>
    </dgm:pt>
    <dgm:pt modelId="{9A87BA7E-7001-4832-9C8A-60B8268CD9C9}" type="sibTrans" cxnId="{7F362B41-F79E-4CEC-9D09-2CF0B13DFF37}">
      <dgm:prSet/>
      <dgm:spPr/>
      <dgm:t>
        <a:bodyPr/>
        <a:lstStyle/>
        <a:p>
          <a:endParaRPr lang="es-ES"/>
        </a:p>
      </dgm:t>
    </dgm:pt>
    <dgm:pt modelId="{3A6512B0-84F2-42BE-A0B6-9D8765704845}">
      <dgm:prSet/>
      <dgm:spPr/>
      <dgm:t>
        <a:bodyPr/>
        <a:lstStyle/>
        <a:p>
          <a:r>
            <a:rPr lang="es-EC" dirty="0" smtClean="0"/>
            <a:t>Soporte a hardware y software</a:t>
          </a:r>
          <a:endParaRPr lang="es-EC" dirty="0"/>
        </a:p>
      </dgm:t>
    </dgm:pt>
    <dgm:pt modelId="{C6023AD2-0580-4EAA-916B-B8B2BDBBBAD4}" type="parTrans" cxnId="{F6991DA5-425C-45DD-9488-1DC246DC5114}">
      <dgm:prSet/>
      <dgm:spPr/>
      <dgm:t>
        <a:bodyPr/>
        <a:lstStyle/>
        <a:p>
          <a:endParaRPr lang="es-ES"/>
        </a:p>
      </dgm:t>
    </dgm:pt>
    <dgm:pt modelId="{B4725DA9-E39F-4844-9D67-43BE9A05A916}" type="sibTrans" cxnId="{F6991DA5-425C-45DD-9488-1DC246DC5114}">
      <dgm:prSet/>
      <dgm:spPr/>
      <dgm:t>
        <a:bodyPr/>
        <a:lstStyle/>
        <a:p>
          <a:endParaRPr lang="es-ES"/>
        </a:p>
      </dgm:t>
    </dgm:pt>
    <dgm:pt modelId="{84D2AED4-2862-4AEA-83DD-2009BEA6FFEB}" type="pres">
      <dgm:prSet presAssocID="{8B0A62AE-3585-4679-96B2-556058595615}" presName="linear" presStyleCnt="0">
        <dgm:presLayoutVars>
          <dgm:animLvl val="lvl"/>
          <dgm:resizeHandles val="exact"/>
        </dgm:presLayoutVars>
      </dgm:prSet>
      <dgm:spPr/>
      <dgm:t>
        <a:bodyPr/>
        <a:lstStyle/>
        <a:p>
          <a:endParaRPr lang="es-ES"/>
        </a:p>
      </dgm:t>
    </dgm:pt>
    <dgm:pt modelId="{C4B6C1F8-A426-490B-A8D0-BE0E511D0B50}" type="pres">
      <dgm:prSet presAssocID="{E1BDCDCB-4B97-41DF-8E0C-494BEDA67D3F}" presName="parentText" presStyleLbl="node1" presStyleIdx="0" presStyleCnt="4">
        <dgm:presLayoutVars>
          <dgm:chMax val="0"/>
          <dgm:bulletEnabled val="1"/>
        </dgm:presLayoutVars>
      </dgm:prSet>
      <dgm:spPr/>
      <dgm:t>
        <a:bodyPr/>
        <a:lstStyle/>
        <a:p>
          <a:endParaRPr lang="es-ES"/>
        </a:p>
      </dgm:t>
    </dgm:pt>
    <dgm:pt modelId="{4A40772C-F4BC-48A6-9544-B29BF4CFAA70}" type="pres">
      <dgm:prSet presAssocID="{E1BDCDCB-4B97-41DF-8E0C-494BEDA67D3F}" presName="childText" presStyleLbl="revTx" presStyleIdx="0" presStyleCnt="4">
        <dgm:presLayoutVars>
          <dgm:bulletEnabled val="1"/>
        </dgm:presLayoutVars>
      </dgm:prSet>
      <dgm:spPr/>
      <dgm:t>
        <a:bodyPr/>
        <a:lstStyle/>
        <a:p>
          <a:endParaRPr lang="es-ES"/>
        </a:p>
      </dgm:t>
    </dgm:pt>
    <dgm:pt modelId="{AE3F0A95-9CDC-4845-A594-E24660AA6F3D}" type="pres">
      <dgm:prSet presAssocID="{D15281EF-84E7-4861-91E2-556C07F31E83}" presName="parentText" presStyleLbl="node1" presStyleIdx="1" presStyleCnt="4">
        <dgm:presLayoutVars>
          <dgm:chMax val="0"/>
          <dgm:bulletEnabled val="1"/>
        </dgm:presLayoutVars>
      </dgm:prSet>
      <dgm:spPr/>
      <dgm:t>
        <a:bodyPr/>
        <a:lstStyle/>
        <a:p>
          <a:endParaRPr lang="es-ES"/>
        </a:p>
      </dgm:t>
    </dgm:pt>
    <dgm:pt modelId="{72975902-CCBF-4A5F-9CC1-A28C2397BCC3}" type="pres">
      <dgm:prSet presAssocID="{D15281EF-84E7-4861-91E2-556C07F31E83}" presName="childText" presStyleLbl="revTx" presStyleIdx="1" presStyleCnt="4">
        <dgm:presLayoutVars>
          <dgm:bulletEnabled val="1"/>
        </dgm:presLayoutVars>
      </dgm:prSet>
      <dgm:spPr/>
      <dgm:t>
        <a:bodyPr/>
        <a:lstStyle/>
        <a:p>
          <a:endParaRPr lang="es-ES"/>
        </a:p>
      </dgm:t>
    </dgm:pt>
    <dgm:pt modelId="{25108FE1-D814-4DB1-A20D-634EC885B5A1}" type="pres">
      <dgm:prSet presAssocID="{828024C7-6487-4F4B-B92D-16AE3608FAAC}" presName="parentText" presStyleLbl="node1" presStyleIdx="2" presStyleCnt="4">
        <dgm:presLayoutVars>
          <dgm:chMax val="0"/>
          <dgm:bulletEnabled val="1"/>
        </dgm:presLayoutVars>
      </dgm:prSet>
      <dgm:spPr/>
      <dgm:t>
        <a:bodyPr/>
        <a:lstStyle/>
        <a:p>
          <a:endParaRPr lang="es-ES"/>
        </a:p>
      </dgm:t>
    </dgm:pt>
    <dgm:pt modelId="{DDBB8B1C-5FE6-41DF-A062-DBC4BFDB6296}" type="pres">
      <dgm:prSet presAssocID="{828024C7-6487-4F4B-B92D-16AE3608FAAC}" presName="childText" presStyleLbl="revTx" presStyleIdx="2" presStyleCnt="4">
        <dgm:presLayoutVars>
          <dgm:bulletEnabled val="1"/>
        </dgm:presLayoutVars>
      </dgm:prSet>
      <dgm:spPr/>
      <dgm:t>
        <a:bodyPr/>
        <a:lstStyle/>
        <a:p>
          <a:endParaRPr lang="es-ES"/>
        </a:p>
      </dgm:t>
    </dgm:pt>
    <dgm:pt modelId="{E231DD1F-6A1D-4706-9269-ACC9A3C9BB10}" type="pres">
      <dgm:prSet presAssocID="{300E0327-1BD2-4C1A-9720-700FB8714989}" presName="parentText" presStyleLbl="node1" presStyleIdx="3" presStyleCnt="4">
        <dgm:presLayoutVars>
          <dgm:chMax val="0"/>
          <dgm:bulletEnabled val="1"/>
        </dgm:presLayoutVars>
      </dgm:prSet>
      <dgm:spPr/>
      <dgm:t>
        <a:bodyPr/>
        <a:lstStyle/>
        <a:p>
          <a:endParaRPr lang="es-ES"/>
        </a:p>
      </dgm:t>
    </dgm:pt>
    <dgm:pt modelId="{34532BDB-358E-4981-AD16-EB665185DB25}" type="pres">
      <dgm:prSet presAssocID="{300E0327-1BD2-4C1A-9720-700FB8714989}" presName="childText" presStyleLbl="revTx" presStyleIdx="3" presStyleCnt="4">
        <dgm:presLayoutVars>
          <dgm:bulletEnabled val="1"/>
        </dgm:presLayoutVars>
      </dgm:prSet>
      <dgm:spPr/>
      <dgm:t>
        <a:bodyPr/>
        <a:lstStyle/>
        <a:p>
          <a:endParaRPr lang="es-ES"/>
        </a:p>
      </dgm:t>
    </dgm:pt>
  </dgm:ptLst>
  <dgm:cxnLst>
    <dgm:cxn modelId="{E52C897E-4403-4324-B23A-6F93C0CACCFA}" type="presOf" srcId="{9B5E4A0A-3011-4967-A204-D8FA4E602BD5}" destId="{4A40772C-F4BC-48A6-9544-B29BF4CFAA70}" srcOrd="0" destOrd="2" presId="urn:microsoft.com/office/officeart/2005/8/layout/vList2"/>
    <dgm:cxn modelId="{F63EA5D1-2D18-42F4-A375-E37FFAF77B43}" srcId="{D15281EF-84E7-4861-91E2-556C07F31E83}" destId="{7F9F0310-A52B-4224-9841-C91163137C51}" srcOrd="0" destOrd="0" parTransId="{1D600E77-EFCF-47CD-84AD-285A1E305F4E}" sibTransId="{15D96C9D-D87E-462E-AAF3-F75257E40DC8}"/>
    <dgm:cxn modelId="{BBFD5FB2-8BE9-4095-9F4B-ADDD9AB6C2A5}" srcId="{E1BDCDCB-4B97-41DF-8E0C-494BEDA67D3F}" destId="{100A531E-BF8C-4D0E-AEBE-40D6C88413AD}" srcOrd="0" destOrd="0" parTransId="{37C42309-8862-4A2A-BBCC-D27AD5EC98EF}" sibTransId="{07112352-79EE-4E18-83E8-BE0C79FF6D7C}"/>
    <dgm:cxn modelId="{EE0161BA-25CC-4582-85B1-9B1EF0F6E91B}" type="presOf" srcId="{8C3AC0BD-68B0-49D1-8528-445522949EBB}" destId="{DDBB8B1C-5FE6-41DF-A062-DBC4BFDB6296}" srcOrd="0" destOrd="2" presId="urn:microsoft.com/office/officeart/2005/8/layout/vList2"/>
    <dgm:cxn modelId="{9BB211A4-9C54-4B2B-BB63-CF5D1DDDAEB8}" type="presOf" srcId="{D15281EF-84E7-4861-91E2-556C07F31E83}" destId="{AE3F0A95-9CDC-4845-A594-E24660AA6F3D}" srcOrd="0" destOrd="0" presId="urn:microsoft.com/office/officeart/2005/8/layout/vList2"/>
    <dgm:cxn modelId="{F63C8CE0-4663-448D-8582-C641EC16527E}" type="presOf" srcId="{100A531E-BF8C-4D0E-AEBE-40D6C88413AD}" destId="{4A40772C-F4BC-48A6-9544-B29BF4CFAA70}" srcOrd="0" destOrd="0" presId="urn:microsoft.com/office/officeart/2005/8/layout/vList2"/>
    <dgm:cxn modelId="{639F9F92-B3F2-49C2-9175-994379B09003}" srcId="{828024C7-6487-4F4B-B92D-16AE3608FAAC}" destId="{62022FC0-60D2-47ED-B112-2BEE77CD48FF}" srcOrd="3" destOrd="0" parTransId="{CFDD68ED-AC37-4377-BBC4-F9CE7ACE4871}" sibTransId="{69572716-9C98-445B-8B53-5C83CA5707E8}"/>
    <dgm:cxn modelId="{53297D22-1259-408A-987D-00D203B2540E}" srcId="{828024C7-6487-4F4B-B92D-16AE3608FAAC}" destId="{835A8998-A0A4-4B02-AC5D-773112D1B0E6}" srcOrd="0" destOrd="0" parTransId="{A6228880-B475-478E-9CA0-18801CB1F367}" sibTransId="{F41A0C2B-1A8A-49FF-A8F0-D3229482B581}"/>
    <dgm:cxn modelId="{EA1A83B9-0C77-4530-B898-84106BA0801B}" srcId="{828024C7-6487-4F4B-B92D-16AE3608FAAC}" destId="{8C3AC0BD-68B0-49D1-8528-445522949EBB}" srcOrd="2" destOrd="0" parTransId="{C752A437-ED59-48D8-8FCD-5C40E74FCD0B}" sibTransId="{D256662B-1CFB-456C-87FE-0E324A901A03}"/>
    <dgm:cxn modelId="{CA0CCBBB-A947-49D8-8943-A5CC022BA408}" srcId="{8B0A62AE-3585-4679-96B2-556058595615}" destId="{300E0327-1BD2-4C1A-9720-700FB8714989}" srcOrd="3" destOrd="0" parTransId="{B36AC48F-8CC3-4DFC-9B72-DC39023AC618}" sibTransId="{D4E59866-CE98-4D93-B0DD-7D18EDF67E5D}"/>
    <dgm:cxn modelId="{7B00BAB8-3962-4BF7-9286-2875291315C9}" type="presOf" srcId="{828024C7-6487-4F4B-B92D-16AE3608FAAC}" destId="{25108FE1-D814-4DB1-A20D-634EC885B5A1}" srcOrd="0" destOrd="0" presId="urn:microsoft.com/office/officeart/2005/8/layout/vList2"/>
    <dgm:cxn modelId="{3C447906-83F9-45BA-B098-D734019CEBE2}" srcId="{E1BDCDCB-4B97-41DF-8E0C-494BEDA67D3F}" destId="{A451A84C-0982-4D75-A6D2-3C3D9F0F0964}" srcOrd="3" destOrd="0" parTransId="{AA3F9DE8-14C8-4716-9CC1-59179C1FBAD2}" sibTransId="{A08ECC27-5E58-4A5D-B6D5-0339E0A34FC2}"/>
    <dgm:cxn modelId="{C5924F04-078D-48FF-90AD-6CC68F1D644B}" srcId="{D15281EF-84E7-4861-91E2-556C07F31E83}" destId="{40A1813B-3AD4-45FD-AD28-8E79D97DC4A2}" srcOrd="2" destOrd="0" parTransId="{A1251523-6CEE-45D1-8539-1E7C55277A05}" sibTransId="{39953F32-10D9-4F83-8DE5-10179AED760B}"/>
    <dgm:cxn modelId="{39C41E2B-CE75-4C4D-84D2-604B9EB338A8}" srcId="{828024C7-6487-4F4B-B92D-16AE3608FAAC}" destId="{4E3F893F-7D1A-4703-BFAB-0118115B1244}" srcOrd="1" destOrd="0" parTransId="{092A4C6D-3D49-4BDA-BD03-D38F3B38A76C}" sibTransId="{9A67C711-ABA1-4F28-8A10-2227E93A48B2}"/>
    <dgm:cxn modelId="{815E9D48-08FC-4FF6-9838-4CA3ECD706E5}" srcId="{8B0A62AE-3585-4679-96B2-556058595615}" destId="{828024C7-6487-4F4B-B92D-16AE3608FAAC}" srcOrd="2" destOrd="0" parTransId="{3D4E2EB3-0E58-423B-9663-6858EDF87E5F}" sibTransId="{436D5958-57BD-4987-A416-BF262802F6EC}"/>
    <dgm:cxn modelId="{6C2F8F6B-A17E-44A7-B924-2165BF768CE0}" type="presOf" srcId="{6B107A73-12AC-4A98-ADDA-891DD5B33557}" destId="{72975902-CCBF-4A5F-9CC1-A28C2397BCC3}" srcOrd="0" destOrd="1" presId="urn:microsoft.com/office/officeart/2005/8/layout/vList2"/>
    <dgm:cxn modelId="{06B5A7AD-D1E2-49AC-8F9E-EB92E8830596}" type="presOf" srcId="{835A8998-A0A4-4B02-AC5D-773112D1B0E6}" destId="{DDBB8B1C-5FE6-41DF-A062-DBC4BFDB6296}" srcOrd="0" destOrd="0" presId="urn:microsoft.com/office/officeart/2005/8/layout/vList2"/>
    <dgm:cxn modelId="{05FE04D0-F0BA-4C7F-9134-5D2E754312AC}" type="presOf" srcId="{E1BDCDCB-4B97-41DF-8E0C-494BEDA67D3F}" destId="{C4B6C1F8-A426-490B-A8D0-BE0E511D0B50}" srcOrd="0" destOrd="0" presId="urn:microsoft.com/office/officeart/2005/8/layout/vList2"/>
    <dgm:cxn modelId="{665A06DB-3DF2-4C53-95FD-34F765C34EE4}" srcId="{D15281EF-84E7-4861-91E2-556C07F31E83}" destId="{6B107A73-12AC-4A98-ADDA-891DD5B33557}" srcOrd="1" destOrd="0" parTransId="{32BB02A3-2790-47B5-9FAB-E279382B2E1C}" sibTransId="{855EE828-3C88-4D2B-B657-A20B30545F6B}"/>
    <dgm:cxn modelId="{7F362B41-F79E-4CEC-9D09-2CF0B13DFF37}" srcId="{300E0327-1BD2-4C1A-9720-700FB8714989}" destId="{71D5A786-4625-4B53-9C03-8114FF696E9F}" srcOrd="0" destOrd="0" parTransId="{C74DA393-604B-4570-A5FE-DD77FFB908B2}" sibTransId="{9A87BA7E-7001-4832-9C8A-60B8268CD9C9}"/>
    <dgm:cxn modelId="{D034ED35-E8D7-4770-AB17-647A99914B9A}" type="presOf" srcId="{71D5A786-4625-4B53-9C03-8114FF696E9F}" destId="{34532BDB-358E-4981-AD16-EB665185DB25}" srcOrd="0" destOrd="0" presId="urn:microsoft.com/office/officeart/2005/8/layout/vList2"/>
    <dgm:cxn modelId="{7D71A03A-6815-4EC0-8554-2DC45B08ADF6}" srcId="{E1BDCDCB-4B97-41DF-8E0C-494BEDA67D3F}" destId="{9B5E4A0A-3011-4967-A204-D8FA4E602BD5}" srcOrd="2" destOrd="0" parTransId="{B0C41D69-EEE8-43DE-B159-4FDBBEEE4925}" sibTransId="{18478CAD-DB87-410B-8C16-BF87597E6483}"/>
    <dgm:cxn modelId="{C44567A7-94FB-450A-B477-FFFEF388FB23}" srcId="{E1BDCDCB-4B97-41DF-8E0C-494BEDA67D3F}" destId="{9FD25D45-5A2A-497D-9492-7E2ED6796B6B}" srcOrd="4" destOrd="0" parTransId="{8A1B33A0-371B-4AE4-80AE-7980CF68E086}" sibTransId="{2AD154A9-A2BF-405B-9CF4-D69CE974A312}"/>
    <dgm:cxn modelId="{C3A53DBD-3091-4F6A-83CB-70AC7E98E9D4}" type="presOf" srcId="{7F9F0310-A52B-4224-9841-C91163137C51}" destId="{72975902-CCBF-4A5F-9CC1-A28C2397BCC3}" srcOrd="0" destOrd="0" presId="urn:microsoft.com/office/officeart/2005/8/layout/vList2"/>
    <dgm:cxn modelId="{EC7BD72E-8DFC-42F3-8795-AF863D32EE2A}" type="presOf" srcId="{2A453045-18A4-4AE4-8CFC-F12223B9ED89}" destId="{4A40772C-F4BC-48A6-9544-B29BF4CFAA70}" srcOrd="0" destOrd="1" presId="urn:microsoft.com/office/officeart/2005/8/layout/vList2"/>
    <dgm:cxn modelId="{4428104F-C2AD-42A9-99BF-7F4741A8EB0A}" type="presOf" srcId="{300E0327-1BD2-4C1A-9720-700FB8714989}" destId="{E231DD1F-6A1D-4706-9269-ACC9A3C9BB10}" srcOrd="0" destOrd="0" presId="urn:microsoft.com/office/officeart/2005/8/layout/vList2"/>
    <dgm:cxn modelId="{F6991DA5-425C-45DD-9488-1DC246DC5114}" srcId="{300E0327-1BD2-4C1A-9720-700FB8714989}" destId="{3A6512B0-84F2-42BE-A0B6-9D8765704845}" srcOrd="1" destOrd="0" parTransId="{C6023AD2-0580-4EAA-916B-B8B2BDBBBAD4}" sibTransId="{B4725DA9-E39F-4844-9D67-43BE9A05A916}"/>
    <dgm:cxn modelId="{4016E3E2-24BE-4E01-A9C3-9DFDC7AD3451}" srcId="{8B0A62AE-3585-4679-96B2-556058595615}" destId="{D15281EF-84E7-4861-91E2-556C07F31E83}" srcOrd="1" destOrd="0" parTransId="{C4163764-9C48-4620-ABE9-6DFE6C6AFB18}" sibTransId="{B3FB4BDE-67EC-490F-8BC5-0C65404AA908}"/>
    <dgm:cxn modelId="{41C118C2-5C2E-46C6-B45B-DE2E6E59DDCB}" type="presOf" srcId="{8B0A62AE-3585-4679-96B2-556058595615}" destId="{84D2AED4-2862-4AEA-83DD-2009BEA6FFEB}" srcOrd="0" destOrd="0" presId="urn:microsoft.com/office/officeart/2005/8/layout/vList2"/>
    <dgm:cxn modelId="{8294A58D-E90C-46D8-8868-3ECC37B1F367}" type="presOf" srcId="{62022FC0-60D2-47ED-B112-2BEE77CD48FF}" destId="{DDBB8B1C-5FE6-41DF-A062-DBC4BFDB6296}" srcOrd="0" destOrd="3" presId="urn:microsoft.com/office/officeart/2005/8/layout/vList2"/>
    <dgm:cxn modelId="{E98EA660-8260-432E-8B49-E50A2FC76E4D}" srcId="{8B0A62AE-3585-4679-96B2-556058595615}" destId="{E1BDCDCB-4B97-41DF-8E0C-494BEDA67D3F}" srcOrd="0" destOrd="0" parTransId="{A393E041-E30E-4BE0-AD99-BE5BC08A726B}" sibTransId="{CD16FFA2-2EFA-4ADD-B0BA-E8504E1B35D5}"/>
    <dgm:cxn modelId="{A2240805-F4E7-473B-B13D-38DCD7E95319}" type="presOf" srcId="{9FD25D45-5A2A-497D-9492-7E2ED6796B6B}" destId="{4A40772C-F4BC-48A6-9544-B29BF4CFAA70}" srcOrd="0" destOrd="4" presId="urn:microsoft.com/office/officeart/2005/8/layout/vList2"/>
    <dgm:cxn modelId="{7C9C7B6A-7BD3-4D58-A947-C1CB28C7BDCE}" type="presOf" srcId="{4E3F893F-7D1A-4703-BFAB-0118115B1244}" destId="{DDBB8B1C-5FE6-41DF-A062-DBC4BFDB6296}" srcOrd="0" destOrd="1" presId="urn:microsoft.com/office/officeart/2005/8/layout/vList2"/>
    <dgm:cxn modelId="{2F60C913-FE56-45CD-AEFC-706DDFCF69FF}" type="presOf" srcId="{3A6512B0-84F2-42BE-A0B6-9D8765704845}" destId="{34532BDB-358E-4981-AD16-EB665185DB25}" srcOrd="0" destOrd="1" presId="urn:microsoft.com/office/officeart/2005/8/layout/vList2"/>
    <dgm:cxn modelId="{24BBBE08-2BE8-4C29-A2AB-4B1DFC773762}" srcId="{E1BDCDCB-4B97-41DF-8E0C-494BEDA67D3F}" destId="{2A453045-18A4-4AE4-8CFC-F12223B9ED89}" srcOrd="1" destOrd="0" parTransId="{AB982328-ECB4-448D-879D-D1BABCA279E3}" sibTransId="{5F134BB5-DC62-4B19-9A06-C4BD9F436F97}"/>
    <dgm:cxn modelId="{34D3C75A-BDF5-4EEF-B3CB-8249762464ED}" type="presOf" srcId="{A451A84C-0982-4D75-A6D2-3C3D9F0F0964}" destId="{4A40772C-F4BC-48A6-9544-B29BF4CFAA70}" srcOrd="0" destOrd="3" presId="urn:microsoft.com/office/officeart/2005/8/layout/vList2"/>
    <dgm:cxn modelId="{AC01A337-9463-4EE3-8C0A-F69F678403CA}" type="presOf" srcId="{40A1813B-3AD4-45FD-AD28-8E79D97DC4A2}" destId="{72975902-CCBF-4A5F-9CC1-A28C2397BCC3}" srcOrd="0" destOrd="2" presId="urn:microsoft.com/office/officeart/2005/8/layout/vList2"/>
    <dgm:cxn modelId="{82E68358-E734-4713-9419-CB49ADBD32E8}" type="presParOf" srcId="{84D2AED4-2862-4AEA-83DD-2009BEA6FFEB}" destId="{C4B6C1F8-A426-490B-A8D0-BE0E511D0B50}" srcOrd="0" destOrd="0" presId="urn:microsoft.com/office/officeart/2005/8/layout/vList2"/>
    <dgm:cxn modelId="{4A5BF8FD-D6DC-4376-AB4D-D3FA1623DF2D}" type="presParOf" srcId="{84D2AED4-2862-4AEA-83DD-2009BEA6FFEB}" destId="{4A40772C-F4BC-48A6-9544-B29BF4CFAA70}" srcOrd="1" destOrd="0" presId="urn:microsoft.com/office/officeart/2005/8/layout/vList2"/>
    <dgm:cxn modelId="{E8F27417-0722-41C3-9B5A-99C3DC3B7DE6}" type="presParOf" srcId="{84D2AED4-2862-4AEA-83DD-2009BEA6FFEB}" destId="{AE3F0A95-9CDC-4845-A594-E24660AA6F3D}" srcOrd="2" destOrd="0" presId="urn:microsoft.com/office/officeart/2005/8/layout/vList2"/>
    <dgm:cxn modelId="{9D53E169-4F75-4E0A-A470-AE3E9577C097}" type="presParOf" srcId="{84D2AED4-2862-4AEA-83DD-2009BEA6FFEB}" destId="{72975902-CCBF-4A5F-9CC1-A28C2397BCC3}" srcOrd="3" destOrd="0" presId="urn:microsoft.com/office/officeart/2005/8/layout/vList2"/>
    <dgm:cxn modelId="{4EC4C126-B49F-45D9-834B-6F4EC944D768}" type="presParOf" srcId="{84D2AED4-2862-4AEA-83DD-2009BEA6FFEB}" destId="{25108FE1-D814-4DB1-A20D-634EC885B5A1}" srcOrd="4" destOrd="0" presId="urn:microsoft.com/office/officeart/2005/8/layout/vList2"/>
    <dgm:cxn modelId="{9FABB8CF-ED1A-4994-8555-C8DD4881BF6F}" type="presParOf" srcId="{84D2AED4-2862-4AEA-83DD-2009BEA6FFEB}" destId="{DDBB8B1C-5FE6-41DF-A062-DBC4BFDB6296}" srcOrd="5" destOrd="0" presId="urn:microsoft.com/office/officeart/2005/8/layout/vList2"/>
    <dgm:cxn modelId="{2F06F23B-5AE9-4056-BED0-00E1050C2749}" type="presParOf" srcId="{84D2AED4-2862-4AEA-83DD-2009BEA6FFEB}" destId="{E231DD1F-6A1D-4706-9269-ACC9A3C9BB10}" srcOrd="6" destOrd="0" presId="urn:microsoft.com/office/officeart/2005/8/layout/vList2"/>
    <dgm:cxn modelId="{A0E1FC32-867A-4CE9-BA7C-FF0EED584D78}" type="presParOf" srcId="{84D2AED4-2862-4AEA-83DD-2009BEA6FFEB}" destId="{34532BDB-358E-4981-AD16-EB665185DB2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0A62AE-3585-4679-96B2-556058595615}"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s-ES"/>
        </a:p>
      </dgm:t>
    </dgm:pt>
    <dgm:pt modelId="{E1BDCDCB-4B97-41DF-8E0C-494BEDA67D3F}">
      <dgm:prSet phldrT="[Texto]"/>
      <dgm:spPr/>
      <dgm:t>
        <a:bodyPr/>
        <a:lstStyle/>
        <a:p>
          <a:r>
            <a:rPr lang="es-ES" dirty="0" smtClean="0"/>
            <a:t>Miembro del comité de tecnología</a:t>
          </a:r>
          <a:endParaRPr lang="es-ES" dirty="0"/>
        </a:p>
      </dgm:t>
    </dgm:pt>
    <dgm:pt modelId="{A393E041-E30E-4BE0-AD99-BE5BC08A726B}" type="parTrans" cxnId="{E98EA660-8260-432E-8B49-E50A2FC76E4D}">
      <dgm:prSet/>
      <dgm:spPr/>
      <dgm:t>
        <a:bodyPr/>
        <a:lstStyle/>
        <a:p>
          <a:endParaRPr lang="es-ES"/>
        </a:p>
      </dgm:t>
    </dgm:pt>
    <dgm:pt modelId="{CD16FFA2-2EFA-4ADD-B0BA-E8504E1B35D5}" type="sibTrans" cxnId="{E98EA660-8260-432E-8B49-E50A2FC76E4D}">
      <dgm:prSet/>
      <dgm:spPr/>
      <dgm:t>
        <a:bodyPr/>
        <a:lstStyle/>
        <a:p>
          <a:endParaRPr lang="es-ES"/>
        </a:p>
      </dgm:t>
    </dgm:pt>
    <dgm:pt modelId="{D15281EF-84E7-4861-91E2-556C07F31E83}">
      <dgm:prSet phldrT="[Texto]"/>
      <dgm:spPr/>
      <dgm:t>
        <a:bodyPr/>
        <a:lstStyle/>
        <a:p>
          <a:r>
            <a:rPr lang="es-ES" dirty="0" smtClean="0"/>
            <a:t>Investigador</a:t>
          </a:r>
          <a:endParaRPr lang="es-ES" dirty="0"/>
        </a:p>
      </dgm:t>
    </dgm:pt>
    <dgm:pt modelId="{C4163764-9C48-4620-ABE9-6DFE6C6AFB18}" type="parTrans" cxnId="{4016E3E2-24BE-4E01-A9C3-9DFDC7AD3451}">
      <dgm:prSet/>
      <dgm:spPr/>
      <dgm:t>
        <a:bodyPr/>
        <a:lstStyle/>
        <a:p>
          <a:endParaRPr lang="es-ES"/>
        </a:p>
      </dgm:t>
    </dgm:pt>
    <dgm:pt modelId="{B3FB4BDE-67EC-490F-8BC5-0C65404AA908}" type="sibTrans" cxnId="{4016E3E2-24BE-4E01-A9C3-9DFDC7AD3451}">
      <dgm:prSet/>
      <dgm:spPr/>
      <dgm:t>
        <a:bodyPr/>
        <a:lstStyle/>
        <a:p>
          <a:endParaRPr lang="es-ES"/>
        </a:p>
      </dgm:t>
    </dgm:pt>
    <dgm:pt modelId="{7F9F0310-A52B-4224-9841-C91163137C51}">
      <dgm:prSet phldrT="[Texto]"/>
      <dgm:spPr/>
      <dgm:t>
        <a:bodyPr/>
        <a:lstStyle/>
        <a:p>
          <a:r>
            <a:rPr lang="es-EC" dirty="0" smtClean="0"/>
            <a:t>Diseñar proyectos de investigación</a:t>
          </a:r>
          <a:endParaRPr lang="es-ES" dirty="0"/>
        </a:p>
      </dgm:t>
    </dgm:pt>
    <dgm:pt modelId="{1D600E77-EFCF-47CD-84AD-285A1E305F4E}" type="parTrans" cxnId="{F63EA5D1-2D18-42F4-A375-E37FFAF77B43}">
      <dgm:prSet/>
      <dgm:spPr/>
      <dgm:t>
        <a:bodyPr/>
        <a:lstStyle/>
        <a:p>
          <a:endParaRPr lang="es-ES"/>
        </a:p>
      </dgm:t>
    </dgm:pt>
    <dgm:pt modelId="{15D96C9D-D87E-462E-AAF3-F75257E40DC8}" type="sibTrans" cxnId="{F63EA5D1-2D18-42F4-A375-E37FFAF77B43}">
      <dgm:prSet/>
      <dgm:spPr/>
      <dgm:t>
        <a:bodyPr/>
        <a:lstStyle/>
        <a:p>
          <a:endParaRPr lang="es-ES"/>
        </a:p>
      </dgm:t>
    </dgm:pt>
    <dgm:pt modelId="{100A531E-BF8C-4D0E-AEBE-40D6C88413AD}">
      <dgm:prSet phldrT="[Texto]"/>
      <dgm:spPr/>
      <dgm:t>
        <a:bodyPr/>
        <a:lstStyle/>
        <a:p>
          <a:r>
            <a:rPr lang="es-EC" dirty="0" smtClean="0"/>
            <a:t>Asesorar la planificación</a:t>
          </a:r>
          <a:endParaRPr lang="es-ES" dirty="0"/>
        </a:p>
      </dgm:t>
    </dgm:pt>
    <dgm:pt modelId="{37C42309-8862-4A2A-BBCC-D27AD5EC98EF}" type="parTrans" cxnId="{BBFD5FB2-8BE9-4095-9F4B-ADDD9AB6C2A5}">
      <dgm:prSet/>
      <dgm:spPr/>
      <dgm:t>
        <a:bodyPr/>
        <a:lstStyle/>
        <a:p>
          <a:endParaRPr lang="es-ES"/>
        </a:p>
      </dgm:t>
    </dgm:pt>
    <dgm:pt modelId="{07112352-79EE-4E18-83E8-BE0C79FF6D7C}" type="sibTrans" cxnId="{BBFD5FB2-8BE9-4095-9F4B-ADDD9AB6C2A5}">
      <dgm:prSet/>
      <dgm:spPr/>
      <dgm:t>
        <a:bodyPr/>
        <a:lstStyle/>
        <a:p>
          <a:endParaRPr lang="es-ES"/>
        </a:p>
      </dgm:t>
    </dgm:pt>
    <dgm:pt modelId="{828024C7-6487-4F4B-B92D-16AE3608FAAC}">
      <dgm:prSet/>
      <dgm:spPr/>
      <dgm:t>
        <a:bodyPr/>
        <a:lstStyle/>
        <a:p>
          <a:r>
            <a:rPr lang="es-ES" dirty="0" smtClean="0"/>
            <a:t>Monitor en redes</a:t>
          </a:r>
          <a:endParaRPr lang="es-EC" dirty="0"/>
        </a:p>
      </dgm:t>
    </dgm:pt>
    <dgm:pt modelId="{3D4E2EB3-0E58-423B-9663-6858EDF87E5F}" type="parTrans" cxnId="{815E9D48-08FC-4FF6-9838-4CA3ECD706E5}">
      <dgm:prSet/>
      <dgm:spPr/>
      <dgm:t>
        <a:bodyPr/>
        <a:lstStyle/>
        <a:p>
          <a:endParaRPr lang="es-ES"/>
        </a:p>
      </dgm:t>
    </dgm:pt>
    <dgm:pt modelId="{436D5958-57BD-4987-A416-BF262802F6EC}" type="sibTrans" cxnId="{815E9D48-08FC-4FF6-9838-4CA3ECD706E5}">
      <dgm:prSet/>
      <dgm:spPr/>
      <dgm:t>
        <a:bodyPr/>
        <a:lstStyle/>
        <a:p>
          <a:endParaRPr lang="es-ES"/>
        </a:p>
      </dgm:t>
    </dgm:pt>
    <dgm:pt modelId="{835A8998-A0A4-4B02-AC5D-773112D1B0E6}">
      <dgm:prSet/>
      <dgm:spPr/>
      <dgm:t>
        <a:bodyPr/>
        <a:lstStyle/>
        <a:p>
          <a:r>
            <a:rPr lang="es-EC" dirty="0" smtClean="0"/>
            <a:t>Buscar vulnerabilidades de red</a:t>
          </a:r>
          <a:endParaRPr lang="es-EC" dirty="0"/>
        </a:p>
      </dgm:t>
    </dgm:pt>
    <dgm:pt modelId="{A6228880-B475-478E-9CA0-18801CB1F367}" type="parTrans" cxnId="{53297D22-1259-408A-987D-00D203B2540E}">
      <dgm:prSet/>
      <dgm:spPr/>
      <dgm:t>
        <a:bodyPr/>
        <a:lstStyle/>
        <a:p>
          <a:endParaRPr lang="es-ES"/>
        </a:p>
      </dgm:t>
    </dgm:pt>
    <dgm:pt modelId="{F41A0C2B-1A8A-49FF-A8F0-D3229482B581}" type="sibTrans" cxnId="{53297D22-1259-408A-987D-00D203B2540E}">
      <dgm:prSet/>
      <dgm:spPr/>
      <dgm:t>
        <a:bodyPr/>
        <a:lstStyle/>
        <a:p>
          <a:endParaRPr lang="es-ES"/>
        </a:p>
      </dgm:t>
    </dgm:pt>
    <dgm:pt modelId="{D1C23329-6A14-4EE4-A218-408CDE06DCCA}">
      <dgm:prSet/>
      <dgm:spPr/>
      <dgm:t>
        <a:bodyPr/>
        <a:lstStyle/>
        <a:p>
          <a:r>
            <a:rPr lang="es-EC" dirty="0" smtClean="0"/>
            <a:t>Recomendar lineamientos para la puesta en marcha del CSIRT</a:t>
          </a:r>
          <a:endParaRPr lang="es-EC" dirty="0"/>
        </a:p>
      </dgm:t>
    </dgm:pt>
    <dgm:pt modelId="{95BB9CD6-CBA8-4D09-AECA-C6D0124C593B}" type="parTrans" cxnId="{7DB0594C-5311-4B0E-83AD-93FCFAACC4D3}">
      <dgm:prSet/>
      <dgm:spPr/>
      <dgm:t>
        <a:bodyPr/>
        <a:lstStyle/>
        <a:p>
          <a:endParaRPr lang="es-ES"/>
        </a:p>
      </dgm:t>
    </dgm:pt>
    <dgm:pt modelId="{193848D7-66DC-4D76-9455-EC63DE3D444F}" type="sibTrans" cxnId="{7DB0594C-5311-4B0E-83AD-93FCFAACC4D3}">
      <dgm:prSet/>
      <dgm:spPr/>
      <dgm:t>
        <a:bodyPr/>
        <a:lstStyle/>
        <a:p>
          <a:endParaRPr lang="es-ES"/>
        </a:p>
      </dgm:t>
    </dgm:pt>
    <dgm:pt modelId="{F193882B-9265-4DBC-8DF0-57D5B3934ECD}">
      <dgm:prSet/>
      <dgm:spPr/>
      <dgm:t>
        <a:bodyPr/>
        <a:lstStyle/>
        <a:p>
          <a:r>
            <a:rPr lang="es-EC" dirty="0" smtClean="0"/>
            <a:t>Valorar el avance</a:t>
          </a:r>
          <a:endParaRPr lang="es-EC" dirty="0"/>
        </a:p>
      </dgm:t>
    </dgm:pt>
    <dgm:pt modelId="{A13709A6-682E-4162-BD1A-C996A48FDD5E}" type="parTrans" cxnId="{BA7735E2-125C-46F5-B2D7-EC0BEB39B3E6}">
      <dgm:prSet/>
      <dgm:spPr/>
      <dgm:t>
        <a:bodyPr/>
        <a:lstStyle/>
        <a:p>
          <a:endParaRPr lang="es-ES"/>
        </a:p>
      </dgm:t>
    </dgm:pt>
    <dgm:pt modelId="{C19B4CF4-37A2-4258-8487-97BAE07A3642}" type="sibTrans" cxnId="{BA7735E2-125C-46F5-B2D7-EC0BEB39B3E6}">
      <dgm:prSet/>
      <dgm:spPr/>
      <dgm:t>
        <a:bodyPr/>
        <a:lstStyle/>
        <a:p>
          <a:endParaRPr lang="es-ES"/>
        </a:p>
      </dgm:t>
    </dgm:pt>
    <dgm:pt modelId="{381FC177-F5EC-4BAB-AA55-66288FD5CF80}">
      <dgm:prSet/>
      <dgm:spPr/>
      <dgm:t>
        <a:bodyPr/>
        <a:lstStyle/>
        <a:p>
          <a:r>
            <a:rPr lang="es-EC" dirty="0" smtClean="0"/>
            <a:t>Recomendar planes correctivos</a:t>
          </a:r>
          <a:endParaRPr lang="es-EC" dirty="0"/>
        </a:p>
      </dgm:t>
    </dgm:pt>
    <dgm:pt modelId="{03FBEB36-176A-4C05-95DF-C9C2B6E39572}" type="parTrans" cxnId="{8B9CB100-A3E7-40B5-AB15-0DA5783FA441}">
      <dgm:prSet/>
      <dgm:spPr/>
      <dgm:t>
        <a:bodyPr/>
        <a:lstStyle/>
        <a:p>
          <a:endParaRPr lang="es-ES"/>
        </a:p>
      </dgm:t>
    </dgm:pt>
    <dgm:pt modelId="{1E2E70B5-089F-4AA8-95D2-1D7B6A963776}" type="sibTrans" cxnId="{8B9CB100-A3E7-40B5-AB15-0DA5783FA441}">
      <dgm:prSet/>
      <dgm:spPr/>
      <dgm:t>
        <a:bodyPr/>
        <a:lstStyle/>
        <a:p>
          <a:endParaRPr lang="es-ES"/>
        </a:p>
      </dgm:t>
    </dgm:pt>
    <dgm:pt modelId="{522DEED2-D9BA-4D6B-A149-46E9FF346B01}">
      <dgm:prSet/>
      <dgm:spPr/>
      <dgm:t>
        <a:bodyPr/>
        <a:lstStyle/>
        <a:p>
          <a:r>
            <a:rPr lang="es-EC" dirty="0" smtClean="0"/>
            <a:t>Reportar avance de tareas</a:t>
          </a:r>
          <a:endParaRPr lang="es-EC" dirty="0"/>
        </a:p>
      </dgm:t>
    </dgm:pt>
    <dgm:pt modelId="{F6093111-FACA-4CED-B283-4CA0D337E804}" type="parTrans" cxnId="{B7DBFD6D-A8A4-4EF9-BB91-3A1B1D3DA62B}">
      <dgm:prSet/>
      <dgm:spPr/>
      <dgm:t>
        <a:bodyPr/>
        <a:lstStyle/>
        <a:p>
          <a:endParaRPr lang="es-ES"/>
        </a:p>
      </dgm:t>
    </dgm:pt>
    <dgm:pt modelId="{ECB5C1AE-8648-4717-9F63-5EDC325C167D}" type="sibTrans" cxnId="{B7DBFD6D-A8A4-4EF9-BB91-3A1B1D3DA62B}">
      <dgm:prSet/>
      <dgm:spPr/>
      <dgm:t>
        <a:bodyPr/>
        <a:lstStyle/>
        <a:p>
          <a:endParaRPr lang="es-ES"/>
        </a:p>
      </dgm:t>
    </dgm:pt>
    <dgm:pt modelId="{0B73644A-4FFB-4B5A-A022-BA58FEB3D234}">
      <dgm:prSet/>
      <dgm:spPr/>
      <dgm:t>
        <a:bodyPr/>
        <a:lstStyle/>
        <a:p>
          <a:r>
            <a:rPr lang="es-EC" dirty="0" smtClean="0"/>
            <a:t>Difusión de proyectos</a:t>
          </a:r>
          <a:endParaRPr lang="es-EC" dirty="0"/>
        </a:p>
      </dgm:t>
    </dgm:pt>
    <dgm:pt modelId="{129DFBCA-CE63-4D5E-9F83-2BB3A3AD97BA}" type="parTrans" cxnId="{9E27E998-3CC4-4FB8-95A9-55157EA02F0C}">
      <dgm:prSet/>
      <dgm:spPr/>
      <dgm:t>
        <a:bodyPr/>
        <a:lstStyle/>
        <a:p>
          <a:endParaRPr lang="es-ES"/>
        </a:p>
      </dgm:t>
    </dgm:pt>
    <dgm:pt modelId="{47009E27-889D-4D2D-8F72-4C6399FC0DAE}" type="sibTrans" cxnId="{9E27E998-3CC4-4FB8-95A9-55157EA02F0C}">
      <dgm:prSet/>
      <dgm:spPr/>
      <dgm:t>
        <a:bodyPr/>
        <a:lstStyle/>
        <a:p>
          <a:endParaRPr lang="es-ES"/>
        </a:p>
      </dgm:t>
    </dgm:pt>
    <dgm:pt modelId="{68434D17-A965-4BAF-B82D-10856AB87F5C}">
      <dgm:prSet/>
      <dgm:spPr/>
      <dgm:t>
        <a:bodyPr/>
        <a:lstStyle/>
        <a:p>
          <a:r>
            <a:rPr lang="es-EC" dirty="0" smtClean="0"/>
            <a:t>Elaborar publicaciones periódicas </a:t>
          </a:r>
          <a:endParaRPr lang="es-EC" dirty="0"/>
        </a:p>
      </dgm:t>
    </dgm:pt>
    <dgm:pt modelId="{17884DC3-ABC4-494D-A473-9186B4F615DF}" type="parTrans" cxnId="{800D0E3E-8FED-40F2-AD75-EE9E0B774F78}">
      <dgm:prSet/>
      <dgm:spPr/>
      <dgm:t>
        <a:bodyPr/>
        <a:lstStyle/>
        <a:p>
          <a:endParaRPr lang="es-ES"/>
        </a:p>
      </dgm:t>
    </dgm:pt>
    <dgm:pt modelId="{A0E00BF0-3A7C-4D1A-B230-8DCA918B38F5}" type="sibTrans" cxnId="{800D0E3E-8FED-40F2-AD75-EE9E0B774F78}">
      <dgm:prSet/>
      <dgm:spPr/>
      <dgm:t>
        <a:bodyPr/>
        <a:lstStyle/>
        <a:p>
          <a:endParaRPr lang="es-ES"/>
        </a:p>
      </dgm:t>
    </dgm:pt>
    <dgm:pt modelId="{EE4FE335-63B0-45F4-AD42-1FF693F3FA58}">
      <dgm:prSet/>
      <dgm:spPr/>
      <dgm:t>
        <a:bodyPr/>
        <a:lstStyle/>
        <a:p>
          <a:r>
            <a:rPr lang="es-EC" dirty="0" smtClean="0"/>
            <a:t>Reportar vulnerabilidades a los administradores</a:t>
          </a:r>
          <a:endParaRPr lang="es-EC" dirty="0"/>
        </a:p>
      </dgm:t>
    </dgm:pt>
    <dgm:pt modelId="{B423C518-B6B2-49CB-AE56-47AFC42E9135}" type="parTrans" cxnId="{359683A2-9A95-413C-9E7F-13B62AB1B26F}">
      <dgm:prSet/>
      <dgm:spPr/>
      <dgm:t>
        <a:bodyPr/>
        <a:lstStyle/>
        <a:p>
          <a:endParaRPr lang="es-ES"/>
        </a:p>
      </dgm:t>
    </dgm:pt>
    <dgm:pt modelId="{42AEBB94-D8FC-488F-AC6B-4404382C658F}" type="sibTrans" cxnId="{359683A2-9A95-413C-9E7F-13B62AB1B26F}">
      <dgm:prSet/>
      <dgm:spPr/>
      <dgm:t>
        <a:bodyPr/>
        <a:lstStyle/>
        <a:p>
          <a:endParaRPr lang="es-ES"/>
        </a:p>
      </dgm:t>
    </dgm:pt>
    <dgm:pt modelId="{B876411B-470D-47B8-9C2E-97CA185D7810}">
      <dgm:prSet/>
      <dgm:spPr/>
      <dgm:t>
        <a:bodyPr/>
        <a:lstStyle/>
        <a:p>
          <a:r>
            <a:rPr lang="es-EC" dirty="0" smtClean="0"/>
            <a:t>Resguardar información</a:t>
          </a:r>
          <a:endParaRPr lang="es-EC" dirty="0"/>
        </a:p>
      </dgm:t>
    </dgm:pt>
    <dgm:pt modelId="{FFE50346-4A7A-4515-804C-E67F7A2A63EE}" type="parTrans" cxnId="{0BB6F3C8-74F4-486F-A86A-5811DA81F343}">
      <dgm:prSet/>
      <dgm:spPr/>
      <dgm:t>
        <a:bodyPr/>
        <a:lstStyle/>
        <a:p>
          <a:endParaRPr lang="es-ES"/>
        </a:p>
      </dgm:t>
    </dgm:pt>
    <dgm:pt modelId="{444CA666-2D78-4862-B15E-73E971968DC6}" type="sibTrans" cxnId="{0BB6F3C8-74F4-486F-A86A-5811DA81F343}">
      <dgm:prSet/>
      <dgm:spPr/>
      <dgm:t>
        <a:bodyPr/>
        <a:lstStyle/>
        <a:p>
          <a:endParaRPr lang="es-ES"/>
        </a:p>
      </dgm:t>
    </dgm:pt>
    <dgm:pt modelId="{74A822C2-F08D-47A4-BC7B-3E9EBB62D2BB}">
      <dgm:prSet/>
      <dgm:spPr/>
      <dgm:t>
        <a:bodyPr/>
        <a:lstStyle/>
        <a:p>
          <a:r>
            <a:rPr lang="es-EC" dirty="0" smtClean="0"/>
            <a:t>Gestionar incidentes</a:t>
          </a:r>
          <a:endParaRPr lang="es-EC" dirty="0"/>
        </a:p>
      </dgm:t>
    </dgm:pt>
    <dgm:pt modelId="{2C5A0973-7C28-4997-9980-2AEBA8117198}" type="parTrans" cxnId="{CDD03937-A804-4168-AF29-332EBACE0128}">
      <dgm:prSet/>
      <dgm:spPr/>
      <dgm:t>
        <a:bodyPr/>
        <a:lstStyle/>
        <a:p>
          <a:endParaRPr lang="es-ES"/>
        </a:p>
      </dgm:t>
    </dgm:pt>
    <dgm:pt modelId="{100505AE-415B-489B-81B1-D86718D2F061}" type="sibTrans" cxnId="{CDD03937-A804-4168-AF29-332EBACE0128}">
      <dgm:prSet/>
      <dgm:spPr/>
      <dgm:t>
        <a:bodyPr/>
        <a:lstStyle/>
        <a:p>
          <a:endParaRPr lang="es-ES"/>
        </a:p>
      </dgm:t>
    </dgm:pt>
    <dgm:pt modelId="{67752783-E72B-4CD7-A2FA-3267B10F1A49}">
      <dgm:prSet/>
      <dgm:spPr/>
      <dgm:t>
        <a:bodyPr/>
        <a:lstStyle/>
        <a:p>
          <a:r>
            <a:rPr lang="es-EC" dirty="0" smtClean="0"/>
            <a:t>Realizar procesos operativos a fin de monitorear la red</a:t>
          </a:r>
          <a:endParaRPr lang="es-EC" dirty="0"/>
        </a:p>
      </dgm:t>
    </dgm:pt>
    <dgm:pt modelId="{B1CE282B-DCF9-4AA2-8F6E-74A016A7C60B}" type="parTrans" cxnId="{E8706551-3F71-43D6-AF67-E8A9299C48AF}">
      <dgm:prSet/>
      <dgm:spPr/>
      <dgm:t>
        <a:bodyPr/>
        <a:lstStyle/>
        <a:p>
          <a:endParaRPr lang="es-ES"/>
        </a:p>
      </dgm:t>
    </dgm:pt>
    <dgm:pt modelId="{A3CCE98C-B0DE-4463-B0F5-DD326D9FE125}" type="sibTrans" cxnId="{E8706551-3F71-43D6-AF67-E8A9299C48AF}">
      <dgm:prSet/>
      <dgm:spPr/>
      <dgm:t>
        <a:bodyPr/>
        <a:lstStyle/>
        <a:p>
          <a:endParaRPr lang="es-ES"/>
        </a:p>
      </dgm:t>
    </dgm:pt>
    <dgm:pt modelId="{84D2AED4-2862-4AEA-83DD-2009BEA6FFEB}" type="pres">
      <dgm:prSet presAssocID="{8B0A62AE-3585-4679-96B2-556058595615}" presName="linear" presStyleCnt="0">
        <dgm:presLayoutVars>
          <dgm:animLvl val="lvl"/>
          <dgm:resizeHandles val="exact"/>
        </dgm:presLayoutVars>
      </dgm:prSet>
      <dgm:spPr/>
      <dgm:t>
        <a:bodyPr/>
        <a:lstStyle/>
        <a:p>
          <a:endParaRPr lang="es-ES"/>
        </a:p>
      </dgm:t>
    </dgm:pt>
    <dgm:pt modelId="{C4B6C1F8-A426-490B-A8D0-BE0E511D0B50}" type="pres">
      <dgm:prSet presAssocID="{E1BDCDCB-4B97-41DF-8E0C-494BEDA67D3F}" presName="parentText" presStyleLbl="node1" presStyleIdx="0" presStyleCnt="3">
        <dgm:presLayoutVars>
          <dgm:chMax val="0"/>
          <dgm:bulletEnabled val="1"/>
        </dgm:presLayoutVars>
      </dgm:prSet>
      <dgm:spPr/>
      <dgm:t>
        <a:bodyPr/>
        <a:lstStyle/>
        <a:p>
          <a:endParaRPr lang="es-ES"/>
        </a:p>
      </dgm:t>
    </dgm:pt>
    <dgm:pt modelId="{4A40772C-F4BC-48A6-9544-B29BF4CFAA70}" type="pres">
      <dgm:prSet presAssocID="{E1BDCDCB-4B97-41DF-8E0C-494BEDA67D3F}" presName="childText" presStyleLbl="revTx" presStyleIdx="0" presStyleCnt="3">
        <dgm:presLayoutVars>
          <dgm:bulletEnabled val="1"/>
        </dgm:presLayoutVars>
      </dgm:prSet>
      <dgm:spPr/>
      <dgm:t>
        <a:bodyPr/>
        <a:lstStyle/>
        <a:p>
          <a:endParaRPr lang="es-ES"/>
        </a:p>
      </dgm:t>
    </dgm:pt>
    <dgm:pt modelId="{AE3F0A95-9CDC-4845-A594-E24660AA6F3D}" type="pres">
      <dgm:prSet presAssocID="{D15281EF-84E7-4861-91E2-556C07F31E83}" presName="parentText" presStyleLbl="node1" presStyleIdx="1" presStyleCnt="3">
        <dgm:presLayoutVars>
          <dgm:chMax val="0"/>
          <dgm:bulletEnabled val="1"/>
        </dgm:presLayoutVars>
      </dgm:prSet>
      <dgm:spPr/>
      <dgm:t>
        <a:bodyPr/>
        <a:lstStyle/>
        <a:p>
          <a:endParaRPr lang="es-ES"/>
        </a:p>
      </dgm:t>
    </dgm:pt>
    <dgm:pt modelId="{72975902-CCBF-4A5F-9CC1-A28C2397BCC3}" type="pres">
      <dgm:prSet presAssocID="{D15281EF-84E7-4861-91E2-556C07F31E83}" presName="childText" presStyleLbl="revTx" presStyleIdx="1" presStyleCnt="3">
        <dgm:presLayoutVars>
          <dgm:bulletEnabled val="1"/>
        </dgm:presLayoutVars>
      </dgm:prSet>
      <dgm:spPr/>
      <dgm:t>
        <a:bodyPr/>
        <a:lstStyle/>
        <a:p>
          <a:endParaRPr lang="es-ES"/>
        </a:p>
      </dgm:t>
    </dgm:pt>
    <dgm:pt modelId="{25108FE1-D814-4DB1-A20D-634EC885B5A1}" type="pres">
      <dgm:prSet presAssocID="{828024C7-6487-4F4B-B92D-16AE3608FAAC}" presName="parentText" presStyleLbl="node1" presStyleIdx="2" presStyleCnt="3">
        <dgm:presLayoutVars>
          <dgm:chMax val="0"/>
          <dgm:bulletEnabled val="1"/>
        </dgm:presLayoutVars>
      </dgm:prSet>
      <dgm:spPr/>
      <dgm:t>
        <a:bodyPr/>
        <a:lstStyle/>
        <a:p>
          <a:endParaRPr lang="es-ES"/>
        </a:p>
      </dgm:t>
    </dgm:pt>
    <dgm:pt modelId="{DDBB8B1C-5FE6-41DF-A062-DBC4BFDB6296}" type="pres">
      <dgm:prSet presAssocID="{828024C7-6487-4F4B-B92D-16AE3608FAAC}" presName="childText" presStyleLbl="revTx" presStyleIdx="2" presStyleCnt="3">
        <dgm:presLayoutVars>
          <dgm:bulletEnabled val="1"/>
        </dgm:presLayoutVars>
      </dgm:prSet>
      <dgm:spPr/>
      <dgm:t>
        <a:bodyPr/>
        <a:lstStyle/>
        <a:p>
          <a:endParaRPr lang="es-ES"/>
        </a:p>
      </dgm:t>
    </dgm:pt>
  </dgm:ptLst>
  <dgm:cxnLst>
    <dgm:cxn modelId="{038BB8B4-E244-49CF-85DB-8030759D36A6}" type="presOf" srcId="{74A822C2-F08D-47A4-BC7B-3E9EBB62D2BB}" destId="{DDBB8B1C-5FE6-41DF-A062-DBC4BFDB6296}" srcOrd="0" destOrd="3" presId="urn:microsoft.com/office/officeart/2005/8/layout/vList2"/>
    <dgm:cxn modelId="{B7DBFD6D-A8A4-4EF9-BB91-3A1B1D3DA62B}" srcId="{D15281EF-84E7-4861-91E2-556C07F31E83}" destId="{522DEED2-D9BA-4D6B-A149-46E9FF346B01}" srcOrd="1" destOrd="0" parTransId="{F6093111-FACA-4CED-B283-4CA0D337E804}" sibTransId="{ECB5C1AE-8648-4717-9F63-5EDC325C167D}"/>
    <dgm:cxn modelId="{815E9D48-08FC-4FF6-9838-4CA3ECD706E5}" srcId="{8B0A62AE-3585-4679-96B2-556058595615}" destId="{828024C7-6487-4F4B-B92D-16AE3608FAAC}" srcOrd="2" destOrd="0" parTransId="{3D4E2EB3-0E58-423B-9663-6858EDF87E5F}" sibTransId="{436D5958-57BD-4987-A416-BF262802F6EC}"/>
    <dgm:cxn modelId="{800D0E3E-8FED-40F2-AD75-EE9E0B774F78}" srcId="{D15281EF-84E7-4861-91E2-556C07F31E83}" destId="{68434D17-A965-4BAF-B82D-10856AB87F5C}" srcOrd="3" destOrd="0" parTransId="{17884DC3-ABC4-494D-A473-9186B4F615DF}" sibTransId="{A0E00BF0-3A7C-4D1A-B230-8DCA918B38F5}"/>
    <dgm:cxn modelId="{F63EA5D1-2D18-42F4-A375-E37FFAF77B43}" srcId="{D15281EF-84E7-4861-91E2-556C07F31E83}" destId="{7F9F0310-A52B-4224-9841-C91163137C51}" srcOrd="0" destOrd="0" parTransId="{1D600E77-EFCF-47CD-84AD-285A1E305F4E}" sibTransId="{15D96C9D-D87E-462E-AAF3-F75257E40DC8}"/>
    <dgm:cxn modelId="{040420AE-FE1D-41EB-AFA1-177831AC2F0E}" type="presOf" srcId="{B876411B-470D-47B8-9C2E-97CA185D7810}" destId="{DDBB8B1C-5FE6-41DF-A062-DBC4BFDB6296}" srcOrd="0" destOrd="2" presId="urn:microsoft.com/office/officeart/2005/8/layout/vList2"/>
    <dgm:cxn modelId="{6FE712DF-5902-4A03-9F63-65937B1EE4DF}" type="presOf" srcId="{F193882B-9265-4DBC-8DF0-57D5B3934ECD}" destId="{4A40772C-F4BC-48A6-9544-B29BF4CFAA70}" srcOrd="0" destOrd="2" presId="urn:microsoft.com/office/officeart/2005/8/layout/vList2"/>
    <dgm:cxn modelId="{2160F11B-9E23-45F0-A0C3-44EC91E765B6}" type="presOf" srcId="{EE4FE335-63B0-45F4-AD42-1FF693F3FA58}" destId="{DDBB8B1C-5FE6-41DF-A062-DBC4BFDB6296}" srcOrd="0" destOrd="1" presId="urn:microsoft.com/office/officeart/2005/8/layout/vList2"/>
    <dgm:cxn modelId="{0BB6F3C8-74F4-486F-A86A-5811DA81F343}" srcId="{828024C7-6487-4F4B-B92D-16AE3608FAAC}" destId="{B876411B-470D-47B8-9C2E-97CA185D7810}" srcOrd="2" destOrd="0" parTransId="{FFE50346-4A7A-4515-804C-E67F7A2A63EE}" sibTransId="{444CA666-2D78-4862-B15E-73E971968DC6}"/>
    <dgm:cxn modelId="{BA7735E2-125C-46F5-B2D7-EC0BEB39B3E6}" srcId="{E1BDCDCB-4B97-41DF-8E0C-494BEDA67D3F}" destId="{F193882B-9265-4DBC-8DF0-57D5B3934ECD}" srcOrd="2" destOrd="0" parTransId="{A13709A6-682E-4162-BD1A-C996A48FDD5E}" sibTransId="{C19B4CF4-37A2-4258-8487-97BAE07A3642}"/>
    <dgm:cxn modelId="{41C118C2-5C2E-46C6-B45B-DE2E6E59DDCB}" type="presOf" srcId="{8B0A62AE-3585-4679-96B2-556058595615}" destId="{84D2AED4-2862-4AEA-83DD-2009BEA6FFEB}" srcOrd="0" destOrd="0" presId="urn:microsoft.com/office/officeart/2005/8/layout/vList2"/>
    <dgm:cxn modelId="{53297D22-1259-408A-987D-00D203B2540E}" srcId="{828024C7-6487-4F4B-B92D-16AE3608FAAC}" destId="{835A8998-A0A4-4B02-AC5D-773112D1B0E6}" srcOrd="0" destOrd="0" parTransId="{A6228880-B475-478E-9CA0-18801CB1F367}" sibTransId="{F41A0C2B-1A8A-49FF-A8F0-D3229482B581}"/>
    <dgm:cxn modelId="{05FE04D0-F0BA-4C7F-9134-5D2E754312AC}" type="presOf" srcId="{E1BDCDCB-4B97-41DF-8E0C-494BEDA67D3F}" destId="{C4B6C1F8-A426-490B-A8D0-BE0E511D0B50}" srcOrd="0" destOrd="0" presId="urn:microsoft.com/office/officeart/2005/8/layout/vList2"/>
    <dgm:cxn modelId="{E98EA660-8260-432E-8B49-E50A2FC76E4D}" srcId="{8B0A62AE-3585-4679-96B2-556058595615}" destId="{E1BDCDCB-4B97-41DF-8E0C-494BEDA67D3F}" srcOrd="0" destOrd="0" parTransId="{A393E041-E30E-4BE0-AD99-BE5BC08A726B}" sibTransId="{CD16FFA2-2EFA-4ADD-B0BA-E8504E1B35D5}"/>
    <dgm:cxn modelId="{8B9CB100-A3E7-40B5-AB15-0DA5783FA441}" srcId="{E1BDCDCB-4B97-41DF-8E0C-494BEDA67D3F}" destId="{381FC177-F5EC-4BAB-AA55-66288FD5CF80}" srcOrd="3" destOrd="0" parTransId="{03FBEB36-176A-4C05-95DF-C9C2B6E39572}" sibTransId="{1E2E70B5-089F-4AA8-95D2-1D7B6A963776}"/>
    <dgm:cxn modelId="{E8706551-3F71-43D6-AF67-E8A9299C48AF}" srcId="{828024C7-6487-4F4B-B92D-16AE3608FAAC}" destId="{67752783-E72B-4CD7-A2FA-3267B10F1A49}" srcOrd="4" destOrd="0" parTransId="{B1CE282B-DCF9-4AA2-8F6E-74A016A7C60B}" sibTransId="{A3CCE98C-B0DE-4463-B0F5-DD326D9FE125}"/>
    <dgm:cxn modelId="{2354E21D-2FCC-43A6-A43D-99CC939B1D8D}" type="presOf" srcId="{68434D17-A965-4BAF-B82D-10856AB87F5C}" destId="{72975902-CCBF-4A5F-9CC1-A28C2397BCC3}" srcOrd="0" destOrd="3" presId="urn:microsoft.com/office/officeart/2005/8/layout/vList2"/>
    <dgm:cxn modelId="{BBFD5FB2-8BE9-4095-9F4B-ADDD9AB6C2A5}" srcId="{E1BDCDCB-4B97-41DF-8E0C-494BEDA67D3F}" destId="{100A531E-BF8C-4D0E-AEBE-40D6C88413AD}" srcOrd="0" destOrd="0" parTransId="{37C42309-8862-4A2A-BBCC-D27AD5EC98EF}" sibTransId="{07112352-79EE-4E18-83E8-BE0C79FF6D7C}"/>
    <dgm:cxn modelId="{F63C8CE0-4663-448D-8582-C641EC16527E}" type="presOf" srcId="{100A531E-BF8C-4D0E-AEBE-40D6C88413AD}" destId="{4A40772C-F4BC-48A6-9544-B29BF4CFAA70}" srcOrd="0" destOrd="0" presId="urn:microsoft.com/office/officeart/2005/8/layout/vList2"/>
    <dgm:cxn modelId="{7F46B504-943D-4E75-83B4-37319A834C26}" type="presOf" srcId="{0B73644A-4FFB-4B5A-A022-BA58FEB3D234}" destId="{72975902-CCBF-4A5F-9CC1-A28C2397BCC3}" srcOrd="0" destOrd="2" presId="urn:microsoft.com/office/officeart/2005/8/layout/vList2"/>
    <dgm:cxn modelId="{C3A53DBD-3091-4F6A-83CB-70AC7E98E9D4}" type="presOf" srcId="{7F9F0310-A52B-4224-9841-C91163137C51}" destId="{72975902-CCBF-4A5F-9CC1-A28C2397BCC3}" srcOrd="0" destOrd="0" presId="urn:microsoft.com/office/officeart/2005/8/layout/vList2"/>
    <dgm:cxn modelId="{7DB0594C-5311-4B0E-83AD-93FCFAACC4D3}" srcId="{E1BDCDCB-4B97-41DF-8E0C-494BEDA67D3F}" destId="{D1C23329-6A14-4EE4-A218-408CDE06DCCA}" srcOrd="1" destOrd="0" parTransId="{95BB9CD6-CBA8-4D09-AECA-C6D0124C593B}" sibTransId="{193848D7-66DC-4D76-9455-EC63DE3D444F}"/>
    <dgm:cxn modelId="{7B00BAB8-3962-4BF7-9286-2875291315C9}" type="presOf" srcId="{828024C7-6487-4F4B-B92D-16AE3608FAAC}" destId="{25108FE1-D814-4DB1-A20D-634EC885B5A1}" srcOrd="0" destOrd="0" presId="urn:microsoft.com/office/officeart/2005/8/layout/vList2"/>
    <dgm:cxn modelId="{9BB211A4-9C54-4B2B-BB63-CF5D1DDDAEB8}" type="presOf" srcId="{D15281EF-84E7-4861-91E2-556C07F31E83}" destId="{AE3F0A95-9CDC-4845-A594-E24660AA6F3D}" srcOrd="0" destOrd="0" presId="urn:microsoft.com/office/officeart/2005/8/layout/vList2"/>
    <dgm:cxn modelId="{359683A2-9A95-413C-9E7F-13B62AB1B26F}" srcId="{828024C7-6487-4F4B-B92D-16AE3608FAAC}" destId="{EE4FE335-63B0-45F4-AD42-1FF693F3FA58}" srcOrd="1" destOrd="0" parTransId="{B423C518-B6B2-49CB-AE56-47AFC42E9135}" sibTransId="{42AEBB94-D8FC-488F-AC6B-4404382C658F}"/>
    <dgm:cxn modelId="{33B5D794-6AA5-4388-9AEE-8A7A9E4712F8}" type="presOf" srcId="{381FC177-F5EC-4BAB-AA55-66288FD5CF80}" destId="{4A40772C-F4BC-48A6-9544-B29BF4CFAA70}" srcOrd="0" destOrd="3" presId="urn:microsoft.com/office/officeart/2005/8/layout/vList2"/>
    <dgm:cxn modelId="{CDD03937-A804-4168-AF29-332EBACE0128}" srcId="{828024C7-6487-4F4B-B92D-16AE3608FAAC}" destId="{74A822C2-F08D-47A4-BC7B-3E9EBB62D2BB}" srcOrd="3" destOrd="0" parTransId="{2C5A0973-7C28-4997-9980-2AEBA8117198}" sibTransId="{100505AE-415B-489B-81B1-D86718D2F061}"/>
    <dgm:cxn modelId="{4016E3E2-24BE-4E01-A9C3-9DFDC7AD3451}" srcId="{8B0A62AE-3585-4679-96B2-556058595615}" destId="{D15281EF-84E7-4861-91E2-556C07F31E83}" srcOrd="1" destOrd="0" parTransId="{C4163764-9C48-4620-ABE9-6DFE6C6AFB18}" sibTransId="{B3FB4BDE-67EC-490F-8BC5-0C65404AA908}"/>
    <dgm:cxn modelId="{FC0FF0C3-4B85-4B39-811B-133480B80B30}" type="presOf" srcId="{D1C23329-6A14-4EE4-A218-408CDE06DCCA}" destId="{4A40772C-F4BC-48A6-9544-B29BF4CFAA70}" srcOrd="0" destOrd="1" presId="urn:microsoft.com/office/officeart/2005/8/layout/vList2"/>
    <dgm:cxn modelId="{588C6FBF-FB5B-4A7A-9854-C3F430303790}" type="presOf" srcId="{522DEED2-D9BA-4D6B-A149-46E9FF346B01}" destId="{72975902-CCBF-4A5F-9CC1-A28C2397BCC3}" srcOrd="0" destOrd="1" presId="urn:microsoft.com/office/officeart/2005/8/layout/vList2"/>
    <dgm:cxn modelId="{9E27E998-3CC4-4FB8-95A9-55157EA02F0C}" srcId="{D15281EF-84E7-4861-91E2-556C07F31E83}" destId="{0B73644A-4FFB-4B5A-A022-BA58FEB3D234}" srcOrd="2" destOrd="0" parTransId="{129DFBCA-CE63-4D5E-9F83-2BB3A3AD97BA}" sibTransId="{47009E27-889D-4D2D-8F72-4C6399FC0DAE}"/>
    <dgm:cxn modelId="{06B5A7AD-D1E2-49AC-8F9E-EB92E8830596}" type="presOf" srcId="{835A8998-A0A4-4B02-AC5D-773112D1B0E6}" destId="{DDBB8B1C-5FE6-41DF-A062-DBC4BFDB6296}" srcOrd="0" destOrd="0" presId="urn:microsoft.com/office/officeart/2005/8/layout/vList2"/>
    <dgm:cxn modelId="{A4DC5A8A-2D15-46D4-910E-D750BB244586}" type="presOf" srcId="{67752783-E72B-4CD7-A2FA-3267B10F1A49}" destId="{DDBB8B1C-5FE6-41DF-A062-DBC4BFDB6296}" srcOrd="0" destOrd="4" presId="urn:microsoft.com/office/officeart/2005/8/layout/vList2"/>
    <dgm:cxn modelId="{82E68358-E734-4713-9419-CB49ADBD32E8}" type="presParOf" srcId="{84D2AED4-2862-4AEA-83DD-2009BEA6FFEB}" destId="{C4B6C1F8-A426-490B-A8D0-BE0E511D0B50}" srcOrd="0" destOrd="0" presId="urn:microsoft.com/office/officeart/2005/8/layout/vList2"/>
    <dgm:cxn modelId="{4A5BF8FD-D6DC-4376-AB4D-D3FA1623DF2D}" type="presParOf" srcId="{84D2AED4-2862-4AEA-83DD-2009BEA6FFEB}" destId="{4A40772C-F4BC-48A6-9544-B29BF4CFAA70}" srcOrd="1" destOrd="0" presId="urn:microsoft.com/office/officeart/2005/8/layout/vList2"/>
    <dgm:cxn modelId="{E8F27417-0722-41C3-9B5A-99C3DC3B7DE6}" type="presParOf" srcId="{84D2AED4-2862-4AEA-83DD-2009BEA6FFEB}" destId="{AE3F0A95-9CDC-4845-A594-E24660AA6F3D}" srcOrd="2" destOrd="0" presId="urn:microsoft.com/office/officeart/2005/8/layout/vList2"/>
    <dgm:cxn modelId="{9D53E169-4F75-4E0A-A470-AE3E9577C097}" type="presParOf" srcId="{84D2AED4-2862-4AEA-83DD-2009BEA6FFEB}" destId="{72975902-CCBF-4A5F-9CC1-A28C2397BCC3}" srcOrd="3" destOrd="0" presId="urn:microsoft.com/office/officeart/2005/8/layout/vList2"/>
    <dgm:cxn modelId="{4EC4C126-B49F-45D9-834B-6F4EC944D768}" type="presParOf" srcId="{84D2AED4-2862-4AEA-83DD-2009BEA6FFEB}" destId="{25108FE1-D814-4DB1-A20D-634EC885B5A1}" srcOrd="4" destOrd="0" presId="urn:microsoft.com/office/officeart/2005/8/layout/vList2"/>
    <dgm:cxn modelId="{9FABB8CF-ED1A-4994-8555-C8DD4881BF6F}" type="presParOf" srcId="{84D2AED4-2862-4AEA-83DD-2009BEA6FFEB}" destId="{DDBB8B1C-5FE6-41DF-A062-DBC4BFDB629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DAF90E-27B3-4A8B-8835-91501581D59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02022F8F-F222-49A4-8ECF-D0EB4D5570A6}">
      <dgm:prSet phldrT="[Texto]" custT="1"/>
      <dgm:spPr/>
      <dgm:t>
        <a:bodyPr/>
        <a:lstStyle/>
        <a:p>
          <a:r>
            <a:rPr lang="es-ES" sz="1700" dirty="0" smtClean="0"/>
            <a:t>Revisión de antecedentes</a:t>
          </a:r>
          <a:endParaRPr lang="es-ES" sz="1700" dirty="0"/>
        </a:p>
      </dgm:t>
    </dgm:pt>
    <dgm:pt modelId="{AB7A78A2-C748-4540-B2EB-986A2F009A41}" type="parTrans" cxnId="{1FA68E82-7672-4161-BA64-F3731756395F}">
      <dgm:prSet/>
      <dgm:spPr/>
      <dgm:t>
        <a:bodyPr/>
        <a:lstStyle/>
        <a:p>
          <a:endParaRPr lang="es-ES" sz="1700"/>
        </a:p>
      </dgm:t>
    </dgm:pt>
    <dgm:pt modelId="{069C8AC3-9443-432D-AE03-38ABF42CF9BA}" type="sibTrans" cxnId="{1FA68E82-7672-4161-BA64-F3731756395F}">
      <dgm:prSet/>
      <dgm:spPr/>
      <dgm:t>
        <a:bodyPr/>
        <a:lstStyle/>
        <a:p>
          <a:endParaRPr lang="es-ES" sz="1700"/>
        </a:p>
      </dgm:t>
    </dgm:pt>
    <dgm:pt modelId="{386276B3-7B5F-4107-A278-2F4340664122}">
      <dgm:prSet phldrT="[Texto]" custT="1"/>
      <dgm:spPr/>
      <dgm:t>
        <a:bodyPr/>
        <a:lstStyle/>
        <a:p>
          <a:r>
            <a:rPr lang="es-ES" sz="1700" dirty="0" smtClean="0"/>
            <a:t>Comunidad y servicios</a:t>
          </a:r>
          <a:endParaRPr lang="es-ES" sz="1700" dirty="0"/>
        </a:p>
      </dgm:t>
    </dgm:pt>
    <dgm:pt modelId="{F2DC6451-9E18-46DC-B95E-B710BE2AA9B7}" type="parTrans" cxnId="{D50876E6-2859-4D45-8DD8-AC8229C58A2C}">
      <dgm:prSet/>
      <dgm:spPr/>
      <dgm:t>
        <a:bodyPr/>
        <a:lstStyle/>
        <a:p>
          <a:endParaRPr lang="es-ES" sz="1700"/>
        </a:p>
      </dgm:t>
    </dgm:pt>
    <dgm:pt modelId="{DE6B40F2-6922-45F8-961A-6CDE2374E73C}" type="sibTrans" cxnId="{D50876E6-2859-4D45-8DD8-AC8229C58A2C}">
      <dgm:prSet/>
      <dgm:spPr/>
      <dgm:t>
        <a:bodyPr/>
        <a:lstStyle/>
        <a:p>
          <a:endParaRPr lang="es-ES" sz="1700"/>
        </a:p>
      </dgm:t>
    </dgm:pt>
    <dgm:pt modelId="{AA5F88B6-18BE-46A0-88F3-AB143C7D4EFA}">
      <dgm:prSet phldrT="[Texto]" custT="1"/>
      <dgm:spPr/>
      <dgm:t>
        <a:bodyPr/>
        <a:lstStyle/>
        <a:p>
          <a:r>
            <a:rPr lang="es-ES" sz="1700" dirty="0" smtClean="0"/>
            <a:t>Implementar  herramientas</a:t>
          </a:r>
          <a:endParaRPr lang="es-ES" sz="1700" dirty="0"/>
        </a:p>
      </dgm:t>
    </dgm:pt>
    <dgm:pt modelId="{93F6B0D5-5B8A-48F1-9E9C-2057166DFEC5}" type="parTrans" cxnId="{124E5C44-AEC1-455B-9D86-1F84022C5829}">
      <dgm:prSet/>
      <dgm:spPr/>
      <dgm:t>
        <a:bodyPr/>
        <a:lstStyle/>
        <a:p>
          <a:endParaRPr lang="es-ES" sz="1700"/>
        </a:p>
      </dgm:t>
    </dgm:pt>
    <dgm:pt modelId="{324A32E6-2246-4B0A-8C6C-A75FA933D685}" type="sibTrans" cxnId="{124E5C44-AEC1-455B-9D86-1F84022C5829}">
      <dgm:prSet/>
      <dgm:spPr/>
      <dgm:t>
        <a:bodyPr/>
        <a:lstStyle/>
        <a:p>
          <a:endParaRPr lang="es-ES" sz="1700"/>
        </a:p>
      </dgm:t>
    </dgm:pt>
    <dgm:pt modelId="{C1934516-D97E-48B6-BB7E-9D2A3C87956E}">
      <dgm:prSet phldrT="[Texto]" custT="1"/>
      <dgm:spPr/>
      <dgm:t>
        <a:bodyPr/>
        <a:lstStyle/>
        <a:p>
          <a:r>
            <a:rPr lang="es-ES" sz="1700" dirty="0" smtClean="0"/>
            <a:t>Adaptar infraestructura</a:t>
          </a:r>
          <a:endParaRPr lang="es-ES" sz="1700" dirty="0"/>
        </a:p>
      </dgm:t>
    </dgm:pt>
    <dgm:pt modelId="{5A4014B6-6861-4966-8567-D0F5E285239B}" type="parTrans" cxnId="{BA323E6A-7E19-4C4E-84F7-6E64C9145155}">
      <dgm:prSet/>
      <dgm:spPr/>
      <dgm:t>
        <a:bodyPr/>
        <a:lstStyle/>
        <a:p>
          <a:endParaRPr lang="es-ES" sz="1700"/>
        </a:p>
      </dgm:t>
    </dgm:pt>
    <dgm:pt modelId="{6C3A8BF5-3780-42AE-B74E-175D021EACB8}" type="sibTrans" cxnId="{BA323E6A-7E19-4C4E-84F7-6E64C9145155}">
      <dgm:prSet/>
      <dgm:spPr/>
      <dgm:t>
        <a:bodyPr/>
        <a:lstStyle/>
        <a:p>
          <a:endParaRPr lang="es-ES" sz="1700"/>
        </a:p>
      </dgm:t>
    </dgm:pt>
    <dgm:pt modelId="{FC28DD6C-A0A8-4253-8064-9F1F01630FAE}">
      <dgm:prSet phldrT="[Texto]" custT="1"/>
      <dgm:spPr/>
      <dgm:t>
        <a:bodyPr/>
        <a:lstStyle/>
        <a:p>
          <a:r>
            <a:rPr lang="es-ES" sz="1700" dirty="0" smtClean="0"/>
            <a:t>Licenciamiento</a:t>
          </a:r>
          <a:endParaRPr lang="es-ES" sz="1700" dirty="0"/>
        </a:p>
      </dgm:t>
    </dgm:pt>
    <dgm:pt modelId="{7658ED43-298D-4B99-86CF-693D72D0F729}" type="parTrans" cxnId="{8998329F-2202-48C9-B033-B693382EAF48}">
      <dgm:prSet/>
      <dgm:spPr/>
      <dgm:t>
        <a:bodyPr/>
        <a:lstStyle/>
        <a:p>
          <a:endParaRPr lang="es-ES" sz="1700"/>
        </a:p>
      </dgm:t>
    </dgm:pt>
    <dgm:pt modelId="{E9B8927D-B8CE-4E80-83D6-8D5677ADDF0A}" type="sibTrans" cxnId="{8998329F-2202-48C9-B033-B693382EAF48}">
      <dgm:prSet/>
      <dgm:spPr/>
      <dgm:t>
        <a:bodyPr/>
        <a:lstStyle/>
        <a:p>
          <a:endParaRPr lang="es-ES" sz="1700"/>
        </a:p>
      </dgm:t>
    </dgm:pt>
    <dgm:pt modelId="{B201E3CA-7B84-4D4B-A0AA-4D1B936D977C}">
      <dgm:prSet phldrT="[Texto]" custT="1"/>
      <dgm:spPr/>
      <dgm:t>
        <a:bodyPr/>
        <a:lstStyle/>
        <a:p>
          <a:r>
            <a:rPr lang="es-ES" sz="1700" dirty="0" smtClean="0"/>
            <a:t>Proceso de gestión de incidentes</a:t>
          </a:r>
          <a:endParaRPr lang="es-ES" sz="1700" dirty="0"/>
        </a:p>
      </dgm:t>
    </dgm:pt>
    <dgm:pt modelId="{4F07F16B-C36C-485B-9074-1C35A41995F0}" type="parTrans" cxnId="{2B03E4D9-B3E8-448B-A85A-E2F2605326EC}">
      <dgm:prSet/>
      <dgm:spPr/>
      <dgm:t>
        <a:bodyPr/>
        <a:lstStyle/>
        <a:p>
          <a:endParaRPr lang="es-ES" sz="1700"/>
        </a:p>
      </dgm:t>
    </dgm:pt>
    <dgm:pt modelId="{8F0191F1-10AF-42E2-9E60-C906C5BCBE34}" type="sibTrans" cxnId="{2B03E4D9-B3E8-448B-A85A-E2F2605326EC}">
      <dgm:prSet/>
      <dgm:spPr/>
      <dgm:t>
        <a:bodyPr/>
        <a:lstStyle/>
        <a:p>
          <a:endParaRPr lang="es-ES" sz="1700"/>
        </a:p>
      </dgm:t>
    </dgm:pt>
    <dgm:pt modelId="{FC68B0FD-0A11-4AD8-A4AC-5F68FDC119D3}">
      <dgm:prSet phldrT="[Texto]" custT="1"/>
      <dgm:spPr/>
      <dgm:t>
        <a:bodyPr/>
        <a:lstStyle/>
        <a:p>
          <a:r>
            <a:rPr lang="es-ES" sz="1700" dirty="0" smtClean="0"/>
            <a:t>Operación y mejoras</a:t>
          </a:r>
          <a:endParaRPr lang="es-ES" sz="1700" dirty="0"/>
        </a:p>
      </dgm:t>
    </dgm:pt>
    <dgm:pt modelId="{384DE119-213B-4EAC-9151-B02ACAE4392F}" type="parTrans" cxnId="{7E0D0233-6301-43C9-ABCF-FCA3856ECB57}">
      <dgm:prSet/>
      <dgm:spPr/>
      <dgm:t>
        <a:bodyPr/>
        <a:lstStyle/>
        <a:p>
          <a:endParaRPr lang="es-ES" sz="1700"/>
        </a:p>
      </dgm:t>
    </dgm:pt>
    <dgm:pt modelId="{7FFD8A25-212B-4CBC-B21B-B8FDDD7E707C}" type="sibTrans" cxnId="{7E0D0233-6301-43C9-ABCF-FCA3856ECB57}">
      <dgm:prSet/>
      <dgm:spPr/>
      <dgm:t>
        <a:bodyPr/>
        <a:lstStyle/>
        <a:p>
          <a:endParaRPr lang="es-ES" sz="1700"/>
        </a:p>
      </dgm:t>
    </dgm:pt>
    <dgm:pt modelId="{6C697136-87E3-4316-B1D5-0C22F19FDD2A}">
      <dgm:prSet phldrT="[Texto]" custT="1"/>
      <dgm:spPr/>
      <dgm:t>
        <a:bodyPr/>
        <a:lstStyle/>
        <a:p>
          <a:r>
            <a:rPr lang="es-ES" sz="1700" dirty="0" smtClean="0"/>
            <a:t>Funcionamiento del CSIRT</a:t>
          </a:r>
          <a:endParaRPr lang="es-ES" sz="1700" dirty="0"/>
        </a:p>
      </dgm:t>
    </dgm:pt>
    <dgm:pt modelId="{B87C94B9-67A4-4F0A-A986-93BE0AC92AEB}" type="parTrans" cxnId="{BF1B1536-A669-4D9C-9DE9-6004403D7E17}">
      <dgm:prSet/>
      <dgm:spPr/>
      <dgm:t>
        <a:bodyPr/>
        <a:lstStyle/>
        <a:p>
          <a:endParaRPr lang="es-ES" sz="1700"/>
        </a:p>
      </dgm:t>
    </dgm:pt>
    <dgm:pt modelId="{4DD9C0B3-BB95-40FB-8844-222B8B15035A}" type="sibTrans" cxnId="{BF1B1536-A669-4D9C-9DE9-6004403D7E17}">
      <dgm:prSet/>
      <dgm:spPr/>
      <dgm:t>
        <a:bodyPr/>
        <a:lstStyle/>
        <a:p>
          <a:endParaRPr lang="es-ES" sz="1700"/>
        </a:p>
      </dgm:t>
    </dgm:pt>
    <dgm:pt modelId="{862C202B-C0C0-4690-A1C9-60FAE5029B6D}">
      <dgm:prSet phldrT="[Texto]" custT="1"/>
      <dgm:spPr/>
      <dgm:t>
        <a:bodyPr/>
        <a:lstStyle/>
        <a:p>
          <a:r>
            <a:rPr lang="es-ES" sz="1700" dirty="0" smtClean="0"/>
            <a:t>Establecer relaciones</a:t>
          </a:r>
          <a:endParaRPr lang="es-ES" sz="1700" dirty="0"/>
        </a:p>
      </dgm:t>
    </dgm:pt>
    <dgm:pt modelId="{BA9661E6-0B89-4634-8C2C-E6822B3AD7AA}" type="parTrans" cxnId="{24391D1A-BC09-4FC3-8259-3FADCB9826AF}">
      <dgm:prSet/>
      <dgm:spPr/>
      <dgm:t>
        <a:bodyPr/>
        <a:lstStyle/>
        <a:p>
          <a:endParaRPr lang="es-ES" sz="1700"/>
        </a:p>
      </dgm:t>
    </dgm:pt>
    <dgm:pt modelId="{25A7C610-E619-413B-B488-2B2CBB761143}" type="sibTrans" cxnId="{24391D1A-BC09-4FC3-8259-3FADCB9826AF}">
      <dgm:prSet/>
      <dgm:spPr/>
      <dgm:t>
        <a:bodyPr/>
        <a:lstStyle/>
        <a:p>
          <a:endParaRPr lang="es-ES" sz="1700"/>
        </a:p>
      </dgm:t>
    </dgm:pt>
    <dgm:pt modelId="{B2F5DCDD-3688-43D9-A942-75D82B4F155D}">
      <dgm:prSet phldrT="[Texto]" custT="1"/>
      <dgm:spPr/>
      <dgm:t>
        <a:bodyPr/>
        <a:lstStyle/>
        <a:p>
          <a:r>
            <a:rPr lang="es-ES" sz="1700" dirty="0" smtClean="0"/>
            <a:t>Capacitaciones</a:t>
          </a:r>
          <a:endParaRPr lang="es-ES" sz="1700" dirty="0"/>
        </a:p>
      </dgm:t>
    </dgm:pt>
    <dgm:pt modelId="{D729E3A0-982E-4B0B-A9C8-007F9EBFFCA9}" type="parTrans" cxnId="{52A7995B-7053-4A64-AC59-039D5C7AE110}">
      <dgm:prSet/>
      <dgm:spPr/>
      <dgm:t>
        <a:bodyPr/>
        <a:lstStyle/>
        <a:p>
          <a:endParaRPr lang="es-ES" sz="1700"/>
        </a:p>
      </dgm:t>
    </dgm:pt>
    <dgm:pt modelId="{7F056CCC-AFA5-4805-A4D6-9F699D4D5BAE}" type="sibTrans" cxnId="{52A7995B-7053-4A64-AC59-039D5C7AE110}">
      <dgm:prSet/>
      <dgm:spPr/>
      <dgm:t>
        <a:bodyPr/>
        <a:lstStyle/>
        <a:p>
          <a:endParaRPr lang="es-ES" sz="1700"/>
        </a:p>
      </dgm:t>
    </dgm:pt>
    <dgm:pt modelId="{F2D000E0-F097-47FC-8F00-8DE7EBAC4015}" type="pres">
      <dgm:prSet presAssocID="{86DAF90E-27B3-4A8B-8835-91501581D59D}" presName="rootnode" presStyleCnt="0">
        <dgm:presLayoutVars>
          <dgm:chMax/>
          <dgm:chPref/>
          <dgm:dir/>
          <dgm:animLvl val="lvl"/>
        </dgm:presLayoutVars>
      </dgm:prSet>
      <dgm:spPr/>
      <dgm:t>
        <a:bodyPr/>
        <a:lstStyle/>
        <a:p>
          <a:endParaRPr lang="es-EC"/>
        </a:p>
      </dgm:t>
    </dgm:pt>
    <dgm:pt modelId="{F8F86B1D-B940-4B4A-AE9C-F5B09EFD9517}" type="pres">
      <dgm:prSet presAssocID="{02022F8F-F222-49A4-8ECF-D0EB4D5570A6}" presName="composite" presStyleCnt="0"/>
      <dgm:spPr/>
    </dgm:pt>
    <dgm:pt modelId="{E81A5C65-4D7C-40C7-90B9-BED4A0850A95}" type="pres">
      <dgm:prSet presAssocID="{02022F8F-F222-49A4-8ECF-D0EB4D5570A6}" presName="bentUpArrow1" presStyleLbl="alignImgPlace1" presStyleIdx="0" presStyleCnt="9" custLinFactX="-23298" custLinFactNeighborX="-100000" custLinFactNeighborY="-9045"/>
      <dgm:spPr/>
    </dgm:pt>
    <dgm:pt modelId="{808F5357-294B-4C3B-A6EB-7FBCC07C1686}" type="pres">
      <dgm:prSet presAssocID="{02022F8F-F222-49A4-8ECF-D0EB4D5570A6}" presName="ParentText" presStyleLbl="node1" presStyleIdx="0" presStyleCnt="10" custScaleX="301013" custLinFactX="-100000" custLinFactNeighborX="-158397" custLinFactNeighborY="-8974">
        <dgm:presLayoutVars>
          <dgm:chMax val="1"/>
          <dgm:chPref val="1"/>
          <dgm:bulletEnabled val="1"/>
        </dgm:presLayoutVars>
      </dgm:prSet>
      <dgm:spPr/>
      <dgm:t>
        <a:bodyPr/>
        <a:lstStyle/>
        <a:p>
          <a:endParaRPr lang="es-ES"/>
        </a:p>
      </dgm:t>
    </dgm:pt>
    <dgm:pt modelId="{56070196-DEDE-41E3-A586-F514D2AA99A9}" type="pres">
      <dgm:prSet presAssocID="{02022F8F-F222-49A4-8ECF-D0EB4D5570A6}" presName="ChildText" presStyleLbl="revTx" presStyleIdx="0" presStyleCnt="9">
        <dgm:presLayoutVars>
          <dgm:chMax val="0"/>
          <dgm:chPref val="0"/>
          <dgm:bulletEnabled val="1"/>
        </dgm:presLayoutVars>
      </dgm:prSet>
      <dgm:spPr/>
      <dgm:t>
        <a:bodyPr/>
        <a:lstStyle/>
        <a:p>
          <a:endParaRPr lang="es-ES"/>
        </a:p>
      </dgm:t>
    </dgm:pt>
    <dgm:pt modelId="{6B1E2BF6-B8F6-4D20-BA2A-3A3EDFD59354}" type="pres">
      <dgm:prSet presAssocID="{069C8AC3-9443-432D-AE03-38ABF42CF9BA}" presName="sibTrans" presStyleCnt="0"/>
      <dgm:spPr/>
    </dgm:pt>
    <dgm:pt modelId="{A09EBFFD-80D7-40C3-A9BB-7BE9CB4D7E3A}" type="pres">
      <dgm:prSet presAssocID="{386276B3-7B5F-4107-A278-2F4340664122}" presName="composite" presStyleCnt="0"/>
      <dgm:spPr/>
    </dgm:pt>
    <dgm:pt modelId="{924FC418-3393-4D72-A998-C47D80505960}" type="pres">
      <dgm:prSet presAssocID="{386276B3-7B5F-4107-A278-2F4340664122}" presName="bentUpArrow1" presStyleLbl="alignImgPlace1" presStyleIdx="1" presStyleCnt="9" custLinFactX="-37023" custLinFactNeighborX="-100000" custLinFactNeighborY="-11918"/>
      <dgm:spPr/>
    </dgm:pt>
    <dgm:pt modelId="{592CF007-44E4-4D0E-B186-62765E94BE02}" type="pres">
      <dgm:prSet presAssocID="{386276B3-7B5F-4107-A278-2F4340664122}" presName="ParentText" presStyleLbl="node1" presStyleIdx="1" presStyleCnt="10" custScaleX="250804" custLinFactNeighborX="-52488" custLinFactNeighborY="-12554">
        <dgm:presLayoutVars>
          <dgm:chMax val="1"/>
          <dgm:chPref val="1"/>
          <dgm:bulletEnabled val="1"/>
        </dgm:presLayoutVars>
      </dgm:prSet>
      <dgm:spPr/>
      <dgm:t>
        <a:bodyPr/>
        <a:lstStyle/>
        <a:p>
          <a:endParaRPr lang="es-ES"/>
        </a:p>
      </dgm:t>
    </dgm:pt>
    <dgm:pt modelId="{F38B7F4E-18DE-4B93-94DE-B9977CAD5550}" type="pres">
      <dgm:prSet presAssocID="{386276B3-7B5F-4107-A278-2F4340664122}" presName="ChildText" presStyleLbl="revTx" presStyleIdx="1" presStyleCnt="9">
        <dgm:presLayoutVars>
          <dgm:chMax val="0"/>
          <dgm:chPref val="0"/>
          <dgm:bulletEnabled val="1"/>
        </dgm:presLayoutVars>
      </dgm:prSet>
      <dgm:spPr/>
    </dgm:pt>
    <dgm:pt modelId="{43EDC0FE-EACF-4FBA-AEBC-78A98CA6A399}" type="pres">
      <dgm:prSet presAssocID="{DE6B40F2-6922-45F8-961A-6CDE2374E73C}" presName="sibTrans" presStyleCnt="0"/>
      <dgm:spPr/>
    </dgm:pt>
    <dgm:pt modelId="{2098DD11-DD05-44BD-A2B6-B87C01310328}" type="pres">
      <dgm:prSet presAssocID="{AA5F88B6-18BE-46A0-88F3-AB143C7D4EFA}" presName="composite" presStyleCnt="0"/>
      <dgm:spPr/>
    </dgm:pt>
    <dgm:pt modelId="{D054F011-04EB-470B-883D-16CECFDDCD1F}" type="pres">
      <dgm:prSet presAssocID="{AA5F88B6-18BE-46A0-88F3-AB143C7D4EFA}" presName="bentUpArrow1" presStyleLbl="alignImgPlace1" presStyleIdx="2" presStyleCnt="9" custLinFactX="-93910" custLinFactNeighborX="-100000" custLinFactNeighborY="-15309"/>
      <dgm:spPr/>
    </dgm:pt>
    <dgm:pt modelId="{F1670AA3-9878-4215-9296-CFF0184D5143}" type="pres">
      <dgm:prSet presAssocID="{AA5F88B6-18BE-46A0-88F3-AB143C7D4EFA}" presName="ParentText" presStyleLbl="node1" presStyleIdx="2" presStyleCnt="10" custScaleX="244919" custLinFactX="45033" custLinFactY="100000" custLinFactNeighborX="100000" custLinFactNeighborY="100972">
        <dgm:presLayoutVars>
          <dgm:chMax val="1"/>
          <dgm:chPref val="1"/>
          <dgm:bulletEnabled val="1"/>
        </dgm:presLayoutVars>
      </dgm:prSet>
      <dgm:spPr/>
      <dgm:t>
        <a:bodyPr/>
        <a:lstStyle/>
        <a:p>
          <a:endParaRPr lang="es-ES"/>
        </a:p>
      </dgm:t>
    </dgm:pt>
    <dgm:pt modelId="{F27EC310-7607-439B-82EC-E6BAA9F6DB7C}" type="pres">
      <dgm:prSet presAssocID="{AA5F88B6-18BE-46A0-88F3-AB143C7D4EFA}" presName="ChildText" presStyleLbl="revTx" presStyleIdx="2" presStyleCnt="9">
        <dgm:presLayoutVars>
          <dgm:chMax val="0"/>
          <dgm:chPref val="0"/>
          <dgm:bulletEnabled val="1"/>
        </dgm:presLayoutVars>
      </dgm:prSet>
      <dgm:spPr/>
      <dgm:t>
        <a:bodyPr/>
        <a:lstStyle/>
        <a:p>
          <a:endParaRPr lang="es-ES"/>
        </a:p>
      </dgm:t>
    </dgm:pt>
    <dgm:pt modelId="{1A068795-E1DF-47A5-8148-DA0AF2758A2B}" type="pres">
      <dgm:prSet presAssocID="{324A32E6-2246-4B0A-8C6C-A75FA933D685}" presName="sibTrans" presStyleCnt="0"/>
      <dgm:spPr/>
    </dgm:pt>
    <dgm:pt modelId="{1127922D-5EC1-4696-AC66-770EC59B6528}" type="pres">
      <dgm:prSet presAssocID="{C1934516-D97E-48B6-BB7E-9D2A3C87956E}" presName="composite" presStyleCnt="0"/>
      <dgm:spPr/>
    </dgm:pt>
    <dgm:pt modelId="{BCA163C8-D382-4E1C-8368-58CFAF0A2D01}" type="pres">
      <dgm:prSet presAssocID="{C1934516-D97E-48B6-BB7E-9D2A3C87956E}" presName="bentUpArrow1" presStyleLbl="alignImgPlace1" presStyleIdx="3" presStyleCnt="9" custLinFactX="-100000" custLinFactNeighborX="-136407" custLinFactNeighborY="-27572"/>
      <dgm:spPr/>
    </dgm:pt>
    <dgm:pt modelId="{384C2C1F-3D0E-421D-A81D-068BFB84ACCC}" type="pres">
      <dgm:prSet presAssocID="{C1934516-D97E-48B6-BB7E-9D2A3C87956E}" presName="ParentText" presStyleLbl="node1" presStyleIdx="3" presStyleCnt="10" custScaleX="256464" custLinFactX="-22450" custLinFactNeighborX="-100000" custLinFactNeighborY="-23032">
        <dgm:presLayoutVars>
          <dgm:chMax val="1"/>
          <dgm:chPref val="1"/>
          <dgm:bulletEnabled val="1"/>
        </dgm:presLayoutVars>
      </dgm:prSet>
      <dgm:spPr/>
      <dgm:t>
        <a:bodyPr/>
        <a:lstStyle/>
        <a:p>
          <a:endParaRPr lang="es-ES"/>
        </a:p>
      </dgm:t>
    </dgm:pt>
    <dgm:pt modelId="{6FE868FC-0C21-4B32-9F44-11D6C66CE300}" type="pres">
      <dgm:prSet presAssocID="{C1934516-D97E-48B6-BB7E-9D2A3C87956E}" presName="ChildText" presStyleLbl="revTx" presStyleIdx="3" presStyleCnt="9">
        <dgm:presLayoutVars>
          <dgm:chMax val="0"/>
          <dgm:chPref val="0"/>
          <dgm:bulletEnabled val="1"/>
        </dgm:presLayoutVars>
      </dgm:prSet>
      <dgm:spPr/>
    </dgm:pt>
    <dgm:pt modelId="{4EC54CC0-990A-462F-9C69-D1F41B1FA7EF}" type="pres">
      <dgm:prSet presAssocID="{6C3A8BF5-3780-42AE-B74E-175D021EACB8}" presName="sibTrans" presStyleCnt="0"/>
      <dgm:spPr/>
    </dgm:pt>
    <dgm:pt modelId="{A8D3B0BF-18DE-425A-B3BE-B896A09A43AA}" type="pres">
      <dgm:prSet presAssocID="{FC28DD6C-A0A8-4253-8064-9F1F01630FAE}" presName="composite" presStyleCnt="0"/>
      <dgm:spPr/>
    </dgm:pt>
    <dgm:pt modelId="{33569D53-2093-4887-9F7A-AA1A6D05D093}" type="pres">
      <dgm:prSet presAssocID="{FC28DD6C-A0A8-4253-8064-9F1F01630FAE}" presName="bentUpArrow1" presStyleLbl="alignImgPlace1" presStyleIdx="4" presStyleCnt="9" custLinFactX="-100000" custLinFactNeighborX="-176416" custLinFactNeighborY="-20171"/>
      <dgm:spPr/>
    </dgm:pt>
    <dgm:pt modelId="{4480072E-17B6-46D4-AB88-A912424EB5EE}" type="pres">
      <dgm:prSet presAssocID="{FC28DD6C-A0A8-4253-8064-9F1F01630FAE}" presName="ParentText" presStyleLbl="node1" presStyleIdx="4" presStyleCnt="10" custScaleX="249444" custLinFactNeighborX="-29425" custLinFactNeighborY="86526">
        <dgm:presLayoutVars>
          <dgm:chMax val="1"/>
          <dgm:chPref val="1"/>
          <dgm:bulletEnabled val="1"/>
        </dgm:presLayoutVars>
      </dgm:prSet>
      <dgm:spPr/>
      <dgm:t>
        <a:bodyPr/>
        <a:lstStyle/>
        <a:p>
          <a:endParaRPr lang="es-EC"/>
        </a:p>
      </dgm:t>
    </dgm:pt>
    <dgm:pt modelId="{7102A134-431F-4975-9390-D2B207E5B25E}" type="pres">
      <dgm:prSet presAssocID="{FC28DD6C-A0A8-4253-8064-9F1F01630FAE}" presName="ChildText" presStyleLbl="revTx" presStyleIdx="4" presStyleCnt="9">
        <dgm:presLayoutVars>
          <dgm:chMax val="0"/>
          <dgm:chPref val="0"/>
          <dgm:bulletEnabled val="1"/>
        </dgm:presLayoutVars>
      </dgm:prSet>
      <dgm:spPr/>
      <dgm:t>
        <a:bodyPr/>
        <a:lstStyle/>
        <a:p>
          <a:endParaRPr lang="es-ES"/>
        </a:p>
      </dgm:t>
    </dgm:pt>
    <dgm:pt modelId="{A222985C-A82E-4B60-93E8-CAE14357C1E7}" type="pres">
      <dgm:prSet presAssocID="{E9B8927D-B8CE-4E80-83D6-8D5677ADDF0A}" presName="sibTrans" presStyleCnt="0"/>
      <dgm:spPr/>
    </dgm:pt>
    <dgm:pt modelId="{442D0EAE-3CB7-4B5B-815C-590F27A29F09}" type="pres">
      <dgm:prSet presAssocID="{B201E3CA-7B84-4D4B-A0AA-4D1B936D977C}" presName="composite" presStyleCnt="0"/>
      <dgm:spPr/>
    </dgm:pt>
    <dgm:pt modelId="{99F1C397-8D77-4FAD-8179-DA2507FE9618}" type="pres">
      <dgm:prSet presAssocID="{B201E3CA-7B84-4D4B-A0AA-4D1B936D977C}" presName="bentUpArrow1" presStyleLbl="alignImgPlace1" presStyleIdx="5" presStyleCnt="9" custLinFactX="-120700" custLinFactNeighborX="-200000" custLinFactNeighborY="-27949"/>
      <dgm:spPr/>
    </dgm:pt>
    <dgm:pt modelId="{0D395306-B2F5-4A9A-93C9-C66A34F151B9}" type="pres">
      <dgm:prSet presAssocID="{B201E3CA-7B84-4D4B-A0AA-4D1B936D977C}" presName="ParentText" presStyleLbl="node1" presStyleIdx="5" presStyleCnt="10" custScaleX="310013" custLinFactNeighborX="-35180" custLinFactNeighborY="83085">
        <dgm:presLayoutVars>
          <dgm:chMax val="1"/>
          <dgm:chPref val="1"/>
          <dgm:bulletEnabled val="1"/>
        </dgm:presLayoutVars>
      </dgm:prSet>
      <dgm:spPr/>
      <dgm:t>
        <a:bodyPr/>
        <a:lstStyle/>
        <a:p>
          <a:endParaRPr lang="es-ES"/>
        </a:p>
      </dgm:t>
    </dgm:pt>
    <dgm:pt modelId="{41BE9251-85FF-4A8E-8A53-5AB350A4F1BA}" type="pres">
      <dgm:prSet presAssocID="{B201E3CA-7B84-4D4B-A0AA-4D1B936D977C}" presName="ChildText" presStyleLbl="revTx" presStyleIdx="5" presStyleCnt="9">
        <dgm:presLayoutVars>
          <dgm:chMax val="0"/>
          <dgm:chPref val="0"/>
          <dgm:bulletEnabled val="1"/>
        </dgm:presLayoutVars>
      </dgm:prSet>
      <dgm:spPr/>
    </dgm:pt>
    <dgm:pt modelId="{70DFD22E-F870-402D-B738-12511BB99046}" type="pres">
      <dgm:prSet presAssocID="{8F0191F1-10AF-42E2-9E60-C906C5BCBE34}" presName="sibTrans" presStyleCnt="0"/>
      <dgm:spPr/>
    </dgm:pt>
    <dgm:pt modelId="{216CD66A-5C63-40D5-BE0E-D3A14520520B}" type="pres">
      <dgm:prSet presAssocID="{6C697136-87E3-4316-B1D5-0C22F19FDD2A}" presName="composite" presStyleCnt="0"/>
      <dgm:spPr/>
    </dgm:pt>
    <dgm:pt modelId="{48D78626-9EC8-45AD-86C9-ACF739656B8F}" type="pres">
      <dgm:prSet presAssocID="{6C697136-87E3-4316-B1D5-0C22F19FDD2A}" presName="bentUpArrow1" presStyleLbl="alignImgPlace1" presStyleIdx="6" presStyleCnt="9" custLinFactX="-140481" custLinFactNeighborX="-200000" custLinFactNeighborY="-35945"/>
      <dgm:spPr/>
    </dgm:pt>
    <dgm:pt modelId="{F80D130F-C5A1-4061-BE04-43C4E04EE96B}" type="pres">
      <dgm:prSet presAssocID="{6C697136-87E3-4316-B1D5-0C22F19FDD2A}" presName="ParentText" presStyleLbl="node1" presStyleIdx="6" presStyleCnt="10" custScaleX="273547" custLinFactNeighborX="-54924" custLinFactNeighborY="76393">
        <dgm:presLayoutVars>
          <dgm:chMax val="1"/>
          <dgm:chPref val="1"/>
          <dgm:bulletEnabled val="1"/>
        </dgm:presLayoutVars>
      </dgm:prSet>
      <dgm:spPr/>
      <dgm:t>
        <a:bodyPr/>
        <a:lstStyle/>
        <a:p>
          <a:endParaRPr lang="es-ES"/>
        </a:p>
      </dgm:t>
    </dgm:pt>
    <dgm:pt modelId="{7F6976F8-4600-46D4-8200-DB716EA620D1}" type="pres">
      <dgm:prSet presAssocID="{6C697136-87E3-4316-B1D5-0C22F19FDD2A}" presName="ChildText" presStyleLbl="revTx" presStyleIdx="6" presStyleCnt="9">
        <dgm:presLayoutVars>
          <dgm:chMax val="0"/>
          <dgm:chPref val="0"/>
          <dgm:bulletEnabled val="1"/>
        </dgm:presLayoutVars>
      </dgm:prSet>
      <dgm:spPr/>
    </dgm:pt>
    <dgm:pt modelId="{C70985C0-D005-489F-A2CD-3B9CBB78C37F}" type="pres">
      <dgm:prSet presAssocID="{4DD9C0B3-BB95-40FB-8844-222B8B15035A}" presName="sibTrans" presStyleCnt="0"/>
      <dgm:spPr/>
    </dgm:pt>
    <dgm:pt modelId="{850F8F21-592E-449C-B376-6C1280837DE5}" type="pres">
      <dgm:prSet presAssocID="{862C202B-C0C0-4690-A1C9-60FAE5029B6D}" presName="composite" presStyleCnt="0"/>
      <dgm:spPr/>
    </dgm:pt>
    <dgm:pt modelId="{4C2C91D6-FB68-47BE-8F1E-8DBA302D50C9}" type="pres">
      <dgm:prSet presAssocID="{862C202B-C0C0-4690-A1C9-60FAE5029B6D}" presName="bentUpArrow1" presStyleLbl="alignImgPlace1" presStyleIdx="7" presStyleCnt="9" custLinFactX="-188770" custLinFactNeighborX="-200000" custLinFactNeighborY="-28395"/>
      <dgm:spPr/>
    </dgm:pt>
    <dgm:pt modelId="{B2564174-BAD0-41C3-910A-633AA7E3CCC9}" type="pres">
      <dgm:prSet presAssocID="{862C202B-C0C0-4690-A1C9-60FAE5029B6D}" presName="ParentText" presStyleLbl="node1" presStyleIdx="7" presStyleCnt="10" custScaleX="303437" custLinFactX="-400000" custLinFactY="-279454" custLinFactNeighborX="-405384" custLinFactNeighborY="-300000">
        <dgm:presLayoutVars>
          <dgm:chMax val="1"/>
          <dgm:chPref val="1"/>
          <dgm:bulletEnabled val="1"/>
        </dgm:presLayoutVars>
      </dgm:prSet>
      <dgm:spPr/>
      <dgm:t>
        <a:bodyPr/>
        <a:lstStyle/>
        <a:p>
          <a:endParaRPr lang="es-EC"/>
        </a:p>
      </dgm:t>
    </dgm:pt>
    <dgm:pt modelId="{92D90214-B7C0-457C-AF40-1DCB1D152395}" type="pres">
      <dgm:prSet presAssocID="{862C202B-C0C0-4690-A1C9-60FAE5029B6D}" presName="ChildText" presStyleLbl="revTx" presStyleIdx="7" presStyleCnt="9">
        <dgm:presLayoutVars>
          <dgm:chMax val="0"/>
          <dgm:chPref val="0"/>
          <dgm:bulletEnabled val="1"/>
        </dgm:presLayoutVars>
      </dgm:prSet>
      <dgm:spPr/>
    </dgm:pt>
    <dgm:pt modelId="{B3239A6F-BEF8-40BF-8EEA-65CCAC7C28DE}" type="pres">
      <dgm:prSet presAssocID="{25A7C610-E619-413B-B488-2B2CBB761143}" presName="sibTrans" presStyleCnt="0"/>
      <dgm:spPr/>
    </dgm:pt>
    <dgm:pt modelId="{F34F6B0D-8780-430B-9E9B-EB3BA664BDAB}" type="pres">
      <dgm:prSet presAssocID="{B2F5DCDD-3688-43D9-A942-75D82B4F155D}" presName="composite" presStyleCnt="0"/>
      <dgm:spPr/>
    </dgm:pt>
    <dgm:pt modelId="{1AE93FCD-9FC4-4684-9A10-A861EE49ED26}" type="pres">
      <dgm:prSet presAssocID="{B2F5DCDD-3688-43D9-A942-75D82B4F155D}" presName="bentUpArrow1" presStyleLbl="alignImgPlace1" presStyleIdx="8" presStyleCnt="9" custLinFactX="-176966" custLinFactNeighborX="-200000" custLinFactNeighborY="-43606"/>
      <dgm:spPr/>
    </dgm:pt>
    <dgm:pt modelId="{D8B65E62-3CC5-481B-946B-5FA712D4DECD}" type="pres">
      <dgm:prSet presAssocID="{B2F5DCDD-3688-43D9-A942-75D82B4F155D}" presName="ParentText" presStyleLbl="node1" presStyleIdx="8" presStyleCnt="10" custScaleX="265144" custLinFactX="-100000" custLinFactNeighborX="-125682" custLinFactNeighborY="-33947">
        <dgm:presLayoutVars>
          <dgm:chMax val="1"/>
          <dgm:chPref val="1"/>
          <dgm:bulletEnabled val="1"/>
        </dgm:presLayoutVars>
      </dgm:prSet>
      <dgm:spPr/>
      <dgm:t>
        <a:bodyPr/>
        <a:lstStyle/>
        <a:p>
          <a:endParaRPr lang="es-EC"/>
        </a:p>
      </dgm:t>
    </dgm:pt>
    <dgm:pt modelId="{5DF7656F-4F9C-4016-8582-B594D63BE4A7}" type="pres">
      <dgm:prSet presAssocID="{B2F5DCDD-3688-43D9-A942-75D82B4F155D}" presName="ChildText" presStyleLbl="revTx" presStyleIdx="8" presStyleCnt="9">
        <dgm:presLayoutVars>
          <dgm:chMax val="0"/>
          <dgm:chPref val="0"/>
          <dgm:bulletEnabled val="1"/>
        </dgm:presLayoutVars>
      </dgm:prSet>
      <dgm:spPr/>
    </dgm:pt>
    <dgm:pt modelId="{6BB9D6C6-49F2-4D1D-BFFE-2584053D4652}" type="pres">
      <dgm:prSet presAssocID="{7F056CCC-AFA5-4805-A4D6-9F699D4D5BAE}" presName="sibTrans" presStyleCnt="0"/>
      <dgm:spPr/>
    </dgm:pt>
    <dgm:pt modelId="{516B4B73-5FA3-4CC6-8D8B-1723EC3942E7}" type="pres">
      <dgm:prSet presAssocID="{FC68B0FD-0A11-4AD8-A4AC-5F68FDC119D3}" presName="composite" presStyleCnt="0"/>
      <dgm:spPr/>
    </dgm:pt>
    <dgm:pt modelId="{57439DB5-1B62-4B54-A01A-0B981D3D014C}" type="pres">
      <dgm:prSet presAssocID="{FC68B0FD-0A11-4AD8-A4AC-5F68FDC119D3}" presName="ParentText" presStyleLbl="node1" presStyleIdx="9" presStyleCnt="10" custScaleX="252388" custLinFactX="-100000" custLinFactNeighborX="-137596" custLinFactNeighborY="-30697">
        <dgm:presLayoutVars>
          <dgm:chMax val="1"/>
          <dgm:chPref val="1"/>
          <dgm:bulletEnabled val="1"/>
        </dgm:presLayoutVars>
      </dgm:prSet>
      <dgm:spPr/>
      <dgm:t>
        <a:bodyPr/>
        <a:lstStyle/>
        <a:p>
          <a:endParaRPr lang="es-EC"/>
        </a:p>
      </dgm:t>
    </dgm:pt>
  </dgm:ptLst>
  <dgm:cxnLst>
    <dgm:cxn modelId="{97321848-351F-4C13-AE39-C9DF6710A072}" type="presOf" srcId="{FC28DD6C-A0A8-4253-8064-9F1F01630FAE}" destId="{4480072E-17B6-46D4-AB88-A912424EB5EE}" srcOrd="0" destOrd="0" presId="urn:microsoft.com/office/officeart/2005/8/layout/StepDownProcess"/>
    <dgm:cxn modelId="{D50876E6-2859-4D45-8DD8-AC8229C58A2C}" srcId="{86DAF90E-27B3-4A8B-8835-91501581D59D}" destId="{386276B3-7B5F-4107-A278-2F4340664122}" srcOrd="1" destOrd="0" parTransId="{F2DC6451-9E18-46DC-B95E-B710BE2AA9B7}" sibTransId="{DE6B40F2-6922-45F8-961A-6CDE2374E73C}"/>
    <dgm:cxn modelId="{681D18A7-A09B-47C3-AA87-CDEEC2D07060}" type="presOf" srcId="{386276B3-7B5F-4107-A278-2F4340664122}" destId="{592CF007-44E4-4D0E-B186-62765E94BE02}" srcOrd="0" destOrd="0" presId="urn:microsoft.com/office/officeart/2005/8/layout/StepDownProcess"/>
    <dgm:cxn modelId="{BA323E6A-7E19-4C4E-84F7-6E64C9145155}" srcId="{86DAF90E-27B3-4A8B-8835-91501581D59D}" destId="{C1934516-D97E-48B6-BB7E-9D2A3C87956E}" srcOrd="3" destOrd="0" parTransId="{5A4014B6-6861-4966-8567-D0F5E285239B}" sibTransId="{6C3A8BF5-3780-42AE-B74E-175D021EACB8}"/>
    <dgm:cxn modelId="{F15416EE-4BFB-4909-9A22-1240378DFF3B}" type="presOf" srcId="{6C697136-87E3-4316-B1D5-0C22F19FDD2A}" destId="{F80D130F-C5A1-4061-BE04-43C4E04EE96B}" srcOrd="0" destOrd="0" presId="urn:microsoft.com/office/officeart/2005/8/layout/StepDownProcess"/>
    <dgm:cxn modelId="{1FA68E82-7672-4161-BA64-F3731756395F}" srcId="{86DAF90E-27B3-4A8B-8835-91501581D59D}" destId="{02022F8F-F222-49A4-8ECF-D0EB4D5570A6}" srcOrd="0" destOrd="0" parTransId="{AB7A78A2-C748-4540-B2EB-986A2F009A41}" sibTransId="{069C8AC3-9443-432D-AE03-38ABF42CF9BA}"/>
    <dgm:cxn modelId="{1AA3E29D-5A74-426E-B0F7-2FDF30FB3851}" type="presOf" srcId="{02022F8F-F222-49A4-8ECF-D0EB4D5570A6}" destId="{808F5357-294B-4C3B-A6EB-7FBCC07C1686}" srcOrd="0" destOrd="0" presId="urn:microsoft.com/office/officeart/2005/8/layout/StepDownProcess"/>
    <dgm:cxn modelId="{0B997A88-4119-4AC0-9411-FE83EC934C68}" type="presOf" srcId="{C1934516-D97E-48B6-BB7E-9D2A3C87956E}" destId="{384C2C1F-3D0E-421D-A81D-068BFB84ACCC}" srcOrd="0" destOrd="0" presId="urn:microsoft.com/office/officeart/2005/8/layout/StepDownProcess"/>
    <dgm:cxn modelId="{4760AAE8-6F13-4764-AA2C-4049C8EAA334}" type="presOf" srcId="{B2F5DCDD-3688-43D9-A942-75D82B4F155D}" destId="{D8B65E62-3CC5-481B-946B-5FA712D4DECD}" srcOrd="0" destOrd="0" presId="urn:microsoft.com/office/officeart/2005/8/layout/StepDownProcess"/>
    <dgm:cxn modelId="{2B03E4D9-B3E8-448B-A85A-E2F2605326EC}" srcId="{86DAF90E-27B3-4A8B-8835-91501581D59D}" destId="{B201E3CA-7B84-4D4B-A0AA-4D1B936D977C}" srcOrd="5" destOrd="0" parTransId="{4F07F16B-C36C-485B-9074-1C35A41995F0}" sibTransId="{8F0191F1-10AF-42E2-9E60-C906C5BCBE34}"/>
    <dgm:cxn modelId="{7E0D0233-6301-43C9-ABCF-FCA3856ECB57}" srcId="{86DAF90E-27B3-4A8B-8835-91501581D59D}" destId="{FC68B0FD-0A11-4AD8-A4AC-5F68FDC119D3}" srcOrd="9" destOrd="0" parTransId="{384DE119-213B-4EAC-9151-B02ACAE4392F}" sibTransId="{7FFD8A25-212B-4CBC-B21B-B8FDDD7E707C}"/>
    <dgm:cxn modelId="{CD6F8152-D15E-4DCF-85BA-71DDEDA7AE1B}" type="presOf" srcId="{862C202B-C0C0-4690-A1C9-60FAE5029B6D}" destId="{B2564174-BAD0-41C3-910A-633AA7E3CCC9}" srcOrd="0" destOrd="0" presId="urn:microsoft.com/office/officeart/2005/8/layout/StepDownProcess"/>
    <dgm:cxn modelId="{EA8D03B8-42B1-4E81-8A7A-BEAF31FC1E35}" type="presOf" srcId="{86DAF90E-27B3-4A8B-8835-91501581D59D}" destId="{F2D000E0-F097-47FC-8F00-8DE7EBAC4015}" srcOrd="0" destOrd="0" presId="urn:microsoft.com/office/officeart/2005/8/layout/StepDownProcess"/>
    <dgm:cxn modelId="{BF1B1536-A669-4D9C-9DE9-6004403D7E17}" srcId="{86DAF90E-27B3-4A8B-8835-91501581D59D}" destId="{6C697136-87E3-4316-B1D5-0C22F19FDD2A}" srcOrd="6" destOrd="0" parTransId="{B87C94B9-67A4-4F0A-A986-93BE0AC92AEB}" sibTransId="{4DD9C0B3-BB95-40FB-8844-222B8B15035A}"/>
    <dgm:cxn modelId="{53B7342D-E5F7-4B26-A5BC-01D4B5E39EB4}" type="presOf" srcId="{AA5F88B6-18BE-46A0-88F3-AB143C7D4EFA}" destId="{F1670AA3-9878-4215-9296-CFF0184D5143}" srcOrd="0" destOrd="0" presId="urn:microsoft.com/office/officeart/2005/8/layout/StepDownProcess"/>
    <dgm:cxn modelId="{124E5C44-AEC1-455B-9D86-1F84022C5829}" srcId="{86DAF90E-27B3-4A8B-8835-91501581D59D}" destId="{AA5F88B6-18BE-46A0-88F3-AB143C7D4EFA}" srcOrd="2" destOrd="0" parTransId="{93F6B0D5-5B8A-48F1-9E9C-2057166DFEC5}" sibTransId="{324A32E6-2246-4B0A-8C6C-A75FA933D685}"/>
    <dgm:cxn modelId="{24391D1A-BC09-4FC3-8259-3FADCB9826AF}" srcId="{86DAF90E-27B3-4A8B-8835-91501581D59D}" destId="{862C202B-C0C0-4690-A1C9-60FAE5029B6D}" srcOrd="7" destOrd="0" parTransId="{BA9661E6-0B89-4634-8C2C-E6822B3AD7AA}" sibTransId="{25A7C610-E619-413B-B488-2B2CBB761143}"/>
    <dgm:cxn modelId="{22A5A54F-5FF7-4CAF-BE51-9A9C49EE7AA9}" type="presOf" srcId="{FC68B0FD-0A11-4AD8-A4AC-5F68FDC119D3}" destId="{57439DB5-1B62-4B54-A01A-0B981D3D014C}" srcOrd="0" destOrd="0" presId="urn:microsoft.com/office/officeart/2005/8/layout/StepDownProcess"/>
    <dgm:cxn modelId="{8998329F-2202-48C9-B033-B693382EAF48}" srcId="{86DAF90E-27B3-4A8B-8835-91501581D59D}" destId="{FC28DD6C-A0A8-4253-8064-9F1F01630FAE}" srcOrd="4" destOrd="0" parTransId="{7658ED43-298D-4B99-86CF-693D72D0F729}" sibTransId="{E9B8927D-B8CE-4E80-83D6-8D5677ADDF0A}"/>
    <dgm:cxn modelId="{588A639E-DCE5-466D-BEFB-039ECCC22C3B}" type="presOf" srcId="{B201E3CA-7B84-4D4B-A0AA-4D1B936D977C}" destId="{0D395306-B2F5-4A9A-93C9-C66A34F151B9}" srcOrd="0" destOrd="0" presId="urn:microsoft.com/office/officeart/2005/8/layout/StepDownProcess"/>
    <dgm:cxn modelId="{52A7995B-7053-4A64-AC59-039D5C7AE110}" srcId="{86DAF90E-27B3-4A8B-8835-91501581D59D}" destId="{B2F5DCDD-3688-43D9-A942-75D82B4F155D}" srcOrd="8" destOrd="0" parTransId="{D729E3A0-982E-4B0B-A9C8-007F9EBFFCA9}" sibTransId="{7F056CCC-AFA5-4805-A4D6-9F699D4D5BAE}"/>
    <dgm:cxn modelId="{BB96711C-6335-4C9F-9BD5-9AF1D4E32F61}" type="presParOf" srcId="{F2D000E0-F097-47FC-8F00-8DE7EBAC4015}" destId="{F8F86B1D-B940-4B4A-AE9C-F5B09EFD9517}" srcOrd="0" destOrd="0" presId="urn:microsoft.com/office/officeart/2005/8/layout/StepDownProcess"/>
    <dgm:cxn modelId="{406DA4FA-8C1F-43D5-A78F-1EE4071B98EA}" type="presParOf" srcId="{F8F86B1D-B940-4B4A-AE9C-F5B09EFD9517}" destId="{E81A5C65-4D7C-40C7-90B9-BED4A0850A95}" srcOrd="0" destOrd="0" presId="urn:microsoft.com/office/officeart/2005/8/layout/StepDownProcess"/>
    <dgm:cxn modelId="{5BE14B23-D939-4052-9887-908C685C8397}" type="presParOf" srcId="{F8F86B1D-B940-4B4A-AE9C-F5B09EFD9517}" destId="{808F5357-294B-4C3B-A6EB-7FBCC07C1686}" srcOrd="1" destOrd="0" presId="urn:microsoft.com/office/officeart/2005/8/layout/StepDownProcess"/>
    <dgm:cxn modelId="{928A1844-7369-4E2E-8A45-85BDD1054147}" type="presParOf" srcId="{F8F86B1D-B940-4B4A-AE9C-F5B09EFD9517}" destId="{56070196-DEDE-41E3-A586-F514D2AA99A9}" srcOrd="2" destOrd="0" presId="urn:microsoft.com/office/officeart/2005/8/layout/StepDownProcess"/>
    <dgm:cxn modelId="{79E7308E-92CF-4E48-B690-758609CAF207}" type="presParOf" srcId="{F2D000E0-F097-47FC-8F00-8DE7EBAC4015}" destId="{6B1E2BF6-B8F6-4D20-BA2A-3A3EDFD59354}" srcOrd="1" destOrd="0" presId="urn:microsoft.com/office/officeart/2005/8/layout/StepDownProcess"/>
    <dgm:cxn modelId="{D38D8587-2B59-4583-A52F-49514E1D9260}" type="presParOf" srcId="{F2D000E0-F097-47FC-8F00-8DE7EBAC4015}" destId="{A09EBFFD-80D7-40C3-A9BB-7BE9CB4D7E3A}" srcOrd="2" destOrd="0" presId="urn:microsoft.com/office/officeart/2005/8/layout/StepDownProcess"/>
    <dgm:cxn modelId="{64F25B10-E191-448D-913F-B2B674B7A43F}" type="presParOf" srcId="{A09EBFFD-80D7-40C3-A9BB-7BE9CB4D7E3A}" destId="{924FC418-3393-4D72-A998-C47D80505960}" srcOrd="0" destOrd="0" presId="urn:microsoft.com/office/officeart/2005/8/layout/StepDownProcess"/>
    <dgm:cxn modelId="{45B42B9B-714F-4F25-8A65-D65989797689}" type="presParOf" srcId="{A09EBFFD-80D7-40C3-A9BB-7BE9CB4D7E3A}" destId="{592CF007-44E4-4D0E-B186-62765E94BE02}" srcOrd="1" destOrd="0" presId="urn:microsoft.com/office/officeart/2005/8/layout/StepDownProcess"/>
    <dgm:cxn modelId="{E9309478-E773-47AB-A364-4FEB614FEAB7}" type="presParOf" srcId="{A09EBFFD-80D7-40C3-A9BB-7BE9CB4D7E3A}" destId="{F38B7F4E-18DE-4B93-94DE-B9977CAD5550}" srcOrd="2" destOrd="0" presId="urn:microsoft.com/office/officeart/2005/8/layout/StepDownProcess"/>
    <dgm:cxn modelId="{4F9E915B-B8A6-4E15-8A59-C6A304E14919}" type="presParOf" srcId="{F2D000E0-F097-47FC-8F00-8DE7EBAC4015}" destId="{43EDC0FE-EACF-4FBA-AEBC-78A98CA6A399}" srcOrd="3" destOrd="0" presId="urn:microsoft.com/office/officeart/2005/8/layout/StepDownProcess"/>
    <dgm:cxn modelId="{09E2EE39-28BE-4400-9C55-878A857B9CA7}" type="presParOf" srcId="{F2D000E0-F097-47FC-8F00-8DE7EBAC4015}" destId="{2098DD11-DD05-44BD-A2B6-B87C01310328}" srcOrd="4" destOrd="0" presId="urn:microsoft.com/office/officeart/2005/8/layout/StepDownProcess"/>
    <dgm:cxn modelId="{C05DFE46-8889-4C80-AE8B-88ECCB2AE850}" type="presParOf" srcId="{2098DD11-DD05-44BD-A2B6-B87C01310328}" destId="{D054F011-04EB-470B-883D-16CECFDDCD1F}" srcOrd="0" destOrd="0" presId="urn:microsoft.com/office/officeart/2005/8/layout/StepDownProcess"/>
    <dgm:cxn modelId="{49380DA9-6F7F-43A7-A150-88FB4EF5F806}" type="presParOf" srcId="{2098DD11-DD05-44BD-A2B6-B87C01310328}" destId="{F1670AA3-9878-4215-9296-CFF0184D5143}" srcOrd="1" destOrd="0" presId="urn:microsoft.com/office/officeart/2005/8/layout/StepDownProcess"/>
    <dgm:cxn modelId="{1720C4A0-C7E1-4A71-B568-452F9465858F}" type="presParOf" srcId="{2098DD11-DD05-44BD-A2B6-B87C01310328}" destId="{F27EC310-7607-439B-82EC-E6BAA9F6DB7C}" srcOrd="2" destOrd="0" presId="urn:microsoft.com/office/officeart/2005/8/layout/StepDownProcess"/>
    <dgm:cxn modelId="{80215341-612B-44F3-A99B-A5666C709509}" type="presParOf" srcId="{F2D000E0-F097-47FC-8F00-8DE7EBAC4015}" destId="{1A068795-E1DF-47A5-8148-DA0AF2758A2B}" srcOrd="5" destOrd="0" presId="urn:microsoft.com/office/officeart/2005/8/layout/StepDownProcess"/>
    <dgm:cxn modelId="{A0207B82-A341-4ED0-9047-B7E27F6977D7}" type="presParOf" srcId="{F2D000E0-F097-47FC-8F00-8DE7EBAC4015}" destId="{1127922D-5EC1-4696-AC66-770EC59B6528}" srcOrd="6" destOrd="0" presId="urn:microsoft.com/office/officeart/2005/8/layout/StepDownProcess"/>
    <dgm:cxn modelId="{39465BDC-9B18-43A4-9DA6-7BFC0A9A0723}" type="presParOf" srcId="{1127922D-5EC1-4696-AC66-770EC59B6528}" destId="{BCA163C8-D382-4E1C-8368-58CFAF0A2D01}" srcOrd="0" destOrd="0" presId="urn:microsoft.com/office/officeart/2005/8/layout/StepDownProcess"/>
    <dgm:cxn modelId="{6A60A3E9-FBCE-422C-B6C0-3D1FE3223B56}" type="presParOf" srcId="{1127922D-5EC1-4696-AC66-770EC59B6528}" destId="{384C2C1F-3D0E-421D-A81D-068BFB84ACCC}" srcOrd="1" destOrd="0" presId="urn:microsoft.com/office/officeart/2005/8/layout/StepDownProcess"/>
    <dgm:cxn modelId="{95F70D7B-A376-4C7B-9CAE-00A86574EB1D}" type="presParOf" srcId="{1127922D-5EC1-4696-AC66-770EC59B6528}" destId="{6FE868FC-0C21-4B32-9F44-11D6C66CE300}" srcOrd="2" destOrd="0" presId="urn:microsoft.com/office/officeart/2005/8/layout/StepDownProcess"/>
    <dgm:cxn modelId="{190E9DBE-C00E-4E38-AE95-39F1DEC5D439}" type="presParOf" srcId="{F2D000E0-F097-47FC-8F00-8DE7EBAC4015}" destId="{4EC54CC0-990A-462F-9C69-D1F41B1FA7EF}" srcOrd="7" destOrd="0" presId="urn:microsoft.com/office/officeart/2005/8/layout/StepDownProcess"/>
    <dgm:cxn modelId="{550EB8EE-E0CA-46F8-8154-C5FA999297D1}" type="presParOf" srcId="{F2D000E0-F097-47FC-8F00-8DE7EBAC4015}" destId="{A8D3B0BF-18DE-425A-B3BE-B896A09A43AA}" srcOrd="8" destOrd="0" presId="urn:microsoft.com/office/officeart/2005/8/layout/StepDownProcess"/>
    <dgm:cxn modelId="{07A79083-4D13-4240-AF71-60E5CCE46B27}" type="presParOf" srcId="{A8D3B0BF-18DE-425A-B3BE-B896A09A43AA}" destId="{33569D53-2093-4887-9F7A-AA1A6D05D093}" srcOrd="0" destOrd="0" presId="urn:microsoft.com/office/officeart/2005/8/layout/StepDownProcess"/>
    <dgm:cxn modelId="{FA196AD5-B9E0-41B2-9137-5A1DB3D6B450}" type="presParOf" srcId="{A8D3B0BF-18DE-425A-B3BE-B896A09A43AA}" destId="{4480072E-17B6-46D4-AB88-A912424EB5EE}" srcOrd="1" destOrd="0" presId="urn:microsoft.com/office/officeart/2005/8/layout/StepDownProcess"/>
    <dgm:cxn modelId="{3A5ED573-F15F-4435-9DC9-638D870AAFD2}" type="presParOf" srcId="{A8D3B0BF-18DE-425A-B3BE-B896A09A43AA}" destId="{7102A134-431F-4975-9390-D2B207E5B25E}" srcOrd="2" destOrd="0" presId="urn:microsoft.com/office/officeart/2005/8/layout/StepDownProcess"/>
    <dgm:cxn modelId="{B9F5C6E2-3A44-43FD-AED3-655B99CB261D}" type="presParOf" srcId="{F2D000E0-F097-47FC-8F00-8DE7EBAC4015}" destId="{A222985C-A82E-4B60-93E8-CAE14357C1E7}" srcOrd="9" destOrd="0" presId="urn:microsoft.com/office/officeart/2005/8/layout/StepDownProcess"/>
    <dgm:cxn modelId="{FA8A76D0-4636-4596-8A2C-5D07DE5B2F31}" type="presParOf" srcId="{F2D000E0-F097-47FC-8F00-8DE7EBAC4015}" destId="{442D0EAE-3CB7-4B5B-815C-590F27A29F09}" srcOrd="10" destOrd="0" presId="urn:microsoft.com/office/officeart/2005/8/layout/StepDownProcess"/>
    <dgm:cxn modelId="{13C35F12-2B63-467C-B079-BBB351D39544}" type="presParOf" srcId="{442D0EAE-3CB7-4B5B-815C-590F27A29F09}" destId="{99F1C397-8D77-4FAD-8179-DA2507FE9618}" srcOrd="0" destOrd="0" presId="urn:microsoft.com/office/officeart/2005/8/layout/StepDownProcess"/>
    <dgm:cxn modelId="{779F323D-45ED-479F-80BA-3652C87A0430}" type="presParOf" srcId="{442D0EAE-3CB7-4B5B-815C-590F27A29F09}" destId="{0D395306-B2F5-4A9A-93C9-C66A34F151B9}" srcOrd="1" destOrd="0" presId="urn:microsoft.com/office/officeart/2005/8/layout/StepDownProcess"/>
    <dgm:cxn modelId="{3C8273A9-7395-4106-8899-06662AE45119}" type="presParOf" srcId="{442D0EAE-3CB7-4B5B-815C-590F27A29F09}" destId="{41BE9251-85FF-4A8E-8A53-5AB350A4F1BA}" srcOrd="2" destOrd="0" presId="urn:microsoft.com/office/officeart/2005/8/layout/StepDownProcess"/>
    <dgm:cxn modelId="{E27FFCC1-F92B-49D3-81C6-E59B1E0C0245}" type="presParOf" srcId="{F2D000E0-F097-47FC-8F00-8DE7EBAC4015}" destId="{70DFD22E-F870-402D-B738-12511BB99046}" srcOrd="11" destOrd="0" presId="urn:microsoft.com/office/officeart/2005/8/layout/StepDownProcess"/>
    <dgm:cxn modelId="{CE9DD368-55B9-4F52-BD38-AFFCCDDF9C71}" type="presParOf" srcId="{F2D000E0-F097-47FC-8F00-8DE7EBAC4015}" destId="{216CD66A-5C63-40D5-BE0E-D3A14520520B}" srcOrd="12" destOrd="0" presId="urn:microsoft.com/office/officeart/2005/8/layout/StepDownProcess"/>
    <dgm:cxn modelId="{93F7489F-ACC3-468E-93EC-FA94937A5EB8}" type="presParOf" srcId="{216CD66A-5C63-40D5-BE0E-D3A14520520B}" destId="{48D78626-9EC8-45AD-86C9-ACF739656B8F}" srcOrd="0" destOrd="0" presId="urn:microsoft.com/office/officeart/2005/8/layout/StepDownProcess"/>
    <dgm:cxn modelId="{FAD029AF-6FE3-4B03-B97C-F43ABC58FEA5}" type="presParOf" srcId="{216CD66A-5C63-40D5-BE0E-D3A14520520B}" destId="{F80D130F-C5A1-4061-BE04-43C4E04EE96B}" srcOrd="1" destOrd="0" presId="urn:microsoft.com/office/officeart/2005/8/layout/StepDownProcess"/>
    <dgm:cxn modelId="{E922FEF9-EB3C-4E9C-9968-89EDD92D8CC0}" type="presParOf" srcId="{216CD66A-5C63-40D5-BE0E-D3A14520520B}" destId="{7F6976F8-4600-46D4-8200-DB716EA620D1}" srcOrd="2" destOrd="0" presId="urn:microsoft.com/office/officeart/2005/8/layout/StepDownProcess"/>
    <dgm:cxn modelId="{F6F56F3F-CD73-4FAD-ADAD-BC7EFD07BFC4}" type="presParOf" srcId="{F2D000E0-F097-47FC-8F00-8DE7EBAC4015}" destId="{C70985C0-D005-489F-A2CD-3B9CBB78C37F}" srcOrd="13" destOrd="0" presId="urn:microsoft.com/office/officeart/2005/8/layout/StepDownProcess"/>
    <dgm:cxn modelId="{263ED687-FE9F-4875-AFD6-79B633725D0D}" type="presParOf" srcId="{F2D000E0-F097-47FC-8F00-8DE7EBAC4015}" destId="{850F8F21-592E-449C-B376-6C1280837DE5}" srcOrd="14" destOrd="0" presId="urn:microsoft.com/office/officeart/2005/8/layout/StepDownProcess"/>
    <dgm:cxn modelId="{78AFCEF5-8478-4AA6-B9ED-9D719C76C53A}" type="presParOf" srcId="{850F8F21-592E-449C-B376-6C1280837DE5}" destId="{4C2C91D6-FB68-47BE-8F1E-8DBA302D50C9}" srcOrd="0" destOrd="0" presId="urn:microsoft.com/office/officeart/2005/8/layout/StepDownProcess"/>
    <dgm:cxn modelId="{9C4B8E35-C7A4-4538-9B24-3BE2F863424A}" type="presParOf" srcId="{850F8F21-592E-449C-B376-6C1280837DE5}" destId="{B2564174-BAD0-41C3-910A-633AA7E3CCC9}" srcOrd="1" destOrd="0" presId="urn:microsoft.com/office/officeart/2005/8/layout/StepDownProcess"/>
    <dgm:cxn modelId="{37BE530F-FA83-433C-A119-E339A72518D6}" type="presParOf" srcId="{850F8F21-592E-449C-B376-6C1280837DE5}" destId="{92D90214-B7C0-457C-AF40-1DCB1D152395}" srcOrd="2" destOrd="0" presId="urn:microsoft.com/office/officeart/2005/8/layout/StepDownProcess"/>
    <dgm:cxn modelId="{8A390959-43CE-4D5D-B8D4-A1D9BEB5C3D9}" type="presParOf" srcId="{F2D000E0-F097-47FC-8F00-8DE7EBAC4015}" destId="{B3239A6F-BEF8-40BF-8EEA-65CCAC7C28DE}" srcOrd="15" destOrd="0" presId="urn:microsoft.com/office/officeart/2005/8/layout/StepDownProcess"/>
    <dgm:cxn modelId="{BB91CB52-D7BE-49D8-BB9E-42C73294C139}" type="presParOf" srcId="{F2D000E0-F097-47FC-8F00-8DE7EBAC4015}" destId="{F34F6B0D-8780-430B-9E9B-EB3BA664BDAB}" srcOrd="16" destOrd="0" presId="urn:microsoft.com/office/officeart/2005/8/layout/StepDownProcess"/>
    <dgm:cxn modelId="{31912EA4-879B-4F77-ABCA-6EC7CEE15541}" type="presParOf" srcId="{F34F6B0D-8780-430B-9E9B-EB3BA664BDAB}" destId="{1AE93FCD-9FC4-4684-9A10-A861EE49ED26}" srcOrd="0" destOrd="0" presId="urn:microsoft.com/office/officeart/2005/8/layout/StepDownProcess"/>
    <dgm:cxn modelId="{348327B0-761C-49F5-96DD-A32904D50FD0}" type="presParOf" srcId="{F34F6B0D-8780-430B-9E9B-EB3BA664BDAB}" destId="{D8B65E62-3CC5-481B-946B-5FA712D4DECD}" srcOrd="1" destOrd="0" presId="urn:microsoft.com/office/officeart/2005/8/layout/StepDownProcess"/>
    <dgm:cxn modelId="{314F6E91-826A-4ADA-B593-102D03D22530}" type="presParOf" srcId="{F34F6B0D-8780-430B-9E9B-EB3BA664BDAB}" destId="{5DF7656F-4F9C-4016-8582-B594D63BE4A7}" srcOrd="2" destOrd="0" presId="urn:microsoft.com/office/officeart/2005/8/layout/StepDownProcess"/>
    <dgm:cxn modelId="{4A269DD6-1933-4F5A-8A3F-20250DA643D7}" type="presParOf" srcId="{F2D000E0-F097-47FC-8F00-8DE7EBAC4015}" destId="{6BB9D6C6-49F2-4D1D-BFFE-2584053D4652}" srcOrd="17" destOrd="0" presId="urn:microsoft.com/office/officeart/2005/8/layout/StepDownProcess"/>
    <dgm:cxn modelId="{BDE3B3F5-F2F5-4356-A19B-B8DCF45BACAC}" type="presParOf" srcId="{F2D000E0-F097-47FC-8F00-8DE7EBAC4015}" destId="{516B4B73-5FA3-4CC6-8D8B-1723EC3942E7}" srcOrd="18" destOrd="0" presId="urn:microsoft.com/office/officeart/2005/8/layout/StepDownProcess"/>
    <dgm:cxn modelId="{1482EF88-5DEA-473B-9511-2E661AB9C698}" type="presParOf" srcId="{516B4B73-5FA3-4CC6-8D8B-1723EC3942E7}" destId="{57439DB5-1B62-4B54-A01A-0B981D3D014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D1825-004C-4E48-9DB2-85965D9B2C48}">
      <dsp:nvSpPr>
        <dsp:cNvPr id="0" name=""/>
        <dsp:cNvSpPr/>
      </dsp:nvSpPr>
      <dsp:spPr>
        <a:xfrm>
          <a:off x="0" y="0"/>
          <a:ext cx="8713860" cy="137641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kern="1200" dirty="0" smtClean="0">
              <a:latin typeface="+mn-lt"/>
            </a:rPr>
            <a:t>No cuenta con un Equipo de Respuesta ante Incidentes de Seguridad de la Información formalmente establecido. </a:t>
          </a:r>
          <a:endParaRPr lang="es-ES" sz="2000" kern="1200" dirty="0">
            <a:latin typeface="+mn-lt"/>
          </a:endParaRPr>
        </a:p>
      </dsp:txBody>
      <dsp:txXfrm>
        <a:off x="40314" y="40314"/>
        <a:ext cx="7228602" cy="1295784"/>
      </dsp:txXfrm>
    </dsp:sp>
    <dsp:sp modelId="{7D65EA35-AE7E-4ACD-8D47-B3F176433DB8}">
      <dsp:nvSpPr>
        <dsp:cNvPr id="0" name=""/>
        <dsp:cNvSpPr/>
      </dsp:nvSpPr>
      <dsp:spPr>
        <a:xfrm>
          <a:off x="309518" y="3371541"/>
          <a:ext cx="7189370" cy="121650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Vulnerabilidad de la red y del personal ante ataques cibernéticos internos o externos.</a:t>
          </a:r>
          <a:endParaRPr lang="es-ES" sz="2000" kern="1200" dirty="0"/>
        </a:p>
      </dsp:txBody>
      <dsp:txXfrm>
        <a:off x="345148" y="3407171"/>
        <a:ext cx="5745608" cy="1145240"/>
      </dsp:txXfrm>
    </dsp:sp>
    <dsp:sp modelId="{1A5E8C8F-0BF8-4D99-85D2-C25D8C27BC1A}">
      <dsp:nvSpPr>
        <dsp:cNvPr id="0" name=""/>
        <dsp:cNvSpPr/>
      </dsp:nvSpPr>
      <dsp:spPr>
        <a:xfrm>
          <a:off x="1329217" y="1676337"/>
          <a:ext cx="8713860" cy="137641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mn-lt"/>
            </a:rPr>
            <a:t>Dar seguimiento a las alertas o amenazas informáticas presentadas dentro de la institución.</a:t>
          </a:r>
          <a:endParaRPr lang="es-ES" sz="2000" kern="1200" dirty="0">
            <a:latin typeface="+mn-lt"/>
          </a:endParaRPr>
        </a:p>
      </dsp:txBody>
      <dsp:txXfrm>
        <a:off x="1369531" y="1716651"/>
        <a:ext cx="6969693" cy="1295784"/>
      </dsp:txXfrm>
    </dsp:sp>
    <dsp:sp modelId="{4A8C837F-D0AB-4DD8-9F01-82187BF70EAE}">
      <dsp:nvSpPr>
        <dsp:cNvPr id="0" name=""/>
        <dsp:cNvSpPr/>
      </dsp:nvSpPr>
      <dsp:spPr>
        <a:xfrm>
          <a:off x="7819191" y="1043779"/>
          <a:ext cx="894668" cy="894668"/>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kern="1200">
            <a:latin typeface="+mn-lt"/>
          </a:endParaRPr>
        </a:p>
      </dsp:txBody>
      <dsp:txXfrm>
        <a:off x="8020491" y="1043779"/>
        <a:ext cx="492068" cy="673238"/>
      </dsp:txXfrm>
    </dsp:sp>
    <dsp:sp modelId="{DC722723-D238-47A1-B32A-B55A95DAFE2F}">
      <dsp:nvSpPr>
        <dsp:cNvPr id="0" name=""/>
        <dsp:cNvSpPr/>
      </dsp:nvSpPr>
      <dsp:spPr>
        <a:xfrm>
          <a:off x="6275800" y="2912442"/>
          <a:ext cx="894668" cy="894668"/>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latin typeface="+mn-lt"/>
          </a:endParaRPr>
        </a:p>
      </dsp:txBody>
      <dsp:txXfrm>
        <a:off x="6477100" y="2912442"/>
        <a:ext cx="492068" cy="6732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F5FA3-F79A-4007-86AE-A4A6033B3852}">
      <dsp:nvSpPr>
        <dsp:cNvPr id="0" name=""/>
        <dsp:cNvSpPr/>
      </dsp:nvSpPr>
      <dsp:spPr>
        <a:xfrm>
          <a:off x="0" y="0"/>
          <a:ext cx="10475494" cy="18985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C0A462-F338-4E72-B61F-9A9364983AB1}">
      <dsp:nvSpPr>
        <dsp:cNvPr id="0" name=""/>
        <dsp:cNvSpPr/>
      </dsp:nvSpPr>
      <dsp:spPr>
        <a:xfrm>
          <a:off x="317630" y="477150"/>
          <a:ext cx="1822265" cy="94428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A8D763-27BA-4291-A3F6-357C4EF36A6E}">
      <dsp:nvSpPr>
        <dsp:cNvPr id="0" name=""/>
        <dsp:cNvSpPr/>
      </dsp:nvSpPr>
      <dsp:spPr>
        <a:xfrm rot="10800000">
          <a:off x="317630" y="1898583"/>
          <a:ext cx="1822265" cy="232049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b="1" i="0" kern="1200" dirty="0" smtClean="0"/>
            <a:t>Búsqueda enfocada a sistemas y servicios conectados a internet</a:t>
          </a:r>
          <a:r>
            <a:rPr lang="es-EC" sz="1600" b="0" i="0" kern="1200" dirty="0" smtClean="0"/>
            <a:t>.</a:t>
          </a:r>
          <a:endParaRPr lang="es-ES" sz="1600" kern="1200" dirty="0"/>
        </a:p>
      </dsp:txBody>
      <dsp:txXfrm rot="10800000">
        <a:off x="373671" y="1898583"/>
        <a:ext cx="1710183" cy="2264449"/>
      </dsp:txXfrm>
    </dsp:sp>
    <dsp:sp modelId="{740A47C8-69B2-44B3-B71D-D5131AF5DE00}">
      <dsp:nvSpPr>
        <dsp:cNvPr id="0" name=""/>
        <dsp:cNvSpPr/>
      </dsp:nvSpPr>
      <dsp:spPr>
        <a:xfrm>
          <a:off x="2322122" y="477150"/>
          <a:ext cx="1822265" cy="944281"/>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C78D4-8755-485E-B686-1BC9BC94AF0B}">
      <dsp:nvSpPr>
        <dsp:cNvPr id="0" name=""/>
        <dsp:cNvSpPr/>
      </dsp:nvSpPr>
      <dsp:spPr>
        <a:xfrm rot="10800000">
          <a:off x="2322122" y="1898583"/>
          <a:ext cx="1822265" cy="232049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b="0" i="0" kern="1200" dirty="0" err="1" smtClean="0"/>
            <a:t>Nessus</a:t>
          </a:r>
          <a:r>
            <a:rPr lang="es-ES" sz="1600" b="0" i="0" kern="1200" dirty="0" smtClean="0"/>
            <a:t>,  es el escáner de vulnerabilidades más implementada del sector,  ayuda a reducir la superficie de ataque de la organización</a:t>
          </a:r>
          <a:endParaRPr lang="es-ES" sz="1600" kern="1200" dirty="0"/>
        </a:p>
      </dsp:txBody>
      <dsp:txXfrm rot="10800000">
        <a:off x="2378163" y="1898583"/>
        <a:ext cx="1710183" cy="2264449"/>
      </dsp:txXfrm>
    </dsp:sp>
    <dsp:sp modelId="{D205832A-12CF-4021-B299-2928C1B51441}">
      <dsp:nvSpPr>
        <dsp:cNvPr id="0" name=""/>
        <dsp:cNvSpPr/>
      </dsp:nvSpPr>
      <dsp:spPr>
        <a:xfrm>
          <a:off x="4326614" y="253144"/>
          <a:ext cx="1822265" cy="1392294"/>
        </a:xfrm>
        <a:prstGeom prst="roundRect">
          <a:avLst>
            <a:gd name="adj" fmla="val 10000"/>
          </a:avLst>
        </a:prstGeom>
        <a:blipFill>
          <a:blip xmlns:r="http://schemas.openxmlformats.org/officeDocument/2006/relationships" r:embed="rId3"/>
          <a:stretch>
            <a:fillRect/>
          </a:stretch>
        </a:blipFill>
        <a:ln w="127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8960B584-8447-417F-8829-0E25EE81A721}">
      <dsp:nvSpPr>
        <dsp:cNvPr id="0" name=""/>
        <dsp:cNvSpPr/>
      </dsp:nvSpPr>
      <dsp:spPr>
        <a:xfrm rot="10800000">
          <a:off x="4326614" y="1898583"/>
          <a:ext cx="1822265" cy="232049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b="0" i="0" kern="1200" dirty="0" smtClean="0"/>
            <a:t>El </a:t>
          </a:r>
          <a:r>
            <a:rPr lang="es-ES" sz="1600" b="1" i="0" kern="1200" dirty="0" err="1" smtClean="0"/>
            <a:t>FortiAnalyzer</a:t>
          </a:r>
          <a:r>
            <a:rPr lang="es-ES" sz="1600" b="0" i="0" kern="1200" dirty="0" smtClean="0"/>
            <a:t> es una herramienta de gestión y análisis de </a:t>
          </a:r>
          <a:r>
            <a:rPr lang="es-ES" sz="1600" b="0" i="0" kern="1200" dirty="0" err="1" smtClean="0"/>
            <a:t>logs</a:t>
          </a:r>
          <a:r>
            <a:rPr lang="es-ES" sz="1600" b="0" i="0" kern="1200" dirty="0" smtClean="0"/>
            <a:t> que genera informes de manera automatizada.</a:t>
          </a:r>
          <a:endParaRPr lang="es-ES" sz="1600" kern="1200" dirty="0"/>
        </a:p>
      </dsp:txBody>
      <dsp:txXfrm rot="10800000">
        <a:off x="4382655" y="1898583"/>
        <a:ext cx="1710183" cy="2264449"/>
      </dsp:txXfrm>
    </dsp:sp>
    <dsp:sp modelId="{1D4B4F1C-A994-4162-B4BE-A527E685F754}">
      <dsp:nvSpPr>
        <dsp:cNvPr id="0" name=""/>
        <dsp:cNvSpPr/>
      </dsp:nvSpPr>
      <dsp:spPr>
        <a:xfrm>
          <a:off x="6331106" y="253144"/>
          <a:ext cx="1822265" cy="1392294"/>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BABA9-1F06-4F7F-ADB1-15934BEFD978}">
      <dsp:nvSpPr>
        <dsp:cNvPr id="0" name=""/>
        <dsp:cNvSpPr/>
      </dsp:nvSpPr>
      <dsp:spPr>
        <a:xfrm rot="10800000">
          <a:off x="6331106" y="1898583"/>
          <a:ext cx="1822265" cy="232049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b="0" i="0" kern="1200" dirty="0" err="1" smtClean="0"/>
            <a:t>Freshdesk</a:t>
          </a:r>
          <a:r>
            <a:rPr lang="es-ES" sz="1600" b="0" i="0" kern="1200" dirty="0" smtClean="0"/>
            <a:t> es un software de atención al cliente basado en la nube</a:t>
          </a:r>
          <a:endParaRPr lang="es-ES" sz="1600" kern="1200" dirty="0"/>
        </a:p>
      </dsp:txBody>
      <dsp:txXfrm rot="10800000">
        <a:off x="6387147" y="1898583"/>
        <a:ext cx="1710183" cy="2264449"/>
      </dsp:txXfrm>
    </dsp:sp>
    <dsp:sp modelId="{4D3F3BC9-A9F3-4B8D-9F59-9F6E7A5C88D8}">
      <dsp:nvSpPr>
        <dsp:cNvPr id="0" name=""/>
        <dsp:cNvSpPr/>
      </dsp:nvSpPr>
      <dsp:spPr>
        <a:xfrm>
          <a:off x="8335598" y="253144"/>
          <a:ext cx="1822265" cy="1392294"/>
        </a:xfrm>
        <a:prstGeom prst="roundRect">
          <a:avLst>
            <a:gd name="adj" fmla="val 10000"/>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6A724B-7D44-46B7-B135-5B166C0846E6}">
      <dsp:nvSpPr>
        <dsp:cNvPr id="0" name=""/>
        <dsp:cNvSpPr/>
      </dsp:nvSpPr>
      <dsp:spPr>
        <a:xfrm rot="10800000">
          <a:off x="8335598" y="1898583"/>
          <a:ext cx="1822265" cy="232049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kern="1200" dirty="0" smtClean="0"/>
            <a:t>Software de acceso remoto</a:t>
          </a:r>
          <a:endParaRPr lang="es-ES" sz="1600" kern="1200" dirty="0"/>
        </a:p>
      </dsp:txBody>
      <dsp:txXfrm rot="10800000">
        <a:off x="8391639" y="1898583"/>
        <a:ext cx="1710183" cy="22644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13E5A-77DC-475A-B69B-F6FE600E84A3}">
      <dsp:nvSpPr>
        <dsp:cNvPr id="0" name=""/>
        <dsp:cNvSpPr/>
      </dsp:nvSpPr>
      <dsp:spPr>
        <a:xfrm>
          <a:off x="0" y="38975"/>
          <a:ext cx="10577095" cy="725399"/>
        </a:xfrm>
        <a:prstGeom prst="roundRect">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kern="1200" dirty="0" smtClean="0"/>
            <a:t>Director General</a:t>
          </a:r>
          <a:endParaRPr lang="es-ES" sz="3100" kern="1200" dirty="0"/>
        </a:p>
      </dsp:txBody>
      <dsp:txXfrm>
        <a:off x="35411" y="74386"/>
        <a:ext cx="10506273" cy="654577"/>
      </dsp:txXfrm>
    </dsp:sp>
    <dsp:sp modelId="{36295658-4E3A-4192-A9FE-4FF866739753}">
      <dsp:nvSpPr>
        <dsp:cNvPr id="0" name=""/>
        <dsp:cNvSpPr/>
      </dsp:nvSpPr>
      <dsp:spPr>
        <a:xfrm>
          <a:off x="0" y="758426"/>
          <a:ext cx="10577095" cy="121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8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EC" sz="2400" kern="1200" dirty="0" smtClean="0"/>
            <a:t>Organizar roles.</a:t>
          </a:r>
          <a:endParaRPr lang="es-ES" sz="2400" kern="1200" dirty="0"/>
        </a:p>
        <a:p>
          <a:pPr marL="228600" lvl="1" indent="-228600" algn="l" defTabSz="1066800">
            <a:lnSpc>
              <a:spcPct val="90000"/>
            </a:lnSpc>
            <a:spcBef>
              <a:spcPct val="0"/>
            </a:spcBef>
            <a:spcAft>
              <a:spcPct val="20000"/>
            </a:spcAft>
            <a:buChar char="••"/>
          </a:pPr>
          <a:r>
            <a:rPr lang="es-EC" sz="2400" kern="1200" dirty="0" smtClean="0"/>
            <a:t>Aprobar actividades del CSIRT.</a:t>
          </a:r>
          <a:endParaRPr lang="es-EC" sz="2400" kern="1200" dirty="0"/>
        </a:p>
        <a:p>
          <a:pPr marL="228600" lvl="1" indent="-228600" algn="l" defTabSz="1066800">
            <a:lnSpc>
              <a:spcPct val="90000"/>
            </a:lnSpc>
            <a:spcBef>
              <a:spcPct val="0"/>
            </a:spcBef>
            <a:spcAft>
              <a:spcPct val="20000"/>
            </a:spcAft>
            <a:buChar char="••"/>
          </a:pPr>
          <a:r>
            <a:rPr lang="es-EC" sz="2400" kern="1200" dirty="0" smtClean="0"/>
            <a:t>Gestión para la contratación de personal.</a:t>
          </a:r>
          <a:endParaRPr lang="es-EC" sz="2400" kern="1200" dirty="0"/>
        </a:p>
      </dsp:txBody>
      <dsp:txXfrm>
        <a:off x="0" y="758426"/>
        <a:ext cx="10577095" cy="1219230"/>
      </dsp:txXfrm>
    </dsp:sp>
    <dsp:sp modelId="{35991C2F-CA29-4779-96CF-2E7445DBE6F3}">
      <dsp:nvSpPr>
        <dsp:cNvPr id="0" name=""/>
        <dsp:cNvSpPr/>
      </dsp:nvSpPr>
      <dsp:spPr>
        <a:xfrm>
          <a:off x="0" y="1977656"/>
          <a:ext cx="10577095" cy="725399"/>
        </a:xfrm>
        <a:prstGeom prst="roundRect">
          <a:avLst/>
        </a:prstGeom>
        <a:blipFill rotWithShape="0">
          <a:blip xmlns:r="http://schemas.openxmlformats.org/officeDocument/2006/relationships" r:embed="rId1">
            <a:duotone>
              <a:schemeClr val="accent4">
                <a:hueOff val="10211516"/>
                <a:satOff val="-11993"/>
                <a:lumOff val="4608"/>
                <a:alphaOff val="0"/>
                <a:tint val="70000"/>
                <a:shade val="63000"/>
              </a:schemeClr>
              <a:schemeClr val="accent4">
                <a:hueOff val="10211516"/>
                <a:satOff val="-11993"/>
                <a:lumOff val="460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kern="1200" dirty="0" smtClean="0"/>
            <a:t>Analista de servicios especiales</a:t>
          </a:r>
          <a:endParaRPr lang="es-ES" sz="3100" kern="1200" dirty="0"/>
        </a:p>
      </dsp:txBody>
      <dsp:txXfrm>
        <a:off x="35411" y="2013067"/>
        <a:ext cx="10506273" cy="654577"/>
      </dsp:txXfrm>
    </dsp:sp>
    <dsp:sp modelId="{2172805C-A8D5-4E13-BE98-EA3F0BA6E049}">
      <dsp:nvSpPr>
        <dsp:cNvPr id="0" name=""/>
        <dsp:cNvSpPr/>
      </dsp:nvSpPr>
      <dsp:spPr>
        <a:xfrm>
          <a:off x="0" y="2703055"/>
          <a:ext cx="10577095" cy="121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8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EC" sz="2400" kern="1200" dirty="0" smtClean="0"/>
            <a:t>Localizar vulnerabilidades.</a:t>
          </a:r>
          <a:endParaRPr lang="es-ES" sz="2400" kern="1200" dirty="0"/>
        </a:p>
        <a:p>
          <a:pPr marL="228600" lvl="1" indent="-228600" algn="l" defTabSz="1066800">
            <a:lnSpc>
              <a:spcPct val="90000"/>
            </a:lnSpc>
            <a:spcBef>
              <a:spcPct val="0"/>
            </a:spcBef>
            <a:spcAft>
              <a:spcPct val="20000"/>
            </a:spcAft>
            <a:buChar char="••"/>
          </a:pPr>
          <a:r>
            <a:rPr lang="es-EC" sz="2400" kern="1200" dirty="0" smtClean="0"/>
            <a:t>Análisis técnico de software y hardware para el CSIRT.</a:t>
          </a:r>
          <a:endParaRPr lang="es-EC" sz="2400" kern="1200" dirty="0"/>
        </a:p>
        <a:p>
          <a:pPr marL="228600" lvl="1" indent="-228600" algn="l" defTabSz="1066800">
            <a:lnSpc>
              <a:spcPct val="90000"/>
            </a:lnSpc>
            <a:spcBef>
              <a:spcPct val="0"/>
            </a:spcBef>
            <a:spcAft>
              <a:spcPct val="20000"/>
            </a:spcAft>
            <a:buChar char="••"/>
          </a:pPr>
          <a:r>
            <a:rPr lang="es-EC" sz="2400" kern="1200" dirty="0" smtClean="0"/>
            <a:t>Elaborar estrategias y soluciones para un incidente.</a:t>
          </a:r>
          <a:endParaRPr lang="es-EC" sz="2400" kern="1200" dirty="0"/>
        </a:p>
      </dsp:txBody>
      <dsp:txXfrm>
        <a:off x="0" y="2703055"/>
        <a:ext cx="10577095" cy="1219230"/>
      </dsp:txXfrm>
    </dsp:sp>
    <dsp:sp modelId="{F5C22375-DE75-419B-A7B5-FF3F1F824756}">
      <dsp:nvSpPr>
        <dsp:cNvPr id="0" name=""/>
        <dsp:cNvSpPr/>
      </dsp:nvSpPr>
      <dsp:spPr>
        <a:xfrm>
          <a:off x="0" y="3922286"/>
          <a:ext cx="10577095" cy="725399"/>
        </a:xfrm>
        <a:prstGeom prst="roundRect">
          <a:avLst/>
        </a:prstGeom>
        <a:blipFill rotWithShape="0">
          <a:blip xmlns:r="http://schemas.openxmlformats.org/officeDocument/2006/relationships" r:embed="rId1">
            <a:duotone>
              <a:schemeClr val="accent4">
                <a:hueOff val="20423033"/>
                <a:satOff val="-23986"/>
                <a:lumOff val="9216"/>
                <a:alphaOff val="0"/>
                <a:tint val="70000"/>
                <a:shade val="63000"/>
              </a:schemeClr>
              <a:schemeClr val="accent4">
                <a:hueOff val="20423033"/>
                <a:satOff val="-23986"/>
                <a:lumOff val="9216"/>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ES" sz="3100" kern="1200" dirty="0" smtClean="0"/>
            <a:t>Capacitador</a:t>
          </a:r>
          <a:endParaRPr lang="es-ES" sz="3100" kern="1200" dirty="0"/>
        </a:p>
      </dsp:txBody>
      <dsp:txXfrm>
        <a:off x="35411" y="3957697"/>
        <a:ext cx="10506273" cy="654577"/>
      </dsp:txXfrm>
    </dsp:sp>
    <dsp:sp modelId="{CED8E6B1-EC50-4CE7-BD1E-DFD2BC720D9A}">
      <dsp:nvSpPr>
        <dsp:cNvPr id="0" name=""/>
        <dsp:cNvSpPr/>
      </dsp:nvSpPr>
      <dsp:spPr>
        <a:xfrm>
          <a:off x="0" y="4647686"/>
          <a:ext cx="10577095" cy="737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8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EC" sz="2400" kern="1200" dirty="0" smtClean="0"/>
            <a:t>Estar al día con temas relacionados al análisis de vulnerabilidades y amenazas de la seguridad de la información.</a:t>
          </a:r>
          <a:endParaRPr lang="es-ES" sz="2400" kern="1200" dirty="0"/>
        </a:p>
      </dsp:txBody>
      <dsp:txXfrm>
        <a:off x="0" y="4647686"/>
        <a:ext cx="10577095" cy="7379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13E5A-77DC-475A-B69B-F6FE600E84A3}">
      <dsp:nvSpPr>
        <dsp:cNvPr id="0" name=""/>
        <dsp:cNvSpPr/>
      </dsp:nvSpPr>
      <dsp:spPr>
        <a:xfrm>
          <a:off x="0" y="89063"/>
          <a:ext cx="10577095" cy="491399"/>
        </a:xfrm>
        <a:prstGeom prst="roundRect">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Monitor en redes</a:t>
          </a:r>
          <a:endParaRPr lang="es-ES" sz="2100" kern="1200" dirty="0"/>
        </a:p>
      </dsp:txBody>
      <dsp:txXfrm>
        <a:off x="23988" y="113051"/>
        <a:ext cx="10529119" cy="443423"/>
      </dsp:txXfrm>
    </dsp:sp>
    <dsp:sp modelId="{36295658-4E3A-4192-A9FE-4FF866739753}">
      <dsp:nvSpPr>
        <dsp:cNvPr id="0" name=""/>
        <dsp:cNvSpPr/>
      </dsp:nvSpPr>
      <dsp:spPr>
        <a:xfrm>
          <a:off x="0" y="573993"/>
          <a:ext cx="10577095" cy="13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8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Detección de posibles alertas de seguridad.</a:t>
          </a:r>
          <a:endParaRPr lang="es-ES" sz="1600" kern="1200" dirty="0"/>
        </a:p>
        <a:p>
          <a:pPr marL="171450" lvl="1" indent="-171450" algn="l" defTabSz="711200">
            <a:lnSpc>
              <a:spcPct val="90000"/>
            </a:lnSpc>
            <a:spcBef>
              <a:spcPct val="0"/>
            </a:spcBef>
            <a:spcAft>
              <a:spcPct val="20000"/>
            </a:spcAft>
            <a:buChar char="••"/>
          </a:pPr>
          <a:r>
            <a:rPr lang="es-EC" sz="1600" kern="1200" dirty="0" smtClean="0"/>
            <a:t>Manejo de herramientas de seguridad de la información. </a:t>
          </a:r>
          <a:endParaRPr lang="es-EC" sz="1600" kern="1200" dirty="0"/>
        </a:p>
        <a:p>
          <a:pPr marL="171450" lvl="1" indent="-171450" algn="l" defTabSz="711200">
            <a:lnSpc>
              <a:spcPct val="90000"/>
            </a:lnSpc>
            <a:spcBef>
              <a:spcPct val="0"/>
            </a:spcBef>
            <a:spcAft>
              <a:spcPct val="20000"/>
            </a:spcAft>
            <a:buChar char="••"/>
          </a:pPr>
          <a:r>
            <a:rPr lang="es-EC" sz="1600" kern="1200" dirty="0" smtClean="0"/>
            <a:t>Cuidar la información privada del monitoreo.</a:t>
          </a:r>
          <a:endParaRPr lang="es-EC" sz="1600" kern="1200" dirty="0"/>
        </a:p>
        <a:p>
          <a:pPr marL="171450" lvl="1" indent="-171450" algn="l" defTabSz="711200">
            <a:lnSpc>
              <a:spcPct val="90000"/>
            </a:lnSpc>
            <a:spcBef>
              <a:spcPct val="0"/>
            </a:spcBef>
            <a:spcAft>
              <a:spcPct val="20000"/>
            </a:spcAft>
            <a:buChar char="••"/>
          </a:pPr>
          <a:r>
            <a:rPr lang="es-EC" sz="1600" kern="1200" dirty="0" smtClean="0"/>
            <a:t>Manejo de incidentes.</a:t>
          </a:r>
          <a:endParaRPr lang="es-EC" sz="1600" kern="1200" dirty="0"/>
        </a:p>
        <a:p>
          <a:pPr marL="171450" lvl="1" indent="-171450" algn="l" defTabSz="711200">
            <a:lnSpc>
              <a:spcPct val="90000"/>
            </a:lnSpc>
            <a:spcBef>
              <a:spcPct val="0"/>
            </a:spcBef>
            <a:spcAft>
              <a:spcPct val="20000"/>
            </a:spcAft>
            <a:buChar char="••"/>
          </a:pPr>
          <a:r>
            <a:rPr lang="es-EC" sz="1600" kern="1200" dirty="0" smtClean="0"/>
            <a:t>Informe de incidentes.</a:t>
          </a:r>
          <a:endParaRPr lang="es-EC" sz="1600" kern="1200" dirty="0"/>
        </a:p>
      </dsp:txBody>
      <dsp:txXfrm>
        <a:off x="0" y="573993"/>
        <a:ext cx="10577095" cy="1325835"/>
      </dsp:txXfrm>
    </dsp:sp>
    <dsp:sp modelId="{35991C2F-CA29-4779-96CF-2E7445DBE6F3}">
      <dsp:nvSpPr>
        <dsp:cNvPr id="0" name=""/>
        <dsp:cNvSpPr/>
      </dsp:nvSpPr>
      <dsp:spPr>
        <a:xfrm>
          <a:off x="0" y="1899828"/>
          <a:ext cx="10577095" cy="491399"/>
        </a:xfrm>
        <a:prstGeom prst="roundRect">
          <a:avLst/>
        </a:prstGeom>
        <a:blipFill rotWithShape="0">
          <a:blip xmlns:r="http://schemas.openxmlformats.org/officeDocument/2006/relationships" r:embed="rId1">
            <a:duotone>
              <a:schemeClr val="accent4">
                <a:hueOff val="6807678"/>
                <a:satOff val="-7995"/>
                <a:lumOff val="3072"/>
                <a:alphaOff val="0"/>
                <a:tint val="70000"/>
                <a:shade val="63000"/>
              </a:schemeClr>
              <a:schemeClr val="accent4">
                <a:hueOff val="6807678"/>
                <a:satOff val="-7995"/>
                <a:lumOff val="307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Implementador</a:t>
          </a:r>
          <a:endParaRPr lang="es-ES" sz="2100" kern="1200" dirty="0"/>
        </a:p>
      </dsp:txBody>
      <dsp:txXfrm>
        <a:off x="23988" y="1923816"/>
        <a:ext cx="10529119" cy="443423"/>
      </dsp:txXfrm>
    </dsp:sp>
    <dsp:sp modelId="{2172805C-A8D5-4E13-BE98-EA3F0BA6E049}">
      <dsp:nvSpPr>
        <dsp:cNvPr id="0" name=""/>
        <dsp:cNvSpPr/>
      </dsp:nvSpPr>
      <dsp:spPr>
        <a:xfrm>
          <a:off x="0" y="2391228"/>
          <a:ext cx="10577095"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8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Creación de nuevos usuarios y contraseñas.</a:t>
          </a:r>
          <a:endParaRPr lang="es-ES" sz="1600" kern="1200" dirty="0"/>
        </a:p>
        <a:p>
          <a:pPr marL="171450" lvl="1" indent="-171450" algn="l" defTabSz="711200">
            <a:lnSpc>
              <a:spcPct val="90000"/>
            </a:lnSpc>
            <a:spcBef>
              <a:spcPct val="0"/>
            </a:spcBef>
            <a:spcAft>
              <a:spcPct val="20000"/>
            </a:spcAft>
            <a:buChar char="••"/>
          </a:pPr>
          <a:r>
            <a:rPr lang="es-EC" sz="1600" kern="1200" dirty="0" smtClean="0"/>
            <a:t>Mantenimiento a servicios.</a:t>
          </a:r>
          <a:endParaRPr lang="es-EC" sz="1600" kern="1200" dirty="0"/>
        </a:p>
        <a:p>
          <a:pPr marL="171450" lvl="1" indent="-171450" algn="l" defTabSz="711200">
            <a:lnSpc>
              <a:spcPct val="90000"/>
            </a:lnSpc>
            <a:spcBef>
              <a:spcPct val="0"/>
            </a:spcBef>
            <a:spcAft>
              <a:spcPct val="20000"/>
            </a:spcAft>
            <a:buChar char="••"/>
          </a:pPr>
          <a:r>
            <a:rPr lang="es-EC" sz="1600" kern="1200" dirty="0" smtClean="0"/>
            <a:t>Instalación de actualizaciones.</a:t>
          </a:r>
          <a:endParaRPr lang="es-EC" sz="1600" kern="1200" dirty="0"/>
        </a:p>
        <a:p>
          <a:pPr marL="171450" lvl="1" indent="-171450" algn="l" defTabSz="711200">
            <a:lnSpc>
              <a:spcPct val="90000"/>
            </a:lnSpc>
            <a:spcBef>
              <a:spcPct val="0"/>
            </a:spcBef>
            <a:spcAft>
              <a:spcPct val="20000"/>
            </a:spcAft>
            <a:buChar char="••"/>
          </a:pPr>
          <a:r>
            <a:rPr lang="es-EC" sz="1600" kern="1200" dirty="0" smtClean="0"/>
            <a:t>Implementar infraestructura para nuevos servicios.</a:t>
          </a:r>
          <a:endParaRPr lang="es-EC" sz="1600" kern="1200" dirty="0"/>
        </a:p>
      </dsp:txBody>
      <dsp:txXfrm>
        <a:off x="0" y="2391228"/>
        <a:ext cx="10577095" cy="1065015"/>
      </dsp:txXfrm>
    </dsp:sp>
    <dsp:sp modelId="{F5C22375-DE75-419B-A7B5-FF3F1F824756}">
      <dsp:nvSpPr>
        <dsp:cNvPr id="0" name=""/>
        <dsp:cNvSpPr/>
      </dsp:nvSpPr>
      <dsp:spPr>
        <a:xfrm>
          <a:off x="0" y="3456243"/>
          <a:ext cx="10577095" cy="491399"/>
        </a:xfrm>
        <a:prstGeom prst="roundRect">
          <a:avLst/>
        </a:prstGeom>
        <a:blipFill rotWithShape="0">
          <a:blip xmlns:r="http://schemas.openxmlformats.org/officeDocument/2006/relationships" r:embed="rId1">
            <a:duotone>
              <a:schemeClr val="accent4">
                <a:hueOff val="13615356"/>
                <a:satOff val="-15991"/>
                <a:lumOff val="6144"/>
                <a:alphaOff val="0"/>
                <a:tint val="70000"/>
                <a:shade val="63000"/>
              </a:schemeClr>
              <a:schemeClr val="accent4">
                <a:hueOff val="13615356"/>
                <a:satOff val="-15991"/>
                <a:lumOff val="6144"/>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Miembro del comité de tecnología</a:t>
          </a:r>
          <a:endParaRPr lang="es-ES" sz="2100" kern="1200" dirty="0"/>
        </a:p>
      </dsp:txBody>
      <dsp:txXfrm>
        <a:off x="23988" y="3480231"/>
        <a:ext cx="10529119" cy="443423"/>
      </dsp:txXfrm>
    </dsp:sp>
    <dsp:sp modelId="{CED8E6B1-EC50-4CE7-BD1E-DFD2BC720D9A}">
      <dsp:nvSpPr>
        <dsp:cNvPr id="0" name=""/>
        <dsp:cNvSpPr/>
      </dsp:nvSpPr>
      <dsp:spPr>
        <a:xfrm>
          <a:off x="0" y="3947643"/>
          <a:ext cx="10577095" cy="532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8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Asesorar cambios en el CSIRT-ESPE</a:t>
          </a:r>
          <a:endParaRPr lang="es-ES" sz="1600" kern="1200" dirty="0"/>
        </a:p>
        <a:p>
          <a:pPr marL="171450" lvl="1" indent="-171450" algn="l" defTabSz="711200">
            <a:lnSpc>
              <a:spcPct val="90000"/>
            </a:lnSpc>
            <a:spcBef>
              <a:spcPct val="0"/>
            </a:spcBef>
            <a:spcAft>
              <a:spcPct val="20000"/>
            </a:spcAft>
            <a:buChar char="••"/>
          </a:pPr>
          <a:r>
            <a:rPr lang="es-EC" sz="1600" kern="1200" dirty="0" smtClean="0"/>
            <a:t>Recomendar </a:t>
          </a:r>
          <a:r>
            <a:rPr lang="es-EC" sz="1600" kern="1200" dirty="0" smtClean="0"/>
            <a:t>actividades y servicios.</a:t>
          </a:r>
          <a:endParaRPr lang="es-EC" sz="1600" kern="1200" dirty="0"/>
        </a:p>
      </dsp:txBody>
      <dsp:txXfrm>
        <a:off x="0" y="3947643"/>
        <a:ext cx="10577095" cy="532507"/>
      </dsp:txXfrm>
    </dsp:sp>
    <dsp:sp modelId="{4C628F9A-89EC-469D-A110-10AA2C8E147B}">
      <dsp:nvSpPr>
        <dsp:cNvPr id="0" name=""/>
        <dsp:cNvSpPr/>
      </dsp:nvSpPr>
      <dsp:spPr>
        <a:xfrm>
          <a:off x="0" y="4480151"/>
          <a:ext cx="10577095" cy="491399"/>
        </a:xfrm>
        <a:prstGeom prst="roundRect">
          <a:avLst/>
        </a:prstGeom>
        <a:blipFill rotWithShape="0">
          <a:blip xmlns:r="http://schemas.openxmlformats.org/officeDocument/2006/relationships" r:embed="rId1">
            <a:duotone>
              <a:schemeClr val="accent4">
                <a:hueOff val="20423033"/>
                <a:satOff val="-23986"/>
                <a:lumOff val="9216"/>
                <a:alphaOff val="0"/>
                <a:tint val="70000"/>
                <a:shade val="63000"/>
              </a:schemeClr>
              <a:schemeClr val="accent4">
                <a:hueOff val="20423033"/>
                <a:satOff val="-23986"/>
                <a:lumOff val="9216"/>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Investigador</a:t>
          </a:r>
          <a:endParaRPr lang="es-EC" sz="2100" kern="1200" dirty="0"/>
        </a:p>
      </dsp:txBody>
      <dsp:txXfrm>
        <a:off x="23988" y="4504139"/>
        <a:ext cx="10529119" cy="443423"/>
      </dsp:txXfrm>
    </dsp:sp>
    <dsp:sp modelId="{B22D00BB-E15C-4874-91F8-21469CBF1661}">
      <dsp:nvSpPr>
        <dsp:cNvPr id="0" name=""/>
        <dsp:cNvSpPr/>
      </dsp:nvSpPr>
      <dsp:spPr>
        <a:xfrm>
          <a:off x="0" y="4971551"/>
          <a:ext cx="10577095"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8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C" sz="1600" kern="1200" dirty="0" smtClean="0"/>
            <a:t>Planificar y diseñar proyectos de investigación.</a:t>
          </a:r>
          <a:endParaRPr lang="es-EC" sz="1600" kern="1200" dirty="0"/>
        </a:p>
        <a:p>
          <a:pPr marL="171450" lvl="1" indent="-171450" algn="l" defTabSz="711200">
            <a:lnSpc>
              <a:spcPct val="90000"/>
            </a:lnSpc>
            <a:spcBef>
              <a:spcPct val="0"/>
            </a:spcBef>
            <a:spcAft>
              <a:spcPct val="20000"/>
            </a:spcAft>
            <a:buChar char="••"/>
          </a:pPr>
          <a:r>
            <a:rPr lang="es-EC" sz="1600" kern="1200" dirty="0" smtClean="0"/>
            <a:t>Publicar investigaciones sobre el CSIRT-ESPE.</a:t>
          </a:r>
          <a:endParaRPr lang="es-EC" sz="1600" kern="1200" dirty="0"/>
        </a:p>
        <a:p>
          <a:pPr marL="171450" lvl="1" indent="-171450" algn="l" defTabSz="711200">
            <a:lnSpc>
              <a:spcPct val="90000"/>
            </a:lnSpc>
            <a:spcBef>
              <a:spcPct val="0"/>
            </a:spcBef>
            <a:spcAft>
              <a:spcPct val="20000"/>
            </a:spcAft>
            <a:buChar char="••"/>
          </a:pPr>
          <a:r>
            <a:rPr lang="es-EC" sz="1600" kern="1200" dirty="0" smtClean="0"/>
            <a:t>Elaboración de artículos científicos. </a:t>
          </a:r>
          <a:endParaRPr lang="es-EC" sz="1600" kern="1200" dirty="0"/>
        </a:p>
      </dsp:txBody>
      <dsp:txXfrm>
        <a:off x="0" y="4971551"/>
        <a:ext cx="10577095" cy="8041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E6C17-E919-412A-872D-6F2E4AA094CF}">
      <dsp:nvSpPr>
        <dsp:cNvPr id="0" name=""/>
        <dsp:cNvSpPr/>
      </dsp:nvSpPr>
      <dsp:spPr>
        <a:xfrm>
          <a:off x="0" y="284829"/>
          <a:ext cx="8128000" cy="352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76DA32-8190-44B5-B466-3AC1D0C4945B}">
      <dsp:nvSpPr>
        <dsp:cNvPr id="0" name=""/>
        <dsp:cNvSpPr/>
      </dsp:nvSpPr>
      <dsp:spPr>
        <a:xfrm>
          <a:off x="406400" y="78189"/>
          <a:ext cx="5689600" cy="413280"/>
        </a:xfrm>
        <a:prstGeom prst="roundRect">
          <a:avLst/>
        </a:prstGeom>
        <a:blipFill rotWithShape="0">
          <a:blip xmlns:r="http://schemas.openxmlformats.org/officeDocument/2006/relationships" r:embed="rId1">
            <a:duotone>
              <a:schemeClr val="accent2">
                <a:alpha val="90000"/>
                <a:hueOff val="0"/>
                <a:satOff val="0"/>
                <a:lumOff val="0"/>
                <a:alphaOff val="0"/>
                <a:tint val="70000"/>
                <a:shade val="63000"/>
              </a:schemeClr>
              <a:schemeClr val="accent2">
                <a:alpha val="90000"/>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s-EC" sz="1400" b="1" kern="1200" dirty="0" smtClean="0"/>
            <a:t>De categorización de información</a:t>
          </a:r>
          <a:endParaRPr lang="es-ES" sz="1400" kern="1200" dirty="0"/>
        </a:p>
      </dsp:txBody>
      <dsp:txXfrm>
        <a:off x="426575" y="98364"/>
        <a:ext cx="5649250" cy="372930"/>
      </dsp:txXfrm>
    </dsp:sp>
    <dsp:sp modelId="{D9D98281-B655-4680-A227-8944A3F4323E}">
      <dsp:nvSpPr>
        <dsp:cNvPr id="0" name=""/>
        <dsp:cNvSpPr/>
      </dsp:nvSpPr>
      <dsp:spPr>
        <a:xfrm>
          <a:off x="0" y="919869"/>
          <a:ext cx="8128000" cy="352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5000"/>
            </a:schemeClr>
          </a:solidFill>
          <a:prstDash val="solid"/>
        </a:ln>
        <a:effectLst/>
      </dsp:spPr>
      <dsp:style>
        <a:lnRef idx="1">
          <a:scrgbClr r="0" g="0" b="0"/>
        </a:lnRef>
        <a:fillRef idx="1">
          <a:scrgbClr r="0" g="0" b="0"/>
        </a:fillRef>
        <a:effectRef idx="0">
          <a:scrgbClr r="0" g="0" b="0"/>
        </a:effectRef>
        <a:fontRef idx="minor"/>
      </dsp:style>
    </dsp:sp>
    <dsp:sp modelId="{D8EF2186-5ED9-468B-B836-0B37C6DCDEFC}">
      <dsp:nvSpPr>
        <dsp:cNvPr id="0" name=""/>
        <dsp:cNvSpPr/>
      </dsp:nvSpPr>
      <dsp:spPr>
        <a:xfrm>
          <a:off x="406400" y="713229"/>
          <a:ext cx="5689600" cy="413280"/>
        </a:xfrm>
        <a:prstGeom prst="roundRect">
          <a:avLst/>
        </a:prstGeom>
        <a:blipFill rotWithShape="0">
          <a:blip xmlns:r="http://schemas.openxmlformats.org/officeDocument/2006/relationships" r:embed="rId1">
            <a:duotone>
              <a:schemeClr val="accent2">
                <a:alpha val="90000"/>
                <a:hueOff val="0"/>
                <a:satOff val="0"/>
                <a:lumOff val="0"/>
                <a:alphaOff val="-5000"/>
                <a:tint val="70000"/>
                <a:shade val="63000"/>
              </a:schemeClr>
              <a:schemeClr val="accent2">
                <a:alpha val="90000"/>
                <a:hueOff val="0"/>
                <a:satOff val="0"/>
                <a:lumOff val="0"/>
                <a:alphaOff val="-500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s-EC" sz="1400" b="1" kern="1200" dirty="0" smtClean="0"/>
            <a:t>De protección de datos</a:t>
          </a:r>
          <a:endParaRPr lang="es-ES" sz="1400" kern="1200" dirty="0"/>
        </a:p>
      </dsp:txBody>
      <dsp:txXfrm>
        <a:off x="426575" y="733404"/>
        <a:ext cx="5649250" cy="372930"/>
      </dsp:txXfrm>
    </dsp:sp>
    <dsp:sp modelId="{5E6C206C-180B-4452-A235-938F4EA7BF30}">
      <dsp:nvSpPr>
        <dsp:cNvPr id="0" name=""/>
        <dsp:cNvSpPr/>
      </dsp:nvSpPr>
      <dsp:spPr>
        <a:xfrm>
          <a:off x="0" y="1554909"/>
          <a:ext cx="8128000" cy="352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10000"/>
            </a:schemeClr>
          </a:solidFill>
          <a:prstDash val="solid"/>
        </a:ln>
        <a:effectLst/>
      </dsp:spPr>
      <dsp:style>
        <a:lnRef idx="1">
          <a:scrgbClr r="0" g="0" b="0"/>
        </a:lnRef>
        <a:fillRef idx="1">
          <a:scrgbClr r="0" g="0" b="0"/>
        </a:fillRef>
        <a:effectRef idx="0">
          <a:scrgbClr r="0" g="0" b="0"/>
        </a:effectRef>
        <a:fontRef idx="minor"/>
      </dsp:style>
    </dsp:sp>
    <dsp:sp modelId="{08CC0BAC-2432-4298-896F-D05FA9F459A6}">
      <dsp:nvSpPr>
        <dsp:cNvPr id="0" name=""/>
        <dsp:cNvSpPr/>
      </dsp:nvSpPr>
      <dsp:spPr>
        <a:xfrm>
          <a:off x="406400" y="1348269"/>
          <a:ext cx="5689600" cy="413280"/>
        </a:xfrm>
        <a:prstGeom prst="roundRect">
          <a:avLst/>
        </a:prstGeom>
        <a:blipFill rotWithShape="0">
          <a:blip xmlns:r="http://schemas.openxmlformats.org/officeDocument/2006/relationships" r:embed="rId1">
            <a:duotone>
              <a:schemeClr val="accent2">
                <a:alpha val="90000"/>
                <a:hueOff val="0"/>
                <a:satOff val="0"/>
                <a:lumOff val="0"/>
                <a:alphaOff val="-10000"/>
                <a:tint val="70000"/>
                <a:shade val="63000"/>
              </a:schemeClr>
              <a:schemeClr val="accent2">
                <a:alpha val="90000"/>
                <a:hueOff val="0"/>
                <a:satOff val="0"/>
                <a:lumOff val="0"/>
                <a:alphaOff val="-1000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s-EC" sz="1400" b="1" kern="1200" dirty="0" smtClean="0"/>
            <a:t>De retenimiento de información</a:t>
          </a:r>
          <a:endParaRPr lang="es-ES" sz="1400" kern="1200" dirty="0"/>
        </a:p>
      </dsp:txBody>
      <dsp:txXfrm>
        <a:off x="426575" y="1368444"/>
        <a:ext cx="5649250" cy="372930"/>
      </dsp:txXfrm>
    </dsp:sp>
    <dsp:sp modelId="{D414B10C-7649-4501-8120-E2D2F1D8692D}">
      <dsp:nvSpPr>
        <dsp:cNvPr id="0" name=""/>
        <dsp:cNvSpPr/>
      </dsp:nvSpPr>
      <dsp:spPr>
        <a:xfrm>
          <a:off x="0" y="2189949"/>
          <a:ext cx="8128000" cy="352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15000"/>
            </a:schemeClr>
          </a:solidFill>
          <a:prstDash val="solid"/>
        </a:ln>
        <a:effectLst/>
      </dsp:spPr>
      <dsp:style>
        <a:lnRef idx="1">
          <a:scrgbClr r="0" g="0" b="0"/>
        </a:lnRef>
        <a:fillRef idx="1">
          <a:scrgbClr r="0" g="0" b="0"/>
        </a:fillRef>
        <a:effectRef idx="0">
          <a:scrgbClr r="0" g="0" b="0"/>
        </a:effectRef>
        <a:fontRef idx="minor"/>
      </dsp:style>
    </dsp:sp>
    <dsp:sp modelId="{D5266694-D37A-4464-BD2F-415AAF0094A6}">
      <dsp:nvSpPr>
        <dsp:cNvPr id="0" name=""/>
        <dsp:cNvSpPr/>
      </dsp:nvSpPr>
      <dsp:spPr>
        <a:xfrm>
          <a:off x="406400" y="1983309"/>
          <a:ext cx="5689600" cy="413280"/>
        </a:xfrm>
        <a:prstGeom prst="roundRect">
          <a:avLst/>
        </a:prstGeom>
        <a:blipFill rotWithShape="0">
          <a:blip xmlns:r="http://schemas.openxmlformats.org/officeDocument/2006/relationships" r:embed="rId1">
            <a:duotone>
              <a:schemeClr val="accent2">
                <a:alpha val="90000"/>
                <a:hueOff val="0"/>
                <a:satOff val="0"/>
                <a:lumOff val="0"/>
                <a:alphaOff val="-15000"/>
                <a:tint val="70000"/>
                <a:shade val="63000"/>
              </a:schemeClr>
              <a:schemeClr val="accent2">
                <a:alpha val="90000"/>
                <a:hueOff val="0"/>
                <a:satOff val="0"/>
                <a:lumOff val="0"/>
                <a:alphaOff val="-1500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s-EC" sz="1400" b="1" kern="1200" dirty="0" smtClean="0"/>
            <a:t>De destrucción de información</a:t>
          </a:r>
          <a:endParaRPr lang="es-ES" sz="1400" kern="1200" dirty="0"/>
        </a:p>
      </dsp:txBody>
      <dsp:txXfrm>
        <a:off x="426575" y="2003484"/>
        <a:ext cx="5649250" cy="372930"/>
      </dsp:txXfrm>
    </dsp:sp>
    <dsp:sp modelId="{2C9584A2-F8DE-4C54-B71B-154728970029}">
      <dsp:nvSpPr>
        <dsp:cNvPr id="0" name=""/>
        <dsp:cNvSpPr/>
      </dsp:nvSpPr>
      <dsp:spPr>
        <a:xfrm>
          <a:off x="0" y="2824989"/>
          <a:ext cx="8128000" cy="352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sp>
    <dsp:sp modelId="{08368410-5FF4-4F88-B34F-0D1A96E14A19}">
      <dsp:nvSpPr>
        <dsp:cNvPr id="0" name=""/>
        <dsp:cNvSpPr/>
      </dsp:nvSpPr>
      <dsp:spPr>
        <a:xfrm>
          <a:off x="406400" y="2618349"/>
          <a:ext cx="5689600" cy="413280"/>
        </a:xfrm>
        <a:prstGeom prst="roundRect">
          <a:avLst/>
        </a:prstGeom>
        <a:blipFill rotWithShape="0">
          <a:blip xmlns:r="http://schemas.openxmlformats.org/officeDocument/2006/relationships" r:embed="rId1">
            <a:duotone>
              <a:schemeClr val="accent2">
                <a:alpha val="90000"/>
                <a:hueOff val="0"/>
                <a:satOff val="0"/>
                <a:lumOff val="0"/>
                <a:alphaOff val="-20000"/>
                <a:tint val="70000"/>
                <a:shade val="63000"/>
              </a:schemeClr>
              <a:schemeClr val="accent2">
                <a:alpha val="90000"/>
                <a:hueOff val="0"/>
                <a:satOff val="0"/>
                <a:lumOff val="0"/>
                <a:alphaOff val="-2000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s-EC" sz="1400" b="1" kern="1200" dirty="0" smtClean="0"/>
            <a:t>De revelación de información</a:t>
          </a:r>
          <a:endParaRPr lang="es-ES" sz="1400" kern="1200" dirty="0"/>
        </a:p>
      </dsp:txBody>
      <dsp:txXfrm>
        <a:off x="426575" y="2638524"/>
        <a:ext cx="5649250" cy="372930"/>
      </dsp:txXfrm>
    </dsp:sp>
    <dsp:sp modelId="{8AD706B6-FB34-4B20-8313-F5F4E8ECE82D}">
      <dsp:nvSpPr>
        <dsp:cNvPr id="0" name=""/>
        <dsp:cNvSpPr/>
      </dsp:nvSpPr>
      <dsp:spPr>
        <a:xfrm>
          <a:off x="0" y="3460029"/>
          <a:ext cx="8128000" cy="352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25000"/>
            </a:schemeClr>
          </a:solidFill>
          <a:prstDash val="solid"/>
        </a:ln>
        <a:effectLst/>
      </dsp:spPr>
      <dsp:style>
        <a:lnRef idx="1">
          <a:scrgbClr r="0" g="0" b="0"/>
        </a:lnRef>
        <a:fillRef idx="1">
          <a:scrgbClr r="0" g="0" b="0"/>
        </a:fillRef>
        <a:effectRef idx="0">
          <a:scrgbClr r="0" g="0" b="0"/>
        </a:effectRef>
        <a:fontRef idx="minor"/>
      </dsp:style>
    </dsp:sp>
    <dsp:sp modelId="{A748E203-ED65-4798-B260-A233D7C99313}">
      <dsp:nvSpPr>
        <dsp:cNvPr id="0" name=""/>
        <dsp:cNvSpPr/>
      </dsp:nvSpPr>
      <dsp:spPr>
        <a:xfrm>
          <a:off x="406400" y="3253389"/>
          <a:ext cx="5689600" cy="413280"/>
        </a:xfrm>
        <a:prstGeom prst="roundRect">
          <a:avLst/>
        </a:prstGeom>
        <a:blipFill rotWithShape="0">
          <a:blip xmlns:r="http://schemas.openxmlformats.org/officeDocument/2006/relationships" r:embed="rId1">
            <a:duotone>
              <a:schemeClr val="accent2">
                <a:alpha val="90000"/>
                <a:hueOff val="0"/>
                <a:satOff val="0"/>
                <a:lumOff val="0"/>
                <a:alphaOff val="-25000"/>
                <a:tint val="70000"/>
                <a:shade val="63000"/>
              </a:schemeClr>
              <a:schemeClr val="accent2">
                <a:alpha val="90000"/>
                <a:hueOff val="0"/>
                <a:satOff val="0"/>
                <a:lumOff val="0"/>
                <a:alphaOff val="-2500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s-EC" sz="1400" b="1" kern="1200" dirty="0" smtClean="0"/>
            <a:t>De acceso a información</a:t>
          </a:r>
          <a:endParaRPr lang="es-ES" sz="1400" kern="1200" dirty="0"/>
        </a:p>
      </dsp:txBody>
      <dsp:txXfrm>
        <a:off x="426575" y="3273564"/>
        <a:ext cx="5649250" cy="372930"/>
      </dsp:txXfrm>
    </dsp:sp>
    <dsp:sp modelId="{C48C7262-A50D-4EE6-B264-DB63AA75D3FF}">
      <dsp:nvSpPr>
        <dsp:cNvPr id="0" name=""/>
        <dsp:cNvSpPr/>
      </dsp:nvSpPr>
      <dsp:spPr>
        <a:xfrm>
          <a:off x="0" y="4095069"/>
          <a:ext cx="8128000" cy="352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30000"/>
            </a:schemeClr>
          </a:solidFill>
          <a:prstDash val="solid"/>
        </a:ln>
        <a:effectLst/>
      </dsp:spPr>
      <dsp:style>
        <a:lnRef idx="1">
          <a:scrgbClr r="0" g="0" b="0"/>
        </a:lnRef>
        <a:fillRef idx="1">
          <a:scrgbClr r="0" g="0" b="0"/>
        </a:fillRef>
        <a:effectRef idx="0">
          <a:scrgbClr r="0" g="0" b="0"/>
        </a:effectRef>
        <a:fontRef idx="minor"/>
      </dsp:style>
    </dsp:sp>
    <dsp:sp modelId="{99865764-5F4F-4064-8223-36EB12768BBF}">
      <dsp:nvSpPr>
        <dsp:cNvPr id="0" name=""/>
        <dsp:cNvSpPr/>
      </dsp:nvSpPr>
      <dsp:spPr>
        <a:xfrm>
          <a:off x="406400" y="3888429"/>
          <a:ext cx="5689600" cy="413280"/>
        </a:xfrm>
        <a:prstGeom prst="roundRect">
          <a:avLst/>
        </a:prstGeom>
        <a:blipFill rotWithShape="0">
          <a:blip xmlns:r="http://schemas.openxmlformats.org/officeDocument/2006/relationships" r:embed="rId1">
            <a:duotone>
              <a:schemeClr val="accent2">
                <a:alpha val="90000"/>
                <a:hueOff val="0"/>
                <a:satOff val="0"/>
                <a:lumOff val="0"/>
                <a:alphaOff val="-30000"/>
                <a:tint val="70000"/>
                <a:shade val="63000"/>
              </a:schemeClr>
              <a:schemeClr val="accent2">
                <a:alpha val="90000"/>
                <a:hueOff val="0"/>
                <a:satOff val="0"/>
                <a:lumOff val="0"/>
                <a:alphaOff val="-3000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s-EC" sz="1400" b="1" kern="1200" dirty="0" smtClean="0"/>
            <a:t>Del uso apropiado de las herramientas</a:t>
          </a:r>
          <a:endParaRPr lang="es-ES" sz="1400" kern="1200" dirty="0"/>
        </a:p>
      </dsp:txBody>
      <dsp:txXfrm>
        <a:off x="426575" y="3908604"/>
        <a:ext cx="5649250" cy="372930"/>
      </dsp:txXfrm>
    </dsp:sp>
    <dsp:sp modelId="{C649BED3-D302-497E-B774-CB10AE40A642}">
      <dsp:nvSpPr>
        <dsp:cNvPr id="0" name=""/>
        <dsp:cNvSpPr/>
      </dsp:nvSpPr>
      <dsp:spPr>
        <a:xfrm>
          <a:off x="0" y="4730109"/>
          <a:ext cx="8128000" cy="352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35000"/>
            </a:schemeClr>
          </a:solidFill>
          <a:prstDash val="solid"/>
        </a:ln>
        <a:effectLst/>
      </dsp:spPr>
      <dsp:style>
        <a:lnRef idx="1">
          <a:scrgbClr r="0" g="0" b="0"/>
        </a:lnRef>
        <a:fillRef idx="1">
          <a:scrgbClr r="0" g="0" b="0"/>
        </a:fillRef>
        <a:effectRef idx="0">
          <a:scrgbClr r="0" g="0" b="0"/>
        </a:effectRef>
        <a:fontRef idx="minor"/>
      </dsp:style>
    </dsp:sp>
    <dsp:sp modelId="{EAC36AFB-CA79-4278-B8B4-3476339205E2}">
      <dsp:nvSpPr>
        <dsp:cNvPr id="0" name=""/>
        <dsp:cNvSpPr/>
      </dsp:nvSpPr>
      <dsp:spPr>
        <a:xfrm>
          <a:off x="406400" y="4523469"/>
          <a:ext cx="5689600" cy="413280"/>
        </a:xfrm>
        <a:prstGeom prst="roundRect">
          <a:avLst/>
        </a:prstGeom>
        <a:blipFill rotWithShape="0">
          <a:blip xmlns:r="http://schemas.openxmlformats.org/officeDocument/2006/relationships" r:embed="rId1">
            <a:duotone>
              <a:schemeClr val="accent2">
                <a:alpha val="90000"/>
                <a:hueOff val="0"/>
                <a:satOff val="0"/>
                <a:lumOff val="0"/>
                <a:alphaOff val="-35000"/>
                <a:tint val="70000"/>
                <a:shade val="63000"/>
              </a:schemeClr>
              <a:schemeClr val="accent2">
                <a:alpha val="90000"/>
                <a:hueOff val="0"/>
                <a:satOff val="0"/>
                <a:lumOff val="0"/>
                <a:alphaOff val="-3500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s-EC" sz="1400" b="1" kern="1200" dirty="0" smtClean="0"/>
            <a:t>De gestión de incidentes</a:t>
          </a:r>
          <a:endParaRPr lang="es-ES" sz="1400" kern="1200" dirty="0"/>
        </a:p>
      </dsp:txBody>
      <dsp:txXfrm>
        <a:off x="426575" y="4543644"/>
        <a:ext cx="5649250" cy="372930"/>
      </dsp:txXfrm>
    </dsp:sp>
    <dsp:sp modelId="{08CDD85A-276C-4109-B24C-7D33D030FCA9}">
      <dsp:nvSpPr>
        <dsp:cNvPr id="0" name=""/>
        <dsp:cNvSpPr/>
      </dsp:nvSpPr>
      <dsp:spPr>
        <a:xfrm>
          <a:off x="0" y="5365149"/>
          <a:ext cx="8128000" cy="352800"/>
        </a:xfrm>
        <a:prstGeom prst="rect">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B2482509-8893-4C20-B8A0-D404AF97E157}">
      <dsp:nvSpPr>
        <dsp:cNvPr id="0" name=""/>
        <dsp:cNvSpPr/>
      </dsp:nvSpPr>
      <dsp:spPr>
        <a:xfrm>
          <a:off x="406400" y="5158509"/>
          <a:ext cx="5689600" cy="413280"/>
        </a:xfrm>
        <a:prstGeom prst="roundRect">
          <a:avLst/>
        </a:prstGeom>
        <a:blipFill rotWithShape="0">
          <a:blip xmlns:r="http://schemas.openxmlformats.org/officeDocument/2006/relationships" r:embed="rId1">
            <a:duotone>
              <a:schemeClr val="accent2">
                <a:alpha val="90000"/>
                <a:hueOff val="0"/>
                <a:satOff val="0"/>
                <a:lumOff val="0"/>
                <a:alphaOff val="-40000"/>
                <a:tint val="70000"/>
                <a:shade val="63000"/>
              </a:schemeClr>
              <a:schemeClr val="accent2">
                <a:alpha val="90000"/>
                <a:hueOff val="0"/>
                <a:satOff val="0"/>
                <a:lumOff val="0"/>
                <a:alphaOff val="-4000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s-ES" sz="1400" b="1" kern="1200" dirty="0" smtClean="0"/>
            <a:t>De colaboración </a:t>
          </a:r>
          <a:endParaRPr lang="es-ES" sz="1400" b="1" kern="1200" dirty="0"/>
        </a:p>
      </dsp:txBody>
      <dsp:txXfrm>
        <a:off x="426575" y="5178684"/>
        <a:ext cx="564925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8489D-A503-4666-B3E3-67E41DE890AC}">
      <dsp:nvSpPr>
        <dsp:cNvPr id="0" name=""/>
        <dsp:cNvSpPr/>
      </dsp:nvSpPr>
      <dsp:spPr>
        <a:xfrm>
          <a:off x="1343574" y="839"/>
          <a:ext cx="3497311" cy="20983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CSIRT (Computer Security Incident Response Team) </a:t>
          </a:r>
          <a:endParaRPr lang="es-ES" sz="2000" kern="1200" dirty="0"/>
        </a:p>
      </dsp:txBody>
      <dsp:txXfrm>
        <a:off x="1343574" y="839"/>
        <a:ext cx="3497311" cy="2098386"/>
      </dsp:txXfrm>
    </dsp:sp>
    <dsp:sp modelId="{01330019-54D1-4932-A4EB-DA1453EFB77B}">
      <dsp:nvSpPr>
        <dsp:cNvPr id="0" name=""/>
        <dsp:cNvSpPr/>
      </dsp:nvSpPr>
      <dsp:spPr>
        <a:xfrm>
          <a:off x="5190617" y="839"/>
          <a:ext cx="3497311" cy="20983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Equipo de especialistas</a:t>
          </a:r>
          <a:endParaRPr lang="es-ES" sz="2000" kern="1200" dirty="0"/>
        </a:p>
      </dsp:txBody>
      <dsp:txXfrm>
        <a:off x="5190617" y="839"/>
        <a:ext cx="3497311" cy="2098386"/>
      </dsp:txXfrm>
    </dsp:sp>
    <dsp:sp modelId="{28C270F2-21DC-449A-97BF-1924CC7D8C31}">
      <dsp:nvSpPr>
        <dsp:cNvPr id="0" name=""/>
        <dsp:cNvSpPr/>
      </dsp:nvSpPr>
      <dsp:spPr>
        <a:xfrm>
          <a:off x="1343574" y="2448957"/>
          <a:ext cx="3497311" cy="20983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Previene, reconoce y da solución</a:t>
          </a:r>
          <a:endParaRPr lang="es-ES" sz="2000" kern="1200" dirty="0"/>
        </a:p>
      </dsp:txBody>
      <dsp:txXfrm>
        <a:off x="1343574" y="2448957"/>
        <a:ext cx="3497311" cy="2098386"/>
      </dsp:txXfrm>
    </dsp:sp>
    <dsp:sp modelId="{7F18DEAE-0BD0-4DB7-823E-FED55E0130FB}">
      <dsp:nvSpPr>
        <dsp:cNvPr id="0" name=""/>
        <dsp:cNvSpPr/>
      </dsp:nvSpPr>
      <dsp:spPr>
        <a:xfrm>
          <a:off x="5190617" y="2448957"/>
          <a:ext cx="3497311" cy="20983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Ayuda a los usuarios en la recuperación de algún incidente.</a:t>
          </a:r>
          <a:endParaRPr lang="es-ES" sz="2000" kern="1200" dirty="0"/>
        </a:p>
      </dsp:txBody>
      <dsp:txXfrm>
        <a:off x="5190617" y="2448957"/>
        <a:ext cx="3497311" cy="2098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AC809-8E88-41A2-AA79-43099D358792}">
      <dsp:nvSpPr>
        <dsp:cNvPr id="0" name=""/>
        <dsp:cNvSpPr/>
      </dsp:nvSpPr>
      <dsp:spPr>
        <a:xfrm>
          <a:off x="2540" y="1898367"/>
          <a:ext cx="2476500" cy="7055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t>Reactivos</a:t>
          </a:r>
          <a:endParaRPr lang="es-ES" sz="2000" kern="1200" dirty="0"/>
        </a:p>
      </dsp:txBody>
      <dsp:txXfrm>
        <a:off x="2540" y="1898367"/>
        <a:ext cx="2476500" cy="705562"/>
      </dsp:txXfrm>
    </dsp:sp>
    <dsp:sp modelId="{70672E45-B1BA-4B82-805B-DE754A4F9211}">
      <dsp:nvSpPr>
        <dsp:cNvPr id="0" name=""/>
        <dsp:cNvSpPr/>
      </dsp:nvSpPr>
      <dsp:spPr>
        <a:xfrm>
          <a:off x="2540" y="2603929"/>
          <a:ext cx="2476500" cy="13450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Se activan como consecuencia de un evento o requerimiento.</a:t>
          </a:r>
          <a:endParaRPr lang="es-ES" sz="2000" kern="1200" dirty="0"/>
        </a:p>
      </dsp:txBody>
      <dsp:txXfrm>
        <a:off x="2540" y="2603929"/>
        <a:ext cx="2476500" cy="1345049"/>
      </dsp:txXfrm>
    </dsp:sp>
    <dsp:sp modelId="{3642FC7F-CB4E-40A6-85F0-38166AD371A7}">
      <dsp:nvSpPr>
        <dsp:cNvPr id="0" name=""/>
        <dsp:cNvSpPr/>
      </dsp:nvSpPr>
      <dsp:spPr>
        <a:xfrm>
          <a:off x="2825750" y="1898367"/>
          <a:ext cx="2476500" cy="7055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t>Proactivos</a:t>
          </a:r>
          <a:endParaRPr lang="es-ES" sz="2000" kern="1200" dirty="0"/>
        </a:p>
      </dsp:txBody>
      <dsp:txXfrm>
        <a:off x="2825750" y="1898367"/>
        <a:ext cx="2476500" cy="705562"/>
      </dsp:txXfrm>
    </dsp:sp>
    <dsp:sp modelId="{7CA63B22-42EC-47E5-AF75-1C100002FA3A}">
      <dsp:nvSpPr>
        <dsp:cNvPr id="0" name=""/>
        <dsp:cNvSpPr/>
      </dsp:nvSpPr>
      <dsp:spPr>
        <a:xfrm>
          <a:off x="2825750" y="2603929"/>
          <a:ext cx="2476500" cy="13450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Servicios para </a:t>
          </a:r>
          <a:r>
            <a:rPr lang="es-EC" sz="2000" kern="1200" dirty="0" smtClean="0"/>
            <a:t>anticiparse ante un ataques.</a:t>
          </a:r>
          <a:endParaRPr lang="es-ES" sz="2000" kern="1200" dirty="0"/>
        </a:p>
      </dsp:txBody>
      <dsp:txXfrm>
        <a:off x="2825750" y="2603929"/>
        <a:ext cx="2476500" cy="1345049"/>
      </dsp:txXfrm>
    </dsp:sp>
    <dsp:sp modelId="{4A43C42E-05A5-41AB-A869-42FA23465EAD}">
      <dsp:nvSpPr>
        <dsp:cNvPr id="0" name=""/>
        <dsp:cNvSpPr/>
      </dsp:nvSpPr>
      <dsp:spPr>
        <a:xfrm>
          <a:off x="5648960" y="1898367"/>
          <a:ext cx="2476500" cy="7055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t>Gestión de la calidad</a:t>
          </a:r>
          <a:endParaRPr lang="es-ES" sz="2000" kern="1200" dirty="0"/>
        </a:p>
      </dsp:txBody>
      <dsp:txXfrm>
        <a:off x="5648960" y="1898367"/>
        <a:ext cx="2476500" cy="705562"/>
      </dsp:txXfrm>
    </dsp:sp>
    <dsp:sp modelId="{4C056DB7-9B32-464D-82E4-B613BDAB8602}">
      <dsp:nvSpPr>
        <dsp:cNvPr id="0" name=""/>
        <dsp:cNvSpPr/>
      </dsp:nvSpPr>
      <dsp:spPr>
        <a:xfrm>
          <a:off x="5648960" y="2603929"/>
          <a:ext cx="2476500" cy="13450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Mejoran servicios independientes.</a:t>
          </a:r>
          <a:endParaRPr lang="es-ES" sz="2000" kern="1200" dirty="0"/>
        </a:p>
      </dsp:txBody>
      <dsp:txXfrm>
        <a:off x="5648960" y="2603929"/>
        <a:ext cx="2476500" cy="1345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93379-5E77-4287-91B9-ACA12291D6FC}">
      <dsp:nvSpPr>
        <dsp:cNvPr id="0" name=""/>
        <dsp:cNvSpPr/>
      </dsp:nvSpPr>
      <dsp:spPr>
        <a:xfrm>
          <a:off x="0" y="2107143"/>
          <a:ext cx="1858871" cy="929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ITIL v3</a:t>
          </a:r>
          <a:endParaRPr lang="es-ES" sz="2800" kern="1200" dirty="0"/>
        </a:p>
      </dsp:txBody>
      <dsp:txXfrm>
        <a:off x="27222" y="2134365"/>
        <a:ext cx="1804427" cy="874991"/>
      </dsp:txXfrm>
    </dsp:sp>
    <dsp:sp modelId="{645560AF-87E1-43F7-92FA-D96AFE6A1377}">
      <dsp:nvSpPr>
        <dsp:cNvPr id="0" name=""/>
        <dsp:cNvSpPr/>
      </dsp:nvSpPr>
      <dsp:spPr>
        <a:xfrm>
          <a:off x="1858871" y="2555799"/>
          <a:ext cx="631251" cy="32124"/>
        </a:xfrm>
        <a:custGeom>
          <a:avLst/>
          <a:gdLst/>
          <a:ahLst/>
          <a:cxnLst/>
          <a:rect l="0" t="0" r="0" b="0"/>
          <a:pathLst>
            <a:path>
              <a:moveTo>
                <a:pt x="0" y="16062"/>
              </a:moveTo>
              <a:lnTo>
                <a:pt x="631251" y="1606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58715" y="2556080"/>
        <a:ext cx="31562" cy="31562"/>
      </dsp:txXfrm>
    </dsp:sp>
    <dsp:sp modelId="{68707677-2D16-4955-A28D-A1203AD49ED2}">
      <dsp:nvSpPr>
        <dsp:cNvPr id="0" name=""/>
        <dsp:cNvSpPr/>
      </dsp:nvSpPr>
      <dsp:spPr>
        <a:xfrm>
          <a:off x="2490122" y="2107143"/>
          <a:ext cx="1858871" cy="929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Marco de referencia, conjunto de procesos y mejores prácticas</a:t>
          </a:r>
          <a:endParaRPr lang="es-ES" sz="1500" kern="1200" dirty="0"/>
        </a:p>
      </dsp:txBody>
      <dsp:txXfrm>
        <a:off x="2517344" y="2134365"/>
        <a:ext cx="1804427" cy="874991"/>
      </dsp:txXfrm>
    </dsp:sp>
    <dsp:sp modelId="{392B6EA5-35C4-474C-A46A-07E396FA37FC}">
      <dsp:nvSpPr>
        <dsp:cNvPr id="0" name=""/>
        <dsp:cNvSpPr/>
      </dsp:nvSpPr>
      <dsp:spPr>
        <a:xfrm rot="18272492">
          <a:off x="3795571" y="1502990"/>
          <a:ext cx="2556244" cy="32124"/>
        </a:xfrm>
        <a:custGeom>
          <a:avLst/>
          <a:gdLst/>
          <a:ahLst/>
          <a:cxnLst/>
          <a:rect l="0" t="0" r="0" b="0"/>
          <a:pathLst>
            <a:path>
              <a:moveTo>
                <a:pt x="0" y="16062"/>
              </a:moveTo>
              <a:lnTo>
                <a:pt x="2556244" y="16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5009787" y="1455146"/>
        <a:ext cx="127812" cy="127812"/>
      </dsp:txXfrm>
    </dsp:sp>
    <dsp:sp modelId="{BE552E4F-5886-4391-8736-F70A0DAD2EF4}">
      <dsp:nvSpPr>
        <dsp:cNvPr id="0" name=""/>
        <dsp:cNvSpPr/>
      </dsp:nvSpPr>
      <dsp:spPr>
        <a:xfrm>
          <a:off x="5798392" y="1525"/>
          <a:ext cx="4356264" cy="929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Estrategia del servicio</a:t>
          </a:r>
          <a:endParaRPr lang="es-ES" sz="2400" kern="1200" dirty="0"/>
        </a:p>
      </dsp:txBody>
      <dsp:txXfrm>
        <a:off x="5825614" y="28747"/>
        <a:ext cx="4301820" cy="874991"/>
      </dsp:txXfrm>
    </dsp:sp>
    <dsp:sp modelId="{8DA7BBC9-B45E-434C-9E9D-6726669AEA91}">
      <dsp:nvSpPr>
        <dsp:cNvPr id="0" name=""/>
        <dsp:cNvSpPr/>
      </dsp:nvSpPr>
      <dsp:spPr>
        <a:xfrm rot="19465413">
          <a:off x="4182676" y="2037415"/>
          <a:ext cx="1782033" cy="32124"/>
        </a:xfrm>
        <a:custGeom>
          <a:avLst/>
          <a:gdLst/>
          <a:ahLst/>
          <a:cxnLst/>
          <a:rect l="0" t="0" r="0" b="0"/>
          <a:pathLst>
            <a:path>
              <a:moveTo>
                <a:pt x="0" y="16062"/>
              </a:moveTo>
              <a:lnTo>
                <a:pt x="1782033" y="16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5029142" y="2008927"/>
        <a:ext cx="89101" cy="89101"/>
      </dsp:txXfrm>
    </dsp:sp>
    <dsp:sp modelId="{C3B0CA15-E4D0-436E-B3DF-20CA9407B624}">
      <dsp:nvSpPr>
        <dsp:cNvPr id="0" name=""/>
        <dsp:cNvSpPr/>
      </dsp:nvSpPr>
      <dsp:spPr>
        <a:xfrm>
          <a:off x="5798392" y="1070376"/>
          <a:ext cx="4388348" cy="929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Diseño del servicio</a:t>
          </a:r>
          <a:endParaRPr lang="es-ES" sz="2400" kern="1200" dirty="0"/>
        </a:p>
      </dsp:txBody>
      <dsp:txXfrm>
        <a:off x="5825614" y="1097598"/>
        <a:ext cx="4333904" cy="874991"/>
      </dsp:txXfrm>
    </dsp:sp>
    <dsp:sp modelId="{9C813E92-DE5C-426A-9DD7-58C054459975}">
      <dsp:nvSpPr>
        <dsp:cNvPr id="0" name=""/>
        <dsp:cNvSpPr/>
      </dsp:nvSpPr>
      <dsp:spPr>
        <a:xfrm rot="38048">
          <a:off x="4348949" y="2563820"/>
          <a:ext cx="1449487" cy="32124"/>
        </a:xfrm>
        <a:custGeom>
          <a:avLst/>
          <a:gdLst/>
          <a:ahLst/>
          <a:cxnLst/>
          <a:rect l="0" t="0" r="0" b="0"/>
          <a:pathLst>
            <a:path>
              <a:moveTo>
                <a:pt x="0" y="16062"/>
              </a:moveTo>
              <a:lnTo>
                <a:pt x="1449487" y="16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037456" y="2543645"/>
        <a:ext cx="72474" cy="72474"/>
      </dsp:txXfrm>
    </dsp:sp>
    <dsp:sp modelId="{18A238E1-13BE-42AF-91B5-C563CC149C46}">
      <dsp:nvSpPr>
        <dsp:cNvPr id="0" name=""/>
        <dsp:cNvSpPr/>
      </dsp:nvSpPr>
      <dsp:spPr>
        <a:xfrm>
          <a:off x="5798392" y="2123185"/>
          <a:ext cx="4388348" cy="929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Transición del servicio</a:t>
          </a:r>
          <a:endParaRPr lang="es-ES" sz="2400" kern="1200" dirty="0"/>
        </a:p>
      </dsp:txBody>
      <dsp:txXfrm>
        <a:off x="5825614" y="2150407"/>
        <a:ext cx="4333904" cy="874991"/>
      </dsp:txXfrm>
    </dsp:sp>
    <dsp:sp modelId="{B07910A6-3957-4807-AD78-FF0EFB97EE56}">
      <dsp:nvSpPr>
        <dsp:cNvPr id="0" name=""/>
        <dsp:cNvSpPr/>
      </dsp:nvSpPr>
      <dsp:spPr>
        <a:xfrm rot="2233175">
          <a:off x="4163636" y="3106266"/>
          <a:ext cx="1820114" cy="32124"/>
        </a:xfrm>
        <a:custGeom>
          <a:avLst/>
          <a:gdLst/>
          <a:ahLst/>
          <a:cxnLst/>
          <a:rect l="0" t="0" r="0" b="0"/>
          <a:pathLst>
            <a:path>
              <a:moveTo>
                <a:pt x="0" y="16062"/>
              </a:moveTo>
              <a:lnTo>
                <a:pt x="1820114" y="16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5028190" y="3076826"/>
        <a:ext cx="91005" cy="91005"/>
      </dsp:txXfrm>
    </dsp:sp>
    <dsp:sp modelId="{A9752F1A-2210-4DD5-B132-1E049FC0A973}">
      <dsp:nvSpPr>
        <dsp:cNvPr id="0" name=""/>
        <dsp:cNvSpPr/>
      </dsp:nvSpPr>
      <dsp:spPr>
        <a:xfrm>
          <a:off x="5798392" y="3208078"/>
          <a:ext cx="4388348" cy="929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Operación del servicio</a:t>
          </a:r>
          <a:endParaRPr lang="es-ES" sz="2400" kern="1200" dirty="0"/>
        </a:p>
      </dsp:txBody>
      <dsp:txXfrm>
        <a:off x="5825614" y="3235300"/>
        <a:ext cx="4333904" cy="874991"/>
      </dsp:txXfrm>
    </dsp:sp>
    <dsp:sp modelId="{6EC35FA8-2725-4069-9FEF-C65EBBE3A0DF}">
      <dsp:nvSpPr>
        <dsp:cNvPr id="0" name=""/>
        <dsp:cNvSpPr/>
      </dsp:nvSpPr>
      <dsp:spPr>
        <a:xfrm rot="3375444">
          <a:off x="3769016" y="3640692"/>
          <a:ext cx="2609354" cy="32124"/>
        </a:xfrm>
        <a:custGeom>
          <a:avLst/>
          <a:gdLst/>
          <a:ahLst/>
          <a:cxnLst/>
          <a:rect l="0" t="0" r="0" b="0"/>
          <a:pathLst>
            <a:path>
              <a:moveTo>
                <a:pt x="0" y="16062"/>
              </a:moveTo>
              <a:lnTo>
                <a:pt x="2609354" y="1606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5008459" y="3591520"/>
        <a:ext cx="130467" cy="130467"/>
      </dsp:txXfrm>
    </dsp:sp>
    <dsp:sp modelId="{1427AFBE-C8AF-4270-A21B-6365E68BD40C}">
      <dsp:nvSpPr>
        <dsp:cNvPr id="0" name=""/>
        <dsp:cNvSpPr/>
      </dsp:nvSpPr>
      <dsp:spPr>
        <a:xfrm>
          <a:off x="5798392" y="4276929"/>
          <a:ext cx="4420433" cy="9294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Mejora continua</a:t>
          </a:r>
          <a:endParaRPr lang="es-ES" sz="2400" kern="1200" dirty="0"/>
        </a:p>
      </dsp:txBody>
      <dsp:txXfrm>
        <a:off x="5825614" y="4304151"/>
        <a:ext cx="4365989" cy="874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71BDA-5DFE-4DE4-B89D-FF42031E8D47}">
      <dsp:nvSpPr>
        <dsp:cNvPr id="0" name=""/>
        <dsp:cNvSpPr/>
      </dsp:nvSpPr>
      <dsp:spPr>
        <a:xfrm>
          <a:off x="942177" y="1053"/>
          <a:ext cx="2373852" cy="1635584"/>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3E79C-DF35-4458-9917-166E7D09B7B5}">
      <dsp:nvSpPr>
        <dsp:cNvPr id="0" name=""/>
        <dsp:cNvSpPr/>
      </dsp:nvSpPr>
      <dsp:spPr>
        <a:xfrm>
          <a:off x="942177" y="1636637"/>
          <a:ext cx="2373852" cy="88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S" sz="1800" kern="1200" dirty="0" smtClean="0"/>
            <a:t>Planificación y soporte a al transición</a:t>
          </a:r>
          <a:endParaRPr lang="es-ES" sz="1800" kern="1200" dirty="0"/>
        </a:p>
      </dsp:txBody>
      <dsp:txXfrm>
        <a:off x="942177" y="1636637"/>
        <a:ext cx="2373852" cy="880699"/>
      </dsp:txXfrm>
    </dsp:sp>
    <dsp:sp modelId="{A481BF92-FC66-43AC-9C7A-B13091A424D0}">
      <dsp:nvSpPr>
        <dsp:cNvPr id="0" name=""/>
        <dsp:cNvSpPr/>
      </dsp:nvSpPr>
      <dsp:spPr>
        <a:xfrm>
          <a:off x="3553515" y="1053"/>
          <a:ext cx="2373852" cy="1635584"/>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B060E-E354-4AC4-8CC9-5E661EA77BB5}">
      <dsp:nvSpPr>
        <dsp:cNvPr id="0" name=""/>
        <dsp:cNvSpPr/>
      </dsp:nvSpPr>
      <dsp:spPr>
        <a:xfrm>
          <a:off x="3553515" y="1636637"/>
          <a:ext cx="2373852" cy="88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S" sz="1800" kern="1200" dirty="0" smtClean="0"/>
            <a:t>Gestión de cambios</a:t>
          </a:r>
          <a:endParaRPr lang="es-ES" sz="1800" kern="1200" dirty="0"/>
        </a:p>
      </dsp:txBody>
      <dsp:txXfrm>
        <a:off x="3553515" y="1636637"/>
        <a:ext cx="2373852" cy="880699"/>
      </dsp:txXfrm>
    </dsp:sp>
    <dsp:sp modelId="{1605DF57-E94C-4235-8BD2-FE6D9DF11BDA}">
      <dsp:nvSpPr>
        <dsp:cNvPr id="0" name=""/>
        <dsp:cNvSpPr/>
      </dsp:nvSpPr>
      <dsp:spPr>
        <a:xfrm>
          <a:off x="6164852" y="1053"/>
          <a:ext cx="2373852" cy="1635584"/>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4AAAF-02F8-459E-8BE2-50E1573A21A2}">
      <dsp:nvSpPr>
        <dsp:cNvPr id="0" name=""/>
        <dsp:cNvSpPr/>
      </dsp:nvSpPr>
      <dsp:spPr>
        <a:xfrm>
          <a:off x="6164852" y="1636637"/>
          <a:ext cx="2373852" cy="88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S" sz="1800" kern="1200" dirty="0" smtClean="0"/>
            <a:t>Gestión de la configuración y activos del servicio</a:t>
          </a:r>
          <a:endParaRPr lang="es-ES" sz="1800" kern="1200" dirty="0"/>
        </a:p>
      </dsp:txBody>
      <dsp:txXfrm>
        <a:off x="6164852" y="1636637"/>
        <a:ext cx="2373852" cy="880699"/>
      </dsp:txXfrm>
    </dsp:sp>
    <dsp:sp modelId="{25AA43BF-8D60-4B21-B7A8-BE81E39288BB}">
      <dsp:nvSpPr>
        <dsp:cNvPr id="0" name=""/>
        <dsp:cNvSpPr/>
      </dsp:nvSpPr>
      <dsp:spPr>
        <a:xfrm>
          <a:off x="942177" y="2754722"/>
          <a:ext cx="2373852" cy="1635584"/>
        </a:xfrm>
        <a:prstGeom prst="round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44E85-2D67-4827-B42B-452B68FD7A84}">
      <dsp:nvSpPr>
        <dsp:cNvPr id="0" name=""/>
        <dsp:cNvSpPr/>
      </dsp:nvSpPr>
      <dsp:spPr>
        <a:xfrm>
          <a:off x="942177" y="4390306"/>
          <a:ext cx="2373852" cy="88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S" sz="1800" kern="1200" dirty="0" smtClean="0"/>
            <a:t>Gestión de versiones</a:t>
          </a:r>
          <a:endParaRPr lang="es-ES" sz="1800" kern="1200" dirty="0"/>
        </a:p>
      </dsp:txBody>
      <dsp:txXfrm>
        <a:off x="942177" y="4390306"/>
        <a:ext cx="2373852" cy="880699"/>
      </dsp:txXfrm>
    </dsp:sp>
    <dsp:sp modelId="{994FD71E-BBA8-439C-82D5-28FA89C2D9CB}">
      <dsp:nvSpPr>
        <dsp:cNvPr id="0" name=""/>
        <dsp:cNvSpPr/>
      </dsp:nvSpPr>
      <dsp:spPr>
        <a:xfrm>
          <a:off x="3757227" y="2626377"/>
          <a:ext cx="1966428" cy="1635584"/>
        </a:xfrm>
        <a:prstGeom prst="round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F8A2F-0B87-4089-A3EE-99B13E0CF7B6}">
      <dsp:nvSpPr>
        <dsp:cNvPr id="0" name=""/>
        <dsp:cNvSpPr/>
      </dsp:nvSpPr>
      <dsp:spPr>
        <a:xfrm>
          <a:off x="3553515" y="4390306"/>
          <a:ext cx="2373852" cy="88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S" sz="1800" kern="1200" dirty="0" smtClean="0"/>
            <a:t>Validación y pruebas del servicio</a:t>
          </a:r>
          <a:endParaRPr lang="es-ES" sz="1800" kern="1200" dirty="0"/>
        </a:p>
      </dsp:txBody>
      <dsp:txXfrm>
        <a:off x="3553515" y="4390306"/>
        <a:ext cx="2373852" cy="880699"/>
      </dsp:txXfrm>
    </dsp:sp>
    <dsp:sp modelId="{230234A6-8B85-4194-AD54-E0D5E99070C0}">
      <dsp:nvSpPr>
        <dsp:cNvPr id="0" name=""/>
        <dsp:cNvSpPr/>
      </dsp:nvSpPr>
      <dsp:spPr>
        <a:xfrm>
          <a:off x="6164852" y="2754722"/>
          <a:ext cx="2373852" cy="1635584"/>
        </a:xfrm>
        <a:prstGeom prst="roundRect">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AFF82-7B25-4FD2-B71E-6F5996C4B314}">
      <dsp:nvSpPr>
        <dsp:cNvPr id="0" name=""/>
        <dsp:cNvSpPr/>
      </dsp:nvSpPr>
      <dsp:spPr>
        <a:xfrm>
          <a:off x="6164852" y="4390306"/>
          <a:ext cx="2373852" cy="88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ES" sz="1800" kern="1200" dirty="0" smtClean="0"/>
            <a:t>Gestión del conocimiento</a:t>
          </a:r>
          <a:endParaRPr lang="es-ES" sz="1800" kern="1200" dirty="0"/>
        </a:p>
      </dsp:txBody>
      <dsp:txXfrm>
        <a:off x="6164852" y="4390306"/>
        <a:ext cx="2373852" cy="880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71BDA-5DFE-4DE4-B89D-FF42031E8D47}">
      <dsp:nvSpPr>
        <dsp:cNvPr id="0" name=""/>
        <dsp:cNvSpPr/>
      </dsp:nvSpPr>
      <dsp:spPr>
        <a:xfrm>
          <a:off x="264271" y="2148"/>
          <a:ext cx="2372866" cy="1634904"/>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3E79C-DF35-4458-9917-166E7D09B7B5}">
      <dsp:nvSpPr>
        <dsp:cNvPr id="0" name=""/>
        <dsp:cNvSpPr/>
      </dsp:nvSpPr>
      <dsp:spPr>
        <a:xfrm>
          <a:off x="264271" y="1637052"/>
          <a:ext cx="2372866" cy="880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S" sz="2300" kern="1200" dirty="0" smtClean="0"/>
            <a:t>Gestión de eventos</a:t>
          </a:r>
          <a:endParaRPr lang="es-ES" sz="2300" kern="1200" dirty="0"/>
        </a:p>
      </dsp:txBody>
      <dsp:txXfrm>
        <a:off x="264271" y="1637052"/>
        <a:ext cx="2372866" cy="880333"/>
      </dsp:txXfrm>
    </dsp:sp>
    <dsp:sp modelId="{A481BF92-FC66-43AC-9C7A-B13091A424D0}">
      <dsp:nvSpPr>
        <dsp:cNvPr id="0" name=""/>
        <dsp:cNvSpPr/>
      </dsp:nvSpPr>
      <dsp:spPr>
        <a:xfrm>
          <a:off x="2874524" y="2148"/>
          <a:ext cx="2372866" cy="1634904"/>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B060E-E354-4AC4-8CC9-5E661EA77BB5}">
      <dsp:nvSpPr>
        <dsp:cNvPr id="0" name=""/>
        <dsp:cNvSpPr/>
      </dsp:nvSpPr>
      <dsp:spPr>
        <a:xfrm>
          <a:off x="2874524" y="1637052"/>
          <a:ext cx="2372866" cy="880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S" sz="2300" kern="1200" dirty="0" smtClean="0"/>
            <a:t>Gestión de incidencias</a:t>
          </a:r>
          <a:endParaRPr lang="es-ES" sz="2300" kern="1200" dirty="0"/>
        </a:p>
      </dsp:txBody>
      <dsp:txXfrm>
        <a:off x="2874524" y="1637052"/>
        <a:ext cx="2372866" cy="880333"/>
      </dsp:txXfrm>
    </dsp:sp>
    <dsp:sp modelId="{1605DF57-E94C-4235-8BD2-FE6D9DF11BDA}">
      <dsp:nvSpPr>
        <dsp:cNvPr id="0" name=""/>
        <dsp:cNvSpPr/>
      </dsp:nvSpPr>
      <dsp:spPr>
        <a:xfrm>
          <a:off x="5484776" y="2148"/>
          <a:ext cx="2372866" cy="1634904"/>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4AAAF-02F8-459E-8BE2-50E1573A21A2}">
      <dsp:nvSpPr>
        <dsp:cNvPr id="0" name=""/>
        <dsp:cNvSpPr/>
      </dsp:nvSpPr>
      <dsp:spPr>
        <a:xfrm>
          <a:off x="5484776" y="1637052"/>
          <a:ext cx="2372866" cy="880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S" sz="2300" kern="1200" dirty="0" smtClean="0"/>
            <a:t>Gestión de peticiones</a:t>
          </a:r>
          <a:endParaRPr lang="es-ES" sz="2300" kern="1200" dirty="0"/>
        </a:p>
      </dsp:txBody>
      <dsp:txXfrm>
        <a:off x="5484776" y="1637052"/>
        <a:ext cx="2372866" cy="880333"/>
      </dsp:txXfrm>
    </dsp:sp>
    <dsp:sp modelId="{25AA43BF-8D60-4B21-B7A8-BE81E39288BB}">
      <dsp:nvSpPr>
        <dsp:cNvPr id="0" name=""/>
        <dsp:cNvSpPr/>
      </dsp:nvSpPr>
      <dsp:spPr>
        <a:xfrm>
          <a:off x="8095029" y="2148"/>
          <a:ext cx="2372866" cy="1634904"/>
        </a:xfrm>
        <a:prstGeom prst="round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44E85-2D67-4827-B42B-452B68FD7A84}">
      <dsp:nvSpPr>
        <dsp:cNvPr id="0" name=""/>
        <dsp:cNvSpPr/>
      </dsp:nvSpPr>
      <dsp:spPr>
        <a:xfrm>
          <a:off x="8095029" y="1637052"/>
          <a:ext cx="2372866" cy="880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S" sz="2300" kern="1200" dirty="0" smtClean="0"/>
            <a:t>Gestión de problemas</a:t>
          </a:r>
          <a:endParaRPr lang="es-ES" sz="2300" kern="1200" dirty="0"/>
        </a:p>
      </dsp:txBody>
      <dsp:txXfrm>
        <a:off x="8095029" y="1637052"/>
        <a:ext cx="2372866" cy="880333"/>
      </dsp:txXfrm>
    </dsp:sp>
    <dsp:sp modelId="{994FD71E-BBA8-439C-82D5-28FA89C2D9CB}">
      <dsp:nvSpPr>
        <dsp:cNvPr id="0" name=""/>
        <dsp:cNvSpPr/>
      </dsp:nvSpPr>
      <dsp:spPr>
        <a:xfrm>
          <a:off x="1773025" y="2754672"/>
          <a:ext cx="1965611" cy="1634904"/>
        </a:xfrm>
        <a:prstGeom prst="round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9F8A2F-0B87-4089-A3EE-99B13E0CF7B6}">
      <dsp:nvSpPr>
        <dsp:cNvPr id="0" name=""/>
        <dsp:cNvSpPr/>
      </dsp:nvSpPr>
      <dsp:spPr>
        <a:xfrm>
          <a:off x="1569398" y="4389577"/>
          <a:ext cx="2372866" cy="880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S" sz="2300" kern="1200" dirty="0" smtClean="0"/>
            <a:t>Gestión de accesos</a:t>
          </a:r>
          <a:endParaRPr lang="es-ES" sz="2300" kern="1200" dirty="0"/>
        </a:p>
      </dsp:txBody>
      <dsp:txXfrm>
        <a:off x="1569398" y="4389577"/>
        <a:ext cx="2372866" cy="880333"/>
      </dsp:txXfrm>
    </dsp:sp>
    <dsp:sp modelId="{230234A6-8B85-4194-AD54-E0D5E99070C0}">
      <dsp:nvSpPr>
        <dsp:cNvPr id="0" name=""/>
        <dsp:cNvSpPr/>
      </dsp:nvSpPr>
      <dsp:spPr>
        <a:xfrm>
          <a:off x="4179650" y="2754672"/>
          <a:ext cx="2372866" cy="1634904"/>
        </a:xfrm>
        <a:prstGeom prst="roundRect">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AFF82-7B25-4FD2-B71E-6F5996C4B314}">
      <dsp:nvSpPr>
        <dsp:cNvPr id="0" name=""/>
        <dsp:cNvSpPr/>
      </dsp:nvSpPr>
      <dsp:spPr>
        <a:xfrm>
          <a:off x="4179650" y="4389577"/>
          <a:ext cx="2372866" cy="880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S" sz="2300" kern="1200" dirty="0" smtClean="0"/>
            <a:t>Gestión de operaciones TI</a:t>
          </a:r>
          <a:endParaRPr lang="es-ES" sz="2300" kern="1200" dirty="0"/>
        </a:p>
      </dsp:txBody>
      <dsp:txXfrm>
        <a:off x="4179650" y="4389577"/>
        <a:ext cx="2372866" cy="880333"/>
      </dsp:txXfrm>
    </dsp:sp>
    <dsp:sp modelId="{764DCF7E-3800-4B5D-B2D6-21FCEAFD9C9F}">
      <dsp:nvSpPr>
        <dsp:cNvPr id="0" name=""/>
        <dsp:cNvSpPr/>
      </dsp:nvSpPr>
      <dsp:spPr>
        <a:xfrm>
          <a:off x="6789902" y="2754672"/>
          <a:ext cx="2372866" cy="1634904"/>
        </a:xfrm>
        <a:prstGeom prst="roundRect">
          <a:avLst/>
        </a:prstGeom>
        <a:blipFill rotWithShape="1">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1F7700-26D1-48DC-B57B-C9D62094FA03}">
      <dsp:nvSpPr>
        <dsp:cNvPr id="0" name=""/>
        <dsp:cNvSpPr/>
      </dsp:nvSpPr>
      <dsp:spPr>
        <a:xfrm>
          <a:off x="6789902" y="4389577"/>
          <a:ext cx="2372866" cy="880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s-ES" sz="2300" kern="1200" dirty="0" smtClean="0"/>
            <a:t>Evaluación CSIRT-ESPE</a:t>
          </a:r>
          <a:endParaRPr lang="es-ES" sz="2300" kern="1200" dirty="0"/>
        </a:p>
      </dsp:txBody>
      <dsp:txXfrm>
        <a:off x="6789902" y="4389577"/>
        <a:ext cx="2372866" cy="8803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6C1F8-A426-490B-A8D0-BE0E511D0B50}">
      <dsp:nvSpPr>
        <dsp:cNvPr id="0" name=""/>
        <dsp:cNvSpPr/>
      </dsp:nvSpPr>
      <dsp:spPr>
        <a:xfrm>
          <a:off x="0" y="91018"/>
          <a:ext cx="10432340" cy="444600"/>
        </a:xfrm>
        <a:prstGeom prst="roundRect">
          <a:avLst/>
        </a:prstGeom>
        <a:blipFill rotWithShape="0">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Director</a:t>
          </a:r>
          <a:endParaRPr lang="es-ES" sz="1900" kern="1200" dirty="0"/>
        </a:p>
      </dsp:txBody>
      <dsp:txXfrm>
        <a:off x="21704" y="112722"/>
        <a:ext cx="10388932" cy="401192"/>
      </dsp:txXfrm>
    </dsp:sp>
    <dsp:sp modelId="{4A40772C-F4BC-48A6-9544-B29BF4CFAA70}">
      <dsp:nvSpPr>
        <dsp:cNvPr id="0" name=""/>
        <dsp:cNvSpPr/>
      </dsp:nvSpPr>
      <dsp:spPr>
        <a:xfrm>
          <a:off x="0" y="535618"/>
          <a:ext cx="10432340"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22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C" sz="1500" kern="1200" dirty="0" smtClean="0"/>
            <a:t>Organizar al equipo</a:t>
          </a:r>
          <a:endParaRPr lang="es-ES" sz="1500" kern="1200" dirty="0"/>
        </a:p>
        <a:p>
          <a:pPr marL="114300" lvl="1" indent="-114300" algn="l" defTabSz="666750">
            <a:lnSpc>
              <a:spcPct val="90000"/>
            </a:lnSpc>
            <a:spcBef>
              <a:spcPct val="0"/>
            </a:spcBef>
            <a:spcAft>
              <a:spcPct val="20000"/>
            </a:spcAft>
            <a:buChar char="••"/>
          </a:pPr>
          <a:r>
            <a:rPr lang="es-EC" sz="1500" kern="1200" dirty="0" smtClean="0"/>
            <a:t>Realizar reuniones</a:t>
          </a:r>
          <a:endParaRPr lang="es-EC" sz="1500" kern="1200" dirty="0"/>
        </a:p>
        <a:p>
          <a:pPr marL="114300" lvl="1" indent="-114300" algn="l" defTabSz="666750">
            <a:lnSpc>
              <a:spcPct val="90000"/>
            </a:lnSpc>
            <a:spcBef>
              <a:spcPct val="0"/>
            </a:spcBef>
            <a:spcAft>
              <a:spcPct val="20000"/>
            </a:spcAft>
            <a:buChar char="••"/>
          </a:pPr>
          <a:r>
            <a:rPr lang="es-EC" sz="1500" kern="1200" dirty="0" smtClean="0"/>
            <a:t>Aprobar actividades en la creación del CSIRT</a:t>
          </a:r>
          <a:endParaRPr lang="es-EC" sz="1500" kern="1200" dirty="0"/>
        </a:p>
        <a:p>
          <a:pPr marL="114300" lvl="1" indent="-114300" algn="l" defTabSz="666750">
            <a:lnSpc>
              <a:spcPct val="90000"/>
            </a:lnSpc>
            <a:spcBef>
              <a:spcPct val="0"/>
            </a:spcBef>
            <a:spcAft>
              <a:spcPct val="20000"/>
            </a:spcAft>
            <a:buChar char="••"/>
          </a:pPr>
          <a:r>
            <a:rPr lang="es-EC" sz="1500" kern="1200" dirty="0" smtClean="0"/>
            <a:t>Gestionar tiempos</a:t>
          </a:r>
          <a:endParaRPr lang="es-EC" sz="1500" kern="1200" dirty="0"/>
        </a:p>
        <a:p>
          <a:pPr marL="114300" lvl="1" indent="-114300" algn="l" defTabSz="666750">
            <a:lnSpc>
              <a:spcPct val="90000"/>
            </a:lnSpc>
            <a:spcBef>
              <a:spcPct val="0"/>
            </a:spcBef>
            <a:spcAft>
              <a:spcPct val="20000"/>
            </a:spcAft>
            <a:buChar char="••"/>
          </a:pPr>
          <a:r>
            <a:rPr lang="es-EC" sz="1500" kern="1200" dirty="0" smtClean="0"/>
            <a:t>Acercamiento con las demás áreas interesadas</a:t>
          </a:r>
          <a:endParaRPr lang="es-EC" sz="1500" kern="1200" dirty="0"/>
        </a:p>
      </dsp:txBody>
      <dsp:txXfrm>
        <a:off x="0" y="535618"/>
        <a:ext cx="10432340" cy="1238895"/>
      </dsp:txXfrm>
    </dsp:sp>
    <dsp:sp modelId="{AE3F0A95-9CDC-4845-A594-E24660AA6F3D}">
      <dsp:nvSpPr>
        <dsp:cNvPr id="0" name=""/>
        <dsp:cNvSpPr/>
      </dsp:nvSpPr>
      <dsp:spPr>
        <a:xfrm>
          <a:off x="0" y="1774513"/>
          <a:ext cx="10432340" cy="444600"/>
        </a:xfrm>
        <a:prstGeom prst="roundRect">
          <a:avLst/>
        </a:prstGeom>
        <a:blipFill rotWithShape="0">
          <a:blip xmlns:r="http://schemas.openxmlformats.org/officeDocument/2006/relationships" r:embed="rId1">
            <a:duotone>
              <a:schemeClr val="accent4">
                <a:hueOff val="6807678"/>
                <a:satOff val="-7995"/>
                <a:lumOff val="3072"/>
                <a:alphaOff val="0"/>
                <a:shade val="36000"/>
                <a:satMod val="120000"/>
              </a:schemeClr>
              <a:schemeClr val="accent4">
                <a:hueOff val="6807678"/>
                <a:satOff val="-7995"/>
                <a:lumOff val="3072"/>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Analista de Servicios</a:t>
          </a:r>
          <a:endParaRPr lang="es-ES" sz="1900" kern="1200" dirty="0"/>
        </a:p>
      </dsp:txBody>
      <dsp:txXfrm>
        <a:off x="21704" y="1796217"/>
        <a:ext cx="10388932" cy="401192"/>
      </dsp:txXfrm>
    </dsp:sp>
    <dsp:sp modelId="{72975902-CCBF-4A5F-9CC1-A28C2397BCC3}">
      <dsp:nvSpPr>
        <dsp:cNvPr id="0" name=""/>
        <dsp:cNvSpPr/>
      </dsp:nvSpPr>
      <dsp:spPr>
        <a:xfrm>
          <a:off x="0" y="2219113"/>
          <a:ext cx="10432340" cy="74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22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C" sz="1500" kern="1200" dirty="0" smtClean="0"/>
            <a:t>Análisis de hardware y software</a:t>
          </a:r>
          <a:endParaRPr lang="es-ES" sz="1500" kern="1200" dirty="0"/>
        </a:p>
        <a:p>
          <a:pPr marL="114300" lvl="1" indent="-114300" algn="l" defTabSz="666750">
            <a:lnSpc>
              <a:spcPct val="90000"/>
            </a:lnSpc>
            <a:spcBef>
              <a:spcPct val="0"/>
            </a:spcBef>
            <a:spcAft>
              <a:spcPct val="20000"/>
            </a:spcAft>
            <a:buChar char="••"/>
          </a:pPr>
          <a:r>
            <a:rPr lang="es-EC" sz="1500" kern="1200" dirty="0" smtClean="0"/>
            <a:t>Localizar posibles vulnerabilidades</a:t>
          </a:r>
          <a:endParaRPr lang="es-EC" sz="1500" kern="1200" dirty="0"/>
        </a:p>
        <a:p>
          <a:pPr marL="114300" lvl="1" indent="-114300" algn="l" defTabSz="666750">
            <a:lnSpc>
              <a:spcPct val="90000"/>
            </a:lnSpc>
            <a:spcBef>
              <a:spcPct val="0"/>
            </a:spcBef>
            <a:spcAft>
              <a:spcPct val="20000"/>
            </a:spcAft>
            <a:buChar char="••"/>
          </a:pPr>
          <a:r>
            <a:rPr lang="es-EC" sz="1500" kern="1200" dirty="0" smtClean="0"/>
            <a:t>Identificar riesgos de un incidente de seguridad y su alcance</a:t>
          </a:r>
          <a:endParaRPr lang="es-EC" sz="1500" kern="1200" dirty="0"/>
        </a:p>
      </dsp:txBody>
      <dsp:txXfrm>
        <a:off x="0" y="2219113"/>
        <a:ext cx="10432340" cy="747270"/>
      </dsp:txXfrm>
    </dsp:sp>
    <dsp:sp modelId="{25108FE1-D814-4DB1-A20D-634EC885B5A1}">
      <dsp:nvSpPr>
        <dsp:cNvPr id="0" name=""/>
        <dsp:cNvSpPr/>
      </dsp:nvSpPr>
      <dsp:spPr>
        <a:xfrm>
          <a:off x="0" y="2966383"/>
          <a:ext cx="10432340" cy="444600"/>
        </a:xfrm>
        <a:prstGeom prst="roundRect">
          <a:avLst/>
        </a:prstGeom>
        <a:blipFill rotWithShape="0">
          <a:blip xmlns:r="http://schemas.openxmlformats.org/officeDocument/2006/relationships" r:embed="rId1">
            <a:duotone>
              <a:schemeClr val="accent4">
                <a:hueOff val="13615356"/>
                <a:satOff val="-15991"/>
                <a:lumOff val="6144"/>
                <a:alphaOff val="0"/>
                <a:shade val="36000"/>
                <a:satMod val="120000"/>
              </a:schemeClr>
              <a:schemeClr val="accent4">
                <a:hueOff val="13615356"/>
                <a:satOff val="-15991"/>
                <a:lumOff val="6144"/>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Capacitador</a:t>
          </a:r>
          <a:endParaRPr lang="es-EC" sz="1900" kern="1200" dirty="0"/>
        </a:p>
      </dsp:txBody>
      <dsp:txXfrm>
        <a:off x="21704" y="2988087"/>
        <a:ext cx="10388932" cy="401192"/>
      </dsp:txXfrm>
    </dsp:sp>
    <dsp:sp modelId="{DDBB8B1C-5FE6-41DF-A062-DBC4BFDB6296}">
      <dsp:nvSpPr>
        <dsp:cNvPr id="0" name=""/>
        <dsp:cNvSpPr/>
      </dsp:nvSpPr>
      <dsp:spPr>
        <a:xfrm>
          <a:off x="0" y="3410983"/>
          <a:ext cx="10432340"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22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C" sz="1500" kern="1200" smtClean="0"/>
            <a:t>Capacitación al personal</a:t>
          </a:r>
          <a:endParaRPr lang="es-EC" sz="1500" kern="1200" dirty="0"/>
        </a:p>
        <a:p>
          <a:pPr marL="114300" lvl="1" indent="-114300" algn="l" defTabSz="666750">
            <a:lnSpc>
              <a:spcPct val="90000"/>
            </a:lnSpc>
            <a:spcBef>
              <a:spcPct val="0"/>
            </a:spcBef>
            <a:spcAft>
              <a:spcPct val="20000"/>
            </a:spcAft>
            <a:buChar char="••"/>
          </a:pPr>
          <a:r>
            <a:rPr lang="es-EC" sz="1500" kern="1200" dirty="0" smtClean="0"/>
            <a:t>Ejecución de talleres y cursos</a:t>
          </a:r>
          <a:endParaRPr lang="es-EC" sz="1500" kern="1200" dirty="0"/>
        </a:p>
        <a:p>
          <a:pPr marL="114300" lvl="1" indent="-114300" algn="l" defTabSz="666750">
            <a:lnSpc>
              <a:spcPct val="90000"/>
            </a:lnSpc>
            <a:spcBef>
              <a:spcPct val="0"/>
            </a:spcBef>
            <a:spcAft>
              <a:spcPct val="20000"/>
            </a:spcAft>
            <a:buChar char="••"/>
          </a:pPr>
          <a:r>
            <a:rPr lang="es-EC" sz="1500" kern="1200" dirty="0" smtClean="0"/>
            <a:t>Búsqueda de socios para capacitar al personal</a:t>
          </a:r>
          <a:endParaRPr lang="es-EC" sz="1500" kern="1200" dirty="0"/>
        </a:p>
        <a:p>
          <a:pPr marL="114300" lvl="1" indent="-114300" algn="l" defTabSz="666750">
            <a:lnSpc>
              <a:spcPct val="90000"/>
            </a:lnSpc>
            <a:spcBef>
              <a:spcPct val="0"/>
            </a:spcBef>
            <a:spcAft>
              <a:spcPct val="20000"/>
            </a:spcAft>
            <a:buChar char="••"/>
          </a:pPr>
          <a:r>
            <a:rPr lang="es-EC" sz="1500" kern="1200" dirty="0" smtClean="0"/>
            <a:t>Investigar nuevas funcionalidades de hardware y software</a:t>
          </a:r>
          <a:endParaRPr lang="es-EC" sz="1500" kern="1200" dirty="0"/>
        </a:p>
      </dsp:txBody>
      <dsp:txXfrm>
        <a:off x="0" y="3410983"/>
        <a:ext cx="10432340" cy="1002915"/>
      </dsp:txXfrm>
    </dsp:sp>
    <dsp:sp modelId="{E231DD1F-6A1D-4706-9269-ACC9A3C9BB10}">
      <dsp:nvSpPr>
        <dsp:cNvPr id="0" name=""/>
        <dsp:cNvSpPr/>
      </dsp:nvSpPr>
      <dsp:spPr>
        <a:xfrm>
          <a:off x="0" y="4413898"/>
          <a:ext cx="10432340" cy="444600"/>
        </a:xfrm>
        <a:prstGeom prst="roundRect">
          <a:avLst/>
        </a:prstGeom>
        <a:blipFill rotWithShape="0">
          <a:blip xmlns:r="http://schemas.openxmlformats.org/officeDocument/2006/relationships" r:embed="rId1">
            <a:duotone>
              <a:schemeClr val="accent4">
                <a:hueOff val="20423033"/>
                <a:satOff val="-23986"/>
                <a:lumOff val="9216"/>
                <a:alphaOff val="0"/>
                <a:shade val="36000"/>
                <a:satMod val="120000"/>
              </a:schemeClr>
              <a:schemeClr val="accent4">
                <a:hueOff val="20423033"/>
                <a:satOff val="-23986"/>
                <a:lumOff val="9216"/>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Implementador</a:t>
          </a:r>
          <a:endParaRPr lang="es-EC" sz="1900" kern="1200" dirty="0"/>
        </a:p>
      </dsp:txBody>
      <dsp:txXfrm>
        <a:off x="21704" y="4435602"/>
        <a:ext cx="10388932" cy="401192"/>
      </dsp:txXfrm>
    </dsp:sp>
    <dsp:sp modelId="{34532BDB-358E-4981-AD16-EB665185DB25}">
      <dsp:nvSpPr>
        <dsp:cNvPr id="0" name=""/>
        <dsp:cNvSpPr/>
      </dsp:nvSpPr>
      <dsp:spPr>
        <a:xfrm>
          <a:off x="0" y="4858498"/>
          <a:ext cx="10432340" cy="50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22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C" sz="1500" kern="1200" dirty="0" smtClean="0"/>
            <a:t>Implementar y configurar software y hardware necesario</a:t>
          </a:r>
          <a:endParaRPr lang="es-EC" sz="1500" kern="1200" dirty="0"/>
        </a:p>
        <a:p>
          <a:pPr marL="114300" lvl="1" indent="-114300" algn="l" defTabSz="666750">
            <a:lnSpc>
              <a:spcPct val="90000"/>
            </a:lnSpc>
            <a:spcBef>
              <a:spcPct val="0"/>
            </a:spcBef>
            <a:spcAft>
              <a:spcPct val="20000"/>
            </a:spcAft>
            <a:buChar char="••"/>
          </a:pPr>
          <a:r>
            <a:rPr lang="es-EC" sz="1500" kern="1200" dirty="0" smtClean="0"/>
            <a:t>Soporte a hardware y software</a:t>
          </a:r>
          <a:endParaRPr lang="es-EC" sz="1500" kern="1200" dirty="0"/>
        </a:p>
      </dsp:txBody>
      <dsp:txXfrm>
        <a:off x="0" y="4858498"/>
        <a:ext cx="10432340" cy="5014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6C1F8-A426-490B-A8D0-BE0E511D0B50}">
      <dsp:nvSpPr>
        <dsp:cNvPr id="0" name=""/>
        <dsp:cNvSpPr/>
      </dsp:nvSpPr>
      <dsp:spPr>
        <a:xfrm>
          <a:off x="0" y="108916"/>
          <a:ext cx="10432340" cy="514800"/>
        </a:xfrm>
        <a:prstGeom prst="roundRect">
          <a:avLst/>
        </a:prstGeom>
        <a:blipFill rotWithShape="0">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Miembro del comité de tecnología</a:t>
          </a:r>
          <a:endParaRPr lang="es-ES" sz="2200" kern="1200" dirty="0"/>
        </a:p>
      </dsp:txBody>
      <dsp:txXfrm>
        <a:off x="25130" y="134046"/>
        <a:ext cx="10382080" cy="464540"/>
      </dsp:txXfrm>
    </dsp:sp>
    <dsp:sp modelId="{4A40772C-F4BC-48A6-9544-B29BF4CFAA70}">
      <dsp:nvSpPr>
        <dsp:cNvPr id="0" name=""/>
        <dsp:cNvSpPr/>
      </dsp:nvSpPr>
      <dsp:spPr>
        <a:xfrm>
          <a:off x="0" y="623717"/>
          <a:ext cx="10432340" cy="113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22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EC" sz="1700" kern="1200" dirty="0" smtClean="0"/>
            <a:t>Asesorar la planificación</a:t>
          </a:r>
          <a:endParaRPr lang="es-ES" sz="1700" kern="1200" dirty="0"/>
        </a:p>
        <a:p>
          <a:pPr marL="171450" lvl="1" indent="-171450" algn="l" defTabSz="755650">
            <a:lnSpc>
              <a:spcPct val="90000"/>
            </a:lnSpc>
            <a:spcBef>
              <a:spcPct val="0"/>
            </a:spcBef>
            <a:spcAft>
              <a:spcPct val="20000"/>
            </a:spcAft>
            <a:buChar char="••"/>
          </a:pPr>
          <a:r>
            <a:rPr lang="es-EC" sz="1700" kern="1200" dirty="0" smtClean="0"/>
            <a:t>Recomendar lineamientos para la puesta en marcha del CSIRT</a:t>
          </a:r>
          <a:endParaRPr lang="es-EC" sz="1700" kern="1200" dirty="0"/>
        </a:p>
        <a:p>
          <a:pPr marL="171450" lvl="1" indent="-171450" algn="l" defTabSz="755650">
            <a:lnSpc>
              <a:spcPct val="90000"/>
            </a:lnSpc>
            <a:spcBef>
              <a:spcPct val="0"/>
            </a:spcBef>
            <a:spcAft>
              <a:spcPct val="20000"/>
            </a:spcAft>
            <a:buChar char="••"/>
          </a:pPr>
          <a:r>
            <a:rPr lang="es-EC" sz="1700" kern="1200" dirty="0" smtClean="0"/>
            <a:t>Valorar el avance</a:t>
          </a:r>
          <a:endParaRPr lang="es-EC" sz="1700" kern="1200" dirty="0"/>
        </a:p>
        <a:p>
          <a:pPr marL="171450" lvl="1" indent="-171450" algn="l" defTabSz="755650">
            <a:lnSpc>
              <a:spcPct val="90000"/>
            </a:lnSpc>
            <a:spcBef>
              <a:spcPct val="0"/>
            </a:spcBef>
            <a:spcAft>
              <a:spcPct val="20000"/>
            </a:spcAft>
            <a:buChar char="••"/>
          </a:pPr>
          <a:r>
            <a:rPr lang="es-EC" sz="1700" kern="1200" dirty="0" smtClean="0"/>
            <a:t>Recomendar planes correctivos</a:t>
          </a:r>
          <a:endParaRPr lang="es-EC" sz="1700" kern="1200" dirty="0"/>
        </a:p>
      </dsp:txBody>
      <dsp:txXfrm>
        <a:off x="0" y="623717"/>
        <a:ext cx="10432340" cy="1138500"/>
      </dsp:txXfrm>
    </dsp:sp>
    <dsp:sp modelId="{AE3F0A95-9CDC-4845-A594-E24660AA6F3D}">
      <dsp:nvSpPr>
        <dsp:cNvPr id="0" name=""/>
        <dsp:cNvSpPr/>
      </dsp:nvSpPr>
      <dsp:spPr>
        <a:xfrm>
          <a:off x="0" y="1762217"/>
          <a:ext cx="10432340" cy="514800"/>
        </a:xfrm>
        <a:prstGeom prst="roundRect">
          <a:avLst/>
        </a:prstGeom>
        <a:blipFill rotWithShape="0">
          <a:blip xmlns:r="http://schemas.openxmlformats.org/officeDocument/2006/relationships" r:embed="rId1">
            <a:duotone>
              <a:schemeClr val="accent4">
                <a:hueOff val="10211516"/>
                <a:satOff val="-11993"/>
                <a:lumOff val="4608"/>
                <a:alphaOff val="0"/>
                <a:shade val="36000"/>
                <a:satMod val="120000"/>
              </a:schemeClr>
              <a:schemeClr val="accent4">
                <a:hueOff val="10211516"/>
                <a:satOff val="-11993"/>
                <a:lumOff val="4608"/>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Investigador</a:t>
          </a:r>
          <a:endParaRPr lang="es-ES" sz="2200" kern="1200" dirty="0"/>
        </a:p>
      </dsp:txBody>
      <dsp:txXfrm>
        <a:off x="25130" y="1787347"/>
        <a:ext cx="10382080" cy="464540"/>
      </dsp:txXfrm>
    </dsp:sp>
    <dsp:sp modelId="{72975902-CCBF-4A5F-9CC1-A28C2397BCC3}">
      <dsp:nvSpPr>
        <dsp:cNvPr id="0" name=""/>
        <dsp:cNvSpPr/>
      </dsp:nvSpPr>
      <dsp:spPr>
        <a:xfrm>
          <a:off x="0" y="2277017"/>
          <a:ext cx="10432340" cy="113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22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EC" sz="1700" kern="1200" dirty="0" smtClean="0"/>
            <a:t>Diseñar proyectos de investigación</a:t>
          </a:r>
          <a:endParaRPr lang="es-ES" sz="1700" kern="1200" dirty="0"/>
        </a:p>
        <a:p>
          <a:pPr marL="171450" lvl="1" indent="-171450" algn="l" defTabSz="755650">
            <a:lnSpc>
              <a:spcPct val="90000"/>
            </a:lnSpc>
            <a:spcBef>
              <a:spcPct val="0"/>
            </a:spcBef>
            <a:spcAft>
              <a:spcPct val="20000"/>
            </a:spcAft>
            <a:buChar char="••"/>
          </a:pPr>
          <a:r>
            <a:rPr lang="es-EC" sz="1700" kern="1200" dirty="0" smtClean="0"/>
            <a:t>Reportar avance de tareas</a:t>
          </a:r>
          <a:endParaRPr lang="es-EC" sz="1700" kern="1200" dirty="0"/>
        </a:p>
        <a:p>
          <a:pPr marL="171450" lvl="1" indent="-171450" algn="l" defTabSz="755650">
            <a:lnSpc>
              <a:spcPct val="90000"/>
            </a:lnSpc>
            <a:spcBef>
              <a:spcPct val="0"/>
            </a:spcBef>
            <a:spcAft>
              <a:spcPct val="20000"/>
            </a:spcAft>
            <a:buChar char="••"/>
          </a:pPr>
          <a:r>
            <a:rPr lang="es-EC" sz="1700" kern="1200" dirty="0" smtClean="0"/>
            <a:t>Difusión de proyectos</a:t>
          </a:r>
          <a:endParaRPr lang="es-EC" sz="1700" kern="1200" dirty="0"/>
        </a:p>
        <a:p>
          <a:pPr marL="171450" lvl="1" indent="-171450" algn="l" defTabSz="755650">
            <a:lnSpc>
              <a:spcPct val="90000"/>
            </a:lnSpc>
            <a:spcBef>
              <a:spcPct val="0"/>
            </a:spcBef>
            <a:spcAft>
              <a:spcPct val="20000"/>
            </a:spcAft>
            <a:buChar char="••"/>
          </a:pPr>
          <a:r>
            <a:rPr lang="es-EC" sz="1700" kern="1200" dirty="0" smtClean="0"/>
            <a:t>Elaborar publicaciones periódicas </a:t>
          </a:r>
          <a:endParaRPr lang="es-EC" sz="1700" kern="1200" dirty="0"/>
        </a:p>
      </dsp:txBody>
      <dsp:txXfrm>
        <a:off x="0" y="2277017"/>
        <a:ext cx="10432340" cy="1138500"/>
      </dsp:txXfrm>
    </dsp:sp>
    <dsp:sp modelId="{25108FE1-D814-4DB1-A20D-634EC885B5A1}">
      <dsp:nvSpPr>
        <dsp:cNvPr id="0" name=""/>
        <dsp:cNvSpPr/>
      </dsp:nvSpPr>
      <dsp:spPr>
        <a:xfrm>
          <a:off x="0" y="3415517"/>
          <a:ext cx="10432340" cy="514800"/>
        </a:xfrm>
        <a:prstGeom prst="roundRect">
          <a:avLst/>
        </a:prstGeom>
        <a:blipFill rotWithShape="0">
          <a:blip xmlns:r="http://schemas.openxmlformats.org/officeDocument/2006/relationships" r:embed="rId1">
            <a:duotone>
              <a:schemeClr val="accent4">
                <a:hueOff val="20423033"/>
                <a:satOff val="-23986"/>
                <a:lumOff val="9216"/>
                <a:alphaOff val="0"/>
                <a:shade val="36000"/>
                <a:satMod val="120000"/>
              </a:schemeClr>
              <a:schemeClr val="accent4">
                <a:hueOff val="20423033"/>
                <a:satOff val="-23986"/>
                <a:lumOff val="9216"/>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Monitor en redes</a:t>
          </a:r>
          <a:endParaRPr lang="es-EC" sz="2200" kern="1200" dirty="0"/>
        </a:p>
      </dsp:txBody>
      <dsp:txXfrm>
        <a:off x="25130" y="3440647"/>
        <a:ext cx="10382080" cy="464540"/>
      </dsp:txXfrm>
    </dsp:sp>
    <dsp:sp modelId="{DDBB8B1C-5FE6-41DF-A062-DBC4BFDB6296}">
      <dsp:nvSpPr>
        <dsp:cNvPr id="0" name=""/>
        <dsp:cNvSpPr/>
      </dsp:nvSpPr>
      <dsp:spPr>
        <a:xfrm>
          <a:off x="0" y="3930317"/>
          <a:ext cx="10432340" cy="141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22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s-EC" sz="1700" kern="1200" dirty="0" smtClean="0"/>
            <a:t>Buscar vulnerabilidades de red</a:t>
          </a:r>
          <a:endParaRPr lang="es-EC" sz="1700" kern="1200" dirty="0"/>
        </a:p>
        <a:p>
          <a:pPr marL="171450" lvl="1" indent="-171450" algn="l" defTabSz="755650">
            <a:lnSpc>
              <a:spcPct val="90000"/>
            </a:lnSpc>
            <a:spcBef>
              <a:spcPct val="0"/>
            </a:spcBef>
            <a:spcAft>
              <a:spcPct val="20000"/>
            </a:spcAft>
            <a:buChar char="••"/>
          </a:pPr>
          <a:r>
            <a:rPr lang="es-EC" sz="1700" kern="1200" dirty="0" smtClean="0"/>
            <a:t>Reportar vulnerabilidades a los administradores</a:t>
          </a:r>
          <a:endParaRPr lang="es-EC" sz="1700" kern="1200" dirty="0"/>
        </a:p>
        <a:p>
          <a:pPr marL="171450" lvl="1" indent="-171450" algn="l" defTabSz="755650">
            <a:lnSpc>
              <a:spcPct val="90000"/>
            </a:lnSpc>
            <a:spcBef>
              <a:spcPct val="0"/>
            </a:spcBef>
            <a:spcAft>
              <a:spcPct val="20000"/>
            </a:spcAft>
            <a:buChar char="••"/>
          </a:pPr>
          <a:r>
            <a:rPr lang="es-EC" sz="1700" kern="1200" dirty="0" smtClean="0"/>
            <a:t>Resguardar información</a:t>
          </a:r>
          <a:endParaRPr lang="es-EC" sz="1700" kern="1200" dirty="0"/>
        </a:p>
        <a:p>
          <a:pPr marL="171450" lvl="1" indent="-171450" algn="l" defTabSz="755650">
            <a:lnSpc>
              <a:spcPct val="90000"/>
            </a:lnSpc>
            <a:spcBef>
              <a:spcPct val="0"/>
            </a:spcBef>
            <a:spcAft>
              <a:spcPct val="20000"/>
            </a:spcAft>
            <a:buChar char="••"/>
          </a:pPr>
          <a:r>
            <a:rPr lang="es-EC" sz="1700" kern="1200" dirty="0" smtClean="0"/>
            <a:t>Gestionar incidentes</a:t>
          </a:r>
          <a:endParaRPr lang="es-EC" sz="1700" kern="1200" dirty="0"/>
        </a:p>
        <a:p>
          <a:pPr marL="171450" lvl="1" indent="-171450" algn="l" defTabSz="755650">
            <a:lnSpc>
              <a:spcPct val="90000"/>
            </a:lnSpc>
            <a:spcBef>
              <a:spcPct val="0"/>
            </a:spcBef>
            <a:spcAft>
              <a:spcPct val="20000"/>
            </a:spcAft>
            <a:buChar char="••"/>
          </a:pPr>
          <a:r>
            <a:rPr lang="es-EC" sz="1700" kern="1200" dirty="0" smtClean="0"/>
            <a:t>Realizar procesos operativos a fin de monitorear la red</a:t>
          </a:r>
          <a:endParaRPr lang="es-EC" sz="1700" kern="1200" dirty="0"/>
        </a:p>
      </dsp:txBody>
      <dsp:txXfrm>
        <a:off x="0" y="3930317"/>
        <a:ext cx="10432340" cy="1411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A5C65-4D7C-40C7-90B9-BED4A0850A95}">
      <dsp:nvSpPr>
        <dsp:cNvPr id="0" name=""/>
        <dsp:cNvSpPr/>
      </dsp:nvSpPr>
      <dsp:spPr>
        <a:xfrm rot="5400000">
          <a:off x="535388" y="463303"/>
          <a:ext cx="418627" cy="47659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8F5357-294B-4C3B-A6EB-7FBCC07C1686}">
      <dsp:nvSpPr>
        <dsp:cNvPr id="0" name=""/>
        <dsp:cNvSpPr/>
      </dsp:nvSpPr>
      <dsp:spPr>
        <a:xfrm>
          <a:off x="0" y="0"/>
          <a:ext cx="2121307" cy="49328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Revisión de antecedentes</a:t>
          </a:r>
          <a:endParaRPr lang="es-ES" sz="1700" kern="1200" dirty="0"/>
        </a:p>
      </dsp:txBody>
      <dsp:txXfrm>
        <a:off x="24084" y="24084"/>
        <a:ext cx="2073139" cy="445115"/>
      </dsp:txXfrm>
    </dsp:sp>
    <dsp:sp modelId="{56070196-DEDE-41E3-A586-F514D2AA99A9}">
      <dsp:nvSpPr>
        <dsp:cNvPr id="0" name=""/>
        <dsp:cNvSpPr/>
      </dsp:nvSpPr>
      <dsp:spPr>
        <a:xfrm>
          <a:off x="1716830" y="84156"/>
          <a:ext cx="512548" cy="398693"/>
        </a:xfrm>
        <a:prstGeom prst="rect">
          <a:avLst/>
        </a:prstGeom>
        <a:noFill/>
        <a:ln>
          <a:noFill/>
        </a:ln>
        <a:effectLst/>
      </dsp:spPr>
      <dsp:style>
        <a:lnRef idx="0">
          <a:scrgbClr r="0" g="0" b="0"/>
        </a:lnRef>
        <a:fillRef idx="0">
          <a:scrgbClr r="0" g="0" b="0"/>
        </a:fillRef>
        <a:effectRef idx="0">
          <a:scrgbClr r="0" g="0" b="0"/>
        </a:effectRef>
        <a:fontRef idx="minor"/>
      </dsp:style>
    </dsp:sp>
    <dsp:sp modelId="{924FC418-3393-4D72-A998-C47D80505960}">
      <dsp:nvSpPr>
        <dsp:cNvPr id="0" name=""/>
        <dsp:cNvSpPr/>
      </dsp:nvSpPr>
      <dsp:spPr>
        <a:xfrm rot="5400000">
          <a:off x="1311286" y="1005396"/>
          <a:ext cx="418627" cy="47659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CF007-44E4-4D0E-B186-62765E94BE02}">
      <dsp:nvSpPr>
        <dsp:cNvPr id="0" name=""/>
        <dsp:cNvSpPr/>
      </dsp:nvSpPr>
      <dsp:spPr>
        <a:xfrm>
          <a:off x="952147" y="529304"/>
          <a:ext cx="1767473" cy="49328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Comunidad y servicios</a:t>
          </a:r>
          <a:endParaRPr lang="es-ES" sz="1700" kern="1200" dirty="0"/>
        </a:p>
      </dsp:txBody>
      <dsp:txXfrm>
        <a:off x="976231" y="553388"/>
        <a:ext cx="1719305" cy="445115"/>
      </dsp:txXfrm>
    </dsp:sp>
    <dsp:sp modelId="{F38B7F4E-18DE-4B93-94DE-B9977CAD5550}">
      <dsp:nvSpPr>
        <dsp:cNvPr id="0" name=""/>
        <dsp:cNvSpPr/>
      </dsp:nvSpPr>
      <dsp:spPr>
        <a:xfrm>
          <a:off x="2558140" y="638276"/>
          <a:ext cx="512548" cy="398693"/>
        </a:xfrm>
        <a:prstGeom prst="rect">
          <a:avLst/>
        </a:prstGeom>
        <a:noFill/>
        <a:ln>
          <a:noFill/>
        </a:ln>
        <a:effectLst/>
      </dsp:spPr>
      <dsp:style>
        <a:lnRef idx="0">
          <a:scrgbClr r="0" g="0" b="0"/>
        </a:lnRef>
        <a:fillRef idx="0">
          <a:scrgbClr r="0" g="0" b="0"/>
        </a:fillRef>
        <a:effectRef idx="0">
          <a:scrgbClr r="0" g="0" b="0"/>
        </a:effectRef>
        <a:fontRef idx="minor"/>
      </dsp:style>
    </dsp:sp>
    <dsp:sp modelId="{D054F011-04EB-470B-883D-16CECFDDCD1F}">
      <dsp:nvSpPr>
        <dsp:cNvPr id="0" name=""/>
        <dsp:cNvSpPr/>
      </dsp:nvSpPr>
      <dsp:spPr>
        <a:xfrm rot="5400000">
          <a:off x="2037658" y="1545320"/>
          <a:ext cx="418627" cy="47659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70AA3-9878-4215-9296-CFF0184D5143}">
      <dsp:nvSpPr>
        <dsp:cNvPr id="0" name=""/>
        <dsp:cNvSpPr/>
      </dsp:nvSpPr>
      <dsp:spPr>
        <a:xfrm>
          <a:off x="3362351" y="2136711"/>
          <a:ext cx="1726000" cy="49328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Implementar  herramientas</a:t>
          </a:r>
          <a:endParaRPr lang="es-ES" sz="1700" kern="1200" dirty="0"/>
        </a:p>
      </dsp:txBody>
      <dsp:txXfrm>
        <a:off x="3386435" y="2160795"/>
        <a:ext cx="1677832" cy="445115"/>
      </dsp:txXfrm>
    </dsp:sp>
    <dsp:sp modelId="{F27EC310-7607-439B-82EC-E6BAA9F6DB7C}">
      <dsp:nvSpPr>
        <dsp:cNvPr id="0" name=""/>
        <dsp:cNvSpPr/>
      </dsp:nvSpPr>
      <dsp:spPr>
        <a:xfrm>
          <a:off x="3555632" y="1192396"/>
          <a:ext cx="512548" cy="398693"/>
        </a:xfrm>
        <a:prstGeom prst="rect">
          <a:avLst/>
        </a:prstGeom>
        <a:noFill/>
        <a:ln>
          <a:noFill/>
        </a:ln>
        <a:effectLst/>
      </dsp:spPr>
      <dsp:style>
        <a:lnRef idx="0">
          <a:scrgbClr r="0" g="0" b="0"/>
        </a:lnRef>
        <a:fillRef idx="0">
          <a:scrgbClr r="0" g="0" b="0"/>
        </a:fillRef>
        <a:effectRef idx="0">
          <a:scrgbClr r="0" g="0" b="0"/>
        </a:effectRef>
        <a:fontRef idx="minor"/>
      </dsp:style>
    </dsp:sp>
    <dsp:sp modelId="{BCA163C8-D382-4E1C-8368-58CFAF0A2D01}">
      <dsp:nvSpPr>
        <dsp:cNvPr id="0" name=""/>
        <dsp:cNvSpPr/>
      </dsp:nvSpPr>
      <dsp:spPr>
        <a:xfrm rot="5400000">
          <a:off x="2894028" y="2048103"/>
          <a:ext cx="418627" cy="47659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4C2C1F-3D0E-421D-A81D-068BFB84ACCC}">
      <dsp:nvSpPr>
        <dsp:cNvPr id="0" name=""/>
        <dsp:cNvSpPr/>
      </dsp:nvSpPr>
      <dsp:spPr>
        <a:xfrm>
          <a:off x="2495564" y="1585857"/>
          <a:ext cx="1807360" cy="49328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Adaptar infraestructura</a:t>
          </a:r>
          <a:endParaRPr lang="es-ES" sz="1700" kern="1200" dirty="0"/>
        </a:p>
      </dsp:txBody>
      <dsp:txXfrm>
        <a:off x="2519648" y="1609941"/>
        <a:ext cx="1759192" cy="445115"/>
      </dsp:txXfrm>
    </dsp:sp>
    <dsp:sp modelId="{6FE868FC-0C21-4B32-9F44-11D6C66CE300}">
      <dsp:nvSpPr>
        <dsp:cNvPr id="0" name=""/>
        <dsp:cNvSpPr/>
      </dsp:nvSpPr>
      <dsp:spPr>
        <a:xfrm>
          <a:off x="4614540" y="1746516"/>
          <a:ext cx="512548" cy="398693"/>
        </a:xfrm>
        <a:prstGeom prst="rect">
          <a:avLst/>
        </a:prstGeom>
        <a:noFill/>
        <a:ln>
          <a:noFill/>
        </a:ln>
        <a:effectLst/>
      </dsp:spPr>
      <dsp:style>
        <a:lnRef idx="0">
          <a:scrgbClr r="0" g="0" b="0"/>
        </a:lnRef>
        <a:fillRef idx="0">
          <a:scrgbClr r="0" g="0" b="0"/>
        </a:fillRef>
        <a:effectRef idx="0">
          <a:scrgbClr r="0" g="0" b="0"/>
        </a:effectRef>
        <a:fontRef idx="minor"/>
      </dsp:style>
    </dsp:sp>
    <dsp:sp modelId="{33569D53-2093-4887-9F7A-AA1A6D05D093}">
      <dsp:nvSpPr>
        <dsp:cNvPr id="0" name=""/>
        <dsp:cNvSpPr/>
      </dsp:nvSpPr>
      <dsp:spPr>
        <a:xfrm rot="5400000">
          <a:off x="3696840" y="2633206"/>
          <a:ext cx="418627" cy="47659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80072E-17B6-46D4-AB88-A912424EB5EE}">
      <dsp:nvSpPr>
        <dsp:cNvPr id="0" name=""/>
        <dsp:cNvSpPr/>
      </dsp:nvSpPr>
      <dsp:spPr>
        <a:xfrm>
          <a:off x="4169361" y="2680408"/>
          <a:ext cx="1757889" cy="49328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Licenciamiento</a:t>
          </a:r>
          <a:endParaRPr lang="es-ES" sz="1700" kern="1200" dirty="0"/>
        </a:p>
      </dsp:txBody>
      <dsp:txXfrm>
        <a:off x="4193445" y="2704492"/>
        <a:ext cx="1709721" cy="445115"/>
      </dsp:txXfrm>
    </dsp:sp>
    <dsp:sp modelId="{7102A134-431F-4975-9390-D2B207E5B25E}">
      <dsp:nvSpPr>
        <dsp:cNvPr id="0" name=""/>
        <dsp:cNvSpPr/>
      </dsp:nvSpPr>
      <dsp:spPr>
        <a:xfrm>
          <a:off x="5608032" y="2300636"/>
          <a:ext cx="512548" cy="398693"/>
        </a:xfrm>
        <a:prstGeom prst="rect">
          <a:avLst/>
        </a:prstGeom>
        <a:noFill/>
        <a:ln>
          <a:noFill/>
        </a:ln>
        <a:effectLst/>
      </dsp:spPr>
      <dsp:style>
        <a:lnRef idx="0">
          <a:scrgbClr r="0" g="0" b="0"/>
        </a:lnRef>
        <a:fillRef idx="0">
          <a:scrgbClr r="0" g="0" b="0"/>
        </a:fillRef>
        <a:effectRef idx="0">
          <a:scrgbClr r="0" g="0" b="0"/>
        </a:effectRef>
        <a:fontRef idx="minor"/>
      </dsp:style>
    </dsp:sp>
    <dsp:sp modelId="{99F1C397-8D77-4FAD-8179-DA2507FE9618}">
      <dsp:nvSpPr>
        <dsp:cNvPr id="0" name=""/>
        <dsp:cNvSpPr/>
      </dsp:nvSpPr>
      <dsp:spPr>
        <a:xfrm rot="5400000">
          <a:off x="4717435" y="3154765"/>
          <a:ext cx="418627" cy="47659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395306-B2F5-4A9A-93C9-C66A34F151B9}">
      <dsp:nvSpPr>
        <dsp:cNvPr id="0" name=""/>
        <dsp:cNvSpPr/>
      </dsp:nvSpPr>
      <dsp:spPr>
        <a:xfrm>
          <a:off x="5147032" y="3217554"/>
          <a:ext cx="2184733" cy="49328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Proceso de gestión de incidentes</a:t>
          </a:r>
          <a:endParaRPr lang="es-ES" sz="1700" kern="1200" dirty="0"/>
        </a:p>
      </dsp:txBody>
      <dsp:txXfrm>
        <a:off x="5171116" y="3241638"/>
        <a:ext cx="2136565" cy="445115"/>
      </dsp:txXfrm>
    </dsp:sp>
    <dsp:sp modelId="{41BE9251-85FF-4A8E-8A53-5AB350A4F1BA}">
      <dsp:nvSpPr>
        <dsp:cNvPr id="0" name=""/>
        <dsp:cNvSpPr/>
      </dsp:nvSpPr>
      <dsp:spPr>
        <a:xfrm>
          <a:off x="6839681" y="2854756"/>
          <a:ext cx="512548" cy="398693"/>
        </a:xfrm>
        <a:prstGeom prst="rect">
          <a:avLst/>
        </a:prstGeom>
        <a:noFill/>
        <a:ln>
          <a:noFill/>
        </a:ln>
        <a:effectLst/>
      </dsp:spPr>
      <dsp:style>
        <a:lnRef idx="0">
          <a:scrgbClr r="0" g="0" b="0"/>
        </a:lnRef>
        <a:fillRef idx="0">
          <a:scrgbClr r="0" g="0" b="0"/>
        </a:fillRef>
        <a:effectRef idx="0">
          <a:scrgbClr r="0" g="0" b="0"/>
        </a:effectRef>
        <a:fontRef idx="minor"/>
      </dsp:style>
    </dsp:sp>
    <dsp:sp modelId="{48D78626-9EC8-45AD-86C9-ACF739656B8F}">
      <dsp:nvSpPr>
        <dsp:cNvPr id="0" name=""/>
        <dsp:cNvSpPr/>
      </dsp:nvSpPr>
      <dsp:spPr>
        <a:xfrm rot="5400000">
          <a:off x="5512896" y="3675411"/>
          <a:ext cx="418627" cy="47659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0D130F-C5A1-4061-BE04-43C4E04EE96B}">
      <dsp:nvSpPr>
        <dsp:cNvPr id="0" name=""/>
        <dsp:cNvSpPr/>
      </dsp:nvSpPr>
      <dsp:spPr>
        <a:xfrm>
          <a:off x="6026119" y="3738664"/>
          <a:ext cx="1927748" cy="49328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Funcionamiento del CSIRT</a:t>
          </a:r>
          <a:endParaRPr lang="es-ES" sz="1700" kern="1200" dirty="0"/>
        </a:p>
      </dsp:txBody>
      <dsp:txXfrm>
        <a:off x="6050203" y="3762748"/>
        <a:ext cx="1879580" cy="445115"/>
      </dsp:txXfrm>
    </dsp:sp>
    <dsp:sp modelId="{7F6976F8-4600-46D4-8200-DB716EA620D1}">
      <dsp:nvSpPr>
        <dsp:cNvPr id="0" name=""/>
        <dsp:cNvSpPr/>
      </dsp:nvSpPr>
      <dsp:spPr>
        <a:xfrm>
          <a:off x="7729417" y="3408875"/>
          <a:ext cx="512548" cy="398693"/>
        </a:xfrm>
        <a:prstGeom prst="rect">
          <a:avLst/>
        </a:prstGeom>
        <a:noFill/>
        <a:ln>
          <a:noFill/>
        </a:ln>
        <a:effectLst/>
      </dsp:spPr>
      <dsp:style>
        <a:lnRef idx="0">
          <a:scrgbClr r="0" g="0" b="0"/>
        </a:lnRef>
        <a:fillRef idx="0">
          <a:scrgbClr r="0" g="0" b="0"/>
        </a:fillRef>
        <a:effectRef idx="0">
          <a:scrgbClr r="0" g="0" b="0"/>
        </a:effectRef>
        <a:fontRef idx="minor"/>
      </dsp:style>
    </dsp:sp>
    <dsp:sp modelId="{4C2C91D6-FB68-47BE-8F1E-8DBA302D50C9}">
      <dsp:nvSpPr>
        <dsp:cNvPr id="0" name=""/>
        <dsp:cNvSpPr/>
      </dsp:nvSpPr>
      <dsp:spPr>
        <a:xfrm rot="5400000">
          <a:off x="6406302" y="4261138"/>
          <a:ext cx="418627" cy="47659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64174-BAD0-41C3-910A-633AA7E3CCC9}">
      <dsp:nvSpPr>
        <dsp:cNvPr id="0" name=""/>
        <dsp:cNvSpPr/>
      </dsp:nvSpPr>
      <dsp:spPr>
        <a:xfrm>
          <a:off x="1755682" y="1057600"/>
          <a:ext cx="2138390" cy="49328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Establecer relaciones</a:t>
          </a:r>
          <a:endParaRPr lang="es-ES" sz="1700" kern="1200" dirty="0"/>
        </a:p>
      </dsp:txBody>
      <dsp:txXfrm>
        <a:off x="1779766" y="1081684"/>
        <a:ext cx="2090222" cy="445115"/>
      </dsp:txXfrm>
    </dsp:sp>
    <dsp:sp modelId="{92D90214-B7C0-457C-AF40-1DCB1D152395}">
      <dsp:nvSpPr>
        <dsp:cNvPr id="0" name=""/>
        <dsp:cNvSpPr/>
      </dsp:nvSpPr>
      <dsp:spPr>
        <a:xfrm>
          <a:off x="8852966" y="3962995"/>
          <a:ext cx="512548" cy="398693"/>
        </a:xfrm>
        <a:prstGeom prst="rect">
          <a:avLst/>
        </a:prstGeom>
        <a:noFill/>
        <a:ln>
          <a:noFill/>
        </a:ln>
        <a:effectLst/>
      </dsp:spPr>
      <dsp:style>
        <a:lnRef idx="0">
          <a:scrgbClr r="0" g="0" b="0"/>
        </a:lnRef>
        <a:fillRef idx="0">
          <a:scrgbClr r="0" g="0" b="0"/>
        </a:fillRef>
        <a:effectRef idx="0">
          <a:scrgbClr r="0" g="0" b="0"/>
        </a:effectRef>
        <a:fontRef idx="minor"/>
      </dsp:style>
    </dsp:sp>
    <dsp:sp modelId="{1AE93FCD-9FC4-4684-9A10-A861EE49ED26}">
      <dsp:nvSpPr>
        <dsp:cNvPr id="0" name=""/>
        <dsp:cNvSpPr/>
      </dsp:nvSpPr>
      <dsp:spPr>
        <a:xfrm rot="5400000">
          <a:off x="7345857" y="4751580"/>
          <a:ext cx="418627" cy="47659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65E62-3CC5-481B-946B-5FA712D4DECD}">
      <dsp:nvSpPr>
        <dsp:cNvPr id="0" name=""/>
        <dsp:cNvSpPr/>
      </dsp:nvSpPr>
      <dsp:spPr>
        <a:xfrm>
          <a:off x="6859204" y="4302615"/>
          <a:ext cx="1868530" cy="49328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Capacitaciones</a:t>
          </a:r>
          <a:endParaRPr lang="es-ES" sz="1700" kern="1200" dirty="0"/>
        </a:p>
      </dsp:txBody>
      <dsp:txXfrm>
        <a:off x="6883288" y="4326699"/>
        <a:ext cx="1820362" cy="445115"/>
      </dsp:txXfrm>
    </dsp:sp>
    <dsp:sp modelId="{5DF7656F-4F9C-4016-8582-B594D63BE4A7}">
      <dsp:nvSpPr>
        <dsp:cNvPr id="0" name=""/>
        <dsp:cNvSpPr/>
      </dsp:nvSpPr>
      <dsp:spPr>
        <a:xfrm>
          <a:off x="9736264" y="4517115"/>
          <a:ext cx="512548" cy="398693"/>
        </a:xfrm>
        <a:prstGeom prst="rect">
          <a:avLst/>
        </a:prstGeom>
        <a:noFill/>
        <a:ln>
          <a:noFill/>
        </a:ln>
        <a:effectLst/>
      </dsp:spPr>
      <dsp:style>
        <a:lnRef idx="0">
          <a:scrgbClr r="0" g="0" b="0"/>
        </a:lnRef>
        <a:fillRef idx="0">
          <a:scrgbClr r="0" g="0" b="0"/>
        </a:fillRef>
        <a:effectRef idx="0">
          <a:scrgbClr r="0" g="0" b="0"/>
        </a:effectRef>
        <a:fontRef idx="minor"/>
      </dsp:style>
    </dsp:sp>
    <dsp:sp modelId="{57439DB5-1B62-4B54-A01A-0B981D3D014C}">
      <dsp:nvSpPr>
        <dsp:cNvPr id="0" name=""/>
        <dsp:cNvSpPr/>
      </dsp:nvSpPr>
      <dsp:spPr>
        <a:xfrm>
          <a:off x="7793471" y="4872766"/>
          <a:ext cx="1778636" cy="49328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Operación y mejoras</a:t>
          </a:r>
          <a:endParaRPr lang="es-ES" sz="1700" kern="1200" dirty="0"/>
        </a:p>
      </dsp:txBody>
      <dsp:txXfrm>
        <a:off x="7817555" y="4896850"/>
        <a:ext cx="1730468" cy="4451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AD4D0-E767-44AB-A2B0-456AC5D4E004}" type="datetimeFigureOut">
              <a:rPr lang="es-EC" smtClean="0"/>
              <a:t>6/9/2020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EB18A-AE91-4A78-9D8C-245E35F853DA}" type="slidenum">
              <a:rPr lang="es-EC" smtClean="0"/>
              <a:t>‹Nº›</a:t>
            </a:fld>
            <a:endParaRPr lang="es-EC"/>
          </a:p>
        </p:txBody>
      </p:sp>
    </p:spTree>
    <p:extLst>
      <p:ext uri="{BB962C8B-B14F-4D97-AF65-F5344CB8AC3E}">
        <p14:creationId xmlns:p14="http://schemas.microsoft.com/office/powerpoint/2010/main" val="126596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a53616566_0_7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Google Shape;90;g3a5361656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7121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a53616566_0_7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Google Shape;90;g3a5361656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9245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a53616566_0_7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Google Shape;90;g3a5361656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1216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EFDDBACE-0F8F-43FD-98F0-DEE13552DADA}" type="slidenum">
              <a:rPr lang="es-ES" smtClean="0"/>
              <a:t>55</a:t>
            </a:fld>
            <a:endParaRPr lang="es-ES"/>
          </a:p>
        </p:txBody>
      </p:sp>
    </p:spTree>
    <p:extLst>
      <p:ext uri="{BB962C8B-B14F-4D97-AF65-F5344CB8AC3E}">
        <p14:creationId xmlns:p14="http://schemas.microsoft.com/office/powerpoint/2010/main" val="197781812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0A8688B-1EDC-4FAF-868A-892B73AB15DD}" type="datetimeFigureOut">
              <a:rPr lang="es-EC" smtClean="0"/>
              <a:t>6/9/2020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DBB5129-48D0-46D8-A5DE-FF9928BFF325}" type="slidenum">
              <a:rPr lang="es-EC" smtClean="0"/>
              <a:t>‹Nº›</a:t>
            </a:fld>
            <a:endParaRPr lang="es-EC"/>
          </a:p>
        </p:txBody>
      </p:sp>
    </p:spTree>
    <p:extLst>
      <p:ext uri="{BB962C8B-B14F-4D97-AF65-F5344CB8AC3E}">
        <p14:creationId xmlns:p14="http://schemas.microsoft.com/office/powerpoint/2010/main" val="86454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A8688B-1EDC-4FAF-868A-892B73AB15DD}" type="datetimeFigureOut">
              <a:rPr lang="es-EC" smtClean="0"/>
              <a:t>6/9/2020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BB5129-48D0-46D8-A5DE-FF9928BFF325}" type="slidenum">
              <a:rPr lang="es-EC" smtClean="0"/>
              <a:t>‹Nº›</a:t>
            </a:fld>
            <a:endParaRPr lang="es-EC"/>
          </a:p>
        </p:txBody>
      </p:sp>
    </p:spTree>
    <p:extLst>
      <p:ext uri="{BB962C8B-B14F-4D97-AF65-F5344CB8AC3E}">
        <p14:creationId xmlns:p14="http://schemas.microsoft.com/office/powerpoint/2010/main" val="48153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A8688B-1EDC-4FAF-868A-892B73AB15DD}" type="datetimeFigureOut">
              <a:rPr lang="es-EC" smtClean="0"/>
              <a:t>6/9/2020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BB5129-48D0-46D8-A5DE-FF9928BFF325}" type="slidenum">
              <a:rPr lang="es-EC" smtClean="0"/>
              <a:t>‹Nº›</a:t>
            </a:fld>
            <a:endParaRPr lang="es-EC"/>
          </a:p>
        </p:txBody>
      </p:sp>
    </p:spTree>
    <p:extLst>
      <p:ext uri="{BB962C8B-B14F-4D97-AF65-F5344CB8AC3E}">
        <p14:creationId xmlns:p14="http://schemas.microsoft.com/office/powerpoint/2010/main" val="190332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grpSp>
        <p:nvGrpSpPr>
          <p:cNvPr id="25" name="Google Shape;25;p4"/>
          <p:cNvGrpSpPr/>
          <p:nvPr/>
        </p:nvGrpSpPr>
        <p:grpSpPr>
          <a:xfrm>
            <a:off x="1107190"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r>
              <a:rPr lang="es-ES"/>
              <a:t>Haga clic para modificar el estilo de título del patrón</a:t>
            </a:r>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pPr lvl="0"/>
            <a:r>
              <a:rPr lang="es-ES"/>
              <a:t>Editar el estilo de texto del patrón</a:t>
            </a: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99C8156-797B-48C2-9B0F-DB92854EC54F}" type="slidenum">
              <a:rPr lang="es-EC" smtClean="0"/>
              <a:t>‹Nº›</a:t>
            </a:fld>
            <a:endParaRPr lang="es-EC"/>
          </a:p>
        </p:txBody>
      </p:sp>
    </p:spTree>
    <p:extLst>
      <p:ext uri="{BB962C8B-B14F-4D97-AF65-F5344CB8AC3E}">
        <p14:creationId xmlns:p14="http://schemas.microsoft.com/office/powerpoint/2010/main" val="412752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ción larga">
    <p:bg>
      <p:bgPr>
        <a:solidFill>
          <a:schemeClr val="bg1">
            <a:lumMod val="95000"/>
          </a:schemeClr>
        </a:solidFill>
        <a:effectLst/>
      </p:bgPr>
    </p:bg>
    <p:spTree>
      <p:nvGrpSpPr>
        <p:cNvPr id="1" name=""/>
        <p:cNvGrpSpPr/>
        <p:nvPr/>
      </p:nvGrpSpPr>
      <p:grpSpPr>
        <a:xfrm>
          <a:off x="0" y="0"/>
          <a:ext cx="0" cy="0"/>
          <a:chOff x="0" y="0"/>
          <a:chExt cx="0" cy="0"/>
        </a:xfrm>
      </p:grpSpPr>
      <p:sp>
        <p:nvSpPr>
          <p:cNvPr id="18" name="Forma libre: Forma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es-ES" noProof="0">
              <a:solidFill>
                <a:schemeClr val="tx1"/>
              </a:solidFill>
            </a:endParaRPr>
          </a:p>
        </p:txBody>
      </p:sp>
      <p:sp>
        <p:nvSpPr>
          <p:cNvPr id="12" name="Marcador de contenido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9562CB52-4C6A-4211-B67A-762BFD7F8FF3}"/>
              </a:ext>
            </a:extLst>
          </p:cNvPr>
          <p:cNvSpPr>
            <a:spLocks noGrp="1"/>
          </p:cNvSpPr>
          <p:nvPr>
            <p:ph type="ftr" sz="quarter" idx="14"/>
          </p:nvPr>
        </p:nvSpPr>
        <p:spPr/>
        <p:txBody>
          <a:bodyPr rtlCol="0"/>
          <a:lstStyle/>
          <a:p>
            <a:pPr rtl="0"/>
            <a:endParaRPr lang="es-ES" noProof="0"/>
          </a:p>
        </p:txBody>
      </p:sp>
      <p:sp>
        <p:nvSpPr>
          <p:cNvPr id="6" name="Marcador de posición de número de diapositiva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es-ES" noProof="0" smtClean="0"/>
              <a:pPr rtl="0"/>
              <a:t>‹Nº›</a:t>
            </a:fld>
            <a:endParaRPr lang="es-ES" noProof="0"/>
          </a:p>
        </p:txBody>
      </p:sp>
      <p:sp>
        <p:nvSpPr>
          <p:cNvPr id="23" name="Marcador de posición de imagen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rtlCol="0" anchor="t">
            <a:noAutofit/>
          </a:bodyPr>
          <a:lstStyle>
            <a:lvl1pPr marL="0" indent="0" algn="ctr">
              <a:buNone/>
              <a:defRPr sz="1100" i="1">
                <a:solidFill>
                  <a:schemeClr val="tx1"/>
                </a:solidFill>
                <a:latin typeface="+mn-lt"/>
                <a:cs typeface="Times New Roman" panose="02020603050405020304" pitchFamily="18" charset="0"/>
              </a:defRPr>
            </a:lvl1pPr>
          </a:lstStyle>
          <a:p>
            <a:pPr rtl="0"/>
            <a:r>
              <a:rPr lang="es-ES" noProof="0"/>
              <a:t>Inserte o arrastre y coloque </a:t>
            </a:r>
            <a:br>
              <a:rPr lang="es-ES" noProof="0"/>
            </a:br>
            <a:r>
              <a:rPr lang="es-ES" noProof="0"/>
              <a:t>Su foto</a:t>
            </a:r>
          </a:p>
        </p:txBody>
      </p:sp>
      <p:sp>
        <p:nvSpPr>
          <p:cNvPr id="20" name="Título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es-ES" noProof="0"/>
              <a:t>Título de diapositiva</a:t>
            </a:r>
          </a:p>
        </p:txBody>
      </p:sp>
      <p:sp>
        <p:nvSpPr>
          <p:cNvPr id="21" name="Subtítulo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24" name="Imagen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24600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A8688B-1EDC-4FAF-868A-892B73AB15DD}" type="datetimeFigureOut">
              <a:rPr lang="es-EC" smtClean="0"/>
              <a:t>6/9/2020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DBB5129-48D0-46D8-A5DE-FF9928BFF325}" type="slidenum">
              <a:rPr lang="es-EC" smtClean="0"/>
              <a:t>‹Nº›</a:t>
            </a:fld>
            <a:endParaRPr lang="es-EC"/>
          </a:p>
        </p:txBody>
      </p:sp>
    </p:spTree>
    <p:extLst>
      <p:ext uri="{BB962C8B-B14F-4D97-AF65-F5344CB8AC3E}">
        <p14:creationId xmlns:p14="http://schemas.microsoft.com/office/powerpoint/2010/main" val="316061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70A8688B-1EDC-4FAF-868A-892B73AB15DD}" type="datetimeFigureOut">
              <a:rPr lang="es-EC" smtClean="0"/>
              <a:t>6/9/2020</a:t>
            </a:fld>
            <a:endParaRPr lang="es-EC"/>
          </a:p>
        </p:txBody>
      </p:sp>
      <p:sp>
        <p:nvSpPr>
          <p:cNvPr id="5" name="Footer Placeholder 4"/>
          <p:cNvSpPr>
            <a:spLocks noGrp="1"/>
          </p:cNvSpPr>
          <p:nvPr>
            <p:ph type="ftr" sz="quarter" idx="11"/>
          </p:nvPr>
        </p:nvSpPr>
        <p:spPr>
          <a:xfrm>
            <a:off x="2182708" y="6272784"/>
            <a:ext cx="6327648" cy="365125"/>
          </a:xfrm>
        </p:spPr>
        <p:txBody>
          <a:bodyPr/>
          <a:lstStyle/>
          <a:p>
            <a:endParaRPr lang="es-EC"/>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DBB5129-48D0-46D8-A5DE-FF9928BFF325}" type="slidenum">
              <a:rPr lang="es-EC" smtClean="0"/>
              <a:t>‹Nº›</a:t>
            </a:fld>
            <a:endParaRPr lang="es-EC"/>
          </a:p>
        </p:txBody>
      </p:sp>
    </p:spTree>
    <p:extLst>
      <p:ext uri="{BB962C8B-B14F-4D97-AF65-F5344CB8AC3E}">
        <p14:creationId xmlns:p14="http://schemas.microsoft.com/office/powerpoint/2010/main" val="266574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0A8688B-1EDC-4FAF-868A-892B73AB15DD}" type="datetimeFigureOut">
              <a:rPr lang="es-EC" smtClean="0"/>
              <a:t>6/9/2020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DBB5129-48D0-46D8-A5DE-FF9928BFF325}" type="slidenum">
              <a:rPr lang="es-EC" smtClean="0"/>
              <a:t>‹Nº›</a:t>
            </a:fld>
            <a:endParaRPr lang="es-EC"/>
          </a:p>
        </p:txBody>
      </p:sp>
    </p:spTree>
    <p:extLst>
      <p:ext uri="{BB962C8B-B14F-4D97-AF65-F5344CB8AC3E}">
        <p14:creationId xmlns:p14="http://schemas.microsoft.com/office/powerpoint/2010/main" val="105640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0A8688B-1EDC-4FAF-868A-892B73AB15DD}" type="datetimeFigureOut">
              <a:rPr lang="es-EC" smtClean="0"/>
              <a:t>6/9/2020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DBB5129-48D0-46D8-A5DE-FF9928BFF325}" type="slidenum">
              <a:rPr lang="es-EC" smtClean="0"/>
              <a:t>‹Nº›</a:t>
            </a:fld>
            <a:endParaRPr lang="es-EC"/>
          </a:p>
        </p:txBody>
      </p:sp>
    </p:spTree>
    <p:extLst>
      <p:ext uri="{BB962C8B-B14F-4D97-AF65-F5344CB8AC3E}">
        <p14:creationId xmlns:p14="http://schemas.microsoft.com/office/powerpoint/2010/main" val="358025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0A8688B-1EDC-4FAF-868A-892B73AB15DD}" type="datetimeFigureOut">
              <a:rPr lang="es-EC" smtClean="0"/>
              <a:t>6/9/2020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DBB5129-48D0-46D8-A5DE-FF9928BFF325}" type="slidenum">
              <a:rPr lang="es-EC" smtClean="0"/>
              <a:t>‹Nº›</a:t>
            </a:fld>
            <a:endParaRPr lang="es-EC"/>
          </a:p>
        </p:txBody>
      </p:sp>
    </p:spTree>
    <p:extLst>
      <p:ext uri="{BB962C8B-B14F-4D97-AF65-F5344CB8AC3E}">
        <p14:creationId xmlns:p14="http://schemas.microsoft.com/office/powerpoint/2010/main" val="63360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8688B-1EDC-4FAF-868A-892B73AB15DD}" type="datetimeFigureOut">
              <a:rPr lang="es-EC" smtClean="0"/>
              <a:t>6/9/2020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DBB5129-48D0-46D8-A5DE-FF9928BFF325}" type="slidenum">
              <a:rPr lang="es-EC" smtClean="0"/>
              <a:t>‹Nº›</a:t>
            </a:fld>
            <a:endParaRPr lang="es-EC"/>
          </a:p>
        </p:txBody>
      </p:sp>
    </p:spTree>
    <p:extLst>
      <p:ext uri="{BB962C8B-B14F-4D97-AF65-F5344CB8AC3E}">
        <p14:creationId xmlns:p14="http://schemas.microsoft.com/office/powerpoint/2010/main" val="246406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0A8688B-1EDC-4FAF-868A-892B73AB15DD}" type="datetimeFigureOut">
              <a:rPr lang="es-EC" smtClean="0"/>
              <a:t>6/9/2020</a:t>
            </a:fld>
            <a:endParaRPr lang="es-EC"/>
          </a:p>
        </p:txBody>
      </p:sp>
      <p:sp>
        <p:nvSpPr>
          <p:cNvPr id="6" name="Footer Placeholder 5"/>
          <p:cNvSpPr>
            <a:spLocks noGrp="1"/>
          </p:cNvSpPr>
          <p:nvPr>
            <p:ph type="ftr" sz="quarter" idx="11"/>
          </p:nvPr>
        </p:nvSpPr>
        <p:spPr/>
        <p:txBody>
          <a:bodyPr/>
          <a:lstStyle/>
          <a:p>
            <a:endParaRPr lang="es-EC"/>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DBB5129-48D0-46D8-A5DE-FF9928BFF325}" type="slidenum">
              <a:rPr lang="es-EC" smtClean="0"/>
              <a:t>‹Nº›</a:t>
            </a:fld>
            <a:endParaRPr lang="es-EC"/>
          </a:p>
        </p:txBody>
      </p:sp>
    </p:spTree>
    <p:extLst>
      <p:ext uri="{BB962C8B-B14F-4D97-AF65-F5344CB8AC3E}">
        <p14:creationId xmlns:p14="http://schemas.microsoft.com/office/powerpoint/2010/main" val="295468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0A8688B-1EDC-4FAF-868A-892B73AB15DD}" type="datetimeFigureOut">
              <a:rPr lang="es-EC" smtClean="0"/>
              <a:t>6/9/2020</a:t>
            </a:fld>
            <a:endParaRPr lang="es-EC"/>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DBB5129-48D0-46D8-A5DE-FF9928BFF325}" type="slidenum">
              <a:rPr lang="es-EC" smtClean="0"/>
              <a:t>‹Nº›</a:t>
            </a:fld>
            <a:endParaRPr lang="es-EC"/>
          </a:p>
        </p:txBody>
      </p:sp>
    </p:spTree>
    <p:extLst>
      <p:ext uri="{BB962C8B-B14F-4D97-AF65-F5344CB8AC3E}">
        <p14:creationId xmlns:p14="http://schemas.microsoft.com/office/powerpoint/2010/main" val="365099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0A8688B-1EDC-4FAF-868A-892B73AB15DD}" type="datetimeFigureOut">
              <a:rPr lang="es-EC" smtClean="0"/>
              <a:t>6/9/2020</a:t>
            </a:fld>
            <a:endParaRPr lang="es-EC"/>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C"/>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DBB5129-48D0-46D8-A5DE-FF9928BFF325}" type="slidenum">
              <a:rPr lang="es-EC" smtClean="0"/>
              <a:t>‹Nº›</a:t>
            </a:fld>
            <a:endParaRPr lang="es-EC"/>
          </a:p>
        </p:txBody>
      </p:sp>
    </p:spTree>
    <p:extLst>
      <p:ext uri="{BB962C8B-B14F-4D97-AF65-F5344CB8AC3E}">
        <p14:creationId xmlns:p14="http://schemas.microsoft.com/office/powerpoint/2010/main" val="3175464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54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7.png"/><Relationship Id="rId7" Type="http://schemas.openxmlformats.org/officeDocument/2006/relationships/image" Target="../media/image8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1.svg"/><Relationship Id="rId4" Type="http://schemas.openxmlformats.org/officeDocument/2006/relationships/image" Target="../media/image69.svg"/><Relationship Id="rId9"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6.png"/><Relationship Id="rId4" Type="http://schemas.openxmlformats.org/officeDocument/2006/relationships/diagramQuickStyle" Target="../diagrams/quickStyle3.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EC" sz="3600" b="1" dirty="0" smtClean="0"/>
              <a:t>“IMPLEMENTACIÓN </a:t>
            </a:r>
            <a:r>
              <a:rPr lang="es-EC" sz="3600" b="1" dirty="0"/>
              <a:t>Y PUESTA EN MARCHA DE UN EQUIPO DE RESPUESTA ANTE INCIDENTES DE SEGURIDAD INFORMÁTICA (CSIRT ACADÉMICO) EN EL DEPARTAMENTO DE CIENCIAS DE LA COMPUTACIÓN DE LA UNIVERSIDAD DE LAS FUERZAS ARMADAS ESPE BASADOS EN </a:t>
            </a:r>
            <a:r>
              <a:rPr lang="es-EC" sz="3600" b="1" dirty="0" smtClean="0"/>
              <a:t>ITIL”</a:t>
            </a:r>
            <a:endParaRPr lang="es-EC" sz="3600" dirty="0"/>
          </a:p>
        </p:txBody>
      </p:sp>
      <p:pic>
        <p:nvPicPr>
          <p:cNvPr id="5" name="Imagen 4"/>
          <p:cNvPicPr>
            <a:picLocks noChangeAspect="1"/>
          </p:cNvPicPr>
          <p:nvPr/>
        </p:nvPicPr>
        <p:blipFill>
          <a:blip r:embed="rId2"/>
          <a:stretch>
            <a:fillRect/>
          </a:stretch>
        </p:blipFill>
        <p:spPr>
          <a:xfrm>
            <a:off x="3362169" y="123311"/>
            <a:ext cx="5345741" cy="1233063"/>
          </a:xfrm>
          <a:prstGeom prst="rect">
            <a:avLst/>
          </a:prstGeom>
          <a:ln>
            <a:noFill/>
          </a:ln>
          <a:effectLst>
            <a:softEdge rad="112500"/>
          </a:effectLst>
        </p:spPr>
      </p:pic>
      <p:sp>
        <p:nvSpPr>
          <p:cNvPr id="7" name="Subtítulo 2"/>
          <p:cNvSpPr>
            <a:spLocks noGrp="1"/>
          </p:cNvSpPr>
          <p:nvPr>
            <p:ph type="subTitle" idx="1"/>
          </p:nvPr>
        </p:nvSpPr>
        <p:spPr>
          <a:xfrm>
            <a:off x="1133830" y="4543880"/>
            <a:ext cx="9802417" cy="2314120"/>
          </a:xfrm>
        </p:spPr>
        <p:txBody>
          <a:bodyPr>
            <a:normAutofit fontScale="85000" lnSpcReduction="20000"/>
          </a:bodyPr>
          <a:lstStyle/>
          <a:p>
            <a:r>
              <a:rPr lang="es-EC" sz="2900" b="1" dirty="0" smtClean="0"/>
              <a:t>AUTOR: 		</a:t>
            </a:r>
            <a:r>
              <a:rPr lang="es-EC" sz="2900" dirty="0" smtClean="0"/>
              <a:t>BENAVIDES CABASCANGO JONATHAN 				FRANCISCO</a:t>
            </a:r>
          </a:p>
          <a:p>
            <a:r>
              <a:rPr lang="es-EC" sz="2900" b="1" dirty="0" smtClean="0"/>
              <a:t>DIRECTOR: 	</a:t>
            </a:r>
            <a:r>
              <a:rPr lang="es-EC" sz="2900" dirty="0" smtClean="0"/>
              <a:t>ING</a:t>
            </a:r>
            <a:r>
              <a:rPr lang="es-EC" sz="2900" dirty="0"/>
              <a:t>. RON </a:t>
            </a:r>
            <a:r>
              <a:rPr lang="es-EC" sz="2900" dirty="0" smtClean="0"/>
              <a:t>EGAS </a:t>
            </a:r>
            <a:r>
              <a:rPr lang="es-EC" sz="2900" dirty="0"/>
              <a:t>MARIO BERNABÉ MSC.</a:t>
            </a:r>
          </a:p>
          <a:p>
            <a:endParaRPr lang="es-EC" sz="2900" dirty="0"/>
          </a:p>
          <a:p>
            <a:pPr algn="ctr"/>
            <a:r>
              <a:rPr lang="es-EC" sz="2900" b="1" dirty="0"/>
              <a:t>SANGOLQUÍ</a:t>
            </a:r>
          </a:p>
          <a:p>
            <a:pPr algn="ctr"/>
            <a:r>
              <a:rPr lang="es-EC" b="1" dirty="0" smtClean="0"/>
              <a:t>2020</a:t>
            </a:r>
            <a:endParaRPr lang="es-EC" b="1" dirty="0"/>
          </a:p>
        </p:txBody>
      </p:sp>
    </p:spTree>
    <p:extLst>
      <p:ext uri="{BB962C8B-B14F-4D97-AF65-F5344CB8AC3E}">
        <p14:creationId xmlns:p14="http://schemas.microsoft.com/office/powerpoint/2010/main" val="1133697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808" y="322021"/>
            <a:ext cx="10058400" cy="1609344"/>
          </a:xfrm>
        </p:spPr>
        <p:txBody>
          <a:bodyPr/>
          <a:lstStyle/>
          <a:p>
            <a:r>
              <a:rPr lang="es-ES" dirty="0"/>
              <a:t>Servicios CSIRT-ESPE Inicial</a:t>
            </a:r>
            <a:endParaRPr lang="es-EC" dirty="0"/>
          </a:p>
        </p:txBody>
      </p:sp>
      <p:pic>
        <p:nvPicPr>
          <p:cNvPr id="4098" name="Picture 2" descr="Mensaje de alerta notificación móvil. alertas de error de peligro, problema  de virus de teléfono inteligente o notificaciones de problemas de mensajes  de correo no deseado inseguros. | Vector Prem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653" y="1924134"/>
            <a:ext cx="1480847" cy="14808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estión en tiempo real - MyABC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83" r="20037"/>
          <a:stretch/>
        </p:blipFill>
        <p:spPr bwMode="auto">
          <a:xfrm>
            <a:off x="5003673" y="1924134"/>
            <a:ext cx="2190750" cy="14831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nteproyecto :: Disfunción eréct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62" y="1907768"/>
            <a:ext cx="1844780" cy="14972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ibliotecaescolar.info : Función de apoyo curricular de la biblioteca  escolar como centro de recurs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5340" y="4208365"/>
            <a:ext cx="2428333" cy="127223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Definición de Coordinación - Qué es y Concep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6585" y="3874367"/>
            <a:ext cx="1871593" cy="187159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40867" y="3533478"/>
            <a:ext cx="2554417" cy="388696"/>
          </a:xfrm>
          <a:prstGeom prst="rect">
            <a:avLst/>
          </a:prstGeom>
        </p:spPr>
        <p:txBody>
          <a:bodyPr wrap="none">
            <a:spAutoFit/>
          </a:bodyPr>
          <a:lstStyle/>
          <a:p>
            <a:pPr algn="ctr">
              <a:lnSpc>
                <a:spcPct val="107000"/>
              </a:lnSpc>
              <a:spcAft>
                <a:spcPts val="0"/>
              </a:spcAft>
            </a:pPr>
            <a:r>
              <a:rPr lang="es-EC" dirty="0"/>
              <a:t>Alertas y advertencias</a:t>
            </a:r>
            <a:endParaRPr lang="es-EC"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621400" y="3499159"/>
            <a:ext cx="2955296" cy="388696"/>
          </a:xfrm>
          <a:prstGeom prst="rect">
            <a:avLst/>
          </a:prstGeom>
        </p:spPr>
        <p:txBody>
          <a:bodyPr wrap="none">
            <a:spAutoFit/>
          </a:bodyPr>
          <a:lstStyle/>
          <a:p>
            <a:pPr algn="ctr">
              <a:lnSpc>
                <a:spcPct val="107000"/>
              </a:lnSpc>
              <a:spcAft>
                <a:spcPts val="0"/>
              </a:spcAft>
            </a:pPr>
            <a:r>
              <a:rPr lang="es-EC" dirty="0"/>
              <a:t>Tratamiento de incidentes</a:t>
            </a:r>
            <a:endParaRPr lang="es-EC"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8675785" y="3499159"/>
            <a:ext cx="2513829" cy="388696"/>
          </a:xfrm>
          <a:prstGeom prst="rect">
            <a:avLst/>
          </a:prstGeom>
        </p:spPr>
        <p:txBody>
          <a:bodyPr wrap="none">
            <a:spAutoFit/>
          </a:bodyPr>
          <a:lstStyle/>
          <a:p>
            <a:pPr algn="ctr">
              <a:lnSpc>
                <a:spcPct val="107000"/>
              </a:lnSpc>
              <a:spcAft>
                <a:spcPts val="0"/>
              </a:spcAft>
            </a:pPr>
            <a:r>
              <a:rPr lang="es-EC" dirty="0"/>
              <a:t>Análisis de incidentes</a:t>
            </a:r>
          </a:p>
        </p:txBody>
      </p:sp>
      <p:sp>
        <p:nvSpPr>
          <p:cNvPr id="8" name="Rectángulo 7"/>
          <p:cNvSpPr/>
          <p:nvPr/>
        </p:nvSpPr>
        <p:spPr>
          <a:xfrm>
            <a:off x="1780366" y="5647867"/>
            <a:ext cx="4018280" cy="388696"/>
          </a:xfrm>
          <a:prstGeom prst="rect">
            <a:avLst/>
          </a:prstGeom>
        </p:spPr>
        <p:txBody>
          <a:bodyPr wrap="none">
            <a:spAutoFit/>
          </a:bodyPr>
          <a:lstStyle/>
          <a:p>
            <a:pPr algn="ctr">
              <a:lnSpc>
                <a:spcPct val="107000"/>
              </a:lnSpc>
              <a:spcAft>
                <a:spcPts val="0"/>
              </a:spcAft>
            </a:pPr>
            <a:r>
              <a:rPr lang="es-EC" dirty="0"/>
              <a:t>Apoyo en la respuesta de incidentes</a:t>
            </a:r>
          </a:p>
        </p:txBody>
      </p:sp>
      <p:sp>
        <p:nvSpPr>
          <p:cNvPr id="9" name="Rectángulo 8"/>
          <p:cNvSpPr/>
          <p:nvPr/>
        </p:nvSpPr>
        <p:spPr>
          <a:xfrm>
            <a:off x="5961008" y="5842215"/>
            <a:ext cx="4642746" cy="388696"/>
          </a:xfrm>
          <a:prstGeom prst="rect">
            <a:avLst/>
          </a:prstGeom>
        </p:spPr>
        <p:txBody>
          <a:bodyPr wrap="none">
            <a:spAutoFit/>
          </a:bodyPr>
          <a:lstStyle/>
          <a:p>
            <a:pPr algn="ctr">
              <a:lnSpc>
                <a:spcPct val="107000"/>
              </a:lnSpc>
              <a:spcAft>
                <a:spcPts val="0"/>
              </a:spcAft>
            </a:pPr>
            <a:r>
              <a:rPr lang="es-EC" dirty="0"/>
              <a:t>Coordinación de la respuesta a incidentes</a:t>
            </a:r>
          </a:p>
        </p:txBody>
      </p:sp>
      <p:pic>
        <p:nvPicPr>
          <p:cNvPr id="15" name="Imagen 14"/>
          <p:cNvPicPr>
            <a:picLocks noChangeAspect="1"/>
          </p:cNvPicPr>
          <p:nvPr/>
        </p:nvPicPr>
        <p:blipFill>
          <a:blip r:embed="rId7"/>
          <a:stretch>
            <a:fillRect/>
          </a:stretch>
        </p:blipFill>
        <p:spPr>
          <a:xfrm>
            <a:off x="8675785" y="229429"/>
            <a:ext cx="2995277" cy="729998"/>
          </a:xfrm>
          <a:prstGeom prst="rect">
            <a:avLst/>
          </a:prstGeom>
          <a:ln>
            <a:noFill/>
          </a:ln>
          <a:effectLst>
            <a:softEdge rad="112500"/>
          </a:effectLst>
        </p:spPr>
      </p:pic>
    </p:spTree>
    <p:extLst>
      <p:ext uri="{BB962C8B-B14F-4D97-AF65-F5344CB8AC3E}">
        <p14:creationId xmlns:p14="http://schemas.microsoft.com/office/powerpoint/2010/main" val="2609220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0"/>
            <a:ext cx="10058400" cy="1609344"/>
          </a:xfrm>
        </p:spPr>
        <p:txBody>
          <a:bodyPr/>
          <a:lstStyle/>
          <a:p>
            <a:r>
              <a:rPr lang="es-ES" dirty="0" smtClean="0"/>
              <a:t>ITIL v3</a:t>
            </a:r>
            <a:endParaRPr lang="es-EC" dirty="0"/>
          </a:p>
        </p:txBody>
      </p:sp>
      <p:graphicFrame>
        <p:nvGraphicFramePr>
          <p:cNvPr id="4" name="Diagrama 3"/>
          <p:cNvGraphicFramePr/>
          <p:nvPr>
            <p:extLst>
              <p:ext uri="{D42A27DB-BD31-4B8C-83A1-F6EECF244321}">
                <p14:modId xmlns:p14="http://schemas.microsoft.com/office/powerpoint/2010/main" val="1677870794"/>
              </p:ext>
            </p:extLst>
          </p:nvPr>
        </p:nvGraphicFramePr>
        <p:xfrm>
          <a:off x="786063" y="1219200"/>
          <a:ext cx="10812379" cy="5207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8675785" y="229429"/>
            <a:ext cx="2995277" cy="729998"/>
          </a:xfrm>
          <a:prstGeom prst="rect">
            <a:avLst/>
          </a:prstGeom>
          <a:ln>
            <a:noFill/>
          </a:ln>
          <a:effectLst>
            <a:softEdge rad="112500"/>
          </a:effectLst>
        </p:spPr>
      </p:pic>
    </p:spTree>
    <p:extLst>
      <p:ext uri="{BB962C8B-B14F-4D97-AF65-F5344CB8AC3E}">
        <p14:creationId xmlns:p14="http://schemas.microsoft.com/office/powerpoint/2010/main" val="1286215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637" y="-58430"/>
            <a:ext cx="10058400" cy="1609344"/>
          </a:xfrm>
        </p:spPr>
        <p:txBody>
          <a:bodyPr/>
          <a:lstStyle/>
          <a:p>
            <a:r>
              <a:rPr lang="es-ES" dirty="0" err="1" smtClean="0"/>
              <a:t>Itil</a:t>
            </a:r>
            <a:r>
              <a:rPr lang="es-ES" dirty="0" smtClean="0"/>
              <a:t> v3</a:t>
            </a:r>
            <a:endParaRPr lang="es-EC" dirty="0"/>
          </a:p>
        </p:txBody>
      </p:sp>
      <p:sp>
        <p:nvSpPr>
          <p:cNvPr id="4" name="CuadroTexto 3"/>
          <p:cNvSpPr txBox="1"/>
          <p:nvPr/>
        </p:nvSpPr>
        <p:spPr>
          <a:xfrm>
            <a:off x="4039161" y="746242"/>
            <a:ext cx="3959352" cy="523220"/>
          </a:xfrm>
          <a:prstGeom prst="rect">
            <a:avLst/>
          </a:prstGeom>
          <a:noFill/>
        </p:spPr>
        <p:txBody>
          <a:bodyPr wrap="square" rtlCol="0">
            <a:spAutoFit/>
          </a:bodyPr>
          <a:lstStyle/>
          <a:p>
            <a:r>
              <a:rPr lang="es-ES" sz="2800" dirty="0" smtClean="0"/>
              <a:t>Transición del Servicio</a:t>
            </a:r>
            <a:endParaRPr lang="es-EC" sz="2800" dirty="0"/>
          </a:p>
        </p:txBody>
      </p:sp>
      <p:graphicFrame>
        <p:nvGraphicFramePr>
          <p:cNvPr id="7" name="Diagrama 6"/>
          <p:cNvGraphicFramePr/>
          <p:nvPr>
            <p:extLst>
              <p:ext uri="{D42A27DB-BD31-4B8C-83A1-F6EECF244321}">
                <p14:modId xmlns:p14="http://schemas.microsoft.com/office/powerpoint/2010/main" val="3768080409"/>
              </p:ext>
            </p:extLst>
          </p:nvPr>
        </p:nvGraphicFramePr>
        <p:xfrm>
          <a:off x="1278395" y="1550914"/>
          <a:ext cx="9480883" cy="5272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8675785" y="229429"/>
            <a:ext cx="2995277" cy="729998"/>
          </a:xfrm>
          <a:prstGeom prst="rect">
            <a:avLst/>
          </a:prstGeom>
          <a:ln>
            <a:noFill/>
          </a:ln>
          <a:effectLst>
            <a:softEdge rad="112500"/>
          </a:effectLst>
        </p:spPr>
      </p:pic>
    </p:spTree>
    <p:extLst>
      <p:ext uri="{BB962C8B-B14F-4D97-AF65-F5344CB8AC3E}">
        <p14:creationId xmlns:p14="http://schemas.microsoft.com/office/powerpoint/2010/main" val="2096448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637" y="-58430"/>
            <a:ext cx="10058400" cy="1609344"/>
          </a:xfrm>
        </p:spPr>
        <p:txBody>
          <a:bodyPr/>
          <a:lstStyle/>
          <a:p>
            <a:r>
              <a:rPr lang="es-ES" dirty="0" err="1" smtClean="0"/>
              <a:t>Itil</a:t>
            </a:r>
            <a:r>
              <a:rPr lang="es-ES" dirty="0" smtClean="0"/>
              <a:t> v3</a:t>
            </a:r>
            <a:endParaRPr lang="es-EC" i="1" dirty="0"/>
          </a:p>
        </p:txBody>
      </p:sp>
      <p:sp>
        <p:nvSpPr>
          <p:cNvPr id="4" name="CuadroTexto 3"/>
          <p:cNvSpPr txBox="1"/>
          <p:nvPr/>
        </p:nvSpPr>
        <p:spPr>
          <a:xfrm>
            <a:off x="3931839" y="746242"/>
            <a:ext cx="3959352" cy="523220"/>
          </a:xfrm>
          <a:prstGeom prst="rect">
            <a:avLst/>
          </a:prstGeom>
          <a:noFill/>
        </p:spPr>
        <p:txBody>
          <a:bodyPr wrap="square" rtlCol="0">
            <a:spAutoFit/>
          </a:bodyPr>
          <a:lstStyle/>
          <a:p>
            <a:r>
              <a:rPr lang="es-ES" sz="2800" dirty="0" smtClean="0"/>
              <a:t>Operación del Servicio</a:t>
            </a:r>
            <a:endParaRPr lang="es-EC" sz="2800" dirty="0"/>
          </a:p>
        </p:txBody>
      </p:sp>
      <p:graphicFrame>
        <p:nvGraphicFramePr>
          <p:cNvPr id="7" name="Diagrama 6"/>
          <p:cNvGraphicFramePr/>
          <p:nvPr>
            <p:extLst/>
          </p:nvPr>
        </p:nvGraphicFramePr>
        <p:xfrm>
          <a:off x="545432" y="1427747"/>
          <a:ext cx="10732167" cy="5272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8675785" y="229429"/>
            <a:ext cx="2995277" cy="729998"/>
          </a:xfrm>
          <a:prstGeom prst="rect">
            <a:avLst/>
          </a:prstGeom>
          <a:ln>
            <a:noFill/>
          </a:ln>
          <a:effectLst>
            <a:softEdge rad="112500"/>
          </a:effectLst>
        </p:spPr>
      </p:pic>
    </p:spTree>
    <p:extLst>
      <p:ext uri="{BB962C8B-B14F-4D97-AF65-F5344CB8AC3E}">
        <p14:creationId xmlns:p14="http://schemas.microsoft.com/office/powerpoint/2010/main" val="3898891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Transición del servicio</a:t>
            </a:r>
            <a:endParaRPr lang="es-EC" dirty="0"/>
          </a:p>
        </p:txBody>
      </p:sp>
    </p:spTree>
    <p:extLst>
      <p:ext uri="{BB962C8B-B14F-4D97-AF65-F5344CB8AC3E}">
        <p14:creationId xmlns:p14="http://schemas.microsoft.com/office/powerpoint/2010/main" val="2763036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Situación actual ESPE</a:t>
            </a:r>
            <a:endParaRPr lang="es-EC" dirty="0"/>
          </a:p>
        </p:txBody>
      </p:sp>
      <p:sp>
        <p:nvSpPr>
          <p:cNvPr id="5" name="Marcador de contenido 4"/>
          <p:cNvSpPr>
            <a:spLocks noGrp="1"/>
          </p:cNvSpPr>
          <p:nvPr>
            <p:ph idx="1"/>
          </p:nvPr>
        </p:nvSpPr>
        <p:spPr/>
        <p:txBody>
          <a:bodyPr/>
          <a:lstStyle/>
          <a:p>
            <a:pPr algn="just"/>
            <a:r>
              <a:rPr lang="es-EC" b="1" dirty="0"/>
              <a:t>N</a:t>
            </a:r>
            <a:r>
              <a:rPr lang="es-EC" b="1" dirty="0" smtClean="0"/>
              <a:t>o </a:t>
            </a:r>
            <a:r>
              <a:rPr lang="es-EC" b="1" dirty="0"/>
              <a:t>existe un modelo o departamento que cuente con un modelo organizacional, roles y responsables dedicados a la gestión de respuesta ante incidentes informáticos propiamente </a:t>
            </a:r>
            <a:r>
              <a:rPr lang="es-EC" b="1" dirty="0" smtClean="0"/>
              <a:t>establecido</a:t>
            </a:r>
          </a:p>
          <a:p>
            <a:pPr algn="just"/>
            <a:endParaRPr lang="es-ES" dirty="0"/>
          </a:p>
          <a:p>
            <a:pPr lvl="0" algn="just"/>
            <a:r>
              <a:rPr lang="es-ES" dirty="0"/>
              <a:t>“Estrategia y Diseño de un Equipo de Respuesta ante Incidentes de Seguridad Informática (CSIRT) Académico para la Universidad de las Fuerzas Armadas ESPE” (realizada en el 2018).</a:t>
            </a:r>
            <a:endParaRPr lang="es-EC" dirty="0"/>
          </a:p>
          <a:p>
            <a:pPr lvl="0" algn="just"/>
            <a:r>
              <a:rPr lang="es-ES" dirty="0"/>
              <a:t>“Modelo de Análisis y selección de Herramientas de Ciberseguridad para un CSIRT Académico: Caso CSIRT-ESPE” (realizada en el 2018).</a:t>
            </a:r>
            <a:endParaRPr lang="es-EC" dirty="0"/>
          </a:p>
          <a:p>
            <a:pPr lvl="0" algn="just"/>
            <a:r>
              <a:rPr lang="es-ES" dirty="0"/>
              <a:t>“Diseño e Implementación del sistema de gestión de servicios e infraestructura de TI para el CSIRT/CERT Académico de la ESPE” (en ejecución).</a:t>
            </a:r>
            <a:endParaRPr lang="es-EC" dirty="0"/>
          </a:p>
          <a:p>
            <a:endParaRPr lang="es-EC" dirty="0"/>
          </a:p>
        </p:txBody>
      </p:sp>
      <p:pic>
        <p:nvPicPr>
          <p:cNvPr id="6" name="Imagen 5"/>
          <p:cNvPicPr>
            <a:picLocks noChangeAspect="1"/>
          </p:cNvPicPr>
          <p:nvPr/>
        </p:nvPicPr>
        <p:blipFill>
          <a:blip r:embed="rId2"/>
          <a:stretch>
            <a:fillRect/>
          </a:stretch>
        </p:blipFill>
        <p:spPr>
          <a:xfrm>
            <a:off x="8499322" y="924305"/>
            <a:ext cx="2995277" cy="729998"/>
          </a:xfrm>
          <a:prstGeom prst="rect">
            <a:avLst/>
          </a:prstGeom>
          <a:ln>
            <a:noFill/>
          </a:ln>
          <a:effectLst>
            <a:softEdge rad="112500"/>
          </a:effectLst>
        </p:spPr>
      </p:pic>
    </p:spTree>
    <p:extLst>
      <p:ext uri="{BB962C8B-B14F-4D97-AF65-F5344CB8AC3E}">
        <p14:creationId xmlns:p14="http://schemas.microsoft.com/office/powerpoint/2010/main" val="1856119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363451" y="417870"/>
            <a:ext cx="3010941" cy="1609344"/>
          </a:xfrm>
        </p:spPr>
        <p:txBody>
          <a:bodyPr>
            <a:normAutofit/>
          </a:bodyPr>
          <a:lstStyle/>
          <a:p>
            <a:pPr algn="ctr"/>
            <a:r>
              <a:rPr lang="es-ES" sz="2800" dirty="0" smtClean="0"/>
              <a:t>ROLES</a:t>
            </a:r>
            <a:endParaRPr lang="es-EC" sz="28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01193089"/>
              </p:ext>
            </p:extLst>
          </p:nvPr>
        </p:nvGraphicFramePr>
        <p:xfrm>
          <a:off x="652752" y="1426410"/>
          <a:ext cx="10432341" cy="545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8675785" y="229429"/>
            <a:ext cx="2995277" cy="729998"/>
          </a:xfrm>
          <a:prstGeom prst="rect">
            <a:avLst/>
          </a:prstGeom>
          <a:ln>
            <a:noFill/>
          </a:ln>
          <a:effectLst>
            <a:softEdge rad="112500"/>
          </a:effectLst>
        </p:spPr>
      </p:pic>
      <p:sp>
        <p:nvSpPr>
          <p:cNvPr id="8" name="Título 3"/>
          <p:cNvSpPr txBox="1">
            <a:spLocks/>
          </p:cNvSpPr>
          <p:nvPr/>
        </p:nvSpPr>
        <p:spPr>
          <a:xfrm>
            <a:off x="459928" y="-18293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000" dirty="0" smtClean="0"/>
              <a:t>Planificación y soporte a la transición</a:t>
            </a:r>
            <a:endParaRPr lang="es-EC" sz="4000" dirty="0"/>
          </a:p>
        </p:txBody>
      </p:sp>
    </p:spTree>
    <p:extLst>
      <p:ext uri="{BB962C8B-B14F-4D97-AF65-F5344CB8AC3E}">
        <p14:creationId xmlns:p14="http://schemas.microsoft.com/office/powerpoint/2010/main" val="1458555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363451" y="417870"/>
            <a:ext cx="3010941" cy="1609344"/>
          </a:xfrm>
        </p:spPr>
        <p:txBody>
          <a:bodyPr>
            <a:normAutofit/>
          </a:bodyPr>
          <a:lstStyle/>
          <a:p>
            <a:pPr algn="ctr"/>
            <a:r>
              <a:rPr lang="es-ES" sz="2800" dirty="0" smtClean="0"/>
              <a:t>ROLES</a:t>
            </a:r>
            <a:endParaRPr lang="es-EC" sz="28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31741165"/>
              </p:ext>
            </p:extLst>
          </p:nvPr>
        </p:nvGraphicFramePr>
        <p:xfrm>
          <a:off x="652752" y="1426410"/>
          <a:ext cx="10432341" cy="545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8675785" y="229429"/>
            <a:ext cx="2995277" cy="729998"/>
          </a:xfrm>
          <a:prstGeom prst="rect">
            <a:avLst/>
          </a:prstGeom>
          <a:ln>
            <a:noFill/>
          </a:ln>
          <a:effectLst>
            <a:softEdge rad="112500"/>
          </a:effectLst>
        </p:spPr>
      </p:pic>
      <p:sp>
        <p:nvSpPr>
          <p:cNvPr id="8" name="Título 3"/>
          <p:cNvSpPr txBox="1">
            <a:spLocks/>
          </p:cNvSpPr>
          <p:nvPr/>
        </p:nvSpPr>
        <p:spPr>
          <a:xfrm>
            <a:off x="459928" y="-18293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8">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sz="4000" dirty="0" smtClean="0"/>
              <a:t>Planificación y soporte a la transición</a:t>
            </a:r>
            <a:endParaRPr lang="es-EC" sz="4000" dirty="0"/>
          </a:p>
        </p:txBody>
      </p:sp>
    </p:spTree>
    <p:extLst>
      <p:ext uri="{BB962C8B-B14F-4D97-AF65-F5344CB8AC3E}">
        <p14:creationId xmlns:p14="http://schemas.microsoft.com/office/powerpoint/2010/main" val="359724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8271" y="0"/>
            <a:ext cx="10058400" cy="1609344"/>
          </a:xfrm>
        </p:spPr>
        <p:txBody>
          <a:bodyPr/>
          <a:lstStyle/>
          <a:p>
            <a:pPr algn="ctr"/>
            <a:r>
              <a:rPr lang="es-ES" dirty="0" smtClean="0"/>
              <a:t>Actividades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42565422"/>
              </p:ext>
            </p:extLst>
          </p:nvPr>
        </p:nvGraphicFramePr>
        <p:xfrm>
          <a:off x="786063" y="1167059"/>
          <a:ext cx="11550316" cy="5554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8579532" y="437061"/>
            <a:ext cx="2995277" cy="729998"/>
          </a:xfrm>
          <a:prstGeom prst="rect">
            <a:avLst/>
          </a:prstGeom>
          <a:ln>
            <a:noFill/>
          </a:ln>
          <a:effectLst>
            <a:softEdge rad="112500"/>
          </a:effectLst>
        </p:spPr>
      </p:pic>
      <p:pic>
        <p:nvPicPr>
          <p:cNvPr id="2050" name="Picture 2" descr="Actividades | Asociación Síndrome de Down Las Palm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1329" y="1336624"/>
            <a:ext cx="3839411" cy="28795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ctividades 24/02 – 28/02 – Rivas-Luna Centro de Enseñanza"/>
          <p:cNvPicPr>
            <a:picLocks noChangeAspect="1" noChangeArrowheads="1"/>
          </p:cNvPicPr>
          <p:nvPr/>
        </p:nvPicPr>
        <p:blipFill rotWithShape="1">
          <a:blip r:embed="rId9">
            <a:extLst>
              <a:ext uri="{28A0092B-C50C-407E-A947-70E740481C1C}">
                <a14:useLocalDpi xmlns:a14="http://schemas.microsoft.com/office/drawing/2010/main" val="0"/>
              </a:ext>
            </a:extLst>
          </a:blip>
          <a:srcRect l="23616" t="13831" r="23850" b="9322"/>
          <a:stretch/>
        </p:blipFill>
        <p:spPr bwMode="auto">
          <a:xfrm>
            <a:off x="1039548" y="4216182"/>
            <a:ext cx="2069432" cy="189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404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3262" y="773389"/>
            <a:ext cx="3069015" cy="1312084"/>
          </a:xfrm>
        </p:spPr>
        <p:txBody>
          <a:bodyPr>
            <a:normAutofit/>
          </a:bodyPr>
          <a:lstStyle/>
          <a:p>
            <a:pPr algn="ctr"/>
            <a:r>
              <a:rPr lang="es-ES" sz="4400" dirty="0" smtClean="0"/>
              <a:t>Interesados</a:t>
            </a:r>
            <a:endParaRPr lang="es-EC" sz="4400" dirty="0"/>
          </a:p>
        </p:txBody>
      </p:sp>
      <p:pic>
        <p:nvPicPr>
          <p:cNvPr id="3074" name="Picture 2" descr="Universidad de las Fuerzas Armadas de Ecuador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565" y="1955131"/>
            <a:ext cx="2065235" cy="1866972"/>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5243301" y="765604"/>
            <a:ext cx="6095999" cy="1312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sz="4400" dirty="0" smtClean="0"/>
              <a:t>Relaciones y convenios</a:t>
            </a:r>
            <a:endParaRPr lang="es-EC" sz="4400" dirty="0"/>
          </a:p>
        </p:txBody>
      </p:sp>
      <p:sp>
        <p:nvSpPr>
          <p:cNvPr id="6" name="Rectángulo redondeado 5"/>
          <p:cNvSpPr/>
          <p:nvPr/>
        </p:nvSpPr>
        <p:spPr>
          <a:xfrm>
            <a:off x="5133474" y="2085473"/>
            <a:ext cx="2092472" cy="1122948"/>
          </a:xfrm>
          <a:prstGeom prst="round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ángulo redondeado 6"/>
          <p:cNvSpPr/>
          <p:nvPr/>
        </p:nvSpPr>
        <p:spPr>
          <a:xfrm>
            <a:off x="9137002" y="2265947"/>
            <a:ext cx="2301018" cy="761999"/>
          </a:xfrm>
          <a:prstGeom prst="roundRect">
            <a:avLst/>
          </a:prstGeom>
          <a:blipFill rotWithShape="1">
            <a:blip r:embed="rId5"/>
            <a:srcRect/>
            <a:stretch>
              <a:fillRect t="-77438" b="-8325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ángulo redondeado 7"/>
          <p:cNvSpPr/>
          <p:nvPr/>
        </p:nvSpPr>
        <p:spPr>
          <a:xfrm>
            <a:off x="4874738" y="4240111"/>
            <a:ext cx="2609943" cy="1010652"/>
          </a:xfrm>
          <a:prstGeom prst="roundRect">
            <a:avLst/>
          </a:prstGeom>
          <a:blipFill rotWithShape="1">
            <a:blip r:embed="rId6"/>
            <a:srcRect/>
            <a:stretch>
              <a:fillRect t="-30632" b="-47298"/>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3076" name="Picture 4" descr="Inic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2396" y="3822103"/>
            <a:ext cx="2175624" cy="142866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381103" y="3212891"/>
            <a:ext cx="2103578" cy="461665"/>
          </a:xfrm>
          <a:prstGeom prst="rect">
            <a:avLst/>
          </a:prstGeom>
          <a:noFill/>
        </p:spPr>
        <p:txBody>
          <a:bodyPr wrap="square" rtlCol="0">
            <a:spAutoFit/>
          </a:bodyPr>
          <a:lstStyle/>
          <a:p>
            <a:pPr algn="ctr"/>
            <a:r>
              <a:rPr lang="es-ES" sz="2400" dirty="0" smtClean="0">
                <a:solidFill>
                  <a:schemeClr val="tx1">
                    <a:lumMod val="50000"/>
                    <a:lumOff val="50000"/>
                  </a:schemeClr>
                </a:solidFill>
              </a:rPr>
              <a:t>CSIRT-CEDIA</a:t>
            </a:r>
            <a:endParaRPr lang="es-EC" sz="2400" dirty="0">
              <a:solidFill>
                <a:schemeClr val="tx1">
                  <a:lumMod val="50000"/>
                  <a:lumOff val="50000"/>
                </a:schemeClr>
              </a:solidFill>
            </a:endParaRPr>
          </a:p>
        </p:txBody>
      </p:sp>
      <p:sp>
        <p:nvSpPr>
          <p:cNvPr id="11" name="CuadroTexto 10"/>
          <p:cNvSpPr txBox="1"/>
          <p:nvPr/>
        </p:nvSpPr>
        <p:spPr>
          <a:xfrm>
            <a:off x="9235722" y="3214704"/>
            <a:ext cx="2103578" cy="461665"/>
          </a:xfrm>
          <a:prstGeom prst="rect">
            <a:avLst/>
          </a:prstGeom>
          <a:noFill/>
        </p:spPr>
        <p:txBody>
          <a:bodyPr wrap="square" rtlCol="0">
            <a:spAutoFit/>
          </a:bodyPr>
          <a:lstStyle/>
          <a:p>
            <a:pPr algn="ctr"/>
            <a:r>
              <a:rPr lang="es-ES" sz="2400" dirty="0" smtClean="0">
                <a:solidFill>
                  <a:schemeClr val="tx1">
                    <a:lumMod val="50000"/>
                    <a:lumOff val="50000"/>
                  </a:schemeClr>
                </a:solidFill>
              </a:rPr>
              <a:t>CERT-UNLP</a:t>
            </a:r>
            <a:endParaRPr lang="es-EC" sz="2400" dirty="0">
              <a:solidFill>
                <a:schemeClr val="tx1">
                  <a:lumMod val="50000"/>
                  <a:lumOff val="50000"/>
                </a:schemeClr>
              </a:solidFill>
            </a:endParaRPr>
          </a:p>
        </p:txBody>
      </p:sp>
      <p:sp>
        <p:nvSpPr>
          <p:cNvPr id="12" name="CuadroTexto 11"/>
          <p:cNvSpPr txBox="1"/>
          <p:nvPr/>
        </p:nvSpPr>
        <p:spPr>
          <a:xfrm>
            <a:off x="5381103" y="5367529"/>
            <a:ext cx="2103578" cy="461665"/>
          </a:xfrm>
          <a:prstGeom prst="rect">
            <a:avLst/>
          </a:prstGeom>
          <a:noFill/>
        </p:spPr>
        <p:txBody>
          <a:bodyPr wrap="square" rtlCol="0">
            <a:spAutoFit/>
          </a:bodyPr>
          <a:lstStyle/>
          <a:p>
            <a:pPr algn="ctr"/>
            <a:r>
              <a:rPr lang="es-ES" sz="2400" dirty="0" smtClean="0">
                <a:solidFill>
                  <a:schemeClr val="tx1">
                    <a:lumMod val="50000"/>
                    <a:lumOff val="50000"/>
                  </a:schemeClr>
                </a:solidFill>
              </a:rPr>
              <a:t>ECU-CERT</a:t>
            </a:r>
            <a:endParaRPr lang="es-EC" sz="2400" dirty="0">
              <a:solidFill>
                <a:schemeClr val="tx1">
                  <a:lumMod val="50000"/>
                  <a:lumOff val="50000"/>
                </a:schemeClr>
              </a:solidFill>
            </a:endParaRPr>
          </a:p>
        </p:txBody>
      </p:sp>
      <p:sp>
        <p:nvSpPr>
          <p:cNvPr id="13" name="CuadroTexto 12"/>
          <p:cNvSpPr txBox="1"/>
          <p:nvPr/>
        </p:nvSpPr>
        <p:spPr>
          <a:xfrm>
            <a:off x="9235722" y="5359139"/>
            <a:ext cx="2103578" cy="461665"/>
          </a:xfrm>
          <a:prstGeom prst="rect">
            <a:avLst/>
          </a:prstGeom>
          <a:noFill/>
        </p:spPr>
        <p:txBody>
          <a:bodyPr wrap="square" rtlCol="0">
            <a:spAutoFit/>
          </a:bodyPr>
          <a:lstStyle/>
          <a:p>
            <a:pPr algn="ctr"/>
            <a:r>
              <a:rPr lang="es-ES" sz="2400" dirty="0" smtClean="0">
                <a:solidFill>
                  <a:schemeClr val="tx1">
                    <a:lumMod val="50000"/>
                    <a:lumOff val="50000"/>
                  </a:schemeClr>
                </a:solidFill>
              </a:rPr>
              <a:t>CSIRT-EPN</a:t>
            </a:r>
            <a:endParaRPr lang="es-EC" sz="2400" dirty="0">
              <a:solidFill>
                <a:schemeClr val="tx1">
                  <a:lumMod val="50000"/>
                  <a:lumOff val="50000"/>
                </a:schemeClr>
              </a:solidFill>
            </a:endParaRPr>
          </a:p>
        </p:txBody>
      </p:sp>
      <p:sp>
        <p:nvSpPr>
          <p:cNvPr id="14" name="CuadroTexto 13"/>
          <p:cNvSpPr txBox="1"/>
          <p:nvPr/>
        </p:nvSpPr>
        <p:spPr>
          <a:xfrm>
            <a:off x="1024621" y="4120934"/>
            <a:ext cx="2586296" cy="830997"/>
          </a:xfrm>
          <a:prstGeom prst="rect">
            <a:avLst/>
          </a:prstGeom>
          <a:noFill/>
        </p:spPr>
        <p:txBody>
          <a:bodyPr wrap="square" rtlCol="0">
            <a:spAutoFit/>
          </a:bodyPr>
          <a:lstStyle/>
          <a:p>
            <a:pPr algn="ctr"/>
            <a:r>
              <a:rPr lang="es-ES" sz="2400" dirty="0" smtClean="0">
                <a:solidFill>
                  <a:schemeClr val="tx1">
                    <a:lumMod val="50000"/>
                    <a:lumOff val="50000"/>
                  </a:schemeClr>
                </a:solidFill>
              </a:rPr>
              <a:t>COMUNIDAD UNIVERSITARIA</a:t>
            </a:r>
            <a:endParaRPr lang="es-EC" sz="2400" dirty="0">
              <a:solidFill>
                <a:schemeClr val="tx1">
                  <a:lumMod val="50000"/>
                  <a:lumOff val="50000"/>
                </a:schemeClr>
              </a:solidFill>
            </a:endParaRPr>
          </a:p>
        </p:txBody>
      </p:sp>
    </p:spTree>
    <p:extLst>
      <p:ext uri="{BB962C8B-B14F-4D97-AF65-F5344CB8AC3E}">
        <p14:creationId xmlns:p14="http://schemas.microsoft.com/office/powerpoint/2010/main" val="251899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970200" y="704367"/>
            <a:ext cx="10251600" cy="713600"/>
          </a:xfrm>
          <a:prstGeom prst="rect">
            <a:avLst/>
          </a:prstGeom>
        </p:spPr>
        <p:txBody>
          <a:bodyPr spcFirstLastPara="1" wrap="square" lIns="121900" tIns="121900" rIns="121900" bIns="121900" anchor="t" anchorCtr="0">
            <a:noAutofit/>
          </a:bodyPr>
          <a:lstStyle/>
          <a:p>
            <a:r>
              <a:rPr lang="es" dirty="0"/>
              <a:t>Agenda</a:t>
            </a:r>
            <a:endParaRPr dirty="0"/>
          </a:p>
        </p:txBody>
      </p:sp>
      <p:grpSp>
        <p:nvGrpSpPr>
          <p:cNvPr id="93" name="Google Shape;93;p14"/>
          <p:cNvGrpSpPr/>
          <p:nvPr/>
        </p:nvGrpSpPr>
        <p:grpSpPr>
          <a:xfrm>
            <a:off x="1684938" y="5423253"/>
            <a:ext cx="9631265" cy="1172028"/>
            <a:chOff x="1593000" y="2322568"/>
            <a:chExt cx="5957975" cy="643500"/>
          </a:xfrm>
        </p:grpSpPr>
        <p:sp>
          <p:nvSpPr>
            <p:cNvPr id="94" name="Google Shape;94;p14"/>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95" name="Google Shape;95;p14"/>
            <p:cNvSpPr/>
            <p:nvPr/>
          </p:nvSpPr>
          <p:spPr>
            <a:xfrm flipH="1">
              <a:off x="2283025" y="2322575"/>
              <a:ext cx="1844400" cy="642600"/>
            </a:xfrm>
            <a:prstGeom prst="rect">
              <a:avLst/>
            </a:prstGeom>
            <a:solidFill>
              <a:srgbClr val="A72A1E"/>
            </a:solidFill>
            <a:ln>
              <a:noFill/>
            </a:ln>
          </p:spPr>
          <p:txBody>
            <a:bodyPr spcFirstLastPara="1" wrap="square" lIns="121900" tIns="121900" rIns="121900" bIns="121900" anchor="ctr" anchorCtr="0">
              <a:noAutofit/>
            </a:bodyPr>
            <a:lstStyle/>
            <a:p>
              <a:endParaRPr sz="2400"/>
            </a:p>
          </p:txBody>
        </p:sp>
        <p:sp>
          <p:nvSpPr>
            <p:cNvPr id="96" name="Google Shape;96;p14"/>
            <p:cNvSpPr/>
            <p:nvPr/>
          </p:nvSpPr>
          <p:spPr>
            <a:xfrm rot="-5400000">
              <a:off x="3501574" y="1934671"/>
              <a:ext cx="643356" cy="1419149"/>
            </a:xfrm>
            <a:prstGeom prst="flowChartOffpageConnector">
              <a:avLst/>
            </a:prstGeom>
            <a:solidFill>
              <a:srgbClr val="A72A1E"/>
            </a:solidFill>
            <a:ln>
              <a:noFill/>
            </a:ln>
          </p:spPr>
          <p:txBody>
            <a:bodyPr spcFirstLastPara="1" wrap="square" lIns="121900" tIns="121900" rIns="121900" bIns="121900" anchor="ctr" anchorCtr="0">
              <a:noAutofit/>
            </a:bodyPr>
            <a:lstStyle/>
            <a:p>
              <a:endParaRPr sz="2400"/>
            </a:p>
          </p:txBody>
        </p:sp>
        <p:sp>
          <p:nvSpPr>
            <p:cNvPr id="97" name="Google Shape;97;p14"/>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s" sz="2400" dirty="0">
                  <a:solidFill>
                    <a:srgbClr val="FFFFFF"/>
                  </a:solidFill>
                  <a:latin typeface="Roboto Medium"/>
                  <a:ea typeface="Roboto Medium"/>
                  <a:cs typeface="Roboto Medium"/>
                  <a:sym typeface="Roboto Medium"/>
                </a:rPr>
                <a:t>Finalización</a:t>
              </a:r>
              <a:endParaRPr sz="2400" dirty="0">
                <a:solidFill>
                  <a:srgbClr val="FFFFFF"/>
                </a:solidFill>
                <a:latin typeface="Roboto"/>
                <a:ea typeface="Roboto"/>
                <a:cs typeface="Roboto"/>
                <a:sym typeface="Roboto"/>
              </a:endParaRPr>
            </a:p>
          </p:txBody>
        </p:sp>
        <p:sp>
          <p:nvSpPr>
            <p:cNvPr id="98" name="Google Shape;98;p1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endParaRPr sz="2400"/>
            </a:p>
          </p:txBody>
        </p:sp>
        <p:sp>
          <p:nvSpPr>
            <p:cNvPr id="99" name="Google Shape;99;p14"/>
            <p:cNvSpPr/>
            <p:nvPr/>
          </p:nvSpPr>
          <p:spPr>
            <a:xfrm>
              <a:off x="1593000" y="2322575"/>
              <a:ext cx="690000" cy="642600"/>
            </a:xfrm>
            <a:prstGeom prst="rect">
              <a:avLst/>
            </a:prstGeom>
            <a:solidFill>
              <a:srgbClr val="BE2F22"/>
            </a:solidFill>
            <a:ln>
              <a:noFill/>
            </a:ln>
          </p:spPr>
          <p:txBody>
            <a:bodyPr spcFirstLastPara="1" wrap="square" lIns="121900" tIns="121900" rIns="121900" bIns="121900" anchor="ctr" anchorCtr="0">
              <a:noAutofit/>
            </a:bodyPr>
            <a:lstStyle/>
            <a:p>
              <a:pPr algn="ctr"/>
              <a:r>
                <a:rPr lang="es" sz="4000">
                  <a:solidFill>
                    <a:srgbClr val="FFFFFF"/>
                  </a:solidFill>
                  <a:latin typeface="Roboto Thin"/>
                  <a:ea typeface="Roboto Thin"/>
                  <a:cs typeface="Roboto Thin"/>
                  <a:sym typeface="Roboto Thin"/>
                </a:rPr>
                <a:t>04</a:t>
              </a:r>
              <a:endParaRPr sz="4000">
                <a:solidFill>
                  <a:srgbClr val="FFFFFF"/>
                </a:solidFill>
                <a:latin typeface="Roboto Thin"/>
                <a:ea typeface="Roboto Thin"/>
                <a:cs typeface="Roboto Thin"/>
                <a:sym typeface="Roboto Thin"/>
              </a:endParaRPr>
            </a:p>
          </p:txBody>
        </p:sp>
        <p:sp>
          <p:nvSpPr>
            <p:cNvPr id="100" name="Google Shape;100;p14"/>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indent="-397923">
                <a:lnSpc>
                  <a:spcPct val="115000"/>
                </a:lnSpc>
                <a:buClr>
                  <a:srgbClr val="A72A1E"/>
                </a:buClr>
                <a:buSzPts val="1100"/>
                <a:buFont typeface="Roboto"/>
                <a:buChar char="●"/>
              </a:pPr>
              <a:r>
                <a:rPr lang="es" sz="1800" dirty="0">
                  <a:solidFill>
                    <a:srgbClr val="A72A1E"/>
                  </a:solidFill>
                  <a:latin typeface="Roboto"/>
                  <a:ea typeface="Roboto"/>
                  <a:cs typeface="Roboto"/>
                  <a:sym typeface="Roboto"/>
                </a:rPr>
                <a:t>Conclusiones</a:t>
              </a:r>
              <a:endParaRPr sz="1800" dirty="0">
                <a:solidFill>
                  <a:srgbClr val="A72A1E"/>
                </a:solidFill>
                <a:latin typeface="Roboto"/>
                <a:ea typeface="Roboto"/>
                <a:cs typeface="Roboto"/>
                <a:sym typeface="Roboto"/>
              </a:endParaRPr>
            </a:p>
            <a:p>
              <a:pPr marL="609585" indent="-397923">
                <a:lnSpc>
                  <a:spcPct val="115000"/>
                </a:lnSpc>
                <a:buClr>
                  <a:srgbClr val="A72A1E"/>
                </a:buClr>
                <a:buSzPts val="1100"/>
                <a:buFont typeface="Roboto"/>
                <a:buChar char="●"/>
              </a:pPr>
              <a:r>
                <a:rPr lang="es" sz="1800" dirty="0">
                  <a:solidFill>
                    <a:srgbClr val="A72A1E"/>
                  </a:solidFill>
                  <a:latin typeface="Roboto"/>
                  <a:ea typeface="Roboto"/>
                  <a:cs typeface="Roboto"/>
                  <a:sym typeface="Roboto"/>
                </a:rPr>
                <a:t>Recomendaciones</a:t>
              </a:r>
              <a:endParaRPr sz="1800" dirty="0">
                <a:solidFill>
                  <a:srgbClr val="A72A1E"/>
                </a:solidFill>
                <a:latin typeface="Roboto"/>
                <a:ea typeface="Roboto"/>
                <a:cs typeface="Roboto"/>
                <a:sym typeface="Roboto"/>
              </a:endParaRPr>
            </a:p>
          </p:txBody>
        </p:sp>
      </p:grpSp>
      <p:grpSp>
        <p:nvGrpSpPr>
          <p:cNvPr id="109" name="Google Shape;109;p14"/>
          <p:cNvGrpSpPr/>
          <p:nvPr/>
        </p:nvGrpSpPr>
        <p:grpSpPr>
          <a:xfrm>
            <a:off x="1684938" y="3024561"/>
            <a:ext cx="9631265" cy="1172028"/>
            <a:chOff x="1593000" y="2322568"/>
            <a:chExt cx="5957975" cy="643500"/>
          </a:xfrm>
        </p:grpSpPr>
        <p:sp>
          <p:nvSpPr>
            <p:cNvPr id="110" name="Google Shape;110;p14"/>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111" name="Google Shape;111;p14"/>
            <p:cNvSpPr/>
            <p:nvPr/>
          </p:nvSpPr>
          <p:spPr>
            <a:xfrm flipH="1">
              <a:off x="2283025" y="2322575"/>
              <a:ext cx="1844400" cy="642600"/>
            </a:xfrm>
            <a:prstGeom prst="rect">
              <a:avLst/>
            </a:prstGeom>
            <a:solidFill>
              <a:srgbClr val="A72A1E"/>
            </a:solidFill>
            <a:ln>
              <a:noFill/>
            </a:ln>
          </p:spPr>
          <p:txBody>
            <a:bodyPr spcFirstLastPara="1" wrap="square" lIns="121900" tIns="121900" rIns="121900" bIns="121900" anchor="ctr" anchorCtr="0">
              <a:noAutofit/>
            </a:bodyPr>
            <a:lstStyle/>
            <a:p>
              <a:endParaRPr sz="2400"/>
            </a:p>
          </p:txBody>
        </p:sp>
        <p:sp>
          <p:nvSpPr>
            <p:cNvPr id="112" name="Google Shape;112;p14"/>
            <p:cNvSpPr/>
            <p:nvPr/>
          </p:nvSpPr>
          <p:spPr>
            <a:xfrm rot="-5400000">
              <a:off x="3501574" y="1934671"/>
              <a:ext cx="643356" cy="1419149"/>
            </a:xfrm>
            <a:prstGeom prst="flowChartOffpageConnector">
              <a:avLst/>
            </a:prstGeom>
            <a:solidFill>
              <a:srgbClr val="A72A1E"/>
            </a:solidFill>
            <a:ln>
              <a:noFill/>
            </a:ln>
          </p:spPr>
          <p:txBody>
            <a:bodyPr spcFirstLastPara="1" wrap="square" lIns="121900" tIns="121900" rIns="121900" bIns="121900" anchor="ctr" anchorCtr="0">
              <a:noAutofit/>
            </a:bodyPr>
            <a:lstStyle/>
            <a:p>
              <a:endParaRPr sz="2400"/>
            </a:p>
          </p:txBody>
        </p:sp>
        <p:sp>
          <p:nvSpPr>
            <p:cNvPr id="113" name="Google Shape;113;p14"/>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s" sz="2400" dirty="0" smtClean="0">
                  <a:solidFill>
                    <a:srgbClr val="FFFFFF"/>
                  </a:solidFill>
                  <a:latin typeface="Roboto Medium"/>
                  <a:ea typeface="Roboto Medium"/>
                  <a:cs typeface="Roboto"/>
                  <a:sym typeface="Roboto Medium"/>
                </a:rPr>
                <a:t>Transición del Servicio</a:t>
              </a:r>
              <a:endParaRPr sz="2400" dirty="0">
                <a:solidFill>
                  <a:srgbClr val="FFFFFF"/>
                </a:solidFill>
                <a:latin typeface="Roboto"/>
                <a:ea typeface="Roboto"/>
                <a:cs typeface="Roboto"/>
                <a:sym typeface="Roboto"/>
              </a:endParaRPr>
            </a:p>
          </p:txBody>
        </p:sp>
        <p:sp>
          <p:nvSpPr>
            <p:cNvPr id="114" name="Google Shape;114;p1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endParaRPr sz="2400"/>
            </a:p>
          </p:txBody>
        </p:sp>
        <p:sp>
          <p:nvSpPr>
            <p:cNvPr id="115" name="Google Shape;115;p14"/>
            <p:cNvSpPr/>
            <p:nvPr/>
          </p:nvSpPr>
          <p:spPr>
            <a:xfrm>
              <a:off x="1593000" y="2322575"/>
              <a:ext cx="690000" cy="642600"/>
            </a:xfrm>
            <a:prstGeom prst="rect">
              <a:avLst/>
            </a:prstGeom>
            <a:solidFill>
              <a:srgbClr val="BE2F22"/>
            </a:solidFill>
            <a:ln>
              <a:noFill/>
            </a:ln>
          </p:spPr>
          <p:txBody>
            <a:bodyPr spcFirstLastPara="1" wrap="square" lIns="121900" tIns="121900" rIns="121900" bIns="121900" anchor="ctr" anchorCtr="0">
              <a:noAutofit/>
            </a:bodyPr>
            <a:lstStyle/>
            <a:p>
              <a:pPr algn="ctr"/>
              <a:r>
                <a:rPr lang="es" sz="4000">
                  <a:solidFill>
                    <a:srgbClr val="FFFFFF"/>
                  </a:solidFill>
                  <a:latin typeface="Roboto Thin"/>
                  <a:ea typeface="Roboto Thin"/>
                  <a:cs typeface="Roboto Thin"/>
                  <a:sym typeface="Roboto Thin"/>
                </a:rPr>
                <a:t>02</a:t>
              </a:r>
              <a:endParaRPr sz="4000">
                <a:solidFill>
                  <a:srgbClr val="FFFFFF"/>
                </a:solidFill>
                <a:latin typeface="Roboto Thin"/>
                <a:ea typeface="Roboto Thin"/>
                <a:cs typeface="Roboto Thin"/>
                <a:sym typeface="Roboto Thin"/>
              </a:endParaRPr>
            </a:p>
          </p:txBody>
        </p:sp>
        <p:sp>
          <p:nvSpPr>
            <p:cNvPr id="116" name="Google Shape;116;p14"/>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indent="-397923">
                <a:lnSpc>
                  <a:spcPct val="115000"/>
                </a:lnSpc>
                <a:buClr>
                  <a:srgbClr val="A72A1E"/>
                </a:buClr>
                <a:buSzPts val="1100"/>
                <a:buFont typeface="Roboto"/>
                <a:buChar char="●"/>
              </a:pPr>
              <a:r>
                <a:rPr lang="es-ES" dirty="0" smtClean="0">
                  <a:solidFill>
                    <a:srgbClr val="A72A1E"/>
                  </a:solidFill>
                  <a:latin typeface="Roboto"/>
                  <a:ea typeface="Roboto"/>
                  <a:cs typeface="Roboto"/>
                  <a:sym typeface="Roboto"/>
                </a:rPr>
                <a:t>Procesos de desarrollo</a:t>
              </a:r>
              <a:endParaRPr lang="es-ES" sz="1800" dirty="0">
                <a:solidFill>
                  <a:srgbClr val="A72A1E"/>
                </a:solidFill>
                <a:latin typeface="Roboto"/>
                <a:ea typeface="Roboto"/>
                <a:cs typeface="Roboto"/>
                <a:sym typeface="Roboto"/>
              </a:endParaRPr>
            </a:p>
          </p:txBody>
        </p:sp>
      </p:grpSp>
      <p:grpSp>
        <p:nvGrpSpPr>
          <p:cNvPr id="117" name="Google Shape;117;p14"/>
          <p:cNvGrpSpPr/>
          <p:nvPr/>
        </p:nvGrpSpPr>
        <p:grpSpPr>
          <a:xfrm>
            <a:off x="1684938" y="1831783"/>
            <a:ext cx="9631265" cy="1172028"/>
            <a:chOff x="1593000" y="2322568"/>
            <a:chExt cx="5957975" cy="643500"/>
          </a:xfrm>
        </p:grpSpPr>
        <p:sp>
          <p:nvSpPr>
            <p:cNvPr id="118" name="Google Shape;118;p14"/>
            <p:cNvSpPr/>
            <p:nvPr/>
          </p:nvSpPr>
          <p:spPr>
            <a:xfrm>
              <a:off x="3728375" y="2322568"/>
              <a:ext cx="3822600" cy="6435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119" name="Google Shape;119;p14"/>
            <p:cNvSpPr/>
            <p:nvPr/>
          </p:nvSpPr>
          <p:spPr>
            <a:xfrm flipH="1">
              <a:off x="2283025" y="2322575"/>
              <a:ext cx="1844400" cy="642600"/>
            </a:xfrm>
            <a:prstGeom prst="rect">
              <a:avLst/>
            </a:prstGeom>
            <a:solidFill>
              <a:srgbClr val="A72A1E"/>
            </a:solidFill>
            <a:ln>
              <a:noFill/>
            </a:ln>
          </p:spPr>
          <p:txBody>
            <a:bodyPr spcFirstLastPara="1" wrap="square" lIns="121900" tIns="121900" rIns="121900" bIns="121900" anchor="ctr" anchorCtr="0">
              <a:noAutofit/>
            </a:bodyPr>
            <a:lstStyle/>
            <a:p>
              <a:endParaRPr sz="2400"/>
            </a:p>
          </p:txBody>
        </p:sp>
        <p:sp>
          <p:nvSpPr>
            <p:cNvPr id="120" name="Google Shape;120;p14"/>
            <p:cNvSpPr/>
            <p:nvPr/>
          </p:nvSpPr>
          <p:spPr>
            <a:xfrm rot="-5400000">
              <a:off x="3501574" y="1934671"/>
              <a:ext cx="643356" cy="1419149"/>
            </a:xfrm>
            <a:prstGeom prst="flowChartOffpageConnector">
              <a:avLst/>
            </a:prstGeom>
            <a:solidFill>
              <a:srgbClr val="A72A1E"/>
            </a:solidFill>
            <a:ln>
              <a:noFill/>
            </a:ln>
          </p:spPr>
          <p:txBody>
            <a:bodyPr spcFirstLastPara="1" wrap="square" lIns="121900" tIns="121900" rIns="121900" bIns="121900" anchor="ctr" anchorCtr="0">
              <a:noAutofit/>
            </a:bodyPr>
            <a:lstStyle/>
            <a:p>
              <a:endParaRPr sz="2400"/>
            </a:p>
          </p:txBody>
        </p:sp>
        <p:sp>
          <p:nvSpPr>
            <p:cNvPr id="121" name="Google Shape;121;p14"/>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s" sz="2400" dirty="0">
                  <a:solidFill>
                    <a:srgbClr val="FFFFFF"/>
                  </a:solidFill>
                  <a:latin typeface="Roboto Medium"/>
                  <a:ea typeface="Roboto Medium"/>
                  <a:cs typeface="Roboto Medium"/>
                  <a:sym typeface="Roboto Medium"/>
                </a:rPr>
                <a:t>Introducción</a:t>
              </a:r>
              <a:endParaRPr sz="2400" dirty="0">
                <a:solidFill>
                  <a:srgbClr val="FFFFFF"/>
                </a:solidFill>
                <a:latin typeface="Roboto"/>
                <a:ea typeface="Roboto"/>
                <a:cs typeface="Roboto"/>
                <a:sym typeface="Roboto"/>
              </a:endParaRPr>
            </a:p>
          </p:txBody>
        </p:sp>
        <p:sp>
          <p:nvSpPr>
            <p:cNvPr id="122" name="Google Shape;122;p1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endParaRPr sz="2400"/>
            </a:p>
          </p:txBody>
        </p:sp>
        <p:sp>
          <p:nvSpPr>
            <p:cNvPr id="123" name="Google Shape;123;p14"/>
            <p:cNvSpPr/>
            <p:nvPr/>
          </p:nvSpPr>
          <p:spPr>
            <a:xfrm>
              <a:off x="1593000" y="2322575"/>
              <a:ext cx="690000" cy="642600"/>
            </a:xfrm>
            <a:prstGeom prst="rect">
              <a:avLst/>
            </a:prstGeom>
            <a:solidFill>
              <a:srgbClr val="BE2F22"/>
            </a:solidFill>
            <a:ln>
              <a:noFill/>
            </a:ln>
          </p:spPr>
          <p:txBody>
            <a:bodyPr spcFirstLastPara="1" wrap="square" lIns="121900" tIns="121900" rIns="121900" bIns="121900" anchor="ctr" anchorCtr="0">
              <a:noAutofit/>
            </a:bodyPr>
            <a:lstStyle/>
            <a:p>
              <a:pPr algn="ctr"/>
              <a:r>
                <a:rPr lang="es" sz="4000" dirty="0">
                  <a:solidFill>
                    <a:srgbClr val="FFFFFF"/>
                  </a:solidFill>
                  <a:latin typeface="Roboto Thin"/>
                  <a:ea typeface="Roboto Thin"/>
                  <a:cs typeface="Roboto Thin"/>
                  <a:sym typeface="Roboto Thin"/>
                </a:rPr>
                <a:t>01</a:t>
              </a:r>
              <a:endParaRPr sz="4000" dirty="0">
                <a:solidFill>
                  <a:srgbClr val="FFFFFF"/>
                </a:solidFill>
                <a:latin typeface="Roboto Thin"/>
                <a:ea typeface="Roboto Thin"/>
                <a:cs typeface="Roboto Thin"/>
                <a:sym typeface="Roboto Thin"/>
              </a:endParaRPr>
            </a:p>
          </p:txBody>
        </p:sp>
        <p:sp>
          <p:nvSpPr>
            <p:cNvPr id="124" name="Google Shape;124;p14"/>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indent="-397923">
                <a:lnSpc>
                  <a:spcPct val="115000"/>
                </a:lnSpc>
                <a:buClr>
                  <a:srgbClr val="A72A1E"/>
                </a:buClr>
                <a:buSzPts val="1100"/>
                <a:buFont typeface="Roboto"/>
                <a:buChar char="●"/>
              </a:pPr>
              <a:r>
                <a:rPr lang="es" sz="1800" dirty="0" smtClean="0">
                  <a:solidFill>
                    <a:srgbClr val="A72A1E"/>
                  </a:solidFill>
                  <a:latin typeface="Roboto"/>
                  <a:ea typeface="Roboto"/>
                  <a:cs typeface="Roboto"/>
                  <a:sym typeface="Roboto"/>
                </a:rPr>
                <a:t>Problemática </a:t>
              </a:r>
              <a:endParaRPr lang="es" sz="1800" dirty="0">
                <a:solidFill>
                  <a:srgbClr val="A72A1E"/>
                </a:solidFill>
                <a:latin typeface="Roboto"/>
                <a:ea typeface="Roboto"/>
                <a:cs typeface="Roboto"/>
                <a:sym typeface="Roboto"/>
              </a:endParaRPr>
            </a:p>
            <a:p>
              <a:pPr marL="609585" indent="-397923">
                <a:lnSpc>
                  <a:spcPct val="115000"/>
                </a:lnSpc>
                <a:buClr>
                  <a:srgbClr val="A72A1E"/>
                </a:buClr>
                <a:buSzPts val="1100"/>
                <a:buFont typeface="Roboto"/>
                <a:buChar char="●"/>
              </a:pPr>
              <a:r>
                <a:rPr lang="es" sz="1800" dirty="0">
                  <a:solidFill>
                    <a:srgbClr val="A72A1E"/>
                  </a:solidFill>
                  <a:latin typeface="Roboto"/>
                  <a:ea typeface="Roboto"/>
                  <a:cs typeface="Roboto"/>
                  <a:sym typeface="Roboto"/>
                </a:rPr>
                <a:t>Objetivos</a:t>
              </a:r>
            </a:p>
            <a:p>
              <a:pPr marL="609585" indent="-397923">
                <a:lnSpc>
                  <a:spcPct val="115000"/>
                </a:lnSpc>
                <a:buClr>
                  <a:srgbClr val="A72A1E"/>
                </a:buClr>
                <a:buSzPts val="1100"/>
                <a:buFont typeface="Roboto"/>
                <a:buChar char="●"/>
              </a:pPr>
              <a:r>
                <a:rPr lang="es-ES" dirty="0" smtClean="0">
                  <a:solidFill>
                    <a:srgbClr val="A72A1E"/>
                  </a:solidFill>
                  <a:latin typeface="Roboto"/>
                  <a:ea typeface="Roboto"/>
                  <a:cs typeface="Roboto"/>
                  <a:sym typeface="Roboto"/>
                </a:rPr>
                <a:t>Marco </a:t>
              </a:r>
              <a:r>
                <a:rPr lang="es-ES" dirty="0" smtClean="0">
                  <a:solidFill>
                    <a:srgbClr val="A72A1E"/>
                  </a:solidFill>
                  <a:latin typeface="Roboto"/>
                  <a:ea typeface="Roboto"/>
                  <a:cs typeface="Roboto"/>
                  <a:sym typeface="Roboto"/>
                </a:rPr>
                <a:t>Teórico</a:t>
              </a:r>
              <a:endParaRPr lang="es-ES" dirty="0" smtClean="0">
                <a:solidFill>
                  <a:srgbClr val="A72A1E"/>
                </a:solidFill>
                <a:latin typeface="Roboto"/>
                <a:ea typeface="Roboto"/>
                <a:cs typeface="Roboto"/>
                <a:sym typeface="Roboto"/>
              </a:endParaRPr>
            </a:p>
          </p:txBody>
        </p:sp>
      </p:grpSp>
      <p:grpSp>
        <p:nvGrpSpPr>
          <p:cNvPr id="36" name="Google Shape;109;p14"/>
          <p:cNvGrpSpPr/>
          <p:nvPr/>
        </p:nvGrpSpPr>
        <p:grpSpPr>
          <a:xfrm>
            <a:off x="1684938" y="4180753"/>
            <a:ext cx="9475339" cy="1211769"/>
            <a:chOff x="1593000" y="2300730"/>
            <a:chExt cx="5861518" cy="665320"/>
          </a:xfrm>
        </p:grpSpPr>
        <p:sp>
          <p:nvSpPr>
            <p:cNvPr id="37" name="Google Shape;110;p14"/>
            <p:cNvSpPr/>
            <p:nvPr/>
          </p:nvSpPr>
          <p:spPr>
            <a:xfrm>
              <a:off x="3631918" y="2300730"/>
              <a:ext cx="3822600" cy="6435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38" name="Google Shape;111;p14"/>
            <p:cNvSpPr/>
            <p:nvPr/>
          </p:nvSpPr>
          <p:spPr>
            <a:xfrm flipH="1">
              <a:off x="2283025" y="2322575"/>
              <a:ext cx="1844400" cy="642600"/>
            </a:xfrm>
            <a:prstGeom prst="rect">
              <a:avLst/>
            </a:prstGeom>
            <a:solidFill>
              <a:srgbClr val="A72A1E"/>
            </a:solidFill>
            <a:ln>
              <a:noFill/>
            </a:ln>
          </p:spPr>
          <p:txBody>
            <a:bodyPr spcFirstLastPara="1" wrap="square" lIns="121900" tIns="121900" rIns="121900" bIns="121900" anchor="ctr" anchorCtr="0">
              <a:noAutofit/>
            </a:bodyPr>
            <a:lstStyle/>
            <a:p>
              <a:endParaRPr sz="2400"/>
            </a:p>
          </p:txBody>
        </p:sp>
        <p:sp>
          <p:nvSpPr>
            <p:cNvPr id="39" name="Google Shape;112;p14"/>
            <p:cNvSpPr/>
            <p:nvPr/>
          </p:nvSpPr>
          <p:spPr>
            <a:xfrm rot="-5400000">
              <a:off x="3501574" y="1934671"/>
              <a:ext cx="643356" cy="1419149"/>
            </a:xfrm>
            <a:prstGeom prst="flowChartOffpageConnector">
              <a:avLst/>
            </a:prstGeom>
            <a:solidFill>
              <a:srgbClr val="A72A1E"/>
            </a:solidFill>
            <a:ln>
              <a:noFill/>
            </a:ln>
          </p:spPr>
          <p:txBody>
            <a:bodyPr spcFirstLastPara="1" wrap="square" lIns="121900" tIns="121900" rIns="121900" bIns="121900" anchor="ctr" anchorCtr="0">
              <a:noAutofit/>
            </a:bodyPr>
            <a:lstStyle/>
            <a:p>
              <a:endParaRPr sz="2400"/>
            </a:p>
          </p:txBody>
        </p:sp>
        <p:sp>
          <p:nvSpPr>
            <p:cNvPr id="40" name="Google Shape;113;p14"/>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a:lnSpc>
                  <a:spcPct val="115000"/>
                </a:lnSpc>
              </a:pPr>
              <a:r>
                <a:rPr lang="es" sz="2400" dirty="0" smtClean="0">
                  <a:solidFill>
                    <a:srgbClr val="FFFFFF"/>
                  </a:solidFill>
                  <a:latin typeface="Roboto Medium"/>
                  <a:ea typeface="Roboto Medium"/>
                  <a:cs typeface="Roboto"/>
                  <a:sym typeface="Roboto Medium"/>
                </a:rPr>
                <a:t>Operaci</a:t>
              </a:r>
              <a:r>
                <a:rPr lang="es-EC" sz="2400" dirty="0" err="1" smtClean="0">
                  <a:solidFill>
                    <a:srgbClr val="FFFFFF"/>
                  </a:solidFill>
                  <a:latin typeface="Roboto Medium"/>
                  <a:ea typeface="Roboto Medium"/>
                  <a:cs typeface="Roboto"/>
                  <a:sym typeface="Roboto Medium"/>
                </a:rPr>
                <a:t>ón</a:t>
              </a:r>
              <a:r>
                <a:rPr lang="es" sz="2400" dirty="0" smtClean="0">
                  <a:solidFill>
                    <a:srgbClr val="FFFFFF"/>
                  </a:solidFill>
                  <a:latin typeface="Roboto Medium"/>
                  <a:ea typeface="Roboto Medium"/>
                  <a:cs typeface="Roboto"/>
                  <a:sym typeface="Roboto Medium"/>
                </a:rPr>
                <a:t> del Servicio </a:t>
              </a:r>
              <a:endParaRPr sz="2400" dirty="0">
                <a:solidFill>
                  <a:srgbClr val="FFFFFF"/>
                </a:solidFill>
                <a:latin typeface="Roboto"/>
                <a:ea typeface="Roboto"/>
                <a:cs typeface="Roboto"/>
                <a:sym typeface="Roboto"/>
              </a:endParaRPr>
            </a:p>
          </p:txBody>
        </p:sp>
        <p:sp>
          <p:nvSpPr>
            <p:cNvPr id="41" name="Google Shape;114;p1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endParaRPr sz="2400"/>
            </a:p>
          </p:txBody>
        </p:sp>
        <p:sp>
          <p:nvSpPr>
            <p:cNvPr id="42" name="Google Shape;115;p14"/>
            <p:cNvSpPr/>
            <p:nvPr/>
          </p:nvSpPr>
          <p:spPr>
            <a:xfrm>
              <a:off x="1593000" y="2322575"/>
              <a:ext cx="690000" cy="642600"/>
            </a:xfrm>
            <a:prstGeom prst="rect">
              <a:avLst/>
            </a:prstGeom>
            <a:solidFill>
              <a:srgbClr val="BE2F22"/>
            </a:solidFill>
            <a:ln>
              <a:noFill/>
            </a:ln>
          </p:spPr>
          <p:txBody>
            <a:bodyPr spcFirstLastPara="1" wrap="square" lIns="121900" tIns="121900" rIns="121900" bIns="121900" anchor="ctr" anchorCtr="0">
              <a:noAutofit/>
            </a:bodyPr>
            <a:lstStyle/>
            <a:p>
              <a:pPr algn="ctr"/>
              <a:r>
                <a:rPr lang="es" sz="4000" dirty="0">
                  <a:solidFill>
                    <a:srgbClr val="FFFFFF"/>
                  </a:solidFill>
                  <a:latin typeface="Roboto Thin"/>
                  <a:ea typeface="Roboto Thin"/>
                  <a:cs typeface="Roboto Thin"/>
                  <a:sym typeface="Roboto Thin"/>
                </a:rPr>
                <a:t>03</a:t>
              </a:r>
              <a:endParaRPr sz="4000" dirty="0">
                <a:solidFill>
                  <a:srgbClr val="FFFFFF"/>
                </a:solidFill>
                <a:latin typeface="Roboto Thin"/>
                <a:ea typeface="Roboto Thin"/>
                <a:cs typeface="Roboto Thin"/>
                <a:sym typeface="Roboto Thin"/>
              </a:endParaRPr>
            </a:p>
          </p:txBody>
        </p:sp>
        <p:sp>
          <p:nvSpPr>
            <p:cNvPr id="43" name="Google Shape;116;p14"/>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indent="-397923">
                <a:lnSpc>
                  <a:spcPct val="115000"/>
                </a:lnSpc>
                <a:buClr>
                  <a:srgbClr val="A72A1E"/>
                </a:buClr>
                <a:buSzPts val="1100"/>
                <a:buFont typeface="Roboto"/>
                <a:buChar char="●"/>
              </a:pPr>
              <a:r>
                <a:rPr lang="es-ES" sz="1800" dirty="0" smtClean="0">
                  <a:solidFill>
                    <a:srgbClr val="A72A1E"/>
                  </a:solidFill>
                  <a:latin typeface="Roboto"/>
                  <a:ea typeface="Roboto"/>
                  <a:cs typeface="Roboto"/>
                  <a:sym typeface="Roboto"/>
                </a:rPr>
                <a:t>Procesos de desarrollo</a:t>
              </a:r>
              <a:endParaRPr lang="es-ES" dirty="0" smtClean="0">
                <a:solidFill>
                  <a:srgbClr val="A72A1E"/>
                </a:solidFill>
                <a:latin typeface="Roboto"/>
                <a:ea typeface="Roboto"/>
                <a:cs typeface="Roboto"/>
                <a:sym typeface="Roboto"/>
              </a:endParaRPr>
            </a:p>
            <a:p>
              <a:pPr marL="609585" indent="-397923">
                <a:lnSpc>
                  <a:spcPct val="115000"/>
                </a:lnSpc>
                <a:buClr>
                  <a:srgbClr val="A72A1E"/>
                </a:buClr>
                <a:buSzPts val="1100"/>
                <a:buFont typeface="Roboto"/>
                <a:buChar char="●"/>
              </a:pPr>
              <a:r>
                <a:rPr lang="es-ES" sz="1800" dirty="0" smtClean="0">
                  <a:solidFill>
                    <a:srgbClr val="A72A1E"/>
                  </a:solidFill>
                  <a:latin typeface="Roboto"/>
                  <a:ea typeface="Roboto"/>
                  <a:cs typeface="Roboto"/>
                  <a:sym typeface="Roboto"/>
                </a:rPr>
                <a:t>Políticas básicas del CSIRT-ESPE</a:t>
              </a:r>
              <a:endParaRPr lang="es-ES" sz="1800" dirty="0">
                <a:solidFill>
                  <a:srgbClr val="A72A1E"/>
                </a:solidFill>
                <a:latin typeface="Roboto"/>
                <a:ea typeface="Roboto"/>
                <a:cs typeface="Roboto"/>
                <a:sym typeface="Roboto"/>
              </a:endParaRPr>
            </a:p>
          </p:txBody>
        </p:sp>
      </p:grpSp>
      <p:pic>
        <p:nvPicPr>
          <p:cNvPr id="35" name="Imagen 34"/>
          <p:cNvPicPr>
            <a:picLocks noChangeAspect="1"/>
          </p:cNvPicPr>
          <p:nvPr/>
        </p:nvPicPr>
        <p:blipFill>
          <a:blip r:embed="rId3"/>
          <a:stretch>
            <a:fillRect/>
          </a:stretch>
        </p:blipFill>
        <p:spPr>
          <a:xfrm>
            <a:off x="8226523" y="735710"/>
            <a:ext cx="2995277" cy="729998"/>
          </a:xfrm>
          <a:prstGeom prst="rect">
            <a:avLst/>
          </a:prstGeom>
          <a:ln>
            <a:noFill/>
          </a:ln>
          <a:effectLst>
            <a:softEdge rad="112500"/>
          </a:effectLst>
        </p:spPr>
      </p:pic>
    </p:spTree>
    <p:extLst>
      <p:ext uri="{BB962C8B-B14F-4D97-AF65-F5344CB8AC3E}">
        <p14:creationId xmlns:p14="http://schemas.microsoft.com/office/powerpoint/2010/main" val="3214307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9217" y="119633"/>
            <a:ext cx="10058400" cy="1609344"/>
          </a:xfrm>
        </p:spPr>
        <p:txBody>
          <a:bodyPr/>
          <a:lstStyle/>
          <a:p>
            <a:r>
              <a:rPr lang="es-ES" dirty="0" smtClean="0"/>
              <a:t>Gestión de cambios</a:t>
            </a:r>
            <a:endParaRPr lang="es-EC" dirty="0"/>
          </a:p>
        </p:txBody>
      </p:sp>
      <p:pic>
        <p:nvPicPr>
          <p:cNvPr id="6" name="Imagen 5"/>
          <p:cNvPicPr>
            <a:picLocks noChangeAspect="1"/>
          </p:cNvPicPr>
          <p:nvPr/>
        </p:nvPicPr>
        <p:blipFill>
          <a:blip r:embed="rId2"/>
          <a:stretch>
            <a:fillRect/>
          </a:stretch>
        </p:blipFill>
        <p:spPr>
          <a:xfrm>
            <a:off x="8515362" y="559306"/>
            <a:ext cx="2995277" cy="729998"/>
          </a:xfrm>
          <a:prstGeom prst="rect">
            <a:avLst/>
          </a:prstGeom>
          <a:ln>
            <a:noFill/>
          </a:ln>
          <a:effectLst>
            <a:softEdge rad="112500"/>
          </a:effectLst>
        </p:spPr>
      </p:pic>
      <p:pic>
        <p:nvPicPr>
          <p:cNvPr id="7" name="Imagen 6" descr="C:\Users\Jona\Downloads\Infraestructura CSIRT ESPE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277" y="1156998"/>
            <a:ext cx="8049460" cy="5701002"/>
          </a:xfrm>
          <a:prstGeom prst="rect">
            <a:avLst/>
          </a:prstGeom>
          <a:noFill/>
          <a:ln>
            <a:noFill/>
          </a:ln>
        </p:spPr>
      </p:pic>
    </p:spTree>
    <p:extLst>
      <p:ext uri="{BB962C8B-B14F-4D97-AF65-F5344CB8AC3E}">
        <p14:creationId xmlns:p14="http://schemas.microsoft.com/office/powerpoint/2010/main" val="2973945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006" y="-159967"/>
            <a:ext cx="10058400" cy="1609344"/>
          </a:xfrm>
        </p:spPr>
        <p:txBody>
          <a:bodyPr/>
          <a:lstStyle/>
          <a:p>
            <a:r>
              <a:rPr lang="es-ES" dirty="0" smtClean="0"/>
              <a:t>Adecuación del Laboratorio</a:t>
            </a:r>
            <a:endParaRPr lang="es-EC" dirty="0"/>
          </a:p>
        </p:txBody>
      </p:sp>
      <p:pic>
        <p:nvPicPr>
          <p:cNvPr id="7" name="Imagen 6" descr="C:\Users\Jona\Downloads\WhatsApp Image 2020-08-05 at 17.10.34 (1).jpeg"/>
          <p:cNvPicPr/>
          <p:nvPr/>
        </p:nvPicPr>
        <p:blipFill rotWithShape="1">
          <a:blip r:embed="rId2" cstate="print">
            <a:extLst>
              <a:ext uri="{28A0092B-C50C-407E-A947-70E740481C1C}">
                <a14:useLocalDpi xmlns:a14="http://schemas.microsoft.com/office/drawing/2010/main" val="0"/>
              </a:ext>
            </a:extLst>
          </a:blip>
          <a:srcRect t="9781" b="7500"/>
          <a:stretch/>
        </p:blipFill>
        <p:spPr bwMode="auto">
          <a:xfrm>
            <a:off x="6011418" y="2305721"/>
            <a:ext cx="5811614" cy="3710068"/>
          </a:xfrm>
          <a:prstGeom prst="rect">
            <a:avLst/>
          </a:prstGeom>
          <a:noFill/>
          <a:ln>
            <a:noFill/>
          </a:ln>
          <a:extLst>
            <a:ext uri="{53640926-AAD7-44D8-BBD7-CCE9431645EC}">
              <a14:shadowObscured xmlns:a14="http://schemas.microsoft.com/office/drawing/2010/main"/>
            </a:ext>
          </a:extLst>
        </p:spPr>
      </p:pic>
      <p:pic>
        <p:nvPicPr>
          <p:cNvPr id="8" name="Marcador de contenido 3" descr="C:\Users\Jona\Downloads\WhatsApp Image 2020-08-05 at 17.10.37.jpe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85" y="1052081"/>
            <a:ext cx="5401733" cy="4051300"/>
          </a:xfrm>
          <a:prstGeom prst="rect">
            <a:avLst/>
          </a:prstGeom>
          <a:noFill/>
          <a:ln>
            <a:noFill/>
          </a:ln>
        </p:spPr>
      </p:pic>
      <p:pic>
        <p:nvPicPr>
          <p:cNvPr id="6" name="Imagen 5"/>
          <p:cNvPicPr>
            <a:picLocks noChangeAspect="1"/>
          </p:cNvPicPr>
          <p:nvPr/>
        </p:nvPicPr>
        <p:blipFill>
          <a:blip r:embed="rId4"/>
          <a:stretch>
            <a:fillRect/>
          </a:stretch>
        </p:blipFill>
        <p:spPr>
          <a:xfrm>
            <a:off x="8917225" y="279706"/>
            <a:ext cx="2995277" cy="729998"/>
          </a:xfrm>
          <a:prstGeom prst="rect">
            <a:avLst/>
          </a:prstGeom>
          <a:ln>
            <a:noFill/>
          </a:ln>
          <a:effectLst>
            <a:softEdge rad="112500"/>
          </a:effectLst>
        </p:spPr>
      </p:pic>
    </p:spTree>
    <p:extLst>
      <p:ext uri="{BB962C8B-B14F-4D97-AF65-F5344CB8AC3E}">
        <p14:creationId xmlns:p14="http://schemas.microsoft.com/office/powerpoint/2010/main" val="2614417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7411" y="997979"/>
            <a:ext cx="10058400" cy="1609344"/>
          </a:xfrm>
        </p:spPr>
        <p:txBody>
          <a:bodyPr>
            <a:normAutofit/>
          </a:bodyPr>
          <a:lstStyle/>
          <a:p>
            <a:r>
              <a:rPr lang="es-ES" sz="4400" dirty="0" smtClean="0"/>
              <a:t>Gestión </a:t>
            </a:r>
            <a:r>
              <a:rPr lang="es-ES" sz="4400" dirty="0"/>
              <a:t>de la Configuración y Activos del Servicio</a:t>
            </a:r>
            <a:endParaRPr lang="es-EC" sz="4400" dirty="0"/>
          </a:p>
        </p:txBody>
      </p:sp>
      <p:pic>
        <p:nvPicPr>
          <p:cNvPr id="7" name="Imagen 6"/>
          <p:cNvPicPr>
            <a:picLocks noChangeAspect="1"/>
          </p:cNvPicPr>
          <p:nvPr/>
        </p:nvPicPr>
        <p:blipFill>
          <a:blip r:embed="rId2"/>
          <a:stretch>
            <a:fillRect/>
          </a:stretch>
        </p:blipFill>
        <p:spPr>
          <a:xfrm>
            <a:off x="8916415" y="267981"/>
            <a:ext cx="2995277" cy="729998"/>
          </a:xfrm>
          <a:prstGeom prst="rect">
            <a:avLst/>
          </a:prstGeom>
          <a:ln>
            <a:noFill/>
          </a:ln>
          <a:effectLst>
            <a:softEdge rad="112500"/>
          </a:effectLst>
        </p:spPr>
      </p:pic>
      <p:pic>
        <p:nvPicPr>
          <p:cNvPr id="4101" name="Picture 5" descr="Implementación de la CMBD – Una historia de dos extre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861" y="1908571"/>
            <a:ext cx="264795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587308" y="3661809"/>
            <a:ext cx="2502568" cy="954107"/>
          </a:xfrm>
          <a:prstGeom prst="rect">
            <a:avLst/>
          </a:prstGeom>
          <a:noFill/>
        </p:spPr>
        <p:txBody>
          <a:bodyPr wrap="square" rtlCol="0">
            <a:spAutoFit/>
          </a:bodyPr>
          <a:lstStyle/>
          <a:p>
            <a:pPr algn="ctr"/>
            <a:r>
              <a:rPr lang="es-ES" sz="2800" dirty="0" err="1" smtClean="0"/>
              <a:t>Configuration</a:t>
            </a:r>
            <a:r>
              <a:rPr lang="es-ES" sz="2800" dirty="0" smtClean="0"/>
              <a:t> </a:t>
            </a:r>
            <a:r>
              <a:rPr lang="es-ES" sz="2800" dirty="0" err="1" smtClean="0"/>
              <a:t>Items</a:t>
            </a:r>
            <a:r>
              <a:rPr lang="es-ES" sz="2800" dirty="0" smtClean="0"/>
              <a:t> (</a:t>
            </a:r>
            <a:r>
              <a:rPr lang="es-ES" sz="2800" dirty="0" err="1" smtClean="0"/>
              <a:t>CIs</a:t>
            </a:r>
            <a:r>
              <a:rPr lang="es-ES" sz="2800" dirty="0" smtClean="0"/>
              <a:t>)</a:t>
            </a:r>
            <a:endParaRPr lang="es-EC" sz="2800" dirty="0"/>
          </a:p>
        </p:txBody>
      </p:sp>
      <p:sp>
        <p:nvSpPr>
          <p:cNvPr id="9" name="Flecha derecha 8"/>
          <p:cNvSpPr/>
          <p:nvPr/>
        </p:nvSpPr>
        <p:spPr>
          <a:xfrm>
            <a:off x="4812632" y="3761873"/>
            <a:ext cx="1507958" cy="75397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7563352" y="5076498"/>
            <a:ext cx="3416968" cy="1200329"/>
          </a:xfrm>
          <a:prstGeom prst="rect">
            <a:avLst/>
          </a:prstGeom>
          <a:noFill/>
        </p:spPr>
        <p:txBody>
          <a:bodyPr wrap="square" rtlCol="0">
            <a:spAutoFit/>
          </a:bodyPr>
          <a:lstStyle/>
          <a:p>
            <a:pPr algn="ctr"/>
            <a:r>
              <a:rPr lang="es-EC" dirty="0" err="1"/>
              <a:t>Configuration</a:t>
            </a:r>
            <a:r>
              <a:rPr lang="es-EC" dirty="0"/>
              <a:t> Management </a:t>
            </a:r>
            <a:r>
              <a:rPr lang="es-EC" dirty="0" err="1" smtClean="0"/>
              <a:t>DataBase</a:t>
            </a:r>
            <a:endParaRPr lang="es-EC" dirty="0" smtClean="0"/>
          </a:p>
          <a:p>
            <a:pPr algn="ctr"/>
            <a:r>
              <a:rPr lang="es-EC" b="1" dirty="0"/>
              <a:t>(</a:t>
            </a:r>
            <a:r>
              <a:rPr lang="es-ES" dirty="0" smtClean="0"/>
              <a:t>Base de Datos de Configuración)</a:t>
            </a:r>
            <a:endParaRPr lang="es-EC" dirty="0"/>
          </a:p>
        </p:txBody>
      </p:sp>
    </p:spTree>
    <p:extLst>
      <p:ext uri="{BB962C8B-B14F-4D97-AF65-F5344CB8AC3E}">
        <p14:creationId xmlns:p14="http://schemas.microsoft.com/office/powerpoint/2010/main" val="961847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8885" y="-413726"/>
            <a:ext cx="10058400" cy="1609344"/>
          </a:xfrm>
        </p:spPr>
        <p:txBody>
          <a:bodyPr>
            <a:normAutofit/>
          </a:bodyPr>
          <a:lstStyle/>
          <a:p>
            <a:r>
              <a:rPr lang="es-ES" sz="4000" dirty="0" smtClean="0"/>
              <a:t>Gestión </a:t>
            </a:r>
            <a:r>
              <a:rPr lang="es-ES" sz="4000" dirty="0"/>
              <a:t>de la Configuración y Activos del Servicio</a:t>
            </a:r>
            <a:endParaRPr lang="es-EC" sz="4000" dirty="0"/>
          </a:p>
        </p:txBody>
      </p:sp>
      <p:graphicFrame>
        <p:nvGraphicFramePr>
          <p:cNvPr id="4" name="Tabla 3"/>
          <p:cNvGraphicFramePr>
            <a:graphicFrameLocks noGrp="1"/>
          </p:cNvGraphicFramePr>
          <p:nvPr>
            <p:extLst>
              <p:ext uri="{D42A27DB-BD31-4B8C-83A1-F6EECF244321}">
                <p14:modId xmlns:p14="http://schemas.microsoft.com/office/powerpoint/2010/main" val="1648002154"/>
              </p:ext>
            </p:extLst>
          </p:nvPr>
        </p:nvGraphicFramePr>
        <p:xfrm>
          <a:off x="320843" y="689814"/>
          <a:ext cx="11614484" cy="5999744"/>
        </p:xfrm>
        <a:graphic>
          <a:graphicData uri="http://schemas.openxmlformats.org/drawingml/2006/table">
            <a:tbl>
              <a:tblPr firstRow="1" firstCol="1" bandRow="1">
                <a:tableStyleId>{5C22544A-7EE6-4342-B048-85BDC9FD1C3A}</a:tableStyleId>
              </a:tblPr>
              <a:tblGrid>
                <a:gridCol w="1723997">
                  <a:extLst>
                    <a:ext uri="{9D8B030D-6E8A-4147-A177-3AD203B41FA5}">
                      <a16:colId xmlns:a16="http://schemas.microsoft.com/office/drawing/2014/main" val="2789102466"/>
                    </a:ext>
                  </a:extLst>
                </a:gridCol>
                <a:gridCol w="2062105">
                  <a:extLst>
                    <a:ext uri="{9D8B030D-6E8A-4147-A177-3AD203B41FA5}">
                      <a16:colId xmlns:a16="http://schemas.microsoft.com/office/drawing/2014/main" val="3992161872"/>
                    </a:ext>
                  </a:extLst>
                </a:gridCol>
                <a:gridCol w="1298191">
                  <a:extLst>
                    <a:ext uri="{9D8B030D-6E8A-4147-A177-3AD203B41FA5}">
                      <a16:colId xmlns:a16="http://schemas.microsoft.com/office/drawing/2014/main" val="4020759858"/>
                    </a:ext>
                  </a:extLst>
                </a:gridCol>
                <a:gridCol w="1490898">
                  <a:extLst>
                    <a:ext uri="{9D8B030D-6E8A-4147-A177-3AD203B41FA5}">
                      <a16:colId xmlns:a16="http://schemas.microsoft.com/office/drawing/2014/main" val="4015047273"/>
                    </a:ext>
                  </a:extLst>
                </a:gridCol>
                <a:gridCol w="1599373">
                  <a:extLst>
                    <a:ext uri="{9D8B030D-6E8A-4147-A177-3AD203B41FA5}">
                      <a16:colId xmlns:a16="http://schemas.microsoft.com/office/drawing/2014/main" val="124123736"/>
                    </a:ext>
                  </a:extLst>
                </a:gridCol>
                <a:gridCol w="1279728">
                  <a:extLst>
                    <a:ext uri="{9D8B030D-6E8A-4147-A177-3AD203B41FA5}">
                      <a16:colId xmlns:a16="http://schemas.microsoft.com/office/drawing/2014/main" val="4287483834"/>
                    </a:ext>
                  </a:extLst>
                </a:gridCol>
                <a:gridCol w="2160192">
                  <a:extLst>
                    <a:ext uri="{9D8B030D-6E8A-4147-A177-3AD203B41FA5}">
                      <a16:colId xmlns:a16="http://schemas.microsoft.com/office/drawing/2014/main" val="193660477"/>
                    </a:ext>
                  </a:extLst>
                </a:gridCol>
              </a:tblGrid>
              <a:tr h="219217">
                <a:tc>
                  <a:txBody>
                    <a:bodyPr/>
                    <a:lstStyle/>
                    <a:p>
                      <a:pPr>
                        <a:spcAft>
                          <a:spcPts val="1000"/>
                        </a:spcAft>
                      </a:pPr>
                      <a:r>
                        <a:rPr lang="es-EC" sz="800">
                          <a:effectLst/>
                        </a:rPr>
                        <a:t>CIs</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Descripción</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Código del activo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Condición</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Dirección IP / MAC</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S.O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Uso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1741688097"/>
                  </a:ext>
                </a:extLst>
              </a:tr>
              <a:tr h="538742">
                <a:tc>
                  <a:txBody>
                    <a:bodyPr/>
                    <a:lstStyle/>
                    <a:p>
                      <a:pPr>
                        <a:spcAft>
                          <a:spcPts val="1000"/>
                        </a:spcAft>
                      </a:pPr>
                      <a:r>
                        <a:rPr lang="es-EC" sz="800">
                          <a:effectLst/>
                        </a:rPr>
                        <a:t>Video proyector EPSON</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dirty="0">
                          <a:effectLst/>
                        </a:rPr>
                        <a:t>Video proyector 3200 lúmenes incluye maleta, control remoto, cable de poder, cable de video. </a:t>
                      </a:r>
                      <a:endParaRPr lang="es-EC" sz="800" b="1" dirty="0">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4543170</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lnSpc>
                          <a:spcPct val="107000"/>
                        </a:lnSpc>
                        <a:spcAft>
                          <a:spcPts val="0"/>
                        </a:spcAft>
                      </a:pPr>
                      <a:r>
                        <a:rPr lang="es-EC" sz="800">
                          <a:effectLst/>
                        </a:rPr>
                        <a:t>Exposiciones,</a:t>
                      </a:r>
                    </a:p>
                    <a:p>
                      <a:pPr>
                        <a:lnSpc>
                          <a:spcPct val="107000"/>
                        </a:lnSpc>
                        <a:spcAft>
                          <a:spcPts val="0"/>
                        </a:spcAft>
                      </a:pPr>
                      <a:r>
                        <a:rPr lang="es-EC" sz="800">
                          <a:effectLst/>
                        </a:rPr>
                        <a:t>Capacitaciones,</a:t>
                      </a:r>
                    </a:p>
                    <a:p>
                      <a:pPr>
                        <a:lnSpc>
                          <a:spcPct val="107000"/>
                        </a:lnSpc>
                        <a:spcAft>
                          <a:spcPts val="0"/>
                        </a:spcAft>
                      </a:pPr>
                      <a:r>
                        <a:rPr lang="es-EC" sz="800">
                          <a:effectLst/>
                        </a:rPr>
                        <a:t>Reuniones,</a:t>
                      </a:r>
                    </a:p>
                    <a:p>
                      <a:pPr>
                        <a:lnSpc>
                          <a:spcPct val="107000"/>
                        </a:lnSpc>
                        <a:spcAft>
                          <a:spcPts val="0"/>
                        </a:spcAft>
                      </a:pPr>
                      <a:r>
                        <a:rPr lang="es-EC" sz="800">
                          <a:effectLst/>
                        </a:rPr>
                        <a:t>Visualización de monitoreo a toda el área.</a:t>
                      </a:r>
                      <a:endParaRPr lang="es-EC" sz="800">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1985102226"/>
                  </a:ext>
                </a:extLst>
              </a:tr>
              <a:tr h="146144">
                <a:tc>
                  <a:txBody>
                    <a:bodyPr/>
                    <a:lstStyle/>
                    <a:p>
                      <a:pPr>
                        <a:spcAft>
                          <a:spcPts val="1000"/>
                        </a:spcAft>
                      </a:pPr>
                      <a:r>
                        <a:rPr lang="es-EC" sz="800">
                          <a:effectLst/>
                        </a:rPr>
                        <a:t>Teléfono digital 3com</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Teléfono digital.</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4543721</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Regular</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Recibir llamadas.</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1695767841"/>
                  </a:ext>
                </a:extLst>
              </a:tr>
              <a:tr h="438435">
                <a:tc>
                  <a:txBody>
                    <a:bodyPr/>
                    <a:lstStyle/>
                    <a:p>
                      <a:pPr>
                        <a:spcAft>
                          <a:spcPts val="1000"/>
                        </a:spcAft>
                      </a:pPr>
                      <a:r>
                        <a:rPr lang="es-EC" sz="800">
                          <a:effectLst/>
                        </a:rPr>
                        <a:t>CPU Dell de escritorio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CPU CORE I 7 3.40 Ghz 500 Gb DVD RW</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4591585</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IP: 10.9.9.94</a:t>
                      </a:r>
                      <a:endParaRPr lang="es-EC" sz="800">
                        <a:effectLst/>
                      </a:endParaRPr>
                    </a:p>
                    <a:p>
                      <a:pPr>
                        <a:spcAft>
                          <a:spcPts val="1000"/>
                        </a:spcAft>
                      </a:pPr>
                      <a:r>
                        <a:rPr lang="en-US" sz="800">
                          <a:effectLst/>
                        </a:rPr>
                        <a:t>Mac:18-03-73-24-95-74</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Windows 10 y Kali Linux</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Monitoreo de red, herramientas forenses, elaboración de informes.</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1697807134"/>
                  </a:ext>
                </a:extLst>
              </a:tr>
              <a:tr h="438435">
                <a:tc>
                  <a:txBody>
                    <a:bodyPr/>
                    <a:lstStyle/>
                    <a:p>
                      <a:pPr>
                        <a:spcAft>
                          <a:spcPts val="1000"/>
                        </a:spcAft>
                      </a:pPr>
                      <a:r>
                        <a:rPr lang="es-EC" sz="800">
                          <a:effectLst/>
                        </a:rPr>
                        <a:t>CPU Dell de escritorio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CPU CORE I 7 3.40 Ghz 500 Gb DVD RW</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4591586</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IP: 10.9.9.245</a:t>
                      </a:r>
                    </a:p>
                    <a:p>
                      <a:pPr>
                        <a:spcAft>
                          <a:spcPts val="1000"/>
                        </a:spcAft>
                      </a:pPr>
                      <a:r>
                        <a:rPr lang="es-EC" sz="800">
                          <a:effectLst/>
                        </a:rPr>
                        <a:t>Mac: 00-25-64-DE-AA-9C</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Windows 10 y Kali Linux</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Monitoreo de red, herramientas forenses, elaboración de informes.</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3871888986"/>
                  </a:ext>
                </a:extLst>
              </a:tr>
              <a:tr h="438435">
                <a:tc>
                  <a:txBody>
                    <a:bodyPr/>
                    <a:lstStyle/>
                    <a:p>
                      <a:pPr>
                        <a:spcAft>
                          <a:spcPts val="1000"/>
                        </a:spcAft>
                      </a:pPr>
                      <a:r>
                        <a:rPr lang="es-EC" sz="800">
                          <a:effectLst/>
                        </a:rPr>
                        <a:t>CPU Dell de escritorio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CPU CORE I 7 3.40 Ghz 500 Gb DVD RW</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4591587</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tabLst>
                          <a:tab pos="447675" algn="l"/>
                        </a:tabLst>
                      </a:pPr>
                      <a:r>
                        <a:rPr lang="en-US" sz="800">
                          <a:effectLst/>
                        </a:rPr>
                        <a:t>IP: 10.9.9.198</a:t>
                      </a:r>
                      <a:endParaRPr lang="es-EC" sz="800">
                        <a:effectLst/>
                      </a:endParaRPr>
                    </a:p>
                    <a:p>
                      <a:pPr>
                        <a:spcAft>
                          <a:spcPts val="1000"/>
                        </a:spcAft>
                      </a:pPr>
                      <a:r>
                        <a:rPr lang="en-US" sz="800">
                          <a:effectLst/>
                        </a:rPr>
                        <a:t>Mac: 18-03-73-23-F4-F4</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Windows 10 y Kali Linux</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Monitoreo de red, herramientas forenses, elaboración de informes.</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3023280187"/>
                  </a:ext>
                </a:extLst>
              </a:tr>
              <a:tr h="438435">
                <a:tc>
                  <a:txBody>
                    <a:bodyPr/>
                    <a:lstStyle/>
                    <a:p>
                      <a:pPr>
                        <a:spcAft>
                          <a:spcPts val="1000"/>
                        </a:spcAft>
                      </a:pPr>
                      <a:r>
                        <a:rPr lang="es-EC" sz="800">
                          <a:effectLst/>
                        </a:rPr>
                        <a:t>CPU Dell de escritorio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CPU CORE I 7 3.40 Ghz 500 Gb DVD RW</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4591588</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IP: 10.9.9.242</a:t>
                      </a:r>
                      <a:endParaRPr lang="es-EC" sz="800">
                        <a:effectLst/>
                      </a:endParaRPr>
                    </a:p>
                    <a:p>
                      <a:pPr>
                        <a:spcAft>
                          <a:spcPts val="1000"/>
                        </a:spcAft>
                      </a:pPr>
                      <a:r>
                        <a:rPr lang="en-US" sz="800">
                          <a:effectLst/>
                        </a:rPr>
                        <a:t>Mac: 18-03-73-23-F6-3F</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Windows 10 y Kali Linux</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Monitoreo de red, herramientas forenses, elaboración de informes.</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1860120254"/>
                  </a:ext>
                </a:extLst>
              </a:tr>
              <a:tr h="438435">
                <a:tc>
                  <a:txBody>
                    <a:bodyPr/>
                    <a:lstStyle/>
                    <a:p>
                      <a:pPr>
                        <a:spcAft>
                          <a:spcPts val="1000"/>
                        </a:spcAft>
                      </a:pPr>
                      <a:r>
                        <a:rPr lang="es-EC" sz="800">
                          <a:effectLst/>
                        </a:rPr>
                        <a:t>CPU Dell de escritorio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CPU CORE I 7 3.40 Ghz 500 Gb DVD RW</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4591589</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IP: 10.9.9.201</a:t>
                      </a:r>
                      <a:endParaRPr lang="es-EC" sz="800">
                        <a:effectLst/>
                      </a:endParaRPr>
                    </a:p>
                    <a:p>
                      <a:pPr>
                        <a:spcAft>
                          <a:spcPts val="1000"/>
                        </a:spcAft>
                      </a:pPr>
                      <a:r>
                        <a:rPr lang="en-US" sz="800">
                          <a:effectLst/>
                        </a:rPr>
                        <a:t>Mac: 18-03-73-24-90-7E</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Windows 10 y Kali Linux</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Monitoreo de red, herramientas forenses, elaboración de informes.</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3373161874"/>
                  </a:ext>
                </a:extLst>
              </a:tr>
              <a:tr h="219217">
                <a:tc>
                  <a:txBody>
                    <a:bodyPr/>
                    <a:lstStyle/>
                    <a:p>
                      <a:pPr>
                        <a:spcAft>
                          <a:spcPts val="1000"/>
                        </a:spcAft>
                      </a:pPr>
                      <a:r>
                        <a:rPr lang="es-EC" sz="800">
                          <a:effectLst/>
                        </a:rPr>
                        <a:t>CPU Dell de escritorio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CPU CORE I 7 3.40 Ghz 500 Gb DVD RW</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4591590</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Windows 10</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Equipo de docente</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2901440286"/>
                  </a:ext>
                </a:extLst>
              </a:tr>
              <a:tr h="308298">
                <a:tc>
                  <a:txBody>
                    <a:bodyPr/>
                    <a:lstStyle/>
                    <a:p>
                      <a:pPr>
                        <a:spcAft>
                          <a:spcPts val="1000"/>
                        </a:spcAft>
                      </a:pPr>
                      <a:r>
                        <a:rPr lang="es-EC" sz="800">
                          <a:effectLst/>
                        </a:rPr>
                        <a:t>CPU Dell de escritorio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CPU CORE I 7 3.40 Ghz 500 Gb DVD RW</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4591591</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r>
                        <a:rPr lang="es-EC" sz="800" dirty="0" smtClean="0">
                          <a:effectLst/>
                        </a:rPr>
                        <a:t>- </a:t>
                      </a:r>
                      <a:endParaRPr lang="es-EC" sz="800" dirty="0">
                        <a:effectLst/>
                        <a:latin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Windows 10 </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Equipos de docente</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2497915758"/>
                  </a:ext>
                </a:extLst>
              </a:tr>
              <a:tr h="219217">
                <a:tc>
                  <a:txBody>
                    <a:bodyPr/>
                    <a:lstStyle/>
                    <a:p>
                      <a:pPr>
                        <a:spcAft>
                          <a:spcPts val="1000"/>
                        </a:spcAft>
                      </a:pPr>
                      <a:r>
                        <a:rPr lang="es-EC" sz="800">
                          <a:effectLst/>
                        </a:rPr>
                        <a:t>CPU Dell de escritorio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CPU CORE I 7 3.40 Ghz 500 Gb DVD RW</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4591592</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Windows 10</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Equipo de docente </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692905118"/>
                  </a:ext>
                </a:extLst>
              </a:tr>
              <a:tr h="420719">
                <a:tc>
                  <a:txBody>
                    <a:bodyPr/>
                    <a:lstStyle/>
                    <a:p>
                      <a:pPr>
                        <a:spcAft>
                          <a:spcPts val="1000"/>
                        </a:spcAft>
                      </a:pPr>
                      <a:r>
                        <a:rPr lang="es-EC" sz="800">
                          <a:effectLst/>
                        </a:rPr>
                        <a:t>Servidor Asus</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ASUS DUAL INTEL 2.4 GHZ 12 GB RAM 2HDD DE 300 GB Y 2.0 TB</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4591565</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IP: 10.9.9.173</a:t>
                      </a:r>
                      <a:endParaRPr lang="es-EC" sz="800">
                        <a:effectLst/>
                      </a:endParaRPr>
                    </a:p>
                    <a:p>
                      <a:pPr>
                        <a:spcAft>
                          <a:spcPts val="1000"/>
                        </a:spcAft>
                      </a:pPr>
                      <a:r>
                        <a:rPr lang="en-US" sz="800">
                          <a:effectLst/>
                        </a:rPr>
                        <a:t> Mac: 54-04-A6-4B-3F-AC</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Windows 10 y Kali Linux</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Herramientas de forensia.</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2491956538"/>
                  </a:ext>
                </a:extLst>
              </a:tr>
              <a:tr h="420719">
                <a:tc>
                  <a:txBody>
                    <a:bodyPr/>
                    <a:lstStyle/>
                    <a:p>
                      <a:pPr>
                        <a:spcAft>
                          <a:spcPts val="1000"/>
                        </a:spcAft>
                      </a:pPr>
                      <a:r>
                        <a:rPr lang="es-EC" sz="800">
                          <a:effectLst/>
                        </a:rPr>
                        <a:t>Servidor Asus</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ASUS INTEL X79 16 GB RAM 1TB HDD - 120 GB HDD</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4592181</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 </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dirty="0">
                          <a:effectLst/>
                        </a:rPr>
                        <a:t>IP: </a:t>
                      </a:r>
                      <a:r>
                        <a:rPr lang="en-US" sz="800" dirty="0" smtClean="0">
                          <a:effectLst/>
                        </a:rPr>
                        <a:t>10.9.9.194</a:t>
                      </a:r>
                      <a:endParaRPr lang="es-EC" sz="800" dirty="0" smtClean="0">
                        <a:effectLst/>
                      </a:endParaRPr>
                    </a:p>
                    <a:p>
                      <a:pPr>
                        <a:spcAft>
                          <a:spcPts val="1000"/>
                        </a:spcAft>
                      </a:pPr>
                      <a:r>
                        <a:rPr lang="en-US" sz="800" dirty="0" smtClean="0">
                          <a:effectLst/>
                        </a:rPr>
                        <a:t>Mac: 08-60-6E-7A-A6-48</a:t>
                      </a:r>
                      <a:endParaRPr lang="es-EC" sz="800" b="1" dirty="0">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Centos 8</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Alojamiento de servicios</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3618974249"/>
                  </a:ext>
                </a:extLst>
              </a:tr>
              <a:tr h="146144">
                <a:tc>
                  <a:txBody>
                    <a:bodyPr/>
                    <a:lstStyle/>
                    <a:p>
                      <a:pPr>
                        <a:spcAft>
                          <a:spcPts val="1000"/>
                        </a:spcAft>
                      </a:pPr>
                      <a:r>
                        <a:rPr lang="es-EC" sz="800">
                          <a:effectLst/>
                        </a:rPr>
                        <a:t>Monitor Dell</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 LCD 19" </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4596019</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Accesorio de CPU</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2322574310"/>
                  </a:ext>
                </a:extLst>
              </a:tr>
              <a:tr h="146144">
                <a:tc>
                  <a:txBody>
                    <a:bodyPr/>
                    <a:lstStyle/>
                    <a:p>
                      <a:pPr>
                        <a:spcAft>
                          <a:spcPts val="1000"/>
                        </a:spcAft>
                      </a:pPr>
                      <a:r>
                        <a:rPr lang="es-EC" sz="800">
                          <a:effectLst/>
                        </a:rPr>
                        <a:t>Monitor Dell</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 LCD 19" </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4596020</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Accesorio de CPU</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2968104241"/>
                  </a:ext>
                </a:extLst>
              </a:tr>
              <a:tr h="146144">
                <a:tc>
                  <a:txBody>
                    <a:bodyPr/>
                    <a:lstStyle/>
                    <a:p>
                      <a:pPr>
                        <a:spcAft>
                          <a:spcPts val="1000"/>
                        </a:spcAft>
                      </a:pPr>
                      <a:r>
                        <a:rPr lang="es-EC" sz="800">
                          <a:effectLst/>
                        </a:rPr>
                        <a:t>Monitor Dell</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 LCD 19" </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4596021</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Accesorio de CPU</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1223544560"/>
                  </a:ext>
                </a:extLst>
              </a:tr>
              <a:tr h="146144">
                <a:tc>
                  <a:txBody>
                    <a:bodyPr/>
                    <a:lstStyle/>
                    <a:p>
                      <a:pPr>
                        <a:spcAft>
                          <a:spcPts val="1000"/>
                        </a:spcAft>
                      </a:pPr>
                      <a:r>
                        <a:rPr lang="es-EC" sz="800">
                          <a:effectLst/>
                        </a:rPr>
                        <a:t>Monitor Dell</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 LCD 19" </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4596022</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Accesorio de CPU</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235091995"/>
                  </a:ext>
                </a:extLst>
              </a:tr>
              <a:tr h="146144">
                <a:tc>
                  <a:txBody>
                    <a:bodyPr/>
                    <a:lstStyle/>
                    <a:p>
                      <a:pPr>
                        <a:spcAft>
                          <a:spcPts val="1000"/>
                        </a:spcAft>
                      </a:pPr>
                      <a:r>
                        <a:rPr lang="es-EC" sz="800">
                          <a:effectLst/>
                        </a:rPr>
                        <a:t>Monitor Dell</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 LCD 19" </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4596023</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Accesorio de CPU</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547649185"/>
                  </a:ext>
                </a:extLst>
              </a:tr>
              <a:tr h="146144">
                <a:tc>
                  <a:txBody>
                    <a:bodyPr/>
                    <a:lstStyle/>
                    <a:p>
                      <a:pPr>
                        <a:spcAft>
                          <a:spcPts val="1000"/>
                        </a:spcAft>
                      </a:pPr>
                      <a:r>
                        <a:rPr lang="es-EC" sz="800">
                          <a:effectLst/>
                        </a:rPr>
                        <a:t>Monitor Dell</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 LCD 19" </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4596024</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Accesorio de CPU</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4024531879"/>
                  </a:ext>
                </a:extLst>
              </a:tr>
              <a:tr h="146144">
                <a:tc>
                  <a:txBody>
                    <a:bodyPr/>
                    <a:lstStyle/>
                    <a:p>
                      <a:pPr>
                        <a:spcAft>
                          <a:spcPts val="1000"/>
                        </a:spcAft>
                      </a:pPr>
                      <a:r>
                        <a:rPr lang="es-EC" sz="800">
                          <a:effectLst/>
                        </a:rPr>
                        <a:t>Monitor Dell</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 LCD 19" </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4596025</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Accesorio de CPU</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3372551925"/>
                  </a:ext>
                </a:extLst>
              </a:tr>
              <a:tr h="146144">
                <a:tc>
                  <a:txBody>
                    <a:bodyPr/>
                    <a:lstStyle/>
                    <a:p>
                      <a:pPr>
                        <a:spcAft>
                          <a:spcPts val="1000"/>
                        </a:spcAft>
                      </a:pPr>
                      <a:r>
                        <a:rPr lang="es-EC" sz="800">
                          <a:effectLst/>
                        </a:rPr>
                        <a:t>Monitor Dell</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 LCD 19" </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4596026</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Accesorio de CPU</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1950472952"/>
                  </a:ext>
                </a:extLst>
              </a:tr>
              <a:tr h="146144">
                <a:tc>
                  <a:txBody>
                    <a:bodyPr/>
                    <a:lstStyle/>
                    <a:p>
                      <a:pPr>
                        <a:spcAft>
                          <a:spcPts val="1000"/>
                        </a:spcAft>
                      </a:pPr>
                      <a:r>
                        <a:rPr lang="es-EC" sz="800">
                          <a:effectLst/>
                        </a:rPr>
                        <a:t>Monitor LG</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MONITOR LCD 19"</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4596099</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Bueno</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n-US"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a:effectLst/>
                        </a:rPr>
                        <a:t>-</a:t>
                      </a:r>
                      <a:endParaRPr lang="es-EC" sz="800" b="1">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tc>
                  <a:txBody>
                    <a:bodyPr/>
                    <a:lstStyle/>
                    <a:p>
                      <a:pPr>
                        <a:spcAft>
                          <a:spcPts val="1000"/>
                        </a:spcAft>
                      </a:pPr>
                      <a:r>
                        <a:rPr lang="es-EC" sz="800" dirty="0">
                          <a:effectLst/>
                        </a:rPr>
                        <a:t>Accesorio de CPU</a:t>
                      </a:r>
                      <a:endParaRPr lang="es-EC" sz="800" b="1" dirty="0">
                        <a:effectLst/>
                        <a:latin typeface="Arial" panose="020B0604020202020204" pitchFamily="34" charset="0"/>
                        <a:ea typeface="Calibri" panose="020F0502020204030204" pitchFamily="34" charset="0"/>
                        <a:cs typeface="Times New Roman" panose="02020603050405020304" pitchFamily="18" charset="0"/>
                      </a:endParaRPr>
                    </a:p>
                  </a:txBody>
                  <a:tcPr marL="20034" marR="20034" marT="0" marB="0"/>
                </a:tc>
                <a:extLst>
                  <a:ext uri="{0D108BD9-81ED-4DB2-BD59-A6C34878D82A}">
                    <a16:rowId xmlns:a16="http://schemas.microsoft.com/office/drawing/2014/main" val="2044499729"/>
                  </a:ext>
                </a:extLst>
              </a:tr>
            </a:tbl>
          </a:graphicData>
        </a:graphic>
      </p:graphicFrame>
    </p:spTree>
    <p:extLst>
      <p:ext uri="{BB962C8B-B14F-4D97-AF65-F5344CB8AC3E}">
        <p14:creationId xmlns:p14="http://schemas.microsoft.com/office/powerpoint/2010/main" val="2640972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Herramientas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63085264"/>
              </p:ext>
            </p:extLst>
          </p:nvPr>
        </p:nvGraphicFramePr>
        <p:xfrm>
          <a:off x="834190" y="2229852"/>
          <a:ext cx="10475494" cy="4219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8314407" y="763884"/>
            <a:ext cx="2995277" cy="729998"/>
          </a:xfrm>
          <a:prstGeom prst="rect">
            <a:avLst/>
          </a:prstGeom>
          <a:ln>
            <a:noFill/>
          </a:ln>
          <a:effectLst>
            <a:softEdge rad="112500"/>
          </a:effectLst>
        </p:spPr>
      </p:pic>
    </p:spTree>
    <p:extLst>
      <p:ext uri="{BB962C8B-B14F-4D97-AF65-F5344CB8AC3E}">
        <p14:creationId xmlns:p14="http://schemas.microsoft.com/office/powerpoint/2010/main" val="792075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7937" y="147517"/>
            <a:ext cx="10058400" cy="1609344"/>
          </a:xfrm>
        </p:spPr>
        <p:txBody>
          <a:bodyPr/>
          <a:lstStyle/>
          <a:p>
            <a:r>
              <a:rPr lang="es-ES" dirty="0" smtClean="0"/>
              <a:t>Configuración </a:t>
            </a:r>
            <a:r>
              <a:rPr lang="es-ES" dirty="0" err="1" smtClean="0"/>
              <a:t>shodan</a:t>
            </a:r>
            <a:endParaRPr lang="es-EC" dirty="0"/>
          </a:p>
        </p:txBody>
      </p:sp>
      <p:pic>
        <p:nvPicPr>
          <p:cNvPr id="4" name="Imagen 3"/>
          <p:cNvPicPr/>
          <p:nvPr/>
        </p:nvPicPr>
        <p:blipFill>
          <a:blip r:embed="rId2"/>
          <a:stretch>
            <a:fillRect/>
          </a:stretch>
        </p:blipFill>
        <p:spPr>
          <a:xfrm>
            <a:off x="1016885" y="2052135"/>
            <a:ext cx="4291965" cy="1419225"/>
          </a:xfrm>
          <a:prstGeom prst="rect">
            <a:avLst/>
          </a:prstGeom>
        </p:spPr>
      </p:pic>
      <p:pic>
        <p:nvPicPr>
          <p:cNvPr id="6" name="Imagen 5"/>
          <p:cNvPicPr/>
          <p:nvPr/>
        </p:nvPicPr>
        <p:blipFill rotWithShape="1">
          <a:blip r:embed="rId3"/>
          <a:srcRect r="1932" b="8419"/>
          <a:stretch/>
        </p:blipFill>
        <p:spPr bwMode="auto">
          <a:xfrm>
            <a:off x="7079187" y="1803358"/>
            <a:ext cx="4385945" cy="2009775"/>
          </a:xfrm>
          <a:prstGeom prst="rect">
            <a:avLst/>
          </a:prstGeom>
          <a:ln>
            <a:noFill/>
          </a:ln>
          <a:extLst>
            <a:ext uri="{53640926-AAD7-44D8-BBD7-CCE9431645EC}">
              <a14:shadowObscured xmlns:a14="http://schemas.microsoft.com/office/drawing/2010/main"/>
            </a:ext>
          </a:extLst>
        </p:spPr>
      </p:pic>
      <p:pic>
        <p:nvPicPr>
          <p:cNvPr id="7" name="Imagen 6"/>
          <p:cNvPicPr/>
          <p:nvPr/>
        </p:nvPicPr>
        <p:blipFill>
          <a:blip r:embed="rId4"/>
          <a:stretch>
            <a:fillRect/>
          </a:stretch>
        </p:blipFill>
        <p:spPr>
          <a:xfrm>
            <a:off x="111208" y="4536008"/>
            <a:ext cx="5972810" cy="1106805"/>
          </a:xfrm>
          <a:prstGeom prst="rect">
            <a:avLst/>
          </a:prstGeom>
        </p:spPr>
      </p:pic>
      <p:pic>
        <p:nvPicPr>
          <p:cNvPr id="8" name="Imagen 7"/>
          <p:cNvPicPr/>
          <p:nvPr/>
        </p:nvPicPr>
        <p:blipFill>
          <a:blip r:embed="rId5"/>
          <a:stretch>
            <a:fillRect/>
          </a:stretch>
        </p:blipFill>
        <p:spPr>
          <a:xfrm>
            <a:off x="6697494" y="4570677"/>
            <a:ext cx="4962525" cy="1664970"/>
          </a:xfrm>
          <a:prstGeom prst="rect">
            <a:avLst/>
          </a:prstGeom>
        </p:spPr>
      </p:pic>
      <p:sp>
        <p:nvSpPr>
          <p:cNvPr id="9" name="Rectángulo 8"/>
          <p:cNvSpPr/>
          <p:nvPr/>
        </p:nvSpPr>
        <p:spPr>
          <a:xfrm>
            <a:off x="171756" y="2083563"/>
            <a:ext cx="566181"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1</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10" name="Rectángulo 9"/>
          <p:cNvSpPr/>
          <p:nvPr/>
        </p:nvSpPr>
        <p:spPr>
          <a:xfrm>
            <a:off x="6306248" y="2223104"/>
            <a:ext cx="692729" cy="923330"/>
          </a:xfrm>
          <a:prstGeom prst="rect">
            <a:avLst/>
          </a:prstGeom>
          <a:noFill/>
        </p:spPr>
        <p:txBody>
          <a:bodyPr wrap="squar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2</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11" name="Rectángulo 10"/>
          <p:cNvSpPr/>
          <p:nvPr/>
        </p:nvSpPr>
        <p:spPr>
          <a:xfrm>
            <a:off x="454846" y="3774252"/>
            <a:ext cx="566181"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3</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12" name="Rectángulo 11"/>
          <p:cNvSpPr/>
          <p:nvPr/>
        </p:nvSpPr>
        <p:spPr>
          <a:xfrm>
            <a:off x="6672407" y="3813133"/>
            <a:ext cx="566181"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4</a:t>
            </a:r>
            <a:endParaRPr lang="es-ES" sz="5400" b="1" cap="none" spc="0" dirty="0">
              <a:ln w="22225">
                <a:solidFill>
                  <a:schemeClr val="accent2"/>
                </a:solidFill>
                <a:prstDash val="solid"/>
              </a:ln>
              <a:solidFill>
                <a:schemeClr val="accent2">
                  <a:lumMod val="40000"/>
                  <a:lumOff val="60000"/>
                </a:schemeClr>
              </a:solidFill>
              <a:effectLst/>
            </a:endParaRPr>
          </a:p>
        </p:txBody>
      </p:sp>
      <p:pic>
        <p:nvPicPr>
          <p:cNvPr id="13" name="Imagen 12"/>
          <p:cNvPicPr>
            <a:picLocks noChangeAspect="1"/>
          </p:cNvPicPr>
          <p:nvPr/>
        </p:nvPicPr>
        <p:blipFill>
          <a:blip r:embed="rId6"/>
          <a:stretch>
            <a:fillRect/>
          </a:stretch>
        </p:blipFill>
        <p:spPr>
          <a:xfrm>
            <a:off x="8469855" y="460486"/>
            <a:ext cx="2995277" cy="729998"/>
          </a:xfrm>
          <a:prstGeom prst="rect">
            <a:avLst/>
          </a:prstGeom>
          <a:ln>
            <a:noFill/>
          </a:ln>
          <a:effectLst>
            <a:softEdge rad="112500"/>
          </a:effectLst>
        </p:spPr>
      </p:pic>
    </p:spTree>
    <p:extLst>
      <p:ext uri="{BB962C8B-B14F-4D97-AF65-F5344CB8AC3E}">
        <p14:creationId xmlns:p14="http://schemas.microsoft.com/office/powerpoint/2010/main" val="3255468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57912"/>
            <a:ext cx="10058400" cy="1609344"/>
          </a:xfrm>
        </p:spPr>
        <p:txBody>
          <a:bodyPr/>
          <a:lstStyle/>
          <a:p>
            <a:r>
              <a:rPr lang="es-ES" dirty="0" smtClean="0"/>
              <a:t>Configuración de </a:t>
            </a:r>
            <a:r>
              <a:rPr lang="es-ES" dirty="0" err="1" smtClean="0"/>
              <a:t>nessus</a:t>
            </a:r>
            <a:endParaRPr lang="es-EC" dirty="0"/>
          </a:p>
        </p:txBody>
      </p:sp>
      <p:pic>
        <p:nvPicPr>
          <p:cNvPr id="4" name="Imagen 3"/>
          <p:cNvPicPr>
            <a:picLocks noChangeAspect="1"/>
          </p:cNvPicPr>
          <p:nvPr/>
        </p:nvPicPr>
        <p:blipFill>
          <a:blip r:embed="rId2"/>
          <a:stretch>
            <a:fillRect/>
          </a:stretch>
        </p:blipFill>
        <p:spPr>
          <a:xfrm>
            <a:off x="468865" y="1945105"/>
            <a:ext cx="5630183" cy="2241883"/>
          </a:xfrm>
          <a:prstGeom prst="rect">
            <a:avLst/>
          </a:prstGeom>
        </p:spPr>
      </p:pic>
      <p:pic>
        <p:nvPicPr>
          <p:cNvPr id="5" name="Imagen 4"/>
          <p:cNvPicPr/>
          <p:nvPr/>
        </p:nvPicPr>
        <p:blipFill rotWithShape="1">
          <a:blip r:embed="rId3"/>
          <a:srcRect t="1" r="37295" b="2971"/>
          <a:stretch/>
        </p:blipFill>
        <p:spPr bwMode="auto">
          <a:xfrm>
            <a:off x="6833938" y="2452676"/>
            <a:ext cx="4791616" cy="809645"/>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4"/>
          <a:srcRect l="20312" t="2644" r="35081"/>
          <a:stretch/>
        </p:blipFill>
        <p:spPr bwMode="auto">
          <a:xfrm>
            <a:off x="700880" y="4839702"/>
            <a:ext cx="4892843" cy="1203159"/>
          </a:xfrm>
          <a:prstGeom prst="rect">
            <a:avLst/>
          </a:prstGeom>
          <a:ln>
            <a:noFill/>
          </a:ln>
          <a:extLst>
            <a:ext uri="{53640926-AAD7-44D8-BBD7-CCE9431645EC}">
              <a14:shadowObscured xmlns:a14="http://schemas.microsoft.com/office/drawing/2010/main"/>
            </a:ext>
          </a:extLst>
        </p:spPr>
      </p:pic>
      <p:pic>
        <p:nvPicPr>
          <p:cNvPr id="7" name="Imagen 6"/>
          <p:cNvPicPr/>
          <p:nvPr/>
        </p:nvPicPr>
        <p:blipFill>
          <a:blip r:embed="rId5"/>
          <a:stretch>
            <a:fillRect/>
          </a:stretch>
        </p:blipFill>
        <p:spPr>
          <a:xfrm>
            <a:off x="6240897" y="4633161"/>
            <a:ext cx="5645785" cy="1409700"/>
          </a:xfrm>
          <a:prstGeom prst="rect">
            <a:avLst/>
          </a:prstGeom>
        </p:spPr>
      </p:pic>
      <p:pic>
        <p:nvPicPr>
          <p:cNvPr id="8" name="Picture 2" descr="ALUMNI ESPE .:. Coordinadores de Seguimiento por Carrera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452" y="544813"/>
            <a:ext cx="3154680" cy="814752"/>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274105" y="1021775"/>
            <a:ext cx="566181"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1</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10" name="Rectángulo 9"/>
          <p:cNvSpPr/>
          <p:nvPr/>
        </p:nvSpPr>
        <p:spPr>
          <a:xfrm>
            <a:off x="6550847" y="1648301"/>
            <a:ext cx="566181"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2</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11" name="Rectángulo 10"/>
          <p:cNvSpPr/>
          <p:nvPr/>
        </p:nvSpPr>
        <p:spPr>
          <a:xfrm>
            <a:off x="249081" y="4140913"/>
            <a:ext cx="566181"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3</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12" name="Rectángulo 11"/>
          <p:cNvSpPr/>
          <p:nvPr/>
        </p:nvSpPr>
        <p:spPr>
          <a:xfrm>
            <a:off x="6720234" y="3830837"/>
            <a:ext cx="566181"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4</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540993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Configuración de </a:t>
            </a:r>
            <a:r>
              <a:rPr lang="es-ES" dirty="0" err="1" smtClean="0"/>
              <a:t>fortianalyzer</a:t>
            </a:r>
            <a:endParaRPr lang="es-EC" dirty="0"/>
          </a:p>
        </p:txBody>
      </p:sp>
      <p:pic>
        <p:nvPicPr>
          <p:cNvPr id="4" name="Imagen 3"/>
          <p:cNvPicPr/>
          <p:nvPr/>
        </p:nvPicPr>
        <p:blipFill>
          <a:blip r:embed="rId2"/>
          <a:stretch>
            <a:fillRect/>
          </a:stretch>
        </p:blipFill>
        <p:spPr>
          <a:xfrm>
            <a:off x="1475237" y="1849638"/>
            <a:ext cx="8567119" cy="4783773"/>
          </a:xfrm>
          <a:prstGeom prst="rect">
            <a:avLst/>
          </a:prstGeom>
        </p:spPr>
      </p:pic>
      <p:pic>
        <p:nvPicPr>
          <p:cNvPr id="5" name="Imagen 4"/>
          <p:cNvPicPr>
            <a:picLocks noChangeAspect="1"/>
          </p:cNvPicPr>
          <p:nvPr/>
        </p:nvPicPr>
        <p:blipFill>
          <a:blip r:embed="rId3"/>
          <a:stretch>
            <a:fillRect/>
          </a:stretch>
        </p:blipFill>
        <p:spPr>
          <a:xfrm>
            <a:off x="8916415" y="267981"/>
            <a:ext cx="2995277" cy="729998"/>
          </a:xfrm>
          <a:prstGeom prst="rect">
            <a:avLst/>
          </a:prstGeom>
          <a:ln>
            <a:noFill/>
          </a:ln>
          <a:effectLst>
            <a:softEdge rad="112500"/>
          </a:effectLst>
        </p:spPr>
      </p:pic>
    </p:spTree>
    <p:extLst>
      <p:ext uri="{BB962C8B-B14F-4D97-AF65-F5344CB8AC3E}">
        <p14:creationId xmlns:p14="http://schemas.microsoft.com/office/powerpoint/2010/main" val="3381970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Configuración de </a:t>
            </a:r>
            <a:r>
              <a:rPr lang="es-ES" dirty="0" err="1" smtClean="0"/>
              <a:t>freshdesk</a:t>
            </a:r>
            <a:endParaRPr lang="es-EC" dirty="0"/>
          </a:p>
        </p:txBody>
      </p:sp>
      <p:pic>
        <p:nvPicPr>
          <p:cNvPr id="5" name="Imagen 4"/>
          <p:cNvPicPr>
            <a:picLocks noChangeAspect="1"/>
          </p:cNvPicPr>
          <p:nvPr/>
        </p:nvPicPr>
        <p:blipFill>
          <a:blip r:embed="rId2"/>
          <a:stretch>
            <a:fillRect/>
          </a:stretch>
        </p:blipFill>
        <p:spPr>
          <a:xfrm>
            <a:off x="8820163" y="924305"/>
            <a:ext cx="2995277" cy="729998"/>
          </a:xfrm>
          <a:prstGeom prst="rect">
            <a:avLst/>
          </a:prstGeom>
          <a:ln>
            <a:noFill/>
          </a:ln>
          <a:effectLst>
            <a:softEdge rad="112500"/>
          </a:effectLst>
        </p:spPr>
      </p:pic>
      <p:pic>
        <p:nvPicPr>
          <p:cNvPr id="3" name="Imagen 2"/>
          <p:cNvPicPr>
            <a:picLocks noChangeAspect="1"/>
          </p:cNvPicPr>
          <p:nvPr/>
        </p:nvPicPr>
        <p:blipFill>
          <a:blip r:embed="rId3"/>
          <a:stretch>
            <a:fillRect/>
          </a:stretch>
        </p:blipFill>
        <p:spPr>
          <a:xfrm>
            <a:off x="1519904" y="1791656"/>
            <a:ext cx="9158287" cy="4311011"/>
          </a:xfrm>
          <a:prstGeom prst="rect">
            <a:avLst/>
          </a:prstGeom>
        </p:spPr>
      </p:pic>
    </p:spTree>
    <p:extLst>
      <p:ext uri="{BB962C8B-B14F-4D97-AF65-F5344CB8AC3E}">
        <p14:creationId xmlns:p14="http://schemas.microsoft.com/office/powerpoint/2010/main" val="4276479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Configuración de </a:t>
            </a:r>
            <a:r>
              <a:rPr lang="es-ES" dirty="0" err="1" smtClean="0"/>
              <a:t>freshdesk</a:t>
            </a:r>
            <a:endParaRPr lang="es-EC" dirty="0"/>
          </a:p>
        </p:txBody>
      </p:sp>
      <p:pic>
        <p:nvPicPr>
          <p:cNvPr id="5" name="Imagen 4"/>
          <p:cNvPicPr>
            <a:picLocks noChangeAspect="1"/>
          </p:cNvPicPr>
          <p:nvPr/>
        </p:nvPicPr>
        <p:blipFill>
          <a:blip r:embed="rId2"/>
          <a:stretch>
            <a:fillRect/>
          </a:stretch>
        </p:blipFill>
        <p:spPr>
          <a:xfrm>
            <a:off x="8820163" y="924305"/>
            <a:ext cx="2995277" cy="729998"/>
          </a:xfrm>
          <a:prstGeom prst="rect">
            <a:avLst/>
          </a:prstGeom>
          <a:ln>
            <a:noFill/>
          </a:ln>
          <a:effectLst>
            <a:softEdge rad="112500"/>
          </a:effectLst>
        </p:spPr>
      </p:pic>
      <p:pic>
        <p:nvPicPr>
          <p:cNvPr id="6" name="Imagen 5"/>
          <p:cNvPicPr/>
          <p:nvPr/>
        </p:nvPicPr>
        <p:blipFill rotWithShape="1">
          <a:blip r:embed="rId3"/>
          <a:srcRect r="49128" b="49322"/>
          <a:stretch/>
        </p:blipFill>
        <p:spPr bwMode="auto">
          <a:xfrm>
            <a:off x="1271608" y="2093976"/>
            <a:ext cx="3453565" cy="1532923"/>
          </a:xfrm>
          <a:prstGeom prst="rect">
            <a:avLst/>
          </a:prstGeom>
          <a:ln>
            <a:noFill/>
          </a:ln>
          <a:extLst>
            <a:ext uri="{53640926-AAD7-44D8-BBD7-CCE9431645EC}">
              <a14:shadowObscured xmlns:a14="http://schemas.microsoft.com/office/drawing/2010/main"/>
            </a:ext>
          </a:extLst>
        </p:spPr>
      </p:pic>
      <p:pic>
        <p:nvPicPr>
          <p:cNvPr id="8" name="Imagen 7"/>
          <p:cNvPicPr/>
          <p:nvPr/>
        </p:nvPicPr>
        <p:blipFill>
          <a:blip r:embed="rId4"/>
          <a:stretch>
            <a:fillRect/>
          </a:stretch>
        </p:blipFill>
        <p:spPr>
          <a:xfrm>
            <a:off x="6099048" y="1941958"/>
            <a:ext cx="5029200" cy="2429510"/>
          </a:xfrm>
          <a:prstGeom prst="rect">
            <a:avLst/>
          </a:prstGeom>
        </p:spPr>
      </p:pic>
      <p:pic>
        <p:nvPicPr>
          <p:cNvPr id="9" name="Imagen 8"/>
          <p:cNvPicPr/>
          <p:nvPr/>
        </p:nvPicPr>
        <p:blipFill rotWithShape="1">
          <a:blip r:embed="rId5"/>
          <a:srcRect l="7814" t="16443" r="58378" b="7012"/>
          <a:stretch/>
        </p:blipFill>
        <p:spPr bwMode="auto">
          <a:xfrm>
            <a:off x="1851138" y="3881982"/>
            <a:ext cx="2103642" cy="2388008"/>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6"/>
          <a:srcRect t="4023" r="21755"/>
          <a:stretch/>
        </p:blipFill>
        <p:spPr bwMode="auto">
          <a:xfrm>
            <a:off x="4725173" y="4679950"/>
            <a:ext cx="5753100" cy="1590040"/>
          </a:xfrm>
          <a:prstGeom prst="rect">
            <a:avLst/>
          </a:prstGeom>
          <a:ln>
            <a:noFill/>
          </a:ln>
          <a:extLst>
            <a:ext uri="{53640926-AAD7-44D8-BBD7-CCE9431645EC}">
              <a14:shadowObscured xmlns:a14="http://schemas.microsoft.com/office/drawing/2010/main"/>
            </a:ext>
          </a:extLst>
        </p:spPr>
      </p:pic>
      <p:sp>
        <p:nvSpPr>
          <p:cNvPr id="11" name="Rectángulo 10"/>
          <p:cNvSpPr/>
          <p:nvPr/>
        </p:nvSpPr>
        <p:spPr>
          <a:xfrm>
            <a:off x="446664" y="1654303"/>
            <a:ext cx="566181"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1</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12" name="Rectángulo 11"/>
          <p:cNvSpPr/>
          <p:nvPr/>
        </p:nvSpPr>
        <p:spPr>
          <a:xfrm>
            <a:off x="5170983" y="1769135"/>
            <a:ext cx="566181"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2</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13" name="Rectángulo 12"/>
          <p:cNvSpPr/>
          <p:nvPr/>
        </p:nvSpPr>
        <p:spPr>
          <a:xfrm>
            <a:off x="476235" y="3594559"/>
            <a:ext cx="566181"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3</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14" name="Rectángulo 13"/>
          <p:cNvSpPr/>
          <p:nvPr/>
        </p:nvSpPr>
        <p:spPr>
          <a:xfrm>
            <a:off x="4845929" y="3736036"/>
            <a:ext cx="566181"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4</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14149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Problemática</a:t>
            </a:r>
            <a:endParaRPr lang="es-EC" dirty="0"/>
          </a:p>
        </p:txBody>
      </p:sp>
    </p:spTree>
    <p:extLst>
      <p:ext uri="{BB962C8B-B14F-4D97-AF65-F5344CB8AC3E}">
        <p14:creationId xmlns:p14="http://schemas.microsoft.com/office/powerpoint/2010/main" val="2067491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7764" y="264274"/>
            <a:ext cx="10058400" cy="1609344"/>
          </a:xfrm>
        </p:spPr>
        <p:txBody>
          <a:bodyPr/>
          <a:lstStyle/>
          <a:p>
            <a:r>
              <a:rPr lang="es-ES" dirty="0" smtClean="0"/>
              <a:t>Portal CSIRT-ESPE</a:t>
            </a:r>
            <a:endParaRPr lang="es-EC" dirty="0"/>
          </a:p>
        </p:txBody>
      </p:sp>
      <p:sp>
        <p:nvSpPr>
          <p:cNvPr id="3" name="Marcador de contenido 2"/>
          <p:cNvSpPr>
            <a:spLocks noGrp="1"/>
          </p:cNvSpPr>
          <p:nvPr>
            <p:ph idx="1"/>
          </p:nvPr>
        </p:nvSpPr>
        <p:spPr>
          <a:xfrm>
            <a:off x="372058" y="1950523"/>
            <a:ext cx="3213394" cy="4050792"/>
          </a:xfrm>
        </p:spPr>
        <p:txBody>
          <a:bodyPr/>
          <a:lstStyle/>
          <a:p>
            <a:pPr algn="ctr"/>
            <a:r>
              <a:rPr lang="es-ES" b="1" dirty="0" smtClean="0"/>
              <a:t>Portal</a:t>
            </a:r>
          </a:p>
          <a:p>
            <a:pPr algn="ctr"/>
            <a:endParaRPr lang="es-ES" dirty="0"/>
          </a:p>
          <a:p>
            <a:pPr marL="0" indent="0" algn="ctr">
              <a:buNone/>
            </a:pPr>
            <a:r>
              <a:rPr lang="es-ES" i="1" u="sng" dirty="0"/>
              <a:t>https://especare.freshdesk.com/support/home</a:t>
            </a:r>
            <a:endParaRPr lang="es-ES" i="1" u="sng" dirty="0" smtClean="0"/>
          </a:p>
          <a:p>
            <a:pPr algn="ctr"/>
            <a:endParaRPr lang="es-ES" dirty="0"/>
          </a:p>
          <a:p>
            <a:pPr algn="ctr"/>
            <a:r>
              <a:rPr lang="es-ES" b="1" dirty="0" smtClean="0"/>
              <a:t>Correo electrónico</a:t>
            </a:r>
          </a:p>
          <a:p>
            <a:pPr algn="ctr"/>
            <a:endParaRPr lang="es-ES" dirty="0"/>
          </a:p>
          <a:p>
            <a:pPr marL="0" indent="0" algn="ctr">
              <a:buNone/>
            </a:pPr>
            <a:r>
              <a:rPr lang="es-EC" i="1" u="sng" dirty="0"/>
              <a:t>support@especare.freshdesk.com</a:t>
            </a:r>
          </a:p>
        </p:txBody>
      </p:sp>
      <p:pic>
        <p:nvPicPr>
          <p:cNvPr id="6" name="Imagen 5"/>
          <p:cNvPicPr>
            <a:picLocks noChangeAspect="1"/>
          </p:cNvPicPr>
          <p:nvPr/>
        </p:nvPicPr>
        <p:blipFill>
          <a:blip r:embed="rId2"/>
          <a:stretch>
            <a:fillRect/>
          </a:stretch>
        </p:blipFill>
        <p:spPr>
          <a:xfrm>
            <a:off x="8500666" y="584832"/>
            <a:ext cx="2995277" cy="729998"/>
          </a:xfrm>
          <a:prstGeom prst="rect">
            <a:avLst/>
          </a:prstGeom>
          <a:ln>
            <a:noFill/>
          </a:ln>
          <a:effectLst>
            <a:softEdge rad="112500"/>
          </a:effectLst>
        </p:spPr>
      </p:pic>
      <p:pic>
        <p:nvPicPr>
          <p:cNvPr id="7" name="Imagen 6"/>
          <p:cNvPicPr>
            <a:picLocks noChangeAspect="1"/>
          </p:cNvPicPr>
          <p:nvPr/>
        </p:nvPicPr>
        <p:blipFill>
          <a:blip r:embed="rId3"/>
          <a:stretch>
            <a:fillRect/>
          </a:stretch>
        </p:blipFill>
        <p:spPr>
          <a:xfrm>
            <a:off x="3826651" y="1696247"/>
            <a:ext cx="8193899" cy="4266171"/>
          </a:xfrm>
          <a:prstGeom prst="rect">
            <a:avLst/>
          </a:prstGeom>
        </p:spPr>
      </p:pic>
    </p:spTree>
    <p:extLst>
      <p:ext uri="{BB962C8B-B14F-4D97-AF65-F5344CB8AC3E}">
        <p14:creationId xmlns:p14="http://schemas.microsoft.com/office/powerpoint/2010/main" val="1121598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450" y="0"/>
            <a:ext cx="10058400" cy="1609344"/>
          </a:xfrm>
        </p:spPr>
        <p:txBody>
          <a:bodyPr/>
          <a:lstStyle/>
          <a:p>
            <a:r>
              <a:rPr lang="es-ES" dirty="0" smtClean="0"/>
              <a:t>Validación </a:t>
            </a:r>
            <a:r>
              <a:rPr lang="es-ES" dirty="0"/>
              <a:t>y pruebas del servicio</a:t>
            </a:r>
            <a:endParaRPr lang="es-EC" dirty="0"/>
          </a:p>
        </p:txBody>
      </p:sp>
      <p:pic>
        <p:nvPicPr>
          <p:cNvPr id="7" name="Imagen 6"/>
          <p:cNvPicPr>
            <a:picLocks noChangeAspect="1"/>
          </p:cNvPicPr>
          <p:nvPr/>
        </p:nvPicPr>
        <p:blipFill>
          <a:blip r:embed="rId2"/>
          <a:stretch>
            <a:fillRect/>
          </a:stretch>
        </p:blipFill>
        <p:spPr>
          <a:xfrm>
            <a:off x="9196723" y="0"/>
            <a:ext cx="2995277" cy="729998"/>
          </a:xfrm>
          <a:prstGeom prst="rect">
            <a:avLst/>
          </a:prstGeom>
          <a:ln>
            <a:noFill/>
          </a:ln>
          <a:effectLst>
            <a:softEdge rad="112500"/>
          </a:effectLst>
        </p:spPr>
      </p:pic>
      <p:graphicFrame>
        <p:nvGraphicFramePr>
          <p:cNvPr id="4" name="Tabla 3"/>
          <p:cNvGraphicFramePr>
            <a:graphicFrameLocks noGrp="1"/>
          </p:cNvGraphicFramePr>
          <p:nvPr>
            <p:extLst>
              <p:ext uri="{D42A27DB-BD31-4B8C-83A1-F6EECF244321}">
                <p14:modId xmlns:p14="http://schemas.microsoft.com/office/powerpoint/2010/main" val="1966733960"/>
              </p:ext>
            </p:extLst>
          </p:nvPr>
        </p:nvGraphicFramePr>
        <p:xfrm>
          <a:off x="710936" y="1108363"/>
          <a:ext cx="10604763" cy="5726227"/>
        </p:xfrm>
        <a:graphic>
          <a:graphicData uri="http://schemas.openxmlformats.org/drawingml/2006/table">
            <a:tbl>
              <a:tblPr firstRow="1" firstCol="1" bandRow="1">
                <a:tableStyleId>{F5AB1C69-6EDB-4FF4-983F-18BD219EF322}</a:tableStyleId>
              </a:tblPr>
              <a:tblGrid>
                <a:gridCol w="3306882">
                  <a:extLst>
                    <a:ext uri="{9D8B030D-6E8A-4147-A177-3AD203B41FA5}">
                      <a16:colId xmlns:a16="http://schemas.microsoft.com/office/drawing/2014/main" val="3660153837"/>
                    </a:ext>
                  </a:extLst>
                </a:gridCol>
                <a:gridCol w="581891">
                  <a:extLst>
                    <a:ext uri="{9D8B030D-6E8A-4147-A177-3AD203B41FA5}">
                      <a16:colId xmlns:a16="http://schemas.microsoft.com/office/drawing/2014/main" val="4195017266"/>
                    </a:ext>
                  </a:extLst>
                </a:gridCol>
                <a:gridCol w="457200">
                  <a:extLst>
                    <a:ext uri="{9D8B030D-6E8A-4147-A177-3AD203B41FA5}">
                      <a16:colId xmlns:a16="http://schemas.microsoft.com/office/drawing/2014/main" val="2623744673"/>
                    </a:ext>
                  </a:extLst>
                </a:gridCol>
                <a:gridCol w="443346">
                  <a:extLst>
                    <a:ext uri="{9D8B030D-6E8A-4147-A177-3AD203B41FA5}">
                      <a16:colId xmlns:a16="http://schemas.microsoft.com/office/drawing/2014/main" val="1105657921"/>
                    </a:ext>
                  </a:extLst>
                </a:gridCol>
                <a:gridCol w="471054">
                  <a:extLst>
                    <a:ext uri="{9D8B030D-6E8A-4147-A177-3AD203B41FA5}">
                      <a16:colId xmlns:a16="http://schemas.microsoft.com/office/drawing/2014/main" val="955551823"/>
                    </a:ext>
                  </a:extLst>
                </a:gridCol>
                <a:gridCol w="678873">
                  <a:extLst>
                    <a:ext uri="{9D8B030D-6E8A-4147-A177-3AD203B41FA5}">
                      <a16:colId xmlns:a16="http://schemas.microsoft.com/office/drawing/2014/main" val="394922537"/>
                    </a:ext>
                  </a:extLst>
                </a:gridCol>
                <a:gridCol w="4665517">
                  <a:extLst>
                    <a:ext uri="{9D8B030D-6E8A-4147-A177-3AD203B41FA5}">
                      <a16:colId xmlns:a16="http://schemas.microsoft.com/office/drawing/2014/main" val="55831962"/>
                    </a:ext>
                  </a:extLst>
                </a:gridCol>
              </a:tblGrid>
              <a:tr h="248365">
                <a:tc rowSpan="2">
                  <a:txBody>
                    <a:bodyPr/>
                    <a:lstStyle/>
                    <a:p>
                      <a:pPr algn="ctr">
                        <a:spcAft>
                          <a:spcPts val="1000"/>
                        </a:spcAft>
                      </a:pPr>
                      <a:r>
                        <a:rPr lang="es-EC" sz="1600" dirty="0">
                          <a:effectLst/>
                        </a:rPr>
                        <a:t>Servicio</a:t>
                      </a: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gridSpan="5">
                  <a:txBody>
                    <a:bodyPr/>
                    <a:lstStyle/>
                    <a:p>
                      <a:pPr algn="ctr">
                        <a:spcAft>
                          <a:spcPts val="1000"/>
                        </a:spcAft>
                      </a:pPr>
                      <a:r>
                        <a:rPr lang="es-EC" sz="1600" dirty="0">
                          <a:effectLst/>
                        </a:rPr>
                        <a:t>Herramientas</a:t>
                      </a: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algn="ctr">
                        <a:spcAft>
                          <a:spcPts val="1000"/>
                        </a:spcAft>
                      </a:pPr>
                      <a:r>
                        <a:rPr lang="es-EC" sz="1600" dirty="0">
                          <a:effectLst/>
                        </a:rPr>
                        <a:t>Funciones de las herramientas</a:t>
                      </a: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extLst>
                  <a:ext uri="{0D108BD9-81ED-4DB2-BD59-A6C34878D82A}">
                    <a16:rowId xmlns:a16="http://schemas.microsoft.com/office/drawing/2014/main" val="2270738264"/>
                  </a:ext>
                </a:extLst>
              </a:tr>
              <a:tr h="1299103">
                <a:tc vMerge="1">
                  <a:txBody>
                    <a:bodyPr/>
                    <a:lstStyle/>
                    <a:p>
                      <a:endParaRPr lang="es-EC"/>
                    </a:p>
                  </a:txBody>
                  <a:tcPr/>
                </a:tc>
                <a:tc>
                  <a:txBody>
                    <a:bodyPr/>
                    <a:lstStyle/>
                    <a:p>
                      <a:pPr marL="71755" marR="71755" algn="just">
                        <a:spcAft>
                          <a:spcPts val="1000"/>
                        </a:spcAft>
                      </a:pPr>
                      <a:r>
                        <a:rPr lang="es-EC" sz="1600">
                          <a:effectLst/>
                        </a:rPr>
                        <a:t>Nessus</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vert="vert270"/>
                </a:tc>
                <a:tc>
                  <a:txBody>
                    <a:bodyPr/>
                    <a:lstStyle/>
                    <a:p>
                      <a:pPr marL="71755" marR="71755" algn="just">
                        <a:spcAft>
                          <a:spcPts val="1000"/>
                        </a:spcAft>
                      </a:pPr>
                      <a:r>
                        <a:rPr lang="es-EC" sz="1400" dirty="0" err="1">
                          <a:effectLst/>
                        </a:rPr>
                        <a:t>FortiAnalizer</a:t>
                      </a: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vert="vert270"/>
                </a:tc>
                <a:tc>
                  <a:txBody>
                    <a:bodyPr/>
                    <a:lstStyle/>
                    <a:p>
                      <a:pPr marL="71755" marR="71755" algn="just">
                        <a:spcAft>
                          <a:spcPts val="1000"/>
                        </a:spcAft>
                      </a:pPr>
                      <a:r>
                        <a:rPr lang="es-EC" sz="1600">
                          <a:effectLst/>
                        </a:rPr>
                        <a:t>Shodan</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vert="vert270"/>
                </a:tc>
                <a:tc>
                  <a:txBody>
                    <a:bodyPr/>
                    <a:lstStyle/>
                    <a:p>
                      <a:pPr marL="71755" marR="71755" algn="just">
                        <a:spcAft>
                          <a:spcPts val="1000"/>
                        </a:spcAft>
                      </a:pPr>
                      <a:r>
                        <a:rPr lang="es-EC" sz="1600">
                          <a:effectLst/>
                        </a:rPr>
                        <a:t>AnyDesk</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vert="vert270"/>
                </a:tc>
                <a:tc>
                  <a:txBody>
                    <a:bodyPr/>
                    <a:lstStyle/>
                    <a:p>
                      <a:pPr marL="71755" marR="71755" algn="just">
                        <a:spcAft>
                          <a:spcPts val="1000"/>
                        </a:spcAft>
                      </a:pPr>
                      <a:r>
                        <a:rPr lang="es-EC" sz="1600" dirty="0" err="1">
                          <a:effectLst/>
                        </a:rPr>
                        <a:t>Freshdesk</a:t>
                      </a:r>
                      <a:endParaRPr lang="es-EC" sz="2400" dirty="0">
                        <a:effectLst/>
                      </a:endParaRPr>
                    </a:p>
                    <a:p>
                      <a:pPr marL="71755" marR="71755" algn="just">
                        <a:spcAft>
                          <a:spcPts val="1000"/>
                        </a:spcAft>
                      </a:pPr>
                      <a:r>
                        <a:rPr lang="es-EC" sz="1600" dirty="0">
                          <a:effectLst/>
                        </a:rPr>
                        <a:t> </a:t>
                      </a: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vert="vert270"/>
                </a:tc>
                <a:tc vMerge="1">
                  <a:txBody>
                    <a:bodyPr/>
                    <a:lstStyle/>
                    <a:p>
                      <a:endParaRPr lang="es-EC"/>
                    </a:p>
                  </a:txBody>
                  <a:tcPr/>
                </a:tc>
                <a:extLst>
                  <a:ext uri="{0D108BD9-81ED-4DB2-BD59-A6C34878D82A}">
                    <a16:rowId xmlns:a16="http://schemas.microsoft.com/office/drawing/2014/main" val="1790879096"/>
                  </a:ext>
                </a:extLst>
              </a:tr>
              <a:tr h="599406">
                <a:tc>
                  <a:txBody>
                    <a:bodyPr/>
                    <a:lstStyle/>
                    <a:p>
                      <a:pPr algn="just">
                        <a:spcAft>
                          <a:spcPts val="1000"/>
                        </a:spcAft>
                      </a:pPr>
                      <a:r>
                        <a:rPr lang="es-EC" sz="1600">
                          <a:effectLst/>
                        </a:rPr>
                        <a:t>Alertas y advertencias</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tc>
                <a:tc>
                  <a:txBody>
                    <a:bodyPr/>
                    <a:lstStyle/>
                    <a:p>
                      <a:pPr algn="ctr">
                        <a:spcAft>
                          <a:spcPts val="1000"/>
                        </a:spcAft>
                      </a:pPr>
                      <a:r>
                        <a:rPr lang="es-EC" sz="1600">
                          <a:effectLst/>
                          <a:sym typeface="Wingdings 2" panose="05020102010507070707" pitchFamily="18" charset="2"/>
                        </a:rPr>
                        <a:t></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sym typeface="Wingdings 2" panose="05020102010507070707" pitchFamily="18" charset="2"/>
                        </a:rPr>
                        <a:t></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dirty="0">
                          <a:effectLst/>
                          <a:sym typeface="Wingdings 2" panose="05020102010507070707" pitchFamily="18" charset="2"/>
                        </a:rPr>
                        <a:t></a:t>
                      </a: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rPr>
                        <a:t> </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just">
                        <a:spcAft>
                          <a:spcPts val="1000"/>
                        </a:spcAft>
                      </a:pPr>
                      <a:r>
                        <a:rPr lang="es-EC" sz="1600">
                          <a:effectLst/>
                        </a:rPr>
                        <a:t>Monitorear incidentes de seguridad</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tc>
                <a:extLst>
                  <a:ext uri="{0D108BD9-81ED-4DB2-BD59-A6C34878D82A}">
                    <a16:rowId xmlns:a16="http://schemas.microsoft.com/office/drawing/2014/main" val="680977766"/>
                  </a:ext>
                </a:extLst>
              </a:tr>
              <a:tr h="799207">
                <a:tc>
                  <a:txBody>
                    <a:bodyPr/>
                    <a:lstStyle/>
                    <a:p>
                      <a:pPr algn="just">
                        <a:spcAft>
                          <a:spcPts val="1000"/>
                        </a:spcAft>
                      </a:pPr>
                      <a:r>
                        <a:rPr lang="es-EC" sz="1600">
                          <a:effectLst/>
                        </a:rPr>
                        <a:t>Tratamiento de incidentes</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tc>
                <a:tc>
                  <a:txBody>
                    <a:bodyPr/>
                    <a:lstStyle/>
                    <a:p>
                      <a:pPr algn="ctr">
                        <a:spcAft>
                          <a:spcPts val="1000"/>
                        </a:spcAft>
                      </a:pPr>
                      <a:r>
                        <a:rPr lang="es-EC" sz="1600">
                          <a:effectLst/>
                        </a:rPr>
                        <a:t> </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rPr>
                        <a:t> </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rPr>
                        <a:t> </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sym typeface="Wingdings 2" panose="05020102010507070707" pitchFamily="18" charset="2"/>
                        </a:rPr>
                        <a:t></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sym typeface="Wingdings 2" panose="05020102010507070707" pitchFamily="18" charset="2"/>
                        </a:rPr>
                        <a:t></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just">
                        <a:spcAft>
                          <a:spcPts val="1000"/>
                        </a:spcAft>
                      </a:pPr>
                      <a:r>
                        <a:rPr lang="es-EC" sz="1600" dirty="0">
                          <a:effectLst/>
                        </a:rPr>
                        <a:t>Gracias a software de tickets se puede gestionar el incidente hasta </a:t>
                      </a:r>
                      <a:r>
                        <a:rPr lang="es-EC" sz="1600" dirty="0" smtClean="0">
                          <a:effectLst/>
                        </a:rPr>
                        <a:t>ser </a:t>
                      </a:r>
                      <a:r>
                        <a:rPr lang="es-EC" sz="1600" dirty="0">
                          <a:effectLst/>
                        </a:rPr>
                        <a:t>resuelto</a:t>
                      </a: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tc>
                <a:extLst>
                  <a:ext uri="{0D108BD9-81ED-4DB2-BD59-A6C34878D82A}">
                    <a16:rowId xmlns:a16="http://schemas.microsoft.com/office/drawing/2014/main" val="4144129382"/>
                  </a:ext>
                </a:extLst>
              </a:tr>
              <a:tr h="599406">
                <a:tc>
                  <a:txBody>
                    <a:bodyPr/>
                    <a:lstStyle/>
                    <a:p>
                      <a:pPr algn="just">
                        <a:spcAft>
                          <a:spcPts val="1000"/>
                        </a:spcAft>
                      </a:pPr>
                      <a:r>
                        <a:rPr lang="es-EC" sz="1600">
                          <a:effectLst/>
                        </a:rPr>
                        <a:t>Análisis de incidentes</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tc>
                <a:tc>
                  <a:txBody>
                    <a:bodyPr/>
                    <a:lstStyle/>
                    <a:p>
                      <a:pPr algn="ctr">
                        <a:spcAft>
                          <a:spcPts val="1000"/>
                        </a:spcAft>
                      </a:pPr>
                      <a:r>
                        <a:rPr lang="es-EC" sz="1600">
                          <a:effectLst/>
                          <a:sym typeface="Wingdings 2" panose="05020102010507070707" pitchFamily="18" charset="2"/>
                        </a:rPr>
                        <a:t></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lang="es-EC" sz="1600" dirty="0" smtClean="0">
                          <a:effectLst/>
                        </a:rPr>
                        <a:t> </a:t>
                      </a:r>
                      <a:r>
                        <a:rPr kumimoji="0" lang="es-EC" sz="1600" b="0" i="0" u="none" strike="noStrike" kern="1200" cap="none" spc="0" normalizeH="0" baseline="0" noProof="0" dirty="0" smtClean="0">
                          <a:ln>
                            <a:noFill/>
                          </a:ln>
                          <a:solidFill>
                            <a:prstClr val="black"/>
                          </a:solidFill>
                          <a:effectLst/>
                          <a:uLnTx/>
                          <a:uFillTx/>
                          <a:latin typeface="+mn-lt"/>
                          <a:ea typeface="+mn-ea"/>
                          <a:cs typeface="+mn-cs"/>
                          <a:sym typeface="Wingdings 2" panose="05020102010507070707" pitchFamily="18" charset="2"/>
                        </a:rPr>
                        <a:t></a:t>
                      </a:r>
                      <a:endParaRPr kumimoji="0" lang="es-EC" sz="2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dirty="0">
                          <a:effectLst/>
                          <a:sym typeface="Wingdings 2" panose="05020102010507070707" pitchFamily="18" charset="2"/>
                        </a:rPr>
                        <a:t></a:t>
                      </a: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rPr>
                        <a:t> </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rPr>
                        <a:t> </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just">
                        <a:spcAft>
                          <a:spcPts val="1000"/>
                        </a:spcAft>
                      </a:pPr>
                      <a:r>
                        <a:rPr lang="es-EC" sz="1600">
                          <a:effectLst/>
                        </a:rPr>
                        <a:t>Dichos softwares entregan un análisis automático del incidente</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tc>
                <a:extLst>
                  <a:ext uri="{0D108BD9-81ED-4DB2-BD59-A6C34878D82A}">
                    <a16:rowId xmlns:a16="http://schemas.microsoft.com/office/drawing/2014/main" val="1733482957"/>
                  </a:ext>
                </a:extLst>
              </a:tr>
              <a:tr h="1381533">
                <a:tc>
                  <a:txBody>
                    <a:bodyPr/>
                    <a:lstStyle/>
                    <a:p>
                      <a:pPr algn="just">
                        <a:spcAft>
                          <a:spcPts val="1000"/>
                        </a:spcAft>
                      </a:pPr>
                      <a:r>
                        <a:rPr lang="es-EC" sz="1600">
                          <a:effectLst/>
                        </a:rPr>
                        <a:t>Apoyo en la respuesta de incidentes</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tc>
                <a:tc>
                  <a:txBody>
                    <a:bodyPr/>
                    <a:lstStyle/>
                    <a:p>
                      <a:pPr algn="ctr">
                        <a:spcAft>
                          <a:spcPts val="1000"/>
                        </a:spcAft>
                      </a:pPr>
                      <a:r>
                        <a:rPr lang="es-EC" sz="1600">
                          <a:effectLst/>
                          <a:sym typeface="Wingdings 2" panose="05020102010507070707" pitchFamily="18" charset="2"/>
                        </a:rPr>
                        <a:t></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rPr>
                        <a:t> </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sym typeface="Wingdings 2" panose="05020102010507070707" pitchFamily="18" charset="2"/>
                        </a:rPr>
                        <a:t></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sym typeface="Wingdings 2" panose="05020102010507070707" pitchFamily="18" charset="2"/>
                        </a:rPr>
                        <a:t></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sym typeface="Wingdings 2" panose="05020102010507070707" pitchFamily="18" charset="2"/>
                        </a:rPr>
                        <a:t></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just">
                        <a:spcAft>
                          <a:spcPts val="1000"/>
                        </a:spcAft>
                      </a:pPr>
                      <a:r>
                        <a:rPr lang="es-EC" sz="1600">
                          <a:effectLst/>
                        </a:rPr>
                        <a:t>Monitoreo</a:t>
                      </a:r>
                      <a:endParaRPr lang="es-EC" sz="2400">
                        <a:effectLst/>
                      </a:endParaRPr>
                    </a:p>
                    <a:p>
                      <a:pPr algn="just">
                        <a:spcAft>
                          <a:spcPts val="1000"/>
                        </a:spcAft>
                      </a:pPr>
                      <a:r>
                        <a:rPr lang="es-EC" sz="1600">
                          <a:effectLst/>
                        </a:rPr>
                        <a:t>Análisis</a:t>
                      </a:r>
                      <a:endParaRPr lang="es-EC" sz="2400">
                        <a:effectLst/>
                      </a:endParaRPr>
                    </a:p>
                    <a:p>
                      <a:pPr algn="just">
                        <a:spcAft>
                          <a:spcPts val="1000"/>
                        </a:spcAft>
                      </a:pPr>
                      <a:r>
                        <a:rPr lang="es-EC" sz="1600">
                          <a:effectLst/>
                        </a:rPr>
                        <a:t>Ayuda remota</a:t>
                      </a:r>
                      <a:endParaRPr lang="es-EC" sz="2400">
                        <a:effectLst/>
                      </a:endParaRPr>
                    </a:p>
                    <a:p>
                      <a:pPr algn="just">
                        <a:spcAft>
                          <a:spcPts val="1000"/>
                        </a:spcAft>
                      </a:pPr>
                      <a:r>
                        <a:rPr lang="es-EC" sz="1600">
                          <a:effectLst/>
                        </a:rPr>
                        <a:t> </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tc>
                <a:extLst>
                  <a:ext uri="{0D108BD9-81ED-4DB2-BD59-A6C34878D82A}">
                    <a16:rowId xmlns:a16="http://schemas.microsoft.com/office/drawing/2014/main" val="938648300"/>
                  </a:ext>
                </a:extLst>
              </a:tr>
              <a:tr h="799207">
                <a:tc>
                  <a:txBody>
                    <a:bodyPr/>
                    <a:lstStyle/>
                    <a:p>
                      <a:pPr algn="just">
                        <a:spcAft>
                          <a:spcPts val="1000"/>
                        </a:spcAft>
                      </a:pPr>
                      <a:r>
                        <a:rPr lang="es-EC" sz="1600">
                          <a:effectLst/>
                        </a:rPr>
                        <a:t>Coordinación de la respuesta a incidentes</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tc>
                <a:tc>
                  <a:txBody>
                    <a:bodyPr/>
                    <a:lstStyle/>
                    <a:p>
                      <a:pPr algn="ctr">
                        <a:spcAft>
                          <a:spcPts val="1000"/>
                        </a:spcAft>
                      </a:pPr>
                      <a:r>
                        <a:rPr lang="es-EC" sz="1600">
                          <a:effectLst/>
                        </a:rPr>
                        <a:t> </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rPr>
                        <a:t> </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rPr>
                        <a:t> </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sym typeface="Wingdings 2" panose="05020102010507070707" pitchFamily="18" charset="2"/>
                        </a:rPr>
                        <a:t></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ctr">
                        <a:spcAft>
                          <a:spcPts val="1000"/>
                        </a:spcAft>
                      </a:pPr>
                      <a:r>
                        <a:rPr lang="es-EC" sz="1600">
                          <a:effectLst/>
                          <a:sym typeface="Wingdings 2" panose="05020102010507070707" pitchFamily="18" charset="2"/>
                        </a:rPr>
                        <a:t></a:t>
                      </a:r>
                      <a:endParaRPr lang="es-EC" sz="2400" b="1">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nchor="ctr"/>
                </a:tc>
                <a:tc>
                  <a:txBody>
                    <a:bodyPr/>
                    <a:lstStyle/>
                    <a:p>
                      <a:pPr algn="just">
                        <a:spcAft>
                          <a:spcPts val="1000"/>
                        </a:spcAft>
                      </a:pPr>
                      <a:r>
                        <a:rPr lang="es-EC" sz="1600" dirty="0">
                          <a:effectLst/>
                        </a:rPr>
                        <a:t>Seguimiento del incidente</a:t>
                      </a:r>
                      <a:endParaRPr lang="es-EC" sz="2400" dirty="0">
                        <a:effectLst/>
                      </a:endParaRPr>
                    </a:p>
                    <a:p>
                      <a:pPr algn="just">
                        <a:spcAft>
                          <a:spcPts val="1000"/>
                        </a:spcAft>
                      </a:pPr>
                      <a:r>
                        <a:rPr lang="es-EC" sz="1600" dirty="0">
                          <a:effectLst/>
                        </a:rPr>
                        <a:t>Ayuda remota exterior.</a:t>
                      </a:r>
                      <a:endParaRPr lang="es-EC" sz="2400" b="1" dirty="0">
                        <a:effectLst/>
                        <a:latin typeface="Arial" panose="020B0604020202020204" pitchFamily="34" charset="0"/>
                        <a:ea typeface="Calibri" panose="020F0502020204030204" pitchFamily="34" charset="0"/>
                        <a:cs typeface="Times New Roman" panose="02020603050405020304" pitchFamily="18" charset="0"/>
                      </a:endParaRPr>
                    </a:p>
                  </a:txBody>
                  <a:tcPr marL="67180" marR="67180" marT="0" marB="0"/>
                </a:tc>
                <a:extLst>
                  <a:ext uri="{0D108BD9-81ED-4DB2-BD59-A6C34878D82A}">
                    <a16:rowId xmlns:a16="http://schemas.microsoft.com/office/drawing/2014/main" val="3602092856"/>
                  </a:ext>
                </a:extLst>
              </a:tr>
            </a:tbl>
          </a:graphicData>
        </a:graphic>
      </p:graphicFrame>
    </p:spTree>
    <p:extLst>
      <p:ext uri="{BB962C8B-B14F-4D97-AF65-F5344CB8AC3E}">
        <p14:creationId xmlns:p14="http://schemas.microsoft.com/office/powerpoint/2010/main" val="3449320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Operación del servicio</a:t>
            </a:r>
            <a:endParaRPr lang="es-EC" dirty="0"/>
          </a:p>
        </p:txBody>
      </p:sp>
    </p:spTree>
    <p:extLst>
      <p:ext uri="{BB962C8B-B14F-4D97-AF65-F5344CB8AC3E}">
        <p14:creationId xmlns:p14="http://schemas.microsoft.com/office/powerpoint/2010/main" val="1495451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Gestión de Eventos</a:t>
            </a:r>
            <a:endParaRPr lang="es-EC" dirty="0"/>
          </a:p>
        </p:txBody>
      </p:sp>
      <p:sp>
        <p:nvSpPr>
          <p:cNvPr id="5" name="Marcador de contenido 4"/>
          <p:cNvSpPr>
            <a:spLocks noGrp="1"/>
          </p:cNvSpPr>
          <p:nvPr>
            <p:ph idx="1"/>
          </p:nvPr>
        </p:nvSpPr>
        <p:spPr>
          <a:xfrm>
            <a:off x="2345195" y="3080081"/>
            <a:ext cx="2197769" cy="525539"/>
          </a:xfrm>
        </p:spPr>
        <p:txBody>
          <a:bodyPr>
            <a:noAutofit/>
          </a:bodyPr>
          <a:lstStyle/>
          <a:p>
            <a:pPr marL="0" indent="0">
              <a:buNone/>
            </a:pPr>
            <a:r>
              <a:rPr lang="es-ES" sz="3600" dirty="0" smtClean="0"/>
              <a:t>EVENTO</a:t>
            </a:r>
            <a:endParaRPr lang="es-EC" sz="3600" dirty="0"/>
          </a:p>
        </p:txBody>
      </p:sp>
      <p:sp>
        <p:nvSpPr>
          <p:cNvPr id="6" name="Igual que 5"/>
          <p:cNvSpPr/>
          <p:nvPr/>
        </p:nvSpPr>
        <p:spPr>
          <a:xfrm>
            <a:off x="4542964" y="2999873"/>
            <a:ext cx="1556084" cy="78606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Marcador de contenido 4"/>
          <p:cNvSpPr txBox="1">
            <a:spLocks/>
          </p:cNvSpPr>
          <p:nvPr/>
        </p:nvSpPr>
        <p:spPr>
          <a:xfrm>
            <a:off x="6099048" y="3080081"/>
            <a:ext cx="4868778" cy="94648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s-ES" sz="4000" dirty="0" smtClean="0"/>
              <a:t>Hecho, ocurrencia.</a:t>
            </a:r>
            <a:endParaRPr lang="es-EC" sz="4000" dirty="0"/>
          </a:p>
        </p:txBody>
      </p:sp>
      <p:pic>
        <p:nvPicPr>
          <p:cNvPr id="8" name="Imagen 7"/>
          <p:cNvPicPr>
            <a:picLocks noChangeAspect="1"/>
          </p:cNvPicPr>
          <p:nvPr/>
        </p:nvPicPr>
        <p:blipFill>
          <a:blip r:embed="rId2"/>
          <a:stretch>
            <a:fillRect/>
          </a:stretch>
        </p:blipFill>
        <p:spPr>
          <a:xfrm>
            <a:off x="8533437" y="802106"/>
            <a:ext cx="2995277" cy="729998"/>
          </a:xfrm>
          <a:prstGeom prst="rect">
            <a:avLst/>
          </a:prstGeom>
          <a:ln>
            <a:noFill/>
          </a:ln>
          <a:effectLst>
            <a:softEdge rad="112500"/>
          </a:effectLst>
        </p:spPr>
      </p:pic>
    </p:spTree>
    <p:extLst>
      <p:ext uri="{BB962C8B-B14F-4D97-AF65-F5344CB8AC3E}">
        <p14:creationId xmlns:p14="http://schemas.microsoft.com/office/powerpoint/2010/main" val="4130182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Eventos pasivos en </a:t>
            </a:r>
            <a:r>
              <a:rPr lang="es-ES" dirty="0" err="1" smtClean="0"/>
              <a:t>Nessus</a:t>
            </a:r>
            <a:endParaRPr lang="es-EC" dirty="0"/>
          </a:p>
        </p:txBody>
      </p:sp>
      <p:pic>
        <p:nvPicPr>
          <p:cNvPr id="4" name="Imagen 3"/>
          <p:cNvPicPr/>
          <p:nvPr/>
        </p:nvPicPr>
        <p:blipFill>
          <a:blip r:embed="rId2"/>
          <a:stretch>
            <a:fillRect/>
          </a:stretch>
        </p:blipFill>
        <p:spPr>
          <a:xfrm>
            <a:off x="1069848" y="1659773"/>
            <a:ext cx="9946741" cy="4773112"/>
          </a:xfrm>
          <a:prstGeom prst="rect">
            <a:avLst/>
          </a:prstGeom>
        </p:spPr>
      </p:pic>
      <p:pic>
        <p:nvPicPr>
          <p:cNvPr id="5" name="Imagen 4"/>
          <p:cNvPicPr>
            <a:picLocks noChangeAspect="1"/>
          </p:cNvPicPr>
          <p:nvPr/>
        </p:nvPicPr>
        <p:blipFill>
          <a:blip r:embed="rId3"/>
          <a:stretch>
            <a:fillRect/>
          </a:stretch>
        </p:blipFill>
        <p:spPr>
          <a:xfrm>
            <a:off x="8571081" y="836891"/>
            <a:ext cx="2995277" cy="729998"/>
          </a:xfrm>
          <a:prstGeom prst="rect">
            <a:avLst/>
          </a:prstGeom>
          <a:ln>
            <a:noFill/>
          </a:ln>
          <a:effectLst>
            <a:softEdge rad="112500"/>
          </a:effectLst>
        </p:spPr>
      </p:pic>
    </p:spTree>
    <p:extLst>
      <p:ext uri="{BB962C8B-B14F-4D97-AF65-F5344CB8AC3E}">
        <p14:creationId xmlns:p14="http://schemas.microsoft.com/office/powerpoint/2010/main" val="3629086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Eventos de </a:t>
            </a:r>
            <a:r>
              <a:rPr lang="es-ES" dirty="0" err="1" smtClean="0"/>
              <a:t>nessus</a:t>
            </a:r>
            <a:endParaRPr lang="es-EC" dirty="0"/>
          </a:p>
        </p:txBody>
      </p:sp>
      <p:pic>
        <p:nvPicPr>
          <p:cNvPr id="6" name="Imagen 5"/>
          <p:cNvPicPr/>
          <p:nvPr/>
        </p:nvPicPr>
        <p:blipFill>
          <a:blip r:embed="rId2"/>
          <a:stretch>
            <a:fillRect/>
          </a:stretch>
        </p:blipFill>
        <p:spPr>
          <a:xfrm>
            <a:off x="1383558" y="1917512"/>
            <a:ext cx="9430980" cy="4387035"/>
          </a:xfrm>
          <a:prstGeom prst="rect">
            <a:avLst/>
          </a:prstGeom>
        </p:spPr>
      </p:pic>
      <p:pic>
        <p:nvPicPr>
          <p:cNvPr id="7" name="Imagen 6"/>
          <p:cNvPicPr>
            <a:picLocks noChangeAspect="1"/>
          </p:cNvPicPr>
          <p:nvPr/>
        </p:nvPicPr>
        <p:blipFill>
          <a:blip r:embed="rId3"/>
          <a:stretch>
            <a:fillRect/>
          </a:stretch>
        </p:blipFill>
        <p:spPr>
          <a:xfrm>
            <a:off x="8571081" y="836891"/>
            <a:ext cx="2995277" cy="729998"/>
          </a:xfrm>
          <a:prstGeom prst="rect">
            <a:avLst/>
          </a:prstGeom>
          <a:ln>
            <a:noFill/>
          </a:ln>
          <a:effectLst>
            <a:softEdge rad="112500"/>
          </a:effectLst>
        </p:spPr>
      </p:pic>
    </p:spTree>
    <p:extLst>
      <p:ext uri="{BB962C8B-B14F-4D97-AF65-F5344CB8AC3E}">
        <p14:creationId xmlns:p14="http://schemas.microsoft.com/office/powerpoint/2010/main" val="909105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Eventos de </a:t>
            </a:r>
            <a:r>
              <a:rPr lang="es-ES" dirty="0" err="1" smtClean="0"/>
              <a:t>shodan</a:t>
            </a:r>
            <a:endParaRPr lang="es-EC" dirty="0"/>
          </a:p>
        </p:txBody>
      </p:sp>
      <p:pic>
        <p:nvPicPr>
          <p:cNvPr id="4" name="Imagen 3"/>
          <p:cNvPicPr/>
          <p:nvPr/>
        </p:nvPicPr>
        <p:blipFill>
          <a:blip r:embed="rId2"/>
          <a:stretch>
            <a:fillRect/>
          </a:stretch>
        </p:blipFill>
        <p:spPr>
          <a:xfrm>
            <a:off x="652753" y="2093976"/>
            <a:ext cx="3101099" cy="504845"/>
          </a:xfrm>
          <a:prstGeom prst="rect">
            <a:avLst/>
          </a:prstGeom>
        </p:spPr>
      </p:pic>
      <p:pic>
        <p:nvPicPr>
          <p:cNvPr id="5" name="Imagen 4"/>
          <p:cNvPicPr/>
          <p:nvPr/>
        </p:nvPicPr>
        <p:blipFill>
          <a:blip r:embed="rId3"/>
          <a:stretch>
            <a:fillRect/>
          </a:stretch>
        </p:blipFill>
        <p:spPr>
          <a:xfrm>
            <a:off x="381822" y="3249568"/>
            <a:ext cx="4706620" cy="3082925"/>
          </a:xfrm>
          <a:prstGeom prst="rect">
            <a:avLst/>
          </a:prstGeom>
        </p:spPr>
      </p:pic>
      <p:pic>
        <p:nvPicPr>
          <p:cNvPr id="6" name="Imagen 5"/>
          <p:cNvPicPr/>
          <p:nvPr/>
        </p:nvPicPr>
        <p:blipFill>
          <a:blip r:embed="rId4"/>
          <a:stretch>
            <a:fillRect/>
          </a:stretch>
        </p:blipFill>
        <p:spPr>
          <a:xfrm>
            <a:off x="6020375" y="2066425"/>
            <a:ext cx="5674320" cy="3596438"/>
          </a:xfrm>
          <a:prstGeom prst="rect">
            <a:avLst/>
          </a:prstGeom>
        </p:spPr>
      </p:pic>
      <p:sp>
        <p:nvSpPr>
          <p:cNvPr id="7" name="Flecha derecha 6"/>
          <p:cNvSpPr/>
          <p:nvPr/>
        </p:nvSpPr>
        <p:spPr>
          <a:xfrm rot="5400000">
            <a:off x="2276093" y="2671772"/>
            <a:ext cx="629414" cy="504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derecha 8"/>
          <p:cNvSpPr/>
          <p:nvPr/>
        </p:nvSpPr>
        <p:spPr>
          <a:xfrm>
            <a:off x="5390961" y="4091498"/>
            <a:ext cx="629414" cy="504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25404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Eventos </a:t>
            </a:r>
            <a:r>
              <a:rPr lang="es-ES" dirty="0" err="1" smtClean="0"/>
              <a:t>shodan</a:t>
            </a:r>
            <a:endParaRPr lang="es-EC" dirty="0"/>
          </a:p>
        </p:txBody>
      </p:sp>
      <p:pic>
        <p:nvPicPr>
          <p:cNvPr id="4" name="Imagen 3"/>
          <p:cNvPicPr/>
          <p:nvPr/>
        </p:nvPicPr>
        <p:blipFill>
          <a:blip r:embed="rId2"/>
          <a:stretch>
            <a:fillRect/>
          </a:stretch>
        </p:blipFill>
        <p:spPr>
          <a:xfrm>
            <a:off x="853741" y="1828482"/>
            <a:ext cx="4933950" cy="3810635"/>
          </a:xfrm>
          <a:prstGeom prst="rect">
            <a:avLst/>
          </a:prstGeom>
        </p:spPr>
      </p:pic>
      <p:pic>
        <p:nvPicPr>
          <p:cNvPr id="5" name="Imagen 4"/>
          <p:cNvPicPr/>
          <p:nvPr/>
        </p:nvPicPr>
        <p:blipFill>
          <a:blip r:embed="rId3"/>
          <a:stretch>
            <a:fillRect/>
          </a:stretch>
        </p:blipFill>
        <p:spPr>
          <a:xfrm>
            <a:off x="7556433" y="812863"/>
            <a:ext cx="2918460" cy="2562225"/>
          </a:xfrm>
          <a:prstGeom prst="rect">
            <a:avLst/>
          </a:prstGeom>
        </p:spPr>
      </p:pic>
      <p:sp>
        <p:nvSpPr>
          <p:cNvPr id="7" name="Flecha derecha 6"/>
          <p:cNvSpPr/>
          <p:nvPr/>
        </p:nvSpPr>
        <p:spPr>
          <a:xfrm>
            <a:off x="6099048" y="2093975"/>
            <a:ext cx="943436" cy="512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derecha 7"/>
          <p:cNvSpPr/>
          <p:nvPr/>
        </p:nvSpPr>
        <p:spPr>
          <a:xfrm rot="5400000">
            <a:off x="8755228" y="3419515"/>
            <a:ext cx="520869" cy="512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a:picLocks noChangeAspect="1"/>
          </p:cNvPicPr>
          <p:nvPr/>
        </p:nvPicPr>
        <p:blipFill>
          <a:blip r:embed="rId4"/>
          <a:stretch>
            <a:fillRect/>
          </a:stretch>
        </p:blipFill>
        <p:spPr>
          <a:xfrm>
            <a:off x="6778428" y="3976038"/>
            <a:ext cx="4461513" cy="2665394"/>
          </a:xfrm>
          <a:prstGeom prst="rect">
            <a:avLst/>
          </a:prstGeom>
        </p:spPr>
      </p:pic>
      <p:pic>
        <p:nvPicPr>
          <p:cNvPr id="10" name="Imagen 9"/>
          <p:cNvPicPr>
            <a:picLocks noChangeAspect="1"/>
          </p:cNvPicPr>
          <p:nvPr/>
        </p:nvPicPr>
        <p:blipFill>
          <a:blip r:embed="rId5"/>
          <a:stretch>
            <a:fillRect/>
          </a:stretch>
        </p:blipFill>
        <p:spPr>
          <a:xfrm>
            <a:off x="8977254" y="62845"/>
            <a:ext cx="2995277" cy="729998"/>
          </a:xfrm>
          <a:prstGeom prst="rect">
            <a:avLst/>
          </a:prstGeom>
          <a:ln>
            <a:noFill/>
          </a:ln>
          <a:effectLst>
            <a:softEdge rad="112500"/>
          </a:effectLst>
        </p:spPr>
      </p:pic>
    </p:spTree>
    <p:extLst>
      <p:ext uri="{BB962C8B-B14F-4D97-AF65-F5344CB8AC3E}">
        <p14:creationId xmlns:p14="http://schemas.microsoft.com/office/powerpoint/2010/main" val="4020617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Eventos </a:t>
            </a:r>
            <a:r>
              <a:rPr lang="es-ES" dirty="0" err="1" smtClean="0"/>
              <a:t>fortianalyzer</a:t>
            </a:r>
            <a:endParaRPr lang="es-EC" dirty="0"/>
          </a:p>
        </p:txBody>
      </p:sp>
      <p:pic>
        <p:nvPicPr>
          <p:cNvPr id="4" name="Imagen 3"/>
          <p:cNvPicPr/>
          <p:nvPr/>
        </p:nvPicPr>
        <p:blipFill>
          <a:blip r:embed="rId2"/>
          <a:stretch>
            <a:fillRect/>
          </a:stretch>
        </p:blipFill>
        <p:spPr>
          <a:xfrm>
            <a:off x="480628" y="1758732"/>
            <a:ext cx="5487670" cy="3115945"/>
          </a:xfrm>
          <a:prstGeom prst="rect">
            <a:avLst/>
          </a:prstGeom>
        </p:spPr>
      </p:pic>
      <p:pic>
        <p:nvPicPr>
          <p:cNvPr id="5" name="Imagen 4"/>
          <p:cNvPicPr/>
          <p:nvPr/>
        </p:nvPicPr>
        <p:blipFill>
          <a:blip r:embed="rId3"/>
          <a:stretch>
            <a:fillRect/>
          </a:stretch>
        </p:blipFill>
        <p:spPr>
          <a:xfrm>
            <a:off x="6153698" y="2935171"/>
            <a:ext cx="5380576" cy="3241040"/>
          </a:xfrm>
          <a:prstGeom prst="rect">
            <a:avLst/>
          </a:prstGeom>
        </p:spPr>
      </p:pic>
      <p:sp>
        <p:nvSpPr>
          <p:cNvPr id="6" name="Rectángulo 5"/>
          <p:cNvSpPr/>
          <p:nvPr/>
        </p:nvSpPr>
        <p:spPr>
          <a:xfrm>
            <a:off x="6489596" y="2231531"/>
            <a:ext cx="3160032" cy="369332"/>
          </a:xfrm>
          <a:prstGeom prst="rect">
            <a:avLst/>
          </a:prstGeom>
        </p:spPr>
        <p:txBody>
          <a:bodyPr wrap="none">
            <a:spAutoFit/>
          </a:bodyPr>
          <a:lstStyle/>
          <a:p>
            <a:r>
              <a:rPr lang="es-EC" i="1"/>
              <a:t>División de tráfico por países</a:t>
            </a:r>
            <a:endParaRPr lang="es-EC" b="1"/>
          </a:p>
        </p:txBody>
      </p:sp>
      <p:sp>
        <p:nvSpPr>
          <p:cNvPr id="7" name="Rectángulo 6"/>
          <p:cNvSpPr/>
          <p:nvPr/>
        </p:nvSpPr>
        <p:spPr>
          <a:xfrm>
            <a:off x="1324039" y="5089176"/>
            <a:ext cx="4057521" cy="369332"/>
          </a:xfrm>
          <a:prstGeom prst="rect">
            <a:avLst/>
          </a:prstGeom>
        </p:spPr>
        <p:txBody>
          <a:bodyPr wrap="none">
            <a:spAutoFit/>
          </a:bodyPr>
          <a:lstStyle/>
          <a:p>
            <a:pPr>
              <a:spcAft>
                <a:spcPts val="1000"/>
              </a:spcAft>
            </a:pPr>
            <a:r>
              <a:rPr lang="es-EC" i="1" dirty="0">
                <a:latin typeface="Arial" panose="020B0604020202020204" pitchFamily="34" charset="0"/>
                <a:ea typeface="Calibri" panose="020F0502020204030204" pitchFamily="34" charset="0"/>
                <a:cs typeface="Times New Roman" panose="02020603050405020304" pitchFamily="18" charset="0"/>
              </a:rPr>
              <a:t>Amenazas bloqueadas en tiempo real</a:t>
            </a:r>
            <a:endParaRPr lang="es-EC"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Imagen 7"/>
          <p:cNvPicPr>
            <a:picLocks noChangeAspect="1"/>
          </p:cNvPicPr>
          <p:nvPr/>
        </p:nvPicPr>
        <p:blipFill>
          <a:blip r:embed="rId4"/>
          <a:stretch>
            <a:fillRect/>
          </a:stretch>
        </p:blipFill>
        <p:spPr>
          <a:xfrm>
            <a:off x="8571081" y="836891"/>
            <a:ext cx="2995277" cy="729998"/>
          </a:xfrm>
          <a:prstGeom prst="rect">
            <a:avLst/>
          </a:prstGeom>
          <a:ln>
            <a:noFill/>
          </a:ln>
          <a:effectLst>
            <a:softEdge rad="112500"/>
          </a:effectLst>
        </p:spPr>
      </p:pic>
    </p:spTree>
    <p:extLst>
      <p:ext uri="{BB962C8B-B14F-4D97-AF65-F5344CB8AC3E}">
        <p14:creationId xmlns:p14="http://schemas.microsoft.com/office/powerpoint/2010/main" val="2205363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Eventos </a:t>
            </a:r>
            <a:r>
              <a:rPr lang="es-ES" dirty="0" err="1" smtClean="0"/>
              <a:t>fortianalyzer</a:t>
            </a:r>
            <a:endParaRPr lang="es-EC" dirty="0"/>
          </a:p>
        </p:txBody>
      </p:sp>
      <p:pic>
        <p:nvPicPr>
          <p:cNvPr id="8" name="Imagen 7"/>
          <p:cNvPicPr>
            <a:picLocks noChangeAspect="1"/>
          </p:cNvPicPr>
          <p:nvPr/>
        </p:nvPicPr>
        <p:blipFill>
          <a:blip r:embed="rId2"/>
          <a:stretch>
            <a:fillRect/>
          </a:stretch>
        </p:blipFill>
        <p:spPr>
          <a:xfrm>
            <a:off x="8571081" y="836891"/>
            <a:ext cx="2995277" cy="729998"/>
          </a:xfrm>
          <a:prstGeom prst="rect">
            <a:avLst/>
          </a:prstGeom>
          <a:ln>
            <a:noFill/>
          </a:ln>
          <a:effectLst>
            <a:softEdge rad="112500"/>
          </a:effectLst>
        </p:spPr>
      </p:pic>
      <p:pic>
        <p:nvPicPr>
          <p:cNvPr id="9" name="Imagen 8"/>
          <p:cNvPicPr/>
          <p:nvPr/>
        </p:nvPicPr>
        <p:blipFill>
          <a:blip r:embed="rId3"/>
          <a:stretch>
            <a:fillRect/>
          </a:stretch>
        </p:blipFill>
        <p:spPr>
          <a:xfrm>
            <a:off x="631738" y="1901975"/>
            <a:ext cx="5039360" cy="3021965"/>
          </a:xfrm>
          <a:prstGeom prst="rect">
            <a:avLst/>
          </a:prstGeom>
        </p:spPr>
      </p:pic>
      <p:sp>
        <p:nvSpPr>
          <p:cNvPr id="3" name="Rectángulo 2"/>
          <p:cNvSpPr/>
          <p:nvPr/>
        </p:nvSpPr>
        <p:spPr>
          <a:xfrm>
            <a:off x="1443258" y="5265639"/>
            <a:ext cx="3416320" cy="369332"/>
          </a:xfrm>
          <a:prstGeom prst="rect">
            <a:avLst/>
          </a:prstGeom>
        </p:spPr>
        <p:txBody>
          <a:bodyPr wrap="none">
            <a:spAutoFit/>
          </a:bodyPr>
          <a:lstStyle/>
          <a:p>
            <a:pPr>
              <a:spcAft>
                <a:spcPts val="1000"/>
              </a:spcAft>
            </a:pPr>
            <a:r>
              <a:rPr lang="es-EC" i="1" dirty="0">
                <a:latin typeface="Arial" panose="020B0604020202020204" pitchFamily="34" charset="0"/>
                <a:ea typeface="Calibri" panose="020F0502020204030204" pitchFamily="34" charset="0"/>
                <a:cs typeface="Times New Roman" panose="02020603050405020304" pitchFamily="18" charset="0"/>
              </a:rPr>
              <a:t>Hosts infectados en tiempo real</a:t>
            </a:r>
            <a:endParaRPr lang="es-EC"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10" name="Imagen 9"/>
          <p:cNvPicPr/>
          <p:nvPr/>
        </p:nvPicPr>
        <p:blipFill rotWithShape="1">
          <a:blip r:embed="rId4"/>
          <a:srcRect r="1588" b="3241"/>
          <a:stretch/>
        </p:blipFill>
        <p:spPr bwMode="auto">
          <a:xfrm>
            <a:off x="6166318" y="3306595"/>
            <a:ext cx="5400040" cy="3234690"/>
          </a:xfrm>
          <a:prstGeom prst="rect">
            <a:avLst/>
          </a:prstGeom>
          <a:ln>
            <a:noFill/>
          </a:ln>
          <a:extLst>
            <a:ext uri="{53640926-AAD7-44D8-BBD7-CCE9431645EC}">
              <a14:shadowObscured xmlns:a14="http://schemas.microsoft.com/office/drawing/2010/main"/>
            </a:ext>
          </a:extLst>
        </p:spPr>
      </p:pic>
      <p:sp>
        <p:nvSpPr>
          <p:cNvPr id="11" name="Rectángulo 10"/>
          <p:cNvSpPr/>
          <p:nvPr/>
        </p:nvSpPr>
        <p:spPr>
          <a:xfrm>
            <a:off x="7703969" y="2515619"/>
            <a:ext cx="2364750" cy="369332"/>
          </a:xfrm>
          <a:prstGeom prst="rect">
            <a:avLst/>
          </a:prstGeom>
        </p:spPr>
        <p:txBody>
          <a:bodyPr wrap="none">
            <a:spAutoFit/>
          </a:bodyPr>
          <a:lstStyle/>
          <a:p>
            <a:pPr>
              <a:spcAft>
                <a:spcPts val="1000"/>
              </a:spcAft>
            </a:pPr>
            <a:r>
              <a:rPr lang="es-EC" i="1" dirty="0">
                <a:latin typeface="Arial" panose="020B0604020202020204" pitchFamily="34" charset="0"/>
                <a:ea typeface="Calibri" panose="020F0502020204030204" pitchFamily="34" charset="0"/>
                <a:cs typeface="Times New Roman" panose="02020603050405020304" pitchFamily="18" charset="0"/>
              </a:rPr>
              <a:t>Conexiones positivas</a:t>
            </a:r>
            <a:endParaRPr lang="es-EC"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491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972600" y="714567"/>
            <a:ext cx="10251600" cy="713600"/>
          </a:xfrm>
        </p:spPr>
        <p:txBody>
          <a:bodyPr/>
          <a:lstStyle/>
          <a:p>
            <a:r>
              <a:rPr lang="es-ES"/>
              <a:t>Problemática</a:t>
            </a:r>
            <a:endParaRPr lang="es-ES" dirty="0"/>
          </a:p>
        </p:txBody>
      </p:sp>
      <p:graphicFrame>
        <p:nvGraphicFramePr>
          <p:cNvPr id="4" name="Diagrama 3">
            <a:extLst>
              <a:ext uri="{FF2B5EF4-FFF2-40B4-BE49-F238E27FC236}">
                <a16:creationId xmlns:a16="http://schemas.microsoft.com/office/drawing/2014/main" id="{1158A7F0-4B82-48F8-8C8B-B09080B88A95}"/>
              </a:ext>
            </a:extLst>
          </p:cNvPr>
          <p:cNvGraphicFramePr/>
          <p:nvPr>
            <p:extLst>
              <p:ext uri="{D42A27DB-BD31-4B8C-83A1-F6EECF244321}">
                <p14:modId xmlns:p14="http://schemas.microsoft.com/office/powerpoint/2010/main" val="1956691272"/>
              </p:ext>
            </p:extLst>
          </p:nvPr>
        </p:nvGraphicFramePr>
        <p:xfrm>
          <a:off x="972600" y="1828800"/>
          <a:ext cx="10251600" cy="4588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8226523" y="735710"/>
            <a:ext cx="2995277" cy="729998"/>
          </a:xfrm>
          <a:prstGeom prst="rect">
            <a:avLst/>
          </a:prstGeom>
          <a:ln>
            <a:noFill/>
          </a:ln>
          <a:effectLst>
            <a:softEdge rad="112500"/>
          </a:effectLst>
        </p:spPr>
      </p:pic>
    </p:spTree>
    <p:extLst>
      <p:ext uri="{BB962C8B-B14F-4D97-AF65-F5344CB8AC3E}">
        <p14:creationId xmlns:p14="http://schemas.microsoft.com/office/powerpoint/2010/main" val="2928109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9427" y="292127"/>
            <a:ext cx="10058400" cy="1609344"/>
          </a:xfrm>
        </p:spPr>
        <p:txBody>
          <a:bodyPr/>
          <a:lstStyle/>
          <a:p>
            <a:r>
              <a:rPr lang="es-ES" dirty="0" smtClean="0"/>
              <a:t>Gestión de incidencias</a:t>
            </a:r>
            <a:endParaRPr lang="es-EC" dirty="0"/>
          </a:p>
        </p:txBody>
      </p:sp>
      <p:sp>
        <p:nvSpPr>
          <p:cNvPr id="5" name="Marcador de contenido 4"/>
          <p:cNvSpPr>
            <a:spLocks noGrp="1"/>
          </p:cNvSpPr>
          <p:nvPr>
            <p:ph idx="1"/>
          </p:nvPr>
        </p:nvSpPr>
        <p:spPr>
          <a:xfrm>
            <a:off x="1684421" y="3080081"/>
            <a:ext cx="2858543" cy="525539"/>
          </a:xfrm>
        </p:spPr>
        <p:txBody>
          <a:bodyPr>
            <a:noAutofit/>
          </a:bodyPr>
          <a:lstStyle/>
          <a:p>
            <a:pPr marL="0" indent="0">
              <a:buNone/>
            </a:pPr>
            <a:r>
              <a:rPr lang="es-ES" sz="3600" dirty="0" smtClean="0"/>
              <a:t>INCIDENTE</a:t>
            </a:r>
            <a:endParaRPr lang="es-EC" sz="3600" dirty="0"/>
          </a:p>
        </p:txBody>
      </p:sp>
      <p:sp>
        <p:nvSpPr>
          <p:cNvPr id="6" name="Igual que 5"/>
          <p:cNvSpPr/>
          <p:nvPr/>
        </p:nvSpPr>
        <p:spPr>
          <a:xfrm>
            <a:off x="4542964" y="2999873"/>
            <a:ext cx="1556084" cy="78606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Marcador de contenido 4"/>
          <p:cNvSpPr txBox="1">
            <a:spLocks/>
          </p:cNvSpPr>
          <p:nvPr/>
        </p:nvSpPr>
        <p:spPr>
          <a:xfrm>
            <a:off x="6099048" y="2869606"/>
            <a:ext cx="4868778" cy="94648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s-ES" sz="4000" dirty="0" smtClean="0"/>
              <a:t>Evento/s que implica riesgo.</a:t>
            </a:r>
            <a:endParaRPr lang="es-EC" sz="4000" dirty="0"/>
          </a:p>
        </p:txBody>
      </p:sp>
      <p:pic>
        <p:nvPicPr>
          <p:cNvPr id="8" name="Imagen 7"/>
          <p:cNvPicPr>
            <a:picLocks noChangeAspect="1"/>
          </p:cNvPicPr>
          <p:nvPr/>
        </p:nvPicPr>
        <p:blipFill>
          <a:blip r:embed="rId2"/>
          <a:stretch>
            <a:fillRect/>
          </a:stretch>
        </p:blipFill>
        <p:spPr>
          <a:xfrm>
            <a:off x="8533437" y="731800"/>
            <a:ext cx="2995277" cy="729998"/>
          </a:xfrm>
          <a:prstGeom prst="rect">
            <a:avLst/>
          </a:prstGeom>
          <a:ln>
            <a:noFill/>
          </a:ln>
          <a:effectLst>
            <a:softEdge rad="112500"/>
          </a:effectLst>
        </p:spPr>
      </p:pic>
    </p:spTree>
    <p:extLst>
      <p:ext uri="{BB962C8B-B14F-4D97-AF65-F5344CB8AC3E}">
        <p14:creationId xmlns:p14="http://schemas.microsoft.com/office/powerpoint/2010/main" val="1082860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6711" y="131706"/>
            <a:ext cx="10058400" cy="1609344"/>
          </a:xfrm>
        </p:spPr>
        <p:txBody>
          <a:bodyPr/>
          <a:lstStyle/>
          <a:p>
            <a:r>
              <a:rPr lang="es-ES" dirty="0" smtClean="0"/>
              <a:t>Gestión de incidencias</a:t>
            </a:r>
            <a:endParaRPr lang="es-EC" dirty="0"/>
          </a:p>
        </p:txBody>
      </p:sp>
      <p:pic>
        <p:nvPicPr>
          <p:cNvPr id="8" name="Imagen 7"/>
          <p:cNvPicPr>
            <a:picLocks noChangeAspect="1"/>
          </p:cNvPicPr>
          <p:nvPr/>
        </p:nvPicPr>
        <p:blipFill>
          <a:blip r:embed="rId2"/>
          <a:stretch>
            <a:fillRect/>
          </a:stretch>
        </p:blipFill>
        <p:spPr>
          <a:xfrm>
            <a:off x="8533437" y="731800"/>
            <a:ext cx="2995277" cy="729998"/>
          </a:xfrm>
          <a:prstGeom prst="rect">
            <a:avLst/>
          </a:prstGeom>
          <a:ln>
            <a:noFill/>
          </a:ln>
          <a:effectLst>
            <a:softEdge rad="112500"/>
          </a:effectLst>
        </p:spPr>
      </p:pic>
      <p:pic>
        <p:nvPicPr>
          <p:cNvPr id="9" name="Imagen 8" descr="C:\Users\Jona\Downloads\Mi primer document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4775" y="1461798"/>
            <a:ext cx="3787775" cy="4826635"/>
          </a:xfrm>
          <a:prstGeom prst="rect">
            <a:avLst/>
          </a:prstGeom>
          <a:noFill/>
          <a:ln>
            <a:noFill/>
          </a:ln>
        </p:spPr>
      </p:pic>
    </p:spTree>
    <p:extLst>
      <p:ext uri="{BB962C8B-B14F-4D97-AF65-F5344CB8AC3E}">
        <p14:creationId xmlns:p14="http://schemas.microsoft.com/office/powerpoint/2010/main" val="1548937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de gestión de incidentes</a:t>
            </a:r>
            <a:endParaRPr lang="es-EC" dirty="0"/>
          </a:p>
        </p:txBody>
      </p:sp>
      <p:sp>
        <p:nvSpPr>
          <p:cNvPr id="7" name="Flecha derecha 6"/>
          <p:cNvSpPr/>
          <p:nvPr/>
        </p:nvSpPr>
        <p:spPr>
          <a:xfrm>
            <a:off x="5657992" y="3780843"/>
            <a:ext cx="1218000" cy="402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a:picLocks noChangeAspect="1"/>
          </p:cNvPicPr>
          <p:nvPr/>
        </p:nvPicPr>
        <p:blipFill>
          <a:blip r:embed="rId2"/>
          <a:stretch>
            <a:fillRect/>
          </a:stretch>
        </p:blipFill>
        <p:spPr>
          <a:xfrm>
            <a:off x="6936720" y="1897933"/>
            <a:ext cx="3268626" cy="4589103"/>
          </a:xfrm>
          <a:prstGeom prst="rect">
            <a:avLst/>
          </a:prstGeom>
        </p:spPr>
      </p:pic>
      <p:pic>
        <p:nvPicPr>
          <p:cNvPr id="10" name="Imagen 9"/>
          <p:cNvPicPr>
            <a:picLocks noChangeAspect="1"/>
          </p:cNvPicPr>
          <p:nvPr/>
        </p:nvPicPr>
        <p:blipFill>
          <a:blip r:embed="rId3"/>
          <a:stretch>
            <a:fillRect/>
          </a:stretch>
        </p:blipFill>
        <p:spPr>
          <a:xfrm>
            <a:off x="8990637" y="119633"/>
            <a:ext cx="2995277" cy="729998"/>
          </a:xfrm>
          <a:prstGeom prst="rect">
            <a:avLst/>
          </a:prstGeom>
          <a:ln>
            <a:noFill/>
          </a:ln>
          <a:effectLst>
            <a:softEdge rad="112500"/>
          </a:effectLst>
        </p:spPr>
      </p:pic>
      <p:pic>
        <p:nvPicPr>
          <p:cNvPr id="11" name="Imagen 10"/>
          <p:cNvPicPr>
            <a:picLocks noChangeAspect="1"/>
          </p:cNvPicPr>
          <p:nvPr/>
        </p:nvPicPr>
        <p:blipFill>
          <a:blip r:embed="rId4"/>
          <a:stretch>
            <a:fillRect/>
          </a:stretch>
        </p:blipFill>
        <p:spPr>
          <a:xfrm>
            <a:off x="167531" y="2820884"/>
            <a:ext cx="5429733" cy="2322616"/>
          </a:xfrm>
          <a:prstGeom prst="rect">
            <a:avLst/>
          </a:prstGeom>
        </p:spPr>
      </p:pic>
    </p:spTree>
    <p:extLst>
      <p:ext uri="{BB962C8B-B14F-4D97-AF65-F5344CB8AC3E}">
        <p14:creationId xmlns:p14="http://schemas.microsoft.com/office/powerpoint/2010/main" val="1985926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2475" y="2489895"/>
            <a:ext cx="5186573" cy="1609344"/>
          </a:xfrm>
        </p:spPr>
        <p:txBody>
          <a:bodyPr/>
          <a:lstStyle/>
          <a:p>
            <a:r>
              <a:rPr lang="es-ES" dirty="0" smtClean="0"/>
              <a:t>Ejemplo de informe</a:t>
            </a:r>
            <a:endParaRPr lang="es-EC" dirty="0"/>
          </a:p>
        </p:txBody>
      </p:sp>
      <p:pic>
        <p:nvPicPr>
          <p:cNvPr id="4" name="Imagen 3"/>
          <p:cNvPicPr>
            <a:picLocks noChangeAspect="1"/>
          </p:cNvPicPr>
          <p:nvPr/>
        </p:nvPicPr>
        <p:blipFill>
          <a:blip r:embed="rId2"/>
          <a:stretch>
            <a:fillRect/>
          </a:stretch>
        </p:blipFill>
        <p:spPr>
          <a:xfrm>
            <a:off x="4976101" y="0"/>
            <a:ext cx="5980657" cy="6965809"/>
          </a:xfrm>
          <a:prstGeom prst="rect">
            <a:avLst/>
          </a:prstGeom>
        </p:spPr>
      </p:pic>
      <p:pic>
        <p:nvPicPr>
          <p:cNvPr id="5" name="Imagen 4"/>
          <p:cNvPicPr>
            <a:picLocks noChangeAspect="1"/>
          </p:cNvPicPr>
          <p:nvPr/>
        </p:nvPicPr>
        <p:blipFill>
          <a:blip r:embed="rId3"/>
          <a:stretch>
            <a:fillRect/>
          </a:stretch>
        </p:blipFill>
        <p:spPr>
          <a:xfrm>
            <a:off x="670905" y="5859136"/>
            <a:ext cx="2995277" cy="729998"/>
          </a:xfrm>
          <a:prstGeom prst="rect">
            <a:avLst/>
          </a:prstGeom>
          <a:ln>
            <a:noFill/>
          </a:ln>
          <a:effectLst>
            <a:softEdge rad="112500"/>
          </a:effectLst>
        </p:spPr>
      </p:pic>
    </p:spTree>
    <p:extLst>
      <p:ext uri="{BB962C8B-B14F-4D97-AF65-F5344CB8AC3E}">
        <p14:creationId xmlns:p14="http://schemas.microsoft.com/office/powerpoint/2010/main" val="1422846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de gestión de incidentes</a:t>
            </a:r>
            <a:endParaRPr lang="es-EC" dirty="0"/>
          </a:p>
        </p:txBody>
      </p:sp>
      <p:sp>
        <p:nvSpPr>
          <p:cNvPr id="7" name="Flecha derecha 6"/>
          <p:cNvSpPr/>
          <p:nvPr/>
        </p:nvSpPr>
        <p:spPr>
          <a:xfrm>
            <a:off x="5461411" y="3555904"/>
            <a:ext cx="1218000" cy="402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p:nvPr/>
        </p:nvPicPr>
        <p:blipFill rotWithShape="1">
          <a:blip r:embed="rId2"/>
          <a:srcRect t="34936" r="32116"/>
          <a:stretch/>
        </p:blipFill>
        <p:spPr bwMode="auto">
          <a:xfrm>
            <a:off x="1556325" y="3441124"/>
            <a:ext cx="3633470" cy="1034954"/>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srcRect l="59846" t="55170" r="21658" b="6272"/>
          <a:stretch/>
        </p:blipFill>
        <p:spPr bwMode="auto">
          <a:xfrm>
            <a:off x="7713027" y="2574607"/>
            <a:ext cx="2671445" cy="3131185"/>
          </a:xfrm>
          <a:prstGeom prst="rect">
            <a:avLst/>
          </a:prstGeom>
          <a:ln>
            <a:noFill/>
          </a:ln>
          <a:extLst>
            <a:ext uri="{53640926-AAD7-44D8-BBD7-CCE9431645EC}">
              <a14:shadowObscured xmlns:a14="http://schemas.microsoft.com/office/drawing/2010/main"/>
            </a:ext>
          </a:extLst>
        </p:spPr>
      </p:pic>
      <p:pic>
        <p:nvPicPr>
          <p:cNvPr id="10" name="Imagen 9"/>
          <p:cNvPicPr>
            <a:picLocks noChangeAspect="1"/>
          </p:cNvPicPr>
          <p:nvPr/>
        </p:nvPicPr>
        <p:blipFill>
          <a:blip r:embed="rId4"/>
          <a:stretch>
            <a:fillRect/>
          </a:stretch>
        </p:blipFill>
        <p:spPr>
          <a:xfrm>
            <a:off x="8886833" y="119633"/>
            <a:ext cx="2995277" cy="729998"/>
          </a:xfrm>
          <a:prstGeom prst="rect">
            <a:avLst/>
          </a:prstGeom>
          <a:ln>
            <a:noFill/>
          </a:ln>
          <a:effectLst>
            <a:softEdge rad="112500"/>
          </a:effectLst>
        </p:spPr>
      </p:pic>
    </p:spTree>
    <p:extLst>
      <p:ext uri="{BB962C8B-B14F-4D97-AF65-F5344CB8AC3E}">
        <p14:creationId xmlns:p14="http://schemas.microsoft.com/office/powerpoint/2010/main" val="1839007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Gestión de peticiones</a:t>
            </a:r>
            <a:endParaRPr lang="es-EC" dirty="0"/>
          </a:p>
        </p:txBody>
      </p:sp>
      <p:pic>
        <p:nvPicPr>
          <p:cNvPr id="6" name="Imagen 5"/>
          <p:cNvPicPr/>
          <p:nvPr/>
        </p:nvPicPr>
        <p:blipFill>
          <a:blip r:embed="rId2"/>
          <a:stretch>
            <a:fillRect/>
          </a:stretch>
        </p:blipFill>
        <p:spPr>
          <a:xfrm>
            <a:off x="1026795" y="1852135"/>
            <a:ext cx="3100705" cy="2960370"/>
          </a:xfrm>
          <a:prstGeom prst="rect">
            <a:avLst/>
          </a:prstGeom>
        </p:spPr>
      </p:pic>
      <p:pic>
        <p:nvPicPr>
          <p:cNvPr id="7" name="Imagen 6"/>
          <p:cNvPicPr/>
          <p:nvPr/>
        </p:nvPicPr>
        <p:blipFill>
          <a:blip r:embed="rId3"/>
          <a:stretch>
            <a:fillRect/>
          </a:stretch>
        </p:blipFill>
        <p:spPr>
          <a:xfrm>
            <a:off x="6571804" y="1822703"/>
            <a:ext cx="3895725" cy="2011045"/>
          </a:xfrm>
          <a:prstGeom prst="rect">
            <a:avLst/>
          </a:prstGeom>
        </p:spPr>
      </p:pic>
      <p:pic>
        <p:nvPicPr>
          <p:cNvPr id="8" name="Imagen 7"/>
          <p:cNvPicPr/>
          <p:nvPr/>
        </p:nvPicPr>
        <p:blipFill>
          <a:blip r:embed="rId4"/>
          <a:stretch>
            <a:fillRect/>
          </a:stretch>
        </p:blipFill>
        <p:spPr>
          <a:xfrm>
            <a:off x="6571804" y="5009006"/>
            <a:ext cx="4405312" cy="1163193"/>
          </a:xfrm>
          <a:prstGeom prst="rect">
            <a:avLst/>
          </a:prstGeom>
        </p:spPr>
      </p:pic>
      <p:sp>
        <p:nvSpPr>
          <p:cNvPr id="9" name="Flecha derecha 8"/>
          <p:cNvSpPr/>
          <p:nvPr/>
        </p:nvSpPr>
        <p:spPr>
          <a:xfrm>
            <a:off x="4406900" y="2628900"/>
            <a:ext cx="977900"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derecha 9"/>
          <p:cNvSpPr/>
          <p:nvPr/>
        </p:nvSpPr>
        <p:spPr>
          <a:xfrm rot="5400000">
            <a:off x="8296369" y="4276090"/>
            <a:ext cx="638681" cy="434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p:cNvPicPr/>
          <p:nvPr/>
        </p:nvPicPr>
        <p:blipFill>
          <a:blip r:embed="rId5"/>
          <a:stretch>
            <a:fillRect/>
          </a:stretch>
        </p:blipFill>
        <p:spPr>
          <a:xfrm>
            <a:off x="1287145" y="5485254"/>
            <a:ext cx="3608705" cy="1164590"/>
          </a:xfrm>
          <a:prstGeom prst="rect">
            <a:avLst/>
          </a:prstGeom>
        </p:spPr>
      </p:pic>
      <p:sp>
        <p:nvSpPr>
          <p:cNvPr id="12" name="Flecha derecha 11"/>
          <p:cNvSpPr/>
          <p:nvPr/>
        </p:nvSpPr>
        <p:spPr>
          <a:xfrm rot="10800000">
            <a:off x="5384799" y="5485254"/>
            <a:ext cx="638681" cy="434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p:cNvPicPr>
            <a:picLocks noChangeAspect="1"/>
          </p:cNvPicPr>
          <p:nvPr/>
        </p:nvPicPr>
        <p:blipFill>
          <a:blip r:embed="rId6"/>
          <a:stretch>
            <a:fillRect/>
          </a:stretch>
        </p:blipFill>
        <p:spPr>
          <a:xfrm>
            <a:off x="8398635" y="752629"/>
            <a:ext cx="2995277" cy="729998"/>
          </a:xfrm>
          <a:prstGeom prst="rect">
            <a:avLst/>
          </a:prstGeom>
          <a:ln>
            <a:noFill/>
          </a:ln>
          <a:effectLst>
            <a:softEdge rad="112500"/>
          </a:effectLst>
        </p:spPr>
      </p:pic>
    </p:spTree>
    <p:extLst>
      <p:ext uri="{BB962C8B-B14F-4D97-AF65-F5344CB8AC3E}">
        <p14:creationId xmlns:p14="http://schemas.microsoft.com/office/powerpoint/2010/main" val="7145258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463" y="2802226"/>
            <a:ext cx="3930316" cy="1609344"/>
          </a:xfrm>
        </p:spPr>
        <p:txBody>
          <a:bodyPr/>
          <a:lstStyle/>
          <a:p>
            <a:r>
              <a:rPr lang="es-ES" dirty="0" smtClean="0"/>
              <a:t>Gestión de accesos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837853495"/>
              </p:ext>
            </p:extLst>
          </p:nvPr>
        </p:nvGraphicFramePr>
        <p:xfrm>
          <a:off x="3160294" y="433132"/>
          <a:ext cx="8850267" cy="6095390"/>
        </p:xfrm>
        <a:graphic>
          <a:graphicData uri="http://schemas.openxmlformats.org/drawingml/2006/table">
            <a:tbl>
              <a:tblPr firstRow="1" firstCol="1" bandRow="1">
                <a:tableStyleId>{5C22544A-7EE6-4342-B048-85BDC9FD1C3A}</a:tableStyleId>
              </a:tblPr>
              <a:tblGrid>
                <a:gridCol w="2949407">
                  <a:extLst>
                    <a:ext uri="{9D8B030D-6E8A-4147-A177-3AD203B41FA5}">
                      <a16:colId xmlns:a16="http://schemas.microsoft.com/office/drawing/2014/main" val="1445121531"/>
                    </a:ext>
                  </a:extLst>
                </a:gridCol>
                <a:gridCol w="2950430">
                  <a:extLst>
                    <a:ext uri="{9D8B030D-6E8A-4147-A177-3AD203B41FA5}">
                      <a16:colId xmlns:a16="http://schemas.microsoft.com/office/drawing/2014/main" val="2645112755"/>
                    </a:ext>
                  </a:extLst>
                </a:gridCol>
                <a:gridCol w="2950430">
                  <a:extLst>
                    <a:ext uri="{9D8B030D-6E8A-4147-A177-3AD203B41FA5}">
                      <a16:colId xmlns:a16="http://schemas.microsoft.com/office/drawing/2014/main" val="3776306334"/>
                    </a:ext>
                  </a:extLst>
                </a:gridCol>
              </a:tblGrid>
              <a:tr h="160421">
                <a:tc>
                  <a:txBody>
                    <a:bodyPr/>
                    <a:lstStyle/>
                    <a:p>
                      <a:pPr algn="ctr">
                        <a:spcAft>
                          <a:spcPts val="1000"/>
                        </a:spcAft>
                      </a:pPr>
                      <a:r>
                        <a:rPr lang="es-EC" sz="1200">
                          <a:effectLst/>
                        </a:rPr>
                        <a:t>Personal</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Herramienta</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Acceso</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489138118"/>
                  </a:ext>
                </a:extLst>
              </a:tr>
              <a:tr h="173826">
                <a:tc rowSpan="4">
                  <a:txBody>
                    <a:bodyPr/>
                    <a:lstStyle/>
                    <a:p>
                      <a:pPr algn="ctr">
                        <a:spcAft>
                          <a:spcPts val="1000"/>
                        </a:spcAft>
                      </a:pPr>
                      <a:r>
                        <a:rPr lang="es-EC" sz="1200">
                          <a:effectLst/>
                        </a:rPr>
                        <a:t>Mario Bernabé Ron Egas,</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nchor="ctr"/>
                </a:tc>
                <a:tc>
                  <a:txBody>
                    <a:bodyPr/>
                    <a:lstStyle/>
                    <a:p>
                      <a:pPr algn="ctr">
                        <a:spcAft>
                          <a:spcPts val="1000"/>
                        </a:spcAft>
                      </a:pPr>
                      <a:r>
                        <a:rPr lang="es-EC" sz="1200">
                          <a:effectLst/>
                        </a:rPr>
                        <a:t>Shodan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Administrador</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3643585887"/>
                  </a:ext>
                </a:extLst>
              </a:tr>
              <a:tr h="160421">
                <a:tc vMerge="1">
                  <a:txBody>
                    <a:bodyPr/>
                    <a:lstStyle/>
                    <a:p>
                      <a:endParaRPr lang="es-EC"/>
                    </a:p>
                  </a:txBody>
                  <a:tcPr/>
                </a:tc>
                <a:tc>
                  <a:txBody>
                    <a:bodyPr/>
                    <a:lstStyle/>
                    <a:p>
                      <a:pPr algn="ctr">
                        <a:spcAft>
                          <a:spcPts val="1000"/>
                        </a:spcAft>
                      </a:pPr>
                      <a:r>
                        <a:rPr lang="es-EC" sz="1200">
                          <a:effectLst/>
                        </a:rPr>
                        <a:t>FortiAnalyzer</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250094559"/>
                  </a:ext>
                </a:extLst>
              </a:tr>
              <a:tr h="160421">
                <a:tc vMerge="1">
                  <a:txBody>
                    <a:bodyPr/>
                    <a:lstStyle/>
                    <a:p>
                      <a:endParaRPr lang="es-EC"/>
                    </a:p>
                  </a:txBody>
                  <a:tcPr/>
                </a:tc>
                <a:tc>
                  <a:txBody>
                    <a:bodyPr/>
                    <a:lstStyle/>
                    <a:p>
                      <a:pPr algn="ctr">
                        <a:spcAft>
                          <a:spcPts val="1000"/>
                        </a:spcAft>
                      </a:pPr>
                      <a:r>
                        <a:rPr lang="es-EC" sz="1200">
                          <a:effectLst/>
                        </a:rPr>
                        <a:t>Nessus</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Administrador del sistema</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456438967"/>
                  </a:ext>
                </a:extLst>
              </a:tr>
              <a:tr h="160421">
                <a:tc vMerge="1">
                  <a:txBody>
                    <a:bodyPr/>
                    <a:lstStyle/>
                    <a:p>
                      <a:endParaRPr lang="es-EC"/>
                    </a:p>
                  </a:txBody>
                  <a:tcPr/>
                </a:tc>
                <a:tc>
                  <a:txBody>
                    <a:bodyPr/>
                    <a:lstStyle/>
                    <a:p>
                      <a:pPr algn="ctr">
                        <a:spcAft>
                          <a:spcPts val="1000"/>
                        </a:spcAft>
                      </a:pPr>
                      <a:r>
                        <a:rPr lang="es-EC" sz="1200">
                          <a:effectLst/>
                        </a:rPr>
                        <a:t>Freshdesk</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Agente</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3433270434"/>
                  </a:ext>
                </a:extLst>
              </a:tr>
              <a:tr h="160421">
                <a:tc rowSpan="4">
                  <a:txBody>
                    <a:bodyPr/>
                    <a:lstStyle/>
                    <a:p>
                      <a:pPr algn="ctr">
                        <a:spcAft>
                          <a:spcPts val="1000"/>
                        </a:spcAft>
                      </a:pPr>
                      <a:r>
                        <a:rPr lang="es-EC" sz="1200">
                          <a:effectLst/>
                        </a:rPr>
                        <a:t>Enrique Vinicio Enrique Carrera</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nchor="ctr"/>
                </a:tc>
                <a:tc>
                  <a:txBody>
                    <a:bodyPr/>
                    <a:lstStyle/>
                    <a:p>
                      <a:pPr algn="ctr">
                        <a:spcAft>
                          <a:spcPts val="1000"/>
                        </a:spcAft>
                      </a:pPr>
                      <a:r>
                        <a:rPr lang="es-EC" sz="1200">
                          <a:effectLst/>
                        </a:rPr>
                        <a:t>Shodan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dirty="0">
                          <a:effectLst/>
                        </a:rPr>
                        <a:t>Visualización</a:t>
                      </a:r>
                      <a:endParaRPr lang="es-EC"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3791441806"/>
                  </a:ext>
                </a:extLst>
              </a:tr>
              <a:tr h="160421">
                <a:tc vMerge="1">
                  <a:txBody>
                    <a:bodyPr/>
                    <a:lstStyle/>
                    <a:p>
                      <a:endParaRPr lang="es-EC"/>
                    </a:p>
                  </a:txBody>
                  <a:tcPr/>
                </a:tc>
                <a:tc>
                  <a:txBody>
                    <a:bodyPr/>
                    <a:lstStyle/>
                    <a:p>
                      <a:pPr algn="ctr">
                        <a:spcAft>
                          <a:spcPts val="1000"/>
                        </a:spcAft>
                      </a:pPr>
                      <a:r>
                        <a:rPr lang="es-EC" sz="1200">
                          <a:effectLst/>
                        </a:rPr>
                        <a:t>FortiAnalyzer</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999519184"/>
                  </a:ext>
                </a:extLst>
              </a:tr>
              <a:tr h="193140">
                <a:tc vMerge="1">
                  <a:txBody>
                    <a:bodyPr/>
                    <a:lstStyle/>
                    <a:p>
                      <a:endParaRPr lang="es-EC"/>
                    </a:p>
                  </a:txBody>
                  <a:tcPr/>
                </a:tc>
                <a:tc>
                  <a:txBody>
                    <a:bodyPr/>
                    <a:lstStyle/>
                    <a:p>
                      <a:pPr algn="ctr">
                        <a:spcAft>
                          <a:spcPts val="1000"/>
                        </a:spcAft>
                      </a:pPr>
                      <a:r>
                        <a:rPr lang="es-EC" sz="1200">
                          <a:effectLst/>
                        </a:rPr>
                        <a:t>Nessus</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Standard</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66562656"/>
                  </a:ext>
                </a:extLst>
              </a:tr>
              <a:tr h="160421">
                <a:tc vMerge="1">
                  <a:txBody>
                    <a:bodyPr/>
                    <a:lstStyle/>
                    <a:p>
                      <a:endParaRPr lang="es-EC"/>
                    </a:p>
                  </a:txBody>
                  <a:tcPr/>
                </a:tc>
                <a:tc>
                  <a:txBody>
                    <a:bodyPr/>
                    <a:lstStyle/>
                    <a:p>
                      <a:pPr algn="ctr">
                        <a:spcAft>
                          <a:spcPts val="1000"/>
                        </a:spcAft>
                      </a:pPr>
                      <a:r>
                        <a:rPr lang="es-EC" sz="1200">
                          <a:effectLst/>
                        </a:rPr>
                        <a:t>Freshdesk</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Agente</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4130233658"/>
                  </a:ext>
                </a:extLst>
              </a:tr>
              <a:tr h="160421">
                <a:tc rowSpan="4">
                  <a:txBody>
                    <a:bodyPr/>
                    <a:lstStyle/>
                    <a:p>
                      <a:pPr algn="ctr">
                        <a:spcAft>
                          <a:spcPts val="1000"/>
                        </a:spcAft>
                      </a:pPr>
                      <a:r>
                        <a:rPr lang="es-EC" sz="1200">
                          <a:effectLst/>
                        </a:rPr>
                        <a:t>Freddy Mauricio Tapia León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nchor="ctr"/>
                </a:tc>
                <a:tc>
                  <a:txBody>
                    <a:bodyPr/>
                    <a:lstStyle/>
                    <a:p>
                      <a:pPr algn="ctr">
                        <a:spcAft>
                          <a:spcPts val="1000"/>
                        </a:spcAft>
                      </a:pPr>
                      <a:r>
                        <a:rPr lang="es-EC" sz="1200">
                          <a:effectLst/>
                        </a:rPr>
                        <a:t>Shodan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548293354"/>
                  </a:ext>
                </a:extLst>
              </a:tr>
              <a:tr h="160421">
                <a:tc vMerge="1">
                  <a:txBody>
                    <a:bodyPr/>
                    <a:lstStyle/>
                    <a:p>
                      <a:endParaRPr lang="es-EC"/>
                    </a:p>
                  </a:txBody>
                  <a:tcPr/>
                </a:tc>
                <a:tc>
                  <a:txBody>
                    <a:bodyPr/>
                    <a:lstStyle/>
                    <a:p>
                      <a:pPr algn="ctr">
                        <a:spcAft>
                          <a:spcPts val="1000"/>
                        </a:spcAft>
                      </a:pPr>
                      <a:r>
                        <a:rPr lang="es-EC" sz="1200">
                          <a:effectLst/>
                        </a:rPr>
                        <a:t>FortiAnalyzer</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471614260"/>
                  </a:ext>
                </a:extLst>
              </a:tr>
              <a:tr h="160421">
                <a:tc vMerge="1">
                  <a:txBody>
                    <a:bodyPr/>
                    <a:lstStyle/>
                    <a:p>
                      <a:endParaRPr lang="es-EC"/>
                    </a:p>
                  </a:txBody>
                  <a:tcPr/>
                </a:tc>
                <a:tc>
                  <a:txBody>
                    <a:bodyPr/>
                    <a:lstStyle/>
                    <a:p>
                      <a:pPr algn="ctr">
                        <a:spcAft>
                          <a:spcPts val="1000"/>
                        </a:spcAft>
                      </a:pPr>
                      <a:r>
                        <a:rPr lang="es-EC" sz="1200">
                          <a:effectLst/>
                        </a:rPr>
                        <a:t>Nessus</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Standard</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151161526"/>
                  </a:ext>
                </a:extLst>
              </a:tr>
              <a:tr h="160421">
                <a:tc vMerge="1">
                  <a:txBody>
                    <a:bodyPr/>
                    <a:lstStyle/>
                    <a:p>
                      <a:endParaRPr lang="es-EC"/>
                    </a:p>
                  </a:txBody>
                  <a:tcPr/>
                </a:tc>
                <a:tc>
                  <a:txBody>
                    <a:bodyPr/>
                    <a:lstStyle/>
                    <a:p>
                      <a:pPr algn="ctr">
                        <a:spcAft>
                          <a:spcPts val="1000"/>
                        </a:spcAft>
                      </a:pPr>
                      <a:r>
                        <a:rPr lang="es-EC" sz="1200">
                          <a:effectLst/>
                        </a:rPr>
                        <a:t>Freshdesk</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Agente</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311030163"/>
                  </a:ext>
                </a:extLst>
              </a:tr>
              <a:tr h="160421">
                <a:tc rowSpan="4">
                  <a:txBody>
                    <a:bodyPr/>
                    <a:lstStyle/>
                    <a:p>
                      <a:pPr algn="ctr">
                        <a:spcAft>
                          <a:spcPts val="1000"/>
                        </a:spcAft>
                      </a:pPr>
                      <a:r>
                        <a:rPr lang="es-EC" sz="1200">
                          <a:effectLst/>
                        </a:rPr>
                        <a:t>Recalde Herrera Luis Lenin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nchor="ctr"/>
                </a:tc>
                <a:tc>
                  <a:txBody>
                    <a:bodyPr/>
                    <a:lstStyle/>
                    <a:p>
                      <a:pPr algn="ctr">
                        <a:spcAft>
                          <a:spcPts val="1000"/>
                        </a:spcAft>
                      </a:pPr>
                      <a:r>
                        <a:rPr lang="es-EC" sz="1200">
                          <a:effectLst/>
                        </a:rPr>
                        <a:t>Shodan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589662284"/>
                  </a:ext>
                </a:extLst>
              </a:tr>
              <a:tr h="160421">
                <a:tc vMerge="1">
                  <a:txBody>
                    <a:bodyPr/>
                    <a:lstStyle/>
                    <a:p>
                      <a:endParaRPr lang="es-EC"/>
                    </a:p>
                  </a:txBody>
                  <a:tcPr/>
                </a:tc>
                <a:tc>
                  <a:txBody>
                    <a:bodyPr/>
                    <a:lstStyle/>
                    <a:p>
                      <a:pPr algn="ctr">
                        <a:spcAft>
                          <a:spcPts val="1000"/>
                        </a:spcAft>
                      </a:pPr>
                      <a:r>
                        <a:rPr lang="es-EC" sz="1200">
                          <a:effectLst/>
                        </a:rPr>
                        <a:t>FortiAnalyzer</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3576169466"/>
                  </a:ext>
                </a:extLst>
              </a:tr>
              <a:tr h="160421">
                <a:tc vMerge="1">
                  <a:txBody>
                    <a:bodyPr/>
                    <a:lstStyle/>
                    <a:p>
                      <a:endParaRPr lang="es-EC"/>
                    </a:p>
                  </a:txBody>
                  <a:tcPr/>
                </a:tc>
                <a:tc>
                  <a:txBody>
                    <a:bodyPr/>
                    <a:lstStyle/>
                    <a:p>
                      <a:pPr algn="ctr">
                        <a:spcAft>
                          <a:spcPts val="1000"/>
                        </a:spcAft>
                      </a:pPr>
                      <a:r>
                        <a:rPr lang="es-EC" sz="1200">
                          <a:effectLst/>
                        </a:rPr>
                        <a:t>Nessus</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Standard</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1003298637"/>
                  </a:ext>
                </a:extLst>
              </a:tr>
              <a:tr h="160421">
                <a:tc vMerge="1">
                  <a:txBody>
                    <a:bodyPr/>
                    <a:lstStyle/>
                    <a:p>
                      <a:endParaRPr lang="es-EC"/>
                    </a:p>
                  </a:txBody>
                  <a:tcPr/>
                </a:tc>
                <a:tc>
                  <a:txBody>
                    <a:bodyPr/>
                    <a:lstStyle/>
                    <a:p>
                      <a:pPr algn="ctr">
                        <a:spcAft>
                          <a:spcPts val="1000"/>
                        </a:spcAft>
                      </a:pPr>
                      <a:r>
                        <a:rPr lang="es-EC" sz="1200">
                          <a:effectLst/>
                        </a:rPr>
                        <a:t>Freshdesk</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Agente</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722641307"/>
                  </a:ext>
                </a:extLst>
              </a:tr>
              <a:tr h="160421">
                <a:tc rowSpan="4">
                  <a:txBody>
                    <a:bodyPr/>
                    <a:lstStyle/>
                    <a:p>
                      <a:pPr algn="ctr">
                        <a:spcAft>
                          <a:spcPts val="1000"/>
                        </a:spcAft>
                      </a:pPr>
                      <a:r>
                        <a:rPr lang="es-EC" sz="1200">
                          <a:effectLst/>
                        </a:rPr>
                        <a:t>Alberto Daniel Núñez Agurto</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nchor="ctr"/>
                </a:tc>
                <a:tc>
                  <a:txBody>
                    <a:bodyPr/>
                    <a:lstStyle/>
                    <a:p>
                      <a:pPr algn="ctr">
                        <a:spcAft>
                          <a:spcPts val="1000"/>
                        </a:spcAft>
                      </a:pPr>
                      <a:r>
                        <a:rPr lang="es-EC" sz="1200">
                          <a:effectLst/>
                        </a:rPr>
                        <a:t>Shodan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500600366"/>
                  </a:ext>
                </a:extLst>
              </a:tr>
              <a:tr h="164168">
                <a:tc vMerge="1">
                  <a:txBody>
                    <a:bodyPr/>
                    <a:lstStyle/>
                    <a:p>
                      <a:endParaRPr lang="es-EC"/>
                    </a:p>
                  </a:txBody>
                  <a:tcPr/>
                </a:tc>
                <a:tc>
                  <a:txBody>
                    <a:bodyPr/>
                    <a:lstStyle/>
                    <a:p>
                      <a:pPr algn="ctr">
                        <a:spcAft>
                          <a:spcPts val="1000"/>
                        </a:spcAft>
                      </a:pPr>
                      <a:r>
                        <a:rPr lang="es-EC" sz="1200">
                          <a:effectLst/>
                        </a:rPr>
                        <a:t>FortiAnalyzer</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277618916"/>
                  </a:ext>
                </a:extLst>
              </a:tr>
              <a:tr h="160421">
                <a:tc vMerge="1">
                  <a:txBody>
                    <a:bodyPr/>
                    <a:lstStyle/>
                    <a:p>
                      <a:endParaRPr lang="es-EC"/>
                    </a:p>
                  </a:txBody>
                  <a:tcPr/>
                </a:tc>
                <a:tc>
                  <a:txBody>
                    <a:bodyPr/>
                    <a:lstStyle/>
                    <a:p>
                      <a:pPr algn="ctr">
                        <a:spcAft>
                          <a:spcPts val="1000"/>
                        </a:spcAft>
                      </a:pPr>
                      <a:r>
                        <a:rPr lang="es-EC" sz="1200">
                          <a:effectLst/>
                        </a:rPr>
                        <a:t>Nessus</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Standard</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838732217"/>
                  </a:ext>
                </a:extLst>
              </a:tr>
              <a:tr h="160421">
                <a:tc vMerge="1">
                  <a:txBody>
                    <a:bodyPr/>
                    <a:lstStyle/>
                    <a:p>
                      <a:endParaRPr lang="es-EC"/>
                    </a:p>
                  </a:txBody>
                  <a:tcPr/>
                </a:tc>
                <a:tc>
                  <a:txBody>
                    <a:bodyPr/>
                    <a:lstStyle/>
                    <a:p>
                      <a:pPr algn="ctr">
                        <a:spcAft>
                          <a:spcPts val="1000"/>
                        </a:spcAft>
                      </a:pPr>
                      <a:r>
                        <a:rPr lang="es-EC" sz="1200">
                          <a:effectLst/>
                        </a:rPr>
                        <a:t>Freshdesk</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Agente</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585302236"/>
                  </a:ext>
                </a:extLst>
              </a:tr>
              <a:tr h="160421">
                <a:tc rowSpan="4">
                  <a:txBody>
                    <a:bodyPr/>
                    <a:lstStyle/>
                    <a:p>
                      <a:pPr algn="ctr">
                        <a:spcAft>
                          <a:spcPts val="1000"/>
                        </a:spcAft>
                      </a:pPr>
                      <a:r>
                        <a:rPr lang="es-EC" sz="1200">
                          <a:effectLst/>
                        </a:rPr>
                        <a:t>Walter Marcelo Fuertes Díaz</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nchor="ctr"/>
                </a:tc>
                <a:tc>
                  <a:txBody>
                    <a:bodyPr/>
                    <a:lstStyle/>
                    <a:p>
                      <a:pPr algn="ctr">
                        <a:spcAft>
                          <a:spcPts val="1000"/>
                        </a:spcAft>
                      </a:pPr>
                      <a:r>
                        <a:rPr lang="es-EC" sz="1200">
                          <a:effectLst/>
                        </a:rPr>
                        <a:t>Shodan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3522052414"/>
                  </a:ext>
                </a:extLst>
              </a:tr>
              <a:tr h="160421">
                <a:tc vMerge="1">
                  <a:txBody>
                    <a:bodyPr/>
                    <a:lstStyle/>
                    <a:p>
                      <a:endParaRPr lang="es-EC"/>
                    </a:p>
                  </a:txBody>
                  <a:tcPr/>
                </a:tc>
                <a:tc>
                  <a:txBody>
                    <a:bodyPr/>
                    <a:lstStyle/>
                    <a:p>
                      <a:pPr algn="ctr">
                        <a:spcAft>
                          <a:spcPts val="1000"/>
                        </a:spcAft>
                      </a:pPr>
                      <a:r>
                        <a:rPr lang="es-EC" sz="1200">
                          <a:effectLst/>
                        </a:rPr>
                        <a:t>FortiAnalyzer</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3381999359"/>
                  </a:ext>
                </a:extLst>
              </a:tr>
              <a:tr h="183482">
                <a:tc vMerge="1">
                  <a:txBody>
                    <a:bodyPr/>
                    <a:lstStyle/>
                    <a:p>
                      <a:endParaRPr lang="es-EC"/>
                    </a:p>
                  </a:txBody>
                  <a:tcPr/>
                </a:tc>
                <a:tc>
                  <a:txBody>
                    <a:bodyPr/>
                    <a:lstStyle/>
                    <a:p>
                      <a:pPr algn="ctr">
                        <a:spcAft>
                          <a:spcPts val="1000"/>
                        </a:spcAft>
                      </a:pPr>
                      <a:r>
                        <a:rPr lang="es-EC" sz="1200">
                          <a:effectLst/>
                        </a:rPr>
                        <a:t>Nessus</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Administrador del sistema</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1618022959"/>
                  </a:ext>
                </a:extLst>
              </a:tr>
              <a:tr h="160421">
                <a:tc vMerge="1">
                  <a:txBody>
                    <a:bodyPr/>
                    <a:lstStyle/>
                    <a:p>
                      <a:endParaRPr lang="es-EC"/>
                    </a:p>
                  </a:txBody>
                  <a:tcPr/>
                </a:tc>
                <a:tc>
                  <a:txBody>
                    <a:bodyPr/>
                    <a:lstStyle/>
                    <a:p>
                      <a:pPr algn="ctr">
                        <a:spcAft>
                          <a:spcPts val="1000"/>
                        </a:spcAft>
                      </a:pPr>
                      <a:r>
                        <a:rPr lang="es-EC" sz="1200">
                          <a:effectLst/>
                        </a:rPr>
                        <a:t>Freshdesk</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Agente</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597130612"/>
                  </a:ext>
                </a:extLst>
              </a:tr>
              <a:tr h="160421">
                <a:tc rowSpan="4">
                  <a:txBody>
                    <a:bodyPr/>
                    <a:lstStyle/>
                    <a:p>
                      <a:pPr algn="ctr">
                        <a:spcAft>
                          <a:spcPts val="1000"/>
                        </a:spcAft>
                      </a:pPr>
                      <a:r>
                        <a:rPr lang="es-EC" sz="1200">
                          <a:effectLst/>
                        </a:rPr>
                        <a:t>Dr. Henry Omar Cruz Carrillo</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nchor="ctr"/>
                </a:tc>
                <a:tc>
                  <a:txBody>
                    <a:bodyPr/>
                    <a:lstStyle/>
                    <a:p>
                      <a:pPr algn="ctr">
                        <a:spcAft>
                          <a:spcPts val="1000"/>
                        </a:spcAft>
                      </a:pPr>
                      <a:r>
                        <a:rPr lang="es-EC" sz="1200">
                          <a:effectLst/>
                        </a:rPr>
                        <a:t>Shodan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1337733108"/>
                  </a:ext>
                </a:extLst>
              </a:tr>
              <a:tr h="160421">
                <a:tc vMerge="1">
                  <a:txBody>
                    <a:bodyPr/>
                    <a:lstStyle/>
                    <a:p>
                      <a:endParaRPr lang="es-EC"/>
                    </a:p>
                  </a:txBody>
                  <a:tcPr/>
                </a:tc>
                <a:tc>
                  <a:txBody>
                    <a:bodyPr/>
                    <a:lstStyle/>
                    <a:p>
                      <a:pPr algn="ctr">
                        <a:spcAft>
                          <a:spcPts val="1000"/>
                        </a:spcAft>
                      </a:pPr>
                      <a:r>
                        <a:rPr lang="es-EC" sz="1200">
                          <a:effectLst/>
                        </a:rPr>
                        <a:t>FortiAnalyzer</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3822578861"/>
                  </a:ext>
                </a:extLst>
              </a:tr>
              <a:tr h="164168">
                <a:tc vMerge="1">
                  <a:txBody>
                    <a:bodyPr/>
                    <a:lstStyle/>
                    <a:p>
                      <a:endParaRPr lang="es-EC"/>
                    </a:p>
                  </a:txBody>
                  <a:tcPr/>
                </a:tc>
                <a:tc>
                  <a:txBody>
                    <a:bodyPr/>
                    <a:lstStyle/>
                    <a:p>
                      <a:pPr algn="ctr">
                        <a:spcAft>
                          <a:spcPts val="1000"/>
                        </a:spcAft>
                      </a:pPr>
                      <a:r>
                        <a:rPr lang="es-EC" sz="1200">
                          <a:effectLst/>
                        </a:rPr>
                        <a:t>Nessus</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Standard</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1118993852"/>
                  </a:ext>
                </a:extLst>
              </a:tr>
              <a:tr h="160421">
                <a:tc vMerge="1">
                  <a:txBody>
                    <a:bodyPr/>
                    <a:lstStyle/>
                    <a:p>
                      <a:endParaRPr lang="es-EC"/>
                    </a:p>
                  </a:txBody>
                  <a:tcPr/>
                </a:tc>
                <a:tc>
                  <a:txBody>
                    <a:bodyPr/>
                    <a:lstStyle/>
                    <a:p>
                      <a:pPr algn="ctr">
                        <a:spcAft>
                          <a:spcPts val="1000"/>
                        </a:spcAft>
                      </a:pPr>
                      <a:r>
                        <a:rPr lang="es-EC" sz="1200">
                          <a:effectLst/>
                        </a:rPr>
                        <a:t>Freshdesk</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Agente</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3422271574"/>
                  </a:ext>
                </a:extLst>
              </a:tr>
              <a:tr h="183482">
                <a:tc rowSpan="4">
                  <a:txBody>
                    <a:bodyPr/>
                    <a:lstStyle/>
                    <a:p>
                      <a:pPr algn="ctr">
                        <a:spcAft>
                          <a:spcPts val="1000"/>
                        </a:spcAft>
                      </a:pPr>
                      <a:r>
                        <a:rPr lang="es-EC" sz="1200">
                          <a:effectLst/>
                        </a:rPr>
                        <a:t>Jonathan Francisco Benavides Cabascango</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nchor="ctr"/>
                </a:tc>
                <a:tc>
                  <a:txBody>
                    <a:bodyPr/>
                    <a:lstStyle/>
                    <a:p>
                      <a:pPr algn="ctr">
                        <a:spcAft>
                          <a:spcPts val="1000"/>
                        </a:spcAft>
                      </a:pPr>
                      <a:r>
                        <a:rPr lang="es-EC" sz="1200">
                          <a:effectLst/>
                        </a:rPr>
                        <a:t>Shodan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Administrador</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852724047"/>
                  </a:ext>
                </a:extLst>
              </a:tr>
              <a:tr h="173826">
                <a:tc vMerge="1">
                  <a:txBody>
                    <a:bodyPr/>
                    <a:lstStyle/>
                    <a:p>
                      <a:endParaRPr lang="es-EC"/>
                    </a:p>
                  </a:txBody>
                  <a:tcPr/>
                </a:tc>
                <a:tc>
                  <a:txBody>
                    <a:bodyPr/>
                    <a:lstStyle/>
                    <a:p>
                      <a:pPr algn="ctr">
                        <a:spcAft>
                          <a:spcPts val="1000"/>
                        </a:spcAft>
                      </a:pPr>
                      <a:r>
                        <a:rPr lang="es-EC" sz="1200">
                          <a:effectLst/>
                        </a:rPr>
                        <a:t>FortiAnalyzer</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Visualización</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3369194856"/>
                  </a:ext>
                </a:extLst>
              </a:tr>
              <a:tr h="160421">
                <a:tc vMerge="1">
                  <a:txBody>
                    <a:bodyPr/>
                    <a:lstStyle/>
                    <a:p>
                      <a:endParaRPr lang="es-EC"/>
                    </a:p>
                  </a:txBody>
                  <a:tcPr/>
                </a:tc>
                <a:tc>
                  <a:txBody>
                    <a:bodyPr/>
                    <a:lstStyle/>
                    <a:p>
                      <a:pPr algn="ctr">
                        <a:spcAft>
                          <a:spcPts val="1000"/>
                        </a:spcAft>
                      </a:pPr>
                      <a:r>
                        <a:rPr lang="es-EC" sz="1200">
                          <a:effectLst/>
                        </a:rPr>
                        <a:t>Nessus</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a:effectLst/>
                        </a:rPr>
                        <a:t>Administrador del sistema</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213214401"/>
                  </a:ext>
                </a:extLst>
              </a:tr>
              <a:tr h="231766">
                <a:tc vMerge="1">
                  <a:txBody>
                    <a:bodyPr/>
                    <a:lstStyle/>
                    <a:p>
                      <a:endParaRPr lang="es-EC"/>
                    </a:p>
                  </a:txBody>
                  <a:tcPr/>
                </a:tc>
                <a:tc>
                  <a:txBody>
                    <a:bodyPr/>
                    <a:lstStyle/>
                    <a:p>
                      <a:pPr algn="ctr">
                        <a:spcAft>
                          <a:spcPts val="1000"/>
                        </a:spcAft>
                      </a:pPr>
                      <a:r>
                        <a:rPr lang="es-EC" sz="1200">
                          <a:effectLst/>
                        </a:rPr>
                        <a:t>Freshdesk</a:t>
                      </a:r>
                      <a:endParaRPr lang="es-EC" sz="1400" b="1">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tc>
                  <a:txBody>
                    <a:bodyPr/>
                    <a:lstStyle/>
                    <a:p>
                      <a:pPr algn="ctr">
                        <a:spcAft>
                          <a:spcPts val="1000"/>
                        </a:spcAft>
                      </a:pPr>
                      <a:r>
                        <a:rPr lang="es-EC" sz="1200" dirty="0">
                          <a:effectLst/>
                        </a:rPr>
                        <a:t>Administrador del Portal</a:t>
                      </a:r>
                      <a:endParaRPr lang="es-EC"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52843" marR="52843" marT="0" marB="0"/>
                </a:tc>
                <a:extLst>
                  <a:ext uri="{0D108BD9-81ED-4DB2-BD59-A6C34878D82A}">
                    <a16:rowId xmlns:a16="http://schemas.microsoft.com/office/drawing/2014/main" val="580564151"/>
                  </a:ext>
                </a:extLst>
              </a:tr>
            </a:tbl>
          </a:graphicData>
        </a:graphic>
      </p:graphicFrame>
      <p:pic>
        <p:nvPicPr>
          <p:cNvPr id="5" name="Imagen 4"/>
          <p:cNvPicPr>
            <a:picLocks noChangeAspect="1"/>
          </p:cNvPicPr>
          <p:nvPr/>
        </p:nvPicPr>
        <p:blipFill>
          <a:blip r:embed="rId2"/>
          <a:stretch>
            <a:fillRect/>
          </a:stretch>
        </p:blipFill>
        <p:spPr>
          <a:xfrm>
            <a:off x="0" y="6050666"/>
            <a:ext cx="2995277" cy="729998"/>
          </a:xfrm>
          <a:prstGeom prst="rect">
            <a:avLst/>
          </a:prstGeom>
          <a:ln>
            <a:noFill/>
          </a:ln>
          <a:effectLst>
            <a:softEdge rad="112500"/>
          </a:effectLst>
        </p:spPr>
      </p:pic>
    </p:spTree>
    <p:extLst>
      <p:ext uri="{BB962C8B-B14F-4D97-AF65-F5344CB8AC3E}">
        <p14:creationId xmlns:p14="http://schemas.microsoft.com/office/powerpoint/2010/main" val="41051271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163790"/>
            <a:ext cx="10058400" cy="1609344"/>
          </a:xfrm>
        </p:spPr>
        <p:txBody>
          <a:bodyPr/>
          <a:lstStyle/>
          <a:p>
            <a:r>
              <a:rPr lang="es-ES" dirty="0" smtClean="0"/>
              <a:t>Gestión de operaciones TI</a:t>
            </a:r>
            <a:endParaRPr lang="es-EC" dirty="0"/>
          </a:p>
        </p:txBody>
      </p:sp>
      <p:graphicFrame>
        <p:nvGraphicFramePr>
          <p:cNvPr id="8" name="Diagrama 7"/>
          <p:cNvGraphicFramePr/>
          <p:nvPr>
            <p:extLst>
              <p:ext uri="{D42A27DB-BD31-4B8C-83A1-F6EECF244321}">
                <p14:modId xmlns:p14="http://schemas.microsoft.com/office/powerpoint/2010/main" val="747369722"/>
              </p:ext>
            </p:extLst>
          </p:nvPr>
        </p:nvGraphicFramePr>
        <p:xfrm>
          <a:off x="636336" y="1439333"/>
          <a:ext cx="1057709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8494888" y="603463"/>
            <a:ext cx="2995277" cy="729998"/>
          </a:xfrm>
          <a:prstGeom prst="rect">
            <a:avLst/>
          </a:prstGeom>
          <a:ln>
            <a:noFill/>
          </a:ln>
          <a:effectLst>
            <a:softEdge rad="112500"/>
          </a:effectLst>
        </p:spPr>
      </p:pic>
    </p:spTree>
    <p:extLst>
      <p:ext uri="{BB962C8B-B14F-4D97-AF65-F5344CB8AC3E}">
        <p14:creationId xmlns:p14="http://schemas.microsoft.com/office/powerpoint/2010/main" val="2660479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547" y="-170011"/>
            <a:ext cx="10058400" cy="1609344"/>
          </a:xfrm>
        </p:spPr>
        <p:txBody>
          <a:bodyPr/>
          <a:lstStyle/>
          <a:p>
            <a:r>
              <a:rPr lang="es-ES" dirty="0" smtClean="0"/>
              <a:t>Gestión de operaciones TI</a:t>
            </a:r>
            <a:endParaRPr lang="es-EC" dirty="0"/>
          </a:p>
        </p:txBody>
      </p:sp>
      <p:graphicFrame>
        <p:nvGraphicFramePr>
          <p:cNvPr id="8" name="Diagrama 7"/>
          <p:cNvGraphicFramePr/>
          <p:nvPr>
            <p:extLst>
              <p:ext uri="{D42A27DB-BD31-4B8C-83A1-F6EECF244321}">
                <p14:modId xmlns:p14="http://schemas.microsoft.com/office/powerpoint/2010/main" val="4038792382"/>
              </p:ext>
            </p:extLst>
          </p:nvPr>
        </p:nvGraphicFramePr>
        <p:xfrm>
          <a:off x="636336" y="999661"/>
          <a:ext cx="10577095" cy="5858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a:stretch>
            <a:fillRect/>
          </a:stretch>
        </p:blipFill>
        <p:spPr>
          <a:xfrm>
            <a:off x="8462804" y="269662"/>
            <a:ext cx="2995277" cy="729998"/>
          </a:xfrm>
          <a:prstGeom prst="rect">
            <a:avLst/>
          </a:prstGeom>
          <a:ln>
            <a:noFill/>
          </a:ln>
          <a:effectLst>
            <a:softEdge rad="112500"/>
          </a:effectLst>
        </p:spPr>
      </p:pic>
    </p:spTree>
    <p:extLst>
      <p:ext uri="{BB962C8B-B14F-4D97-AF65-F5344CB8AC3E}">
        <p14:creationId xmlns:p14="http://schemas.microsoft.com/office/powerpoint/2010/main" val="2033790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532" y="179832"/>
            <a:ext cx="10058400" cy="1609344"/>
          </a:xfrm>
        </p:spPr>
        <p:txBody>
          <a:bodyPr>
            <a:normAutofit/>
          </a:bodyPr>
          <a:lstStyle/>
          <a:p>
            <a:r>
              <a:rPr lang="es-ES" sz="4800" dirty="0" smtClean="0"/>
              <a:t>Evaluación </a:t>
            </a:r>
            <a:r>
              <a:rPr lang="es-ES" sz="4800" dirty="0"/>
              <a:t>de la operación de servicio</a:t>
            </a:r>
            <a:endParaRPr lang="es-EC" sz="4800" dirty="0"/>
          </a:p>
        </p:txBody>
      </p:sp>
      <p:graphicFrame>
        <p:nvGraphicFramePr>
          <p:cNvPr id="5" name="Tabla 4"/>
          <p:cNvGraphicFramePr>
            <a:graphicFrameLocks noGrp="1"/>
          </p:cNvGraphicFramePr>
          <p:nvPr>
            <p:extLst>
              <p:ext uri="{D42A27DB-BD31-4B8C-83A1-F6EECF244321}">
                <p14:modId xmlns:p14="http://schemas.microsoft.com/office/powerpoint/2010/main" val="1886655663"/>
              </p:ext>
            </p:extLst>
          </p:nvPr>
        </p:nvGraphicFramePr>
        <p:xfrm>
          <a:off x="476289" y="1283030"/>
          <a:ext cx="10865479" cy="5489710"/>
        </p:xfrm>
        <a:graphic>
          <a:graphicData uri="http://schemas.openxmlformats.org/drawingml/2006/table">
            <a:tbl>
              <a:tblPr firstRow="1" firstCol="1" bandRow="1">
                <a:tableStyleId>{5C22544A-7EE6-4342-B048-85BDC9FD1C3A}</a:tableStyleId>
              </a:tblPr>
              <a:tblGrid>
                <a:gridCol w="1760611">
                  <a:extLst>
                    <a:ext uri="{9D8B030D-6E8A-4147-A177-3AD203B41FA5}">
                      <a16:colId xmlns:a16="http://schemas.microsoft.com/office/drawing/2014/main" val="91149155"/>
                    </a:ext>
                  </a:extLst>
                </a:gridCol>
                <a:gridCol w="3672128">
                  <a:extLst>
                    <a:ext uri="{9D8B030D-6E8A-4147-A177-3AD203B41FA5}">
                      <a16:colId xmlns:a16="http://schemas.microsoft.com/office/drawing/2014/main" val="2040175141"/>
                    </a:ext>
                  </a:extLst>
                </a:gridCol>
                <a:gridCol w="2716370">
                  <a:extLst>
                    <a:ext uri="{9D8B030D-6E8A-4147-A177-3AD203B41FA5}">
                      <a16:colId xmlns:a16="http://schemas.microsoft.com/office/drawing/2014/main" val="3539610380"/>
                    </a:ext>
                  </a:extLst>
                </a:gridCol>
                <a:gridCol w="2716370">
                  <a:extLst>
                    <a:ext uri="{9D8B030D-6E8A-4147-A177-3AD203B41FA5}">
                      <a16:colId xmlns:a16="http://schemas.microsoft.com/office/drawing/2014/main" val="1985196261"/>
                    </a:ext>
                  </a:extLst>
                </a:gridCol>
              </a:tblGrid>
              <a:tr h="225079">
                <a:tc>
                  <a:txBody>
                    <a:bodyPr/>
                    <a:lstStyle/>
                    <a:p>
                      <a:pPr>
                        <a:lnSpc>
                          <a:spcPct val="107000"/>
                        </a:lnSpc>
                        <a:spcAft>
                          <a:spcPts val="0"/>
                        </a:spcAft>
                      </a:pPr>
                      <a:r>
                        <a:rPr lang="es-EC" sz="1100">
                          <a:effectLst/>
                        </a:rPr>
                        <a:t>Servicio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Función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Herramienta que sustenta</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Cumplimiento de función%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812830538"/>
                  </a:ext>
                </a:extLst>
              </a:tr>
              <a:tr h="358530">
                <a:tc rowSpan="4">
                  <a:txBody>
                    <a:bodyPr/>
                    <a:lstStyle/>
                    <a:p>
                      <a:pPr algn="ctr">
                        <a:lnSpc>
                          <a:spcPct val="107000"/>
                        </a:lnSpc>
                        <a:spcAft>
                          <a:spcPts val="0"/>
                        </a:spcAft>
                      </a:pPr>
                      <a:r>
                        <a:rPr lang="es-EC" sz="1100">
                          <a:effectLst/>
                        </a:rPr>
                        <a:t>Alertas y advertencias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Descubrir ataque</a:t>
                      </a:r>
                      <a:endParaRPr lang="es-EC" sz="1200">
                        <a:effectLst/>
                      </a:endParaRPr>
                    </a:p>
                    <a:p>
                      <a:pPr>
                        <a:lnSpc>
                          <a:spcPct val="107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dirty="0" err="1">
                          <a:effectLst/>
                        </a:rPr>
                        <a:t>FortiAnalyzer</a:t>
                      </a:r>
                      <a:r>
                        <a:rPr lang="es-EC" sz="1100" dirty="0">
                          <a:effectLst/>
                        </a:rPr>
                        <a:t>, </a:t>
                      </a:r>
                      <a:r>
                        <a:rPr lang="es-EC" sz="1100" dirty="0" err="1">
                          <a:effectLst/>
                        </a:rPr>
                        <a:t>Shodan</a:t>
                      </a:r>
                      <a:r>
                        <a:rPr lang="es-EC" sz="1100" dirty="0">
                          <a:effectLst/>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100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1481515923"/>
                  </a:ext>
                </a:extLst>
              </a:tr>
              <a:tr h="358530">
                <a:tc vMerge="1">
                  <a:txBody>
                    <a:bodyPr/>
                    <a:lstStyle/>
                    <a:p>
                      <a:endParaRPr lang="es-EC"/>
                    </a:p>
                  </a:txBody>
                  <a:tcPr/>
                </a:tc>
                <a:tc>
                  <a:txBody>
                    <a:bodyPr/>
                    <a:lstStyle/>
                    <a:p>
                      <a:pPr>
                        <a:lnSpc>
                          <a:spcPct val="107000"/>
                        </a:lnSpc>
                        <a:spcAft>
                          <a:spcPts val="0"/>
                        </a:spcAft>
                      </a:pPr>
                      <a:r>
                        <a:rPr lang="es-EC" sz="1100">
                          <a:effectLst/>
                        </a:rPr>
                        <a:t>Descubrir vulnerabilidad</a:t>
                      </a:r>
                      <a:endParaRPr lang="es-EC" sz="1200">
                        <a:effectLst/>
                      </a:endParaRPr>
                    </a:p>
                    <a:p>
                      <a:pPr>
                        <a:lnSpc>
                          <a:spcPct val="107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Nessus, FortiAnalyzer, Shodan.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100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2340120362"/>
                  </a:ext>
                </a:extLst>
              </a:tr>
              <a:tr h="358530">
                <a:tc vMerge="1">
                  <a:txBody>
                    <a:bodyPr/>
                    <a:lstStyle/>
                    <a:p>
                      <a:endParaRPr lang="es-EC"/>
                    </a:p>
                  </a:txBody>
                  <a:tcPr/>
                </a:tc>
                <a:tc>
                  <a:txBody>
                    <a:bodyPr/>
                    <a:lstStyle/>
                    <a:p>
                      <a:pPr>
                        <a:lnSpc>
                          <a:spcPct val="107000"/>
                        </a:lnSpc>
                        <a:spcAft>
                          <a:spcPts val="0"/>
                        </a:spcAft>
                      </a:pPr>
                      <a:r>
                        <a:rPr lang="es-EC" sz="1100">
                          <a:effectLst/>
                        </a:rPr>
                        <a:t>Alerta de malware.</a:t>
                      </a:r>
                      <a:endParaRPr lang="es-EC" sz="1200">
                        <a:effectLst/>
                      </a:endParaRPr>
                    </a:p>
                    <a:p>
                      <a:pPr>
                        <a:lnSpc>
                          <a:spcPct val="107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Nessus, FortiAnalyzer, Shodan.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100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2691242681"/>
                  </a:ext>
                </a:extLst>
              </a:tr>
              <a:tr h="337619">
                <a:tc vMerge="1">
                  <a:txBody>
                    <a:bodyPr/>
                    <a:lstStyle/>
                    <a:p>
                      <a:endParaRPr lang="es-EC"/>
                    </a:p>
                  </a:txBody>
                  <a:tcPr/>
                </a:tc>
                <a:tc>
                  <a:txBody>
                    <a:bodyPr/>
                    <a:lstStyle/>
                    <a:p>
                      <a:pPr>
                        <a:lnSpc>
                          <a:spcPct val="107000"/>
                        </a:lnSpc>
                        <a:spcAft>
                          <a:spcPts val="0"/>
                        </a:spcAft>
                      </a:pPr>
                      <a:r>
                        <a:rPr lang="es-EC" sz="1100">
                          <a:effectLst/>
                        </a:rPr>
                        <a:t>Aviso del problema surgido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Nessus, FortiAnalyzer, Shodan.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100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960246047"/>
                  </a:ext>
                </a:extLst>
              </a:tr>
              <a:tr h="358530">
                <a:tc rowSpan="5">
                  <a:txBody>
                    <a:bodyPr/>
                    <a:lstStyle/>
                    <a:p>
                      <a:pPr algn="ctr">
                        <a:lnSpc>
                          <a:spcPct val="107000"/>
                        </a:lnSpc>
                        <a:spcAft>
                          <a:spcPts val="0"/>
                        </a:spcAft>
                      </a:pPr>
                      <a:r>
                        <a:rPr lang="es-EC" sz="1100">
                          <a:effectLst/>
                        </a:rPr>
                        <a:t>Tratamiento de incidentes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Recepción de peticiones</a:t>
                      </a:r>
                      <a:endParaRPr lang="es-EC" sz="1200">
                        <a:effectLst/>
                      </a:endParaRPr>
                    </a:p>
                    <a:p>
                      <a:pPr>
                        <a:lnSpc>
                          <a:spcPct val="107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Freshdesk</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100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407551785"/>
                  </a:ext>
                </a:extLst>
              </a:tr>
              <a:tr h="358530">
                <a:tc vMerge="1">
                  <a:txBody>
                    <a:bodyPr/>
                    <a:lstStyle/>
                    <a:p>
                      <a:endParaRPr lang="es-EC"/>
                    </a:p>
                  </a:txBody>
                  <a:tcPr/>
                </a:tc>
                <a:tc>
                  <a:txBody>
                    <a:bodyPr/>
                    <a:lstStyle/>
                    <a:p>
                      <a:pPr>
                        <a:lnSpc>
                          <a:spcPct val="107000"/>
                        </a:lnSpc>
                        <a:spcAft>
                          <a:spcPts val="0"/>
                        </a:spcAft>
                      </a:pPr>
                      <a:r>
                        <a:rPr lang="es-EC" sz="1100">
                          <a:effectLst/>
                        </a:rPr>
                        <a:t>Respuesta de peticiones</a:t>
                      </a:r>
                      <a:endParaRPr lang="es-EC" sz="1200">
                        <a:effectLst/>
                      </a:endParaRPr>
                    </a:p>
                    <a:p>
                      <a:pPr>
                        <a:lnSpc>
                          <a:spcPct val="107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Freshdesk</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100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205030105"/>
                  </a:ext>
                </a:extLst>
              </a:tr>
              <a:tr h="537794">
                <a:tc vMerge="1">
                  <a:txBody>
                    <a:bodyPr/>
                    <a:lstStyle/>
                    <a:p>
                      <a:endParaRPr lang="es-EC"/>
                    </a:p>
                  </a:txBody>
                  <a:tcPr/>
                </a:tc>
                <a:tc>
                  <a:txBody>
                    <a:bodyPr/>
                    <a:lstStyle/>
                    <a:p>
                      <a:pPr>
                        <a:lnSpc>
                          <a:spcPct val="107000"/>
                        </a:lnSpc>
                        <a:spcAft>
                          <a:spcPts val="0"/>
                        </a:spcAft>
                      </a:pPr>
                      <a:r>
                        <a:rPr lang="es-EC" sz="1100">
                          <a:effectLst/>
                        </a:rPr>
                        <a:t>Aportar soluciones a partir de una alerta o vulnerabilidad.</a:t>
                      </a:r>
                      <a:endParaRPr lang="es-EC" sz="1200">
                        <a:effectLst/>
                      </a:endParaRPr>
                    </a:p>
                    <a:p>
                      <a:pPr>
                        <a:lnSpc>
                          <a:spcPct val="107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Nessus, FortiAnalyzer, </a:t>
                      </a:r>
                      <a:endParaRPr lang="es-EC" sz="1200">
                        <a:effectLst/>
                      </a:endParaRPr>
                    </a:p>
                    <a:p>
                      <a:pPr>
                        <a:lnSpc>
                          <a:spcPct val="107000"/>
                        </a:lnSpc>
                        <a:spcAft>
                          <a:spcPts val="0"/>
                        </a:spcAft>
                      </a:pPr>
                      <a:r>
                        <a:rPr lang="es-EC" sz="1100">
                          <a:effectLst/>
                        </a:rPr>
                        <a:t>Usuario.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80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2084756994"/>
                  </a:ext>
                </a:extLst>
              </a:tr>
              <a:tr h="358530">
                <a:tc vMerge="1">
                  <a:txBody>
                    <a:bodyPr/>
                    <a:lstStyle/>
                    <a:p>
                      <a:endParaRPr lang="es-EC"/>
                    </a:p>
                  </a:txBody>
                  <a:tcPr/>
                </a:tc>
                <a:tc>
                  <a:txBody>
                    <a:bodyPr/>
                    <a:lstStyle/>
                    <a:p>
                      <a:pPr>
                        <a:lnSpc>
                          <a:spcPct val="107000"/>
                        </a:lnSpc>
                        <a:spcAft>
                          <a:spcPts val="0"/>
                        </a:spcAft>
                      </a:pPr>
                      <a:r>
                        <a:rPr lang="es-EC" sz="1100">
                          <a:effectLst/>
                        </a:rPr>
                        <a:t>Categorizar peticiones</a:t>
                      </a:r>
                      <a:endParaRPr lang="es-EC" sz="1200">
                        <a:effectLst/>
                      </a:endParaRPr>
                    </a:p>
                    <a:p>
                      <a:pPr>
                        <a:lnSpc>
                          <a:spcPct val="107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Freshdesk, Nessus, FortiAnalyzer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100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1253028328"/>
                  </a:ext>
                </a:extLst>
              </a:tr>
              <a:tr h="525427">
                <a:tc vMerge="1">
                  <a:txBody>
                    <a:bodyPr/>
                    <a:lstStyle/>
                    <a:p>
                      <a:endParaRPr lang="es-EC"/>
                    </a:p>
                  </a:txBody>
                  <a:tcPr/>
                </a:tc>
                <a:tc>
                  <a:txBody>
                    <a:bodyPr/>
                    <a:lstStyle/>
                    <a:p>
                      <a:pPr>
                        <a:lnSpc>
                          <a:spcPct val="107000"/>
                        </a:lnSpc>
                        <a:spcAft>
                          <a:spcPts val="0"/>
                        </a:spcAft>
                      </a:pPr>
                      <a:r>
                        <a:rPr lang="es-EC" sz="1100">
                          <a:effectLst/>
                        </a:rPr>
                        <a:t>Actuar para proteger sistemas y redes con vulnerabilidad.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n-US" sz="1100">
                          <a:effectLst/>
                        </a:rPr>
                        <a:t>Freshdesk, Nessus, FortiAnalyzer, Shodan, </a:t>
                      </a:r>
                      <a:endParaRPr lang="es-EC" sz="1200">
                        <a:effectLst/>
                      </a:endParaRPr>
                    </a:p>
                    <a:p>
                      <a:pPr>
                        <a:lnSpc>
                          <a:spcPct val="107000"/>
                        </a:lnSpc>
                        <a:spcAft>
                          <a:spcPts val="0"/>
                        </a:spcAft>
                      </a:pPr>
                      <a:r>
                        <a:rPr lang="en-US" sz="1100">
                          <a:effectLst/>
                        </a:rPr>
                        <a:t>Usuario.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90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3128294969"/>
                  </a:ext>
                </a:extLst>
              </a:tr>
              <a:tr h="411505">
                <a:tc rowSpan="4">
                  <a:txBody>
                    <a:bodyPr/>
                    <a:lstStyle/>
                    <a:p>
                      <a:pPr algn="ctr">
                        <a:lnSpc>
                          <a:spcPct val="107000"/>
                        </a:lnSpc>
                        <a:spcAft>
                          <a:spcPts val="0"/>
                        </a:spcAft>
                      </a:pPr>
                      <a:r>
                        <a:rPr lang="es-EC" sz="1100">
                          <a:effectLst/>
                        </a:rPr>
                        <a:t>Análisis de incidentes</a:t>
                      </a:r>
                      <a:endParaRPr lang="es-EC" sz="1200">
                        <a:effectLst/>
                      </a:endParaRPr>
                    </a:p>
                    <a:p>
                      <a:pPr algn="ctr">
                        <a:lnSpc>
                          <a:spcPct val="107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 Análisis de la información obtenida</a:t>
                      </a:r>
                      <a:endParaRPr lang="es-EC" sz="1200">
                        <a:effectLst/>
                      </a:endParaRPr>
                    </a:p>
                    <a:p>
                      <a:pPr>
                        <a:lnSpc>
                          <a:spcPct val="107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Nessus,</a:t>
                      </a:r>
                      <a:endParaRPr lang="es-EC" sz="1200">
                        <a:effectLst/>
                      </a:endParaRPr>
                    </a:p>
                    <a:p>
                      <a:pPr>
                        <a:lnSpc>
                          <a:spcPct val="107000"/>
                        </a:lnSpc>
                        <a:spcAft>
                          <a:spcPts val="0"/>
                        </a:spcAft>
                      </a:pPr>
                      <a:r>
                        <a:rPr lang="es-EC" sz="1100">
                          <a:effectLst/>
                        </a:rPr>
                        <a:t>Usuario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90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2315084151"/>
                  </a:ext>
                </a:extLst>
              </a:tr>
              <a:tr h="525427">
                <a:tc vMerge="1">
                  <a:txBody>
                    <a:bodyPr/>
                    <a:lstStyle/>
                    <a:p>
                      <a:endParaRPr lang="es-EC"/>
                    </a:p>
                  </a:txBody>
                  <a:tcPr/>
                </a:tc>
                <a:tc>
                  <a:txBody>
                    <a:bodyPr/>
                    <a:lstStyle/>
                    <a:p>
                      <a:pPr>
                        <a:lnSpc>
                          <a:spcPct val="107000"/>
                        </a:lnSpc>
                        <a:spcAft>
                          <a:spcPts val="0"/>
                        </a:spcAft>
                      </a:pPr>
                      <a:r>
                        <a:rPr lang="es-EC" sz="1100">
                          <a:effectLst/>
                        </a:rPr>
                        <a:t>- Análisis de eventos.</a:t>
                      </a:r>
                      <a:endParaRPr lang="es-EC" sz="1200">
                        <a:effectLst/>
                      </a:endParaRPr>
                    </a:p>
                    <a:p>
                      <a:pPr>
                        <a:lnSpc>
                          <a:spcPct val="107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FortiAnalyzer,</a:t>
                      </a:r>
                      <a:endParaRPr lang="es-EC" sz="1200">
                        <a:effectLst/>
                      </a:endParaRPr>
                    </a:p>
                    <a:p>
                      <a:pPr>
                        <a:lnSpc>
                          <a:spcPct val="107000"/>
                        </a:lnSpc>
                        <a:spcAft>
                          <a:spcPts val="0"/>
                        </a:spcAft>
                      </a:pPr>
                      <a:r>
                        <a:rPr lang="es-EC" sz="1100">
                          <a:effectLst/>
                        </a:rPr>
                        <a:t>Nessus,</a:t>
                      </a:r>
                      <a:endParaRPr lang="es-EC" sz="1200">
                        <a:effectLst/>
                      </a:endParaRPr>
                    </a:p>
                    <a:p>
                      <a:pPr>
                        <a:lnSpc>
                          <a:spcPct val="107000"/>
                        </a:lnSpc>
                        <a:spcAft>
                          <a:spcPts val="0"/>
                        </a:spcAft>
                      </a:pPr>
                      <a:r>
                        <a:rPr lang="es-EC" sz="1100">
                          <a:effectLst/>
                        </a:rPr>
                        <a:t>Usuario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80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406418675"/>
                  </a:ext>
                </a:extLst>
              </a:tr>
              <a:tr h="389593">
                <a:tc vMerge="1">
                  <a:txBody>
                    <a:bodyPr/>
                    <a:lstStyle/>
                    <a:p>
                      <a:endParaRPr lang="es-EC"/>
                    </a:p>
                  </a:txBody>
                  <a:tcPr/>
                </a:tc>
                <a:tc>
                  <a:txBody>
                    <a:bodyPr/>
                    <a:lstStyle/>
                    <a:p>
                      <a:pPr>
                        <a:lnSpc>
                          <a:spcPct val="107000"/>
                        </a:lnSpc>
                        <a:spcAft>
                          <a:spcPts val="0"/>
                        </a:spcAft>
                      </a:pPr>
                      <a:r>
                        <a:rPr lang="es-EC" sz="1100">
                          <a:effectLst/>
                        </a:rPr>
                        <a:t>- Análisis de alcance de un incidente.</a:t>
                      </a:r>
                      <a:endParaRPr lang="es-EC" sz="1200">
                        <a:effectLst/>
                      </a:endParaRPr>
                    </a:p>
                    <a:p>
                      <a:pPr>
                        <a:lnSpc>
                          <a:spcPct val="107000"/>
                        </a:lnSpc>
                        <a:spcAft>
                          <a:spcPts val="0"/>
                        </a:spcAft>
                      </a:pPr>
                      <a:r>
                        <a:rPr lang="es-EC" sz="1100">
                          <a:effectLst/>
                        </a:rPr>
                        <a:t> </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Usuario, FortiAnalyzer</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80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1802078180"/>
                  </a:ext>
                </a:extLst>
              </a:tr>
              <a:tr h="351029">
                <a:tc vMerge="1">
                  <a:txBody>
                    <a:bodyPr/>
                    <a:lstStyle/>
                    <a:p>
                      <a:endParaRPr lang="es-EC"/>
                    </a:p>
                  </a:txBody>
                  <a:tcPr/>
                </a:tc>
                <a:tc>
                  <a:txBody>
                    <a:bodyPr/>
                    <a:lstStyle/>
                    <a:p>
                      <a:pPr>
                        <a:lnSpc>
                          <a:spcPct val="107000"/>
                        </a:lnSpc>
                        <a:spcAft>
                          <a:spcPts val="0"/>
                        </a:spcAft>
                      </a:pPr>
                      <a:r>
                        <a:rPr lang="es-EC" sz="1100">
                          <a:effectLst/>
                        </a:rPr>
                        <a:t>- Análisis de soluciones.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a:effectLst/>
                        </a:rPr>
                        <a:t>Nessus,</a:t>
                      </a:r>
                      <a:endParaRPr lang="es-EC" sz="1200">
                        <a:effectLst/>
                      </a:endParaRPr>
                    </a:p>
                    <a:p>
                      <a:pPr>
                        <a:lnSpc>
                          <a:spcPct val="107000"/>
                        </a:lnSpc>
                        <a:spcAft>
                          <a:spcPts val="0"/>
                        </a:spcAft>
                      </a:pPr>
                      <a:r>
                        <a:rPr lang="es-EC" sz="1100">
                          <a:effectLst/>
                        </a:rPr>
                        <a:t>Usuario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tc>
                  <a:txBody>
                    <a:bodyPr/>
                    <a:lstStyle/>
                    <a:p>
                      <a:pPr>
                        <a:lnSpc>
                          <a:spcPct val="107000"/>
                        </a:lnSpc>
                        <a:spcAft>
                          <a:spcPts val="0"/>
                        </a:spcAft>
                      </a:pPr>
                      <a:r>
                        <a:rPr lang="es-EC" sz="1100" dirty="0">
                          <a:effectLst/>
                        </a:rPr>
                        <a:t>80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38707" marR="38707" marT="0" marB="0"/>
                </a:tc>
                <a:extLst>
                  <a:ext uri="{0D108BD9-81ED-4DB2-BD59-A6C34878D82A}">
                    <a16:rowId xmlns:a16="http://schemas.microsoft.com/office/drawing/2014/main" val="2240298554"/>
                  </a:ext>
                </a:extLst>
              </a:tr>
            </a:tbl>
          </a:graphicData>
        </a:graphic>
      </p:graphicFrame>
    </p:spTree>
    <p:extLst>
      <p:ext uri="{BB962C8B-B14F-4D97-AF65-F5344CB8AC3E}">
        <p14:creationId xmlns:p14="http://schemas.microsoft.com/office/powerpoint/2010/main" val="2548372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Objetivos</a:t>
            </a:r>
            <a:endParaRPr lang="es-EC" dirty="0"/>
          </a:p>
        </p:txBody>
      </p:sp>
    </p:spTree>
    <p:extLst>
      <p:ext uri="{BB962C8B-B14F-4D97-AF65-F5344CB8AC3E}">
        <p14:creationId xmlns:p14="http://schemas.microsoft.com/office/powerpoint/2010/main" val="19796292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573" y="-208547"/>
            <a:ext cx="10058400" cy="1609344"/>
          </a:xfrm>
        </p:spPr>
        <p:txBody>
          <a:bodyPr>
            <a:normAutofit/>
          </a:bodyPr>
          <a:lstStyle/>
          <a:p>
            <a:r>
              <a:rPr lang="es-ES" sz="4800" dirty="0" smtClean="0"/>
              <a:t>Evaluación </a:t>
            </a:r>
            <a:r>
              <a:rPr lang="es-ES" sz="4800" dirty="0"/>
              <a:t>de la operación de servicio</a:t>
            </a:r>
            <a:endParaRPr lang="es-EC" sz="4800" dirty="0"/>
          </a:p>
        </p:txBody>
      </p:sp>
      <p:graphicFrame>
        <p:nvGraphicFramePr>
          <p:cNvPr id="3" name="Tabla 2"/>
          <p:cNvGraphicFramePr>
            <a:graphicFrameLocks noGrp="1"/>
          </p:cNvGraphicFramePr>
          <p:nvPr>
            <p:extLst/>
          </p:nvPr>
        </p:nvGraphicFramePr>
        <p:xfrm>
          <a:off x="582538" y="967447"/>
          <a:ext cx="10743188" cy="6016791"/>
        </p:xfrm>
        <a:graphic>
          <a:graphicData uri="http://schemas.openxmlformats.org/drawingml/2006/table">
            <a:tbl>
              <a:tblPr firstRow="1" firstCol="1" bandRow="1">
                <a:tableStyleId>{5C22544A-7EE6-4342-B048-85BDC9FD1C3A}</a:tableStyleId>
              </a:tblPr>
              <a:tblGrid>
                <a:gridCol w="2685797">
                  <a:extLst>
                    <a:ext uri="{9D8B030D-6E8A-4147-A177-3AD203B41FA5}">
                      <a16:colId xmlns:a16="http://schemas.microsoft.com/office/drawing/2014/main" val="1193400075"/>
                    </a:ext>
                  </a:extLst>
                </a:gridCol>
                <a:gridCol w="2685797">
                  <a:extLst>
                    <a:ext uri="{9D8B030D-6E8A-4147-A177-3AD203B41FA5}">
                      <a16:colId xmlns:a16="http://schemas.microsoft.com/office/drawing/2014/main" val="3420027837"/>
                    </a:ext>
                  </a:extLst>
                </a:gridCol>
                <a:gridCol w="2685797">
                  <a:extLst>
                    <a:ext uri="{9D8B030D-6E8A-4147-A177-3AD203B41FA5}">
                      <a16:colId xmlns:a16="http://schemas.microsoft.com/office/drawing/2014/main" val="3415626127"/>
                    </a:ext>
                  </a:extLst>
                </a:gridCol>
                <a:gridCol w="2685797">
                  <a:extLst>
                    <a:ext uri="{9D8B030D-6E8A-4147-A177-3AD203B41FA5}">
                      <a16:colId xmlns:a16="http://schemas.microsoft.com/office/drawing/2014/main" val="1479886258"/>
                    </a:ext>
                  </a:extLst>
                </a:gridCol>
              </a:tblGrid>
              <a:tr h="474829">
                <a:tc rowSpan="4">
                  <a:txBody>
                    <a:bodyPr/>
                    <a:lstStyle/>
                    <a:p>
                      <a:pPr algn="ctr">
                        <a:lnSpc>
                          <a:spcPct val="107000"/>
                        </a:lnSpc>
                        <a:spcAft>
                          <a:spcPts val="0"/>
                        </a:spcAft>
                      </a:pPr>
                      <a:r>
                        <a:rPr lang="es-EC" sz="1600">
                          <a:effectLst/>
                        </a:rPr>
                        <a:t>Apoyo en la respuesta de incidentes</a:t>
                      </a:r>
                      <a:endParaRPr lang="es-EC" sz="1800">
                        <a:effectLst/>
                      </a:endParaRPr>
                    </a:p>
                    <a:p>
                      <a:pPr algn="ctr">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 Ayuda por teléfono.</a:t>
                      </a:r>
                      <a:endParaRPr lang="es-EC" sz="1800">
                        <a:effectLst/>
                      </a:endParaRPr>
                    </a:p>
                    <a:p>
                      <a:pPr>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Teléfono del laboratorio.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100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extLst>
                  <a:ext uri="{0D108BD9-81ED-4DB2-BD59-A6C34878D82A}">
                    <a16:rowId xmlns:a16="http://schemas.microsoft.com/office/drawing/2014/main" val="999006693"/>
                  </a:ext>
                </a:extLst>
              </a:tr>
              <a:tr h="474829">
                <a:tc vMerge="1">
                  <a:txBody>
                    <a:bodyPr/>
                    <a:lstStyle/>
                    <a:p>
                      <a:endParaRPr lang="es-EC"/>
                    </a:p>
                  </a:txBody>
                  <a:tcPr/>
                </a:tc>
                <a:tc>
                  <a:txBody>
                    <a:bodyPr/>
                    <a:lstStyle/>
                    <a:p>
                      <a:pPr>
                        <a:lnSpc>
                          <a:spcPct val="107000"/>
                        </a:lnSpc>
                        <a:spcAft>
                          <a:spcPts val="0"/>
                        </a:spcAft>
                      </a:pPr>
                      <a:r>
                        <a:rPr lang="es-EC" sz="1600">
                          <a:effectLst/>
                        </a:rPr>
                        <a:t>- Ayuda por correo electrónico.</a:t>
                      </a:r>
                      <a:endParaRPr lang="es-EC" sz="1800">
                        <a:effectLst/>
                      </a:endParaRPr>
                    </a:p>
                    <a:p>
                      <a:pPr algn="just">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Freshdesk</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100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extLst>
                  <a:ext uri="{0D108BD9-81ED-4DB2-BD59-A6C34878D82A}">
                    <a16:rowId xmlns:a16="http://schemas.microsoft.com/office/drawing/2014/main" val="767074772"/>
                  </a:ext>
                </a:extLst>
              </a:tr>
              <a:tr h="474829">
                <a:tc vMerge="1">
                  <a:txBody>
                    <a:bodyPr/>
                    <a:lstStyle/>
                    <a:p>
                      <a:endParaRPr lang="es-EC"/>
                    </a:p>
                  </a:txBody>
                  <a:tcPr/>
                </a:tc>
                <a:tc>
                  <a:txBody>
                    <a:bodyPr/>
                    <a:lstStyle/>
                    <a:p>
                      <a:pPr>
                        <a:lnSpc>
                          <a:spcPct val="107000"/>
                        </a:lnSpc>
                        <a:spcAft>
                          <a:spcPts val="0"/>
                        </a:spcAft>
                      </a:pPr>
                      <a:r>
                        <a:rPr lang="es-EC" sz="1600">
                          <a:effectLst/>
                        </a:rPr>
                        <a:t>- Ayuda por informes.</a:t>
                      </a:r>
                      <a:endParaRPr lang="es-EC" sz="1800">
                        <a:effectLst/>
                      </a:endParaRPr>
                    </a:p>
                    <a:p>
                      <a:pPr algn="just">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Freshdesk , Nessus, FortiAnalyzer, Shodan.</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100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extLst>
                  <a:ext uri="{0D108BD9-81ED-4DB2-BD59-A6C34878D82A}">
                    <a16:rowId xmlns:a16="http://schemas.microsoft.com/office/drawing/2014/main" val="962259258"/>
                  </a:ext>
                </a:extLst>
              </a:tr>
              <a:tr h="555940">
                <a:tc vMerge="1">
                  <a:txBody>
                    <a:bodyPr/>
                    <a:lstStyle/>
                    <a:p>
                      <a:endParaRPr lang="es-EC"/>
                    </a:p>
                  </a:txBody>
                  <a:tcPr/>
                </a:tc>
                <a:tc>
                  <a:txBody>
                    <a:bodyPr/>
                    <a:lstStyle/>
                    <a:p>
                      <a:pPr>
                        <a:lnSpc>
                          <a:spcPct val="107000"/>
                        </a:lnSpc>
                        <a:spcAft>
                          <a:spcPts val="0"/>
                        </a:spcAft>
                      </a:pPr>
                      <a:r>
                        <a:rPr lang="es-EC" sz="1600">
                          <a:effectLst/>
                        </a:rPr>
                        <a:t>- Estrategias de mitigación.</a:t>
                      </a:r>
                      <a:endParaRPr lang="es-EC" sz="1800">
                        <a:effectLst/>
                      </a:endParaRPr>
                    </a:p>
                    <a:p>
                      <a:pPr algn="just">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Personal CSIRT.</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80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extLst>
                  <a:ext uri="{0D108BD9-81ED-4DB2-BD59-A6C34878D82A}">
                    <a16:rowId xmlns:a16="http://schemas.microsoft.com/office/drawing/2014/main" val="798645308"/>
                  </a:ext>
                </a:extLst>
              </a:tr>
              <a:tr h="474829">
                <a:tc rowSpan="4">
                  <a:txBody>
                    <a:bodyPr/>
                    <a:lstStyle/>
                    <a:p>
                      <a:pPr algn="ctr">
                        <a:lnSpc>
                          <a:spcPct val="107000"/>
                        </a:lnSpc>
                        <a:spcAft>
                          <a:spcPts val="0"/>
                        </a:spcAft>
                      </a:pPr>
                      <a:r>
                        <a:rPr lang="es-EC" sz="1600">
                          <a:effectLst/>
                        </a:rPr>
                        <a:t>Coordinación de la respuesta a incidentes.</a:t>
                      </a:r>
                      <a:endParaRPr lang="es-EC" sz="1800">
                        <a:effectLst/>
                      </a:endParaRPr>
                    </a:p>
                    <a:p>
                      <a:pPr algn="ctr">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 Ayuda en la recuperación.</a:t>
                      </a:r>
                      <a:endParaRPr lang="es-EC" sz="1800">
                        <a:effectLst/>
                      </a:endParaRPr>
                    </a:p>
                    <a:p>
                      <a:pPr>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Anydesk,</a:t>
                      </a:r>
                      <a:endParaRPr lang="es-EC" sz="1800">
                        <a:effectLst/>
                      </a:endParaRPr>
                    </a:p>
                    <a:p>
                      <a:pPr>
                        <a:lnSpc>
                          <a:spcPct val="107000"/>
                        </a:lnSpc>
                        <a:spcAft>
                          <a:spcPts val="0"/>
                        </a:spcAft>
                      </a:pPr>
                      <a:r>
                        <a:rPr lang="es-EC" sz="1600">
                          <a:effectLst/>
                        </a:rPr>
                        <a:t>Usuario.</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90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extLst>
                  <a:ext uri="{0D108BD9-81ED-4DB2-BD59-A6C34878D82A}">
                    <a16:rowId xmlns:a16="http://schemas.microsoft.com/office/drawing/2014/main" val="2416125728"/>
                  </a:ext>
                </a:extLst>
              </a:tr>
              <a:tr h="491773">
                <a:tc vMerge="1">
                  <a:txBody>
                    <a:bodyPr/>
                    <a:lstStyle/>
                    <a:p>
                      <a:endParaRPr lang="es-EC"/>
                    </a:p>
                  </a:txBody>
                  <a:tcPr/>
                </a:tc>
                <a:tc>
                  <a:txBody>
                    <a:bodyPr/>
                    <a:lstStyle/>
                    <a:p>
                      <a:pPr>
                        <a:lnSpc>
                          <a:spcPct val="107000"/>
                        </a:lnSpc>
                        <a:spcAft>
                          <a:spcPts val="0"/>
                        </a:spcAft>
                      </a:pPr>
                      <a:r>
                        <a:rPr lang="es-EC" sz="1600">
                          <a:effectLst/>
                        </a:rPr>
                        <a:t>- Análisis de posibles ataques</a:t>
                      </a:r>
                      <a:endParaRPr lang="es-EC" sz="1800">
                        <a:effectLst/>
                      </a:endParaRPr>
                    </a:p>
                    <a:p>
                      <a:pPr algn="just">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FortiAnalyzer</a:t>
                      </a:r>
                      <a:endParaRPr lang="es-EC" sz="1800">
                        <a:effectLst/>
                      </a:endParaRPr>
                    </a:p>
                    <a:p>
                      <a:pPr>
                        <a:lnSpc>
                          <a:spcPct val="107000"/>
                        </a:lnSpc>
                        <a:spcAft>
                          <a:spcPts val="0"/>
                        </a:spcAft>
                      </a:pPr>
                      <a:r>
                        <a:rPr lang="es-EC" sz="1600">
                          <a:effectLst/>
                        </a:rPr>
                        <a:t>Shodan</a:t>
                      </a:r>
                      <a:endParaRPr lang="es-EC" sz="1800">
                        <a:effectLst/>
                      </a:endParaRPr>
                    </a:p>
                    <a:p>
                      <a:pPr>
                        <a:lnSpc>
                          <a:spcPct val="107000"/>
                        </a:lnSpc>
                        <a:spcAft>
                          <a:spcPts val="0"/>
                        </a:spcAft>
                      </a:pPr>
                      <a:r>
                        <a:rPr lang="es-EC" sz="1600">
                          <a:effectLst/>
                        </a:rPr>
                        <a:t>Nessus</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dirty="0">
                          <a:effectLst/>
                        </a:rPr>
                        <a:t>100</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extLst>
                  <a:ext uri="{0D108BD9-81ED-4DB2-BD59-A6C34878D82A}">
                    <a16:rowId xmlns:a16="http://schemas.microsoft.com/office/drawing/2014/main" val="836088292"/>
                  </a:ext>
                </a:extLst>
              </a:tr>
              <a:tr h="633105">
                <a:tc vMerge="1">
                  <a:txBody>
                    <a:bodyPr/>
                    <a:lstStyle/>
                    <a:p>
                      <a:endParaRPr lang="es-EC"/>
                    </a:p>
                  </a:txBody>
                  <a:tcPr/>
                </a:tc>
                <a:tc>
                  <a:txBody>
                    <a:bodyPr/>
                    <a:lstStyle/>
                    <a:p>
                      <a:pPr>
                        <a:lnSpc>
                          <a:spcPct val="107000"/>
                        </a:lnSpc>
                        <a:spcAft>
                          <a:spcPts val="0"/>
                        </a:spcAft>
                      </a:pPr>
                      <a:r>
                        <a:rPr lang="es-EC" sz="1600">
                          <a:effectLst/>
                        </a:rPr>
                        <a:t>- Colaboración con otras áreas de la institución.</a:t>
                      </a:r>
                      <a:endParaRPr lang="es-EC" sz="1800">
                        <a:effectLst/>
                      </a:endParaRPr>
                    </a:p>
                    <a:p>
                      <a:pPr algn="just">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Freshdesk, personal CSIRT.</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100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extLst>
                  <a:ext uri="{0D108BD9-81ED-4DB2-BD59-A6C34878D82A}">
                    <a16:rowId xmlns:a16="http://schemas.microsoft.com/office/drawing/2014/main" val="19136181"/>
                  </a:ext>
                </a:extLst>
              </a:tr>
              <a:tr h="764262">
                <a:tc vMerge="1">
                  <a:txBody>
                    <a:bodyPr/>
                    <a:lstStyle/>
                    <a:p>
                      <a:endParaRPr lang="es-EC"/>
                    </a:p>
                  </a:txBody>
                  <a:tcPr/>
                </a:tc>
                <a:tc>
                  <a:txBody>
                    <a:bodyPr/>
                    <a:lstStyle/>
                    <a:p>
                      <a:pPr>
                        <a:lnSpc>
                          <a:spcPct val="107000"/>
                        </a:lnSpc>
                        <a:spcAft>
                          <a:spcPts val="0"/>
                        </a:spcAft>
                      </a:pPr>
                      <a:r>
                        <a:rPr lang="es-EC" sz="1600">
                          <a:effectLst/>
                        </a:rPr>
                        <a:t>- Coordinar con el personal los diferentes casos.</a:t>
                      </a:r>
                      <a:endParaRPr lang="es-EC" sz="1800">
                        <a:effectLst/>
                      </a:endParaRPr>
                    </a:p>
                    <a:p>
                      <a:pPr algn="just">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Freshdesk.</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100</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extLst>
                  <a:ext uri="{0D108BD9-81ED-4DB2-BD59-A6C34878D82A}">
                    <a16:rowId xmlns:a16="http://schemas.microsoft.com/office/drawing/2014/main" val="1768425518"/>
                  </a:ext>
                </a:extLst>
              </a:tr>
              <a:tr h="764262">
                <a:tc>
                  <a:txBody>
                    <a:bodyPr/>
                    <a:lstStyle/>
                    <a:p>
                      <a:pPr algn="ctr">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 </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a:effectLst/>
                        </a:rPr>
                        <a:t>PROMEDIO TOTAL</a:t>
                      </a:r>
                      <a:endParaRPr lang="es-EC" sz="180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tc>
                  <a:txBody>
                    <a:bodyPr/>
                    <a:lstStyle/>
                    <a:p>
                      <a:pPr>
                        <a:lnSpc>
                          <a:spcPct val="107000"/>
                        </a:lnSpc>
                        <a:spcAft>
                          <a:spcPts val="0"/>
                        </a:spcAft>
                      </a:pPr>
                      <a:r>
                        <a:rPr lang="es-EC" sz="1600" dirty="0">
                          <a:effectLst/>
                        </a:rPr>
                        <a:t>93.8%</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txBody>
                  <a:tcPr marL="52963" marR="52963" marT="0" marB="0"/>
                </a:tc>
                <a:extLst>
                  <a:ext uri="{0D108BD9-81ED-4DB2-BD59-A6C34878D82A}">
                    <a16:rowId xmlns:a16="http://schemas.microsoft.com/office/drawing/2014/main" val="231872346"/>
                  </a:ext>
                </a:extLst>
              </a:tr>
            </a:tbl>
          </a:graphicData>
        </a:graphic>
      </p:graphicFrame>
    </p:spTree>
    <p:extLst>
      <p:ext uri="{BB962C8B-B14F-4D97-AF65-F5344CB8AC3E}">
        <p14:creationId xmlns:p14="http://schemas.microsoft.com/office/powerpoint/2010/main" val="1034103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1912" y="-221220"/>
            <a:ext cx="10058400" cy="1609344"/>
          </a:xfrm>
        </p:spPr>
        <p:txBody>
          <a:bodyPr/>
          <a:lstStyle/>
          <a:p>
            <a:r>
              <a:rPr lang="es-ES" dirty="0" smtClean="0"/>
              <a:t>Políticas básicas del CSIRT-ESPE</a:t>
            </a:r>
            <a:endParaRPr lang="es-EC" dirty="0"/>
          </a:p>
        </p:txBody>
      </p:sp>
      <p:graphicFrame>
        <p:nvGraphicFramePr>
          <p:cNvPr id="4" name="Diagrama 3"/>
          <p:cNvGraphicFramePr/>
          <p:nvPr>
            <p:extLst>
              <p:ext uri="{D42A27DB-BD31-4B8C-83A1-F6EECF244321}">
                <p14:modId xmlns:p14="http://schemas.microsoft.com/office/powerpoint/2010/main" val="3467470124"/>
              </p:ext>
            </p:extLst>
          </p:nvPr>
        </p:nvGraphicFramePr>
        <p:xfrm>
          <a:off x="3545681" y="948451"/>
          <a:ext cx="8128000" cy="5796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8892673" y="218453"/>
            <a:ext cx="2995277" cy="729998"/>
          </a:xfrm>
          <a:prstGeom prst="rect">
            <a:avLst/>
          </a:prstGeom>
          <a:ln>
            <a:noFill/>
          </a:ln>
          <a:effectLst>
            <a:softEdge rad="112500"/>
          </a:effectLst>
        </p:spPr>
      </p:pic>
      <p:pic>
        <p:nvPicPr>
          <p:cNvPr id="34818" name="Picture 2" descr="La Ética en el Ámbito Cultural y Empresarial - ACAMS Today"/>
          <p:cNvPicPr>
            <a:picLocks noChangeAspect="1" noChangeArrowheads="1"/>
          </p:cNvPicPr>
          <p:nvPr/>
        </p:nvPicPr>
        <p:blipFill rotWithShape="1">
          <a:blip r:embed="rId8">
            <a:extLst>
              <a:ext uri="{28A0092B-C50C-407E-A947-70E740481C1C}">
                <a14:useLocalDpi xmlns:a14="http://schemas.microsoft.com/office/drawing/2010/main" val="0"/>
              </a:ext>
            </a:extLst>
          </a:blip>
          <a:srcRect l="32831" r="33022"/>
          <a:stretch/>
        </p:blipFill>
        <p:spPr bwMode="auto">
          <a:xfrm>
            <a:off x="497304" y="2077935"/>
            <a:ext cx="2374233"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667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Finalización</a:t>
            </a:r>
            <a:endParaRPr lang="es-EC" dirty="0"/>
          </a:p>
        </p:txBody>
      </p:sp>
    </p:spTree>
    <p:extLst>
      <p:ext uri="{BB962C8B-B14F-4D97-AF65-F5344CB8AC3E}">
        <p14:creationId xmlns:p14="http://schemas.microsoft.com/office/powerpoint/2010/main" val="35835527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a:t>
            </a:r>
            <a:endParaRPr lang="es-EC" dirty="0"/>
          </a:p>
        </p:txBody>
      </p:sp>
      <p:sp>
        <p:nvSpPr>
          <p:cNvPr id="3" name="Marcador de contenido 2"/>
          <p:cNvSpPr>
            <a:spLocks noGrp="1"/>
          </p:cNvSpPr>
          <p:nvPr>
            <p:ph idx="1"/>
          </p:nvPr>
        </p:nvSpPr>
        <p:spPr/>
        <p:txBody>
          <a:bodyPr>
            <a:normAutofit fontScale="92500" lnSpcReduction="10000"/>
          </a:bodyPr>
          <a:lstStyle/>
          <a:p>
            <a:pPr lvl="0"/>
            <a:r>
              <a:rPr lang="es-ES" dirty="0"/>
              <a:t>Un CSIRT Académico completo requiere de una gran inversión en software e infraestructura para dar un servicio óptimo e independiente a otras áreas. En el presente proyecto se logró poner en marcha inicial al CSIRT-ESPE con poca inversión y reutilizando infraestructura propia de la Universidad tomando en cuenta que se entregará los servicios básicos de un CSIRT. </a:t>
            </a:r>
            <a:endParaRPr lang="es-EC" dirty="0"/>
          </a:p>
          <a:p>
            <a:pPr lvl="0"/>
            <a:r>
              <a:rPr lang="es-ES" dirty="0"/>
              <a:t>La revisión sistemática de literatura de la documentación y proyectos en marcha que existen para la implementación de un CSIRT Académico, permite utilizar buenas prácticas que acortan el tiempo en la ejecución de un proyecto. </a:t>
            </a:r>
            <a:endParaRPr lang="es-EC" dirty="0"/>
          </a:p>
          <a:p>
            <a:pPr lvl="0"/>
            <a:r>
              <a:rPr lang="es-ES" dirty="0" smtClean="0"/>
              <a:t>Se seleccionó las</a:t>
            </a:r>
            <a:r>
              <a:rPr lang="es-ES" dirty="0" smtClean="0"/>
              <a:t> </a:t>
            </a:r>
            <a:r>
              <a:rPr lang="es-ES" dirty="0"/>
              <a:t>herramientas </a:t>
            </a:r>
            <a:r>
              <a:rPr lang="es-ES" dirty="0" smtClean="0"/>
              <a:t>en </a:t>
            </a:r>
            <a:r>
              <a:rPr lang="es-ES" dirty="0"/>
              <a:t>base de la utilidad y disponibilidad de recursos </a:t>
            </a:r>
            <a:r>
              <a:rPr lang="es-ES" dirty="0" smtClean="0"/>
              <a:t>que permiten </a:t>
            </a:r>
            <a:r>
              <a:rPr lang="es-ES" dirty="0"/>
              <a:t>su instalación conforme a los requerimientos iniciales del proyecto.</a:t>
            </a:r>
            <a:endParaRPr lang="es-EC" dirty="0"/>
          </a:p>
          <a:p>
            <a:pPr lvl="0"/>
            <a:r>
              <a:rPr lang="es-ES" dirty="0"/>
              <a:t>La relación con otras entidades como CEDIA y otros equipos de respuesta nacionales y extranjeros fue fundamental para el desarrollo del proyecto ya que permitió tener una visión más real de las funciones de un CSIRT y se logró aprovechar el licenciamiento de herramientas otorgado por dichas instituciones socias. </a:t>
            </a:r>
            <a:endParaRPr lang="es-EC" dirty="0"/>
          </a:p>
        </p:txBody>
      </p:sp>
    </p:spTree>
    <p:extLst>
      <p:ext uri="{BB962C8B-B14F-4D97-AF65-F5344CB8AC3E}">
        <p14:creationId xmlns:p14="http://schemas.microsoft.com/office/powerpoint/2010/main" val="2422316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p:txBody>
          <a:bodyPr/>
          <a:lstStyle/>
          <a:p>
            <a:pPr lvl="0"/>
            <a:r>
              <a:rPr lang="es-ES" dirty="0"/>
              <a:t>Priorizar la formación en temas de seguridad de la información al personal docente, estudiantes y administrativos integrando campañas de concientización o materias de seguridad informática en pregrado o postgrado.</a:t>
            </a:r>
            <a:endParaRPr lang="es-EC" dirty="0"/>
          </a:p>
          <a:p>
            <a:pPr lvl="0"/>
            <a:r>
              <a:rPr lang="es-ES" dirty="0"/>
              <a:t>Realizar la gestión para que la ESPE destine un presupuesto anual para la adquisición de software, infraestructura TI y capacitación al personal del </a:t>
            </a:r>
            <a:r>
              <a:rPr lang="es-ES" dirty="0" smtClean="0"/>
              <a:t>CSIRT</a:t>
            </a:r>
            <a:r>
              <a:rPr lang="es-ES" dirty="0"/>
              <a:t>, considerando que el presente proyecto se basó en herramientas gratuitas o en licencias básicas para la puesta en marcha inicial del CSIRT y la capacitación se realizó ad-hoc con ayuda de los </a:t>
            </a:r>
            <a:r>
              <a:rPr lang="es-ES" dirty="0" err="1" smtClean="0"/>
              <a:t>CSIRTs</a:t>
            </a:r>
            <a:r>
              <a:rPr lang="es-ES" dirty="0" smtClean="0"/>
              <a:t> </a:t>
            </a:r>
            <a:r>
              <a:rPr lang="es-ES" dirty="0"/>
              <a:t>relacionados.</a:t>
            </a:r>
            <a:endParaRPr lang="es-EC" dirty="0"/>
          </a:p>
          <a:p>
            <a:pPr lvl="0"/>
            <a:r>
              <a:rPr lang="es-ES" dirty="0"/>
              <a:t>Mantener reuniones continuas con los colaboradores externos para compartir información, realizar mejoras dentro del CSIRT-ESPE e integrar nuevos servicios en el CSIRT-ESPE basados en los intereses de la comunidad a la que se presta servicio</a:t>
            </a:r>
            <a:r>
              <a:rPr lang="es-ES" dirty="0" smtClean="0"/>
              <a:t>.</a:t>
            </a:r>
            <a:endParaRPr lang="es-EC" dirty="0"/>
          </a:p>
        </p:txBody>
      </p:sp>
    </p:spTree>
    <p:extLst>
      <p:ext uri="{BB962C8B-B14F-4D97-AF65-F5344CB8AC3E}">
        <p14:creationId xmlns:p14="http://schemas.microsoft.com/office/powerpoint/2010/main" val="18518742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2DDABB1-5E6B-4365-AD9E-DDCE7E972742}"/>
              </a:ext>
            </a:extLst>
          </p:cNvPr>
          <p:cNvSpPr>
            <a:spLocks noGrp="1"/>
          </p:cNvSpPr>
          <p:nvPr>
            <p:ph type="ctrTitle"/>
          </p:nvPr>
        </p:nvSpPr>
        <p:spPr bwMode="ltGray">
          <a:xfrm>
            <a:off x="433137" y="2238594"/>
            <a:ext cx="5123343" cy="1190406"/>
          </a:xfrm>
        </p:spPr>
        <p:txBody>
          <a:bodyPr rtlCol="0">
            <a:normAutofit/>
          </a:bodyPr>
          <a:lstStyle/>
          <a:p>
            <a:pPr rtl="0"/>
            <a:r>
              <a:rPr lang="es-ES" sz="7200" u="sng" dirty="0">
                <a:solidFill>
                  <a:srgbClr val="315170"/>
                </a:solidFill>
                <a:latin typeface="Times New Roman" panose="02020603050405020304" pitchFamily="18" charset="0"/>
                <a:cs typeface="Times New Roman" panose="02020603050405020304" pitchFamily="18" charset="0"/>
              </a:rPr>
              <a:t>Gracias !!</a:t>
            </a:r>
          </a:p>
        </p:txBody>
      </p:sp>
      <p:sp>
        <p:nvSpPr>
          <p:cNvPr id="4" name="Subtítulo 3">
            <a:extLst>
              <a:ext uri="{FF2B5EF4-FFF2-40B4-BE49-F238E27FC236}">
                <a16:creationId xmlns:a16="http://schemas.microsoft.com/office/drawing/2014/main" id="{37530160-A714-49C8-85A0-932553905B40}"/>
              </a:ext>
            </a:extLst>
          </p:cNvPr>
          <p:cNvSpPr>
            <a:spLocks noGrp="1"/>
          </p:cNvSpPr>
          <p:nvPr>
            <p:ph type="subTitle" idx="1"/>
          </p:nvPr>
        </p:nvSpPr>
        <p:spPr bwMode="gray">
          <a:xfrm>
            <a:off x="176463" y="4504471"/>
            <a:ext cx="4014509" cy="782211"/>
          </a:xfrm>
        </p:spPr>
        <p:txBody>
          <a:bodyPr rtlCol="0">
            <a:noAutofit/>
          </a:bodyPr>
          <a:lstStyle/>
          <a:p>
            <a:r>
              <a:rPr lang="es-ES" sz="1600" noProof="1" smtClean="0">
                <a:solidFill>
                  <a:schemeClr val="tx1"/>
                </a:solidFill>
                <a:latin typeface="Times New Roman" panose="02020603050405020304" pitchFamily="18" charset="0"/>
                <a:cs typeface="Times New Roman" panose="02020603050405020304" pitchFamily="18" charset="0"/>
              </a:rPr>
              <a:t>Jonathan Francisco Benavides Cabascango</a:t>
            </a:r>
            <a:endParaRPr lang="es-ES" sz="1600" noProof="1">
              <a:solidFill>
                <a:schemeClr val="tx1"/>
              </a:solidFill>
              <a:latin typeface="Times New Roman" panose="02020603050405020304" pitchFamily="18" charset="0"/>
              <a:cs typeface="Times New Roman" panose="02020603050405020304" pitchFamily="18" charset="0"/>
            </a:endParaRPr>
          </a:p>
          <a:p>
            <a:r>
              <a:rPr lang="es-ES" sz="1600" dirty="0" smtClean="0">
                <a:solidFill>
                  <a:schemeClr val="tx1"/>
                </a:solidFill>
                <a:latin typeface="Times New Roman" panose="02020603050405020304" pitchFamily="18" charset="0"/>
                <a:cs typeface="Times New Roman" panose="02020603050405020304" pitchFamily="18" charset="0"/>
              </a:rPr>
              <a:t>jfbenavides@espe.edu.ec</a:t>
            </a:r>
            <a:r>
              <a:rPr lang="es-ES" sz="1600" noProof="1" smtClean="0">
                <a:solidFill>
                  <a:schemeClr val="tx1"/>
                </a:solidFill>
                <a:latin typeface="Times New Roman" panose="02020603050405020304" pitchFamily="18" charset="0"/>
                <a:cs typeface="Times New Roman" panose="02020603050405020304" pitchFamily="18" charset="0"/>
              </a:rPr>
              <a:t> </a:t>
            </a:r>
            <a:endParaRPr lang="es-ES" sz="1600" noProof="1">
              <a:solidFill>
                <a:schemeClr val="tx1"/>
              </a:solidFill>
              <a:latin typeface="Times New Roman" panose="02020603050405020304" pitchFamily="18" charset="0"/>
              <a:cs typeface="Times New Roman" panose="02020603050405020304" pitchFamily="18" charset="0"/>
            </a:endParaRPr>
          </a:p>
        </p:txBody>
      </p:sp>
      <p:pic>
        <p:nvPicPr>
          <p:cNvPr id="13" name="Gráfico 12" descr="Sobre" title="Icono: correo electrónico del moderador">
            <a:extLst>
              <a:ext uri="{FF2B5EF4-FFF2-40B4-BE49-F238E27FC236}">
                <a16:creationId xmlns:a16="http://schemas.microsoft.com/office/drawing/2014/main" id="{A24A1417-AE3F-44AE-98EB-3E6ADA1E201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bwMode="gray">
          <a:xfrm>
            <a:off x="4310323" y="4941302"/>
            <a:ext cx="345380" cy="345380"/>
          </a:xfrm>
          <a:prstGeom prst="rect">
            <a:avLst/>
          </a:prstGeom>
        </p:spPr>
      </p:pic>
      <p:pic>
        <p:nvPicPr>
          <p:cNvPr id="21" name="Gráfico 20" descr="Usuario" title="Icono: nombre del moderador">
            <a:extLst>
              <a:ext uri="{FF2B5EF4-FFF2-40B4-BE49-F238E27FC236}">
                <a16:creationId xmlns:a16="http://schemas.microsoft.com/office/drawing/2014/main" id="{DE076905-6EEF-4C6A-917F-912D41C000D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bwMode="gray">
          <a:xfrm>
            <a:off x="4310323" y="4495335"/>
            <a:ext cx="345380" cy="345380"/>
          </a:xfrm>
          <a:prstGeom prst="rect">
            <a:avLst/>
          </a:prstGeom>
        </p:spPr>
      </p:pic>
      <p:pic>
        <p:nvPicPr>
          <p:cNvPr id="29" name="Imagen 28">
            <a:extLst>
              <a:ext uri="{FF2B5EF4-FFF2-40B4-BE49-F238E27FC236}">
                <a16:creationId xmlns:a16="http://schemas.microsoft.com/office/drawing/2014/main" id="{8C9CDE35-8EE3-4CBB-AE3B-9C2385DDB008}"/>
              </a:ext>
            </a:extLst>
          </p:cNvPr>
          <p:cNvPicPr>
            <a:picLocks noChangeAspect="1"/>
          </p:cNvPicPr>
          <p:nvPr/>
        </p:nvPicPr>
        <p:blipFill>
          <a:blip r:embed="rId8"/>
          <a:stretch>
            <a:fillRect/>
          </a:stretch>
        </p:blipFill>
        <p:spPr>
          <a:xfrm>
            <a:off x="5556480" y="2416276"/>
            <a:ext cx="1694473" cy="1012724"/>
          </a:xfrm>
          <a:prstGeom prst="rect">
            <a:avLst/>
          </a:prstGeom>
        </p:spPr>
      </p:pic>
      <p:pic>
        <p:nvPicPr>
          <p:cNvPr id="31" name="Imagen 30">
            <a:extLst>
              <a:ext uri="{FF2B5EF4-FFF2-40B4-BE49-F238E27FC236}">
                <a16:creationId xmlns:a16="http://schemas.microsoft.com/office/drawing/2014/main" id="{DAE7964E-F6DD-4870-BB69-8F7E40EF0D19}"/>
              </a:ext>
            </a:extLst>
          </p:cNvPr>
          <p:cNvPicPr>
            <a:picLocks noChangeAspect="1"/>
          </p:cNvPicPr>
          <p:nvPr/>
        </p:nvPicPr>
        <p:blipFill>
          <a:blip r:embed="rId9"/>
          <a:stretch>
            <a:fillRect/>
          </a:stretch>
        </p:blipFill>
        <p:spPr>
          <a:xfrm>
            <a:off x="7451084" y="1780674"/>
            <a:ext cx="4395536" cy="3296652"/>
          </a:xfrm>
          <a:prstGeom prst="rect">
            <a:avLst/>
          </a:prstGeom>
        </p:spPr>
      </p:pic>
    </p:spTree>
    <p:extLst>
      <p:ext uri="{BB962C8B-B14F-4D97-AF65-F5344CB8AC3E}">
        <p14:creationId xmlns:p14="http://schemas.microsoft.com/office/powerpoint/2010/main" val="1703338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Objetivos</a:t>
            </a:r>
            <a:endParaRPr lang="es-EC" dirty="0"/>
          </a:p>
        </p:txBody>
      </p:sp>
      <p:sp>
        <p:nvSpPr>
          <p:cNvPr id="5" name="Marcador de contenido 4"/>
          <p:cNvSpPr>
            <a:spLocks noGrp="1"/>
          </p:cNvSpPr>
          <p:nvPr>
            <p:ph idx="1"/>
          </p:nvPr>
        </p:nvSpPr>
        <p:spPr>
          <a:xfrm>
            <a:off x="794645" y="1741331"/>
            <a:ext cx="10608806" cy="2221070"/>
          </a:xfrm>
        </p:spPr>
        <p:txBody>
          <a:bodyPr>
            <a:normAutofit fontScale="55000" lnSpcReduction="20000"/>
          </a:bodyPr>
          <a:lstStyle/>
          <a:p>
            <a:pPr marL="548640" lvl="2" indent="0" algn="ctr">
              <a:buNone/>
            </a:pPr>
            <a:r>
              <a:rPr lang="es-EC" sz="3600" b="1" dirty="0"/>
              <a:t>Objetivo General</a:t>
            </a:r>
          </a:p>
          <a:p>
            <a:pPr algn="just">
              <a:lnSpc>
                <a:spcPct val="120000"/>
              </a:lnSpc>
            </a:pPr>
            <a:r>
              <a:rPr lang="es-ES" sz="3200" dirty="0"/>
              <a:t>Implementar y poner en marcha un Equipo de respuesta ante incidentes de seguridad informática (CSIRT Académico) en la Universidad de las Fuerzas Armadas ESPE, utilizando el marco de referencia de ITIL para garantizar el control de amenazas y mitigar el riesgo informático dentro de la institución</a:t>
            </a:r>
            <a:r>
              <a:rPr lang="es-ES" sz="3200" dirty="0" smtClean="0"/>
              <a:t>.</a:t>
            </a:r>
          </a:p>
          <a:p>
            <a:endParaRPr lang="es-ES" sz="3200" dirty="0"/>
          </a:p>
          <a:p>
            <a:pPr marL="548640" lvl="2" indent="0" algn="ctr">
              <a:buNone/>
            </a:pPr>
            <a:r>
              <a:rPr lang="es-ES" sz="3600" b="1" dirty="0"/>
              <a:t>Objetivos Específicos </a:t>
            </a:r>
            <a:endParaRPr lang="es-EC" sz="3600" b="1" dirty="0"/>
          </a:p>
          <a:p>
            <a:endParaRPr lang="es-EC" dirty="0"/>
          </a:p>
        </p:txBody>
      </p:sp>
      <p:pic>
        <p:nvPicPr>
          <p:cNvPr id="8" name="Imagen 7"/>
          <p:cNvPicPr>
            <a:picLocks noChangeAspect="1"/>
          </p:cNvPicPr>
          <p:nvPr/>
        </p:nvPicPr>
        <p:blipFill>
          <a:blip r:embed="rId2"/>
          <a:stretch>
            <a:fillRect/>
          </a:stretch>
        </p:blipFill>
        <p:spPr>
          <a:xfrm>
            <a:off x="8226523" y="735710"/>
            <a:ext cx="2995277" cy="729998"/>
          </a:xfrm>
          <a:prstGeom prst="rect">
            <a:avLst/>
          </a:prstGeom>
          <a:ln>
            <a:noFill/>
          </a:ln>
          <a:effectLst>
            <a:softEdge rad="112500"/>
          </a:effectLst>
        </p:spPr>
      </p:pic>
      <p:pic>
        <p:nvPicPr>
          <p:cNvPr id="1026" name="Picture 2" descr="cropped-icon-el-anaquel1.png | El Anaquel | Blog Literar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834" y="3859819"/>
            <a:ext cx="1464678" cy="1464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sarrollo Software Png - Mexico Y El Desarrollo De Software Transparent PNG  - 1000x1000 - Free Download on Ni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786" y="3929858"/>
            <a:ext cx="1262991" cy="1324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riterios para conocer la verd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036" y="4098395"/>
            <a:ext cx="1995014" cy="11207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plementar - Buscar con Google | Imagenes para presentaciones, Imagenes  para diapositivas, Monigot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2236" y="3962401"/>
            <a:ext cx="1459656" cy="145965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valuar - Iconos gratis de seo y we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35614" y="4068272"/>
            <a:ext cx="1186186" cy="118618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952435" y="5336617"/>
            <a:ext cx="1189475" cy="923330"/>
          </a:xfrm>
          <a:prstGeom prst="rect">
            <a:avLst/>
          </a:prstGeom>
          <a:noFill/>
        </p:spPr>
        <p:txBody>
          <a:bodyPr wrap="square" rtlCol="0">
            <a:spAutoFit/>
          </a:bodyPr>
          <a:lstStyle/>
          <a:p>
            <a:pPr algn="ctr"/>
            <a:r>
              <a:rPr lang="es-ES" dirty="0" smtClean="0"/>
              <a:t>Revisión de literatura</a:t>
            </a:r>
            <a:endParaRPr lang="es-EC" dirty="0"/>
          </a:p>
        </p:txBody>
      </p:sp>
      <p:sp>
        <p:nvSpPr>
          <p:cNvPr id="16" name="CuadroTexto 15"/>
          <p:cNvSpPr txBox="1"/>
          <p:nvPr/>
        </p:nvSpPr>
        <p:spPr>
          <a:xfrm>
            <a:off x="2833901" y="5475117"/>
            <a:ext cx="1692759" cy="646331"/>
          </a:xfrm>
          <a:prstGeom prst="rect">
            <a:avLst/>
          </a:prstGeom>
          <a:noFill/>
        </p:spPr>
        <p:txBody>
          <a:bodyPr wrap="square" rtlCol="0">
            <a:spAutoFit/>
          </a:bodyPr>
          <a:lstStyle/>
          <a:p>
            <a:pPr algn="ctr"/>
            <a:r>
              <a:rPr lang="es-ES" dirty="0" smtClean="0"/>
              <a:t>Seleccionar herramientas</a:t>
            </a:r>
            <a:endParaRPr lang="es-EC" dirty="0"/>
          </a:p>
        </p:txBody>
      </p:sp>
      <p:sp>
        <p:nvSpPr>
          <p:cNvPr id="17" name="CuadroTexto 16"/>
          <p:cNvSpPr txBox="1"/>
          <p:nvPr/>
        </p:nvSpPr>
        <p:spPr>
          <a:xfrm>
            <a:off x="5335875" y="5384153"/>
            <a:ext cx="1683336" cy="923330"/>
          </a:xfrm>
          <a:prstGeom prst="rect">
            <a:avLst/>
          </a:prstGeom>
          <a:noFill/>
        </p:spPr>
        <p:txBody>
          <a:bodyPr wrap="square" rtlCol="0">
            <a:spAutoFit/>
          </a:bodyPr>
          <a:lstStyle/>
          <a:p>
            <a:pPr algn="ctr"/>
            <a:r>
              <a:rPr lang="es-ES" dirty="0" smtClean="0"/>
              <a:t>Determinar comunidad y servicios</a:t>
            </a:r>
            <a:endParaRPr lang="es-EC" dirty="0"/>
          </a:p>
        </p:txBody>
      </p:sp>
      <p:sp>
        <p:nvSpPr>
          <p:cNvPr id="18" name="CuadroTexto 17"/>
          <p:cNvSpPr txBox="1"/>
          <p:nvPr/>
        </p:nvSpPr>
        <p:spPr>
          <a:xfrm>
            <a:off x="7770396" y="5384153"/>
            <a:ext cx="1683336" cy="923330"/>
          </a:xfrm>
          <a:prstGeom prst="rect">
            <a:avLst/>
          </a:prstGeom>
          <a:noFill/>
        </p:spPr>
        <p:txBody>
          <a:bodyPr wrap="square" rtlCol="0">
            <a:spAutoFit/>
          </a:bodyPr>
          <a:lstStyle/>
          <a:p>
            <a:pPr algn="ctr"/>
            <a:r>
              <a:rPr lang="es-ES" dirty="0" smtClean="0"/>
              <a:t>Configurar hardware y software</a:t>
            </a:r>
            <a:endParaRPr lang="es-EC" dirty="0"/>
          </a:p>
        </p:txBody>
      </p:sp>
      <p:sp>
        <p:nvSpPr>
          <p:cNvPr id="19" name="CuadroTexto 18"/>
          <p:cNvSpPr txBox="1"/>
          <p:nvPr/>
        </p:nvSpPr>
        <p:spPr>
          <a:xfrm>
            <a:off x="9724161" y="5384153"/>
            <a:ext cx="1683336" cy="923330"/>
          </a:xfrm>
          <a:prstGeom prst="rect">
            <a:avLst/>
          </a:prstGeom>
          <a:noFill/>
        </p:spPr>
        <p:txBody>
          <a:bodyPr wrap="square" rtlCol="0">
            <a:spAutoFit/>
          </a:bodyPr>
          <a:lstStyle/>
          <a:p>
            <a:pPr algn="ctr"/>
            <a:r>
              <a:rPr lang="es-ES" dirty="0" smtClean="0"/>
              <a:t>Evaluar y documentar la operación</a:t>
            </a:r>
            <a:endParaRPr lang="es-EC" dirty="0"/>
          </a:p>
        </p:txBody>
      </p:sp>
    </p:spTree>
    <p:extLst>
      <p:ext uri="{BB962C8B-B14F-4D97-AF65-F5344CB8AC3E}">
        <p14:creationId xmlns:p14="http://schemas.microsoft.com/office/powerpoint/2010/main" val="3876325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Marco Teórico</a:t>
            </a:r>
            <a:endParaRPr lang="es-EC" dirty="0"/>
          </a:p>
        </p:txBody>
      </p:sp>
    </p:spTree>
    <p:extLst>
      <p:ext uri="{BB962C8B-B14F-4D97-AF65-F5344CB8AC3E}">
        <p14:creationId xmlns:p14="http://schemas.microsoft.com/office/powerpoint/2010/main" val="1291958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972600" y="670374"/>
            <a:ext cx="10251600" cy="713600"/>
          </a:xfrm>
        </p:spPr>
        <p:txBody>
          <a:bodyPr/>
          <a:lstStyle/>
          <a:p>
            <a:r>
              <a:rPr lang="es-ES" dirty="0" smtClean="0"/>
              <a:t>CSIRT</a:t>
            </a:r>
            <a:endParaRPr lang="es-ES" dirty="0"/>
          </a:p>
        </p:txBody>
      </p:sp>
      <p:sp>
        <p:nvSpPr>
          <p:cNvPr id="3" name="Google Shape;92;p14"/>
          <p:cNvSpPr txBox="1">
            <a:spLocks/>
          </p:cNvSpPr>
          <p:nvPr/>
        </p:nvSpPr>
        <p:spPr>
          <a:xfrm>
            <a:off x="4270388" y="1427802"/>
            <a:ext cx="3876120" cy="6062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2"/>
              </a:buClr>
              <a:buSzPts val="2600"/>
              <a:buFont typeface="Raleway"/>
              <a:buNone/>
              <a:defRPr sz="3467" b="1" i="0" u="none" strike="noStrike" cap="none">
                <a:solidFill>
                  <a:schemeClr val="dk2"/>
                </a:solidFill>
                <a:latin typeface="Raleway"/>
                <a:ea typeface="Raleway"/>
                <a:cs typeface="Raleway"/>
                <a:sym typeface="Raleway"/>
              </a:defRPr>
            </a:lvl1pPr>
            <a:lvl2pPr marR="0" lvl="1" algn="l" rtl="0" eaLnBrk="1" hangingPunct="1">
              <a:lnSpc>
                <a:spcPct val="100000"/>
              </a:lnSpc>
              <a:spcBef>
                <a:spcPts val="0"/>
              </a:spcBef>
              <a:spcAft>
                <a:spcPts val="0"/>
              </a:spcAft>
              <a:buClr>
                <a:schemeClr val="dk2"/>
              </a:buClr>
              <a:buSzPts val="2600"/>
              <a:buFont typeface="Raleway"/>
              <a:buNone/>
              <a:defRPr sz="3467" b="1" i="0" u="none" strike="noStrike" cap="none">
                <a:solidFill>
                  <a:schemeClr val="dk2"/>
                </a:solidFill>
                <a:latin typeface="Raleway"/>
                <a:ea typeface="Raleway"/>
                <a:cs typeface="Raleway"/>
                <a:sym typeface="Raleway"/>
              </a:defRPr>
            </a:lvl2pPr>
            <a:lvl3pPr marR="0" lvl="2" algn="l" rtl="0" eaLnBrk="1" hangingPunct="1">
              <a:lnSpc>
                <a:spcPct val="100000"/>
              </a:lnSpc>
              <a:spcBef>
                <a:spcPts val="0"/>
              </a:spcBef>
              <a:spcAft>
                <a:spcPts val="0"/>
              </a:spcAft>
              <a:buClr>
                <a:schemeClr val="dk2"/>
              </a:buClr>
              <a:buSzPts val="2600"/>
              <a:buFont typeface="Raleway"/>
              <a:buNone/>
              <a:defRPr sz="3467" b="1" i="0" u="none" strike="noStrike" cap="none">
                <a:solidFill>
                  <a:schemeClr val="dk2"/>
                </a:solidFill>
                <a:latin typeface="Raleway"/>
                <a:ea typeface="Raleway"/>
                <a:cs typeface="Raleway"/>
                <a:sym typeface="Raleway"/>
              </a:defRPr>
            </a:lvl3pPr>
            <a:lvl4pPr marR="0" lvl="3" algn="l" rtl="0" eaLnBrk="1" hangingPunct="1">
              <a:lnSpc>
                <a:spcPct val="100000"/>
              </a:lnSpc>
              <a:spcBef>
                <a:spcPts val="0"/>
              </a:spcBef>
              <a:spcAft>
                <a:spcPts val="0"/>
              </a:spcAft>
              <a:buClr>
                <a:schemeClr val="dk2"/>
              </a:buClr>
              <a:buSzPts val="2600"/>
              <a:buFont typeface="Raleway"/>
              <a:buNone/>
              <a:defRPr sz="3467" b="1" i="0" u="none" strike="noStrike" cap="none">
                <a:solidFill>
                  <a:schemeClr val="dk2"/>
                </a:solidFill>
                <a:latin typeface="Raleway"/>
                <a:ea typeface="Raleway"/>
                <a:cs typeface="Raleway"/>
                <a:sym typeface="Raleway"/>
              </a:defRPr>
            </a:lvl4pPr>
            <a:lvl5pPr marR="0" lvl="4" algn="l" rtl="0" eaLnBrk="1" hangingPunct="1">
              <a:lnSpc>
                <a:spcPct val="100000"/>
              </a:lnSpc>
              <a:spcBef>
                <a:spcPts val="0"/>
              </a:spcBef>
              <a:spcAft>
                <a:spcPts val="0"/>
              </a:spcAft>
              <a:buClr>
                <a:schemeClr val="dk2"/>
              </a:buClr>
              <a:buSzPts val="2600"/>
              <a:buFont typeface="Raleway"/>
              <a:buNone/>
              <a:defRPr sz="3467" b="1" i="0" u="none" strike="noStrike" cap="none">
                <a:solidFill>
                  <a:schemeClr val="dk2"/>
                </a:solidFill>
                <a:latin typeface="Raleway"/>
                <a:ea typeface="Raleway"/>
                <a:cs typeface="Raleway"/>
                <a:sym typeface="Raleway"/>
              </a:defRPr>
            </a:lvl5pPr>
            <a:lvl6pPr marR="0" lvl="5" algn="l" rtl="0" eaLnBrk="1" hangingPunct="1">
              <a:lnSpc>
                <a:spcPct val="100000"/>
              </a:lnSpc>
              <a:spcBef>
                <a:spcPts val="0"/>
              </a:spcBef>
              <a:spcAft>
                <a:spcPts val="0"/>
              </a:spcAft>
              <a:buClr>
                <a:schemeClr val="dk2"/>
              </a:buClr>
              <a:buSzPts val="2600"/>
              <a:buFont typeface="Raleway"/>
              <a:buNone/>
              <a:defRPr sz="3467" b="1" i="0" u="none" strike="noStrike" cap="none">
                <a:solidFill>
                  <a:schemeClr val="dk2"/>
                </a:solidFill>
                <a:latin typeface="Raleway"/>
                <a:ea typeface="Raleway"/>
                <a:cs typeface="Raleway"/>
                <a:sym typeface="Raleway"/>
              </a:defRPr>
            </a:lvl6pPr>
            <a:lvl7pPr marR="0" lvl="6" algn="l" rtl="0" eaLnBrk="1" hangingPunct="1">
              <a:lnSpc>
                <a:spcPct val="100000"/>
              </a:lnSpc>
              <a:spcBef>
                <a:spcPts val="0"/>
              </a:spcBef>
              <a:spcAft>
                <a:spcPts val="0"/>
              </a:spcAft>
              <a:buClr>
                <a:schemeClr val="dk2"/>
              </a:buClr>
              <a:buSzPts val="2600"/>
              <a:buFont typeface="Raleway"/>
              <a:buNone/>
              <a:defRPr sz="3467" b="1" i="0" u="none" strike="noStrike" cap="none">
                <a:solidFill>
                  <a:schemeClr val="dk2"/>
                </a:solidFill>
                <a:latin typeface="Raleway"/>
                <a:ea typeface="Raleway"/>
                <a:cs typeface="Raleway"/>
                <a:sym typeface="Raleway"/>
              </a:defRPr>
            </a:lvl7pPr>
            <a:lvl8pPr marR="0" lvl="7" algn="l" rtl="0" eaLnBrk="1" hangingPunct="1">
              <a:lnSpc>
                <a:spcPct val="100000"/>
              </a:lnSpc>
              <a:spcBef>
                <a:spcPts val="0"/>
              </a:spcBef>
              <a:spcAft>
                <a:spcPts val="0"/>
              </a:spcAft>
              <a:buClr>
                <a:schemeClr val="dk2"/>
              </a:buClr>
              <a:buSzPts val="2600"/>
              <a:buFont typeface="Raleway"/>
              <a:buNone/>
              <a:defRPr sz="3467" b="1" i="0" u="none" strike="noStrike" cap="none">
                <a:solidFill>
                  <a:schemeClr val="dk2"/>
                </a:solidFill>
                <a:latin typeface="Raleway"/>
                <a:ea typeface="Raleway"/>
                <a:cs typeface="Raleway"/>
                <a:sym typeface="Raleway"/>
              </a:defRPr>
            </a:lvl8pPr>
            <a:lvl9pPr marR="0" lvl="8" algn="l" rtl="0" eaLnBrk="1" hangingPunct="1">
              <a:lnSpc>
                <a:spcPct val="100000"/>
              </a:lnSpc>
              <a:spcBef>
                <a:spcPts val="0"/>
              </a:spcBef>
              <a:spcAft>
                <a:spcPts val="0"/>
              </a:spcAft>
              <a:buClr>
                <a:schemeClr val="dk2"/>
              </a:buClr>
              <a:buSzPts val="2600"/>
              <a:buFont typeface="Raleway"/>
              <a:buNone/>
              <a:defRPr sz="3467" b="1" i="0" u="none" strike="noStrike" cap="none">
                <a:solidFill>
                  <a:schemeClr val="dk2"/>
                </a:solidFill>
                <a:latin typeface="Raleway"/>
                <a:ea typeface="Raleway"/>
                <a:cs typeface="Raleway"/>
                <a:sym typeface="Raleway"/>
              </a:defRPr>
            </a:lvl9pPr>
          </a:lstStyle>
          <a:p>
            <a:pPr algn="ctr"/>
            <a:r>
              <a:rPr lang="es-EC" sz="2800" dirty="0"/>
              <a:t>Definición</a:t>
            </a:r>
            <a:endParaRPr lang="es-EC" sz="2400" dirty="0"/>
          </a:p>
        </p:txBody>
      </p:sp>
      <p:graphicFrame>
        <p:nvGraphicFramePr>
          <p:cNvPr id="5" name="Diagrama 4">
            <a:extLst>
              <a:ext uri="{FF2B5EF4-FFF2-40B4-BE49-F238E27FC236}">
                <a16:creationId xmlns:a16="http://schemas.microsoft.com/office/drawing/2014/main" id="{1F1DC5B1-761C-48CB-A83E-C008B673806B}"/>
              </a:ext>
            </a:extLst>
          </p:cNvPr>
          <p:cNvGraphicFramePr/>
          <p:nvPr>
            <p:extLst>
              <p:ext uri="{D42A27DB-BD31-4B8C-83A1-F6EECF244321}">
                <p14:modId xmlns:p14="http://schemas.microsoft.com/office/powerpoint/2010/main" val="1673402785"/>
              </p:ext>
            </p:extLst>
          </p:nvPr>
        </p:nvGraphicFramePr>
        <p:xfrm>
          <a:off x="1192696" y="2077903"/>
          <a:ext cx="10031504" cy="454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8226523" y="735710"/>
            <a:ext cx="2995277" cy="729998"/>
          </a:xfrm>
          <a:prstGeom prst="rect">
            <a:avLst/>
          </a:prstGeom>
          <a:ln>
            <a:noFill/>
          </a:ln>
          <a:effectLst>
            <a:softEdge rad="112500"/>
          </a:effectLst>
        </p:spPr>
      </p:pic>
    </p:spTree>
    <p:extLst>
      <p:ext uri="{BB962C8B-B14F-4D97-AF65-F5344CB8AC3E}">
        <p14:creationId xmlns:p14="http://schemas.microsoft.com/office/powerpoint/2010/main" val="1196682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Servicios de un CSIRT</a:t>
            </a:r>
            <a:endParaRPr lang="es-EC" dirty="0"/>
          </a:p>
        </p:txBody>
      </p:sp>
      <p:graphicFrame>
        <p:nvGraphicFramePr>
          <p:cNvPr id="5" name="Diagrama 4"/>
          <p:cNvGraphicFramePr/>
          <p:nvPr>
            <p:extLst>
              <p:ext uri="{D42A27DB-BD31-4B8C-83A1-F6EECF244321}">
                <p14:modId xmlns:p14="http://schemas.microsoft.com/office/powerpoint/2010/main" val="237757109"/>
              </p:ext>
            </p:extLst>
          </p:nvPr>
        </p:nvGraphicFramePr>
        <p:xfrm>
          <a:off x="1727199" y="1905000"/>
          <a:ext cx="8128000" cy="5847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Aspectos que debes vigilar en el análisis de resultados de tu event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27199" y="2404194"/>
            <a:ext cx="2491875" cy="13977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aves para ser proactivo en nuestro trabajo: Toma la iniciativa | Blog UP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1112" y="2429540"/>
            <a:ext cx="2491372" cy="13724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é es un certificado de calida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74522" y="2416844"/>
            <a:ext cx="2480677" cy="139330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10"/>
          <a:stretch>
            <a:fillRect/>
          </a:stretch>
        </p:blipFill>
        <p:spPr>
          <a:xfrm>
            <a:off x="8226523" y="735710"/>
            <a:ext cx="2995277" cy="729998"/>
          </a:xfrm>
          <a:prstGeom prst="rect">
            <a:avLst/>
          </a:prstGeom>
          <a:ln>
            <a:noFill/>
          </a:ln>
          <a:effectLst>
            <a:softEdge rad="112500"/>
          </a:effectLst>
        </p:spPr>
      </p:pic>
    </p:spTree>
    <p:extLst>
      <p:ext uri="{BB962C8B-B14F-4D97-AF65-F5344CB8AC3E}">
        <p14:creationId xmlns:p14="http://schemas.microsoft.com/office/powerpoint/2010/main" val="40816666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TM03090434[[fn=Madera]]</Template>
  <TotalTime>6632</TotalTime>
  <Words>2345</Words>
  <Application>Microsoft Office PowerPoint</Application>
  <PresentationFormat>Panorámica</PresentationFormat>
  <Paragraphs>657</Paragraphs>
  <Slides>55</Slides>
  <Notes>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55</vt:i4>
      </vt:variant>
    </vt:vector>
  </HeadingPairs>
  <TitlesOfParts>
    <vt:vector size="67" baseType="lpstr">
      <vt:lpstr>Arial</vt:lpstr>
      <vt:lpstr>Calibri</vt:lpstr>
      <vt:lpstr>Raleway</vt:lpstr>
      <vt:lpstr>Roboto</vt:lpstr>
      <vt:lpstr>Roboto Medium</vt:lpstr>
      <vt:lpstr>Roboto Thin</vt:lpstr>
      <vt:lpstr>Rockwell</vt:lpstr>
      <vt:lpstr>Rockwell Condensed</vt:lpstr>
      <vt:lpstr>Times New Roman</vt:lpstr>
      <vt:lpstr>Wingdings</vt:lpstr>
      <vt:lpstr>Wingdings 2</vt:lpstr>
      <vt:lpstr>Tipo de madera</vt:lpstr>
      <vt:lpstr>“IMPLEMENTACIÓN Y PUESTA EN MARCHA DE UN EQUIPO DE RESPUESTA ANTE INCIDENTES DE SEGURIDAD INFORMÁTICA (CSIRT ACADÉMICO) EN EL DEPARTAMENTO DE CIENCIAS DE LA COMPUTACIÓN DE LA UNIVERSIDAD DE LAS FUERZAS ARMADAS ESPE BASADOS EN ITIL”</vt:lpstr>
      <vt:lpstr>Agenda</vt:lpstr>
      <vt:lpstr>Problemática</vt:lpstr>
      <vt:lpstr>Problemática</vt:lpstr>
      <vt:lpstr>Objetivos</vt:lpstr>
      <vt:lpstr>Objetivos</vt:lpstr>
      <vt:lpstr>Marco Teórico</vt:lpstr>
      <vt:lpstr>CSIRT</vt:lpstr>
      <vt:lpstr>Servicios de un CSIRT</vt:lpstr>
      <vt:lpstr>Servicios CSIRT-ESPE Inicial</vt:lpstr>
      <vt:lpstr>ITIL v3</vt:lpstr>
      <vt:lpstr>Itil v3</vt:lpstr>
      <vt:lpstr>Itil v3</vt:lpstr>
      <vt:lpstr>Transición del servicio</vt:lpstr>
      <vt:lpstr>Situación actual ESPE</vt:lpstr>
      <vt:lpstr>ROLES</vt:lpstr>
      <vt:lpstr>ROLES</vt:lpstr>
      <vt:lpstr>Actividades</vt:lpstr>
      <vt:lpstr>Interesados</vt:lpstr>
      <vt:lpstr>Gestión de cambios</vt:lpstr>
      <vt:lpstr>Adecuación del Laboratorio</vt:lpstr>
      <vt:lpstr>Gestión de la Configuración y Activos del Servicio</vt:lpstr>
      <vt:lpstr>Gestión de la Configuración y Activos del Servicio</vt:lpstr>
      <vt:lpstr>Herramientas</vt:lpstr>
      <vt:lpstr>Configuración shodan</vt:lpstr>
      <vt:lpstr>Configuración de nessus</vt:lpstr>
      <vt:lpstr>Configuración de fortianalyzer</vt:lpstr>
      <vt:lpstr>Configuración de freshdesk</vt:lpstr>
      <vt:lpstr>Configuración de freshdesk</vt:lpstr>
      <vt:lpstr>Portal CSIRT-ESPE</vt:lpstr>
      <vt:lpstr>Validación y pruebas del servicio</vt:lpstr>
      <vt:lpstr>Operación del servicio</vt:lpstr>
      <vt:lpstr>Gestión de Eventos</vt:lpstr>
      <vt:lpstr>Eventos pasivos en Nessus</vt:lpstr>
      <vt:lpstr>Eventos de nessus</vt:lpstr>
      <vt:lpstr>Eventos de shodan</vt:lpstr>
      <vt:lpstr>Eventos shodan</vt:lpstr>
      <vt:lpstr>Eventos fortianalyzer</vt:lpstr>
      <vt:lpstr>Eventos fortianalyzer</vt:lpstr>
      <vt:lpstr>Gestión de incidencias</vt:lpstr>
      <vt:lpstr>Gestión de incidencias</vt:lpstr>
      <vt:lpstr>Ejemplo de gestión de incidentes</vt:lpstr>
      <vt:lpstr>Ejemplo de informe</vt:lpstr>
      <vt:lpstr>Ejemplo de gestión de incidentes</vt:lpstr>
      <vt:lpstr>Gestión de peticiones</vt:lpstr>
      <vt:lpstr>Gestión de accesos</vt:lpstr>
      <vt:lpstr>Gestión de operaciones TI</vt:lpstr>
      <vt:lpstr>Gestión de operaciones TI</vt:lpstr>
      <vt:lpstr>Evaluación de la operación de servicio</vt:lpstr>
      <vt:lpstr>Evaluación de la operación de servicio</vt:lpstr>
      <vt:lpstr>Políticas básicas del CSIRT-ESPE</vt:lpstr>
      <vt:lpstr>Finalización</vt:lpstr>
      <vt:lpstr>Conclusiones </vt:lpstr>
      <vt:lpstr>Recomendaciones</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CSIRT-ESPE</dc:title>
  <dc:creator>Jonathan Benavides</dc:creator>
  <cp:lastModifiedBy>Jonathan Benavides</cp:lastModifiedBy>
  <cp:revision>93</cp:revision>
  <dcterms:created xsi:type="dcterms:W3CDTF">2020-08-26T11:30:12Z</dcterms:created>
  <dcterms:modified xsi:type="dcterms:W3CDTF">2020-09-07T12:27:31Z</dcterms:modified>
</cp:coreProperties>
</file>