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6" r:id="rId4"/>
    <p:sldId id="258" r:id="rId5"/>
    <p:sldId id="259" r:id="rId6"/>
    <p:sldId id="260" r:id="rId7"/>
    <p:sldId id="278" r:id="rId8"/>
    <p:sldId id="279" r:id="rId9"/>
    <p:sldId id="261" r:id="rId10"/>
    <p:sldId id="262" r:id="rId11"/>
    <p:sldId id="263" r:id="rId12"/>
    <p:sldId id="265" r:id="rId13"/>
    <p:sldId id="266" r:id="rId14"/>
    <p:sldId id="267" r:id="rId15"/>
    <p:sldId id="268" r:id="rId16"/>
    <p:sldId id="269" r:id="rId17"/>
    <p:sldId id="272" r:id="rId18"/>
    <p:sldId id="264" r:id="rId19"/>
    <p:sldId id="280" r:id="rId20"/>
    <p:sldId id="273" r:id="rId21"/>
    <p:sldId id="274" r:id="rId22"/>
    <p:sldId id="275" r:id="rId2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2" d="100"/>
          <a:sy n="72" d="100"/>
        </p:scale>
        <p:origin x="6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sistente%20Contable%202\Downloads\LILIANA%20MORALES%20CORRE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ES"/>
              <a:t>ANALISIS DE LA DEDUCIBILIDAD</a:t>
            </a:r>
          </a:p>
        </c:rich>
      </c:tx>
      <c:overlay val="0"/>
      <c:spPr>
        <a:noFill/>
        <a:ln>
          <a:noFill/>
        </a:ln>
        <a:effectLst/>
      </c:spPr>
    </c:title>
    <c:autoTitleDeleted val="0"/>
    <c:plotArea>
      <c:layout/>
      <c:scatterChart>
        <c:scatterStyle val="lineMarker"/>
        <c:varyColors val="0"/>
        <c:ser>
          <c:idx val="0"/>
          <c:order val="0"/>
          <c:tx>
            <c:strRef>
              <c:f>CORRELACION!$A$31</c:f>
              <c:strCache>
                <c:ptCount val="1"/>
                <c:pt idx="0">
                  <c:v>IMP RENTA</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layout>
                <c:manualLayout>
                  <c:x val="4.4261592300962382E-2"/>
                  <c:y val="-0.56306539807524059"/>
                </c:manualLayout>
              </c:layout>
              <c:numFmt formatCode="General" sourceLinked="0"/>
              <c:spPr>
                <a:noFill/>
                <a:ln>
                  <a:noFill/>
                </a:ln>
                <a:effectLst/>
              </c:spPr>
              <c:txPr>
                <a:bodyPr rot="0" vert="horz"/>
                <a:lstStyle/>
                <a:p>
                  <a:pPr>
                    <a:defRPr/>
                  </a:pPr>
                  <a:endParaRPr lang="es-ES"/>
                </a:p>
              </c:txPr>
            </c:trendlineLbl>
          </c:trendline>
          <c:xVal>
            <c:strRef>
              <c:f>CORRELACION!$B$30:$G$30</c:f>
              <c:strCache>
                <c:ptCount val="6"/>
                <c:pt idx="0">
                  <c:v>IMP.RTA 2017</c:v>
                </c:pt>
                <c:pt idx="1">
                  <c:v>GND 2017</c:v>
                </c:pt>
                <c:pt idx="2">
                  <c:v>IMP.RTA 2018</c:v>
                </c:pt>
                <c:pt idx="3">
                  <c:v>GND 2018</c:v>
                </c:pt>
                <c:pt idx="4">
                  <c:v>IMP.RTA 2019</c:v>
                </c:pt>
                <c:pt idx="5">
                  <c:v>GND 2019</c:v>
                </c:pt>
              </c:strCache>
            </c:strRef>
          </c:xVal>
          <c:yVal>
            <c:numRef>
              <c:f>CORRELACION!$B$31:$G$31</c:f>
              <c:numCache>
                <c:formatCode>_ [$$-300A]* #,##0.00_ ;_ [$$-300A]* \-#,##0.00_ ;_ [$$-300A]* "-"??_ ;_ @_ </c:formatCode>
                <c:ptCount val="6"/>
                <c:pt idx="0">
                  <c:v>2856868.67</c:v>
                </c:pt>
                <c:pt idx="1">
                  <c:v>2142651.5024999999</c:v>
                </c:pt>
                <c:pt idx="2">
                  <c:v>1003718.7</c:v>
                </c:pt>
                <c:pt idx="3">
                  <c:v>742751.83799999999</c:v>
                </c:pt>
                <c:pt idx="4">
                  <c:v>6584.5</c:v>
                </c:pt>
                <c:pt idx="5">
                  <c:v>6584.5</c:v>
                </c:pt>
              </c:numCache>
            </c:numRef>
          </c:yVal>
          <c:smooth val="0"/>
          <c:extLst>
            <c:ext xmlns:c16="http://schemas.microsoft.com/office/drawing/2014/chart" uri="{C3380CC4-5D6E-409C-BE32-E72D297353CC}">
              <c16:uniqueId val="{00000002-78DB-44DD-9EFA-B4C4BBC62788}"/>
            </c:ext>
          </c:extLst>
        </c:ser>
        <c:ser>
          <c:idx val="1"/>
          <c:order val="1"/>
          <c:tx>
            <c:strRef>
              <c:f>CORRELACION!$A$32</c:f>
              <c:strCache>
                <c:ptCount val="1"/>
                <c:pt idx="0">
                  <c:v>RETENCIONES</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linear"/>
            <c:dispRSqr val="0"/>
            <c:dispEq val="0"/>
          </c:trendline>
          <c:trendline>
            <c:spPr>
              <a:ln w="19050" cap="rnd">
                <a:solidFill>
                  <a:schemeClr val="accent2"/>
                </a:solidFill>
                <a:prstDash val="sysDot"/>
              </a:ln>
              <a:effectLst/>
            </c:spPr>
            <c:trendlineType val="linear"/>
            <c:dispRSqr val="1"/>
            <c:dispEq val="1"/>
            <c:trendlineLbl>
              <c:layout>
                <c:manualLayout>
                  <c:x val="0.1032755905511811"/>
                  <c:y val="-0.33384186351706036"/>
                </c:manualLayout>
              </c:layout>
              <c:numFmt formatCode="General" sourceLinked="0"/>
              <c:spPr>
                <a:noFill/>
                <a:ln>
                  <a:noFill/>
                </a:ln>
                <a:effectLst/>
              </c:spPr>
              <c:txPr>
                <a:bodyPr rot="0" vert="horz"/>
                <a:lstStyle/>
                <a:p>
                  <a:pPr>
                    <a:defRPr/>
                  </a:pPr>
                  <a:endParaRPr lang="es-ES"/>
                </a:p>
              </c:txPr>
            </c:trendlineLbl>
          </c:trendline>
          <c:xVal>
            <c:strRef>
              <c:f>CORRELACION!$B$30:$G$30</c:f>
              <c:strCache>
                <c:ptCount val="6"/>
                <c:pt idx="0">
                  <c:v>IMP.RTA 2017</c:v>
                </c:pt>
                <c:pt idx="1">
                  <c:v>GND 2017</c:v>
                </c:pt>
                <c:pt idx="2">
                  <c:v>IMP.RTA 2018</c:v>
                </c:pt>
                <c:pt idx="3">
                  <c:v>GND 2018</c:v>
                </c:pt>
                <c:pt idx="4">
                  <c:v>IMP.RTA 2019</c:v>
                </c:pt>
                <c:pt idx="5">
                  <c:v>GND 2019</c:v>
                </c:pt>
              </c:strCache>
            </c:strRef>
          </c:xVal>
          <c:yVal>
            <c:numRef>
              <c:f>CORRELACION!$B$32:$G$32</c:f>
              <c:numCache>
                <c:formatCode>_ [$$-300A]* #,##0.00_ ;_ [$$-300A]* \-#,##0.00_ ;_ [$$-300A]* "-"??_ ;_ @_ </c:formatCode>
                <c:ptCount val="6"/>
                <c:pt idx="0">
                  <c:v>334018.67</c:v>
                </c:pt>
                <c:pt idx="1">
                  <c:v>0</c:v>
                </c:pt>
                <c:pt idx="2">
                  <c:v>162907.76</c:v>
                </c:pt>
                <c:pt idx="3">
                  <c:v>0</c:v>
                </c:pt>
                <c:pt idx="4">
                  <c:v>224210.98</c:v>
                </c:pt>
                <c:pt idx="5">
                  <c:v>0</c:v>
                </c:pt>
              </c:numCache>
            </c:numRef>
          </c:yVal>
          <c:smooth val="0"/>
          <c:extLst>
            <c:ext xmlns:c16="http://schemas.microsoft.com/office/drawing/2014/chart" uri="{C3380CC4-5D6E-409C-BE32-E72D297353CC}">
              <c16:uniqueId val="{00000005-78DB-44DD-9EFA-B4C4BBC62788}"/>
            </c:ext>
          </c:extLst>
        </c:ser>
        <c:ser>
          <c:idx val="2"/>
          <c:order val="2"/>
          <c:tx>
            <c:strRef>
              <c:f>CORRELACION!$A$33</c:f>
              <c:strCache>
                <c:ptCount val="1"/>
                <c:pt idx="0">
                  <c:v>ANTICIPO IR</c:v>
                </c:pt>
              </c:strCache>
            </c:strRef>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linear"/>
            <c:dispRSqr val="0"/>
            <c:dispEq val="0"/>
          </c:trendline>
          <c:trendline>
            <c:spPr>
              <a:ln w="19050" cap="rnd">
                <a:solidFill>
                  <a:schemeClr val="accent3"/>
                </a:solidFill>
                <a:prstDash val="sysDot"/>
              </a:ln>
              <a:effectLst/>
            </c:spPr>
            <c:trendlineType val="linear"/>
            <c:dispRSqr val="1"/>
            <c:dispEq val="1"/>
            <c:trendlineLbl>
              <c:layout>
                <c:manualLayout>
                  <c:x val="0.13938670166229217"/>
                  <c:y val="-0.15727508019830855"/>
                </c:manualLayout>
              </c:layout>
              <c:numFmt formatCode="General" sourceLinked="0"/>
              <c:spPr>
                <a:noFill/>
                <a:ln>
                  <a:noFill/>
                </a:ln>
                <a:effectLst/>
              </c:spPr>
              <c:txPr>
                <a:bodyPr rot="0" vert="horz"/>
                <a:lstStyle/>
                <a:p>
                  <a:pPr>
                    <a:defRPr/>
                  </a:pPr>
                  <a:endParaRPr lang="es-ES"/>
                </a:p>
              </c:txPr>
            </c:trendlineLbl>
          </c:trendline>
          <c:xVal>
            <c:strRef>
              <c:f>CORRELACION!$B$30:$G$30</c:f>
              <c:strCache>
                <c:ptCount val="6"/>
                <c:pt idx="0">
                  <c:v>IMP.RTA 2017</c:v>
                </c:pt>
                <c:pt idx="1">
                  <c:v>GND 2017</c:v>
                </c:pt>
                <c:pt idx="2">
                  <c:v>IMP.RTA 2018</c:v>
                </c:pt>
                <c:pt idx="3">
                  <c:v>GND 2018</c:v>
                </c:pt>
                <c:pt idx="4">
                  <c:v>IMP.RTA 2019</c:v>
                </c:pt>
                <c:pt idx="5">
                  <c:v>GND 2019</c:v>
                </c:pt>
              </c:strCache>
            </c:strRef>
          </c:xVal>
          <c:yVal>
            <c:numRef>
              <c:f>CORRELACION!$B$33:$G$33</c:f>
              <c:numCache>
                <c:formatCode>_ [$$-300A]* #,##0.00_ ;_ [$$-300A]* \-#,##0.00_ ;_ [$$-300A]* "-"??_ ;_ @_ </c:formatCode>
                <c:ptCount val="6"/>
                <c:pt idx="0">
                  <c:v>190388.98</c:v>
                </c:pt>
                <c:pt idx="1">
                  <c:v>133272.28599999999</c:v>
                </c:pt>
                <c:pt idx="2">
                  <c:v>246733.42</c:v>
                </c:pt>
                <c:pt idx="3">
                  <c:v>182582.73080000002</c:v>
                </c:pt>
                <c:pt idx="4">
                  <c:v>0</c:v>
                </c:pt>
                <c:pt idx="5">
                  <c:v>0</c:v>
                </c:pt>
              </c:numCache>
            </c:numRef>
          </c:yVal>
          <c:smooth val="0"/>
          <c:extLst>
            <c:ext xmlns:c16="http://schemas.microsoft.com/office/drawing/2014/chart" uri="{C3380CC4-5D6E-409C-BE32-E72D297353CC}">
              <c16:uniqueId val="{00000008-78DB-44DD-9EFA-B4C4BBC62788}"/>
            </c:ext>
          </c:extLst>
        </c:ser>
        <c:dLbls>
          <c:showLegendKey val="0"/>
          <c:showVal val="0"/>
          <c:showCatName val="0"/>
          <c:showSerName val="0"/>
          <c:showPercent val="0"/>
          <c:showBubbleSize val="0"/>
        </c:dLbls>
        <c:axId val="190432384"/>
        <c:axId val="190434304"/>
      </c:scatterChart>
      <c:valAx>
        <c:axId val="190432384"/>
        <c:scaling>
          <c:orientation val="minMax"/>
        </c:scaling>
        <c:delete val="1"/>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vert="horz"/>
              <a:lstStyle/>
              <a:p>
                <a:pPr>
                  <a:defRPr/>
                </a:pPr>
                <a:r>
                  <a:rPr lang="es-ES"/>
                  <a:t>AÑOS</a:t>
                </a:r>
              </a:p>
            </c:rich>
          </c:tx>
          <c:overlay val="0"/>
          <c:spPr>
            <a:noFill/>
            <a:ln>
              <a:noFill/>
            </a:ln>
            <a:effectLst/>
          </c:spPr>
        </c:title>
        <c:majorTickMark val="out"/>
        <c:minorTickMark val="none"/>
        <c:tickLblPos val="nextTo"/>
        <c:crossAx val="190434304"/>
        <c:crosses val="autoZero"/>
        <c:crossBetween val="midCat"/>
      </c:valAx>
      <c:valAx>
        <c:axId val="19043430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vert="horz"/>
              <a:lstStyle/>
              <a:p>
                <a:pPr>
                  <a:defRPr/>
                </a:pPr>
                <a:r>
                  <a:rPr lang="es-ES"/>
                  <a:t>  VALORES</a:t>
                </a:r>
              </a:p>
            </c:rich>
          </c:tx>
          <c:overlay val="0"/>
          <c:spPr>
            <a:noFill/>
            <a:ln>
              <a:noFill/>
            </a:ln>
            <a:effectLst/>
          </c:spPr>
        </c:title>
        <c:numFmt formatCode="_ [$$-300A]* #,##0.00_ ;_ [$$-300A]* \-#,##0.00_ ;_ [$$-300A]* &quot;-&quot;??_ ;_ @_ "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s-ES"/>
          </a:p>
        </c:txPr>
        <c:crossAx val="190432384"/>
        <c:crosses val="autoZero"/>
        <c:crossBetween val="midCat"/>
      </c:valAx>
      <c:spPr>
        <a:noFill/>
        <a:ln>
          <a:noFill/>
        </a:ln>
        <a:effectLst/>
      </c:spPr>
    </c:plotArea>
    <c:legend>
      <c:legendPos val="r"/>
      <c:overlay val="0"/>
      <c:spPr>
        <a:noFill/>
        <a:ln>
          <a:noFill/>
        </a:ln>
        <a:effectLst/>
      </c:spPr>
      <c:txPr>
        <a:bodyPr rot="0" vert="horz"/>
        <a:lstStyle/>
        <a:p>
          <a:pPr>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solidFill>
            <a:srgbClr val="000000"/>
          </a:solidFill>
        </a:defRPr>
      </a:pPr>
      <a:endParaRPr lang="es-E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ata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ata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ata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8BDE0-39DA-4A19-A29D-2EDF6915FC53}"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ES"/>
        </a:p>
      </dgm:t>
    </dgm:pt>
    <dgm:pt modelId="{455E3F7F-D288-4001-B8A2-2B1684090E72}">
      <dgm:prSet phldrT="[Texto]" custT="1"/>
      <dgm:spPr/>
      <dgm:t>
        <a:bodyPr/>
        <a:lstStyle/>
        <a:p>
          <a:r>
            <a:rPr lang="es-ES" sz="1600" b="0" dirty="0">
              <a:solidFill>
                <a:srgbClr val="000000"/>
              </a:solidFill>
            </a:rPr>
            <a:t>Ley</a:t>
          </a:r>
          <a:r>
            <a:rPr lang="es-ES" sz="1600" b="0" baseline="0" dirty="0">
              <a:solidFill>
                <a:srgbClr val="000000"/>
              </a:solidFill>
            </a:rPr>
            <a:t> de Régimen Tributario Interno  (LRTI)</a:t>
          </a:r>
          <a:endParaRPr lang="es-ES" sz="1600" b="0" dirty="0">
            <a:solidFill>
              <a:srgbClr val="000000"/>
            </a:solidFill>
          </a:endParaRPr>
        </a:p>
      </dgm:t>
    </dgm:pt>
    <dgm:pt modelId="{6FF656A7-81D8-49E2-BE46-28316F64F13C}" type="parTrans" cxnId="{56AFA08C-AB54-49D5-99AC-37390EAB4CBF}">
      <dgm:prSet/>
      <dgm:spPr/>
      <dgm:t>
        <a:bodyPr/>
        <a:lstStyle/>
        <a:p>
          <a:endParaRPr lang="es-ES" sz="1600" b="0">
            <a:solidFill>
              <a:srgbClr val="000000"/>
            </a:solidFill>
          </a:endParaRPr>
        </a:p>
      </dgm:t>
    </dgm:pt>
    <dgm:pt modelId="{2CA9E5C3-65AF-411E-AB51-CFE015E8C10C}" type="sibTrans" cxnId="{56AFA08C-AB54-49D5-99AC-37390EAB4CBF}">
      <dgm:prSet/>
      <dgm:spPr/>
      <dgm:t>
        <a:bodyPr/>
        <a:lstStyle/>
        <a:p>
          <a:endParaRPr lang="es-ES" sz="1600" b="0">
            <a:solidFill>
              <a:srgbClr val="000000"/>
            </a:solidFill>
          </a:endParaRPr>
        </a:p>
      </dgm:t>
    </dgm:pt>
    <dgm:pt modelId="{A2E00BC9-F59E-4B3F-8B63-74CE3BAAF0D8}">
      <dgm:prSet phldrT="[Texto]" custT="1"/>
      <dgm:spPr/>
      <dgm:t>
        <a:bodyPr/>
        <a:lstStyle/>
        <a:p>
          <a:r>
            <a:rPr lang="es-ES" sz="1600" b="0" dirty="0">
              <a:solidFill>
                <a:srgbClr val="000000"/>
              </a:solidFill>
            </a:rPr>
            <a:t>Reglamento de la Ley de Régimen Tributario Interno (R-LRTI)</a:t>
          </a:r>
        </a:p>
      </dgm:t>
    </dgm:pt>
    <dgm:pt modelId="{7299FDAB-B628-4960-BFED-7AC44513433A}" type="parTrans" cxnId="{E50D99C7-A748-4A66-9E78-33FFFA98B894}">
      <dgm:prSet/>
      <dgm:spPr/>
      <dgm:t>
        <a:bodyPr/>
        <a:lstStyle/>
        <a:p>
          <a:endParaRPr lang="es-ES" sz="1600" b="0">
            <a:solidFill>
              <a:srgbClr val="000000"/>
            </a:solidFill>
          </a:endParaRPr>
        </a:p>
      </dgm:t>
    </dgm:pt>
    <dgm:pt modelId="{6A6C4DD6-B4E4-4F31-839C-A16D1E51F1B3}" type="sibTrans" cxnId="{E50D99C7-A748-4A66-9E78-33FFFA98B894}">
      <dgm:prSet/>
      <dgm:spPr/>
      <dgm:t>
        <a:bodyPr/>
        <a:lstStyle/>
        <a:p>
          <a:endParaRPr lang="es-ES" sz="1600" b="0">
            <a:solidFill>
              <a:srgbClr val="000000"/>
            </a:solidFill>
          </a:endParaRPr>
        </a:p>
      </dgm:t>
    </dgm:pt>
    <dgm:pt modelId="{A405EF25-F44B-4CA9-9C68-647FEAF3EAA0}">
      <dgm:prSet phldrT="[Texto]" custT="1"/>
      <dgm:spPr/>
      <dgm:t>
        <a:bodyPr/>
        <a:lstStyle/>
        <a:p>
          <a:r>
            <a:rPr lang="es-ES" sz="1600" b="0" dirty="0">
              <a:solidFill>
                <a:srgbClr val="000000"/>
              </a:solidFill>
            </a:rPr>
            <a:t>Empresas Constructoras</a:t>
          </a:r>
        </a:p>
      </dgm:t>
    </dgm:pt>
    <dgm:pt modelId="{D7325121-C732-40EC-B5E2-45F98624B823}" type="parTrans" cxnId="{749EEDC8-8ACD-418B-80E3-902513881F46}">
      <dgm:prSet/>
      <dgm:spPr/>
      <dgm:t>
        <a:bodyPr/>
        <a:lstStyle/>
        <a:p>
          <a:endParaRPr lang="es-ES" sz="1600" b="0">
            <a:solidFill>
              <a:srgbClr val="000000"/>
            </a:solidFill>
          </a:endParaRPr>
        </a:p>
      </dgm:t>
    </dgm:pt>
    <dgm:pt modelId="{0C16A7AA-397D-4622-8FE3-F998C9F8D98B}" type="sibTrans" cxnId="{749EEDC8-8ACD-418B-80E3-902513881F46}">
      <dgm:prSet/>
      <dgm:spPr/>
      <dgm:t>
        <a:bodyPr/>
        <a:lstStyle/>
        <a:p>
          <a:endParaRPr lang="es-ES" sz="1600" b="0">
            <a:solidFill>
              <a:srgbClr val="000000"/>
            </a:solidFill>
          </a:endParaRPr>
        </a:p>
      </dgm:t>
    </dgm:pt>
    <dgm:pt modelId="{6E44F335-C571-4F06-8007-37FF33A1C681}">
      <dgm:prSet phldrT="[Texto]" custT="1"/>
      <dgm:spPr/>
      <dgm:t>
        <a:bodyPr/>
        <a:lstStyle/>
        <a:p>
          <a:r>
            <a:rPr lang="es-ES" sz="1600" b="0" dirty="0">
              <a:solidFill>
                <a:srgbClr val="000000"/>
              </a:solidFill>
            </a:rPr>
            <a:t>Código</a:t>
          </a:r>
          <a:r>
            <a:rPr lang="es-ES" sz="1600" b="0" baseline="0" dirty="0">
              <a:solidFill>
                <a:srgbClr val="000000"/>
              </a:solidFill>
            </a:rPr>
            <a:t> Orgánico de la Producción</a:t>
          </a:r>
        </a:p>
      </dgm:t>
    </dgm:pt>
    <dgm:pt modelId="{518B93DC-A00D-4633-8351-0F900EFFEA3A}" type="parTrans" cxnId="{C65DF87F-BF42-4926-8210-BBEB92075190}">
      <dgm:prSet/>
      <dgm:spPr/>
      <dgm:t>
        <a:bodyPr/>
        <a:lstStyle/>
        <a:p>
          <a:endParaRPr lang="es-ES" sz="1600">
            <a:solidFill>
              <a:srgbClr val="000000"/>
            </a:solidFill>
          </a:endParaRPr>
        </a:p>
      </dgm:t>
    </dgm:pt>
    <dgm:pt modelId="{B3E64819-8CDC-47FB-9EA0-03BFC243C3FE}" type="sibTrans" cxnId="{C65DF87F-BF42-4926-8210-BBEB92075190}">
      <dgm:prSet/>
      <dgm:spPr/>
      <dgm:t>
        <a:bodyPr/>
        <a:lstStyle/>
        <a:p>
          <a:endParaRPr lang="es-ES" sz="1600">
            <a:solidFill>
              <a:srgbClr val="000000"/>
            </a:solidFill>
          </a:endParaRPr>
        </a:p>
      </dgm:t>
    </dgm:pt>
    <dgm:pt modelId="{AF37F75E-B39B-4859-8A7F-0B74E50E1683}" type="pres">
      <dgm:prSet presAssocID="{7068BDE0-39DA-4A19-A29D-2EDF6915FC53}" presName="Name0" presStyleCnt="0">
        <dgm:presLayoutVars>
          <dgm:chMax val="7"/>
          <dgm:chPref val="7"/>
          <dgm:dir/>
        </dgm:presLayoutVars>
      </dgm:prSet>
      <dgm:spPr/>
    </dgm:pt>
    <dgm:pt modelId="{064CCBCB-09AB-4B80-85B6-EB54A69E04F5}" type="pres">
      <dgm:prSet presAssocID="{7068BDE0-39DA-4A19-A29D-2EDF6915FC53}" presName="Name1" presStyleCnt="0"/>
      <dgm:spPr/>
    </dgm:pt>
    <dgm:pt modelId="{EB126FC8-75AD-46B7-8F51-CD3D6D7A90A0}" type="pres">
      <dgm:prSet presAssocID="{7068BDE0-39DA-4A19-A29D-2EDF6915FC53}" presName="cycle" presStyleCnt="0"/>
      <dgm:spPr/>
    </dgm:pt>
    <dgm:pt modelId="{74476AFD-DF16-4262-A05D-9CE547DFBF23}" type="pres">
      <dgm:prSet presAssocID="{7068BDE0-39DA-4A19-A29D-2EDF6915FC53}" presName="srcNode" presStyleLbl="node1" presStyleIdx="0" presStyleCnt="4"/>
      <dgm:spPr/>
    </dgm:pt>
    <dgm:pt modelId="{36468537-63F2-415A-88BD-8636DB898385}" type="pres">
      <dgm:prSet presAssocID="{7068BDE0-39DA-4A19-A29D-2EDF6915FC53}" presName="conn" presStyleLbl="parChTrans1D2" presStyleIdx="0" presStyleCnt="1"/>
      <dgm:spPr/>
    </dgm:pt>
    <dgm:pt modelId="{EF2E867F-9B96-4CA9-9C03-1DC43DA2526D}" type="pres">
      <dgm:prSet presAssocID="{7068BDE0-39DA-4A19-A29D-2EDF6915FC53}" presName="extraNode" presStyleLbl="node1" presStyleIdx="0" presStyleCnt="4"/>
      <dgm:spPr/>
    </dgm:pt>
    <dgm:pt modelId="{1671D16A-14AC-4602-96AB-2384EA7B7355}" type="pres">
      <dgm:prSet presAssocID="{7068BDE0-39DA-4A19-A29D-2EDF6915FC53}" presName="dstNode" presStyleLbl="node1" presStyleIdx="0" presStyleCnt="4"/>
      <dgm:spPr/>
    </dgm:pt>
    <dgm:pt modelId="{D9D9BD8A-FA28-4D7E-9878-8363C4CDD9B4}" type="pres">
      <dgm:prSet presAssocID="{455E3F7F-D288-4001-B8A2-2B1684090E72}" presName="text_1" presStyleLbl="node1" presStyleIdx="0" presStyleCnt="4">
        <dgm:presLayoutVars>
          <dgm:bulletEnabled val="1"/>
        </dgm:presLayoutVars>
      </dgm:prSet>
      <dgm:spPr/>
    </dgm:pt>
    <dgm:pt modelId="{95FCDFBA-ADFE-441C-B9A0-4E3AFA984A3C}" type="pres">
      <dgm:prSet presAssocID="{455E3F7F-D288-4001-B8A2-2B1684090E72}" presName="accent_1" presStyleCnt="0"/>
      <dgm:spPr/>
    </dgm:pt>
    <dgm:pt modelId="{54D58159-77FA-4AA6-A740-E98C42F4D3D1}" type="pres">
      <dgm:prSet presAssocID="{455E3F7F-D288-4001-B8A2-2B1684090E72}" presName="accentRepeatNode" presStyleLbl="solidFgAcc1" presStyleIdx="0" presStyleCnt="4"/>
      <dgm:spPr>
        <a:blipFill rotWithShape="0">
          <a:blip xmlns:r="http://schemas.openxmlformats.org/officeDocument/2006/relationships" r:embed="rId1"/>
          <a:srcRect/>
          <a:stretch>
            <a:fillRect/>
          </a:stretch>
        </a:blipFill>
      </dgm:spPr>
    </dgm:pt>
    <dgm:pt modelId="{FA45F8A9-DB8D-4D23-960D-58E1B3FF4CA9}" type="pres">
      <dgm:prSet presAssocID="{A2E00BC9-F59E-4B3F-8B63-74CE3BAAF0D8}" presName="text_2" presStyleLbl="node1" presStyleIdx="1" presStyleCnt="4">
        <dgm:presLayoutVars>
          <dgm:bulletEnabled val="1"/>
        </dgm:presLayoutVars>
      </dgm:prSet>
      <dgm:spPr/>
    </dgm:pt>
    <dgm:pt modelId="{2B2946D1-1376-4D39-82E3-4B09BA29143A}" type="pres">
      <dgm:prSet presAssocID="{A2E00BC9-F59E-4B3F-8B63-74CE3BAAF0D8}" presName="accent_2" presStyleCnt="0"/>
      <dgm:spPr/>
    </dgm:pt>
    <dgm:pt modelId="{9D465677-DF19-4333-8CA4-FBDF31E54F4C}" type="pres">
      <dgm:prSet presAssocID="{A2E00BC9-F59E-4B3F-8B63-74CE3BAAF0D8}" presName="accentRepeatNode" presStyleLbl="solidFgAcc1" presStyleIdx="1" presStyleCnt="4"/>
      <dgm:spPr>
        <a:blipFill rotWithShape="0">
          <a:blip xmlns:r="http://schemas.openxmlformats.org/officeDocument/2006/relationships" r:embed="rId2"/>
          <a:srcRect/>
          <a:stretch>
            <a:fillRect l="-17000" r="-17000"/>
          </a:stretch>
        </a:blipFill>
      </dgm:spPr>
    </dgm:pt>
    <dgm:pt modelId="{FC036192-D27A-4703-B208-5E9C59D95560}" type="pres">
      <dgm:prSet presAssocID="{A405EF25-F44B-4CA9-9C68-647FEAF3EAA0}" presName="text_3" presStyleLbl="node1" presStyleIdx="2" presStyleCnt="4">
        <dgm:presLayoutVars>
          <dgm:bulletEnabled val="1"/>
        </dgm:presLayoutVars>
      </dgm:prSet>
      <dgm:spPr/>
    </dgm:pt>
    <dgm:pt modelId="{BE184F81-EA30-48B3-8B58-0C933438966B}" type="pres">
      <dgm:prSet presAssocID="{A405EF25-F44B-4CA9-9C68-647FEAF3EAA0}" presName="accent_3" presStyleCnt="0"/>
      <dgm:spPr/>
    </dgm:pt>
    <dgm:pt modelId="{66B1D762-20C3-485D-A168-F1E94E149B8D}" type="pres">
      <dgm:prSet presAssocID="{A405EF25-F44B-4CA9-9C68-647FEAF3EAA0}" presName="accentRepeatNode" presStyleLbl="solidFgAcc1" presStyleIdx="2" presStyleCnt="4"/>
      <dgm:spPr>
        <a:blipFill rotWithShape="0">
          <a:blip xmlns:r="http://schemas.openxmlformats.org/officeDocument/2006/relationships" r:embed="rId3"/>
          <a:srcRect/>
          <a:stretch>
            <a:fillRect l="-17000" r="-17000"/>
          </a:stretch>
        </a:blipFill>
      </dgm:spPr>
    </dgm:pt>
    <dgm:pt modelId="{17B51FE9-011F-444B-AC9B-FEFB60FB6950}" type="pres">
      <dgm:prSet presAssocID="{6E44F335-C571-4F06-8007-37FF33A1C681}" presName="text_4" presStyleLbl="node1" presStyleIdx="3" presStyleCnt="4">
        <dgm:presLayoutVars>
          <dgm:bulletEnabled val="1"/>
        </dgm:presLayoutVars>
      </dgm:prSet>
      <dgm:spPr/>
    </dgm:pt>
    <dgm:pt modelId="{8F4CD46D-F40B-4ACA-AA48-2EBB24950336}" type="pres">
      <dgm:prSet presAssocID="{6E44F335-C571-4F06-8007-37FF33A1C681}" presName="accent_4" presStyleCnt="0"/>
      <dgm:spPr/>
    </dgm:pt>
    <dgm:pt modelId="{18CBA078-DD83-4768-ACEF-06181755CFF0}" type="pres">
      <dgm:prSet presAssocID="{6E44F335-C571-4F06-8007-37FF33A1C681}" presName="accentRepeatNode" presStyleLbl="solidFgAcc1" presStyleIdx="3" presStyleCnt="4"/>
      <dgm:spPr>
        <a:blipFill rotWithShape="0">
          <a:blip xmlns:r="http://schemas.openxmlformats.org/officeDocument/2006/relationships" r:embed="rId4"/>
          <a:srcRect/>
          <a:stretch>
            <a:fillRect t="-21000" b="-21000"/>
          </a:stretch>
        </a:blipFill>
      </dgm:spPr>
    </dgm:pt>
  </dgm:ptLst>
  <dgm:cxnLst>
    <dgm:cxn modelId="{6E4F5035-B1FD-4108-BCE5-4E172E411D00}" type="presOf" srcId="{2CA9E5C3-65AF-411E-AB51-CFE015E8C10C}" destId="{36468537-63F2-415A-88BD-8636DB898385}" srcOrd="0" destOrd="0" presId="urn:microsoft.com/office/officeart/2008/layout/VerticalCurvedList"/>
    <dgm:cxn modelId="{CE54805C-F043-49A6-B324-A3D5CC763BF4}" type="presOf" srcId="{A405EF25-F44B-4CA9-9C68-647FEAF3EAA0}" destId="{FC036192-D27A-4703-B208-5E9C59D95560}" srcOrd="0" destOrd="0" presId="urn:microsoft.com/office/officeart/2008/layout/VerticalCurvedList"/>
    <dgm:cxn modelId="{E82A7E72-8EA0-4D19-9306-9915FCB8A291}" type="presOf" srcId="{A2E00BC9-F59E-4B3F-8B63-74CE3BAAF0D8}" destId="{FA45F8A9-DB8D-4D23-960D-58E1B3FF4CA9}" srcOrd="0" destOrd="0" presId="urn:microsoft.com/office/officeart/2008/layout/VerticalCurvedList"/>
    <dgm:cxn modelId="{C65DF87F-BF42-4926-8210-BBEB92075190}" srcId="{7068BDE0-39DA-4A19-A29D-2EDF6915FC53}" destId="{6E44F335-C571-4F06-8007-37FF33A1C681}" srcOrd="3" destOrd="0" parTransId="{518B93DC-A00D-4633-8351-0F900EFFEA3A}" sibTransId="{B3E64819-8CDC-47FB-9EA0-03BFC243C3FE}"/>
    <dgm:cxn modelId="{56AFA08C-AB54-49D5-99AC-37390EAB4CBF}" srcId="{7068BDE0-39DA-4A19-A29D-2EDF6915FC53}" destId="{455E3F7F-D288-4001-B8A2-2B1684090E72}" srcOrd="0" destOrd="0" parTransId="{6FF656A7-81D8-49E2-BE46-28316F64F13C}" sibTransId="{2CA9E5C3-65AF-411E-AB51-CFE015E8C10C}"/>
    <dgm:cxn modelId="{DE83E39D-936E-4965-A4C2-A68E28EE2593}" type="presOf" srcId="{455E3F7F-D288-4001-B8A2-2B1684090E72}" destId="{D9D9BD8A-FA28-4D7E-9878-8363C4CDD9B4}" srcOrd="0" destOrd="0" presId="urn:microsoft.com/office/officeart/2008/layout/VerticalCurvedList"/>
    <dgm:cxn modelId="{3503EAB0-7BCA-4863-93CF-832007B4FF02}" type="presOf" srcId="{6E44F335-C571-4F06-8007-37FF33A1C681}" destId="{17B51FE9-011F-444B-AC9B-FEFB60FB6950}" srcOrd="0" destOrd="0" presId="urn:microsoft.com/office/officeart/2008/layout/VerticalCurvedList"/>
    <dgm:cxn modelId="{E50D99C7-A748-4A66-9E78-33FFFA98B894}" srcId="{7068BDE0-39DA-4A19-A29D-2EDF6915FC53}" destId="{A2E00BC9-F59E-4B3F-8B63-74CE3BAAF0D8}" srcOrd="1" destOrd="0" parTransId="{7299FDAB-B628-4960-BFED-7AC44513433A}" sibTransId="{6A6C4DD6-B4E4-4F31-839C-A16D1E51F1B3}"/>
    <dgm:cxn modelId="{749EEDC8-8ACD-418B-80E3-902513881F46}" srcId="{7068BDE0-39DA-4A19-A29D-2EDF6915FC53}" destId="{A405EF25-F44B-4CA9-9C68-647FEAF3EAA0}" srcOrd="2" destOrd="0" parTransId="{D7325121-C732-40EC-B5E2-45F98624B823}" sibTransId="{0C16A7AA-397D-4622-8FE3-F998C9F8D98B}"/>
    <dgm:cxn modelId="{BE80CBF1-7D99-4EF2-877B-091F2A8D3553}" type="presOf" srcId="{7068BDE0-39DA-4A19-A29D-2EDF6915FC53}" destId="{AF37F75E-B39B-4859-8A7F-0B74E50E1683}" srcOrd="0" destOrd="0" presId="urn:microsoft.com/office/officeart/2008/layout/VerticalCurvedList"/>
    <dgm:cxn modelId="{05C82A04-0123-4B39-A04E-77579954C1F1}" type="presParOf" srcId="{AF37F75E-B39B-4859-8A7F-0B74E50E1683}" destId="{064CCBCB-09AB-4B80-85B6-EB54A69E04F5}" srcOrd="0" destOrd="0" presId="urn:microsoft.com/office/officeart/2008/layout/VerticalCurvedList"/>
    <dgm:cxn modelId="{598502D0-2A4C-43BB-B3B4-BAE52BA9FA9E}" type="presParOf" srcId="{064CCBCB-09AB-4B80-85B6-EB54A69E04F5}" destId="{EB126FC8-75AD-46B7-8F51-CD3D6D7A90A0}" srcOrd="0" destOrd="0" presId="urn:microsoft.com/office/officeart/2008/layout/VerticalCurvedList"/>
    <dgm:cxn modelId="{A84ECD0B-808B-450A-9650-FDD928F6ABB9}" type="presParOf" srcId="{EB126FC8-75AD-46B7-8F51-CD3D6D7A90A0}" destId="{74476AFD-DF16-4262-A05D-9CE547DFBF23}" srcOrd="0" destOrd="0" presId="urn:microsoft.com/office/officeart/2008/layout/VerticalCurvedList"/>
    <dgm:cxn modelId="{EC1F5992-15FE-43D7-A3EC-8A524FA73B70}" type="presParOf" srcId="{EB126FC8-75AD-46B7-8F51-CD3D6D7A90A0}" destId="{36468537-63F2-415A-88BD-8636DB898385}" srcOrd="1" destOrd="0" presId="urn:microsoft.com/office/officeart/2008/layout/VerticalCurvedList"/>
    <dgm:cxn modelId="{9C4C53D5-5F6C-46A1-8CBE-B7FF4128995B}" type="presParOf" srcId="{EB126FC8-75AD-46B7-8F51-CD3D6D7A90A0}" destId="{EF2E867F-9B96-4CA9-9C03-1DC43DA2526D}" srcOrd="2" destOrd="0" presId="urn:microsoft.com/office/officeart/2008/layout/VerticalCurvedList"/>
    <dgm:cxn modelId="{364D23BC-8F9F-4AA7-9F43-E7D68D846364}" type="presParOf" srcId="{EB126FC8-75AD-46B7-8F51-CD3D6D7A90A0}" destId="{1671D16A-14AC-4602-96AB-2384EA7B7355}" srcOrd="3" destOrd="0" presId="urn:microsoft.com/office/officeart/2008/layout/VerticalCurvedList"/>
    <dgm:cxn modelId="{0F7B2B71-8091-4823-A0DD-2183B20EA6D5}" type="presParOf" srcId="{064CCBCB-09AB-4B80-85B6-EB54A69E04F5}" destId="{D9D9BD8A-FA28-4D7E-9878-8363C4CDD9B4}" srcOrd="1" destOrd="0" presId="urn:microsoft.com/office/officeart/2008/layout/VerticalCurvedList"/>
    <dgm:cxn modelId="{B8AF7D8D-DFEC-42A1-A723-59138A9AFBD3}" type="presParOf" srcId="{064CCBCB-09AB-4B80-85B6-EB54A69E04F5}" destId="{95FCDFBA-ADFE-441C-B9A0-4E3AFA984A3C}" srcOrd="2" destOrd="0" presId="urn:microsoft.com/office/officeart/2008/layout/VerticalCurvedList"/>
    <dgm:cxn modelId="{E2FACAF4-7040-44F7-9831-B53657DC1239}" type="presParOf" srcId="{95FCDFBA-ADFE-441C-B9A0-4E3AFA984A3C}" destId="{54D58159-77FA-4AA6-A740-E98C42F4D3D1}" srcOrd="0" destOrd="0" presId="urn:microsoft.com/office/officeart/2008/layout/VerticalCurvedList"/>
    <dgm:cxn modelId="{66304D92-B617-498A-AAB8-1CFE506DADCF}" type="presParOf" srcId="{064CCBCB-09AB-4B80-85B6-EB54A69E04F5}" destId="{FA45F8A9-DB8D-4D23-960D-58E1B3FF4CA9}" srcOrd="3" destOrd="0" presId="urn:microsoft.com/office/officeart/2008/layout/VerticalCurvedList"/>
    <dgm:cxn modelId="{7E2A3AEE-9D43-414D-A2DF-214465B83E6E}" type="presParOf" srcId="{064CCBCB-09AB-4B80-85B6-EB54A69E04F5}" destId="{2B2946D1-1376-4D39-82E3-4B09BA29143A}" srcOrd="4" destOrd="0" presId="urn:microsoft.com/office/officeart/2008/layout/VerticalCurvedList"/>
    <dgm:cxn modelId="{D26C0160-6F7B-4B2E-9BB1-AED2E00C31B8}" type="presParOf" srcId="{2B2946D1-1376-4D39-82E3-4B09BA29143A}" destId="{9D465677-DF19-4333-8CA4-FBDF31E54F4C}" srcOrd="0" destOrd="0" presId="urn:microsoft.com/office/officeart/2008/layout/VerticalCurvedList"/>
    <dgm:cxn modelId="{8D07470C-97D0-4F84-8DDF-145EC0BACF37}" type="presParOf" srcId="{064CCBCB-09AB-4B80-85B6-EB54A69E04F5}" destId="{FC036192-D27A-4703-B208-5E9C59D95560}" srcOrd="5" destOrd="0" presId="urn:microsoft.com/office/officeart/2008/layout/VerticalCurvedList"/>
    <dgm:cxn modelId="{0719891D-B136-4D6A-ACC2-E5D0F578B502}" type="presParOf" srcId="{064CCBCB-09AB-4B80-85B6-EB54A69E04F5}" destId="{BE184F81-EA30-48B3-8B58-0C933438966B}" srcOrd="6" destOrd="0" presId="urn:microsoft.com/office/officeart/2008/layout/VerticalCurvedList"/>
    <dgm:cxn modelId="{44C2B75A-BE44-4737-AA64-74DFB5F8C373}" type="presParOf" srcId="{BE184F81-EA30-48B3-8B58-0C933438966B}" destId="{66B1D762-20C3-485D-A168-F1E94E149B8D}" srcOrd="0" destOrd="0" presId="urn:microsoft.com/office/officeart/2008/layout/VerticalCurvedList"/>
    <dgm:cxn modelId="{BF443E1A-0147-4541-9459-64D49F17C0EC}" type="presParOf" srcId="{064CCBCB-09AB-4B80-85B6-EB54A69E04F5}" destId="{17B51FE9-011F-444B-AC9B-FEFB60FB6950}" srcOrd="7" destOrd="0" presId="urn:microsoft.com/office/officeart/2008/layout/VerticalCurvedList"/>
    <dgm:cxn modelId="{F74C7D3A-5568-4C68-A8E8-A21F5C3D73F9}" type="presParOf" srcId="{064CCBCB-09AB-4B80-85B6-EB54A69E04F5}" destId="{8F4CD46D-F40B-4ACA-AA48-2EBB24950336}" srcOrd="8" destOrd="0" presId="urn:microsoft.com/office/officeart/2008/layout/VerticalCurvedList"/>
    <dgm:cxn modelId="{6FD99078-08F8-4930-AB28-70E9DD91A54C}" type="presParOf" srcId="{8F4CD46D-F40B-4ACA-AA48-2EBB24950336}" destId="{18CBA078-DD83-4768-ACEF-06181755CFF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58E206B-369A-4EE6-B1EE-3F0AA1E4F7D4}" type="doc">
      <dgm:prSet loTypeId="urn:microsoft.com/office/officeart/2005/8/layout/hierarchy2" loCatId="hierarchy" qsTypeId="urn:microsoft.com/office/officeart/2005/8/quickstyle/simple3" qsCatId="simple" csTypeId="urn:microsoft.com/office/officeart/2005/8/colors/colorful2" csCatId="colorful" phldr="1"/>
      <dgm:spPr/>
      <dgm:t>
        <a:bodyPr/>
        <a:lstStyle/>
        <a:p>
          <a:endParaRPr lang="es-ES"/>
        </a:p>
      </dgm:t>
    </dgm:pt>
    <dgm:pt modelId="{AF4EFE15-2ACD-4911-A989-F8DF9F124BDE}">
      <dgm:prSet phldrT="[Texto]" custT="1"/>
      <dgm:spPr/>
      <dgm:t>
        <a:bodyPr/>
        <a:lstStyle/>
        <a:p>
          <a:r>
            <a:rPr lang="es-419" sz="2000" b="1">
              <a:solidFill>
                <a:srgbClr val="000000"/>
              </a:solidFill>
            </a:rPr>
            <a:t>Métodos de investigación</a:t>
          </a:r>
          <a:endParaRPr lang="es-ES" sz="2000" b="1" dirty="0">
            <a:solidFill>
              <a:srgbClr val="000000"/>
            </a:solidFill>
          </a:endParaRPr>
        </a:p>
      </dgm:t>
    </dgm:pt>
    <dgm:pt modelId="{ABF36A05-652C-4817-A0AD-151364CCBADE}" type="parTrans" cxnId="{7B1723D0-CE24-421C-8867-046ECD33AC72}">
      <dgm:prSet/>
      <dgm:spPr/>
      <dgm:t>
        <a:bodyPr/>
        <a:lstStyle/>
        <a:p>
          <a:endParaRPr lang="es-ES" sz="2000">
            <a:solidFill>
              <a:srgbClr val="000000"/>
            </a:solidFill>
          </a:endParaRPr>
        </a:p>
      </dgm:t>
    </dgm:pt>
    <dgm:pt modelId="{A01398ED-BCED-4569-A037-8C5B38C7B6BE}" type="sibTrans" cxnId="{7B1723D0-CE24-421C-8867-046ECD33AC72}">
      <dgm:prSet/>
      <dgm:spPr/>
      <dgm:t>
        <a:bodyPr/>
        <a:lstStyle/>
        <a:p>
          <a:endParaRPr lang="es-ES" sz="2000">
            <a:solidFill>
              <a:srgbClr val="000000"/>
            </a:solidFill>
          </a:endParaRPr>
        </a:p>
      </dgm:t>
    </dgm:pt>
    <dgm:pt modelId="{E5CF6BBD-A6D7-4C92-8C41-EF851253BD8E}">
      <dgm:prSet phldrT="[Texto]" custT="1"/>
      <dgm:spPr/>
      <dgm:t>
        <a:bodyPr/>
        <a:lstStyle/>
        <a:p>
          <a:r>
            <a:rPr lang="es-419" sz="2000">
              <a:solidFill>
                <a:srgbClr val="000000"/>
              </a:solidFill>
            </a:rPr>
            <a:t>Deductivo</a:t>
          </a:r>
          <a:endParaRPr lang="es-ES" sz="2000" dirty="0">
            <a:solidFill>
              <a:srgbClr val="000000"/>
            </a:solidFill>
          </a:endParaRPr>
        </a:p>
      </dgm:t>
    </dgm:pt>
    <dgm:pt modelId="{22F0F545-6224-4B1B-9815-862CA9331EFD}" type="parTrans" cxnId="{45D36812-CDD8-4029-BD1F-07827E28BEC2}">
      <dgm:prSet custT="1"/>
      <dgm:spPr/>
      <dgm:t>
        <a:bodyPr/>
        <a:lstStyle/>
        <a:p>
          <a:endParaRPr lang="es-ES" sz="2000">
            <a:solidFill>
              <a:srgbClr val="000000"/>
            </a:solidFill>
          </a:endParaRPr>
        </a:p>
      </dgm:t>
    </dgm:pt>
    <dgm:pt modelId="{A229A191-FB2E-4EA2-8C41-A34D6975F865}" type="sibTrans" cxnId="{45D36812-CDD8-4029-BD1F-07827E28BEC2}">
      <dgm:prSet/>
      <dgm:spPr/>
      <dgm:t>
        <a:bodyPr/>
        <a:lstStyle/>
        <a:p>
          <a:endParaRPr lang="es-ES" sz="2000">
            <a:solidFill>
              <a:srgbClr val="000000"/>
            </a:solidFill>
          </a:endParaRPr>
        </a:p>
      </dgm:t>
    </dgm:pt>
    <dgm:pt modelId="{EFBE8EB6-E9E2-4ADF-A09D-58D3128A40D4}">
      <dgm:prSet phldrT="[Texto]" custT="1"/>
      <dgm:spPr/>
      <dgm:t>
        <a:bodyPr/>
        <a:lstStyle/>
        <a:p>
          <a:r>
            <a:rPr lang="es-ES" sz="2000">
              <a:solidFill>
                <a:srgbClr val="000000"/>
              </a:solidFill>
            </a:rPr>
            <a:t>Sistemático</a:t>
          </a:r>
          <a:endParaRPr lang="es-ES" sz="2000" dirty="0">
            <a:solidFill>
              <a:srgbClr val="000000"/>
            </a:solidFill>
          </a:endParaRPr>
        </a:p>
      </dgm:t>
    </dgm:pt>
    <dgm:pt modelId="{AB572D2E-86E3-4AEE-BF54-D173975AD849}" type="parTrans" cxnId="{6FFECB39-1497-44A1-8072-5881B0897A37}">
      <dgm:prSet custT="1"/>
      <dgm:spPr/>
      <dgm:t>
        <a:bodyPr/>
        <a:lstStyle/>
        <a:p>
          <a:endParaRPr lang="es-ES" sz="2000">
            <a:solidFill>
              <a:srgbClr val="000000"/>
            </a:solidFill>
          </a:endParaRPr>
        </a:p>
      </dgm:t>
    </dgm:pt>
    <dgm:pt modelId="{52B61B93-0237-41EA-96C3-B38C07C41E57}" type="sibTrans" cxnId="{6FFECB39-1497-44A1-8072-5881B0897A37}">
      <dgm:prSet/>
      <dgm:spPr/>
      <dgm:t>
        <a:bodyPr/>
        <a:lstStyle/>
        <a:p>
          <a:endParaRPr lang="es-ES" sz="2000">
            <a:solidFill>
              <a:srgbClr val="000000"/>
            </a:solidFill>
          </a:endParaRPr>
        </a:p>
      </dgm:t>
    </dgm:pt>
    <dgm:pt modelId="{D59F888B-1113-418E-B923-18A4962D78CB}" type="pres">
      <dgm:prSet presAssocID="{058E206B-369A-4EE6-B1EE-3F0AA1E4F7D4}" presName="diagram" presStyleCnt="0">
        <dgm:presLayoutVars>
          <dgm:chPref val="1"/>
          <dgm:dir/>
          <dgm:animOne val="branch"/>
          <dgm:animLvl val="lvl"/>
          <dgm:resizeHandles val="exact"/>
        </dgm:presLayoutVars>
      </dgm:prSet>
      <dgm:spPr/>
    </dgm:pt>
    <dgm:pt modelId="{1ED8D4B6-EEEF-43CC-B910-1746BE1E40E9}" type="pres">
      <dgm:prSet presAssocID="{AF4EFE15-2ACD-4911-A989-F8DF9F124BDE}" presName="root1" presStyleCnt="0"/>
      <dgm:spPr/>
    </dgm:pt>
    <dgm:pt modelId="{9C799394-CC64-4DD4-BE00-CDF36AC64D9D}" type="pres">
      <dgm:prSet presAssocID="{AF4EFE15-2ACD-4911-A989-F8DF9F124BDE}" presName="LevelOneTextNode" presStyleLbl="node0" presStyleIdx="0" presStyleCnt="1">
        <dgm:presLayoutVars>
          <dgm:chPref val="3"/>
        </dgm:presLayoutVars>
      </dgm:prSet>
      <dgm:spPr/>
    </dgm:pt>
    <dgm:pt modelId="{CB779BCD-B4B9-4D02-B435-E19D0C5F3147}" type="pres">
      <dgm:prSet presAssocID="{AF4EFE15-2ACD-4911-A989-F8DF9F124BDE}" presName="level2hierChild" presStyleCnt="0"/>
      <dgm:spPr/>
    </dgm:pt>
    <dgm:pt modelId="{7F65A8C7-B988-4FDF-A31D-E44BF426E3F2}" type="pres">
      <dgm:prSet presAssocID="{22F0F545-6224-4B1B-9815-862CA9331EFD}" presName="conn2-1" presStyleLbl="parChTrans1D2" presStyleIdx="0" presStyleCnt="2"/>
      <dgm:spPr/>
    </dgm:pt>
    <dgm:pt modelId="{56B49F6E-00C6-4BA5-B8F6-98F0B9668CD4}" type="pres">
      <dgm:prSet presAssocID="{22F0F545-6224-4B1B-9815-862CA9331EFD}" presName="connTx" presStyleLbl="parChTrans1D2" presStyleIdx="0" presStyleCnt="2"/>
      <dgm:spPr/>
    </dgm:pt>
    <dgm:pt modelId="{46AAD3C8-0D90-44F7-96A9-3BDCAAE7B4F8}" type="pres">
      <dgm:prSet presAssocID="{E5CF6BBD-A6D7-4C92-8C41-EF851253BD8E}" presName="root2" presStyleCnt="0"/>
      <dgm:spPr/>
    </dgm:pt>
    <dgm:pt modelId="{8EC7B7B2-74F8-450B-AB7E-F15679E92500}" type="pres">
      <dgm:prSet presAssocID="{E5CF6BBD-A6D7-4C92-8C41-EF851253BD8E}" presName="LevelTwoTextNode" presStyleLbl="node2" presStyleIdx="0" presStyleCnt="2">
        <dgm:presLayoutVars>
          <dgm:chPref val="3"/>
        </dgm:presLayoutVars>
      </dgm:prSet>
      <dgm:spPr/>
    </dgm:pt>
    <dgm:pt modelId="{0F171514-88AA-4B4B-BCAC-DCE4ABDB1169}" type="pres">
      <dgm:prSet presAssocID="{E5CF6BBD-A6D7-4C92-8C41-EF851253BD8E}" presName="level3hierChild" presStyleCnt="0"/>
      <dgm:spPr/>
    </dgm:pt>
    <dgm:pt modelId="{41CB42A6-1BDC-4A87-AA06-761A2776FF03}" type="pres">
      <dgm:prSet presAssocID="{AB572D2E-86E3-4AEE-BF54-D173975AD849}" presName="conn2-1" presStyleLbl="parChTrans1D2" presStyleIdx="1" presStyleCnt="2"/>
      <dgm:spPr/>
    </dgm:pt>
    <dgm:pt modelId="{C066C77E-8405-4016-992A-97EC6684F309}" type="pres">
      <dgm:prSet presAssocID="{AB572D2E-86E3-4AEE-BF54-D173975AD849}" presName="connTx" presStyleLbl="parChTrans1D2" presStyleIdx="1" presStyleCnt="2"/>
      <dgm:spPr/>
    </dgm:pt>
    <dgm:pt modelId="{488AE383-767D-4402-8F73-E2B3C5228B90}" type="pres">
      <dgm:prSet presAssocID="{EFBE8EB6-E9E2-4ADF-A09D-58D3128A40D4}" presName="root2" presStyleCnt="0"/>
      <dgm:spPr/>
    </dgm:pt>
    <dgm:pt modelId="{BE243939-52C9-4AA4-B604-87333629ECF1}" type="pres">
      <dgm:prSet presAssocID="{EFBE8EB6-E9E2-4ADF-A09D-58D3128A40D4}" presName="LevelTwoTextNode" presStyleLbl="node2" presStyleIdx="1" presStyleCnt="2">
        <dgm:presLayoutVars>
          <dgm:chPref val="3"/>
        </dgm:presLayoutVars>
      </dgm:prSet>
      <dgm:spPr/>
    </dgm:pt>
    <dgm:pt modelId="{724D9A2B-4808-48BF-BF39-2F65A88FC998}" type="pres">
      <dgm:prSet presAssocID="{EFBE8EB6-E9E2-4ADF-A09D-58D3128A40D4}" presName="level3hierChild" presStyleCnt="0"/>
      <dgm:spPr/>
    </dgm:pt>
  </dgm:ptLst>
  <dgm:cxnLst>
    <dgm:cxn modelId="{63A15109-C8E8-473D-A404-BD8174527D9B}" type="presOf" srcId="{22F0F545-6224-4B1B-9815-862CA9331EFD}" destId="{56B49F6E-00C6-4BA5-B8F6-98F0B9668CD4}" srcOrd="1" destOrd="0" presId="urn:microsoft.com/office/officeart/2005/8/layout/hierarchy2"/>
    <dgm:cxn modelId="{45D36812-CDD8-4029-BD1F-07827E28BEC2}" srcId="{AF4EFE15-2ACD-4911-A989-F8DF9F124BDE}" destId="{E5CF6BBD-A6D7-4C92-8C41-EF851253BD8E}" srcOrd="0" destOrd="0" parTransId="{22F0F545-6224-4B1B-9815-862CA9331EFD}" sibTransId="{A229A191-FB2E-4EA2-8C41-A34D6975F865}"/>
    <dgm:cxn modelId="{6E804B17-8DF3-4C00-B002-5DFCEEC3AB2A}" type="presOf" srcId="{E5CF6BBD-A6D7-4C92-8C41-EF851253BD8E}" destId="{8EC7B7B2-74F8-450B-AB7E-F15679E92500}" srcOrd="0" destOrd="0" presId="urn:microsoft.com/office/officeart/2005/8/layout/hierarchy2"/>
    <dgm:cxn modelId="{3A84682F-E296-4EE3-8005-84271876D0FA}" type="presOf" srcId="{AB572D2E-86E3-4AEE-BF54-D173975AD849}" destId="{41CB42A6-1BDC-4A87-AA06-761A2776FF03}" srcOrd="0" destOrd="0" presId="urn:microsoft.com/office/officeart/2005/8/layout/hierarchy2"/>
    <dgm:cxn modelId="{6FFECB39-1497-44A1-8072-5881B0897A37}" srcId="{AF4EFE15-2ACD-4911-A989-F8DF9F124BDE}" destId="{EFBE8EB6-E9E2-4ADF-A09D-58D3128A40D4}" srcOrd="1" destOrd="0" parTransId="{AB572D2E-86E3-4AEE-BF54-D173975AD849}" sibTransId="{52B61B93-0237-41EA-96C3-B38C07C41E57}"/>
    <dgm:cxn modelId="{DEB1D061-D888-4996-8AE3-4138845B65E1}" type="presOf" srcId="{AF4EFE15-2ACD-4911-A989-F8DF9F124BDE}" destId="{9C799394-CC64-4DD4-BE00-CDF36AC64D9D}" srcOrd="0" destOrd="0" presId="urn:microsoft.com/office/officeart/2005/8/layout/hierarchy2"/>
    <dgm:cxn modelId="{FA7A6872-B156-45E7-9C75-54C0175ADD6E}" type="presOf" srcId="{AB572D2E-86E3-4AEE-BF54-D173975AD849}" destId="{C066C77E-8405-4016-992A-97EC6684F309}" srcOrd="1" destOrd="0" presId="urn:microsoft.com/office/officeart/2005/8/layout/hierarchy2"/>
    <dgm:cxn modelId="{18DD2C7A-C882-48CD-AD90-297DFAAEABCA}" type="presOf" srcId="{EFBE8EB6-E9E2-4ADF-A09D-58D3128A40D4}" destId="{BE243939-52C9-4AA4-B604-87333629ECF1}" srcOrd="0" destOrd="0" presId="urn:microsoft.com/office/officeart/2005/8/layout/hierarchy2"/>
    <dgm:cxn modelId="{06051487-AD90-4434-84AF-A6C3D306D48B}" type="presOf" srcId="{058E206B-369A-4EE6-B1EE-3F0AA1E4F7D4}" destId="{D59F888B-1113-418E-B923-18A4962D78CB}" srcOrd="0" destOrd="0" presId="urn:microsoft.com/office/officeart/2005/8/layout/hierarchy2"/>
    <dgm:cxn modelId="{7B1723D0-CE24-421C-8867-046ECD33AC72}" srcId="{058E206B-369A-4EE6-B1EE-3F0AA1E4F7D4}" destId="{AF4EFE15-2ACD-4911-A989-F8DF9F124BDE}" srcOrd="0" destOrd="0" parTransId="{ABF36A05-652C-4817-A0AD-151364CCBADE}" sibTransId="{A01398ED-BCED-4569-A037-8C5B38C7B6BE}"/>
    <dgm:cxn modelId="{160F18E4-D765-4662-8E06-657D0F26B305}" type="presOf" srcId="{22F0F545-6224-4B1B-9815-862CA9331EFD}" destId="{7F65A8C7-B988-4FDF-A31D-E44BF426E3F2}" srcOrd="0" destOrd="0" presId="urn:microsoft.com/office/officeart/2005/8/layout/hierarchy2"/>
    <dgm:cxn modelId="{2A54F0DD-2319-4E9F-8E93-7E6CBF720BAE}" type="presParOf" srcId="{D59F888B-1113-418E-B923-18A4962D78CB}" destId="{1ED8D4B6-EEEF-43CC-B910-1746BE1E40E9}" srcOrd="0" destOrd="0" presId="urn:microsoft.com/office/officeart/2005/8/layout/hierarchy2"/>
    <dgm:cxn modelId="{DED7B8F8-6C95-4138-8ECC-72979EB94F7A}" type="presParOf" srcId="{1ED8D4B6-EEEF-43CC-B910-1746BE1E40E9}" destId="{9C799394-CC64-4DD4-BE00-CDF36AC64D9D}" srcOrd="0" destOrd="0" presId="urn:microsoft.com/office/officeart/2005/8/layout/hierarchy2"/>
    <dgm:cxn modelId="{DD1A1B33-C610-4865-B9AF-0302CFE28934}" type="presParOf" srcId="{1ED8D4B6-EEEF-43CC-B910-1746BE1E40E9}" destId="{CB779BCD-B4B9-4D02-B435-E19D0C5F3147}" srcOrd="1" destOrd="0" presId="urn:microsoft.com/office/officeart/2005/8/layout/hierarchy2"/>
    <dgm:cxn modelId="{D0284228-49A3-4123-8A37-3AEEB414C652}" type="presParOf" srcId="{CB779BCD-B4B9-4D02-B435-E19D0C5F3147}" destId="{7F65A8C7-B988-4FDF-A31D-E44BF426E3F2}" srcOrd="0" destOrd="0" presId="urn:microsoft.com/office/officeart/2005/8/layout/hierarchy2"/>
    <dgm:cxn modelId="{BBB4E7FE-743F-4030-B3F5-BB7280EFFE34}" type="presParOf" srcId="{7F65A8C7-B988-4FDF-A31D-E44BF426E3F2}" destId="{56B49F6E-00C6-4BA5-B8F6-98F0B9668CD4}" srcOrd="0" destOrd="0" presId="urn:microsoft.com/office/officeart/2005/8/layout/hierarchy2"/>
    <dgm:cxn modelId="{37F89403-4FA0-421A-8B1B-4BB6966BC6EC}" type="presParOf" srcId="{CB779BCD-B4B9-4D02-B435-E19D0C5F3147}" destId="{46AAD3C8-0D90-44F7-96A9-3BDCAAE7B4F8}" srcOrd="1" destOrd="0" presId="urn:microsoft.com/office/officeart/2005/8/layout/hierarchy2"/>
    <dgm:cxn modelId="{CAD8FF86-74A1-4813-B4D2-1B2B99958AE3}" type="presParOf" srcId="{46AAD3C8-0D90-44F7-96A9-3BDCAAE7B4F8}" destId="{8EC7B7B2-74F8-450B-AB7E-F15679E92500}" srcOrd="0" destOrd="0" presId="urn:microsoft.com/office/officeart/2005/8/layout/hierarchy2"/>
    <dgm:cxn modelId="{62EF278A-1BA9-4F7B-B254-31CB0DDB1972}" type="presParOf" srcId="{46AAD3C8-0D90-44F7-96A9-3BDCAAE7B4F8}" destId="{0F171514-88AA-4B4B-BCAC-DCE4ABDB1169}" srcOrd="1" destOrd="0" presId="urn:microsoft.com/office/officeart/2005/8/layout/hierarchy2"/>
    <dgm:cxn modelId="{D39E7A13-5B7F-40FF-A540-6C055508A1A0}" type="presParOf" srcId="{CB779BCD-B4B9-4D02-B435-E19D0C5F3147}" destId="{41CB42A6-1BDC-4A87-AA06-761A2776FF03}" srcOrd="2" destOrd="0" presId="urn:microsoft.com/office/officeart/2005/8/layout/hierarchy2"/>
    <dgm:cxn modelId="{0D68C61A-D656-4721-890D-ED932DA31BCE}" type="presParOf" srcId="{41CB42A6-1BDC-4A87-AA06-761A2776FF03}" destId="{C066C77E-8405-4016-992A-97EC6684F309}" srcOrd="0" destOrd="0" presId="urn:microsoft.com/office/officeart/2005/8/layout/hierarchy2"/>
    <dgm:cxn modelId="{B6293FB1-B0C8-4A4F-9774-DD21B9A17CB2}" type="presParOf" srcId="{CB779BCD-B4B9-4D02-B435-E19D0C5F3147}" destId="{488AE383-767D-4402-8F73-E2B3C5228B90}" srcOrd="3" destOrd="0" presId="urn:microsoft.com/office/officeart/2005/8/layout/hierarchy2"/>
    <dgm:cxn modelId="{BBE3D6B7-8D0A-496D-BB30-97424C321296}" type="presParOf" srcId="{488AE383-767D-4402-8F73-E2B3C5228B90}" destId="{BE243939-52C9-4AA4-B604-87333629ECF1}" srcOrd="0" destOrd="0" presId="urn:microsoft.com/office/officeart/2005/8/layout/hierarchy2"/>
    <dgm:cxn modelId="{2A10B18F-D729-4564-8E69-9767760AC87D}" type="presParOf" srcId="{488AE383-767D-4402-8F73-E2B3C5228B90}" destId="{724D9A2B-4808-48BF-BF39-2F65A88FC998}"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A93D98-1FE9-4CFE-99FC-45E8890711D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FA3B665B-A426-4C8E-860D-019B001049AD}">
      <dgm:prSet phldrT="[Texto]">
        <dgm:style>
          <a:lnRef idx="1">
            <a:schemeClr val="dk1"/>
          </a:lnRef>
          <a:fillRef idx="2">
            <a:schemeClr val="dk1"/>
          </a:fillRef>
          <a:effectRef idx="1">
            <a:schemeClr val="dk1"/>
          </a:effectRef>
          <a:fontRef idx="minor">
            <a:schemeClr val="dk1"/>
          </a:fontRef>
        </dgm:style>
      </dgm:prSet>
      <dgm:spPr/>
      <dgm:t>
        <a:bodyPr/>
        <a:lstStyle/>
        <a:p>
          <a:r>
            <a:rPr lang="es-EC" b="1" dirty="0">
              <a:solidFill>
                <a:schemeClr val="bg2">
                  <a:lumMod val="10000"/>
                </a:schemeClr>
              </a:solidFill>
            </a:rPr>
            <a:t>Instrumentos de recolección de información</a:t>
          </a:r>
        </a:p>
      </dgm:t>
    </dgm:pt>
    <dgm:pt modelId="{33A3A677-7333-49B3-82D9-B8E813CE1C79}" type="parTrans" cxnId="{480540C7-4C07-45A6-ADE1-980F04DDE8C4}">
      <dgm:prSet/>
      <dgm:spPr/>
      <dgm:t>
        <a:bodyPr/>
        <a:lstStyle/>
        <a:p>
          <a:endParaRPr lang="es-EC">
            <a:solidFill>
              <a:schemeClr val="bg2">
                <a:lumMod val="10000"/>
              </a:schemeClr>
            </a:solidFill>
          </a:endParaRPr>
        </a:p>
      </dgm:t>
    </dgm:pt>
    <dgm:pt modelId="{0BAABD89-859A-4FCE-A63D-54F12F9025A1}" type="sibTrans" cxnId="{480540C7-4C07-45A6-ADE1-980F04DDE8C4}">
      <dgm:prSet/>
      <dgm:spPr/>
      <dgm:t>
        <a:bodyPr/>
        <a:lstStyle/>
        <a:p>
          <a:endParaRPr lang="es-EC">
            <a:solidFill>
              <a:schemeClr val="bg2">
                <a:lumMod val="10000"/>
              </a:schemeClr>
            </a:solidFill>
          </a:endParaRPr>
        </a:p>
      </dgm:t>
    </dgm:pt>
    <dgm:pt modelId="{2C20E248-1B5B-4191-966D-41D5534A1BA6}">
      <dgm:prSet phldrT="[Texto]"/>
      <dgm:spPr/>
      <dgm:t>
        <a:bodyPr/>
        <a:lstStyle/>
        <a:p>
          <a:r>
            <a:rPr lang="es-EC" b="0" dirty="0">
              <a:solidFill>
                <a:schemeClr val="bg2">
                  <a:lumMod val="10000"/>
                </a:schemeClr>
              </a:solidFill>
            </a:rPr>
            <a:t>Empresas Constructoras</a:t>
          </a:r>
        </a:p>
      </dgm:t>
    </dgm:pt>
    <dgm:pt modelId="{938FC7D1-029C-469D-A7FD-EDB2E768AD42}" type="parTrans" cxnId="{17AEF1CE-2C4A-43D8-B96A-2E72D8AE10C3}">
      <dgm:prSet/>
      <dgm:spPr/>
      <dgm:t>
        <a:bodyPr/>
        <a:lstStyle/>
        <a:p>
          <a:endParaRPr lang="es-EC">
            <a:solidFill>
              <a:schemeClr val="bg2">
                <a:lumMod val="10000"/>
              </a:schemeClr>
            </a:solidFill>
          </a:endParaRPr>
        </a:p>
      </dgm:t>
    </dgm:pt>
    <dgm:pt modelId="{78DE48F8-6ED3-40E8-947E-BB6BBD9D8A80}" type="sibTrans" cxnId="{17AEF1CE-2C4A-43D8-B96A-2E72D8AE10C3}">
      <dgm:prSet/>
      <dgm:spPr/>
      <dgm:t>
        <a:bodyPr/>
        <a:lstStyle/>
        <a:p>
          <a:endParaRPr lang="es-EC">
            <a:solidFill>
              <a:schemeClr val="bg2">
                <a:lumMod val="10000"/>
              </a:schemeClr>
            </a:solidFill>
          </a:endParaRPr>
        </a:p>
      </dgm:t>
    </dgm:pt>
    <dgm:pt modelId="{39C17759-E2A4-4922-B367-DC7A3E25FC8B}">
      <dgm:prSet phldrT="[Texto]">
        <dgm:style>
          <a:lnRef idx="1">
            <a:schemeClr val="accent3"/>
          </a:lnRef>
          <a:fillRef idx="2">
            <a:schemeClr val="accent3"/>
          </a:fillRef>
          <a:effectRef idx="1">
            <a:schemeClr val="accent3"/>
          </a:effectRef>
          <a:fontRef idx="minor">
            <a:schemeClr val="dk1"/>
          </a:fontRef>
        </dgm:style>
      </dgm:prSet>
      <dgm:spPr/>
      <dgm:t>
        <a:bodyPr/>
        <a:lstStyle/>
        <a:p>
          <a:r>
            <a:rPr lang="es-EC" b="1" dirty="0">
              <a:solidFill>
                <a:schemeClr val="bg2">
                  <a:lumMod val="10000"/>
                </a:schemeClr>
              </a:solidFill>
            </a:rPr>
            <a:t>Procedimiento para recolección de datos</a:t>
          </a:r>
        </a:p>
      </dgm:t>
    </dgm:pt>
    <dgm:pt modelId="{474DB09E-B2D9-40C0-85F2-E50E4A4031A7}" type="parTrans" cxnId="{BEB71495-5491-41A1-95A1-0E05E0A3B014}">
      <dgm:prSet/>
      <dgm:spPr/>
      <dgm:t>
        <a:bodyPr/>
        <a:lstStyle/>
        <a:p>
          <a:endParaRPr lang="es-EC">
            <a:solidFill>
              <a:schemeClr val="bg2">
                <a:lumMod val="10000"/>
              </a:schemeClr>
            </a:solidFill>
          </a:endParaRPr>
        </a:p>
      </dgm:t>
    </dgm:pt>
    <dgm:pt modelId="{0B241802-F483-41E1-8AF5-F77C85A35C31}" type="sibTrans" cxnId="{BEB71495-5491-41A1-95A1-0E05E0A3B014}">
      <dgm:prSet/>
      <dgm:spPr/>
      <dgm:t>
        <a:bodyPr/>
        <a:lstStyle/>
        <a:p>
          <a:endParaRPr lang="es-EC">
            <a:solidFill>
              <a:schemeClr val="bg2">
                <a:lumMod val="10000"/>
              </a:schemeClr>
            </a:solidFill>
          </a:endParaRPr>
        </a:p>
      </dgm:t>
    </dgm:pt>
    <dgm:pt modelId="{ABD39556-E862-4B02-9F04-446ED8E322C5}">
      <dgm:prSet phldrT="[Texto]">
        <dgm:style>
          <a:lnRef idx="1">
            <a:schemeClr val="accent3"/>
          </a:lnRef>
          <a:fillRef idx="2">
            <a:schemeClr val="accent3"/>
          </a:fillRef>
          <a:effectRef idx="1">
            <a:schemeClr val="accent3"/>
          </a:effectRef>
          <a:fontRef idx="minor">
            <a:schemeClr val="dk1"/>
          </a:fontRef>
        </dgm:style>
      </dgm:prSet>
      <dgm:spPr/>
      <dgm:t>
        <a:bodyPr/>
        <a:lstStyle/>
        <a:p>
          <a:r>
            <a:rPr lang="es-EC" b="0" dirty="0">
              <a:solidFill>
                <a:schemeClr val="bg2">
                  <a:lumMod val="10000"/>
                </a:schemeClr>
              </a:solidFill>
            </a:rPr>
            <a:t>Medios tecnológicos</a:t>
          </a:r>
        </a:p>
      </dgm:t>
    </dgm:pt>
    <dgm:pt modelId="{2F8CAB99-C30F-4F55-BD3B-AB4188C001BC}" type="parTrans" cxnId="{A46ED0F7-A900-4392-A2FE-34A79939FBDC}">
      <dgm:prSet/>
      <dgm:spPr/>
      <dgm:t>
        <a:bodyPr/>
        <a:lstStyle/>
        <a:p>
          <a:endParaRPr lang="es-ES"/>
        </a:p>
      </dgm:t>
    </dgm:pt>
    <dgm:pt modelId="{4243A80B-8F22-46AF-97D1-2A29AAC852CA}" type="sibTrans" cxnId="{A46ED0F7-A900-4392-A2FE-34A79939FBDC}">
      <dgm:prSet/>
      <dgm:spPr/>
      <dgm:t>
        <a:bodyPr/>
        <a:lstStyle/>
        <a:p>
          <a:endParaRPr lang="es-ES"/>
        </a:p>
      </dgm:t>
    </dgm:pt>
    <dgm:pt modelId="{13552B09-9DB6-474C-A8DF-AA3C4BF57996}">
      <dgm:prSet phldrT="[Texto]">
        <dgm:style>
          <a:lnRef idx="1">
            <a:schemeClr val="accent3"/>
          </a:lnRef>
          <a:fillRef idx="2">
            <a:schemeClr val="accent3"/>
          </a:fillRef>
          <a:effectRef idx="1">
            <a:schemeClr val="accent3"/>
          </a:effectRef>
          <a:fontRef idx="minor">
            <a:schemeClr val="dk1"/>
          </a:fontRef>
        </dgm:style>
      </dgm:prSet>
      <dgm:spPr/>
      <dgm:t>
        <a:bodyPr/>
        <a:lstStyle/>
        <a:p>
          <a:endParaRPr lang="es-EC" b="0" dirty="0">
            <a:solidFill>
              <a:schemeClr val="bg2">
                <a:lumMod val="10000"/>
              </a:schemeClr>
            </a:solidFill>
          </a:endParaRPr>
        </a:p>
      </dgm:t>
    </dgm:pt>
    <dgm:pt modelId="{8CE67F4A-4E41-48A4-AE36-3CA469E09125}" type="parTrans" cxnId="{45B7211A-5004-4712-87C5-CD2F432A64B5}">
      <dgm:prSet/>
      <dgm:spPr/>
      <dgm:t>
        <a:bodyPr/>
        <a:lstStyle/>
        <a:p>
          <a:endParaRPr lang="es-ES"/>
        </a:p>
      </dgm:t>
    </dgm:pt>
    <dgm:pt modelId="{EE691346-372F-48BA-A517-1195A191ABDF}" type="sibTrans" cxnId="{45B7211A-5004-4712-87C5-CD2F432A64B5}">
      <dgm:prSet/>
      <dgm:spPr/>
      <dgm:t>
        <a:bodyPr/>
        <a:lstStyle/>
        <a:p>
          <a:endParaRPr lang="es-ES"/>
        </a:p>
      </dgm:t>
    </dgm:pt>
    <dgm:pt modelId="{D0961960-6DA8-4526-8D9C-A97DCE67EABB}">
      <dgm:prSet phldrT="[Texto]">
        <dgm:style>
          <a:lnRef idx="1">
            <a:schemeClr val="accent3"/>
          </a:lnRef>
          <a:fillRef idx="2">
            <a:schemeClr val="accent3"/>
          </a:fillRef>
          <a:effectRef idx="1">
            <a:schemeClr val="accent3"/>
          </a:effectRef>
          <a:fontRef idx="minor">
            <a:schemeClr val="dk1"/>
          </a:fontRef>
        </dgm:style>
      </dgm:prSet>
      <dgm:spPr/>
      <dgm:t>
        <a:bodyPr/>
        <a:lstStyle/>
        <a:p>
          <a:r>
            <a:rPr lang="es-EC" b="0" dirty="0">
              <a:solidFill>
                <a:schemeClr val="bg2">
                  <a:lumMod val="10000"/>
                </a:schemeClr>
              </a:solidFill>
            </a:rPr>
            <a:t>Actores del problema</a:t>
          </a:r>
        </a:p>
      </dgm:t>
    </dgm:pt>
    <dgm:pt modelId="{F21F87D5-9C3B-40E5-814C-628647D3F5C1}" type="parTrans" cxnId="{6B27EF72-AB69-42CF-9A6D-130ECB84B4B3}">
      <dgm:prSet/>
      <dgm:spPr/>
      <dgm:t>
        <a:bodyPr/>
        <a:lstStyle/>
        <a:p>
          <a:endParaRPr lang="es-ES"/>
        </a:p>
      </dgm:t>
    </dgm:pt>
    <dgm:pt modelId="{FA260C1A-1098-4F00-B5C3-5E6D75505D6C}" type="sibTrans" cxnId="{6B27EF72-AB69-42CF-9A6D-130ECB84B4B3}">
      <dgm:prSet/>
      <dgm:spPr/>
      <dgm:t>
        <a:bodyPr/>
        <a:lstStyle/>
        <a:p>
          <a:endParaRPr lang="es-ES"/>
        </a:p>
      </dgm:t>
    </dgm:pt>
    <dgm:pt modelId="{788C22EC-D118-4BE6-9F8B-E46B5AA286E0}" type="pres">
      <dgm:prSet presAssocID="{74A93D98-1FE9-4CFE-99FC-45E8890711D3}" presName="linear" presStyleCnt="0">
        <dgm:presLayoutVars>
          <dgm:animLvl val="lvl"/>
          <dgm:resizeHandles val="exact"/>
        </dgm:presLayoutVars>
      </dgm:prSet>
      <dgm:spPr/>
    </dgm:pt>
    <dgm:pt modelId="{DA93980E-74F4-444D-9565-D48D2E928F56}" type="pres">
      <dgm:prSet presAssocID="{FA3B665B-A426-4C8E-860D-019B001049AD}" presName="parentText" presStyleLbl="node1" presStyleIdx="0" presStyleCnt="2">
        <dgm:presLayoutVars>
          <dgm:chMax val="0"/>
          <dgm:bulletEnabled val="1"/>
        </dgm:presLayoutVars>
      </dgm:prSet>
      <dgm:spPr/>
    </dgm:pt>
    <dgm:pt modelId="{A0BA31BE-0CAD-450E-9F74-FFEFEC510A16}" type="pres">
      <dgm:prSet presAssocID="{FA3B665B-A426-4C8E-860D-019B001049AD}" presName="childText" presStyleLbl="revTx" presStyleIdx="0" presStyleCnt="2">
        <dgm:presLayoutVars>
          <dgm:bulletEnabled val="1"/>
        </dgm:presLayoutVars>
      </dgm:prSet>
      <dgm:spPr/>
    </dgm:pt>
    <dgm:pt modelId="{DB45C924-5B60-4E74-97A1-18E14D2F3179}" type="pres">
      <dgm:prSet presAssocID="{39C17759-E2A4-4922-B367-DC7A3E25FC8B}" presName="parentText" presStyleLbl="node1" presStyleIdx="1" presStyleCnt="2">
        <dgm:presLayoutVars>
          <dgm:chMax val="0"/>
          <dgm:bulletEnabled val="1"/>
        </dgm:presLayoutVars>
      </dgm:prSet>
      <dgm:spPr/>
    </dgm:pt>
    <dgm:pt modelId="{74576BC5-F3BF-4F81-9722-EEDA5E9EE44C}" type="pres">
      <dgm:prSet presAssocID="{39C17759-E2A4-4922-B367-DC7A3E25FC8B}" presName="childText" presStyleLbl="revTx" presStyleIdx="1" presStyleCnt="2">
        <dgm:presLayoutVars>
          <dgm:bulletEnabled val="1"/>
        </dgm:presLayoutVars>
      </dgm:prSet>
      <dgm:spPr/>
    </dgm:pt>
  </dgm:ptLst>
  <dgm:cxnLst>
    <dgm:cxn modelId="{45B7211A-5004-4712-87C5-CD2F432A64B5}" srcId="{39C17759-E2A4-4922-B367-DC7A3E25FC8B}" destId="{13552B09-9DB6-474C-A8DF-AA3C4BF57996}" srcOrd="2" destOrd="0" parTransId="{8CE67F4A-4E41-48A4-AE36-3CA469E09125}" sibTransId="{EE691346-372F-48BA-A517-1195A191ABDF}"/>
    <dgm:cxn modelId="{ADADAF40-209F-41B9-BD5B-0F13836A5A61}" type="presOf" srcId="{2C20E248-1B5B-4191-966D-41D5534A1BA6}" destId="{A0BA31BE-0CAD-450E-9F74-FFEFEC510A16}" srcOrd="0" destOrd="0" presId="urn:microsoft.com/office/officeart/2005/8/layout/vList2"/>
    <dgm:cxn modelId="{7CED9B5B-14F1-4ECD-BC4A-BFC404CD27A8}" type="presOf" srcId="{13552B09-9DB6-474C-A8DF-AA3C4BF57996}" destId="{74576BC5-F3BF-4F81-9722-EEDA5E9EE44C}" srcOrd="0" destOrd="2" presId="urn:microsoft.com/office/officeart/2005/8/layout/vList2"/>
    <dgm:cxn modelId="{9BE86E69-E76D-498E-AF18-1F1499245D8F}" type="presOf" srcId="{74A93D98-1FE9-4CFE-99FC-45E8890711D3}" destId="{788C22EC-D118-4BE6-9F8B-E46B5AA286E0}" srcOrd="0" destOrd="0" presId="urn:microsoft.com/office/officeart/2005/8/layout/vList2"/>
    <dgm:cxn modelId="{6B27EF72-AB69-42CF-9A6D-130ECB84B4B3}" srcId="{39C17759-E2A4-4922-B367-DC7A3E25FC8B}" destId="{D0961960-6DA8-4526-8D9C-A97DCE67EABB}" srcOrd="1" destOrd="0" parTransId="{F21F87D5-9C3B-40E5-814C-628647D3F5C1}" sibTransId="{FA260C1A-1098-4F00-B5C3-5E6D75505D6C}"/>
    <dgm:cxn modelId="{5D37B386-A1AE-4249-899A-7FD786660916}" type="presOf" srcId="{39C17759-E2A4-4922-B367-DC7A3E25FC8B}" destId="{DB45C924-5B60-4E74-97A1-18E14D2F3179}" srcOrd="0" destOrd="0" presId="urn:microsoft.com/office/officeart/2005/8/layout/vList2"/>
    <dgm:cxn modelId="{E867D88A-23FD-4A13-A130-7D407F1E75DE}" type="presOf" srcId="{D0961960-6DA8-4526-8D9C-A97DCE67EABB}" destId="{74576BC5-F3BF-4F81-9722-EEDA5E9EE44C}" srcOrd="0" destOrd="1" presId="urn:microsoft.com/office/officeart/2005/8/layout/vList2"/>
    <dgm:cxn modelId="{BEB71495-5491-41A1-95A1-0E05E0A3B014}" srcId="{74A93D98-1FE9-4CFE-99FC-45E8890711D3}" destId="{39C17759-E2A4-4922-B367-DC7A3E25FC8B}" srcOrd="1" destOrd="0" parTransId="{474DB09E-B2D9-40C0-85F2-E50E4A4031A7}" sibTransId="{0B241802-F483-41E1-8AF5-F77C85A35C31}"/>
    <dgm:cxn modelId="{48F240B8-AFB6-4C4D-B4A5-2F9568A967AC}" type="presOf" srcId="{FA3B665B-A426-4C8E-860D-019B001049AD}" destId="{DA93980E-74F4-444D-9565-D48D2E928F56}" srcOrd="0" destOrd="0" presId="urn:microsoft.com/office/officeart/2005/8/layout/vList2"/>
    <dgm:cxn modelId="{480540C7-4C07-45A6-ADE1-980F04DDE8C4}" srcId="{74A93D98-1FE9-4CFE-99FC-45E8890711D3}" destId="{FA3B665B-A426-4C8E-860D-019B001049AD}" srcOrd="0" destOrd="0" parTransId="{33A3A677-7333-49B3-82D9-B8E813CE1C79}" sibTransId="{0BAABD89-859A-4FCE-A63D-54F12F9025A1}"/>
    <dgm:cxn modelId="{17AEF1CE-2C4A-43D8-B96A-2E72D8AE10C3}" srcId="{FA3B665B-A426-4C8E-860D-019B001049AD}" destId="{2C20E248-1B5B-4191-966D-41D5534A1BA6}" srcOrd="0" destOrd="0" parTransId="{938FC7D1-029C-469D-A7FD-EDB2E768AD42}" sibTransId="{78DE48F8-6ED3-40E8-947E-BB6BBD9D8A80}"/>
    <dgm:cxn modelId="{2ABEE7E3-A31A-40C2-8782-0E6D67271717}" type="presOf" srcId="{ABD39556-E862-4B02-9F04-446ED8E322C5}" destId="{74576BC5-F3BF-4F81-9722-EEDA5E9EE44C}" srcOrd="0" destOrd="0" presId="urn:microsoft.com/office/officeart/2005/8/layout/vList2"/>
    <dgm:cxn modelId="{A46ED0F7-A900-4392-A2FE-34A79939FBDC}" srcId="{39C17759-E2A4-4922-B367-DC7A3E25FC8B}" destId="{ABD39556-E862-4B02-9F04-446ED8E322C5}" srcOrd="0" destOrd="0" parTransId="{2F8CAB99-C30F-4F55-BD3B-AB4188C001BC}" sibTransId="{4243A80B-8F22-46AF-97D1-2A29AAC852CA}"/>
    <dgm:cxn modelId="{5D07C24A-4F83-486E-9557-F3ABF833E2BE}" type="presParOf" srcId="{788C22EC-D118-4BE6-9F8B-E46B5AA286E0}" destId="{DA93980E-74F4-444D-9565-D48D2E928F56}" srcOrd="0" destOrd="0" presId="urn:microsoft.com/office/officeart/2005/8/layout/vList2"/>
    <dgm:cxn modelId="{AFE3F39E-9D22-4BE2-B2BE-2612CD35B91F}" type="presParOf" srcId="{788C22EC-D118-4BE6-9F8B-E46B5AA286E0}" destId="{A0BA31BE-0CAD-450E-9F74-FFEFEC510A16}" srcOrd="1" destOrd="0" presId="urn:microsoft.com/office/officeart/2005/8/layout/vList2"/>
    <dgm:cxn modelId="{29913909-DA42-4FBE-8838-36F6F0911485}" type="presParOf" srcId="{788C22EC-D118-4BE6-9F8B-E46B5AA286E0}" destId="{DB45C924-5B60-4E74-97A1-18E14D2F3179}" srcOrd="2" destOrd="0" presId="urn:microsoft.com/office/officeart/2005/8/layout/vList2"/>
    <dgm:cxn modelId="{BDB3E9A4-874B-4ED6-B21B-AC8D66326251}" type="presParOf" srcId="{788C22EC-D118-4BE6-9F8B-E46B5AA286E0}" destId="{74576BC5-F3BF-4F81-9722-EEDA5E9EE44C}" srcOrd="3"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3FCA50-1954-4578-A9A6-A0B1ECC503A5}" type="doc">
      <dgm:prSet loTypeId="urn:microsoft.com/office/officeart/2005/8/layout/vList3" loCatId="list" qsTypeId="urn:microsoft.com/office/officeart/2005/8/quickstyle/simple2" qsCatId="simple" csTypeId="urn:microsoft.com/office/officeart/2005/8/colors/colorful2" csCatId="colorful" phldr="1"/>
      <dgm:spPr/>
      <dgm:t>
        <a:bodyPr/>
        <a:lstStyle/>
        <a:p>
          <a:endParaRPr lang="es-ES"/>
        </a:p>
      </dgm:t>
    </dgm:pt>
    <dgm:pt modelId="{B1EFE6C3-93F4-466A-88C3-5798D7CB1936}">
      <dgm:prSet custT="1"/>
      <dgm:spPr/>
      <dgm:t>
        <a:bodyPr/>
        <a:lstStyle/>
        <a:p>
          <a:r>
            <a:rPr lang="es-ES" sz="1100" b="1">
              <a:solidFill>
                <a:srgbClr val="000000"/>
              </a:solidFill>
            </a:rPr>
            <a:t>Deducciones Especiales</a:t>
          </a:r>
          <a:endParaRPr lang="es-ES" sz="1100">
            <a:solidFill>
              <a:srgbClr val="000000"/>
            </a:solidFill>
          </a:endParaRPr>
        </a:p>
      </dgm:t>
    </dgm:pt>
    <dgm:pt modelId="{0194C20E-37BF-469C-8034-043B7805FADE}" type="parTrans" cxnId="{61D8458E-047E-496A-AE6D-14E84C5CA06F}">
      <dgm:prSet/>
      <dgm:spPr/>
      <dgm:t>
        <a:bodyPr/>
        <a:lstStyle/>
        <a:p>
          <a:endParaRPr lang="es-ES" sz="1100">
            <a:solidFill>
              <a:srgbClr val="000000"/>
            </a:solidFill>
          </a:endParaRPr>
        </a:p>
      </dgm:t>
    </dgm:pt>
    <dgm:pt modelId="{9E53AE8D-15E5-4AB8-9AFF-1E3C5EE7BD74}" type="sibTrans" cxnId="{61D8458E-047E-496A-AE6D-14E84C5CA06F}">
      <dgm:prSet/>
      <dgm:spPr/>
      <dgm:t>
        <a:bodyPr/>
        <a:lstStyle/>
        <a:p>
          <a:endParaRPr lang="es-ES" sz="1100">
            <a:solidFill>
              <a:srgbClr val="000000"/>
            </a:solidFill>
          </a:endParaRPr>
        </a:p>
      </dgm:t>
    </dgm:pt>
    <dgm:pt modelId="{D1DE64E9-EBC5-46B9-9363-647809E8B846}">
      <dgm:prSet custT="1"/>
      <dgm:spPr/>
      <dgm:t>
        <a:bodyPr/>
        <a:lstStyle/>
        <a:p>
          <a:r>
            <a:rPr lang="es-ES" sz="1100" b="1">
              <a:solidFill>
                <a:srgbClr val="000000"/>
              </a:solidFill>
            </a:rPr>
            <a:t>Incremento Empleados</a:t>
          </a:r>
        </a:p>
        <a:p>
          <a:r>
            <a:rPr lang="es-ES" sz="1100">
              <a:solidFill>
                <a:srgbClr val="000000"/>
              </a:solidFill>
            </a:rPr>
            <a:t>Información seleccionando el  número de empleados contratados directamente que no hayan estado en relación de dependencia con el mismo empleador</a:t>
          </a:r>
          <a:endParaRPr lang="es-ES" sz="1100" dirty="0">
            <a:solidFill>
              <a:srgbClr val="000000"/>
            </a:solidFill>
          </a:endParaRPr>
        </a:p>
      </dgm:t>
    </dgm:pt>
    <dgm:pt modelId="{36E27A98-3C98-4821-B93B-41F511445C24}" type="parTrans" cxnId="{C24B746B-9E58-4C53-A808-1B574A0EDC74}">
      <dgm:prSet/>
      <dgm:spPr/>
      <dgm:t>
        <a:bodyPr/>
        <a:lstStyle/>
        <a:p>
          <a:endParaRPr lang="es-ES" sz="1100">
            <a:solidFill>
              <a:srgbClr val="000000"/>
            </a:solidFill>
          </a:endParaRPr>
        </a:p>
      </dgm:t>
    </dgm:pt>
    <dgm:pt modelId="{66843BA1-6389-4A70-8C30-F81F231D8440}" type="sibTrans" cxnId="{C24B746B-9E58-4C53-A808-1B574A0EDC74}">
      <dgm:prSet/>
      <dgm:spPr/>
      <dgm:t>
        <a:bodyPr/>
        <a:lstStyle/>
        <a:p>
          <a:endParaRPr lang="es-ES" sz="1100">
            <a:solidFill>
              <a:srgbClr val="000000"/>
            </a:solidFill>
          </a:endParaRPr>
        </a:p>
      </dgm:t>
    </dgm:pt>
    <dgm:pt modelId="{C3E61AC8-9142-421F-BA58-EE0B5CB8F915}">
      <dgm:prSet custT="1"/>
      <dgm:spPr/>
      <dgm:t>
        <a:bodyPr/>
        <a:lstStyle/>
        <a:p>
          <a:r>
            <a:rPr lang="es-ES" sz="1100" b="1">
              <a:solidFill>
                <a:srgbClr val="000000"/>
              </a:solidFill>
            </a:rPr>
            <a:t>Discapacidad</a:t>
          </a:r>
        </a:p>
        <a:p>
          <a:r>
            <a:rPr lang="es-ES" sz="1100">
              <a:solidFill>
                <a:srgbClr val="000000"/>
              </a:solidFill>
            </a:rPr>
            <a:t>Artículo 8 del Reglamento a la Ley Orgánica de Discapacidades, indica que podrán formar parte del porcentaje de inclusión laboral, quienes tengan una discapacidad igual o superior al 30%</a:t>
          </a:r>
          <a:endParaRPr lang="es-ES" sz="1100" dirty="0">
            <a:solidFill>
              <a:srgbClr val="000000"/>
            </a:solidFill>
          </a:endParaRPr>
        </a:p>
      </dgm:t>
    </dgm:pt>
    <dgm:pt modelId="{E789A40D-B597-468B-86BF-975747302612}" type="parTrans" cxnId="{FB3F380B-0B8A-40E9-AEB3-F2E1D73F6360}">
      <dgm:prSet/>
      <dgm:spPr/>
      <dgm:t>
        <a:bodyPr/>
        <a:lstStyle/>
        <a:p>
          <a:endParaRPr lang="es-ES" sz="1100">
            <a:solidFill>
              <a:srgbClr val="000000"/>
            </a:solidFill>
          </a:endParaRPr>
        </a:p>
      </dgm:t>
    </dgm:pt>
    <dgm:pt modelId="{D1600807-356A-4641-B4D0-F44FD973756E}" type="sibTrans" cxnId="{FB3F380B-0B8A-40E9-AEB3-F2E1D73F6360}">
      <dgm:prSet/>
      <dgm:spPr/>
      <dgm:t>
        <a:bodyPr/>
        <a:lstStyle/>
        <a:p>
          <a:endParaRPr lang="es-ES" sz="1100">
            <a:solidFill>
              <a:srgbClr val="000000"/>
            </a:solidFill>
          </a:endParaRPr>
        </a:p>
      </dgm:t>
    </dgm:pt>
    <dgm:pt modelId="{3D80AA32-521A-4B1B-A1F2-2D6069E5F219}" type="pres">
      <dgm:prSet presAssocID="{F13FCA50-1954-4578-A9A6-A0B1ECC503A5}" presName="linearFlow" presStyleCnt="0">
        <dgm:presLayoutVars>
          <dgm:dir/>
          <dgm:resizeHandles val="exact"/>
        </dgm:presLayoutVars>
      </dgm:prSet>
      <dgm:spPr/>
    </dgm:pt>
    <dgm:pt modelId="{117E4E1A-FC28-4BA3-8F63-541367C453E6}" type="pres">
      <dgm:prSet presAssocID="{B1EFE6C3-93F4-466A-88C3-5798D7CB1936}" presName="composite" presStyleCnt="0"/>
      <dgm:spPr/>
    </dgm:pt>
    <dgm:pt modelId="{0A35B9C0-A13F-4F33-818D-09DF8F80903F}" type="pres">
      <dgm:prSet presAssocID="{B1EFE6C3-93F4-466A-88C3-5798D7CB1936}" presName="imgShp" presStyleLbl="fgImgPlace1" presStyleIdx="0" presStyleCnt="3"/>
      <dgm:spPr>
        <a:blipFill rotWithShape="1">
          <a:blip xmlns:r="http://schemas.openxmlformats.org/officeDocument/2006/relationships" r:embed="rId1"/>
          <a:srcRect/>
          <a:stretch>
            <a:fillRect l="-2000" r="-2000"/>
          </a:stretch>
        </a:blipFill>
      </dgm:spPr>
    </dgm:pt>
    <dgm:pt modelId="{B7587CEE-67C5-45D8-87FF-6FB831150C99}" type="pres">
      <dgm:prSet presAssocID="{B1EFE6C3-93F4-466A-88C3-5798D7CB1936}" presName="txShp" presStyleLbl="node1" presStyleIdx="0" presStyleCnt="3" custScaleY="72566">
        <dgm:presLayoutVars>
          <dgm:bulletEnabled val="1"/>
        </dgm:presLayoutVars>
      </dgm:prSet>
      <dgm:spPr/>
    </dgm:pt>
    <dgm:pt modelId="{C7CD4422-E59E-42A6-AABB-A60BAFBB1BDC}" type="pres">
      <dgm:prSet presAssocID="{9E53AE8D-15E5-4AB8-9AFF-1E3C5EE7BD74}" presName="spacing" presStyleCnt="0"/>
      <dgm:spPr/>
    </dgm:pt>
    <dgm:pt modelId="{324AC16D-ED07-4947-B550-08B15849448B}" type="pres">
      <dgm:prSet presAssocID="{D1DE64E9-EBC5-46B9-9363-647809E8B846}" presName="composite" presStyleCnt="0"/>
      <dgm:spPr/>
    </dgm:pt>
    <dgm:pt modelId="{23A175AA-013C-4ED4-B7CD-BA5BFC1E53A3}" type="pres">
      <dgm:prSet presAssocID="{D1DE64E9-EBC5-46B9-9363-647809E8B846}" presName="imgShp" presStyleLbl="fgImgPlace1" presStyleIdx="1" presStyleCnt="3"/>
      <dgm:spPr>
        <a:blipFill rotWithShape="1">
          <a:blip xmlns:r="http://schemas.openxmlformats.org/officeDocument/2006/relationships" r:embed="rId2"/>
          <a:srcRect/>
          <a:stretch>
            <a:fillRect l="-35000" r="-35000"/>
          </a:stretch>
        </a:blipFill>
      </dgm:spPr>
    </dgm:pt>
    <dgm:pt modelId="{8014BECD-0F17-4008-8C51-A34AEB4D28E3}" type="pres">
      <dgm:prSet presAssocID="{D1DE64E9-EBC5-46B9-9363-647809E8B846}" presName="txShp" presStyleLbl="node1" presStyleIdx="1" presStyleCnt="3">
        <dgm:presLayoutVars>
          <dgm:bulletEnabled val="1"/>
        </dgm:presLayoutVars>
      </dgm:prSet>
      <dgm:spPr/>
    </dgm:pt>
    <dgm:pt modelId="{4B37822B-0316-46A5-87E7-AB4D2AC82634}" type="pres">
      <dgm:prSet presAssocID="{66843BA1-6389-4A70-8C30-F81F231D8440}" presName="spacing" presStyleCnt="0"/>
      <dgm:spPr/>
    </dgm:pt>
    <dgm:pt modelId="{5860B845-E3FE-46CC-B01E-4686557ED8A0}" type="pres">
      <dgm:prSet presAssocID="{C3E61AC8-9142-421F-BA58-EE0B5CB8F915}" presName="composite" presStyleCnt="0"/>
      <dgm:spPr/>
    </dgm:pt>
    <dgm:pt modelId="{898F86C3-8259-4E1B-84D3-DC62D717A37E}" type="pres">
      <dgm:prSet presAssocID="{C3E61AC8-9142-421F-BA58-EE0B5CB8F915}" presName="imgShp" presStyleLbl="fgImgPlace1" presStyleIdx="2" presStyleCnt="3"/>
      <dgm:spPr>
        <a:blipFill rotWithShape="1">
          <a:blip xmlns:r="http://schemas.openxmlformats.org/officeDocument/2006/relationships" r:embed="rId3"/>
          <a:srcRect/>
          <a:stretch>
            <a:fillRect l="-59000" r="-59000"/>
          </a:stretch>
        </a:blipFill>
      </dgm:spPr>
    </dgm:pt>
    <dgm:pt modelId="{0D94E51C-3457-491F-B61C-E6B057DD53F2}" type="pres">
      <dgm:prSet presAssocID="{C3E61AC8-9142-421F-BA58-EE0B5CB8F915}" presName="txShp" presStyleLbl="node1" presStyleIdx="2" presStyleCnt="3">
        <dgm:presLayoutVars>
          <dgm:bulletEnabled val="1"/>
        </dgm:presLayoutVars>
      </dgm:prSet>
      <dgm:spPr/>
    </dgm:pt>
  </dgm:ptLst>
  <dgm:cxnLst>
    <dgm:cxn modelId="{FB3F380B-0B8A-40E9-AEB3-F2E1D73F6360}" srcId="{F13FCA50-1954-4578-A9A6-A0B1ECC503A5}" destId="{C3E61AC8-9142-421F-BA58-EE0B5CB8F915}" srcOrd="2" destOrd="0" parTransId="{E789A40D-B597-468B-86BF-975747302612}" sibTransId="{D1600807-356A-4641-B4D0-F44FD973756E}"/>
    <dgm:cxn modelId="{A7D1D118-A98E-4214-9CE7-1763A7C11AEB}" type="presOf" srcId="{D1DE64E9-EBC5-46B9-9363-647809E8B846}" destId="{8014BECD-0F17-4008-8C51-A34AEB4D28E3}" srcOrd="0" destOrd="0" presId="urn:microsoft.com/office/officeart/2005/8/layout/vList3"/>
    <dgm:cxn modelId="{D687B939-1853-4625-8D81-808232AC487B}" type="presOf" srcId="{B1EFE6C3-93F4-466A-88C3-5798D7CB1936}" destId="{B7587CEE-67C5-45D8-87FF-6FB831150C99}" srcOrd="0" destOrd="0" presId="urn:microsoft.com/office/officeart/2005/8/layout/vList3"/>
    <dgm:cxn modelId="{C24B746B-9E58-4C53-A808-1B574A0EDC74}" srcId="{F13FCA50-1954-4578-A9A6-A0B1ECC503A5}" destId="{D1DE64E9-EBC5-46B9-9363-647809E8B846}" srcOrd="1" destOrd="0" parTransId="{36E27A98-3C98-4821-B93B-41F511445C24}" sibTransId="{66843BA1-6389-4A70-8C30-F81F231D8440}"/>
    <dgm:cxn modelId="{61D8458E-047E-496A-AE6D-14E84C5CA06F}" srcId="{F13FCA50-1954-4578-A9A6-A0B1ECC503A5}" destId="{B1EFE6C3-93F4-466A-88C3-5798D7CB1936}" srcOrd="0" destOrd="0" parTransId="{0194C20E-37BF-469C-8034-043B7805FADE}" sibTransId="{9E53AE8D-15E5-4AB8-9AFF-1E3C5EE7BD74}"/>
    <dgm:cxn modelId="{5CD9C6B7-310B-4DB7-82D0-BDF53F13D9B6}" type="presOf" srcId="{C3E61AC8-9142-421F-BA58-EE0B5CB8F915}" destId="{0D94E51C-3457-491F-B61C-E6B057DD53F2}" srcOrd="0" destOrd="0" presId="urn:microsoft.com/office/officeart/2005/8/layout/vList3"/>
    <dgm:cxn modelId="{3E9828D5-F4FD-4E1B-90CB-0993C3C2B581}" type="presOf" srcId="{F13FCA50-1954-4578-A9A6-A0B1ECC503A5}" destId="{3D80AA32-521A-4B1B-A1F2-2D6069E5F219}" srcOrd="0" destOrd="0" presId="urn:microsoft.com/office/officeart/2005/8/layout/vList3"/>
    <dgm:cxn modelId="{8987D883-FEF6-4C40-8795-3E9EBAFE3554}" type="presParOf" srcId="{3D80AA32-521A-4B1B-A1F2-2D6069E5F219}" destId="{117E4E1A-FC28-4BA3-8F63-541367C453E6}" srcOrd="0" destOrd="0" presId="urn:microsoft.com/office/officeart/2005/8/layout/vList3"/>
    <dgm:cxn modelId="{B55B9256-FBA0-4FF7-BB5C-ABE3D3D642D8}" type="presParOf" srcId="{117E4E1A-FC28-4BA3-8F63-541367C453E6}" destId="{0A35B9C0-A13F-4F33-818D-09DF8F80903F}" srcOrd="0" destOrd="0" presId="urn:microsoft.com/office/officeart/2005/8/layout/vList3"/>
    <dgm:cxn modelId="{9511CECF-B42A-4DE9-A6FD-B0C5A28BEA7D}" type="presParOf" srcId="{117E4E1A-FC28-4BA3-8F63-541367C453E6}" destId="{B7587CEE-67C5-45D8-87FF-6FB831150C99}" srcOrd="1" destOrd="0" presId="urn:microsoft.com/office/officeart/2005/8/layout/vList3"/>
    <dgm:cxn modelId="{3F3BD44E-8A23-4F8C-8576-82EFC0C741A4}" type="presParOf" srcId="{3D80AA32-521A-4B1B-A1F2-2D6069E5F219}" destId="{C7CD4422-E59E-42A6-AABB-A60BAFBB1BDC}" srcOrd="1" destOrd="0" presId="urn:microsoft.com/office/officeart/2005/8/layout/vList3"/>
    <dgm:cxn modelId="{8557E718-7507-420B-BB8C-E936D2EFD5E3}" type="presParOf" srcId="{3D80AA32-521A-4B1B-A1F2-2D6069E5F219}" destId="{324AC16D-ED07-4947-B550-08B15849448B}" srcOrd="2" destOrd="0" presId="urn:microsoft.com/office/officeart/2005/8/layout/vList3"/>
    <dgm:cxn modelId="{9D586A75-C42E-4BCF-89A4-BAFA2658EED0}" type="presParOf" srcId="{324AC16D-ED07-4947-B550-08B15849448B}" destId="{23A175AA-013C-4ED4-B7CD-BA5BFC1E53A3}" srcOrd="0" destOrd="0" presId="urn:microsoft.com/office/officeart/2005/8/layout/vList3"/>
    <dgm:cxn modelId="{DC7A1BB5-5AB1-4A8A-B8D9-83A5DD83240D}" type="presParOf" srcId="{324AC16D-ED07-4947-B550-08B15849448B}" destId="{8014BECD-0F17-4008-8C51-A34AEB4D28E3}" srcOrd="1" destOrd="0" presId="urn:microsoft.com/office/officeart/2005/8/layout/vList3"/>
    <dgm:cxn modelId="{7E7A71B1-3208-4903-810F-85BB0934787B}" type="presParOf" srcId="{3D80AA32-521A-4B1B-A1F2-2D6069E5F219}" destId="{4B37822B-0316-46A5-87E7-AB4D2AC82634}" srcOrd="3" destOrd="0" presId="urn:microsoft.com/office/officeart/2005/8/layout/vList3"/>
    <dgm:cxn modelId="{EC732A4A-5845-445D-B734-FF081564073B}" type="presParOf" srcId="{3D80AA32-521A-4B1B-A1F2-2D6069E5F219}" destId="{5860B845-E3FE-46CC-B01E-4686557ED8A0}" srcOrd="4" destOrd="0" presId="urn:microsoft.com/office/officeart/2005/8/layout/vList3"/>
    <dgm:cxn modelId="{E9C44D96-87FE-4AD2-A753-D873085830AF}" type="presParOf" srcId="{5860B845-E3FE-46CC-B01E-4686557ED8A0}" destId="{898F86C3-8259-4E1B-84D3-DC62D717A37E}" srcOrd="0" destOrd="0" presId="urn:microsoft.com/office/officeart/2005/8/layout/vList3"/>
    <dgm:cxn modelId="{F40CAF12-A3A4-4F5F-BD69-89E2C0D1A1D4}" type="presParOf" srcId="{5860B845-E3FE-46CC-B01E-4686557ED8A0}" destId="{0D94E51C-3457-491F-B61C-E6B057DD53F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33B86FA-A037-4BF1-A6AC-48ACDA8A6F4A}" type="doc">
      <dgm:prSet loTypeId="urn:microsoft.com/office/officeart/2005/8/layout/StepDownProcess" loCatId="process" qsTypeId="urn:microsoft.com/office/officeart/2005/8/quickstyle/simple2" qsCatId="simple" csTypeId="urn:microsoft.com/office/officeart/2005/8/colors/colorful2" csCatId="colorful" phldr="1"/>
      <dgm:spPr/>
      <dgm:t>
        <a:bodyPr/>
        <a:lstStyle/>
        <a:p>
          <a:endParaRPr lang="es-ES"/>
        </a:p>
      </dgm:t>
    </dgm:pt>
    <dgm:pt modelId="{AE3E4998-FAB0-4F57-8826-F180ABB7DE62}">
      <dgm:prSet phldrT="[Texto]" custT="1"/>
      <dgm:spPr/>
      <dgm:t>
        <a:bodyPr/>
        <a:lstStyle/>
        <a:p>
          <a:r>
            <a:rPr lang="es-ES" sz="1200" b="1">
              <a:solidFill>
                <a:srgbClr val="000000"/>
              </a:solidFill>
            </a:rPr>
            <a:t>Impuesto a la Renta </a:t>
          </a:r>
          <a:endParaRPr lang="es-ES" sz="1200" dirty="0">
            <a:solidFill>
              <a:srgbClr val="000000"/>
            </a:solidFill>
          </a:endParaRPr>
        </a:p>
      </dgm:t>
    </dgm:pt>
    <dgm:pt modelId="{DDF22FCB-77C8-44BE-B54F-6FB7BF48E30D}" type="parTrans" cxnId="{A4707D9B-EC77-494E-BE4E-C2892C34C75A}">
      <dgm:prSet/>
      <dgm:spPr/>
      <dgm:t>
        <a:bodyPr/>
        <a:lstStyle/>
        <a:p>
          <a:endParaRPr lang="es-ES" sz="1200">
            <a:solidFill>
              <a:srgbClr val="000000"/>
            </a:solidFill>
          </a:endParaRPr>
        </a:p>
      </dgm:t>
    </dgm:pt>
    <dgm:pt modelId="{EF5D1322-1E56-41E8-8F0A-4DCA1A8F93E5}" type="sibTrans" cxnId="{A4707D9B-EC77-494E-BE4E-C2892C34C75A}">
      <dgm:prSet/>
      <dgm:spPr/>
      <dgm:t>
        <a:bodyPr/>
        <a:lstStyle/>
        <a:p>
          <a:endParaRPr lang="es-ES" sz="1200">
            <a:solidFill>
              <a:srgbClr val="000000"/>
            </a:solidFill>
          </a:endParaRPr>
        </a:p>
      </dgm:t>
    </dgm:pt>
    <dgm:pt modelId="{07B1F7BD-511F-4ACA-9D4A-EDE5BD64EC70}">
      <dgm:prSet phldrT="[Texto]" custT="1"/>
      <dgm:spPr/>
      <dgm:t>
        <a:bodyPr/>
        <a:lstStyle/>
        <a:p>
          <a:pPr algn="just"/>
          <a:r>
            <a:rPr lang="es-ES" sz="1200">
              <a:solidFill>
                <a:srgbClr val="000000"/>
              </a:solidFill>
            </a:rPr>
            <a:t>Determinar cuáles son los ingresos totales de la constructora es decir cuales son deducibles y no deducibles para saber su incidencia </a:t>
          </a:r>
          <a:endParaRPr lang="es-ES" sz="1200" dirty="0">
            <a:solidFill>
              <a:srgbClr val="000000"/>
            </a:solidFill>
          </a:endParaRPr>
        </a:p>
      </dgm:t>
    </dgm:pt>
    <dgm:pt modelId="{9B02CBD8-FFDD-4BC7-9293-2F2B0DC96503}" type="parTrans" cxnId="{834D8A99-C5A7-447F-9E0A-1B319B200AAC}">
      <dgm:prSet/>
      <dgm:spPr/>
      <dgm:t>
        <a:bodyPr/>
        <a:lstStyle/>
        <a:p>
          <a:endParaRPr lang="es-ES" sz="1200">
            <a:solidFill>
              <a:srgbClr val="000000"/>
            </a:solidFill>
          </a:endParaRPr>
        </a:p>
      </dgm:t>
    </dgm:pt>
    <dgm:pt modelId="{F110F1F7-39D5-4E40-A592-5A7BAA34B618}" type="sibTrans" cxnId="{834D8A99-C5A7-447F-9E0A-1B319B200AAC}">
      <dgm:prSet/>
      <dgm:spPr/>
      <dgm:t>
        <a:bodyPr/>
        <a:lstStyle/>
        <a:p>
          <a:endParaRPr lang="es-ES" sz="1200">
            <a:solidFill>
              <a:srgbClr val="000000"/>
            </a:solidFill>
          </a:endParaRPr>
        </a:p>
      </dgm:t>
    </dgm:pt>
    <dgm:pt modelId="{5E5F399A-C505-4E48-92FB-A17E673EB31E}">
      <dgm:prSet phldrT="[Texto]" custT="1"/>
      <dgm:spPr/>
      <dgm:t>
        <a:bodyPr/>
        <a:lstStyle/>
        <a:p>
          <a:r>
            <a:rPr lang="es-ES" sz="1200" b="1">
              <a:solidFill>
                <a:srgbClr val="000000"/>
              </a:solidFill>
            </a:rPr>
            <a:t>Retenciones en la Fuente del Impuesto a la Renta </a:t>
          </a:r>
          <a:endParaRPr lang="es-ES" sz="1200" dirty="0">
            <a:solidFill>
              <a:srgbClr val="000000"/>
            </a:solidFill>
          </a:endParaRPr>
        </a:p>
      </dgm:t>
    </dgm:pt>
    <dgm:pt modelId="{8E32856B-FB71-4B1A-AAC7-23043D3E870B}" type="parTrans" cxnId="{3BDAF339-24B8-4A1D-A604-36810DBBAC07}">
      <dgm:prSet/>
      <dgm:spPr/>
      <dgm:t>
        <a:bodyPr/>
        <a:lstStyle/>
        <a:p>
          <a:endParaRPr lang="es-ES" sz="1200">
            <a:solidFill>
              <a:srgbClr val="000000"/>
            </a:solidFill>
          </a:endParaRPr>
        </a:p>
      </dgm:t>
    </dgm:pt>
    <dgm:pt modelId="{973029D4-74CD-4A0C-87B2-53167AD3BD0F}" type="sibTrans" cxnId="{3BDAF339-24B8-4A1D-A604-36810DBBAC07}">
      <dgm:prSet/>
      <dgm:spPr/>
      <dgm:t>
        <a:bodyPr/>
        <a:lstStyle/>
        <a:p>
          <a:endParaRPr lang="es-ES" sz="1200">
            <a:solidFill>
              <a:srgbClr val="000000"/>
            </a:solidFill>
          </a:endParaRPr>
        </a:p>
      </dgm:t>
    </dgm:pt>
    <dgm:pt modelId="{B40146CE-D023-4612-8AAC-B36EB51A13AE}">
      <dgm:prSet phldrT="[Texto]" custT="1"/>
      <dgm:spPr/>
      <dgm:t>
        <a:bodyPr/>
        <a:lstStyle/>
        <a:p>
          <a:pPr algn="just"/>
          <a:r>
            <a:rPr lang="es-ES" sz="1200">
              <a:solidFill>
                <a:srgbClr val="000000"/>
              </a:solidFill>
            </a:rPr>
            <a:t>Considerar todos los porcentajes de retención dependiendo de la naturaleza de las transacciones efectuadas ya que este rubro es uno de los más importantes debido a su alto nivel de manejo humano, al igual que el caso del IVA retenido,</a:t>
          </a:r>
          <a:endParaRPr lang="es-ES" sz="1200" dirty="0">
            <a:solidFill>
              <a:srgbClr val="000000"/>
            </a:solidFill>
          </a:endParaRPr>
        </a:p>
      </dgm:t>
    </dgm:pt>
    <dgm:pt modelId="{695CC678-93C5-4C99-B00E-CCA943587161}" type="parTrans" cxnId="{F942AD70-216A-4E6E-8863-7BC1823A1817}">
      <dgm:prSet/>
      <dgm:spPr/>
      <dgm:t>
        <a:bodyPr/>
        <a:lstStyle/>
        <a:p>
          <a:endParaRPr lang="es-ES" sz="1200">
            <a:solidFill>
              <a:srgbClr val="000000"/>
            </a:solidFill>
          </a:endParaRPr>
        </a:p>
      </dgm:t>
    </dgm:pt>
    <dgm:pt modelId="{56D885AC-9F9F-43F1-8CE2-9827889513F7}" type="sibTrans" cxnId="{F942AD70-216A-4E6E-8863-7BC1823A1817}">
      <dgm:prSet/>
      <dgm:spPr/>
      <dgm:t>
        <a:bodyPr/>
        <a:lstStyle/>
        <a:p>
          <a:endParaRPr lang="es-ES" sz="1200">
            <a:solidFill>
              <a:srgbClr val="000000"/>
            </a:solidFill>
          </a:endParaRPr>
        </a:p>
      </dgm:t>
    </dgm:pt>
    <dgm:pt modelId="{8EB107CB-65B5-479A-A32D-B4C54CC7309A}">
      <dgm:prSet phldrT="[Texto]" custT="1"/>
      <dgm:spPr/>
      <dgm:t>
        <a:bodyPr/>
        <a:lstStyle/>
        <a:p>
          <a:r>
            <a:rPr lang="es-ES" sz="1200" b="1">
              <a:solidFill>
                <a:srgbClr val="000000"/>
              </a:solidFill>
            </a:rPr>
            <a:t>Anticipo del Impuesto a la Renta </a:t>
          </a:r>
          <a:endParaRPr lang="es-ES" sz="1200" dirty="0">
            <a:solidFill>
              <a:srgbClr val="000000"/>
            </a:solidFill>
          </a:endParaRPr>
        </a:p>
      </dgm:t>
    </dgm:pt>
    <dgm:pt modelId="{F33EBFA4-FD2D-453A-BB47-AD2FDFFD908B}" type="parTrans" cxnId="{BA2C7EEC-7E66-43B1-A139-183B0A4D809E}">
      <dgm:prSet/>
      <dgm:spPr/>
      <dgm:t>
        <a:bodyPr/>
        <a:lstStyle/>
        <a:p>
          <a:endParaRPr lang="es-ES" sz="1200">
            <a:solidFill>
              <a:srgbClr val="000000"/>
            </a:solidFill>
          </a:endParaRPr>
        </a:p>
      </dgm:t>
    </dgm:pt>
    <dgm:pt modelId="{C6D60CF6-9EEA-4112-B159-F5407D812522}" type="sibTrans" cxnId="{BA2C7EEC-7E66-43B1-A139-183B0A4D809E}">
      <dgm:prSet/>
      <dgm:spPr/>
      <dgm:t>
        <a:bodyPr/>
        <a:lstStyle/>
        <a:p>
          <a:endParaRPr lang="es-ES" sz="1200">
            <a:solidFill>
              <a:srgbClr val="000000"/>
            </a:solidFill>
          </a:endParaRPr>
        </a:p>
      </dgm:t>
    </dgm:pt>
    <dgm:pt modelId="{64258018-D05D-41C1-BC67-0F4909F9D47F}">
      <dgm:prSet phldrT="[Texto]" custT="1"/>
      <dgm:spPr/>
      <dgm:t>
        <a:bodyPr/>
        <a:lstStyle/>
        <a:p>
          <a:pPr algn="just"/>
          <a:r>
            <a:rPr lang="es-ES" sz="1200">
              <a:solidFill>
                <a:srgbClr val="000000"/>
              </a:solidFill>
            </a:rPr>
            <a:t>Siempre que no cause la constructora impuesto a pagar en el periodo, se convierte en pago único del impuesto a la renta, por lo que su análisis es importante dentro del plan tributario. </a:t>
          </a:r>
          <a:endParaRPr lang="es-ES" sz="1200" dirty="0">
            <a:solidFill>
              <a:srgbClr val="000000"/>
            </a:solidFill>
          </a:endParaRPr>
        </a:p>
      </dgm:t>
    </dgm:pt>
    <dgm:pt modelId="{E33A7FD3-880E-4771-AAC3-77C70231C24B}" type="parTrans" cxnId="{0ED7F5A8-D979-4A3A-AD16-78C3E4A85CC4}">
      <dgm:prSet/>
      <dgm:spPr/>
      <dgm:t>
        <a:bodyPr/>
        <a:lstStyle/>
        <a:p>
          <a:endParaRPr lang="es-ES" sz="1200">
            <a:solidFill>
              <a:srgbClr val="000000"/>
            </a:solidFill>
          </a:endParaRPr>
        </a:p>
      </dgm:t>
    </dgm:pt>
    <dgm:pt modelId="{F2CE1208-036F-4AA2-A5E7-3324A3A7E083}" type="sibTrans" cxnId="{0ED7F5A8-D979-4A3A-AD16-78C3E4A85CC4}">
      <dgm:prSet/>
      <dgm:spPr/>
      <dgm:t>
        <a:bodyPr/>
        <a:lstStyle/>
        <a:p>
          <a:endParaRPr lang="es-ES" sz="1200">
            <a:solidFill>
              <a:srgbClr val="000000"/>
            </a:solidFill>
          </a:endParaRPr>
        </a:p>
      </dgm:t>
    </dgm:pt>
    <dgm:pt modelId="{69524B6C-0453-4B49-8F8D-5CD9373EDBBC}" type="pres">
      <dgm:prSet presAssocID="{033B86FA-A037-4BF1-A6AC-48ACDA8A6F4A}" presName="rootnode" presStyleCnt="0">
        <dgm:presLayoutVars>
          <dgm:chMax/>
          <dgm:chPref/>
          <dgm:dir/>
          <dgm:animLvl val="lvl"/>
        </dgm:presLayoutVars>
      </dgm:prSet>
      <dgm:spPr/>
    </dgm:pt>
    <dgm:pt modelId="{28355407-FD02-467C-ABAC-64F5D7094F01}" type="pres">
      <dgm:prSet presAssocID="{AE3E4998-FAB0-4F57-8826-F180ABB7DE62}" presName="composite" presStyleCnt="0"/>
      <dgm:spPr/>
    </dgm:pt>
    <dgm:pt modelId="{295B9928-F4F8-4ED7-94D8-CA66E6FD2C26}" type="pres">
      <dgm:prSet presAssocID="{AE3E4998-FAB0-4F57-8826-F180ABB7DE62}" presName="bentUpArrow1" presStyleLbl="alignImgPlace1" presStyleIdx="0" presStyleCnt="2"/>
      <dgm:spPr/>
    </dgm:pt>
    <dgm:pt modelId="{0AFBFA97-A717-4C24-BCD6-983C963D1177}" type="pres">
      <dgm:prSet presAssocID="{AE3E4998-FAB0-4F57-8826-F180ABB7DE62}" presName="ParentText" presStyleLbl="node1" presStyleIdx="0" presStyleCnt="3" custScaleX="80516" custLinFactNeighborX="-4157" custLinFactNeighborY="-18604">
        <dgm:presLayoutVars>
          <dgm:chMax val="1"/>
          <dgm:chPref val="1"/>
          <dgm:bulletEnabled val="1"/>
        </dgm:presLayoutVars>
      </dgm:prSet>
      <dgm:spPr/>
    </dgm:pt>
    <dgm:pt modelId="{1D99F487-D931-4AE5-BF13-F4A32820B089}" type="pres">
      <dgm:prSet presAssocID="{AE3E4998-FAB0-4F57-8826-F180ABB7DE62}" presName="ChildText" presStyleLbl="revTx" presStyleIdx="0" presStyleCnt="3" custScaleX="152222" custLinFactNeighborX="15893" custLinFactNeighborY="-20432">
        <dgm:presLayoutVars>
          <dgm:chMax val="0"/>
          <dgm:chPref val="0"/>
          <dgm:bulletEnabled val="1"/>
        </dgm:presLayoutVars>
      </dgm:prSet>
      <dgm:spPr/>
    </dgm:pt>
    <dgm:pt modelId="{437A2995-71EF-4ECE-A1D7-642DBFEF70C0}" type="pres">
      <dgm:prSet presAssocID="{EF5D1322-1E56-41E8-8F0A-4DCA1A8F93E5}" presName="sibTrans" presStyleCnt="0"/>
      <dgm:spPr/>
    </dgm:pt>
    <dgm:pt modelId="{2109A15B-290D-4D83-9495-4FA669AAE01C}" type="pres">
      <dgm:prSet presAssocID="{5E5F399A-C505-4E48-92FB-A17E673EB31E}" presName="composite" presStyleCnt="0"/>
      <dgm:spPr/>
    </dgm:pt>
    <dgm:pt modelId="{7EB8CCCF-59E9-477B-9B4A-13E98058C196}" type="pres">
      <dgm:prSet presAssocID="{5E5F399A-C505-4E48-92FB-A17E673EB31E}" presName="bentUpArrow1" presStyleLbl="alignImgPlace1" presStyleIdx="1" presStyleCnt="2"/>
      <dgm:spPr/>
    </dgm:pt>
    <dgm:pt modelId="{E07310DE-EF40-4CDF-8E9B-384DA60F920F}" type="pres">
      <dgm:prSet presAssocID="{5E5F399A-C505-4E48-92FB-A17E673EB31E}" presName="ParentText" presStyleLbl="node1" presStyleIdx="1" presStyleCnt="3" custScaleX="76364" custLinFactNeighborX="-14794" custLinFactNeighborY="-6674">
        <dgm:presLayoutVars>
          <dgm:chMax val="1"/>
          <dgm:chPref val="1"/>
          <dgm:bulletEnabled val="1"/>
        </dgm:presLayoutVars>
      </dgm:prSet>
      <dgm:spPr/>
    </dgm:pt>
    <dgm:pt modelId="{4AE771C0-59BD-4598-86D4-C6C92EA5C1DD}" type="pres">
      <dgm:prSet presAssocID="{5E5F399A-C505-4E48-92FB-A17E673EB31E}" presName="ChildText" presStyleLbl="revTx" presStyleIdx="1" presStyleCnt="3" custScaleX="190554" custLinFactNeighborX="24088" custLinFactNeighborY="-6155">
        <dgm:presLayoutVars>
          <dgm:chMax val="0"/>
          <dgm:chPref val="0"/>
          <dgm:bulletEnabled val="1"/>
        </dgm:presLayoutVars>
      </dgm:prSet>
      <dgm:spPr/>
    </dgm:pt>
    <dgm:pt modelId="{D9FC41A3-7B3C-4925-9910-ECB1556ACAAE}" type="pres">
      <dgm:prSet presAssocID="{973029D4-74CD-4A0C-87B2-53167AD3BD0F}" presName="sibTrans" presStyleCnt="0"/>
      <dgm:spPr/>
    </dgm:pt>
    <dgm:pt modelId="{FEB8A82F-07DA-4F60-99DA-4A64B89FC67C}" type="pres">
      <dgm:prSet presAssocID="{8EB107CB-65B5-479A-A32D-B4C54CC7309A}" presName="composite" presStyleCnt="0"/>
      <dgm:spPr/>
    </dgm:pt>
    <dgm:pt modelId="{A4D91EB0-8F28-446C-AC2A-98F0EDCAFDC5}" type="pres">
      <dgm:prSet presAssocID="{8EB107CB-65B5-479A-A32D-B4C54CC7309A}" presName="ParentText" presStyleLbl="node1" presStyleIdx="2" presStyleCnt="3" custLinFactNeighborX="-19816" custLinFactNeighborY="1180">
        <dgm:presLayoutVars>
          <dgm:chMax val="1"/>
          <dgm:chPref val="1"/>
          <dgm:bulletEnabled val="1"/>
        </dgm:presLayoutVars>
      </dgm:prSet>
      <dgm:spPr/>
    </dgm:pt>
    <dgm:pt modelId="{4CD177FC-0DF2-4C8B-8645-359A273542A0}" type="pres">
      <dgm:prSet presAssocID="{8EB107CB-65B5-479A-A32D-B4C54CC7309A}" presName="FinalChildText" presStyleLbl="revTx" presStyleIdx="2" presStyleCnt="3" custScaleX="158585" custLinFactNeighborX="39" custLinFactNeighborY="26593">
        <dgm:presLayoutVars>
          <dgm:chMax val="0"/>
          <dgm:chPref val="0"/>
          <dgm:bulletEnabled val="1"/>
        </dgm:presLayoutVars>
      </dgm:prSet>
      <dgm:spPr/>
    </dgm:pt>
  </dgm:ptLst>
  <dgm:cxnLst>
    <dgm:cxn modelId="{A3508E04-A310-4143-9309-53157CC5AB56}" type="presOf" srcId="{AE3E4998-FAB0-4F57-8826-F180ABB7DE62}" destId="{0AFBFA97-A717-4C24-BCD6-983C963D1177}" srcOrd="0" destOrd="0" presId="urn:microsoft.com/office/officeart/2005/8/layout/StepDownProcess"/>
    <dgm:cxn modelId="{3BDAF339-24B8-4A1D-A604-36810DBBAC07}" srcId="{033B86FA-A037-4BF1-A6AC-48ACDA8A6F4A}" destId="{5E5F399A-C505-4E48-92FB-A17E673EB31E}" srcOrd="1" destOrd="0" parTransId="{8E32856B-FB71-4B1A-AAC7-23043D3E870B}" sibTransId="{973029D4-74CD-4A0C-87B2-53167AD3BD0F}"/>
    <dgm:cxn modelId="{CDD53B49-84AA-4BE0-BD75-8F1A44BEB1C3}" type="presOf" srcId="{5E5F399A-C505-4E48-92FB-A17E673EB31E}" destId="{E07310DE-EF40-4CDF-8E9B-384DA60F920F}" srcOrd="0" destOrd="0" presId="urn:microsoft.com/office/officeart/2005/8/layout/StepDownProcess"/>
    <dgm:cxn modelId="{F942AD70-216A-4E6E-8863-7BC1823A1817}" srcId="{5E5F399A-C505-4E48-92FB-A17E673EB31E}" destId="{B40146CE-D023-4612-8AAC-B36EB51A13AE}" srcOrd="0" destOrd="0" parTransId="{695CC678-93C5-4C99-B00E-CCA943587161}" sibTransId="{56D885AC-9F9F-43F1-8CE2-9827889513F7}"/>
    <dgm:cxn modelId="{24145583-933E-4870-802C-B4E5B2C565EB}" type="presOf" srcId="{B40146CE-D023-4612-8AAC-B36EB51A13AE}" destId="{4AE771C0-59BD-4598-86D4-C6C92EA5C1DD}" srcOrd="0" destOrd="0" presId="urn:microsoft.com/office/officeart/2005/8/layout/StepDownProcess"/>
    <dgm:cxn modelId="{BC6D2285-12AD-4378-AE0F-F866ADD154ED}" type="presOf" srcId="{64258018-D05D-41C1-BC67-0F4909F9D47F}" destId="{4CD177FC-0DF2-4C8B-8645-359A273542A0}" srcOrd="0" destOrd="0" presId="urn:microsoft.com/office/officeart/2005/8/layout/StepDownProcess"/>
    <dgm:cxn modelId="{12CEE290-9A6F-462A-BAED-19CA9A99A005}" type="presOf" srcId="{8EB107CB-65B5-479A-A32D-B4C54CC7309A}" destId="{A4D91EB0-8F28-446C-AC2A-98F0EDCAFDC5}" srcOrd="0" destOrd="0" presId="urn:microsoft.com/office/officeart/2005/8/layout/StepDownProcess"/>
    <dgm:cxn modelId="{834D8A99-C5A7-447F-9E0A-1B319B200AAC}" srcId="{AE3E4998-FAB0-4F57-8826-F180ABB7DE62}" destId="{07B1F7BD-511F-4ACA-9D4A-EDE5BD64EC70}" srcOrd="0" destOrd="0" parTransId="{9B02CBD8-FFDD-4BC7-9293-2F2B0DC96503}" sibTransId="{F110F1F7-39D5-4E40-A592-5A7BAA34B618}"/>
    <dgm:cxn modelId="{A4707D9B-EC77-494E-BE4E-C2892C34C75A}" srcId="{033B86FA-A037-4BF1-A6AC-48ACDA8A6F4A}" destId="{AE3E4998-FAB0-4F57-8826-F180ABB7DE62}" srcOrd="0" destOrd="0" parTransId="{DDF22FCB-77C8-44BE-B54F-6FB7BF48E30D}" sibTransId="{EF5D1322-1E56-41E8-8F0A-4DCA1A8F93E5}"/>
    <dgm:cxn modelId="{0ED7F5A8-D979-4A3A-AD16-78C3E4A85CC4}" srcId="{8EB107CB-65B5-479A-A32D-B4C54CC7309A}" destId="{64258018-D05D-41C1-BC67-0F4909F9D47F}" srcOrd="0" destOrd="0" parTransId="{E33A7FD3-880E-4771-AAC3-77C70231C24B}" sibTransId="{F2CE1208-036F-4AA2-A5E7-3324A3A7E083}"/>
    <dgm:cxn modelId="{F63896BE-5C90-4545-9284-92A8D3CD97DA}" type="presOf" srcId="{033B86FA-A037-4BF1-A6AC-48ACDA8A6F4A}" destId="{69524B6C-0453-4B49-8F8D-5CD9373EDBBC}" srcOrd="0" destOrd="0" presId="urn:microsoft.com/office/officeart/2005/8/layout/StepDownProcess"/>
    <dgm:cxn modelId="{0D6091DC-DFFA-4F06-A633-A089F496EFDB}" type="presOf" srcId="{07B1F7BD-511F-4ACA-9D4A-EDE5BD64EC70}" destId="{1D99F487-D931-4AE5-BF13-F4A32820B089}" srcOrd="0" destOrd="0" presId="urn:microsoft.com/office/officeart/2005/8/layout/StepDownProcess"/>
    <dgm:cxn modelId="{BA2C7EEC-7E66-43B1-A139-183B0A4D809E}" srcId="{033B86FA-A037-4BF1-A6AC-48ACDA8A6F4A}" destId="{8EB107CB-65B5-479A-A32D-B4C54CC7309A}" srcOrd="2" destOrd="0" parTransId="{F33EBFA4-FD2D-453A-BB47-AD2FDFFD908B}" sibTransId="{C6D60CF6-9EEA-4112-B159-F5407D812522}"/>
    <dgm:cxn modelId="{29E7EEF8-1A6A-4902-8D1B-61E507BA94C1}" type="presParOf" srcId="{69524B6C-0453-4B49-8F8D-5CD9373EDBBC}" destId="{28355407-FD02-467C-ABAC-64F5D7094F01}" srcOrd="0" destOrd="0" presId="urn:microsoft.com/office/officeart/2005/8/layout/StepDownProcess"/>
    <dgm:cxn modelId="{0768DFD0-E7EA-47B7-8A71-AA7EA31EE6FA}" type="presParOf" srcId="{28355407-FD02-467C-ABAC-64F5D7094F01}" destId="{295B9928-F4F8-4ED7-94D8-CA66E6FD2C26}" srcOrd="0" destOrd="0" presId="urn:microsoft.com/office/officeart/2005/8/layout/StepDownProcess"/>
    <dgm:cxn modelId="{2DE954B0-9C44-4C94-9005-118E17C06C40}" type="presParOf" srcId="{28355407-FD02-467C-ABAC-64F5D7094F01}" destId="{0AFBFA97-A717-4C24-BCD6-983C963D1177}" srcOrd="1" destOrd="0" presId="urn:microsoft.com/office/officeart/2005/8/layout/StepDownProcess"/>
    <dgm:cxn modelId="{9EEC3CA6-60B6-4857-8B03-CF7C31632538}" type="presParOf" srcId="{28355407-FD02-467C-ABAC-64F5D7094F01}" destId="{1D99F487-D931-4AE5-BF13-F4A32820B089}" srcOrd="2" destOrd="0" presId="urn:microsoft.com/office/officeart/2005/8/layout/StepDownProcess"/>
    <dgm:cxn modelId="{E7B33331-0617-40BD-881D-430099360228}" type="presParOf" srcId="{69524B6C-0453-4B49-8F8D-5CD9373EDBBC}" destId="{437A2995-71EF-4ECE-A1D7-642DBFEF70C0}" srcOrd="1" destOrd="0" presId="urn:microsoft.com/office/officeart/2005/8/layout/StepDownProcess"/>
    <dgm:cxn modelId="{CAE07C05-EB08-4205-854B-635596C735C3}" type="presParOf" srcId="{69524B6C-0453-4B49-8F8D-5CD9373EDBBC}" destId="{2109A15B-290D-4D83-9495-4FA669AAE01C}" srcOrd="2" destOrd="0" presId="urn:microsoft.com/office/officeart/2005/8/layout/StepDownProcess"/>
    <dgm:cxn modelId="{CD4AB004-8BC2-4BA7-9111-A124D8171F40}" type="presParOf" srcId="{2109A15B-290D-4D83-9495-4FA669AAE01C}" destId="{7EB8CCCF-59E9-477B-9B4A-13E98058C196}" srcOrd="0" destOrd="0" presId="urn:microsoft.com/office/officeart/2005/8/layout/StepDownProcess"/>
    <dgm:cxn modelId="{981B1EDA-763F-4588-9809-61A1EA353B27}" type="presParOf" srcId="{2109A15B-290D-4D83-9495-4FA669AAE01C}" destId="{E07310DE-EF40-4CDF-8E9B-384DA60F920F}" srcOrd="1" destOrd="0" presId="urn:microsoft.com/office/officeart/2005/8/layout/StepDownProcess"/>
    <dgm:cxn modelId="{5706F7E7-89D7-4F85-BA27-A57CCD2CF984}" type="presParOf" srcId="{2109A15B-290D-4D83-9495-4FA669AAE01C}" destId="{4AE771C0-59BD-4598-86D4-C6C92EA5C1DD}" srcOrd="2" destOrd="0" presId="urn:microsoft.com/office/officeart/2005/8/layout/StepDownProcess"/>
    <dgm:cxn modelId="{0204EA3D-1693-4BA2-8C28-B91710494215}" type="presParOf" srcId="{69524B6C-0453-4B49-8F8D-5CD9373EDBBC}" destId="{D9FC41A3-7B3C-4925-9910-ECB1556ACAAE}" srcOrd="3" destOrd="0" presId="urn:microsoft.com/office/officeart/2005/8/layout/StepDownProcess"/>
    <dgm:cxn modelId="{B629DA0E-6AA8-4D7B-807D-A69C46F21D17}" type="presParOf" srcId="{69524B6C-0453-4B49-8F8D-5CD9373EDBBC}" destId="{FEB8A82F-07DA-4F60-99DA-4A64B89FC67C}" srcOrd="4" destOrd="0" presId="urn:microsoft.com/office/officeart/2005/8/layout/StepDownProcess"/>
    <dgm:cxn modelId="{14E4771B-04CC-4852-82FE-36C0FC26D4DB}" type="presParOf" srcId="{FEB8A82F-07DA-4F60-99DA-4A64B89FC67C}" destId="{A4D91EB0-8F28-446C-AC2A-98F0EDCAFDC5}" srcOrd="0" destOrd="0" presId="urn:microsoft.com/office/officeart/2005/8/layout/StepDownProcess"/>
    <dgm:cxn modelId="{FD7DA0B5-AC05-4F7D-BFC1-A46AE8EE80D8}" type="presParOf" srcId="{FEB8A82F-07DA-4F60-99DA-4A64B89FC67C}" destId="{4CD177FC-0DF2-4C8B-8645-359A273542A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8B46D7-518D-4694-94BF-3A7FDD1B6CB4}"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s-ES"/>
        </a:p>
      </dgm:t>
    </dgm:pt>
    <dgm:pt modelId="{D11BCA39-FC0D-47CB-8CA9-61EC27E5CA84}">
      <dgm:prSet phldrT="[Texto]" custT="1"/>
      <dgm:spPr/>
      <dgm:t>
        <a:bodyPr/>
        <a:lstStyle/>
        <a:p>
          <a:pPr algn="l"/>
          <a:r>
            <a:rPr lang="es-419" sz="1400" dirty="0">
              <a:solidFill>
                <a:srgbClr val="000000"/>
              </a:solidFill>
              <a:latin typeface="Times New Roman" panose="02020603050405020304" pitchFamily="18" charset="0"/>
              <a:cs typeface="Times New Roman" panose="02020603050405020304" pitchFamily="18" charset="0"/>
            </a:rPr>
            <a:t>¿Existe incidencia de la deducibilidad de los gastos frete al impuesto a la renta?</a:t>
          </a:r>
          <a:endParaRPr lang="es-ES" sz="1400" dirty="0">
            <a:solidFill>
              <a:srgbClr val="000000"/>
            </a:solidFill>
            <a:latin typeface="Times New Roman" panose="02020603050405020304" pitchFamily="18" charset="0"/>
            <a:cs typeface="Times New Roman" panose="02020603050405020304" pitchFamily="18" charset="0"/>
          </a:endParaRPr>
        </a:p>
      </dgm:t>
    </dgm:pt>
    <dgm:pt modelId="{4C906E7D-04E5-40CC-AF0B-28BFB558F2D7}" type="parTrans" cxnId="{1810FA23-B965-440D-9E1C-71456E825190}">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3C650C82-EC45-487E-B8AD-02E44347C4CD}" type="sibTrans" cxnId="{1810FA23-B965-440D-9E1C-71456E825190}">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6CA00725-84DF-4663-B536-E6E46C7954B6}">
      <dgm:prSet phldrT="[Texto]" custT="1"/>
      <dgm:spPr/>
      <dgm:t>
        <a:bodyPr/>
        <a:lstStyle/>
        <a:p>
          <a:r>
            <a:rPr lang="es-ES" sz="1400" dirty="0">
              <a:solidFill>
                <a:srgbClr val="000000"/>
              </a:solidFill>
              <a:latin typeface="Times New Roman" panose="02020603050405020304" pitchFamily="18" charset="0"/>
              <a:cs typeface="Times New Roman" panose="02020603050405020304" pitchFamily="18" charset="0"/>
            </a:rPr>
            <a:t>En el presente estudio se ha realizado la correlación de las variables siendo este positivo este nos señala que existe relación lineal </a:t>
          </a:r>
        </a:p>
      </dgm:t>
    </dgm:pt>
    <dgm:pt modelId="{C3A61BBC-6159-4BB7-862A-55D53DAB790A}" type="parTrans" cxnId="{719CE790-8529-4AEA-B31D-347BC8D7D133}">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29AE9E2B-4746-4491-BD5D-7A6695ED8EC3}" type="sibTrans" cxnId="{719CE790-8529-4AEA-B31D-347BC8D7D133}">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4D2DC207-A502-4AD3-AA07-2D3112D510C9}">
      <dgm:prSet phldrT="[Texto]" custT="1"/>
      <dgm:spPr/>
      <dgm:t>
        <a:bodyPr/>
        <a:lstStyle/>
        <a:p>
          <a:r>
            <a:rPr lang="es-419" sz="1400" dirty="0">
              <a:solidFill>
                <a:srgbClr val="000000"/>
              </a:solidFill>
              <a:latin typeface="Times New Roman" panose="02020603050405020304" pitchFamily="18" charset="0"/>
              <a:cs typeface="Times New Roman" panose="02020603050405020304" pitchFamily="18" charset="0"/>
            </a:rPr>
            <a:t>¿Su empresa tiene una guía de aplicación Conciliacion Tributaria  ? </a:t>
          </a:r>
          <a:endParaRPr lang="es-ES" sz="1400" dirty="0">
            <a:solidFill>
              <a:srgbClr val="000000"/>
            </a:solidFill>
            <a:latin typeface="Times New Roman" panose="02020603050405020304" pitchFamily="18" charset="0"/>
            <a:cs typeface="Times New Roman" panose="02020603050405020304" pitchFamily="18" charset="0"/>
          </a:endParaRPr>
        </a:p>
      </dgm:t>
    </dgm:pt>
    <dgm:pt modelId="{DCE7F25B-6F50-473B-9B43-EEEE10B79FC6}" type="parTrans" cxnId="{38626F94-CA2F-4A2C-96E4-F6A1A879D507}">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4F2CC8E2-12E7-4FB6-9927-E20355B5BEF1}" type="sibTrans" cxnId="{38626F94-CA2F-4A2C-96E4-F6A1A879D507}">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14BCE132-B2CB-4294-B135-E8391E23D352}">
      <dgm:prSet phldrT="[Texto]" custT="1"/>
      <dgm:spPr/>
      <dgm:t>
        <a:bodyPr/>
        <a:lstStyle/>
        <a:p>
          <a:r>
            <a:rPr lang="es-419" sz="1400" b="1" dirty="0">
              <a:solidFill>
                <a:srgbClr val="000000"/>
              </a:solidFill>
              <a:latin typeface="Times New Roman" panose="02020603050405020304" pitchFamily="18" charset="0"/>
              <a:cs typeface="Times New Roman" panose="02020603050405020304" pitchFamily="18" charset="0"/>
            </a:rPr>
            <a:t>OBJETIVO: </a:t>
          </a:r>
          <a:r>
            <a:rPr lang="es-419" sz="1400" dirty="0">
              <a:solidFill>
                <a:srgbClr val="000000"/>
              </a:solidFill>
              <a:latin typeface="Times New Roman" panose="02020603050405020304" pitchFamily="18" charset="0"/>
              <a:cs typeface="Times New Roman" panose="02020603050405020304" pitchFamily="18" charset="0"/>
            </a:rPr>
            <a:t>Conocer si la empresa cuenta con una Guía de aplicación Tributaria. </a:t>
          </a:r>
          <a:endParaRPr lang="es-ES" sz="1400" dirty="0">
            <a:solidFill>
              <a:srgbClr val="000000"/>
            </a:solidFill>
            <a:latin typeface="Times New Roman" panose="02020603050405020304" pitchFamily="18" charset="0"/>
            <a:cs typeface="Times New Roman" panose="02020603050405020304" pitchFamily="18" charset="0"/>
          </a:endParaRPr>
        </a:p>
      </dgm:t>
    </dgm:pt>
    <dgm:pt modelId="{2B3100D0-E656-4A48-A7FF-5BFE636D1CFC}" type="parTrans" cxnId="{DA301FD1-12D7-4749-AE92-7EE5F0A13349}">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7311F7E1-7645-40F9-8837-62810AA5E2F7}" type="sibTrans" cxnId="{DA301FD1-12D7-4749-AE92-7EE5F0A13349}">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BBFA1BAE-185C-473F-8764-9D369AD16AA0}">
      <dgm:prSet phldrT="[Texto]" custT="1"/>
      <dgm:spPr/>
      <dgm:t>
        <a:bodyPr/>
        <a:lstStyle/>
        <a:p>
          <a:pPr algn="l"/>
          <a:r>
            <a:rPr lang="es-ES" sz="1400" dirty="0">
              <a:solidFill>
                <a:srgbClr val="000000"/>
              </a:solidFill>
              <a:latin typeface="Times New Roman" panose="02020603050405020304" pitchFamily="18" charset="0"/>
              <a:cs typeface="Times New Roman" panose="02020603050405020304" pitchFamily="18" charset="0"/>
            </a:rPr>
            <a:t>Para el análisis del Impuesto a la renta, se debe considerar cuales serían los ingresos y gastos atribuibles al periodo que se está realizando el presupuesto, para determinar cuál sería la posible utilidad o pérdida, para con ello conocer la carga impositiva.</a:t>
          </a:r>
        </a:p>
      </dgm:t>
    </dgm:pt>
    <dgm:pt modelId="{615DCF65-05BA-461D-9B46-EF59EC25657B}" type="parTrans" cxnId="{CE4028BC-9210-4F6A-84A2-7C819D737FFC}">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6D4FB20E-C916-4252-A9DB-FE88F0CF8BAE}" type="sibTrans" cxnId="{CE4028BC-9210-4F6A-84A2-7C819D737FFC}">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F2B02207-9AF2-4E4B-A507-9C0371ED2551}">
      <dgm:prSet phldrT="[Texto]" custT="1"/>
      <dgm:spPr/>
      <dgm:t>
        <a:bodyPr/>
        <a:lstStyle/>
        <a:p>
          <a:r>
            <a:rPr lang="es-ES" sz="1400" dirty="0">
              <a:solidFill>
                <a:srgbClr val="000000"/>
              </a:solidFill>
              <a:latin typeface="Times New Roman" panose="02020603050405020304" pitchFamily="18" charset="0"/>
              <a:cs typeface="Times New Roman" panose="02020603050405020304" pitchFamily="18" charset="0"/>
            </a:rPr>
            <a:t>Se hace indispensable realizar comparaciones de lo presupuestado con lo real, y en caso de existir variaciones hacer un análisis para realizar los respectivos ajustes y tener datos más aproximados sobre la carga impositiva que debe asumir la constructora.</a:t>
          </a:r>
        </a:p>
      </dgm:t>
    </dgm:pt>
    <dgm:pt modelId="{EB019E90-EA71-4B2F-9747-3F66BA3BF602}" type="parTrans" cxnId="{D842FA6B-6BD8-47FD-B844-D647099EBDF2}">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49DB16C6-0150-438C-924E-16B37752D193}" type="sibTrans" cxnId="{D842FA6B-6BD8-47FD-B844-D647099EBDF2}">
      <dgm:prSet/>
      <dgm:spPr/>
      <dgm:t>
        <a:bodyPr/>
        <a:lstStyle/>
        <a:p>
          <a:endParaRPr lang="es-ES" sz="1400">
            <a:solidFill>
              <a:srgbClr val="000000"/>
            </a:solidFill>
            <a:latin typeface="Times New Roman" panose="02020603050405020304" pitchFamily="18" charset="0"/>
            <a:cs typeface="Times New Roman" panose="02020603050405020304" pitchFamily="18" charset="0"/>
          </a:endParaRPr>
        </a:p>
      </dgm:t>
    </dgm:pt>
    <dgm:pt modelId="{62075ADF-40D8-4A6C-8B4B-FEED644D84DA}" type="pres">
      <dgm:prSet presAssocID="{388B46D7-518D-4694-94BF-3A7FDD1B6CB4}" presName="Name0" presStyleCnt="0">
        <dgm:presLayoutVars>
          <dgm:dir/>
          <dgm:animLvl val="lvl"/>
          <dgm:resizeHandles val="exact"/>
        </dgm:presLayoutVars>
      </dgm:prSet>
      <dgm:spPr/>
    </dgm:pt>
    <dgm:pt modelId="{BBE7994E-603E-4C95-A312-901D83E11F7A}" type="pres">
      <dgm:prSet presAssocID="{D11BCA39-FC0D-47CB-8CA9-61EC27E5CA84}" presName="linNode" presStyleCnt="0"/>
      <dgm:spPr/>
    </dgm:pt>
    <dgm:pt modelId="{D84022AE-686F-42AE-8F37-F8F4246B8E5D}" type="pres">
      <dgm:prSet presAssocID="{D11BCA39-FC0D-47CB-8CA9-61EC27E5CA84}" presName="parentText" presStyleLbl="node1" presStyleIdx="0" presStyleCnt="3">
        <dgm:presLayoutVars>
          <dgm:chMax val="1"/>
          <dgm:bulletEnabled val="1"/>
        </dgm:presLayoutVars>
      </dgm:prSet>
      <dgm:spPr/>
    </dgm:pt>
    <dgm:pt modelId="{825A81AD-AF9E-4217-9FD0-6BD6B04E6F6B}" type="pres">
      <dgm:prSet presAssocID="{D11BCA39-FC0D-47CB-8CA9-61EC27E5CA84}" presName="descendantText" presStyleLbl="alignAccFollowNode1" presStyleIdx="0" presStyleCnt="3">
        <dgm:presLayoutVars>
          <dgm:bulletEnabled val="1"/>
        </dgm:presLayoutVars>
      </dgm:prSet>
      <dgm:spPr/>
    </dgm:pt>
    <dgm:pt modelId="{C5443E39-1150-4133-AE59-DB67A1BF7F53}" type="pres">
      <dgm:prSet presAssocID="{3C650C82-EC45-487E-B8AD-02E44347C4CD}" presName="sp" presStyleCnt="0"/>
      <dgm:spPr/>
    </dgm:pt>
    <dgm:pt modelId="{3E736B72-13A1-4545-8B00-2DC5AEA6D896}" type="pres">
      <dgm:prSet presAssocID="{4D2DC207-A502-4AD3-AA07-2D3112D510C9}" presName="linNode" presStyleCnt="0"/>
      <dgm:spPr/>
    </dgm:pt>
    <dgm:pt modelId="{3882E783-5AA8-4586-AA05-2985C348FC43}" type="pres">
      <dgm:prSet presAssocID="{4D2DC207-A502-4AD3-AA07-2D3112D510C9}" presName="parentText" presStyleLbl="node1" presStyleIdx="1" presStyleCnt="3">
        <dgm:presLayoutVars>
          <dgm:chMax val="1"/>
          <dgm:bulletEnabled val="1"/>
        </dgm:presLayoutVars>
      </dgm:prSet>
      <dgm:spPr/>
    </dgm:pt>
    <dgm:pt modelId="{A3F62B7D-7514-4D51-A867-82D2948BC24D}" type="pres">
      <dgm:prSet presAssocID="{4D2DC207-A502-4AD3-AA07-2D3112D510C9}" presName="descendantText" presStyleLbl="alignAccFollowNode1" presStyleIdx="1" presStyleCnt="3">
        <dgm:presLayoutVars>
          <dgm:bulletEnabled val="1"/>
        </dgm:presLayoutVars>
      </dgm:prSet>
      <dgm:spPr/>
    </dgm:pt>
    <dgm:pt modelId="{424DEA69-9755-4B0D-8CA0-1D08D7B23E4A}" type="pres">
      <dgm:prSet presAssocID="{4F2CC8E2-12E7-4FB6-9927-E20355B5BEF1}" presName="sp" presStyleCnt="0"/>
      <dgm:spPr/>
    </dgm:pt>
    <dgm:pt modelId="{98B2248A-D17C-495A-B524-4F7F72845CBA}" type="pres">
      <dgm:prSet presAssocID="{BBFA1BAE-185C-473F-8764-9D369AD16AA0}" presName="linNode" presStyleCnt="0"/>
      <dgm:spPr/>
    </dgm:pt>
    <dgm:pt modelId="{47A28249-3D66-4FF9-9296-095C4B6F1E96}" type="pres">
      <dgm:prSet presAssocID="{BBFA1BAE-185C-473F-8764-9D369AD16AA0}" presName="parentText" presStyleLbl="node1" presStyleIdx="2" presStyleCnt="3" custScaleX="160308">
        <dgm:presLayoutVars>
          <dgm:chMax val="1"/>
          <dgm:bulletEnabled val="1"/>
        </dgm:presLayoutVars>
      </dgm:prSet>
      <dgm:spPr/>
    </dgm:pt>
    <dgm:pt modelId="{A23EAF21-9779-4071-9F50-BE5F74E2F8CF}" type="pres">
      <dgm:prSet presAssocID="{BBFA1BAE-185C-473F-8764-9D369AD16AA0}" presName="descendantText" presStyleLbl="alignAccFollowNode1" presStyleIdx="2" presStyleCnt="3">
        <dgm:presLayoutVars>
          <dgm:bulletEnabled val="1"/>
        </dgm:presLayoutVars>
      </dgm:prSet>
      <dgm:spPr/>
    </dgm:pt>
  </dgm:ptLst>
  <dgm:cxnLst>
    <dgm:cxn modelId="{1810FA23-B965-440D-9E1C-71456E825190}" srcId="{388B46D7-518D-4694-94BF-3A7FDD1B6CB4}" destId="{D11BCA39-FC0D-47CB-8CA9-61EC27E5CA84}" srcOrd="0" destOrd="0" parTransId="{4C906E7D-04E5-40CC-AF0B-28BFB558F2D7}" sibTransId="{3C650C82-EC45-487E-B8AD-02E44347C4CD}"/>
    <dgm:cxn modelId="{67EDAD44-03DC-4A61-8CB3-2AAC2CBA9C80}" type="presOf" srcId="{D11BCA39-FC0D-47CB-8CA9-61EC27E5CA84}" destId="{D84022AE-686F-42AE-8F37-F8F4246B8E5D}" srcOrd="0" destOrd="0" presId="urn:microsoft.com/office/officeart/2005/8/layout/vList5"/>
    <dgm:cxn modelId="{39E11268-49FC-43D8-AE9E-A2D75E3F46ED}" type="presOf" srcId="{388B46D7-518D-4694-94BF-3A7FDD1B6CB4}" destId="{62075ADF-40D8-4A6C-8B4B-FEED644D84DA}" srcOrd="0" destOrd="0" presId="urn:microsoft.com/office/officeart/2005/8/layout/vList5"/>
    <dgm:cxn modelId="{C9ED5B68-028B-48F5-9E81-4727B6314581}" type="presOf" srcId="{F2B02207-9AF2-4E4B-A507-9C0371ED2551}" destId="{A23EAF21-9779-4071-9F50-BE5F74E2F8CF}" srcOrd="0" destOrd="0" presId="urn:microsoft.com/office/officeart/2005/8/layout/vList5"/>
    <dgm:cxn modelId="{D842FA6B-6BD8-47FD-B844-D647099EBDF2}" srcId="{BBFA1BAE-185C-473F-8764-9D369AD16AA0}" destId="{F2B02207-9AF2-4E4B-A507-9C0371ED2551}" srcOrd="0" destOrd="0" parTransId="{EB019E90-EA71-4B2F-9747-3F66BA3BF602}" sibTransId="{49DB16C6-0150-438C-924E-16B37752D193}"/>
    <dgm:cxn modelId="{E4BB3579-AECF-4CA2-816A-ED969B5217A7}" type="presOf" srcId="{4D2DC207-A502-4AD3-AA07-2D3112D510C9}" destId="{3882E783-5AA8-4586-AA05-2985C348FC43}" srcOrd="0" destOrd="0" presId="urn:microsoft.com/office/officeart/2005/8/layout/vList5"/>
    <dgm:cxn modelId="{C8389588-2BF1-4DDD-A16D-70F126AEC2AD}" type="presOf" srcId="{14BCE132-B2CB-4294-B135-E8391E23D352}" destId="{A3F62B7D-7514-4D51-A867-82D2948BC24D}" srcOrd="0" destOrd="0" presId="urn:microsoft.com/office/officeart/2005/8/layout/vList5"/>
    <dgm:cxn modelId="{719CE790-8529-4AEA-B31D-347BC8D7D133}" srcId="{D11BCA39-FC0D-47CB-8CA9-61EC27E5CA84}" destId="{6CA00725-84DF-4663-B536-E6E46C7954B6}" srcOrd="0" destOrd="0" parTransId="{C3A61BBC-6159-4BB7-862A-55D53DAB790A}" sibTransId="{29AE9E2B-4746-4491-BD5D-7A6695ED8EC3}"/>
    <dgm:cxn modelId="{38626F94-CA2F-4A2C-96E4-F6A1A879D507}" srcId="{388B46D7-518D-4694-94BF-3A7FDD1B6CB4}" destId="{4D2DC207-A502-4AD3-AA07-2D3112D510C9}" srcOrd="1" destOrd="0" parTransId="{DCE7F25B-6F50-473B-9B43-EEEE10B79FC6}" sibTransId="{4F2CC8E2-12E7-4FB6-9927-E20355B5BEF1}"/>
    <dgm:cxn modelId="{CE4028BC-9210-4F6A-84A2-7C819D737FFC}" srcId="{388B46D7-518D-4694-94BF-3A7FDD1B6CB4}" destId="{BBFA1BAE-185C-473F-8764-9D369AD16AA0}" srcOrd="2" destOrd="0" parTransId="{615DCF65-05BA-461D-9B46-EF59EC25657B}" sibTransId="{6D4FB20E-C916-4252-A9DB-FE88F0CF8BAE}"/>
    <dgm:cxn modelId="{DA301FD1-12D7-4749-AE92-7EE5F0A13349}" srcId="{4D2DC207-A502-4AD3-AA07-2D3112D510C9}" destId="{14BCE132-B2CB-4294-B135-E8391E23D352}" srcOrd="0" destOrd="0" parTransId="{2B3100D0-E656-4A48-A7FF-5BFE636D1CFC}" sibTransId="{7311F7E1-7645-40F9-8837-62810AA5E2F7}"/>
    <dgm:cxn modelId="{DAF073E3-6252-4DF8-9D61-554ECAC6C515}" type="presOf" srcId="{6CA00725-84DF-4663-B536-E6E46C7954B6}" destId="{825A81AD-AF9E-4217-9FD0-6BD6B04E6F6B}" srcOrd="0" destOrd="0" presId="urn:microsoft.com/office/officeart/2005/8/layout/vList5"/>
    <dgm:cxn modelId="{C3C19AEE-3AEA-4B39-AC9B-960265B1032D}" type="presOf" srcId="{BBFA1BAE-185C-473F-8764-9D369AD16AA0}" destId="{47A28249-3D66-4FF9-9296-095C4B6F1E96}" srcOrd="0" destOrd="0" presId="urn:microsoft.com/office/officeart/2005/8/layout/vList5"/>
    <dgm:cxn modelId="{CFD349F5-BA33-4E9F-9B6E-3BA5CFDD3C6E}" type="presParOf" srcId="{62075ADF-40D8-4A6C-8B4B-FEED644D84DA}" destId="{BBE7994E-603E-4C95-A312-901D83E11F7A}" srcOrd="0" destOrd="0" presId="urn:microsoft.com/office/officeart/2005/8/layout/vList5"/>
    <dgm:cxn modelId="{903539DC-8C0A-468E-9073-254310B3DE98}" type="presParOf" srcId="{BBE7994E-603E-4C95-A312-901D83E11F7A}" destId="{D84022AE-686F-42AE-8F37-F8F4246B8E5D}" srcOrd="0" destOrd="0" presId="urn:microsoft.com/office/officeart/2005/8/layout/vList5"/>
    <dgm:cxn modelId="{0FD84640-FD77-432F-96C8-9119BE11B796}" type="presParOf" srcId="{BBE7994E-603E-4C95-A312-901D83E11F7A}" destId="{825A81AD-AF9E-4217-9FD0-6BD6B04E6F6B}" srcOrd="1" destOrd="0" presId="urn:microsoft.com/office/officeart/2005/8/layout/vList5"/>
    <dgm:cxn modelId="{F9F8A87F-5990-47A4-A1E1-D5BBFE6173E9}" type="presParOf" srcId="{62075ADF-40D8-4A6C-8B4B-FEED644D84DA}" destId="{C5443E39-1150-4133-AE59-DB67A1BF7F53}" srcOrd="1" destOrd="0" presId="urn:microsoft.com/office/officeart/2005/8/layout/vList5"/>
    <dgm:cxn modelId="{E466EEDB-636C-4417-B90C-7FEDA790443C}" type="presParOf" srcId="{62075ADF-40D8-4A6C-8B4B-FEED644D84DA}" destId="{3E736B72-13A1-4545-8B00-2DC5AEA6D896}" srcOrd="2" destOrd="0" presId="urn:microsoft.com/office/officeart/2005/8/layout/vList5"/>
    <dgm:cxn modelId="{5F3BF5E3-3DA9-4074-858E-48711AB38A12}" type="presParOf" srcId="{3E736B72-13A1-4545-8B00-2DC5AEA6D896}" destId="{3882E783-5AA8-4586-AA05-2985C348FC43}" srcOrd="0" destOrd="0" presId="urn:microsoft.com/office/officeart/2005/8/layout/vList5"/>
    <dgm:cxn modelId="{CD3C5EA5-30D0-4638-B9FF-018A00ABC870}" type="presParOf" srcId="{3E736B72-13A1-4545-8B00-2DC5AEA6D896}" destId="{A3F62B7D-7514-4D51-A867-82D2948BC24D}" srcOrd="1" destOrd="0" presId="urn:microsoft.com/office/officeart/2005/8/layout/vList5"/>
    <dgm:cxn modelId="{688AF1AB-B4F5-454A-9D9E-E1EB1961CEA0}" type="presParOf" srcId="{62075ADF-40D8-4A6C-8B4B-FEED644D84DA}" destId="{424DEA69-9755-4B0D-8CA0-1D08D7B23E4A}" srcOrd="3" destOrd="0" presId="urn:microsoft.com/office/officeart/2005/8/layout/vList5"/>
    <dgm:cxn modelId="{0D0E2D68-D6C9-41D7-8C60-32E5EF4233DE}" type="presParOf" srcId="{62075ADF-40D8-4A6C-8B4B-FEED644D84DA}" destId="{98B2248A-D17C-495A-B524-4F7F72845CBA}" srcOrd="4" destOrd="0" presId="urn:microsoft.com/office/officeart/2005/8/layout/vList5"/>
    <dgm:cxn modelId="{B91FCED1-8020-4CAD-87C7-F13F6B9A285E}" type="presParOf" srcId="{98B2248A-D17C-495A-B524-4F7F72845CBA}" destId="{47A28249-3D66-4FF9-9296-095C4B6F1E96}" srcOrd="0" destOrd="0" presId="urn:microsoft.com/office/officeart/2005/8/layout/vList5"/>
    <dgm:cxn modelId="{579FB0BE-E9F7-422F-AF2F-36B855F0E5C3}" type="presParOf" srcId="{98B2248A-D17C-495A-B524-4F7F72845CBA}" destId="{A23EAF21-9779-4071-9F50-BE5F74E2F8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4B004A-A0EC-4815-877B-FFAA92AD6CB7}" type="doc">
      <dgm:prSet loTypeId="urn:microsoft.com/office/officeart/2005/8/layout/cycle2" loCatId="cycle" qsTypeId="urn:microsoft.com/office/officeart/2005/8/quickstyle/simple2" qsCatId="simple" csTypeId="urn:microsoft.com/office/officeart/2005/8/colors/colorful2" csCatId="colorful" phldr="1"/>
      <dgm:spPr/>
      <dgm:t>
        <a:bodyPr/>
        <a:lstStyle/>
        <a:p>
          <a:endParaRPr lang="es-ES"/>
        </a:p>
      </dgm:t>
    </dgm:pt>
    <dgm:pt modelId="{F9146627-7A37-469D-B69D-6012B5C86C71}">
      <dgm:prSet/>
      <dgm:spPr/>
      <dgm:t>
        <a:bodyPr/>
        <a:lstStyle/>
        <a:p>
          <a:r>
            <a:rPr lang="es-ES" dirty="0">
              <a:solidFill>
                <a:srgbClr val="000000"/>
              </a:solidFill>
            </a:rPr>
            <a:t>El propio contribuyente establece la base imponible sobre la que se aplicará la tarifa del impuesto a la renta, una vez que se realizan todos los ajustes establecidos en la normativa tributaria vigente.</a:t>
          </a:r>
        </a:p>
      </dgm:t>
    </dgm:pt>
    <dgm:pt modelId="{FC922A50-5505-4B64-A6D5-D117FA04CFA8}" type="parTrans" cxnId="{95E91381-2749-4D2A-A6AD-BEEF8CF61906}">
      <dgm:prSet/>
      <dgm:spPr/>
      <dgm:t>
        <a:bodyPr/>
        <a:lstStyle/>
        <a:p>
          <a:endParaRPr lang="es-ES">
            <a:solidFill>
              <a:srgbClr val="000000"/>
            </a:solidFill>
          </a:endParaRPr>
        </a:p>
      </dgm:t>
    </dgm:pt>
    <dgm:pt modelId="{AB3CA428-E4B5-4F6D-B1FE-0F2586FA59F0}" type="sibTrans" cxnId="{95E91381-2749-4D2A-A6AD-BEEF8CF61906}">
      <dgm:prSet/>
      <dgm:spPr/>
      <dgm:t>
        <a:bodyPr/>
        <a:lstStyle/>
        <a:p>
          <a:endParaRPr lang="es-ES">
            <a:solidFill>
              <a:srgbClr val="000000"/>
            </a:solidFill>
          </a:endParaRPr>
        </a:p>
      </dgm:t>
    </dgm:pt>
    <dgm:pt modelId="{1AA3D3AE-3B6C-437C-8FC5-66A4AE2B932C}">
      <dgm:prSet/>
      <dgm:spPr/>
      <dgm:t>
        <a:bodyPr/>
        <a:lstStyle/>
        <a:p>
          <a:r>
            <a:rPr lang="es-ES">
              <a:solidFill>
                <a:srgbClr val="000000"/>
              </a:solidFill>
            </a:rPr>
            <a:t>Es conocido que la automatización de los procesos y el desarrollo de la tecnología le ha dado a la Autoridad Tributaria nuevas herramientas para realizar cruces masivos de información, con lo cual se detectan posibles contingencias de los contribuyentes que se pueden prevenir.</a:t>
          </a:r>
        </a:p>
      </dgm:t>
    </dgm:pt>
    <dgm:pt modelId="{33F35790-48B7-4054-B964-A0473CD7BFF6}" type="parTrans" cxnId="{42C95F76-9B10-4C78-92B6-FBB3424A2C2D}">
      <dgm:prSet/>
      <dgm:spPr/>
      <dgm:t>
        <a:bodyPr/>
        <a:lstStyle/>
        <a:p>
          <a:endParaRPr lang="es-ES">
            <a:solidFill>
              <a:srgbClr val="000000"/>
            </a:solidFill>
          </a:endParaRPr>
        </a:p>
      </dgm:t>
    </dgm:pt>
    <dgm:pt modelId="{5AD028AE-2E50-48FA-8401-C143CC3714A5}" type="sibTrans" cxnId="{42C95F76-9B10-4C78-92B6-FBB3424A2C2D}">
      <dgm:prSet/>
      <dgm:spPr/>
      <dgm:t>
        <a:bodyPr/>
        <a:lstStyle/>
        <a:p>
          <a:endParaRPr lang="es-ES">
            <a:solidFill>
              <a:srgbClr val="000000"/>
            </a:solidFill>
          </a:endParaRPr>
        </a:p>
      </dgm:t>
    </dgm:pt>
    <dgm:pt modelId="{05309D13-A7A2-4318-ABF6-A0C1CA88F781}" type="pres">
      <dgm:prSet presAssocID="{754B004A-A0EC-4815-877B-FFAA92AD6CB7}" presName="cycle" presStyleCnt="0">
        <dgm:presLayoutVars>
          <dgm:dir/>
          <dgm:resizeHandles val="exact"/>
        </dgm:presLayoutVars>
      </dgm:prSet>
      <dgm:spPr/>
    </dgm:pt>
    <dgm:pt modelId="{CACDAA54-3A48-4206-AEA5-E58144B24AFF}" type="pres">
      <dgm:prSet presAssocID="{F9146627-7A37-469D-B69D-6012B5C86C71}" presName="node" presStyleLbl="node1" presStyleIdx="0" presStyleCnt="2">
        <dgm:presLayoutVars>
          <dgm:bulletEnabled val="1"/>
        </dgm:presLayoutVars>
      </dgm:prSet>
      <dgm:spPr/>
    </dgm:pt>
    <dgm:pt modelId="{0581FCA6-C09A-4CFA-B523-04C81F3F9ACD}" type="pres">
      <dgm:prSet presAssocID="{AB3CA428-E4B5-4F6D-B1FE-0F2586FA59F0}" presName="sibTrans" presStyleLbl="sibTrans2D1" presStyleIdx="0" presStyleCnt="2"/>
      <dgm:spPr/>
    </dgm:pt>
    <dgm:pt modelId="{B5DB1667-8E45-4E80-AE3F-E04D58E8CE7D}" type="pres">
      <dgm:prSet presAssocID="{AB3CA428-E4B5-4F6D-B1FE-0F2586FA59F0}" presName="connectorText" presStyleLbl="sibTrans2D1" presStyleIdx="0" presStyleCnt="2"/>
      <dgm:spPr/>
    </dgm:pt>
    <dgm:pt modelId="{9D9C61AB-4E7C-4975-8063-91FB95AB9AB6}" type="pres">
      <dgm:prSet presAssocID="{1AA3D3AE-3B6C-437C-8FC5-66A4AE2B932C}" presName="node" presStyleLbl="node1" presStyleIdx="1" presStyleCnt="2">
        <dgm:presLayoutVars>
          <dgm:bulletEnabled val="1"/>
        </dgm:presLayoutVars>
      </dgm:prSet>
      <dgm:spPr/>
    </dgm:pt>
    <dgm:pt modelId="{B1CAB3A9-CB3A-45AB-BCE7-4583EF02CD70}" type="pres">
      <dgm:prSet presAssocID="{5AD028AE-2E50-48FA-8401-C143CC3714A5}" presName="sibTrans" presStyleLbl="sibTrans2D1" presStyleIdx="1" presStyleCnt="2"/>
      <dgm:spPr/>
    </dgm:pt>
    <dgm:pt modelId="{6FE87586-B73E-4D12-9441-4E862F75E186}" type="pres">
      <dgm:prSet presAssocID="{5AD028AE-2E50-48FA-8401-C143CC3714A5}" presName="connectorText" presStyleLbl="sibTrans2D1" presStyleIdx="1" presStyleCnt="2"/>
      <dgm:spPr/>
    </dgm:pt>
  </dgm:ptLst>
  <dgm:cxnLst>
    <dgm:cxn modelId="{89883F5C-6522-48E4-B160-A1E0009F76D7}" type="presOf" srcId="{754B004A-A0EC-4815-877B-FFAA92AD6CB7}" destId="{05309D13-A7A2-4318-ABF6-A0C1CA88F781}" srcOrd="0" destOrd="0" presId="urn:microsoft.com/office/officeart/2005/8/layout/cycle2"/>
    <dgm:cxn modelId="{42C95F76-9B10-4C78-92B6-FBB3424A2C2D}" srcId="{754B004A-A0EC-4815-877B-FFAA92AD6CB7}" destId="{1AA3D3AE-3B6C-437C-8FC5-66A4AE2B932C}" srcOrd="1" destOrd="0" parTransId="{33F35790-48B7-4054-B964-A0473CD7BFF6}" sibTransId="{5AD028AE-2E50-48FA-8401-C143CC3714A5}"/>
    <dgm:cxn modelId="{95E91381-2749-4D2A-A6AD-BEEF8CF61906}" srcId="{754B004A-A0EC-4815-877B-FFAA92AD6CB7}" destId="{F9146627-7A37-469D-B69D-6012B5C86C71}" srcOrd="0" destOrd="0" parTransId="{FC922A50-5505-4B64-A6D5-D117FA04CFA8}" sibTransId="{AB3CA428-E4B5-4F6D-B1FE-0F2586FA59F0}"/>
    <dgm:cxn modelId="{95AB7E97-7516-46FE-BF34-CDD7DF86A3CC}" type="presOf" srcId="{F9146627-7A37-469D-B69D-6012B5C86C71}" destId="{CACDAA54-3A48-4206-AEA5-E58144B24AFF}" srcOrd="0" destOrd="0" presId="urn:microsoft.com/office/officeart/2005/8/layout/cycle2"/>
    <dgm:cxn modelId="{914EAEA7-F3B1-4BAE-8BAE-557D7D268585}" type="presOf" srcId="{1AA3D3AE-3B6C-437C-8FC5-66A4AE2B932C}" destId="{9D9C61AB-4E7C-4975-8063-91FB95AB9AB6}" srcOrd="0" destOrd="0" presId="urn:microsoft.com/office/officeart/2005/8/layout/cycle2"/>
    <dgm:cxn modelId="{682DC0A8-E117-4342-B07C-24A6D3735ECF}" type="presOf" srcId="{5AD028AE-2E50-48FA-8401-C143CC3714A5}" destId="{B1CAB3A9-CB3A-45AB-BCE7-4583EF02CD70}" srcOrd="0" destOrd="0" presId="urn:microsoft.com/office/officeart/2005/8/layout/cycle2"/>
    <dgm:cxn modelId="{CA08BAB1-BE26-4A74-AB1C-BE6FCA1159DF}" type="presOf" srcId="{AB3CA428-E4B5-4F6D-B1FE-0F2586FA59F0}" destId="{0581FCA6-C09A-4CFA-B523-04C81F3F9ACD}" srcOrd="0" destOrd="0" presId="urn:microsoft.com/office/officeart/2005/8/layout/cycle2"/>
    <dgm:cxn modelId="{2ABF41E5-4C36-43F7-811D-4AB28B3FA23C}" type="presOf" srcId="{AB3CA428-E4B5-4F6D-B1FE-0F2586FA59F0}" destId="{B5DB1667-8E45-4E80-AE3F-E04D58E8CE7D}" srcOrd="1" destOrd="0" presId="urn:microsoft.com/office/officeart/2005/8/layout/cycle2"/>
    <dgm:cxn modelId="{F14F11FB-6851-40E3-A9A9-31C1EB226B79}" type="presOf" srcId="{5AD028AE-2E50-48FA-8401-C143CC3714A5}" destId="{6FE87586-B73E-4D12-9441-4E862F75E186}" srcOrd="1" destOrd="0" presId="urn:microsoft.com/office/officeart/2005/8/layout/cycle2"/>
    <dgm:cxn modelId="{0C2D5922-9CB8-4338-A61C-31D7FB5037F5}" type="presParOf" srcId="{05309D13-A7A2-4318-ABF6-A0C1CA88F781}" destId="{CACDAA54-3A48-4206-AEA5-E58144B24AFF}" srcOrd="0" destOrd="0" presId="urn:microsoft.com/office/officeart/2005/8/layout/cycle2"/>
    <dgm:cxn modelId="{C3B5002A-37A6-401B-8FED-ED029D4809B5}" type="presParOf" srcId="{05309D13-A7A2-4318-ABF6-A0C1CA88F781}" destId="{0581FCA6-C09A-4CFA-B523-04C81F3F9ACD}" srcOrd="1" destOrd="0" presId="urn:microsoft.com/office/officeart/2005/8/layout/cycle2"/>
    <dgm:cxn modelId="{C57ABC6B-C1BB-4FE5-A388-28A70BA5490F}" type="presParOf" srcId="{0581FCA6-C09A-4CFA-B523-04C81F3F9ACD}" destId="{B5DB1667-8E45-4E80-AE3F-E04D58E8CE7D}" srcOrd="0" destOrd="0" presId="urn:microsoft.com/office/officeart/2005/8/layout/cycle2"/>
    <dgm:cxn modelId="{39A96B99-4327-44BC-87A3-0800549A7840}" type="presParOf" srcId="{05309D13-A7A2-4318-ABF6-A0C1CA88F781}" destId="{9D9C61AB-4E7C-4975-8063-91FB95AB9AB6}" srcOrd="2" destOrd="0" presId="urn:microsoft.com/office/officeart/2005/8/layout/cycle2"/>
    <dgm:cxn modelId="{7EFBBF5A-B3A3-45ED-92AB-767CF264FBB4}" type="presParOf" srcId="{05309D13-A7A2-4318-ABF6-A0C1CA88F781}" destId="{B1CAB3A9-CB3A-45AB-BCE7-4583EF02CD70}" srcOrd="3" destOrd="0" presId="urn:microsoft.com/office/officeart/2005/8/layout/cycle2"/>
    <dgm:cxn modelId="{4B9A0741-A24C-4ADD-A82D-AE8403D1E0DA}" type="presParOf" srcId="{B1CAB3A9-CB3A-45AB-BCE7-4583EF02CD70}" destId="{6FE87586-B73E-4D12-9441-4E862F75E18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7557861-481F-4742-B669-3EDDA37EE118}" type="doc">
      <dgm:prSet loTypeId="urn:microsoft.com/office/officeart/2005/8/layout/pyramid2" loCatId="pyramid" qsTypeId="urn:microsoft.com/office/officeart/2005/8/quickstyle/simple2" qsCatId="simple" csTypeId="urn:microsoft.com/office/officeart/2005/8/colors/colorful3" csCatId="colorful" phldr="1"/>
      <dgm:spPr/>
      <dgm:t>
        <a:bodyPr/>
        <a:lstStyle/>
        <a:p>
          <a:endParaRPr lang="es-ES"/>
        </a:p>
      </dgm:t>
    </dgm:pt>
    <dgm:pt modelId="{EA38E2B1-19CF-4010-A1DA-623BAE002576}">
      <dgm:prSet custT="1"/>
      <dgm:spPr/>
      <dgm:t>
        <a:bodyPr/>
        <a:lstStyle/>
        <a:p>
          <a:r>
            <a:rPr lang="es-ES" sz="1100" dirty="0">
              <a:solidFill>
                <a:srgbClr val="000000"/>
              </a:solidFill>
            </a:rPr>
            <a:t>Una vez efectuada la liquidación o declaración tributaria, normalmente existe un impuesto a la renta por pagar o un saldo a favor del contribuyente en este caso es de $21599.73, resultante de la acumulación del impuesto a las ganancias proveniente del presente período y al arrastre de saldos de años anteriores</a:t>
          </a:r>
        </a:p>
      </dgm:t>
    </dgm:pt>
    <dgm:pt modelId="{6527EADC-4990-41C0-A9FF-4511159D35FC}" type="parTrans" cxnId="{9CB50022-3AE5-447E-A4CA-88D61589CC07}">
      <dgm:prSet/>
      <dgm:spPr/>
      <dgm:t>
        <a:bodyPr/>
        <a:lstStyle/>
        <a:p>
          <a:endParaRPr lang="es-ES" sz="1100">
            <a:solidFill>
              <a:srgbClr val="000000"/>
            </a:solidFill>
          </a:endParaRPr>
        </a:p>
      </dgm:t>
    </dgm:pt>
    <dgm:pt modelId="{5D7E3F6D-9C3C-450E-B411-4E1DD2086391}" type="sibTrans" cxnId="{9CB50022-3AE5-447E-A4CA-88D61589CC07}">
      <dgm:prSet/>
      <dgm:spPr/>
      <dgm:t>
        <a:bodyPr/>
        <a:lstStyle/>
        <a:p>
          <a:endParaRPr lang="es-ES" sz="1100">
            <a:solidFill>
              <a:srgbClr val="000000"/>
            </a:solidFill>
          </a:endParaRPr>
        </a:p>
      </dgm:t>
    </dgm:pt>
    <dgm:pt modelId="{33BBA8D0-A53F-4BC4-A871-D58F0D849336}">
      <dgm:prSet custT="1"/>
      <dgm:spPr/>
      <dgm:t>
        <a:bodyPr/>
        <a:lstStyle/>
        <a:p>
          <a:r>
            <a:rPr lang="es-ES" sz="1100" dirty="0">
              <a:solidFill>
                <a:srgbClr val="000000"/>
              </a:solidFill>
            </a:rPr>
            <a:t>En cualquiera de los casos, lo importante es que el saldo se presente neto en el estado de situación financiera, y será reconocido como un pasivo en la medida en que el mismo no haya sido pagado, pero si por el contrario si a través de los anticipos de impuesto a la renta pagados durante el período</a:t>
          </a:r>
        </a:p>
      </dgm:t>
    </dgm:pt>
    <dgm:pt modelId="{B4BAC6C6-3882-42CC-9267-28429CA621A4}" type="parTrans" cxnId="{EB8C1AE5-6DF1-4B91-9838-B96C1F9A75E6}">
      <dgm:prSet/>
      <dgm:spPr/>
      <dgm:t>
        <a:bodyPr/>
        <a:lstStyle/>
        <a:p>
          <a:endParaRPr lang="es-ES" sz="1100">
            <a:solidFill>
              <a:srgbClr val="000000"/>
            </a:solidFill>
          </a:endParaRPr>
        </a:p>
      </dgm:t>
    </dgm:pt>
    <dgm:pt modelId="{C3BA9D28-C07B-4B5B-A364-2FB7C327D5D2}" type="sibTrans" cxnId="{EB8C1AE5-6DF1-4B91-9838-B96C1F9A75E6}">
      <dgm:prSet/>
      <dgm:spPr/>
      <dgm:t>
        <a:bodyPr/>
        <a:lstStyle/>
        <a:p>
          <a:endParaRPr lang="es-ES" sz="1100">
            <a:solidFill>
              <a:srgbClr val="000000"/>
            </a:solidFill>
          </a:endParaRPr>
        </a:p>
      </dgm:t>
    </dgm:pt>
    <dgm:pt modelId="{3C05A042-D0F2-47DD-8C66-ADBC8DF10C91}" type="pres">
      <dgm:prSet presAssocID="{57557861-481F-4742-B669-3EDDA37EE118}" presName="compositeShape" presStyleCnt="0">
        <dgm:presLayoutVars>
          <dgm:dir/>
          <dgm:resizeHandles/>
        </dgm:presLayoutVars>
      </dgm:prSet>
      <dgm:spPr/>
    </dgm:pt>
    <dgm:pt modelId="{60271C4B-812F-41E1-9C22-68B075BD667A}" type="pres">
      <dgm:prSet presAssocID="{57557861-481F-4742-B669-3EDDA37EE118}" presName="pyramid" presStyleLbl="node1" presStyleIdx="0" presStyleCnt="1" custLinFactNeighborX="-1309" custLinFactNeighborY="4712"/>
      <dgm:spPr/>
    </dgm:pt>
    <dgm:pt modelId="{EF52B043-CB53-401F-A875-1F2536A8868A}" type="pres">
      <dgm:prSet presAssocID="{57557861-481F-4742-B669-3EDDA37EE118}" presName="theList" presStyleCnt="0"/>
      <dgm:spPr/>
    </dgm:pt>
    <dgm:pt modelId="{CE676FD7-7432-466F-B998-E2CFE07DD201}" type="pres">
      <dgm:prSet presAssocID="{EA38E2B1-19CF-4010-A1DA-623BAE002576}" presName="aNode" presStyleLbl="fgAcc1" presStyleIdx="0" presStyleCnt="2" custScaleY="44309">
        <dgm:presLayoutVars>
          <dgm:bulletEnabled val="1"/>
        </dgm:presLayoutVars>
      </dgm:prSet>
      <dgm:spPr/>
    </dgm:pt>
    <dgm:pt modelId="{F85B9CF5-8F96-43DB-B070-CFE8F0910836}" type="pres">
      <dgm:prSet presAssocID="{EA38E2B1-19CF-4010-A1DA-623BAE002576}" presName="aSpace" presStyleCnt="0"/>
      <dgm:spPr/>
    </dgm:pt>
    <dgm:pt modelId="{0F2DC86B-BA37-4DE4-B263-871A31F6E7F0}" type="pres">
      <dgm:prSet presAssocID="{33BBA8D0-A53F-4BC4-A871-D58F0D849336}" presName="aNode" presStyleLbl="fgAcc1" presStyleIdx="1" presStyleCnt="2" custScaleY="48402" custLinFactNeighborX="806">
        <dgm:presLayoutVars>
          <dgm:bulletEnabled val="1"/>
        </dgm:presLayoutVars>
      </dgm:prSet>
      <dgm:spPr/>
    </dgm:pt>
    <dgm:pt modelId="{A8D4F198-1E6F-4236-BC04-B28648895396}" type="pres">
      <dgm:prSet presAssocID="{33BBA8D0-A53F-4BC4-A871-D58F0D849336}" presName="aSpace" presStyleCnt="0"/>
      <dgm:spPr/>
    </dgm:pt>
  </dgm:ptLst>
  <dgm:cxnLst>
    <dgm:cxn modelId="{9CB50022-3AE5-447E-A4CA-88D61589CC07}" srcId="{57557861-481F-4742-B669-3EDDA37EE118}" destId="{EA38E2B1-19CF-4010-A1DA-623BAE002576}" srcOrd="0" destOrd="0" parTransId="{6527EADC-4990-41C0-A9FF-4511159D35FC}" sibTransId="{5D7E3F6D-9C3C-450E-B411-4E1DD2086391}"/>
    <dgm:cxn modelId="{E487876C-4AA4-4CDF-9BDD-E59258AAB8B4}" type="presOf" srcId="{57557861-481F-4742-B669-3EDDA37EE118}" destId="{3C05A042-D0F2-47DD-8C66-ADBC8DF10C91}" srcOrd="0" destOrd="0" presId="urn:microsoft.com/office/officeart/2005/8/layout/pyramid2"/>
    <dgm:cxn modelId="{CCAB9280-E54F-4AB7-A80F-49E98BEAD400}" type="presOf" srcId="{EA38E2B1-19CF-4010-A1DA-623BAE002576}" destId="{CE676FD7-7432-466F-B998-E2CFE07DD201}" srcOrd="0" destOrd="0" presId="urn:microsoft.com/office/officeart/2005/8/layout/pyramid2"/>
    <dgm:cxn modelId="{54E464C7-5159-4A13-95C4-6E710749AEC3}" type="presOf" srcId="{33BBA8D0-A53F-4BC4-A871-D58F0D849336}" destId="{0F2DC86B-BA37-4DE4-B263-871A31F6E7F0}" srcOrd="0" destOrd="0" presId="urn:microsoft.com/office/officeart/2005/8/layout/pyramid2"/>
    <dgm:cxn modelId="{EB8C1AE5-6DF1-4B91-9838-B96C1F9A75E6}" srcId="{57557861-481F-4742-B669-3EDDA37EE118}" destId="{33BBA8D0-A53F-4BC4-A871-D58F0D849336}" srcOrd="1" destOrd="0" parTransId="{B4BAC6C6-3882-42CC-9267-28429CA621A4}" sibTransId="{C3BA9D28-C07B-4B5B-A364-2FB7C327D5D2}"/>
    <dgm:cxn modelId="{5AAEFB81-9DA7-4A24-88CD-F6CDEFA0F0F3}" type="presParOf" srcId="{3C05A042-D0F2-47DD-8C66-ADBC8DF10C91}" destId="{60271C4B-812F-41E1-9C22-68B075BD667A}" srcOrd="0" destOrd="0" presId="urn:microsoft.com/office/officeart/2005/8/layout/pyramid2"/>
    <dgm:cxn modelId="{150B3FA7-A1AD-49AE-806D-DB880A330E2E}" type="presParOf" srcId="{3C05A042-D0F2-47DD-8C66-ADBC8DF10C91}" destId="{EF52B043-CB53-401F-A875-1F2536A8868A}" srcOrd="1" destOrd="0" presId="urn:microsoft.com/office/officeart/2005/8/layout/pyramid2"/>
    <dgm:cxn modelId="{5EB5E243-2AC7-4457-A85E-A031C8C7C20F}" type="presParOf" srcId="{EF52B043-CB53-401F-A875-1F2536A8868A}" destId="{CE676FD7-7432-466F-B998-E2CFE07DD201}" srcOrd="0" destOrd="0" presId="urn:microsoft.com/office/officeart/2005/8/layout/pyramid2"/>
    <dgm:cxn modelId="{E08E8446-8408-4A2E-9FD7-CD5883F1F0B9}" type="presParOf" srcId="{EF52B043-CB53-401F-A875-1F2536A8868A}" destId="{F85B9CF5-8F96-43DB-B070-CFE8F0910836}" srcOrd="1" destOrd="0" presId="urn:microsoft.com/office/officeart/2005/8/layout/pyramid2"/>
    <dgm:cxn modelId="{86207C3D-D713-4C61-ADA0-22B9EDBC3E40}" type="presParOf" srcId="{EF52B043-CB53-401F-A875-1F2536A8868A}" destId="{0F2DC86B-BA37-4DE4-B263-871A31F6E7F0}" srcOrd="2" destOrd="0" presId="urn:microsoft.com/office/officeart/2005/8/layout/pyramid2"/>
    <dgm:cxn modelId="{B905301D-7C15-4A04-864D-46B412D0A4DF}" type="presParOf" srcId="{EF52B043-CB53-401F-A875-1F2536A8868A}" destId="{A8D4F198-1E6F-4236-BC04-B28648895396}"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BC105F-2024-482A-A228-6E2FE996A4DD}" type="doc">
      <dgm:prSet loTypeId="urn:microsoft.com/office/officeart/2005/8/layout/bProcess4" loCatId="process" qsTypeId="urn:microsoft.com/office/officeart/2005/8/quickstyle/simple2" qsCatId="simple" csTypeId="urn:microsoft.com/office/officeart/2005/8/colors/colorful2" csCatId="colorful" phldr="1"/>
      <dgm:spPr/>
      <dgm:t>
        <a:bodyPr/>
        <a:lstStyle/>
        <a:p>
          <a:endParaRPr lang="es-ES"/>
        </a:p>
      </dgm:t>
    </dgm:pt>
    <dgm:pt modelId="{7102E2C8-E100-4BE1-926F-74E39A7801E7}">
      <dgm:prSet phldrT="[Texto]" custT="1"/>
      <dgm:spPr/>
      <dgm:t>
        <a:bodyPr/>
        <a:lstStyle/>
        <a:p>
          <a:pPr>
            <a:buFont typeface="Symbol" panose="05050102010706020507" pitchFamily="18" charset="2"/>
            <a:buChar char=""/>
          </a:pPr>
          <a:r>
            <a:rPr lang="es-ES" sz="1400" dirty="0">
              <a:solidFill>
                <a:srgbClr val="000000"/>
              </a:solidFill>
            </a:rPr>
            <a:t>En esta tesis se determinó la Deducibilidad de los gastos y su impacto en el impuesto a la Renta mediante una guía que facilito la comprensión de gastos deducibles su implementación y aplicación en las empresas Constructoras en el Distrito Metropolitano de Quito.</a:t>
          </a:r>
        </a:p>
      </dgm:t>
    </dgm:pt>
    <dgm:pt modelId="{F4609E1C-2C79-42B1-A7A9-5BAABC147B94}" type="parTrans" cxnId="{36A14F3F-A443-4251-9EE3-9C1D14075296}">
      <dgm:prSet/>
      <dgm:spPr/>
      <dgm:t>
        <a:bodyPr/>
        <a:lstStyle/>
        <a:p>
          <a:endParaRPr lang="es-ES" sz="1400">
            <a:solidFill>
              <a:srgbClr val="000000"/>
            </a:solidFill>
          </a:endParaRPr>
        </a:p>
      </dgm:t>
    </dgm:pt>
    <dgm:pt modelId="{0B20E880-35C6-415A-9DD2-BF42FEA2ED0A}" type="sibTrans" cxnId="{36A14F3F-A443-4251-9EE3-9C1D14075296}">
      <dgm:prSet/>
      <dgm:spPr/>
      <dgm:t>
        <a:bodyPr/>
        <a:lstStyle/>
        <a:p>
          <a:endParaRPr lang="es-ES" sz="1400">
            <a:solidFill>
              <a:srgbClr val="000000"/>
            </a:solidFill>
          </a:endParaRPr>
        </a:p>
      </dgm:t>
    </dgm:pt>
    <dgm:pt modelId="{27A6C927-5DA6-49FE-BCBF-93A31D263C99}">
      <dgm:prSet phldrT="[Texto]" custT="1"/>
      <dgm:spPr/>
      <dgm:t>
        <a:bodyPr/>
        <a:lstStyle/>
        <a:p>
          <a:pPr>
            <a:buFont typeface="Symbol" panose="05050102010706020507" pitchFamily="18" charset="2"/>
            <a:buChar char=""/>
          </a:pPr>
          <a:r>
            <a:rPr lang="es-ES" sz="1400" dirty="0">
              <a:solidFill>
                <a:srgbClr val="000000"/>
              </a:solidFill>
            </a:rPr>
            <a:t>Las Empresas Constructoras desarrollan sus actividades bajo la supervisión de control y cumplimiento de las normas y leyes de la política fiscal ecuatoriana, además las constructoras no cuentan con un plan tributario y se les hace necesario para cimentar los procesos y las acciones empresariales con el fin de alcanzar los objetivos planteados a nivel impositivo.</a:t>
          </a:r>
        </a:p>
      </dgm:t>
    </dgm:pt>
    <dgm:pt modelId="{A00CD97F-86B8-463F-80C3-C3850F710D13}" type="parTrans" cxnId="{1E8A5617-571A-4A4B-967D-D01DC5664A1E}">
      <dgm:prSet/>
      <dgm:spPr/>
      <dgm:t>
        <a:bodyPr/>
        <a:lstStyle/>
        <a:p>
          <a:endParaRPr lang="es-ES" sz="1400">
            <a:solidFill>
              <a:srgbClr val="000000"/>
            </a:solidFill>
          </a:endParaRPr>
        </a:p>
      </dgm:t>
    </dgm:pt>
    <dgm:pt modelId="{49BC185D-11A7-4BCE-8EC0-FD4E04E81694}" type="sibTrans" cxnId="{1E8A5617-571A-4A4B-967D-D01DC5664A1E}">
      <dgm:prSet/>
      <dgm:spPr/>
      <dgm:t>
        <a:bodyPr/>
        <a:lstStyle/>
        <a:p>
          <a:endParaRPr lang="es-ES" sz="1400">
            <a:solidFill>
              <a:srgbClr val="000000"/>
            </a:solidFill>
          </a:endParaRPr>
        </a:p>
      </dgm:t>
    </dgm:pt>
    <dgm:pt modelId="{A1796E8B-66AC-4814-9F37-BEF61B5B30AC}">
      <dgm:prSet phldrT="[Texto]" custT="1"/>
      <dgm:spPr/>
      <dgm:t>
        <a:bodyPr/>
        <a:lstStyle/>
        <a:p>
          <a:pPr>
            <a:buFont typeface="Symbol" panose="05050102010706020507" pitchFamily="18" charset="2"/>
            <a:buChar char=""/>
          </a:pPr>
          <a:r>
            <a:rPr lang="es-ES" sz="1400" dirty="0">
              <a:solidFill>
                <a:srgbClr val="000000"/>
              </a:solidFill>
            </a:rPr>
            <a:t>Un factor clave de la Conciliación tributaria, es conocer cuáles son los factores de riesgo que pueden afectar a la constructora de manera significativa, de tal manera que puedan ser controlados y mitigados con el cumplimento y apego a las leyes y normativas tributarias.</a:t>
          </a:r>
        </a:p>
      </dgm:t>
    </dgm:pt>
    <dgm:pt modelId="{AAACB748-0A0B-419A-8102-3CF7E72B8DDE}" type="parTrans" cxnId="{2EA36F1A-D093-4375-BD73-D12EE6EDFFBE}">
      <dgm:prSet/>
      <dgm:spPr/>
      <dgm:t>
        <a:bodyPr/>
        <a:lstStyle/>
        <a:p>
          <a:endParaRPr lang="es-ES" sz="1400">
            <a:solidFill>
              <a:srgbClr val="000000"/>
            </a:solidFill>
          </a:endParaRPr>
        </a:p>
      </dgm:t>
    </dgm:pt>
    <dgm:pt modelId="{A1A5CC04-0AD6-4E0D-A34E-60E396FE703A}" type="sibTrans" cxnId="{2EA36F1A-D093-4375-BD73-D12EE6EDFFBE}">
      <dgm:prSet/>
      <dgm:spPr/>
      <dgm:t>
        <a:bodyPr/>
        <a:lstStyle/>
        <a:p>
          <a:endParaRPr lang="es-ES" sz="1400">
            <a:solidFill>
              <a:srgbClr val="000000"/>
            </a:solidFill>
          </a:endParaRPr>
        </a:p>
      </dgm:t>
    </dgm:pt>
    <dgm:pt modelId="{42327FE0-7D20-4D44-A60D-9466CAA30A2E}">
      <dgm:prSet phldrT="[Texto]" custT="1"/>
      <dgm:spPr/>
      <dgm:t>
        <a:bodyPr/>
        <a:lstStyle/>
        <a:p>
          <a:pPr>
            <a:buFont typeface="Symbol" panose="05050102010706020507" pitchFamily="18" charset="2"/>
            <a:buChar char=""/>
          </a:pPr>
          <a:r>
            <a:rPr lang="es-ES" sz="1400" dirty="0">
              <a:solidFill>
                <a:srgbClr val="000000"/>
              </a:solidFill>
            </a:rPr>
            <a:t>En esta tesis se determinó la correlación positiva moderada en cada una de las variables estudiadas debido a que se mantiene en un margen de 0,20 a 0,60 esto nos indica la dependencia de una variable con otra para esto es indispensable realizar comparaciones de lo presupuestado con lo real, y en caso de existir variaciones hacer un análisis para realizar los respectivos ajustes y tener datos más aproximados sobre la carga impositiva que debe asumir la constructora.</a:t>
          </a:r>
        </a:p>
      </dgm:t>
    </dgm:pt>
    <dgm:pt modelId="{8C48BD0F-C44E-4F36-BA10-7444C5ED4A80}" type="parTrans" cxnId="{4858A5AA-7D94-4D5A-9B2C-181FA0AEEB07}">
      <dgm:prSet/>
      <dgm:spPr/>
      <dgm:t>
        <a:bodyPr/>
        <a:lstStyle/>
        <a:p>
          <a:endParaRPr lang="es-ES" sz="1400">
            <a:solidFill>
              <a:srgbClr val="000000"/>
            </a:solidFill>
          </a:endParaRPr>
        </a:p>
      </dgm:t>
    </dgm:pt>
    <dgm:pt modelId="{33882113-91E1-4D8E-A69F-037FF821351D}" type="sibTrans" cxnId="{4858A5AA-7D94-4D5A-9B2C-181FA0AEEB07}">
      <dgm:prSet/>
      <dgm:spPr/>
      <dgm:t>
        <a:bodyPr/>
        <a:lstStyle/>
        <a:p>
          <a:endParaRPr lang="es-ES" sz="1400">
            <a:solidFill>
              <a:srgbClr val="000000"/>
            </a:solidFill>
          </a:endParaRPr>
        </a:p>
      </dgm:t>
    </dgm:pt>
    <dgm:pt modelId="{7929CE4A-05D6-4B17-9567-5C6582055D3C}">
      <dgm:prSet custT="1"/>
      <dgm:spPr/>
      <dgm:t>
        <a:bodyPr/>
        <a:lstStyle/>
        <a:p>
          <a:pPr>
            <a:buFont typeface="Symbol" panose="05050102010706020507" pitchFamily="18" charset="2"/>
            <a:buChar char=""/>
          </a:pPr>
          <a:r>
            <a:rPr lang="es-ES" sz="1400" dirty="0">
              <a:solidFill>
                <a:srgbClr val="000000"/>
              </a:solidFill>
            </a:rPr>
            <a:t>Al aplicar las deducciones especiales como una de las estrategias dentro de la Conciliación tributaria, se reduce el riesgo de cometer perjuicio fiscal, disminuye la afectación financiera, debido que se cancelarían los impuestos en base a la realidad y esencia económica, es decir sobre sus ingresos, costos y gastos efectivos.</a:t>
          </a:r>
        </a:p>
      </dgm:t>
    </dgm:pt>
    <dgm:pt modelId="{F4475608-E984-4CCA-BB34-9B9DB0F22CD5}" type="parTrans" cxnId="{E1510C8B-76E3-460F-BA6F-CDC60CA7BCC5}">
      <dgm:prSet/>
      <dgm:spPr/>
      <dgm:t>
        <a:bodyPr/>
        <a:lstStyle/>
        <a:p>
          <a:endParaRPr lang="es-ES" sz="1400">
            <a:solidFill>
              <a:srgbClr val="000000"/>
            </a:solidFill>
          </a:endParaRPr>
        </a:p>
      </dgm:t>
    </dgm:pt>
    <dgm:pt modelId="{0E84622D-D38C-4E3C-A249-A621CC087586}" type="sibTrans" cxnId="{E1510C8B-76E3-460F-BA6F-CDC60CA7BCC5}">
      <dgm:prSet/>
      <dgm:spPr/>
      <dgm:t>
        <a:bodyPr/>
        <a:lstStyle/>
        <a:p>
          <a:endParaRPr lang="es-ES" sz="1400">
            <a:solidFill>
              <a:srgbClr val="000000"/>
            </a:solidFill>
          </a:endParaRPr>
        </a:p>
      </dgm:t>
    </dgm:pt>
    <dgm:pt modelId="{66FD4757-6F41-48AE-B7DE-E7BDDED2E063}" type="pres">
      <dgm:prSet presAssocID="{8FBC105F-2024-482A-A228-6E2FE996A4DD}" presName="Name0" presStyleCnt="0">
        <dgm:presLayoutVars>
          <dgm:dir/>
          <dgm:resizeHandles/>
        </dgm:presLayoutVars>
      </dgm:prSet>
      <dgm:spPr/>
    </dgm:pt>
    <dgm:pt modelId="{D10FEB40-7341-4E9C-A502-0AEE4344A361}" type="pres">
      <dgm:prSet presAssocID="{7102E2C8-E100-4BE1-926F-74E39A7801E7}" presName="compNode" presStyleCnt="0"/>
      <dgm:spPr/>
    </dgm:pt>
    <dgm:pt modelId="{4B61C0A2-E9E5-4919-AEE9-186BC0A64A51}" type="pres">
      <dgm:prSet presAssocID="{7102E2C8-E100-4BE1-926F-74E39A7801E7}" presName="dummyConnPt" presStyleCnt="0"/>
      <dgm:spPr/>
    </dgm:pt>
    <dgm:pt modelId="{1282867F-2108-42A6-868F-12E6BB97BC21}" type="pres">
      <dgm:prSet presAssocID="{7102E2C8-E100-4BE1-926F-74E39A7801E7}" presName="node" presStyleLbl="node1" presStyleIdx="0" presStyleCnt="5" custScaleX="160793">
        <dgm:presLayoutVars>
          <dgm:bulletEnabled val="1"/>
        </dgm:presLayoutVars>
      </dgm:prSet>
      <dgm:spPr/>
    </dgm:pt>
    <dgm:pt modelId="{9BF07363-3E85-4414-87A5-C6F60055D0EB}" type="pres">
      <dgm:prSet presAssocID="{0B20E880-35C6-415A-9DD2-BF42FEA2ED0A}" presName="sibTrans" presStyleLbl="bgSibTrans2D1" presStyleIdx="0" presStyleCnt="4"/>
      <dgm:spPr/>
    </dgm:pt>
    <dgm:pt modelId="{D911D25E-7D6E-4DB0-BAEF-36FF5EDA79B4}" type="pres">
      <dgm:prSet presAssocID="{27A6C927-5DA6-49FE-BCBF-93A31D263C99}" presName="compNode" presStyleCnt="0"/>
      <dgm:spPr/>
    </dgm:pt>
    <dgm:pt modelId="{361D6CD8-58F0-493D-876F-F61582326227}" type="pres">
      <dgm:prSet presAssocID="{27A6C927-5DA6-49FE-BCBF-93A31D263C99}" presName="dummyConnPt" presStyleCnt="0"/>
      <dgm:spPr/>
    </dgm:pt>
    <dgm:pt modelId="{C94097D9-C118-4AF6-B261-C3325BC89CAD}" type="pres">
      <dgm:prSet presAssocID="{27A6C927-5DA6-49FE-BCBF-93A31D263C99}" presName="node" presStyleLbl="node1" presStyleIdx="1" presStyleCnt="5" custScaleX="171626">
        <dgm:presLayoutVars>
          <dgm:bulletEnabled val="1"/>
        </dgm:presLayoutVars>
      </dgm:prSet>
      <dgm:spPr/>
    </dgm:pt>
    <dgm:pt modelId="{F2FCFFA8-DB84-4DA5-8BBB-2BB6C36834E6}" type="pres">
      <dgm:prSet presAssocID="{49BC185D-11A7-4BCE-8EC0-FD4E04E81694}" presName="sibTrans" presStyleLbl="bgSibTrans2D1" presStyleIdx="1" presStyleCnt="4"/>
      <dgm:spPr/>
    </dgm:pt>
    <dgm:pt modelId="{5AB3355C-04A0-4581-8E26-F95413B2A958}" type="pres">
      <dgm:prSet presAssocID="{A1796E8B-66AC-4814-9F37-BEF61B5B30AC}" presName="compNode" presStyleCnt="0"/>
      <dgm:spPr/>
    </dgm:pt>
    <dgm:pt modelId="{6658B9C0-654F-41B3-A2AB-42E7016D7154}" type="pres">
      <dgm:prSet presAssocID="{A1796E8B-66AC-4814-9F37-BEF61B5B30AC}" presName="dummyConnPt" presStyleCnt="0"/>
      <dgm:spPr/>
    </dgm:pt>
    <dgm:pt modelId="{7FA45B3F-B01E-4010-A4A6-4ADE2EE09ECC}" type="pres">
      <dgm:prSet presAssocID="{A1796E8B-66AC-4814-9F37-BEF61B5B30AC}" presName="node" presStyleLbl="node1" presStyleIdx="2" presStyleCnt="5" custScaleX="169276">
        <dgm:presLayoutVars>
          <dgm:bulletEnabled val="1"/>
        </dgm:presLayoutVars>
      </dgm:prSet>
      <dgm:spPr/>
    </dgm:pt>
    <dgm:pt modelId="{7FF6D09D-C8FE-4D76-BD76-5103E3026C58}" type="pres">
      <dgm:prSet presAssocID="{A1A5CC04-0AD6-4E0D-A34E-60E396FE703A}" presName="sibTrans" presStyleLbl="bgSibTrans2D1" presStyleIdx="2" presStyleCnt="4"/>
      <dgm:spPr/>
    </dgm:pt>
    <dgm:pt modelId="{AFEE72D9-3C4C-4B37-B6C6-F84BFFF95935}" type="pres">
      <dgm:prSet presAssocID="{7929CE4A-05D6-4B17-9567-5C6582055D3C}" presName="compNode" presStyleCnt="0"/>
      <dgm:spPr/>
    </dgm:pt>
    <dgm:pt modelId="{0908DDD8-FEB1-4D97-9EB0-B7B326AE7354}" type="pres">
      <dgm:prSet presAssocID="{7929CE4A-05D6-4B17-9567-5C6582055D3C}" presName="dummyConnPt" presStyleCnt="0"/>
      <dgm:spPr/>
    </dgm:pt>
    <dgm:pt modelId="{908DBBE4-9117-4F10-985C-7A1FDA1F827E}" type="pres">
      <dgm:prSet presAssocID="{7929CE4A-05D6-4B17-9567-5C6582055D3C}" presName="node" presStyleLbl="node1" presStyleIdx="3" presStyleCnt="5" custScaleX="211230">
        <dgm:presLayoutVars>
          <dgm:bulletEnabled val="1"/>
        </dgm:presLayoutVars>
      </dgm:prSet>
      <dgm:spPr/>
    </dgm:pt>
    <dgm:pt modelId="{E808FBD2-BA11-4AEC-896F-0123132B238B}" type="pres">
      <dgm:prSet presAssocID="{0E84622D-D38C-4E3C-A249-A621CC087586}" presName="sibTrans" presStyleLbl="bgSibTrans2D1" presStyleIdx="3" presStyleCnt="4"/>
      <dgm:spPr/>
    </dgm:pt>
    <dgm:pt modelId="{87F20AAF-C36B-4797-B77D-4337CE6DFD7B}" type="pres">
      <dgm:prSet presAssocID="{42327FE0-7D20-4D44-A60D-9466CAA30A2E}" presName="compNode" presStyleCnt="0"/>
      <dgm:spPr/>
    </dgm:pt>
    <dgm:pt modelId="{9AB49285-ED74-418C-8E89-85921B7E0247}" type="pres">
      <dgm:prSet presAssocID="{42327FE0-7D20-4D44-A60D-9466CAA30A2E}" presName="dummyConnPt" presStyleCnt="0"/>
      <dgm:spPr/>
    </dgm:pt>
    <dgm:pt modelId="{C70B17CC-500E-49C6-8948-5E1CB41C38F6}" type="pres">
      <dgm:prSet presAssocID="{42327FE0-7D20-4D44-A60D-9466CAA30A2E}" presName="node" presStyleLbl="node1" presStyleIdx="4" presStyleCnt="5" custScaleX="222386">
        <dgm:presLayoutVars>
          <dgm:bulletEnabled val="1"/>
        </dgm:presLayoutVars>
      </dgm:prSet>
      <dgm:spPr/>
    </dgm:pt>
  </dgm:ptLst>
  <dgm:cxnLst>
    <dgm:cxn modelId="{629DAA0E-92F2-4E6C-BF72-5C47C445D9D8}" type="presOf" srcId="{7102E2C8-E100-4BE1-926F-74E39A7801E7}" destId="{1282867F-2108-42A6-868F-12E6BB97BC21}" srcOrd="0" destOrd="0" presId="urn:microsoft.com/office/officeart/2005/8/layout/bProcess4"/>
    <dgm:cxn modelId="{1E8A5617-571A-4A4B-967D-D01DC5664A1E}" srcId="{8FBC105F-2024-482A-A228-6E2FE996A4DD}" destId="{27A6C927-5DA6-49FE-BCBF-93A31D263C99}" srcOrd="1" destOrd="0" parTransId="{A00CD97F-86B8-463F-80C3-C3850F710D13}" sibTransId="{49BC185D-11A7-4BCE-8EC0-FD4E04E81694}"/>
    <dgm:cxn modelId="{2EA36F1A-D093-4375-BD73-D12EE6EDFFBE}" srcId="{8FBC105F-2024-482A-A228-6E2FE996A4DD}" destId="{A1796E8B-66AC-4814-9F37-BEF61B5B30AC}" srcOrd="2" destOrd="0" parTransId="{AAACB748-0A0B-419A-8102-3CF7E72B8DDE}" sibTransId="{A1A5CC04-0AD6-4E0D-A34E-60E396FE703A}"/>
    <dgm:cxn modelId="{36A14F3F-A443-4251-9EE3-9C1D14075296}" srcId="{8FBC105F-2024-482A-A228-6E2FE996A4DD}" destId="{7102E2C8-E100-4BE1-926F-74E39A7801E7}" srcOrd="0" destOrd="0" parTransId="{F4609E1C-2C79-42B1-A7A9-5BAABC147B94}" sibTransId="{0B20E880-35C6-415A-9DD2-BF42FEA2ED0A}"/>
    <dgm:cxn modelId="{B949E864-D5AA-461D-9138-A43BEAE7A022}" type="presOf" srcId="{A1796E8B-66AC-4814-9F37-BEF61B5B30AC}" destId="{7FA45B3F-B01E-4010-A4A6-4ADE2EE09ECC}" srcOrd="0" destOrd="0" presId="urn:microsoft.com/office/officeart/2005/8/layout/bProcess4"/>
    <dgm:cxn modelId="{0120A567-9A3A-461A-BD37-7FC060538956}" type="presOf" srcId="{8FBC105F-2024-482A-A228-6E2FE996A4DD}" destId="{66FD4757-6F41-48AE-B7DE-E7BDDED2E063}" srcOrd="0" destOrd="0" presId="urn:microsoft.com/office/officeart/2005/8/layout/bProcess4"/>
    <dgm:cxn modelId="{2D03AC6F-9284-4E60-AA8A-FC0B0E1E9E03}" type="presOf" srcId="{A1A5CC04-0AD6-4E0D-A34E-60E396FE703A}" destId="{7FF6D09D-C8FE-4D76-BD76-5103E3026C58}" srcOrd="0" destOrd="0" presId="urn:microsoft.com/office/officeart/2005/8/layout/bProcess4"/>
    <dgm:cxn modelId="{BD2D2952-FBCC-48D0-A74F-DC2A706EF6DE}" type="presOf" srcId="{42327FE0-7D20-4D44-A60D-9466CAA30A2E}" destId="{C70B17CC-500E-49C6-8948-5E1CB41C38F6}" srcOrd="0" destOrd="0" presId="urn:microsoft.com/office/officeart/2005/8/layout/bProcess4"/>
    <dgm:cxn modelId="{AE08967B-EDDA-48D4-9EBE-C6763FE3FDAC}" type="presOf" srcId="{7929CE4A-05D6-4B17-9567-5C6582055D3C}" destId="{908DBBE4-9117-4F10-985C-7A1FDA1F827E}" srcOrd="0" destOrd="0" presId="urn:microsoft.com/office/officeart/2005/8/layout/bProcess4"/>
    <dgm:cxn modelId="{1E96957C-D68C-4672-A3B7-B73882EABB34}" type="presOf" srcId="{0B20E880-35C6-415A-9DD2-BF42FEA2ED0A}" destId="{9BF07363-3E85-4414-87A5-C6F60055D0EB}" srcOrd="0" destOrd="0" presId="urn:microsoft.com/office/officeart/2005/8/layout/bProcess4"/>
    <dgm:cxn modelId="{E1510C8B-76E3-460F-BA6F-CDC60CA7BCC5}" srcId="{8FBC105F-2024-482A-A228-6E2FE996A4DD}" destId="{7929CE4A-05D6-4B17-9567-5C6582055D3C}" srcOrd="3" destOrd="0" parTransId="{F4475608-E984-4CCA-BB34-9B9DB0F22CD5}" sibTransId="{0E84622D-D38C-4E3C-A249-A621CC087586}"/>
    <dgm:cxn modelId="{E6C2CE95-C950-48F5-8811-E89D4233EE26}" type="presOf" srcId="{49BC185D-11A7-4BCE-8EC0-FD4E04E81694}" destId="{F2FCFFA8-DB84-4DA5-8BBB-2BB6C36834E6}" srcOrd="0" destOrd="0" presId="urn:microsoft.com/office/officeart/2005/8/layout/bProcess4"/>
    <dgm:cxn modelId="{4858A5AA-7D94-4D5A-9B2C-181FA0AEEB07}" srcId="{8FBC105F-2024-482A-A228-6E2FE996A4DD}" destId="{42327FE0-7D20-4D44-A60D-9466CAA30A2E}" srcOrd="4" destOrd="0" parTransId="{8C48BD0F-C44E-4F36-BA10-7444C5ED4A80}" sibTransId="{33882113-91E1-4D8E-A69F-037FF821351D}"/>
    <dgm:cxn modelId="{356EEEAE-3E57-46C9-82C0-DEF5B875CE1C}" type="presOf" srcId="{27A6C927-5DA6-49FE-BCBF-93A31D263C99}" destId="{C94097D9-C118-4AF6-B261-C3325BC89CAD}" srcOrd="0" destOrd="0" presId="urn:microsoft.com/office/officeart/2005/8/layout/bProcess4"/>
    <dgm:cxn modelId="{59D6B6DF-DB91-401A-AB6A-8E3D6FEB5CEC}" type="presOf" srcId="{0E84622D-D38C-4E3C-A249-A621CC087586}" destId="{E808FBD2-BA11-4AEC-896F-0123132B238B}" srcOrd="0" destOrd="0" presId="urn:microsoft.com/office/officeart/2005/8/layout/bProcess4"/>
    <dgm:cxn modelId="{2CB244B2-DABD-4B71-BF41-62004570CD29}" type="presParOf" srcId="{66FD4757-6F41-48AE-B7DE-E7BDDED2E063}" destId="{D10FEB40-7341-4E9C-A502-0AEE4344A361}" srcOrd="0" destOrd="0" presId="urn:microsoft.com/office/officeart/2005/8/layout/bProcess4"/>
    <dgm:cxn modelId="{E128F4CA-0D5D-4B9C-AB5D-A126EEF085A9}" type="presParOf" srcId="{D10FEB40-7341-4E9C-A502-0AEE4344A361}" destId="{4B61C0A2-E9E5-4919-AEE9-186BC0A64A51}" srcOrd="0" destOrd="0" presId="urn:microsoft.com/office/officeart/2005/8/layout/bProcess4"/>
    <dgm:cxn modelId="{E302993C-F00A-4F83-A4F3-41DD531AF1D9}" type="presParOf" srcId="{D10FEB40-7341-4E9C-A502-0AEE4344A361}" destId="{1282867F-2108-42A6-868F-12E6BB97BC21}" srcOrd="1" destOrd="0" presId="urn:microsoft.com/office/officeart/2005/8/layout/bProcess4"/>
    <dgm:cxn modelId="{FFB6B3A4-363C-41DF-B008-39E62F48D9FE}" type="presParOf" srcId="{66FD4757-6F41-48AE-B7DE-E7BDDED2E063}" destId="{9BF07363-3E85-4414-87A5-C6F60055D0EB}" srcOrd="1" destOrd="0" presId="urn:microsoft.com/office/officeart/2005/8/layout/bProcess4"/>
    <dgm:cxn modelId="{1976E88F-5BD7-48C7-9B7E-93A4601F53C6}" type="presParOf" srcId="{66FD4757-6F41-48AE-B7DE-E7BDDED2E063}" destId="{D911D25E-7D6E-4DB0-BAEF-36FF5EDA79B4}" srcOrd="2" destOrd="0" presId="urn:microsoft.com/office/officeart/2005/8/layout/bProcess4"/>
    <dgm:cxn modelId="{856F7C18-25AE-4EA1-9716-2746FCDAA6AB}" type="presParOf" srcId="{D911D25E-7D6E-4DB0-BAEF-36FF5EDA79B4}" destId="{361D6CD8-58F0-493D-876F-F61582326227}" srcOrd="0" destOrd="0" presId="urn:microsoft.com/office/officeart/2005/8/layout/bProcess4"/>
    <dgm:cxn modelId="{27741351-14CB-47EC-94BF-387197ADF0D2}" type="presParOf" srcId="{D911D25E-7D6E-4DB0-BAEF-36FF5EDA79B4}" destId="{C94097D9-C118-4AF6-B261-C3325BC89CAD}" srcOrd="1" destOrd="0" presId="urn:microsoft.com/office/officeart/2005/8/layout/bProcess4"/>
    <dgm:cxn modelId="{67E3F3DB-1EDD-4217-A819-843BCC40B633}" type="presParOf" srcId="{66FD4757-6F41-48AE-B7DE-E7BDDED2E063}" destId="{F2FCFFA8-DB84-4DA5-8BBB-2BB6C36834E6}" srcOrd="3" destOrd="0" presId="urn:microsoft.com/office/officeart/2005/8/layout/bProcess4"/>
    <dgm:cxn modelId="{85AE84A3-86AB-4FB5-A330-84BCCB1251BC}" type="presParOf" srcId="{66FD4757-6F41-48AE-B7DE-E7BDDED2E063}" destId="{5AB3355C-04A0-4581-8E26-F95413B2A958}" srcOrd="4" destOrd="0" presId="urn:microsoft.com/office/officeart/2005/8/layout/bProcess4"/>
    <dgm:cxn modelId="{6C92D0D0-7B06-49A3-BDD9-57E6C3072CC6}" type="presParOf" srcId="{5AB3355C-04A0-4581-8E26-F95413B2A958}" destId="{6658B9C0-654F-41B3-A2AB-42E7016D7154}" srcOrd="0" destOrd="0" presId="urn:microsoft.com/office/officeart/2005/8/layout/bProcess4"/>
    <dgm:cxn modelId="{FD865B45-43F6-44AD-8376-A412AA6E71A0}" type="presParOf" srcId="{5AB3355C-04A0-4581-8E26-F95413B2A958}" destId="{7FA45B3F-B01E-4010-A4A6-4ADE2EE09ECC}" srcOrd="1" destOrd="0" presId="urn:microsoft.com/office/officeart/2005/8/layout/bProcess4"/>
    <dgm:cxn modelId="{FF9B0F9B-8F51-4CC7-96EC-E0087692E1CE}" type="presParOf" srcId="{66FD4757-6F41-48AE-B7DE-E7BDDED2E063}" destId="{7FF6D09D-C8FE-4D76-BD76-5103E3026C58}" srcOrd="5" destOrd="0" presId="urn:microsoft.com/office/officeart/2005/8/layout/bProcess4"/>
    <dgm:cxn modelId="{5539285C-8D32-4F48-822C-47504E6EE8FC}" type="presParOf" srcId="{66FD4757-6F41-48AE-B7DE-E7BDDED2E063}" destId="{AFEE72D9-3C4C-4B37-B6C6-F84BFFF95935}" srcOrd="6" destOrd="0" presId="urn:microsoft.com/office/officeart/2005/8/layout/bProcess4"/>
    <dgm:cxn modelId="{BAC32ECC-5D35-45A4-9527-B01F23B10EA0}" type="presParOf" srcId="{AFEE72D9-3C4C-4B37-B6C6-F84BFFF95935}" destId="{0908DDD8-FEB1-4D97-9EB0-B7B326AE7354}" srcOrd="0" destOrd="0" presId="urn:microsoft.com/office/officeart/2005/8/layout/bProcess4"/>
    <dgm:cxn modelId="{71394624-4AFB-4767-A6AF-3796E3B3F665}" type="presParOf" srcId="{AFEE72D9-3C4C-4B37-B6C6-F84BFFF95935}" destId="{908DBBE4-9117-4F10-985C-7A1FDA1F827E}" srcOrd="1" destOrd="0" presId="urn:microsoft.com/office/officeart/2005/8/layout/bProcess4"/>
    <dgm:cxn modelId="{B041D405-3CF5-41CD-B41F-3DB476AD5E88}" type="presParOf" srcId="{66FD4757-6F41-48AE-B7DE-E7BDDED2E063}" destId="{E808FBD2-BA11-4AEC-896F-0123132B238B}" srcOrd="7" destOrd="0" presId="urn:microsoft.com/office/officeart/2005/8/layout/bProcess4"/>
    <dgm:cxn modelId="{239ACCA8-2C3C-48C5-A5D1-F65653D75D5A}" type="presParOf" srcId="{66FD4757-6F41-48AE-B7DE-E7BDDED2E063}" destId="{87F20AAF-C36B-4797-B77D-4337CE6DFD7B}" srcOrd="8" destOrd="0" presId="urn:microsoft.com/office/officeart/2005/8/layout/bProcess4"/>
    <dgm:cxn modelId="{468414E8-8022-47E9-9535-6C3A1DE0A015}" type="presParOf" srcId="{87F20AAF-C36B-4797-B77D-4337CE6DFD7B}" destId="{9AB49285-ED74-418C-8E89-85921B7E0247}" srcOrd="0" destOrd="0" presId="urn:microsoft.com/office/officeart/2005/8/layout/bProcess4"/>
    <dgm:cxn modelId="{3B83BDAD-4D69-4145-AF80-0DEFB8C6D3DD}" type="presParOf" srcId="{87F20AAF-C36B-4797-B77D-4337CE6DFD7B}" destId="{C70B17CC-500E-49C6-8948-5E1CB41C38F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FC38342-8CA6-4B6B-855B-1CD0D5D7F8B0}" type="doc">
      <dgm:prSet loTypeId="urn:microsoft.com/office/officeart/2005/8/layout/vList3" loCatId="picture" qsTypeId="urn:microsoft.com/office/officeart/2005/8/quickstyle/simple2" qsCatId="simple" csTypeId="urn:microsoft.com/office/officeart/2005/8/colors/colorful2" csCatId="colorful" phldr="1"/>
      <dgm:spPr/>
      <dgm:t>
        <a:bodyPr/>
        <a:lstStyle/>
        <a:p>
          <a:endParaRPr lang="es-ES"/>
        </a:p>
      </dgm:t>
    </dgm:pt>
    <dgm:pt modelId="{9EC0FECD-311A-49F6-B58B-88DB80B988AD}">
      <dgm:prSet phldrT="[Texto]" custT="1"/>
      <dgm:spPr/>
      <dgm:t>
        <a:bodyPr/>
        <a:lstStyle/>
        <a:p>
          <a:pPr algn="l">
            <a:buFont typeface="Symbol" panose="05050102010706020507" pitchFamily="18" charset="2"/>
            <a:buChar char=""/>
          </a:pPr>
          <a:r>
            <a:rPr lang="es-ES" sz="1600" dirty="0">
              <a:solidFill>
                <a:srgbClr val="000000"/>
              </a:solidFill>
            </a:rPr>
            <a:t>Trabajar en grupos, entre las diversas áreas de la constructora, que estén involucrados o que les podría afectar estos procesos contables tributarios, de tal manera que sean partícipes del desarrollo de la Conciliación tributaria para determinar los objetivos, los medios, estrategias y de qué forma se dará seguimiento a dicha Conciliación, es decir cuál será el control interno de deducibilidad de los gastos.</a:t>
          </a:r>
        </a:p>
      </dgm:t>
    </dgm:pt>
    <dgm:pt modelId="{24B94F83-5D13-489D-8F95-E2FE6425DFB8}" type="parTrans" cxnId="{FBED5EDB-2B52-45E9-BDD0-6A14C94061F9}">
      <dgm:prSet/>
      <dgm:spPr/>
      <dgm:t>
        <a:bodyPr/>
        <a:lstStyle/>
        <a:p>
          <a:pPr algn="l"/>
          <a:endParaRPr lang="es-ES" sz="1600">
            <a:solidFill>
              <a:srgbClr val="000000"/>
            </a:solidFill>
          </a:endParaRPr>
        </a:p>
      </dgm:t>
    </dgm:pt>
    <dgm:pt modelId="{09104C21-2818-451B-85D5-6FECC853570F}" type="sibTrans" cxnId="{FBED5EDB-2B52-45E9-BDD0-6A14C94061F9}">
      <dgm:prSet/>
      <dgm:spPr/>
      <dgm:t>
        <a:bodyPr/>
        <a:lstStyle/>
        <a:p>
          <a:pPr algn="l"/>
          <a:endParaRPr lang="es-ES" sz="1600">
            <a:solidFill>
              <a:srgbClr val="000000"/>
            </a:solidFill>
          </a:endParaRPr>
        </a:p>
      </dgm:t>
    </dgm:pt>
    <dgm:pt modelId="{90CB44E3-CB2C-41F8-A706-D075C0F1486F}">
      <dgm:prSet phldrT="[Texto]" custT="1"/>
      <dgm:spPr/>
      <dgm:t>
        <a:bodyPr/>
        <a:lstStyle/>
        <a:p>
          <a:pPr algn="l">
            <a:buFont typeface="Symbol" panose="05050102010706020507" pitchFamily="18" charset="2"/>
            <a:buChar char=""/>
          </a:pPr>
          <a:r>
            <a:rPr lang="es-ES" sz="1600" dirty="0">
              <a:solidFill>
                <a:srgbClr val="000000"/>
              </a:solidFill>
            </a:rPr>
            <a:t>Realizar  un estudio de </a:t>
          </a:r>
          <a:r>
            <a:rPr lang="es-ES" sz="1600">
              <a:solidFill>
                <a:srgbClr val="000000"/>
              </a:solidFill>
            </a:rPr>
            <a:t>la deducibilidad </a:t>
          </a:r>
          <a:r>
            <a:rPr lang="es-ES" sz="1600" dirty="0">
              <a:solidFill>
                <a:srgbClr val="000000"/>
              </a:solidFill>
            </a:rPr>
            <a:t>en el impuesto diferido de las empresas constructoras.</a:t>
          </a:r>
        </a:p>
      </dgm:t>
    </dgm:pt>
    <dgm:pt modelId="{5F617250-2C85-4EF1-8ED3-30D5EA0E9495}" type="parTrans" cxnId="{9D2183CC-A23A-41B2-BC9F-10202CF01AC7}">
      <dgm:prSet/>
      <dgm:spPr/>
      <dgm:t>
        <a:bodyPr/>
        <a:lstStyle/>
        <a:p>
          <a:pPr algn="l"/>
          <a:endParaRPr lang="es-ES" sz="1600">
            <a:solidFill>
              <a:srgbClr val="000000"/>
            </a:solidFill>
          </a:endParaRPr>
        </a:p>
      </dgm:t>
    </dgm:pt>
    <dgm:pt modelId="{6D343674-D2A7-477B-A3D9-1AA5EED3DF1B}" type="sibTrans" cxnId="{9D2183CC-A23A-41B2-BC9F-10202CF01AC7}">
      <dgm:prSet/>
      <dgm:spPr/>
      <dgm:t>
        <a:bodyPr/>
        <a:lstStyle/>
        <a:p>
          <a:pPr algn="l"/>
          <a:endParaRPr lang="es-ES" sz="1600">
            <a:solidFill>
              <a:srgbClr val="000000"/>
            </a:solidFill>
          </a:endParaRPr>
        </a:p>
      </dgm:t>
    </dgm:pt>
    <dgm:pt modelId="{C989CAFD-6292-41D0-9478-52A2B0B94F82}">
      <dgm:prSet phldrT="[Texto]" custT="1"/>
      <dgm:spPr/>
      <dgm:t>
        <a:bodyPr/>
        <a:lstStyle/>
        <a:p>
          <a:pPr algn="l">
            <a:buFont typeface="Symbol" panose="05050102010706020507" pitchFamily="18" charset="2"/>
            <a:buChar char=""/>
          </a:pPr>
          <a:r>
            <a:rPr lang="es-ES" sz="1600" dirty="0">
              <a:solidFill>
                <a:srgbClr val="000000"/>
              </a:solidFill>
            </a:rPr>
            <a:t>Proporcionar capacitación de calidad y conocimientos sólidos al personal involucrado en el área contable tributaria y a cualquier otro colaborador, que se vincule ya sea de manera indirecta con los aspectos impositivos, considerando que existen cambios en la normativa y la determinación de los tributos.</a:t>
          </a:r>
        </a:p>
      </dgm:t>
    </dgm:pt>
    <dgm:pt modelId="{9A141762-4ACA-405D-B349-10A7081E9E9D}" type="parTrans" cxnId="{C12CA945-6AC8-45B9-9EAB-3EF72A0A07A8}">
      <dgm:prSet/>
      <dgm:spPr/>
      <dgm:t>
        <a:bodyPr/>
        <a:lstStyle/>
        <a:p>
          <a:pPr algn="l"/>
          <a:endParaRPr lang="es-ES" sz="1600">
            <a:solidFill>
              <a:srgbClr val="000000"/>
            </a:solidFill>
          </a:endParaRPr>
        </a:p>
      </dgm:t>
    </dgm:pt>
    <dgm:pt modelId="{0ADC49F2-39F5-4B98-A5BB-269A593B550D}" type="sibTrans" cxnId="{C12CA945-6AC8-45B9-9EAB-3EF72A0A07A8}">
      <dgm:prSet/>
      <dgm:spPr/>
      <dgm:t>
        <a:bodyPr/>
        <a:lstStyle/>
        <a:p>
          <a:pPr algn="l"/>
          <a:endParaRPr lang="es-ES" sz="1600">
            <a:solidFill>
              <a:srgbClr val="000000"/>
            </a:solidFill>
          </a:endParaRPr>
        </a:p>
      </dgm:t>
    </dgm:pt>
    <dgm:pt modelId="{E5665757-B8DB-413C-9F2E-073A313BB04E}">
      <dgm:prSet phldrT="[Texto]" custT="1"/>
      <dgm:spPr/>
      <dgm:t>
        <a:bodyPr/>
        <a:lstStyle/>
        <a:p>
          <a:pPr algn="l">
            <a:buFont typeface="Symbol" panose="05050102010706020507" pitchFamily="18" charset="2"/>
            <a:buChar char=""/>
          </a:pPr>
          <a:r>
            <a:rPr lang="es-ES" sz="1600" dirty="0">
              <a:solidFill>
                <a:srgbClr val="000000"/>
              </a:solidFill>
            </a:rPr>
            <a:t>Incrementar un mejor control referente a las deducciones especiales para que disminuya la afectación financiera y esta nos ayude a pagar menos impuestos a las entidades de control.</a:t>
          </a:r>
        </a:p>
      </dgm:t>
    </dgm:pt>
    <dgm:pt modelId="{BE42DDC4-69BE-4547-BF8A-84872E6F9C18}" type="parTrans" cxnId="{2D871FAB-8A5D-4B8E-920F-ADAB6F651078}">
      <dgm:prSet/>
      <dgm:spPr/>
      <dgm:t>
        <a:bodyPr/>
        <a:lstStyle/>
        <a:p>
          <a:pPr algn="l"/>
          <a:endParaRPr lang="es-ES" sz="1600">
            <a:solidFill>
              <a:srgbClr val="000000"/>
            </a:solidFill>
          </a:endParaRPr>
        </a:p>
      </dgm:t>
    </dgm:pt>
    <dgm:pt modelId="{EB67BD9F-9688-4EA1-99F8-C94167A27681}" type="sibTrans" cxnId="{2D871FAB-8A5D-4B8E-920F-ADAB6F651078}">
      <dgm:prSet/>
      <dgm:spPr/>
      <dgm:t>
        <a:bodyPr/>
        <a:lstStyle/>
        <a:p>
          <a:pPr algn="l"/>
          <a:endParaRPr lang="es-ES" sz="1600">
            <a:solidFill>
              <a:srgbClr val="000000"/>
            </a:solidFill>
          </a:endParaRPr>
        </a:p>
      </dgm:t>
    </dgm:pt>
    <dgm:pt modelId="{A5D64A16-F747-4643-AB25-BC5C5E404A48}" type="pres">
      <dgm:prSet presAssocID="{EFC38342-8CA6-4B6B-855B-1CD0D5D7F8B0}" presName="linearFlow" presStyleCnt="0">
        <dgm:presLayoutVars>
          <dgm:dir/>
          <dgm:resizeHandles val="exact"/>
        </dgm:presLayoutVars>
      </dgm:prSet>
      <dgm:spPr/>
    </dgm:pt>
    <dgm:pt modelId="{32EC79DE-1316-44DB-A2B0-889BE34DD9D7}" type="pres">
      <dgm:prSet presAssocID="{9EC0FECD-311A-49F6-B58B-88DB80B988AD}" presName="composite" presStyleCnt="0"/>
      <dgm:spPr/>
    </dgm:pt>
    <dgm:pt modelId="{018A6517-0E02-49BF-B463-A6A90211D1ED}" type="pres">
      <dgm:prSet presAssocID="{9EC0FECD-311A-49F6-B58B-88DB80B988AD}" presName="imgShp" presStyleLbl="fgImgPlace1" presStyleIdx="0" presStyleCnt="4" custScaleX="150142" custScaleY="148516" custLinFactX="-21993" custLinFactNeighborX="-100000" custLinFactNeighborY="-6290"/>
      <dgm:spPr>
        <a:blipFill rotWithShape="1">
          <a:blip xmlns:r="http://schemas.openxmlformats.org/officeDocument/2006/relationships" r:embed="rId1"/>
          <a:srcRect/>
          <a:stretch>
            <a:fillRect l="-56000" r="-56000"/>
          </a:stretch>
        </a:blipFill>
      </dgm:spPr>
    </dgm:pt>
    <dgm:pt modelId="{455C22E3-245A-4E00-B4D2-4E18000F4F50}" type="pres">
      <dgm:prSet presAssocID="{9EC0FECD-311A-49F6-B58B-88DB80B988AD}" presName="txShp" presStyleLbl="node1" presStyleIdx="0" presStyleCnt="4" custScaleX="122399" custScaleY="251567">
        <dgm:presLayoutVars>
          <dgm:bulletEnabled val="1"/>
        </dgm:presLayoutVars>
      </dgm:prSet>
      <dgm:spPr/>
    </dgm:pt>
    <dgm:pt modelId="{44813659-2031-402B-BA40-BB410829B3C5}" type="pres">
      <dgm:prSet presAssocID="{09104C21-2818-451B-85D5-6FECC853570F}" presName="spacing" presStyleCnt="0"/>
      <dgm:spPr/>
    </dgm:pt>
    <dgm:pt modelId="{1CE52D0D-B389-4557-84F3-855024EC14F1}" type="pres">
      <dgm:prSet presAssocID="{90CB44E3-CB2C-41F8-A706-D075C0F1486F}" presName="composite" presStyleCnt="0"/>
      <dgm:spPr/>
    </dgm:pt>
    <dgm:pt modelId="{DD9D102C-1CA8-4027-8380-CA692F8874C4}" type="pres">
      <dgm:prSet presAssocID="{90CB44E3-CB2C-41F8-A706-D075C0F1486F}" presName="imgShp" presStyleLbl="fgImgPlace1" presStyleIdx="1" presStyleCnt="4" custScaleX="146464" custScaleY="151268" custLinFactX="-51279" custLinFactNeighborX="-100000" custLinFactNeighborY="-14590"/>
      <dgm:spPr>
        <a:blipFill rotWithShape="1">
          <a:blip xmlns:r="http://schemas.openxmlformats.org/officeDocument/2006/relationships" r:embed="rId2"/>
          <a:srcRect/>
          <a:stretch>
            <a:fillRect l="-26000" r="-26000"/>
          </a:stretch>
        </a:blipFill>
      </dgm:spPr>
    </dgm:pt>
    <dgm:pt modelId="{FE2D4B8C-B568-42AA-945C-6CECB8D78563}" type="pres">
      <dgm:prSet presAssocID="{90CB44E3-CB2C-41F8-A706-D075C0F1486F}" presName="txShp" presStyleLbl="node1" presStyleIdx="1" presStyleCnt="4" custScaleX="124295" custScaleY="189398" custLinFactNeighborX="-791" custLinFactNeighborY="-6289">
        <dgm:presLayoutVars>
          <dgm:bulletEnabled val="1"/>
        </dgm:presLayoutVars>
      </dgm:prSet>
      <dgm:spPr/>
    </dgm:pt>
    <dgm:pt modelId="{A3323E89-E40A-4C1C-9CE0-1529CE7D0A22}" type="pres">
      <dgm:prSet presAssocID="{6D343674-D2A7-477B-A3D9-1AA5EED3DF1B}" presName="spacing" presStyleCnt="0"/>
      <dgm:spPr/>
    </dgm:pt>
    <dgm:pt modelId="{3D0BC4FF-1667-4972-9767-9FCB671EE6FE}" type="pres">
      <dgm:prSet presAssocID="{C989CAFD-6292-41D0-9478-52A2B0B94F82}" presName="composite" presStyleCnt="0"/>
      <dgm:spPr/>
    </dgm:pt>
    <dgm:pt modelId="{F2407466-11D4-4A9F-B453-75B9D144BA37}" type="pres">
      <dgm:prSet presAssocID="{C989CAFD-6292-41D0-9478-52A2B0B94F82}" presName="imgShp" presStyleLbl="fgImgPlace1" presStyleIdx="2" presStyleCnt="4" custScaleX="144967" custScaleY="134986" custLinFactX="-49662" custLinFactNeighborX="-100000" custLinFactNeighborY="-13585"/>
      <dgm:spPr>
        <a:blipFill rotWithShape="1">
          <a:blip xmlns:r="http://schemas.openxmlformats.org/officeDocument/2006/relationships" r:embed="rId3"/>
          <a:srcRect/>
          <a:stretch>
            <a:fillRect l="-16000" r="-16000"/>
          </a:stretch>
        </a:blipFill>
      </dgm:spPr>
    </dgm:pt>
    <dgm:pt modelId="{11584478-7699-4604-AB37-64D341FC8DB5}" type="pres">
      <dgm:prSet presAssocID="{C989CAFD-6292-41D0-9478-52A2B0B94F82}" presName="txShp" presStyleLbl="node1" presStyleIdx="2" presStyleCnt="4" custScaleX="124674" custScaleY="182216" custLinFactNeighborX="-948" custLinFactNeighborY="-12335">
        <dgm:presLayoutVars>
          <dgm:bulletEnabled val="1"/>
        </dgm:presLayoutVars>
      </dgm:prSet>
      <dgm:spPr/>
    </dgm:pt>
    <dgm:pt modelId="{89202B22-4579-4DB7-BF03-9EC676386523}" type="pres">
      <dgm:prSet presAssocID="{0ADC49F2-39F5-4B98-A5BB-269A593B550D}" presName="spacing" presStyleCnt="0"/>
      <dgm:spPr/>
    </dgm:pt>
    <dgm:pt modelId="{FCBD3112-FCE8-4CE9-A568-DD330C2480F4}" type="pres">
      <dgm:prSet presAssocID="{E5665757-B8DB-413C-9F2E-073A313BB04E}" presName="composite" presStyleCnt="0"/>
      <dgm:spPr/>
    </dgm:pt>
    <dgm:pt modelId="{F72449A9-7053-49E8-887E-707E4CDBE7FD}" type="pres">
      <dgm:prSet presAssocID="{E5665757-B8DB-413C-9F2E-073A313BB04E}" presName="imgShp" presStyleLbl="fgImgPlace1" presStyleIdx="3" presStyleCnt="4" custScaleX="116701" custScaleY="135924" custLinFactX="-60329" custLinFactNeighborX="-100000" custLinFactNeighborY="-24358"/>
      <dgm:spPr>
        <a:blipFill rotWithShape="1">
          <a:blip xmlns:r="http://schemas.openxmlformats.org/officeDocument/2006/relationships" r:embed="rId4"/>
          <a:srcRect/>
          <a:stretch>
            <a:fillRect l="-38000" r="-38000"/>
          </a:stretch>
        </a:blipFill>
      </dgm:spPr>
    </dgm:pt>
    <dgm:pt modelId="{D41F7A1D-87F1-4746-A0F9-5BEB33DE9ACA}" type="pres">
      <dgm:prSet presAssocID="{E5665757-B8DB-413C-9F2E-073A313BB04E}" presName="txShp" presStyleLbl="node1" presStyleIdx="3" presStyleCnt="4" custScaleX="123916" custScaleY="116813" custLinFactNeighborX="-190" custLinFactNeighborY="-20627">
        <dgm:presLayoutVars>
          <dgm:bulletEnabled val="1"/>
        </dgm:presLayoutVars>
      </dgm:prSet>
      <dgm:spPr/>
    </dgm:pt>
  </dgm:ptLst>
  <dgm:cxnLst>
    <dgm:cxn modelId="{3B872A16-BF13-4A06-B968-534100C1B576}" type="presOf" srcId="{90CB44E3-CB2C-41F8-A706-D075C0F1486F}" destId="{FE2D4B8C-B568-42AA-945C-6CECB8D78563}" srcOrd="0" destOrd="0" presId="urn:microsoft.com/office/officeart/2005/8/layout/vList3"/>
    <dgm:cxn modelId="{C12CA945-6AC8-45B9-9EAB-3EF72A0A07A8}" srcId="{EFC38342-8CA6-4B6B-855B-1CD0D5D7F8B0}" destId="{C989CAFD-6292-41D0-9478-52A2B0B94F82}" srcOrd="2" destOrd="0" parTransId="{9A141762-4ACA-405D-B349-10A7081E9E9D}" sibTransId="{0ADC49F2-39F5-4B98-A5BB-269A593B550D}"/>
    <dgm:cxn modelId="{85A2DC4C-57AA-46FF-9AAA-93FC8862F084}" type="presOf" srcId="{E5665757-B8DB-413C-9F2E-073A313BB04E}" destId="{D41F7A1D-87F1-4746-A0F9-5BEB33DE9ACA}" srcOrd="0" destOrd="0" presId="urn:microsoft.com/office/officeart/2005/8/layout/vList3"/>
    <dgm:cxn modelId="{E6C44A95-9DCB-403D-A968-AC1D10D413EE}" type="presOf" srcId="{9EC0FECD-311A-49F6-B58B-88DB80B988AD}" destId="{455C22E3-245A-4E00-B4D2-4E18000F4F50}" srcOrd="0" destOrd="0" presId="urn:microsoft.com/office/officeart/2005/8/layout/vList3"/>
    <dgm:cxn modelId="{2D871FAB-8A5D-4B8E-920F-ADAB6F651078}" srcId="{EFC38342-8CA6-4B6B-855B-1CD0D5D7F8B0}" destId="{E5665757-B8DB-413C-9F2E-073A313BB04E}" srcOrd="3" destOrd="0" parTransId="{BE42DDC4-69BE-4547-BF8A-84872E6F9C18}" sibTransId="{EB67BD9F-9688-4EA1-99F8-C94167A27681}"/>
    <dgm:cxn modelId="{9D2183CC-A23A-41B2-BC9F-10202CF01AC7}" srcId="{EFC38342-8CA6-4B6B-855B-1CD0D5D7F8B0}" destId="{90CB44E3-CB2C-41F8-A706-D075C0F1486F}" srcOrd="1" destOrd="0" parTransId="{5F617250-2C85-4EF1-8ED3-30D5EA0E9495}" sibTransId="{6D343674-D2A7-477B-A3D9-1AA5EED3DF1B}"/>
    <dgm:cxn modelId="{9656F1DA-526D-4F12-BF12-1192F53FD06E}" type="presOf" srcId="{C989CAFD-6292-41D0-9478-52A2B0B94F82}" destId="{11584478-7699-4604-AB37-64D341FC8DB5}" srcOrd="0" destOrd="0" presId="urn:microsoft.com/office/officeart/2005/8/layout/vList3"/>
    <dgm:cxn modelId="{FBED5EDB-2B52-45E9-BDD0-6A14C94061F9}" srcId="{EFC38342-8CA6-4B6B-855B-1CD0D5D7F8B0}" destId="{9EC0FECD-311A-49F6-B58B-88DB80B988AD}" srcOrd="0" destOrd="0" parTransId="{24B94F83-5D13-489D-8F95-E2FE6425DFB8}" sibTransId="{09104C21-2818-451B-85D5-6FECC853570F}"/>
    <dgm:cxn modelId="{3E8430EC-E45A-4123-87C2-DCFA3C263F2A}" type="presOf" srcId="{EFC38342-8CA6-4B6B-855B-1CD0D5D7F8B0}" destId="{A5D64A16-F747-4643-AB25-BC5C5E404A48}" srcOrd="0" destOrd="0" presId="urn:microsoft.com/office/officeart/2005/8/layout/vList3"/>
    <dgm:cxn modelId="{CFF84B8D-F1B1-494B-8394-8D39BF1F7035}" type="presParOf" srcId="{A5D64A16-F747-4643-AB25-BC5C5E404A48}" destId="{32EC79DE-1316-44DB-A2B0-889BE34DD9D7}" srcOrd="0" destOrd="0" presId="urn:microsoft.com/office/officeart/2005/8/layout/vList3"/>
    <dgm:cxn modelId="{619E8B08-9C21-4D66-849F-4EA0EBF408AE}" type="presParOf" srcId="{32EC79DE-1316-44DB-A2B0-889BE34DD9D7}" destId="{018A6517-0E02-49BF-B463-A6A90211D1ED}" srcOrd="0" destOrd="0" presId="urn:microsoft.com/office/officeart/2005/8/layout/vList3"/>
    <dgm:cxn modelId="{C3C2651F-A794-41D7-8353-D4D5C06EC749}" type="presParOf" srcId="{32EC79DE-1316-44DB-A2B0-889BE34DD9D7}" destId="{455C22E3-245A-4E00-B4D2-4E18000F4F50}" srcOrd="1" destOrd="0" presId="urn:microsoft.com/office/officeart/2005/8/layout/vList3"/>
    <dgm:cxn modelId="{A60304E1-CF2A-43F5-B875-2F069FB2F1AD}" type="presParOf" srcId="{A5D64A16-F747-4643-AB25-BC5C5E404A48}" destId="{44813659-2031-402B-BA40-BB410829B3C5}" srcOrd="1" destOrd="0" presId="urn:microsoft.com/office/officeart/2005/8/layout/vList3"/>
    <dgm:cxn modelId="{2CD3C6AB-9580-4968-92D0-0EF91625CF1A}" type="presParOf" srcId="{A5D64A16-F747-4643-AB25-BC5C5E404A48}" destId="{1CE52D0D-B389-4557-84F3-855024EC14F1}" srcOrd="2" destOrd="0" presId="urn:microsoft.com/office/officeart/2005/8/layout/vList3"/>
    <dgm:cxn modelId="{680F9E7B-8740-400C-ACBB-554B9A8D3B67}" type="presParOf" srcId="{1CE52D0D-B389-4557-84F3-855024EC14F1}" destId="{DD9D102C-1CA8-4027-8380-CA692F8874C4}" srcOrd="0" destOrd="0" presId="urn:microsoft.com/office/officeart/2005/8/layout/vList3"/>
    <dgm:cxn modelId="{F234A71D-48B2-43F9-B9DA-B20E9E8070DF}" type="presParOf" srcId="{1CE52D0D-B389-4557-84F3-855024EC14F1}" destId="{FE2D4B8C-B568-42AA-945C-6CECB8D78563}" srcOrd="1" destOrd="0" presId="urn:microsoft.com/office/officeart/2005/8/layout/vList3"/>
    <dgm:cxn modelId="{E63F66DF-4D66-4AB8-BAC0-99C707A77C5F}" type="presParOf" srcId="{A5D64A16-F747-4643-AB25-BC5C5E404A48}" destId="{A3323E89-E40A-4C1C-9CE0-1529CE7D0A22}" srcOrd="3" destOrd="0" presId="urn:microsoft.com/office/officeart/2005/8/layout/vList3"/>
    <dgm:cxn modelId="{A2C4478E-9856-47AC-8216-C2F399C9DB86}" type="presParOf" srcId="{A5D64A16-F747-4643-AB25-BC5C5E404A48}" destId="{3D0BC4FF-1667-4972-9767-9FCB671EE6FE}" srcOrd="4" destOrd="0" presId="urn:microsoft.com/office/officeart/2005/8/layout/vList3"/>
    <dgm:cxn modelId="{9CAA6D90-E779-4CAB-9C1F-825686342D77}" type="presParOf" srcId="{3D0BC4FF-1667-4972-9767-9FCB671EE6FE}" destId="{F2407466-11D4-4A9F-B453-75B9D144BA37}" srcOrd="0" destOrd="0" presId="urn:microsoft.com/office/officeart/2005/8/layout/vList3"/>
    <dgm:cxn modelId="{AF0D0A56-F044-4815-A555-BC541845EC0A}" type="presParOf" srcId="{3D0BC4FF-1667-4972-9767-9FCB671EE6FE}" destId="{11584478-7699-4604-AB37-64D341FC8DB5}" srcOrd="1" destOrd="0" presId="urn:microsoft.com/office/officeart/2005/8/layout/vList3"/>
    <dgm:cxn modelId="{BF96EF01-CC58-45DF-A5DA-E55492EC0462}" type="presParOf" srcId="{A5D64A16-F747-4643-AB25-BC5C5E404A48}" destId="{89202B22-4579-4DB7-BF03-9EC676386523}" srcOrd="5" destOrd="0" presId="urn:microsoft.com/office/officeart/2005/8/layout/vList3"/>
    <dgm:cxn modelId="{D06C83D4-3346-48DC-B8C5-EDAA5C4A811F}" type="presParOf" srcId="{A5D64A16-F747-4643-AB25-BC5C5E404A48}" destId="{FCBD3112-FCE8-4CE9-A568-DD330C2480F4}" srcOrd="6" destOrd="0" presId="urn:microsoft.com/office/officeart/2005/8/layout/vList3"/>
    <dgm:cxn modelId="{FB91862C-EFAB-46F9-BC7B-C81257291CFD}" type="presParOf" srcId="{FCBD3112-FCE8-4CE9-A568-DD330C2480F4}" destId="{F72449A9-7053-49E8-887E-707E4CDBE7FD}" srcOrd="0" destOrd="0" presId="urn:microsoft.com/office/officeart/2005/8/layout/vList3"/>
    <dgm:cxn modelId="{4F91F95D-9B4F-4CE2-ACD1-60AE923AB39B}" type="presParOf" srcId="{FCBD3112-FCE8-4CE9-A568-DD330C2480F4}" destId="{D41F7A1D-87F1-4746-A0F9-5BEB33DE9AC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22DF41-4A1C-4326-AB59-09DAF87F55A1}" type="doc">
      <dgm:prSet loTypeId="urn:microsoft.com/office/officeart/2005/8/layout/matrix3" loCatId="matrix" qsTypeId="urn:microsoft.com/office/officeart/2005/8/quickstyle/simple3" qsCatId="simple" csTypeId="urn:microsoft.com/office/officeart/2005/8/colors/colorful2" csCatId="colorful" phldr="1"/>
      <dgm:spPr/>
      <dgm:t>
        <a:bodyPr/>
        <a:lstStyle/>
        <a:p>
          <a:endParaRPr lang="es-ES"/>
        </a:p>
      </dgm:t>
    </dgm:pt>
    <dgm:pt modelId="{8240028E-0B43-452D-AF1A-9DC4BD13936A}">
      <dgm:prSet/>
      <dgm:spPr/>
      <dgm:t>
        <a:bodyPr/>
        <a:lstStyle/>
        <a:p>
          <a:r>
            <a:rPr lang="es-ES" dirty="0">
              <a:solidFill>
                <a:srgbClr val="000000"/>
              </a:solidFill>
            </a:rPr>
            <a:t>El sector de la construcción en los últimos años ha desarrollado un crecimiento importante dentro de la economía del país, convirtiéndose en uno de los sectores que más aporta con tributos a la fiscalidad ecuatoriana. </a:t>
          </a:r>
        </a:p>
      </dgm:t>
    </dgm:pt>
    <dgm:pt modelId="{5BA899FA-9D7E-4C4C-AB17-855C76A5648B}" type="sibTrans" cxnId="{82822DBD-8908-48E0-BF35-7B3D0378E26C}">
      <dgm:prSet/>
      <dgm:spPr/>
      <dgm:t>
        <a:bodyPr/>
        <a:lstStyle/>
        <a:p>
          <a:endParaRPr lang="es-ES">
            <a:solidFill>
              <a:srgbClr val="000000"/>
            </a:solidFill>
          </a:endParaRPr>
        </a:p>
      </dgm:t>
    </dgm:pt>
    <dgm:pt modelId="{D6EF1C66-1322-4014-A08A-522973B9E65E}" type="parTrans" cxnId="{82822DBD-8908-48E0-BF35-7B3D0378E26C}">
      <dgm:prSet/>
      <dgm:spPr/>
      <dgm:t>
        <a:bodyPr/>
        <a:lstStyle/>
        <a:p>
          <a:endParaRPr lang="es-ES">
            <a:solidFill>
              <a:srgbClr val="000000"/>
            </a:solidFill>
          </a:endParaRPr>
        </a:p>
      </dgm:t>
    </dgm:pt>
    <dgm:pt modelId="{3157A9E2-B6A2-4E2C-B9E0-F0E4E3727B24}">
      <dgm:prSet/>
      <dgm:spPr/>
      <dgm:t>
        <a:bodyPr/>
        <a:lstStyle/>
        <a:p>
          <a:r>
            <a:rPr lang="es-ES" dirty="0">
              <a:solidFill>
                <a:srgbClr val="000000"/>
              </a:solidFill>
            </a:rPr>
            <a:t>Sin embargo, los empresarios de la construcción tienen desconfianza al régimen tributario establecido por los entes de control Servicio de Rentas Internas (SRI), </a:t>
          </a:r>
        </a:p>
      </dgm:t>
    </dgm:pt>
    <dgm:pt modelId="{DE3178AF-5ECF-4DF2-9857-98B83EFDB798}" type="parTrans" cxnId="{F2B57645-4DE2-43C4-B373-7A71B9D28772}">
      <dgm:prSet/>
      <dgm:spPr/>
      <dgm:t>
        <a:bodyPr/>
        <a:lstStyle/>
        <a:p>
          <a:endParaRPr lang="es-ES">
            <a:solidFill>
              <a:srgbClr val="000000"/>
            </a:solidFill>
          </a:endParaRPr>
        </a:p>
      </dgm:t>
    </dgm:pt>
    <dgm:pt modelId="{B78B1A1F-D8B0-4364-B16D-8166EB70AAC2}" type="sibTrans" cxnId="{F2B57645-4DE2-43C4-B373-7A71B9D28772}">
      <dgm:prSet/>
      <dgm:spPr/>
      <dgm:t>
        <a:bodyPr/>
        <a:lstStyle/>
        <a:p>
          <a:endParaRPr lang="es-ES">
            <a:solidFill>
              <a:srgbClr val="000000"/>
            </a:solidFill>
          </a:endParaRPr>
        </a:p>
      </dgm:t>
    </dgm:pt>
    <dgm:pt modelId="{45972B42-2139-4F98-9A6E-45787BFB09A1}">
      <dgm:prSet/>
      <dgm:spPr/>
      <dgm:t>
        <a:bodyPr/>
        <a:lstStyle/>
        <a:p>
          <a:r>
            <a:rPr lang="es-ES" dirty="0">
              <a:solidFill>
                <a:srgbClr val="000000"/>
              </a:solidFill>
            </a:rPr>
            <a:t>por cuanto al momento de iniciar sus inversiones temen realizar y contabilizar gastos de forma inadecuada, con el peligro de que nos sean reconocidos como deducibles por la institución SRI. </a:t>
          </a:r>
        </a:p>
      </dgm:t>
    </dgm:pt>
    <dgm:pt modelId="{9705A86A-CF08-4525-9725-F32AF3D08A78}" type="parTrans" cxnId="{D44EF0D7-6CAA-4BC5-A4D1-4FE51857EEF3}">
      <dgm:prSet/>
      <dgm:spPr/>
      <dgm:t>
        <a:bodyPr/>
        <a:lstStyle/>
        <a:p>
          <a:endParaRPr lang="es-ES">
            <a:solidFill>
              <a:srgbClr val="000000"/>
            </a:solidFill>
          </a:endParaRPr>
        </a:p>
      </dgm:t>
    </dgm:pt>
    <dgm:pt modelId="{81783E3F-8354-4E31-8BB1-B5A347F3C689}" type="sibTrans" cxnId="{D44EF0D7-6CAA-4BC5-A4D1-4FE51857EEF3}">
      <dgm:prSet/>
      <dgm:spPr/>
      <dgm:t>
        <a:bodyPr/>
        <a:lstStyle/>
        <a:p>
          <a:endParaRPr lang="es-ES">
            <a:solidFill>
              <a:srgbClr val="000000"/>
            </a:solidFill>
          </a:endParaRPr>
        </a:p>
      </dgm:t>
    </dgm:pt>
    <dgm:pt modelId="{820140A6-6D30-410E-AE65-A68C03A04CA3}">
      <dgm:prSet/>
      <dgm:spPr/>
      <dgm:t>
        <a:bodyPr/>
        <a:lstStyle/>
        <a:p>
          <a:r>
            <a:rPr lang="es-ES" dirty="0">
              <a:solidFill>
                <a:srgbClr val="000000"/>
              </a:solidFill>
            </a:rPr>
            <a:t>Desconociendo que muchos de ellos son deducibles del pago del Impuesto a la Renta, lo cual significa que pueden ahorrar los impuestos o parte de ellos y que podrían convertirse en una gran inyección económica para las empresas. </a:t>
          </a:r>
          <a:endParaRPr lang="es-ES" dirty="0"/>
        </a:p>
      </dgm:t>
    </dgm:pt>
    <dgm:pt modelId="{C42CD77C-6310-40CF-8B7B-A329AABA0410}" type="parTrans" cxnId="{78CB7513-1FFC-40B7-B535-A47B2D753EE6}">
      <dgm:prSet/>
      <dgm:spPr/>
      <dgm:t>
        <a:bodyPr/>
        <a:lstStyle/>
        <a:p>
          <a:endParaRPr lang="es-ES"/>
        </a:p>
      </dgm:t>
    </dgm:pt>
    <dgm:pt modelId="{572825E7-4AAD-41FB-97CA-50E090E3C762}" type="sibTrans" cxnId="{78CB7513-1FFC-40B7-B535-A47B2D753EE6}">
      <dgm:prSet/>
      <dgm:spPr/>
      <dgm:t>
        <a:bodyPr/>
        <a:lstStyle/>
        <a:p>
          <a:endParaRPr lang="es-ES"/>
        </a:p>
      </dgm:t>
    </dgm:pt>
    <dgm:pt modelId="{B7B59607-5930-4663-94F4-884F6441F00D}" type="pres">
      <dgm:prSet presAssocID="{8D22DF41-4A1C-4326-AB59-09DAF87F55A1}" presName="matrix" presStyleCnt="0">
        <dgm:presLayoutVars>
          <dgm:chMax val="1"/>
          <dgm:dir/>
          <dgm:resizeHandles val="exact"/>
        </dgm:presLayoutVars>
      </dgm:prSet>
      <dgm:spPr/>
    </dgm:pt>
    <dgm:pt modelId="{1894DB85-00C3-4EC6-88EA-7632AF34DE88}" type="pres">
      <dgm:prSet presAssocID="{8D22DF41-4A1C-4326-AB59-09DAF87F55A1}" presName="diamond" presStyleLbl="bgShp" presStyleIdx="0" presStyleCnt="1"/>
      <dgm:spPr/>
    </dgm:pt>
    <dgm:pt modelId="{9A81E9CA-CE52-42CF-BDDA-8C299E7CBF9C}" type="pres">
      <dgm:prSet presAssocID="{8D22DF41-4A1C-4326-AB59-09DAF87F55A1}" presName="quad1" presStyleLbl="node1" presStyleIdx="0" presStyleCnt="4">
        <dgm:presLayoutVars>
          <dgm:chMax val="0"/>
          <dgm:chPref val="0"/>
          <dgm:bulletEnabled val="1"/>
        </dgm:presLayoutVars>
      </dgm:prSet>
      <dgm:spPr/>
    </dgm:pt>
    <dgm:pt modelId="{47173D9D-AE66-4ED7-9FED-4BBF27D40F6C}" type="pres">
      <dgm:prSet presAssocID="{8D22DF41-4A1C-4326-AB59-09DAF87F55A1}" presName="quad2" presStyleLbl="node1" presStyleIdx="1" presStyleCnt="4">
        <dgm:presLayoutVars>
          <dgm:chMax val="0"/>
          <dgm:chPref val="0"/>
          <dgm:bulletEnabled val="1"/>
        </dgm:presLayoutVars>
      </dgm:prSet>
      <dgm:spPr/>
    </dgm:pt>
    <dgm:pt modelId="{6AB0F072-21B5-4ECE-813C-FDFB2BF4AF2C}" type="pres">
      <dgm:prSet presAssocID="{8D22DF41-4A1C-4326-AB59-09DAF87F55A1}" presName="quad3" presStyleLbl="node1" presStyleIdx="2" presStyleCnt="4">
        <dgm:presLayoutVars>
          <dgm:chMax val="0"/>
          <dgm:chPref val="0"/>
          <dgm:bulletEnabled val="1"/>
        </dgm:presLayoutVars>
      </dgm:prSet>
      <dgm:spPr/>
    </dgm:pt>
    <dgm:pt modelId="{D43D8831-C7CD-4676-AB77-C23ADD136934}" type="pres">
      <dgm:prSet presAssocID="{8D22DF41-4A1C-4326-AB59-09DAF87F55A1}" presName="quad4" presStyleLbl="node1" presStyleIdx="3" presStyleCnt="4">
        <dgm:presLayoutVars>
          <dgm:chMax val="0"/>
          <dgm:chPref val="0"/>
          <dgm:bulletEnabled val="1"/>
        </dgm:presLayoutVars>
      </dgm:prSet>
      <dgm:spPr/>
    </dgm:pt>
  </dgm:ptLst>
  <dgm:cxnLst>
    <dgm:cxn modelId="{E5D17307-9CC9-4C30-B580-2AF150E73FDF}" type="presOf" srcId="{45972B42-2139-4F98-9A6E-45787BFB09A1}" destId="{6AB0F072-21B5-4ECE-813C-FDFB2BF4AF2C}" srcOrd="0" destOrd="0" presId="urn:microsoft.com/office/officeart/2005/8/layout/matrix3"/>
    <dgm:cxn modelId="{78CB7513-1FFC-40B7-B535-A47B2D753EE6}" srcId="{8D22DF41-4A1C-4326-AB59-09DAF87F55A1}" destId="{820140A6-6D30-410E-AE65-A68C03A04CA3}" srcOrd="3" destOrd="0" parTransId="{C42CD77C-6310-40CF-8B7B-A329AABA0410}" sibTransId="{572825E7-4AAD-41FB-97CA-50E090E3C762}"/>
    <dgm:cxn modelId="{F014292A-E542-4DBF-8D01-0D7CEEE767EB}" type="presOf" srcId="{820140A6-6D30-410E-AE65-A68C03A04CA3}" destId="{D43D8831-C7CD-4676-AB77-C23ADD136934}" srcOrd="0" destOrd="0" presId="urn:microsoft.com/office/officeart/2005/8/layout/matrix3"/>
    <dgm:cxn modelId="{89A91A5B-3F50-4267-91AB-467822A84075}" type="presOf" srcId="{8D22DF41-4A1C-4326-AB59-09DAF87F55A1}" destId="{B7B59607-5930-4663-94F4-884F6441F00D}" srcOrd="0" destOrd="0" presId="urn:microsoft.com/office/officeart/2005/8/layout/matrix3"/>
    <dgm:cxn modelId="{F2B57645-4DE2-43C4-B373-7A71B9D28772}" srcId="{8D22DF41-4A1C-4326-AB59-09DAF87F55A1}" destId="{3157A9E2-B6A2-4E2C-B9E0-F0E4E3727B24}" srcOrd="1" destOrd="0" parTransId="{DE3178AF-5ECF-4DF2-9857-98B83EFDB798}" sibTransId="{B78B1A1F-D8B0-4364-B16D-8166EB70AAC2}"/>
    <dgm:cxn modelId="{BA2FB775-1366-48A6-AC9A-A4AE69509B76}" type="presOf" srcId="{8240028E-0B43-452D-AF1A-9DC4BD13936A}" destId="{9A81E9CA-CE52-42CF-BDDA-8C299E7CBF9C}" srcOrd="0" destOrd="0" presId="urn:microsoft.com/office/officeart/2005/8/layout/matrix3"/>
    <dgm:cxn modelId="{D32EBF9C-F705-4156-95ED-4D814ED1278C}" type="presOf" srcId="{3157A9E2-B6A2-4E2C-B9E0-F0E4E3727B24}" destId="{47173D9D-AE66-4ED7-9FED-4BBF27D40F6C}" srcOrd="0" destOrd="0" presId="urn:microsoft.com/office/officeart/2005/8/layout/matrix3"/>
    <dgm:cxn modelId="{82822DBD-8908-48E0-BF35-7B3D0378E26C}" srcId="{8D22DF41-4A1C-4326-AB59-09DAF87F55A1}" destId="{8240028E-0B43-452D-AF1A-9DC4BD13936A}" srcOrd="0" destOrd="0" parTransId="{D6EF1C66-1322-4014-A08A-522973B9E65E}" sibTransId="{5BA899FA-9D7E-4C4C-AB17-855C76A5648B}"/>
    <dgm:cxn modelId="{D44EF0D7-6CAA-4BC5-A4D1-4FE51857EEF3}" srcId="{8D22DF41-4A1C-4326-AB59-09DAF87F55A1}" destId="{45972B42-2139-4F98-9A6E-45787BFB09A1}" srcOrd="2" destOrd="0" parTransId="{9705A86A-CF08-4525-9725-F32AF3D08A78}" sibTransId="{81783E3F-8354-4E31-8BB1-B5A347F3C689}"/>
    <dgm:cxn modelId="{80B4D286-6D16-49AC-825B-43CCB437FF69}" type="presParOf" srcId="{B7B59607-5930-4663-94F4-884F6441F00D}" destId="{1894DB85-00C3-4EC6-88EA-7632AF34DE88}" srcOrd="0" destOrd="0" presId="urn:microsoft.com/office/officeart/2005/8/layout/matrix3"/>
    <dgm:cxn modelId="{1512F457-62B4-4498-B145-5011F3D09A09}" type="presParOf" srcId="{B7B59607-5930-4663-94F4-884F6441F00D}" destId="{9A81E9CA-CE52-42CF-BDDA-8C299E7CBF9C}" srcOrd="1" destOrd="0" presId="urn:microsoft.com/office/officeart/2005/8/layout/matrix3"/>
    <dgm:cxn modelId="{4A638DE1-566F-437D-86D2-B4B9B102C256}" type="presParOf" srcId="{B7B59607-5930-4663-94F4-884F6441F00D}" destId="{47173D9D-AE66-4ED7-9FED-4BBF27D40F6C}" srcOrd="2" destOrd="0" presId="urn:microsoft.com/office/officeart/2005/8/layout/matrix3"/>
    <dgm:cxn modelId="{A9B56E1C-4517-4FF5-ADFE-066F6EF5A403}" type="presParOf" srcId="{B7B59607-5930-4663-94F4-884F6441F00D}" destId="{6AB0F072-21B5-4ECE-813C-FDFB2BF4AF2C}" srcOrd="3" destOrd="0" presId="urn:microsoft.com/office/officeart/2005/8/layout/matrix3"/>
    <dgm:cxn modelId="{4E62C2ED-FD7D-4ED8-B6AB-7EA84FF022C7}" type="presParOf" srcId="{B7B59607-5930-4663-94F4-884F6441F00D}" destId="{D43D8831-C7CD-4676-AB77-C23ADD13693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A9D513-8818-41A6-A69E-F8B74B1A25DE}" type="doc">
      <dgm:prSet loTypeId="urn:microsoft.com/office/officeart/2005/8/layout/radial5" loCatId="cycle" qsTypeId="urn:microsoft.com/office/officeart/2005/8/quickstyle/simple2" qsCatId="simple" csTypeId="urn:microsoft.com/office/officeart/2005/8/colors/colorful2" csCatId="colorful" phldr="1"/>
      <dgm:spPr/>
      <dgm:t>
        <a:bodyPr/>
        <a:lstStyle/>
        <a:p>
          <a:endParaRPr lang="es-ES"/>
        </a:p>
      </dgm:t>
    </dgm:pt>
    <dgm:pt modelId="{B4C1068A-BB03-4E2F-A9A2-EDBE63B8539A}">
      <dgm:prSet phldrT="[Texto]" custT="1"/>
      <dgm:spPr/>
      <dgm:t>
        <a:bodyPr/>
        <a:lstStyle/>
        <a:p>
          <a:pPr>
            <a:buFont typeface="Symbol" panose="05050102010706020507" pitchFamily="18" charset="2"/>
            <a:buChar char=""/>
          </a:pPr>
          <a:r>
            <a:rPr lang="es-ES" sz="1200">
              <a:solidFill>
                <a:srgbClr val="000000"/>
              </a:solidFill>
              <a:latin typeface="+mn-lt"/>
            </a:rPr>
            <a:t>Determinar la Deducibilidad de los gastos y su impacto en el impuesto a la Renta.</a:t>
          </a:r>
          <a:endParaRPr lang="es-ES" sz="1200" dirty="0">
            <a:solidFill>
              <a:srgbClr val="000000"/>
            </a:solidFill>
            <a:latin typeface="+mn-lt"/>
          </a:endParaRPr>
        </a:p>
      </dgm:t>
    </dgm:pt>
    <dgm:pt modelId="{0FB228EB-3540-4015-B04D-8EC893A1A804}" type="parTrans" cxnId="{DDD944CC-8ACD-4870-8F11-8965AD238A83}">
      <dgm:prSet/>
      <dgm:spPr/>
      <dgm:t>
        <a:bodyPr/>
        <a:lstStyle/>
        <a:p>
          <a:endParaRPr lang="es-ES" sz="1200">
            <a:solidFill>
              <a:srgbClr val="000000"/>
            </a:solidFill>
            <a:latin typeface="+mn-lt"/>
          </a:endParaRPr>
        </a:p>
      </dgm:t>
    </dgm:pt>
    <dgm:pt modelId="{91EA07C6-A941-4A1C-9C78-6BA2D28090A4}" type="sibTrans" cxnId="{DDD944CC-8ACD-4870-8F11-8965AD238A83}">
      <dgm:prSet/>
      <dgm:spPr/>
      <dgm:t>
        <a:bodyPr/>
        <a:lstStyle/>
        <a:p>
          <a:endParaRPr lang="es-ES" sz="1200">
            <a:solidFill>
              <a:srgbClr val="000000"/>
            </a:solidFill>
            <a:latin typeface="+mn-lt"/>
          </a:endParaRPr>
        </a:p>
      </dgm:t>
    </dgm:pt>
    <dgm:pt modelId="{03F8DEA0-15C4-41E3-9524-176F0F9C173D}">
      <dgm:prSet phldrT="[Texto]" custT="1"/>
      <dgm:spPr/>
      <dgm:t>
        <a:bodyPr/>
        <a:lstStyle/>
        <a:p>
          <a:pPr>
            <a:buFont typeface="Symbol" panose="05050102010706020507" pitchFamily="18" charset="2"/>
            <a:buChar char=""/>
          </a:pPr>
          <a:r>
            <a:rPr lang="es-ES" sz="1200">
              <a:solidFill>
                <a:srgbClr val="000000"/>
              </a:solidFill>
              <a:latin typeface="+mn-lt"/>
            </a:rPr>
            <a:t>Elaborar un marco teórico, referencial conceptual y legal que sustentará la presente investigación.</a:t>
          </a:r>
          <a:endParaRPr lang="es-ES" sz="1200" dirty="0">
            <a:solidFill>
              <a:srgbClr val="000000"/>
            </a:solidFill>
            <a:latin typeface="+mn-lt"/>
          </a:endParaRPr>
        </a:p>
      </dgm:t>
    </dgm:pt>
    <dgm:pt modelId="{F0297AC5-B56B-44F7-B58C-8638D6FDAA2E}" type="parTrans" cxnId="{B7B1FDE1-3E7E-4D26-B180-942388B8EB96}">
      <dgm:prSet custT="1"/>
      <dgm:spPr/>
      <dgm:t>
        <a:bodyPr/>
        <a:lstStyle/>
        <a:p>
          <a:endParaRPr lang="es-ES" sz="1200">
            <a:solidFill>
              <a:srgbClr val="000000"/>
            </a:solidFill>
            <a:latin typeface="+mn-lt"/>
          </a:endParaRPr>
        </a:p>
      </dgm:t>
    </dgm:pt>
    <dgm:pt modelId="{285ECA40-8D94-4790-AADE-8AD196DA3144}" type="sibTrans" cxnId="{B7B1FDE1-3E7E-4D26-B180-942388B8EB96}">
      <dgm:prSet/>
      <dgm:spPr/>
      <dgm:t>
        <a:bodyPr/>
        <a:lstStyle/>
        <a:p>
          <a:endParaRPr lang="es-ES" sz="1200">
            <a:solidFill>
              <a:srgbClr val="000000"/>
            </a:solidFill>
            <a:latin typeface="+mn-lt"/>
          </a:endParaRPr>
        </a:p>
      </dgm:t>
    </dgm:pt>
    <dgm:pt modelId="{D18B9F8C-156C-4DAD-81EC-B3986E62CDAB}">
      <dgm:prSet phldrT="[Texto]" custT="1"/>
      <dgm:spPr/>
      <dgm:t>
        <a:bodyPr/>
        <a:lstStyle/>
        <a:p>
          <a:pPr>
            <a:buFont typeface="Symbol" panose="05050102010706020507" pitchFamily="18" charset="2"/>
            <a:buChar char=""/>
          </a:pPr>
          <a:r>
            <a:rPr lang="es-ES" sz="1200">
              <a:solidFill>
                <a:srgbClr val="000000"/>
              </a:solidFill>
              <a:latin typeface="+mn-lt"/>
            </a:rPr>
            <a:t>Realizar un diagnóstico del análisis de los gastos deducibles en las empresas constructoras el Distrito Metropolitano de Quito.</a:t>
          </a:r>
          <a:endParaRPr lang="es-ES" sz="1200" dirty="0">
            <a:solidFill>
              <a:srgbClr val="000000"/>
            </a:solidFill>
            <a:latin typeface="+mn-lt"/>
          </a:endParaRPr>
        </a:p>
      </dgm:t>
    </dgm:pt>
    <dgm:pt modelId="{79886DE5-3791-4A6A-ABFD-42D9A32D862C}" type="parTrans" cxnId="{6F2F9283-0CAA-4DEF-BC6B-5603C245ECFF}">
      <dgm:prSet custT="1"/>
      <dgm:spPr/>
      <dgm:t>
        <a:bodyPr/>
        <a:lstStyle/>
        <a:p>
          <a:endParaRPr lang="es-ES" sz="1200">
            <a:solidFill>
              <a:srgbClr val="000000"/>
            </a:solidFill>
            <a:latin typeface="+mn-lt"/>
          </a:endParaRPr>
        </a:p>
      </dgm:t>
    </dgm:pt>
    <dgm:pt modelId="{E767976D-8FFA-4F09-800E-D373365B7AA6}" type="sibTrans" cxnId="{6F2F9283-0CAA-4DEF-BC6B-5603C245ECFF}">
      <dgm:prSet/>
      <dgm:spPr/>
      <dgm:t>
        <a:bodyPr/>
        <a:lstStyle/>
        <a:p>
          <a:endParaRPr lang="es-ES" sz="1200">
            <a:solidFill>
              <a:srgbClr val="000000"/>
            </a:solidFill>
            <a:latin typeface="+mn-lt"/>
          </a:endParaRPr>
        </a:p>
      </dgm:t>
    </dgm:pt>
    <dgm:pt modelId="{6EF99FA8-223D-421A-A041-C89899E2258A}">
      <dgm:prSet phldrT="[Texto]" custT="1"/>
      <dgm:spPr/>
      <dgm:t>
        <a:bodyPr/>
        <a:lstStyle/>
        <a:p>
          <a:pPr>
            <a:buFont typeface="Symbol" panose="05050102010706020507" pitchFamily="18" charset="2"/>
            <a:buChar char=""/>
          </a:pPr>
          <a:r>
            <a:rPr lang="es-ES" sz="1200">
              <a:solidFill>
                <a:srgbClr val="000000"/>
              </a:solidFill>
              <a:latin typeface="+mn-lt"/>
            </a:rPr>
            <a:t>Diseñar procedimientos y formatos que servirán de guía para el análisis de la deducibilidad de los gastos. </a:t>
          </a:r>
          <a:endParaRPr lang="es-ES" sz="1200" dirty="0">
            <a:solidFill>
              <a:srgbClr val="000000"/>
            </a:solidFill>
            <a:latin typeface="+mn-lt"/>
          </a:endParaRPr>
        </a:p>
      </dgm:t>
    </dgm:pt>
    <dgm:pt modelId="{729C0F72-184C-49D2-9B19-8DCEE3E7B9EE}" type="parTrans" cxnId="{A3EA2305-2E96-4ACF-A67C-D2C9C9DAFA54}">
      <dgm:prSet custT="1"/>
      <dgm:spPr/>
      <dgm:t>
        <a:bodyPr/>
        <a:lstStyle/>
        <a:p>
          <a:endParaRPr lang="es-ES" sz="1200">
            <a:solidFill>
              <a:srgbClr val="000000"/>
            </a:solidFill>
            <a:latin typeface="+mn-lt"/>
          </a:endParaRPr>
        </a:p>
      </dgm:t>
    </dgm:pt>
    <dgm:pt modelId="{B441D383-53CD-4CF6-B104-6728DC8AFFDB}" type="sibTrans" cxnId="{A3EA2305-2E96-4ACF-A67C-D2C9C9DAFA54}">
      <dgm:prSet/>
      <dgm:spPr/>
      <dgm:t>
        <a:bodyPr/>
        <a:lstStyle/>
        <a:p>
          <a:endParaRPr lang="es-ES" sz="1200">
            <a:solidFill>
              <a:srgbClr val="000000"/>
            </a:solidFill>
            <a:latin typeface="+mn-lt"/>
          </a:endParaRPr>
        </a:p>
      </dgm:t>
    </dgm:pt>
    <dgm:pt modelId="{A2D39AC6-F772-4440-9A3A-047E4ABD2321}">
      <dgm:prSet phldrT="[Texto]" custT="1"/>
      <dgm:spPr/>
      <dgm:t>
        <a:bodyPr/>
        <a:lstStyle/>
        <a:p>
          <a:pPr>
            <a:buFont typeface="Symbol" panose="05050102010706020507" pitchFamily="18" charset="2"/>
            <a:buChar char=""/>
          </a:pPr>
          <a:r>
            <a:rPr lang="es-ES" sz="1200">
              <a:solidFill>
                <a:srgbClr val="000000"/>
              </a:solidFill>
              <a:latin typeface="+mn-lt"/>
            </a:rPr>
            <a:t>Elaborar una guía que faciliten la comprensión de gastos deducibles su implementación y aplicación en las empresas Constructoras en el Distrito Metropolitano de Quito.</a:t>
          </a:r>
          <a:endParaRPr lang="es-ES" sz="1200" dirty="0">
            <a:solidFill>
              <a:srgbClr val="000000"/>
            </a:solidFill>
            <a:latin typeface="+mn-lt"/>
          </a:endParaRPr>
        </a:p>
      </dgm:t>
    </dgm:pt>
    <dgm:pt modelId="{2E231626-7B2C-46C5-B480-5B885BADD1A8}" type="parTrans" cxnId="{BB438394-C1B6-4845-9BAA-B963021FE515}">
      <dgm:prSet custT="1"/>
      <dgm:spPr/>
      <dgm:t>
        <a:bodyPr/>
        <a:lstStyle/>
        <a:p>
          <a:endParaRPr lang="es-ES" sz="1200">
            <a:solidFill>
              <a:srgbClr val="000000"/>
            </a:solidFill>
            <a:latin typeface="+mn-lt"/>
          </a:endParaRPr>
        </a:p>
      </dgm:t>
    </dgm:pt>
    <dgm:pt modelId="{E030F9E0-4B71-49DE-8C41-8F6F815E65E3}" type="sibTrans" cxnId="{BB438394-C1B6-4845-9BAA-B963021FE515}">
      <dgm:prSet/>
      <dgm:spPr/>
      <dgm:t>
        <a:bodyPr/>
        <a:lstStyle/>
        <a:p>
          <a:endParaRPr lang="es-ES" sz="1200">
            <a:solidFill>
              <a:srgbClr val="000000"/>
            </a:solidFill>
            <a:latin typeface="+mn-lt"/>
          </a:endParaRPr>
        </a:p>
      </dgm:t>
    </dgm:pt>
    <dgm:pt modelId="{EFBEDAC5-D813-4E18-A6B4-9F26D14F63CE}">
      <dgm:prSet phldrT="[Texto]" custT="1"/>
      <dgm:spPr/>
      <dgm:t>
        <a:bodyPr/>
        <a:lstStyle/>
        <a:p>
          <a:pPr>
            <a:buFont typeface="Symbol" panose="05050102010706020507" pitchFamily="18" charset="2"/>
            <a:buChar char=""/>
          </a:pPr>
          <a:r>
            <a:rPr lang="es-ES" sz="1200">
              <a:solidFill>
                <a:srgbClr val="000000"/>
              </a:solidFill>
              <a:latin typeface="+mn-lt"/>
            </a:rPr>
            <a:t>Determinar la influencia de la Deducibilidad de los Gastos en el Impuesto a la Renta.</a:t>
          </a:r>
          <a:endParaRPr lang="es-ES" sz="1200" dirty="0">
            <a:solidFill>
              <a:srgbClr val="000000"/>
            </a:solidFill>
            <a:latin typeface="+mn-lt"/>
          </a:endParaRPr>
        </a:p>
      </dgm:t>
    </dgm:pt>
    <dgm:pt modelId="{09273D24-B865-450E-9F26-58845B36432E}" type="parTrans" cxnId="{65E5B76D-8112-45B7-8B4A-52E83B45DE46}">
      <dgm:prSet custT="1"/>
      <dgm:spPr/>
      <dgm:t>
        <a:bodyPr/>
        <a:lstStyle/>
        <a:p>
          <a:endParaRPr lang="es-ES" sz="1200">
            <a:solidFill>
              <a:srgbClr val="000000"/>
            </a:solidFill>
            <a:latin typeface="+mn-lt"/>
          </a:endParaRPr>
        </a:p>
      </dgm:t>
    </dgm:pt>
    <dgm:pt modelId="{EE5ABDB9-8788-4C85-BF07-1047824F054A}" type="sibTrans" cxnId="{65E5B76D-8112-45B7-8B4A-52E83B45DE46}">
      <dgm:prSet/>
      <dgm:spPr/>
      <dgm:t>
        <a:bodyPr/>
        <a:lstStyle/>
        <a:p>
          <a:endParaRPr lang="es-ES" sz="1200">
            <a:solidFill>
              <a:srgbClr val="000000"/>
            </a:solidFill>
            <a:latin typeface="+mn-lt"/>
          </a:endParaRPr>
        </a:p>
      </dgm:t>
    </dgm:pt>
    <dgm:pt modelId="{2E2DAAAC-6193-4D05-9770-C7AA81EF35DA}" type="pres">
      <dgm:prSet presAssocID="{FFA9D513-8818-41A6-A69E-F8B74B1A25DE}" presName="Name0" presStyleCnt="0">
        <dgm:presLayoutVars>
          <dgm:chMax val="1"/>
          <dgm:dir/>
          <dgm:animLvl val="ctr"/>
          <dgm:resizeHandles val="exact"/>
        </dgm:presLayoutVars>
      </dgm:prSet>
      <dgm:spPr/>
    </dgm:pt>
    <dgm:pt modelId="{082EF3E0-9B2F-45BB-AD96-CDADDB55B4EB}" type="pres">
      <dgm:prSet presAssocID="{B4C1068A-BB03-4E2F-A9A2-EDBE63B8539A}" presName="centerShape" presStyleLbl="node0" presStyleIdx="0" presStyleCnt="1" custScaleX="124733" custScaleY="128532"/>
      <dgm:spPr/>
    </dgm:pt>
    <dgm:pt modelId="{1CCE228D-C8AC-4965-ACD9-C8A7AC6D0590}" type="pres">
      <dgm:prSet presAssocID="{F0297AC5-B56B-44F7-B58C-8638D6FDAA2E}" presName="parTrans" presStyleLbl="sibTrans2D1" presStyleIdx="0" presStyleCnt="5"/>
      <dgm:spPr/>
    </dgm:pt>
    <dgm:pt modelId="{C39B927A-8D0E-44C4-B44E-91523AEAEE77}" type="pres">
      <dgm:prSet presAssocID="{F0297AC5-B56B-44F7-B58C-8638D6FDAA2E}" presName="connectorText" presStyleLbl="sibTrans2D1" presStyleIdx="0" presStyleCnt="5"/>
      <dgm:spPr/>
    </dgm:pt>
    <dgm:pt modelId="{C395B488-B199-4B1A-AB5C-FA6ADF321DF9}" type="pres">
      <dgm:prSet presAssocID="{03F8DEA0-15C4-41E3-9524-176F0F9C173D}" presName="node" presStyleLbl="node1" presStyleIdx="0" presStyleCnt="5" custScaleX="110342" custScaleY="109797">
        <dgm:presLayoutVars>
          <dgm:bulletEnabled val="1"/>
        </dgm:presLayoutVars>
      </dgm:prSet>
      <dgm:spPr/>
    </dgm:pt>
    <dgm:pt modelId="{DE5AA120-D9F2-412F-B00F-13F8C54AFFF9}" type="pres">
      <dgm:prSet presAssocID="{79886DE5-3791-4A6A-ABFD-42D9A32D862C}" presName="parTrans" presStyleLbl="sibTrans2D1" presStyleIdx="1" presStyleCnt="5"/>
      <dgm:spPr/>
    </dgm:pt>
    <dgm:pt modelId="{33115AE1-5410-4AD0-8426-6C74013EC2FF}" type="pres">
      <dgm:prSet presAssocID="{79886DE5-3791-4A6A-ABFD-42D9A32D862C}" presName="connectorText" presStyleLbl="sibTrans2D1" presStyleIdx="1" presStyleCnt="5"/>
      <dgm:spPr/>
    </dgm:pt>
    <dgm:pt modelId="{02DCE7AE-CF5D-4AFC-AA75-CA22DCAEC2C1}" type="pres">
      <dgm:prSet presAssocID="{D18B9F8C-156C-4DAD-81EC-B3986E62CDAB}" presName="node" presStyleLbl="node1" presStyleIdx="1" presStyleCnt="5" custScaleX="110342" custScaleY="109797">
        <dgm:presLayoutVars>
          <dgm:bulletEnabled val="1"/>
        </dgm:presLayoutVars>
      </dgm:prSet>
      <dgm:spPr/>
    </dgm:pt>
    <dgm:pt modelId="{6CF9D028-1CFF-490E-8CE7-1AC647F19424}" type="pres">
      <dgm:prSet presAssocID="{729C0F72-184C-49D2-9B19-8DCEE3E7B9EE}" presName="parTrans" presStyleLbl="sibTrans2D1" presStyleIdx="2" presStyleCnt="5"/>
      <dgm:spPr/>
    </dgm:pt>
    <dgm:pt modelId="{D48977FC-F72E-4466-BE97-7A7842EB596F}" type="pres">
      <dgm:prSet presAssocID="{729C0F72-184C-49D2-9B19-8DCEE3E7B9EE}" presName="connectorText" presStyleLbl="sibTrans2D1" presStyleIdx="2" presStyleCnt="5"/>
      <dgm:spPr/>
    </dgm:pt>
    <dgm:pt modelId="{DC25AE66-43E8-4C71-93DA-96F83DCB3F04}" type="pres">
      <dgm:prSet presAssocID="{6EF99FA8-223D-421A-A041-C89899E2258A}" presName="node" presStyleLbl="node1" presStyleIdx="2" presStyleCnt="5" custScaleX="110342" custScaleY="109797">
        <dgm:presLayoutVars>
          <dgm:bulletEnabled val="1"/>
        </dgm:presLayoutVars>
      </dgm:prSet>
      <dgm:spPr/>
    </dgm:pt>
    <dgm:pt modelId="{1B59FAF7-2539-491A-8F06-76AC4826C497}" type="pres">
      <dgm:prSet presAssocID="{2E231626-7B2C-46C5-B480-5B885BADD1A8}" presName="parTrans" presStyleLbl="sibTrans2D1" presStyleIdx="3" presStyleCnt="5"/>
      <dgm:spPr/>
    </dgm:pt>
    <dgm:pt modelId="{F03FF147-37EC-4418-BC6D-1DA046224BCD}" type="pres">
      <dgm:prSet presAssocID="{2E231626-7B2C-46C5-B480-5B885BADD1A8}" presName="connectorText" presStyleLbl="sibTrans2D1" presStyleIdx="3" presStyleCnt="5"/>
      <dgm:spPr/>
    </dgm:pt>
    <dgm:pt modelId="{A4756703-17A2-4183-91D7-2AA3347F3D47}" type="pres">
      <dgm:prSet presAssocID="{A2D39AC6-F772-4440-9A3A-047E4ABD2321}" presName="node" presStyleLbl="node1" presStyleIdx="3" presStyleCnt="5" custScaleX="125691" custScaleY="121970" custRadScaleRad="100293" custRadScaleInc="12243">
        <dgm:presLayoutVars>
          <dgm:bulletEnabled val="1"/>
        </dgm:presLayoutVars>
      </dgm:prSet>
      <dgm:spPr/>
    </dgm:pt>
    <dgm:pt modelId="{106B87C2-A3E5-4A30-BBEB-0F8964CFB8FD}" type="pres">
      <dgm:prSet presAssocID="{09273D24-B865-450E-9F26-58845B36432E}" presName="parTrans" presStyleLbl="sibTrans2D1" presStyleIdx="4" presStyleCnt="5"/>
      <dgm:spPr/>
    </dgm:pt>
    <dgm:pt modelId="{C725067C-BE3E-4B6C-B54D-D884D0B25C3F}" type="pres">
      <dgm:prSet presAssocID="{09273D24-B865-450E-9F26-58845B36432E}" presName="connectorText" presStyleLbl="sibTrans2D1" presStyleIdx="4" presStyleCnt="5"/>
      <dgm:spPr/>
    </dgm:pt>
    <dgm:pt modelId="{9FA5E682-F1C0-403F-B858-6B87308AEE34}" type="pres">
      <dgm:prSet presAssocID="{EFBEDAC5-D813-4E18-A6B4-9F26D14F63CE}" presName="node" presStyleLbl="node1" presStyleIdx="4" presStyleCnt="5" custScaleX="110342" custScaleY="109797">
        <dgm:presLayoutVars>
          <dgm:bulletEnabled val="1"/>
        </dgm:presLayoutVars>
      </dgm:prSet>
      <dgm:spPr/>
    </dgm:pt>
  </dgm:ptLst>
  <dgm:cxnLst>
    <dgm:cxn modelId="{A3EA2305-2E96-4ACF-A67C-D2C9C9DAFA54}" srcId="{B4C1068A-BB03-4E2F-A9A2-EDBE63B8539A}" destId="{6EF99FA8-223D-421A-A041-C89899E2258A}" srcOrd="2" destOrd="0" parTransId="{729C0F72-184C-49D2-9B19-8DCEE3E7B9EE}" sibTransId="{B441D383-53CD-4CF6-B104-6728DC8AFFDB}"/>
    <dgm:cxn modelId="{DBD93235-558D-468D-AC9F-7631824B9FDB}" type="presOf" srcId="{03F8DEA0-15C4-41E3-9524-176F0F9C173D}" destId="{C395B488-B199-4B1A-AB5C-FA6ADF321DF9}" srcOrd="0" destOrd="0" presId="urn:microsoft.com/office/officeart/2005/8/layout/radial5"/>
    <dgm:cxn modelId="{B1E17E37-DE21-4650-A087-A86C34A330E9}" type="presOf" srcId="{F0297AC5-B56B-44F7-B58C-8638D6FDAA2E}" destId="{C39B927A-8D0E-44C4-B44E-91523AEAEE77}" srcOrd="1" destOrd="0" presId="urn:microsoft.com/office/officeart/2005/8/layout/radial5"/>
    <dgm:cxn modelId="{1EAD2239-312C-4F72-BEFD-D39D6D343AD5}" type="presOf" srcId="{D18B9F8C-156C-4DAD-81EC-B3986E62CDAB}" destId="{02DCE7AE-CF5D-4AFC-AA75-CA22DCAEC2C1}" srcOrd="0" destOrd="0" presId="urn:microsoft.com/office/officeart/2005/8/layout/radial5"/>
    <dgm:cxn modelId="{37EAA068-F4A5-47A0-A3D0-8AA5F90F1332}" type="presOf" srcId="{79886DE5-3791-4A6A-ABFD-42D9A32D862C}" destId="{33115AE1-5410-4AD0-8426-6C74013EC2FF}" srcOrd="1" destOrd="0" presId="urn:microsoft.com/office/officeart/2005/8/layout/radial5"/>
    <dgm:cxn modelId="{65E5B76D-8112-45B7-8B4A-52E83B45DE46}" srcId="{B4C1068A-BB03-4E2F-A9A2-EDBE63B8539A}" destId="{EFBEDAC5-D813-4E18-A6B4-9F26D14F63CE}" srcOrd="4" destOrd="0" parTransId="{09273D24-B865-450E-9F26-58845B36432E}" sibTransId="{EE5ABDB9-8788-4C85-BF07-1047824F054A}"/>
    <dgm:cxn modelId="{E9611F74-9B0D-4114-8E76-7639BD4AD3FC}" type="presOf" srcId="{A2D39AC6-F772-4440-9A3A-047E4ABD2321}" destId="{A4756703-17A2-4183-91D7-2AA3347F3D47}" srcOrd="0" destOrd="0" presId="urn:microsoft.com/office/officeart/2005/8/layout/radial5"/>
    <dgm:cxn modelId="{97E8BF77-DD77-48CD-B706-3A153BD01804}" type="presOf" srcId="{F0297AC5-B56B-44F7-B58C-8638D6FDAA2E}" destId="{1CCE228D-C8AC-4965-ACD9-C8A7AC6D0590}" srcOrd="0" destOrd="0" presId="urn:microsoft.com/office/officeart/2005/8/layout/radial5"/>
    <dgm:cxn modelId="{7D504059-84C7-43CF-A709-FE13FF287D4A}" type="presOf" srcId="{729C0F72-184C-49D2-9B19-8DCEE3E7B9EE}" destId="{6CF9D028-1CFF-490E-8CE7-1AC647F19424}" srcOrd="0" destOrd="0" presId="urn:microsoft.com/office/officeart/2005/8/layout/radial5"/>
    <dgm:cxn modelId="{6F2F9283-0CAA-4DEF-BC6B-5603C245ECFF}" srcId="{B4C1068A-BB03-4E2F-A9A2-EDBE63B8539A}" destId="{D18B9F8C-156C-4DAD-81EC-B3986E62CDAB}" srcOrd="1" destOrd="0" parTransId="{79886DE5-3791-4A6A-ABFD-42D9A32D862C}" sibTransId="{E767976D-8FFA-4F09-800E-D373365B7AA6}"/>
    <dgm:cxn modelId="{BB438394-C1B6-4845-9BAA-B963021FE515}" srcId="{B4C1068A-BB03-4E2F-A9A2-EDBE63B8539A}" destId="{A2D39AC6-F772-4440-9A3A-047E4ABD2321}" srcOrd="3" destOrd="0" parTransId="{2E231626-7B2C-46C5-B480-5B885BADD1A8}" sibTransId="{E030F9E0-4B71-49DE-8C41-8F6F815E65E3}"/>
    <dgm:cxn modelId="{A45A55B1-55B4-4A16-90B4-678ACC7F47EA}" type="presOf" srcId="{EFBEDAC5-D813-4E18-A6B4-9F26D14F63CE}" destId="{9FA5E682-F1C0-403F-B858-6B87308AEE34}" srcOrd="0" destOrd="0" presId="urn:microsoft.com/office/officeart/2005/8/layout/radial5"/>
    <dgm:cxn modelId="{775EA4B3-8AF7-4F4F-A5E4-9288BA9AE771}" type="presOf" srcId="{2E231626-7B2C-46C5-B480-5B885BADD1A8}" destId="{1B59FAF7-2539-491A-8F06-76AC4826C497}" srcOrd="0" destOrd="0" presId="urn:microsoft.com/office/officeart/2005/8/layout/radial5"/>
    <dgm:cxn modelId="{B659C2B4-FDF4-418C-9A5B-91A5B86085CC}" type="presOf" srcId="{729C0F72-184C-49D2-9B19-8DCEE3E7B9EE}" destId="{D48977FC-F72E-4466-BE97-7A7842EB596F}" srcOrd="1" destOrd="0" presId="urn:microsoft.com/office/officeart/2005/8/layout/radial5"/>
    <dgm:cxn modelId="{4865D9C0-07F1-4E30-8328-6D05ECAC2EC2}" type="presOf" srcId="{B4C1068A-BB03-4E2F-A9A2-EDBE63B8539A}" destId="{082EF3E0-9B2F-45BB-AD96-CDADDB55B4EB}" srcOrd="0" destOrd="0" presId="urn:microsoft.com/office/officeart/2005/8/layout/radial5"/>
    <dgm:cxn modelId="{DDD944CC-8ACD-4870-8F11-8965AD238A83}" srcId="{FFA9D513-8818-41A6-A69E-F8B74B1A25DE}" destId="{B4C1068A-BB03-4E2F-A9A2-EDBE63B8539A}" srcOrd="0" destOrd="0" parTransId="{0FB228EB-3540-4015-B04D-8EC893A1A804}" sibTransId="{91EA07C6-A941-4A1C-9C78-6BA2D28090A4}"/>
    <dgm:cxn modelId="{733982DB-02AE-4F1F-8831-57CA9840816E}" type="presOf" srcId="{FFA9D513-8818-41A6-A69E-F8B74B1A25DE}" destId="{2E2DAAAC-6193-4D05-9770-C7AA81EF35DA}" srcOrd="0" destOrd="0" presId="urn:microsoft.com/office/officeart/2005/8/layout/radial5"/>
    <dgm:cxn modelId="{021CBAE0-21F3-4C23-9F4E-82A7878AE527}" type="presOf" srcId="{09273D24-B865-450E-9F26-58845B36432E}" destId="{C725067C-BE3E-4B6C-B54D-D884D0B25C3F}" srcOrd="1" destOrd="0" presId="urn:microsoft.com/office/officeart/2005/8/layout/radial5"/>
    <dgm:cxn modelId="{B7B1FDE1-3E7E-4D26-B180-942388B8EB96}" srcId="{B4C1068A-BB03-4E2F-A9A2-EDBE63B8539A}" destId="{03F8DEA0-15C4-41E3-9524-176F0F9C173D}" srcOrd="0" destOrd="0" parTransId="{F0297AC5-B56B-44F7-B58C-8638D6FDAA2E}" sibTransId="{285ECA40-8D94-4790-AADE-8AD196DA3144}"/>
    <dgm:cxn modelId="{970459EA-7779-4BF3-9106-D93C1CD39D43}" type="presOf" srcId="{2E231626-7B2C-46C5-B480-5B885BADD1A8}" destId="{F03FF147-37EC-4418-BC6D-1DA046224BCD}" srcOrd="1" destOrd="0" presId="urn:microsoft.com/office/officeart/2005/8/layout/radial5"/>
    <dgm:cxn modelId="{953650EC-23DE-4A29-BC66-509B3FF36346}" type="presOf" srcId="{6EF99FA8-223D-421A-A041-C89899E2258A}" destId="{DC25AE66-43E8-4C71-93DA-96F83DCB3F04}" srcOrd="0" destOrd="0" presId="urn:microsoft.com/office/officeart/2005/8/layout/radial5"/>
    <dgm:cxn modelId="{C1B61FEE-1AC2-456D-801C-979C5508C190}" type="presOf" srcId="{79886DE5-3791-4A6A-ABFD-42D9A32D862C}" destId="{DE5AA120-D9F2-412F-B00F-13F8C54AFFF9}" srcOrd="0" destOrd="0" presId="urn:microsoft.com/office/officeart/2005/8/layout/radial5"/>
    <dgm:cxn modelId="{BA7923F2-4386-470D-BAB2-B3CF7A0D5D62}" type="presOf" srcId="{09273D24-B865-450E-9F26-58845B36432E}" destId="{106B87C2-A3E5-4A30-BBEB-0F8964CFB8FD}" srcOrd="0" destOrd="0" presId="urn:microsoft.com/office/officeart/2005/8/layout/radial5"/>
    <dgm:cxn modelId="{AA2C9E3E-0419-4866-8D78-2C78488DC873}" type="presParOf" srcId="{2E2DAAAC-6193-4D05-9770-C7AA81EF35DA}" destId="{082EF3E0-9B2F-45BB-AD96-CDADDB55B4EB}" srcOrd="0" destOrd="0" presId="urn:microsoft.com/office/officeart/2005/8/layout/radial5"/>
    <dgm:cxn modelId="{F52CBC01-1689-4ADB-8535-F714ADC04169}" type="presParOf" srcId="{2E2DAAAC-6193-4D05-9770-C7AA81EF35DA}" destId="{1CCE228D-C8AC-4965-ACD9-C8A7AC6D0590}" srcOrd="1" destOrd="0" presId="urn:microsoft.com/office/officeart/2005/8/layout/radial5"/>
    <dgm:cxn modelId="{C1E7CF98-EB89-447D-B54F-573625BCC520}" type="presParOf" srcId="{1CCE228D-C8AC-4965-ACD9-C8A7AC6D0590}" destId="{C39B927A-8D0E-44C4-B44E-91523AEAEE77}" srcOrd="0" destOrd="0" presId="urn:microsoft.com/office/officeart/2005/8/layout/radial5"/>
    <dgm:cxn modelId="{76686B08-2BF8-4E2C-8A65-CEAE6ECDA5AE}" type="presParOf" srcId="{2E2DAAAC-6193-4D05-9770-C7AA81EF35DA}" destId="{C395B488-B199-4B1A-AB5C-FA6ADF321DF9}" srcOrd="2" destOrd="0" presId="urn:microsoft.com/office/officeart/2005/8/layout/radial5"/>
    <dgm:cxn modelId="{9E2DAA06-5491-4573-A4B3-CF107BEA876B}" type="presParOf" srcId="{2E2DAAAC-6193-4D05-9770-C7AA81EF35DA}" destId="{DE5AA120-D9F2-412F-B00F-13F8C54AFFF9}" srcOrd="3" destOrd="0" presId="urn:microsoft.com/office/officeart/2005/8/layout/radial5"/>
    <dgm:cxn modelId="{63DA1132-7BA9-46A3-8AB3-805847F5291E}" type="presParOf" srcId="{DE5AA120-D9F2-412F-B00F-13F8C54AFFF9}" destId="{33115AE1-5410-4AD0-8426-6C74013EC2FF}" srcOrd="0" destOrd="0" presId="urn:microsoft.com/office/officeart/2005/8/layout/radial5"/>
    <dgm:cxn modelId="{6CDC2597-BE00-40A3-8906-B58BC52C744D}" type="presParOf" srcId="{2E2DAAAC-6193-4D05-9770-C7AA81EF35DA}" destId="{02DCE7AE-CF5D-4AFC-AA75-CA22DCAEC2C1}" srcOrd="4" destOrd="0" presId="urn:microsoft.com/office/officeart/2005/8/layout/radial5"/>
    <dgm:cxn modelId="{2073B737-4ECB-4482-B392-A0F22F601A52}" type="presParOf" srcId="{2E2DAAAC-6193-4D05-9770-C7AA81EF35DA}" destId="{6CF9D028-1CFF-490E-8CE7-1AC647F19424}" srcOrd="5" destOrd="0" presId="urn:microsoft.com/office/officeart/2005/8/layout/radial5"/>
    <dgm:cxn modelId="{340542E3-52B0-418C-A19B-0D83248E4C96}" type="presParOf" srcId="{6CF9D028-1CFF-490E-8CE7-1AC647F19424}" destId="{D48977FC-F72E-4466-BE97-7A7842EB596F}" srcOrd="0" destOrd="0" presId="urn:microsoft.com/office/officeart/2005/8/layout/radial5"/>
    <dgm:cxn modelId="{C8FB5049-5C36-465B-8137-6301CD6D53D0}" type="presParOf" srcId="{2E2DAAAC-6193-4D05-9770-C7AA81EF35DA}" destId="{DC25AE66-43E8-4C71-93DA-96F83DCB3F04}" srcOrd="6" destOrd="0" presId="urn:microsoft.com/office/officeart/2005/8/layout/radial5"/>
    <dgm:cxn modelId="{9379A9C2-0BD7-49DF-81C9-14A893275897}" type="presParOf" srcId="{2E2DAAAC-6193-4D05-9770-C7AA81EF35DA}" destId="{1B59FAF7-2539-491A-8F06-76AC4826C497}" srcOrd="7" destOrd="0" presId="urn:microsoft.com/office/officeart/2005/8/layout/radial5"/>
    <dgm:cxn modelId="{DA73D415-A052-490B-AC27-1CD3C6326536}" type="presParOf" srcId="{1B59FAF7-2539-491A-8F06-76AC4826C497}" destId="{F03FF147-37EC-4418-BC6D-1DA046224BCD}" srcOrd="0" destOrd="0" presId="urn:microsoft.com/office/officeart/2005/8/layout/radial5"/>
    <dgm:cxn modelId="{4ED07BD8-4756-4610-8DD8-23BC1A32EE46}" type="presParOf" srcId="{2E2DAAAC-6193-4D05-9770-C7AA81EF35DA}" destId="{A4756703-17A2-4183-91D7-2AA3347F3D47}" srcOrd="8" destOrd="0" presId="urn:microsoft.com/office/officeart/2005/8/layout/radial5"/>
    <dgm:cxn modelId="{9BF4CB62-E66D-407C-9F02-1F33C4CBE300}" type="presParOf" srcId="{2E2DAAAC-6193-4D05-9770-C7AA81EF35DA}" destId="{106B87C2-A3E5-4A30-BBEB-0F8964CFB8FD}" srcOrd="9" destOrd="0" presId="urn:microsoft.com/office/officeart/2005/8/layout/radial5"/>
    <dgm:cxn modelId="{245C78D5-8ABD-43AB-96FB-7A03339BF384}" type="presParOf" srcId="{106B87C2-A3E5-4A30-BBEB-0F8964CFB8FD}" destId="{C725067C-BE3E-4B6C-B54D-D884D0B25C3F}" srcOrd="0" destOrd="0" presId="urn:microsoft.com/office/officeart/2005/8/layout/radial5"/>
    <dgm:cxn modelId="{56A66FB2-04AD-43DA-BAFB-1E2EF270F291}" type="presParOf" srcId="{2E2DAAAC-6193-4D05-9770-C7AA81EF35DA}" destId="{9FA5E682-F1C0-403F-B858-6B87308AEE34}"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9687D9-A3C3-460E-9C7D-914E2A2CCF6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B1CD2879-3B5B-41C6-A019-352471D84BB3}">
      <dgm:prSet phldrT="[Texto]" custT="1"/>
      <dgm:spPr/>
      <dgm:t>
        <a:bodyPr/>
        <a:lstStyle/>
        <a:p>
          <a:r>
            <a:rPr lang="es-419" sz="2000" b="0" dirty="0">
              <a:solidFill>
                <a:srgbClr val="000000"/>
              </a:solidFill>
            </a:rPr>
            <a:t>Teoría de la Jurisprudencia</a:t>
          </a:r>
          <a:endParaRPr lang="es-ES" sz="2000" b="0" dirty="0">
            <a:solidFill>
              <a:srgbClr val="000000"/>
            </a:solidFill>
          </a:endParaRPr>
        </a:p>
      </dgm:t>
    </dgm:pt>
    <dgm:pt modelId="{D8558E0F-B2D2-4D0B-8BC5-FCF97B9554CF}" type="parTrans" cxnId="{B4C8FA56-11E2-4520-B9D8-37C6418A1124}">
      <dgm:prSet/>
      <dgm:spPr/>
      <dgm:t>
        <a:bodyPr/>
        <a:lstStyle/>
        <a:p>
          <a:endParaRPr lang="es-ES" sz="2000" b="0">
            <a:solidFill>
              <a:srgbClr val="000000"/>
            </a:solidFill>
          </a:endParaRPr>
        </a:p>
      </dgm:t>
    </dgm:pt>
    <dgm:pt modelId="{48744FA3-427B-479D-A1AB-E176DEEF288B}" type="sibTrans" cxnId="{B4C8FA56-11E2-4520-B9D8-37C6418A1124}">
      <dgm:prSet/>
      <dgm:spPr/>
      <dgm:t>
        <a:bodyPr/>
        <a:lstStyle/>
        <a:p>
          <a:endParaRPr lang="es-ES" sz="2000" b="0">
            <a:solidFill>
              <a:srgbClr val="000000"/>
            </a:solidFill>
          </a:endParaRPr>
        </a:p>
      </dgm:t>
    </dgm:pt>
    <dgm:pt modelId="{23D9D803-0174-4D62-AE0D-B6D68F28301C}">
      <dgm:prSet phldrT="[Texto]" custT="1"/>
      <dgm:spPr/>
      <dgm:t>
        <a:bodyPr/>
        <a:lstStyle/>
        <a:p>
          <a:r>
            <a:rPr lang="es-ES" sz="2000" b="0" dirty="0">
              <a:solidFill>
                <a:srgbClr val="000000"/>
              </a:solidFill>
            </a:rPr>
            <a:t>Teoría de la Doctrina</a:t>
          </a:r>
        </a:p>
      </dgm:t>
    </dgm:pt>
    <dgm:pt modelId="{0DFCD5D4-4789-4A65-91C9-D4EBA468CCF2}" type="parTrans" cxnId="{2F340904-28C9-4F09-ABC2-0403B6BCD7DE}">
      <dgm:prSet/>
      <dgm:spPr/>
      <dgm:t>
        <a:bodyPr/>
        <a:lstStyle/>
        <a:p>
          <a:endParaRPr lang="es-ES" sz="2000" b="0">
            <a:solidFill>
              <a:srgbClr val="000000"/>
            </a:solidFill>
          </a:endParaRPr>
        </a:p>
      </dgm:t>
    </dgm:pt>
    <dgm:pt modelId="{93FC9A31-D614-4ECC-977B-91D25B8D5C74}" type="sibTrans" cxnId="{2F340904-28C9-4F09-ABC2-0403B6BCD7DE}">
      <dgm:prSet/>
      <dgm:spPr/>
      <dgm:t>
        <a:bodyPr/>
        <a:lstStyle/>
        <a:p>
          <a:endParaRPr lang="es-ES" sz="2000" b="0">
            <a:solidFill>
              <a:srgbClr val="000000"/>
            </a:solidFill>
          </a:endParaRPr>
        </a:p>
      </dgm:t>
    </dgm:pt>
    <dgm:pt modelId="{FA218D67-E206-4397-B018-A218D85C3542}">
      <dgm:prSet phldrT="[Texto]" custT="1"/>
      <dgm:spPr/>
      <dgm:t>
        <a:bodyPr/>
        <a:lstStyle/>
        <a:p>
          <a:r>
            <a:rPr lang="es-ES" sz="1200" b="0" dirty="0">
              <a:solidFill>
                <a:srgbClr val="000000"/>
              </a:solidFill>
            </a:rPr>
            <a:t>Resoluciones Judiciales</a:t>
          </a:r>
        </a:p>
      </dgm:t>
    </dgm:pt>
    <dgm:pt modelId="{4B458470-5FC3-4FB1-8C37-125D3EDA3008}" type="parTrans" cxnId="{7B6C4096-6E80-423D-9B76-F45CD02CB68B}">
      <dgm:prSet/>
      <dgm:spPr/>
      <dgm:t>
        <a:bodyPr/>
        <a:lstStyle/>
        <a:p>
          <a:endParaRPr lang="es-ES" sz="2000" b="0">
            <a:solidFill>
              <a:srgbClr val="000000"/>
            </a:solidFill>
          </a:endParaRPr>
        </a:p>
      </dgm:t>
    </dgm:pt>
    <dgm:pt modelId="{57D3872D-098B-4990-9238-E8102BC6C797}" type="sibTrans" cxnId="{7B6C4096-6E80-423D-9B76-F45CD02CB68B}">
      <dgm:prSet/>
      <dgm:spPr/>
      <dgm:t>
        <a:bodyPr/>
        <a:lstStyle/>
        <a:p>
          <a:endParaRPr lang="es-ES" sz="2000" b="0">
            <a:solidFill>
              <a:srgbClr val="000000"/>
            </a:solidFill>
          </a:endParaRPr>
        </a:p>
      </dgm:t>
    </dgm:pt>
    <dgm:pt modelId="{A0830A99-BE1F-4F5F-9D0C-B6252FAED1FC}">
      <dgm:prSet phldrT="[Texto]" custT="1"/>
      <dgm:spPr/>
      <dgm:t>
        <a:bodyPr/>
        <a:lstStyle/>
        <a:p>
          <a:r>
            <a:rPr lang="es-ES" sz="1200" b="0" dirty="0">
              <a:solidFill>
                <a:srgbClr val="000000"/>
              </a:solidFill>
            </a:rPr>
            <a:t>Principios</a:t>
          </a:r>
          <a:r>
            <a:rPr lang="es-ES" sz="1200" b="0" baseline="0" dirty="0">
              <a:solidFill>
                <a:srgbClr val="000000"/>
              </a:solidFill>
            </a:rPr>
            <a:t> Básicos Defendidos</a:t>
          </a:r>
          <a:endParaRPr lang="es-ES" sz="1200" b="0" dirty="0">
            <a:solidFill>
              <a:srgbClr val="000000"/>
            </a:solidFill>
          </a:endParaRPr>
        </a:p>
      </dgm:t>
    </dgm:pt>
    <dgm:pt modelId="{5DBCF6C4-A13A-4437-AEAE-E8BF913B1BB7}" type="parTrans" cxnId="{BCD2A6B7-257C-49DB-9370-8F290E9E7B9D}">
      <dgm:prSet/>
      <dgm:spPr/>
      <dgm:t>
        <a:bodyPr/>
        <a:lstStyle/>
        <a:p>
          <a:endParaRPr lang="es-ES" sz="2000" b="0">
            <a:solidFill>
              <a:srgbClr val="000000"/>
            </a:solidFill>
          </a:endParaRPr>
        </a:p>
      </dgm:t>
    </dgm:pt>
    <dgm:pt modelId="{DDBB02B3-6B3A-474A-94C0-7E952B9C542D}" type="sibTrans" cxnId="{BCD2A6B7-257C-49DB-9370-8F290E9E7B9D}">
      <dgm:prSet/>
      <dgm:spPr/>
      <dgm:t>
        <a:bodyPr/>
        <a:lstStyle/>
        <a:p>
          <a:endParaRPr lang="es-ES" sz="2000" b="0">
            <a:solidFill>
              <a:srgbClr val="000000"/>
            </a:solidFill>
          </a:endParaRPr>
        </a:p>
      </dgm:t>
    </dgm:pt>
    <dgm:pt modelId="{80AD456B-8E31-4318-B981-82B036A322A6}">
      <dgm:prSet phldrT="[Texto]" custT="1"/>
      <dgm:spPr/>
      <dgm:t>
        <a:bodyPr/>
        <a:lstStyle/>
        <a:p>
          <a:r>
            <a:rPr lang="es-ES" sz="1400" dirty="0">
              <a:solidFill>
                <a:srgbClr val="000000"/>
              </a:solidFill>
            </a:rPr>
            <a:t>esta teoría se pronuncia sobre los casos concretos que resuelve</a:t>
          </a:r>
          <a:endParaRPr lang="es-ES" sz="1400" b="0" dirty="0">
            <a:solidFill>
              <a:srgbClr val="000000"/>
            </a:solidFill>
          </a:endParaRPr>
        </a:p>
      </dgm:t>
    </dgm:pt>
    <dgm:pt modelId="{7976A948-375D-4B11-927A-76154182A617}" type="parTrans" cxnId="{DE5E403D-2CAF-40E4-932A-5F0970EB545B}">
      <dgm:prSet/>
      <dgm:spPr/>
      <dgm:t>
        <a:bodyPr/>
        <a:lstStyle/>
        <a:p>
          <a:endParaRPr lang="es-ES" sz="2000" b="0">
            <a:solidFill>
              <a:srgbClr val="000000"/>
            </a:solidFill>
          </a:endParaRPr>
        </a:p>
      </dgm:t>
    </dgm:pt>
    <dgm:pt modelId="{D5A7BFB3-171A-460E-AA5A-0675D67DE17F}" type="sibTrans" cxnId="{DE5E403D-2CAF-40E4-932A-5F0970EB545B}">
      <dgm:prSet/>
      <dgm:spPr/>
      <dgm:t>
        <a:bodyPr/>
        <a:lstStyle/>
        <a:p>
          <a:endParaRPr lang="es-ES" sz="2000" b="0">
            <a:solidFill>
              <a:srgbClr val="000000"/>
            </a:solidFill>
          </a:endParaRPr>
        </a:p>
      </dgm:t>
    </dgm:pt>
    <dgm:pt modelId="{E90758B7-641A-4235-9E4E-F4BAE61496DC}">
      <dgm:prSet phldrT="[Texto]" custT="1"/>
      <dgm:spPr/>
      <dgm:t>
        <a:bodyPr/>
        <a:lstStyle/>
        <a:p>
          <a:r>
            <a:rPr lang="es-ES" sz="1400" dirty="0">
              <a:solidFill>
                <a:srgbClr val="000000"/>
              </a:solidFill>
            </a:rPr>
            <a:t>identificar variables objetivas para aceptar o no un gasto deducible</a:t>
          </a:r>
          <a:endParaRPr lang="es-ES" sz="1400" b="0" dirty="0">
            <a:solidFill>
              <a:srgbClr val="000000"/>
            </a:solidFill>
          </a:endParaRPr>
        </a:p>
      </dgm:t>
    </dgm:pt>
    <dgm:pt modelId="{547EEFD5-D6E0-4663-AD15-0A3F49DE070C}" type="parTrans" cxnId="{B334AFBA-B37F-4A4D-9D33-66EF9763E909}">
      <dgm:prSet/>
      <dgm:spPr/>
      <dgm:t>
        <a:bodyPr/>
        <a:lstStyle/>
        <a:p>
          <a:endParaRPr lang="es-ES" sz="2000" b="0">
            <a:solidFill>
              <a:srgbClr val="000000"/>
            </a:solidFill>
          </a:endParaRPr>
        </a:p>
      </dgm:t>
    </dgm:pt>
    <dgm:pt modelId="{00C4DC6B-F0F0-4F19-8EB1-10FBA324F731}" type="sibTrans" cxnId="{B334AFBA-B37F-4A4D-9D33-66EF9763E909}">
      <dgm:prSet/>
      <dgm:spPr/>
      <dgm:t>
        <a:bodyPr/>
        <a:lstStyle/>
        <a:p>
          <a:endParaRPr lang="es-ES" sz="2000" b="0">
            <a:solidFill>
              <a:srgbClr val="000000"/>
            </a:solidFill>
          </a:endParaRPr>
        </a:p>
      </dgm:t>
    </dgm:pt>
    <dgm:pt modelId="{374B02FB-EF52-472B-8496-B1153F186C79}" type="pres">
      <dgm:prSet presAssocID="{059687D9-A3C3-460E-9C7D-914E2A2CCF64}" presName="diagram" presStyleCnt="0">
        <dgm:presLayoutVars>
          <dgm:dir/>
          <dgm:resizeHandles val="exact"/>
        </dgm:presLayoutVars>
      </dgm:prSet>
      <dgm:spPr/>
    </dgm:pt>
    <dgm:pt modelId="{32F29B18-E25A-4704-85DA-09F04B6A55F7}" type="pres">
      <dgm:prSet presAssocID="{B1CD2879-3B5B-41C6-A019-352471D84BB3}" presName="node" presStyleLbl="node1" presStyleIdx="0" presStyleCnt="6">
        <dgm:presLayoutVars>
          <dgm:bulletEnabled val="1"/>
        </dgm:presLayoutVars>
      </dgm:prSet>
      <dgm:spPr/>
    </dgm:pt>
    <dgm:pt modelId="{38ED56EA-E9D9-412A-89E6-30D30C04488E}" type="pres">
      <dgm:prSet presAssocID="{48744FA3-427B-479D-A1AB-E176DEEF288B}" presName="sibTrans" presStyleCnt="0"/>
      <dgm:spPr/>
    </dgm:pt>
    <dgm:pt modelId="{C53EC597-CD20-440D-987D-5FEC7A4AB2C3}" type="pres">
      <dgm:prSet presAssocID="{23D9D803-0174-4D62-AE0D-B6D68F28301C}" presName="node" presStyleLbl="node1" presStyleIdx="1" presStyleCnt="6">
        <dgm:presLayoutVars>
          <dgm:bulletEnabled val="1"/>
        </dgm:presLayoutVars>
      </dgm:prSet>
      <dgm:spPr/>
    </dgm:pt>
    <dgm:pt modelId="{DBF72EAE-B3EF-4157-A214-E5298C956998}" type="pres">
      <dgm:prSet presAssocID="{93FC9A31-D614-4ECC-977B-91D25B8D5C74}" presName="sibTrans" presStyleCnt="0"/>
      <dgm:spPr/>
    </dgm:pt>
    <dgm:pt modelId="{DBB20156-09D8-490E-A274-0EEE3DC46EE9}" type="pres">
      <dgm:prSet presAssocID="{FA218D67-E206-4397-B018-A218D85C3542}" presName="node" presStyleLbl="node1" presStyleIdx="2" presStyleCnt="6">
        <dgm:presLayoutVars>
          <dgm:bulletEnabled val="1"/>
        </dgm:presLayoutVars>
      </dgm:prSet>
      <dgm:spPr/>
    </dgm:pt>
    <dgm:pt modelId="{083A8119-9A51-4B3B-82F0-2D09BE817E45}" type="pres">
      <dgm:prSet presAssocID="{57D3872D-098B-4990-9238-E8102BC6C797}" presName="sibTrans" presStyleCnt="0"/>
      <dgm:spPr/>
    </dgm:pt>
    <dgm:pt modelId="{189F1BF3-06DA-4B45-AC47-FE704E496AAF}" type="pres">
      <dgm:prSet presAssocID="{A0830A99-BE1F-4F5F-9D0C-B6252FAED1FC}" presName="node" presStyleLbl="node1" presStyleIdx="3" presStyleCnt="6">
        <dgm:presLayoutVars>
          <dgm:bulletEnabled val="1"/>
        </dgm:presLayoutVars>
      </dgm:prSet>
      <dgm:spPr/>
    </dgm:pt>
    <dgm:pt modelId="{4F3EE0DC-CF71-4F2F-8E0F-DC3165338014}" type="pres">
      <dgm:prSet presAssocID="{DDBB02B3-6B3A-474A-94C0-7E952B9C542D}" presName="sibTrans" presStyleCnt="0"/>
      <dgm:spPr/>
    </dgm:pt>
    <dgm:pt modelId="{1B8E713C-533F-45B4-AD77-B052F3134E29}" type="pres">
      <dgm:prSet presAssocID="{80AD456B-8E31-4318-B981-82B036A322A6}" presName="node" presStyleLbl="node1" presStyleIdx="4" presStyleCnt="6">
        <dgm:presLayoutVars>
          <dgm:bulletEnabled val="1"/>
        </dgm:presLayoutVars>
      </dgm:prSet>
      <dgm:spPr/>
    </dgm:pt>
    <dgm:pt modelId="{474E493B-41E1-4D64-B2AF-E9C6565C58C5}" type="pres">
      <dgm:prSet presAssocID="{D5A7BFB3-171A-460E-AA5A-0675D67DE17F}" presName="sibTrans" presStyleCnt="0"/>
      <dgm:spPr/>
    </dgm:pt>
    <dgm:pt modelId="{9347A40D-0909-4C8B-94E9-043D2F89EB8E}" type="pres">
      <dgm:prSet presAssocID="{E90758B7-641A-4235-9E4E-F4BAE61496DC}" presName="node" presStyleLbl="node1" presStyleIdx="5" presStyleCnt="6">
        <dgm:presLayoutVars>
          <dgm:bulletEnabled val="1"/>
        </dgm:presLayoutVars>
      </dgm:prSet>
      <dgm:spPr/>
    </dgm:pt>
  </dgm:ptLst>
  <dgm:cxnLst>
    <dgm:cxn modelId="{2F340904-28C9-4F09-ABC2-0403B6BCD7DE}" srcId="{059687D9-A3C3-460E-9C7D-914E2A2CCF64}" destId="{23D9D803-0174-4D62-AE0D-B6D68F28301C}" srcOrd="1" destOrd="0" parTransId="{0DFCD5D4-4789-4A65-91C9-D4EBA468CCF2}" sibTransId="{93FC9A31-D614-4ECC-977B-91D25B8D5C74}"/>
    <dgm:cxn modelId="{CD1C4227-EF6F-484E-ADE2-F5C80F529106}" type="presOf" srcId="{A0830A99-BE1F-4F5F-9D0C-B6252FAED1FC}" destId="{189F1BF3-06DA-4B45-AC47-FE704E496AAF}" srcOrd="0" destOrd="0" presId="urn:microsoft.com/office/officeart/2005/8/layout/default"/>
    <dgm:cxn modelId="{DE5E403D-2CAF-40E4-932A-5F0970EB545B}" srcId="{059687D9-A3C3-460E-9C7D-914E2A2CCF64}" destId="{80AD456B-8E31-4318-B981-82B036A322A6}" srcOrd="4" destOrd="0" parTransId="{7976A948-375D-4B11-927A-76154182A617}" sibTransId="{D5A7BFB3-171A-460E-AA5A-0675D67DE17F}"/>
    <dgm:cxn modelId="{BAC6BA64-CD2E-474B-A469-83ABE3724EC7}" type="presOf" srcId="{80AD456B-8E31-4318-B981-82B036A322A6}" destId="{1B8E713C-533F-45B4-AD77-B052F3134E29}" srcOrd="0" destOrd="0" presId="urn:microsoft.com/office/officeart/2005/8/layout/default"/>
    <dgm:cxn modelId="{B4C8FA56-11E2-4520-B9D8-37C6418A1124}" srcId="{059687D9-A3C3-460E-9C7D-914E2A2CCF64}" destId="{B1CD2879-3B5B-41C6-A019-352471D84BB3}" srcOrd="0" destOrd="0" parTransId="{D8558E0F-B2D2-4D0B-8BC5-FCF97B9554CF}" sibTransId="{48744FA3-427B-479D-A1AB-E176DEEF288B}"/>
    <dgm:cxn modelId="{94949184-7634-4DB7-AB7E-7A5867906B45}" type="presOf" srcId="{E90758B7-641A-4235-9E4E-F4BAE61496DC}" destId="{9347A40D-0909-4C8B-94E9-043D2F89EB8E}" srcOrd="0" destOrd="0" presId="urn:microsoft.com/office/officeart/2005/8/layout/default"/>
    <dgm:cxn modelId="{7B6C4096-6E80-423D-9B76-F45CD02CB68B}" srcId="{059687D9-A3C3-460E-9C7D-914E2A2CCF64}" destId="{FA218D67-E206-4397-B018-A218D85C3542}" srcOrd="2" destOrd="0" parTransId="{4B458470-5FC3-4FB1-8C37-125D3EDA3008}" sibTransId="{57D3872D-098B-4990-9238-E8102BC6C797}"/>
    <dgm:cxn modelId="{BCD2A6B7-257C-49DB-9370-8F290E9E7B9D}" srcId="{059687D9-A3C3-460E-9C7D-914E2A2CCF64}" destId="{A0830A99-BE1F-4F5F-9D0C-B6252FAED1FC}" srcOrd="3" destOrd="0" parTransId="{5DBCF6C4-A13A-4437-AEAE-E8BF913B1BB7}" sibTransId="{DDBB02B3-6B3A-474A-94C0-7E952B9C542D}"/>
    <dgm:cxn modelId="{B334AFBA-B37F-4A4D-9D33-66EF9763E909}" srcId="{059687D9-A3C3-460E-9C7D-914E2A2CCF64}" destId="{E90758B7-641A-4235-9E4E-F4BAE61496DC}" srcOrd="5" destOrd="0" parTransId="{547EEFD5-D6E0-4663-AD15-0A3F49DE070C}" sibTransId="{00C4DC6B-F0F0-4F19-8EB1-10FBA324F731}"/>
    <dgm:cxn modelId="{1D1F47BE-0D92-4849-9DDD-B82D12A0D0BF}" type="presOf" srcId="{23D9D803-0174-4D62-AE0D-B6D68F28301C}" destId="{C53EC597-CD20-440D-987D-5FEC7A4AB2C3}" srcOrd="0" destOrd="0" presId="urn:microsoft.com/office/officeart/2005/8/layout/default"/>
    <dgm:cxn modelId="{0AA351BE-7E35-4FDE-BFDF-A2B6DD763F34}" type="presOf" srcId="{B1CD2879-3B5B-41C6-A019-352471D84BB3}" destId="{32F29B18-E25A-4704-85DA-09F04B6A55F7}" srcOrd="0" destOrd="0" presId="urn:microsoft.com/office/officeart/2005/8/layout/default"/>
    <dgm:cxn modelId="{783848E2-DB4F-4B2B-8FBF-A40FE5860146}" type="presOf" srcId="{FA218D67-E206-4397-B018-A218D85C3542}" destId="{DBB20156-09D8-490E-A274-0EEE3DC46EE9}" srcOrd="0" destOrd="0" presId="urn:microsoft.com/office/officeart/2005/8/layout/default"/>
    <dgm:cxn modelId="{3872BFF6-B7F3-4E6F-880C-01B91531742E}" type="presOf" srcId="{059687D9-A3C3-460E-9C7D-914E2A2CCF64}" destId="{374B02FB-EF52-472B-8496-B1153F186C79}" srcOrd="0" destOrd="0" presId="urn:microsoft.com/office/officeart/2005/8/layout/default"/>
    <dgm:cxn modelId="{F55329D4-4E7C-41D0-8190-86FFB6FAFD85}" type="presParOf" srcId="{374B02FB-EF52-472B-8496-B1153F186C79}" destId="{32F29B18-E25A-4704-85DA-09F04B6A55F7}" srcOrd="0" destOrd="0" presId="urn:microsoft.com/office/officeart/2005/8/layout/default"/>
    <dgm:cxn modelId="{A7ABA9EC-8B0F-4CCC-8B20-7DE9379FB686}" type="presParOf" srcId="{374B02FB-EF52-472B-8496-B1153F186C79}" destId="{38ED56EA-E9D9-412A-89E6-30D30C04488E}" srcOrd="1" destOrd="0" presId="urn:microsoft.com/office/officeart/2005/8/layout/default"/>
    <dgm:cxn modelId="{B651537B-8CC2-4DE1-8436-B48FF7C1DE6C}" type="presParOf" srcId="{374B02FB-EF52-472B-8496-B1153F186C79}" destId="{C53EC597-CD20-440D-987D-5FEC7A4AB2C3}" srcOrd="2" destOrd="0" presId="urn:microsoft.com/office/officeart/2005/8/layout/default"/>
    <dgm:cxn modelId="{1F475535-AEE3-4C9A-85AB-D25A0368C9CB}" type="presParOf" srcId="{374B02FB-EF52-472B-8496-B1153F186C79}" destId="{DBF72EAE-B3EF-4157-A214-E5298C956998}" srcOrd="3" destOrd="0" presId="urn:microsoft.com/office/officeart/2005/8/layout/default"/>
    <dgm:cxn modelId="{9AFB2DF0-9CCF-4A34-ABA0-09E329165658}" type="presParOf" srcId="{374B02FB-EF52-472B-8496-B1153F186C79}" destId="{DBB20156-09D8-490E-A274-0EEE3DC46EE9}" srcOrd="4" destOrd="0" presId="urn:microsoft.com/office/officeart/2005/8/layout/default"/>
    <dgm:cxn modelId="{84FABEC9-38B2-43B9-A49F-EC8AC34B60FB}" type="presParOf" srcId="{374B02FB-EF52-472B-8496-B1153F186C79}" destId="{083A8119-9A51-4B3B-82F0-2D09BE817E45}" srcOrd="5" destOrd="0" presId="urn:microsoft.com/office/officeart/2005/8/layout/default"/>
    <dgm:cxn modelId="{7F2B6E32-43C1-4226-8041-153ECFBD5929}" type="presParOf" srcId="{374B02FB-EF52-472B-8496-B1153F186C79}" destId="{189F1BF3-06DA-4B45-AC47-FE704E496AAF}" srcOrd="6" destOrd="0" presId="urn:microsoft.com/office/officeart/2005/8/layout/default"/>
    <dgm:cxn modelId="{83BA6D5A-1BA4-4EEF-A4D2-9955D19A2BF0}" type="presParOf" srcId="{374B02FB-EF52-472B-8496-B1153F186C79}" destId="{4F3EE0DC-CF71-4F2F-8E0F-DC3165338014}" srcOrd="7" destOrd="0" presId="urn:microsoft.com/office/officeart/2005/8/layout/default"/>
    <dgm:cxn modelId="{6E947B64-1DA8-4F45-8979-E0A79E767BC2}" type="presParOf" srcId="{374B02FB-EF52-472B-8496-B1153F186C79}" destId="{1B8E713C-533F-45B4-AD77-B052F3134E29}" srcOrd="8" destOrd="0" presId="urn:microsoft.com/office/officeart/2005/8/layout/default"/>
    <dgm:cxn modelId="{DBDCD159-3C83-43EA-862F-F5C5843B0E46}" type="presParOf" srcId="{374B02FB-EF52-472B-8496-B1153F186C79}" destId="{474E493B-41E1-4D64-B2AF-E9C6565C58C5}" srcOrd="9" destOrd="0" presId="urn:microsoft.com/office/officeart/2005/8/layout/default"/>
    <dgm:cxn modelId="{C267FC8F-DE8D-44E8-AA17-F2534ACBA08D}" type="presParOf" srcId="{374B02FB-EF52-472B-8496-B1153F186C79}" destId="{9347A40D-0909-4C8B-94E9-043D2F89EB8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9687D9-A3C3-460E-9C7D-914E2A2CCF6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B1CD2879-3B5B-41C6-A019-352471D84BB3}">
      <dgm:prSet phldrT="[Texto]" custT="1"/>
      <dgm:spPr/>
      <dgm:t>
        <a:bodyPr/>
        <a:lstStyle/>
        <a:p>
          <a:r>
            <a:rPr lang="es-ES" sz="1400" dirty="0">
              <a:solidFill>
                <a:srgbClr val="000000"/>
              </a:solidFill>
            </a:rPr>
            <a:t>Según </a:t>
          </a:r>
          <a:r>
            <a:rPr lang="es-EC" sz="1400" dirty="0">
              <a:solidFill>
                <a:srgbClr val="000000"/>
              </a:solidFill>
            </a:rPr>
            <a:t>Santibáñez (2009)</a:t>
          </a:r>
          <a:r>
            <a:rPr lang="es-ES" sz="1400" dirty="0">
              <a:solidFill>
                <a:srgbClr val="000000"/>
              </a:solidFill>
            </a:rPr>
            <a:t>,  Las normas tributarias del impuesto a la renta señalan que para que un gasto sea deducible de impuestos debe cumplirse con el principio de causalidad.</a:t>
          </a:r>
          <a:endParaRPr lang="es-ES" sz="1400" b="0" dirty="0">
            <a:solidFill>
              <a:srgbClr val="000000"/>
            </a:solidFill>
          </a:endParaRPr>
        </a:p>
      </dgm:t>
    </dgm:pt>
    <dgm:pt modelId="{D8558E0F-B2D2-4D0B-8BC5-FCF97B9554CF}" type="parTrans" cxnId="{B4C8FA56-11E2-4520-B9D8-37C6418A1124}">
      <dgm:prSet/>
      <dgm:spPr/>
      <dgm:t>
        <a:bodyPr/>
        <a:lstStyle/>
        <a:p>
          <a:endParaRPr lang="es-ES" sz="2000" b="0">
            <a:solidFill>
              <a:srgbClr val="000000"/>
            </a:solidFill>
          </a:endParaRPr>
        </a:p>
      </dgm:t>
    </dgm:pt>
    <dgm:pt modelId="{48744FA3-427B-479D-A1AB-E176DEEF288B}" type="sibTrans" cxnId="{B4C8FA56-11E2-4520-B9D8-37C6418A1124}">
      <dgm:prSet/>
      <dgm:spPr/>
      <dgm:t>
        <a:bodyPr/>
        <a:lstStyle/>
        <a:p>
          <a:endParaRPr lang="es-ES" sz="2000" b="0">
            <a:solidFill>
              <a:srgbClr val="000000"/>
            </a:solidFill>
          </a:endParaRPr>
        </a:p>
      </dgm:t>
    </dgm:pt>
    <dgm:pt modelId="{23D9D803-0174-4D62-AE0D-B6D68F28301C}">
      <dgm:prSet phldrT="[Texto]" custT="1"/>
      <dgm:spPr/>
      <dgm:t>
        <a:bodyPr/>
        <a:lstStyle/>
        <a:p>
          <a:r>
            <a:rPr lang="es-ES" sz="1400" dirty="0">
              <a:solidFill>
                <a:srgbClr val="000000"/>
              </a:solidFill>
            </a:rPr>
            <a:t>Según </a:t>
          </a:r>
          <a:r>
            <a:rPr lang="es-EC" sz="1400" dirty="0">
              <a:solidFill>
                <a:srgbClr val="000000"/>
              </a:solidFill>
            </a:rPr>
            <a:t>Vanoni</a:t>
          </a:r>
          <a:r>
            <a:rPr lang="es-ES" sz="1400" dirty="0">
              <a:solidFill>
                <a:srgbClr val="000000"/>
              </a:solidFill>
            </a:rPr>
            <a:t>  </a:t>
          </a:r>
          <a:r>
            <a:rPr lang="es-EC" sz="1400" dirty="0">
              <a:solidFill>
                <a:srgbClr val="000000"/>
              </a:solidFill>
            </a:rPr>
            <a:t>(2016)</a:t>
          </a:r>
          <a:r>
            <a:rPr lang="es-ES" sz="1400" dirty="0">
              <a:solidFill>
                <a:srgbClr val="000000"/>
              </a:solidFill>
            </a:rPr>
            <a:t>, Señala que pagar el Impuesto sobre la renta no es más que la imposición del Estado para que cada persona contribuya al beneficio común de acuerdo con lo que gana.</a:t>
          </a:r>
          <a:endParaRPr lang="es-ES" sz="1400" b="0" dirty="0">
            <a:solidFill>
              <a:srgbClr val="000000"/>
            </a:solidFill>
          </a:endParaRPr>
        </a:p>
      </dgm:t>
    </dgm:pt>
    <dgm:pt modelId="{0DFCD5D4-4789-4A65-91C9-D4EBA468CCF2}" type="parTrans" cxnId="{2F340904-28C9-4F09-ABC2-0403B6BCD7DE}">
      <dgm:prSet/>
      <dgm:spPr/>
      <dgm:t>
        <a:bodyPr/>
        <a:lstStyle/>
        <a:p>
          <a:endParaRPr lang="es-ES" sz="2000" b="0">
            <a:solidFill>
              <a:srgbClr val="000000"/>
            </a:solidFill>
          </a:endParaRPr>
        </a:p>
      </dgm:t>
    </dgm:pt>
    <dgm:pt modelId="{93FC9A31-D614-4ECC-977B-91D25B8D5C74}" type="sibTrans" cxnId="{2F340904-28C9-4F09-ABC2-0403B6BCD7DE}">
      <dgm:prSet/>
      <dgm:spPr/>
      <dgm:t>
        <a:bodyPr/>
        <a:lstStyle/>
        <a:p>
          <a:endParaRPr lang="es-ES" sz="2000" b="0">
            <a:solidFill>
              <a:srgbClr val="000000"/>
            </a:solidFill>
          </a:endParaRPr>
        </a:p>
      </dgm:t>
    </dgm:pt>
    <dgm:pt modelId="{FA218D67-E206-4397-B018-A218D85C3542}">
      <dgm:prSet phldrT="[Texto]" custT="1"/>
      <dgm:spPr/>
      <dgm:t>
        <a:bodyPr/>
        <a:lstStyle/>
        <a:p>
          <a:r>
            <a:rPr lang="es-ES" sz="1400" dirty="0">
              <a:solidFill>
                <a:srgbClr val="000000"/>
              </a:solidFill>
            </a:rPr>
            <a:t>Orozco (2017) señala que siempre ha sido una necesidad, el pago de impuestos pero en los momentos actuales el tema se vuelve más exigente debido a su magnitud de desarrollar procedimientos que ayudan a la deducibilidad de estos con variedad de tratamientos en sus costos para fines fiscales.</a:t>
          </a:r>
          <a:endParaRPr lang="es-ES" sz="1400" b="0" dirty="0">
            <a:solidFill>
              <a:srgbClr val="000000"/>
            </a:solidFill>
          </a:endParaRPr>
        </a:p>
      </dgm:t>
    </dgm:pt>
    <dgm:pt modelId="{4B458470-5FC3-4FB1-8C37-125D3EDA3008}" type="parTrans" cxnId="{7B6C4096-6E80-423D-9B76-F45CD02CB68B}">
      <dgm:prSet/>
      <dgm:spPr/>
      <dgm:t>
        <a:bodyPr/>
        <a:lstStyle/>
        <a:p>
          <a:endParaRPr lang="es-ES" sz="2000" b="0">
            <a:solidFill>
              <a:srgbClr val="000000"/>
            </a:solidFill>
          </a:endParaRPr>
        </a:p>
      </dgm:t>
    </dgm:pt>
    <dgm:pt modelId="{57D3872D-098B-4990-9238-E8102BC6C797}" type="sibTrans" cxnId="{7B6C4096-6E80-423D-9B76-F45CD02CB68B}">
      <dgm:prSet/>
      <dgm:spPr/>
      <dgm:t>
        <a:bodyPr/>
        <a:lstStyle/>
        <a:p>
          <a:endParaRPr lang="es-ES" sz="2000" b="0">
            <a:solidFill>
              <a:srgbClr val="000000"/>
            </a:solidFill>
          </a:endParaRPr>
        </a:p>
      </dgm:t>
    </dgm:pt>
    <dgm:pt modelId="{A0830A99-BE1F-4F5F-9D0C-B6252FAED1FC}">
      <dgm:prSet phldrT="[Texto]" custT="1"/>
      <dgm:spPr/>
      <dgm:t>
        <a:bodyPr/>
        <a:lstStyle/>
        <a:p>
          <a:r>
            <a:rPr lang="es-ES" sz="1400" dirty="0">
              <a:solidFill>
                <a:srgbClr val="000000"/>
              </a:solidFill>
            </a:rPr>
            <a:t>Carolina Montalvo (2018) En los últimos años la globalización trae beneficios significativos en la economía universal, entre ellos está el incremento de la producción por las nuevas inversiones extranjeras y el incentivo de actividades de innovación</a:t>
          </a:r>
          <a:endParaRPr lang="es-ES" sz="1400" b="0" dirty="0">
            <a:solidFill>
              <a:srgbClr val="000000"/>
            </a:solidFill>
          </a:endParaRPr>
        </a:p>
      </dgm:t>
    </dgm:pt>
    <dgm:pt modelId="{5DBCF6C4-A13A-4437-AEAE-E8BF913B1BB7}" type="parTrans" cxnId="{BCD2A6B7-257C-49DB-9370-8F290E9E7B9D}">
      <dgm:prSet/>
      <dgm:spPr/>
      <dgm:t>
        <a:bodyPr/>
        <a:lstStyle/>
        <a:p>
          <a:endParaRPr lang="es-ES" sz="2000" b="0">
            <a:solidFill>
              <a:srgbClr val="000000"/>
            </a:solidFill>
          </a:endParaRPr>
        </a:p>
      </dgm:t>
    </dgm:pt>
    <dgm:pt modelId="{DDBB02B3-6B3A-474A-94C0-7E952B9C542D}" type="sibTrans" cxnId="{BCD2A6B7-257C-49DB-9370-8F290E9E7B9D}">
      <dgm:prSet/>
      <dgm:spPr/>
      <dgm:t>
        <a:bodyPr/>
        <a:lstStyle/>
        <a:p>
          <a:endParaRPr lang="es-ES" sz="2000" b="0">
            <a:solidFill>
              <a:srgbClr val="000000"/>
            </a:solidFill>
          </a:endParaRPr>
        </a:p>
      </dgm:t>
    </dgm:pt>
    <dgm:pt modelId="{374B02FB-EF52-472B-8496-B1153F186C79}" type="pres">
      <dgm:prSet presAssocID="{059687D9-A3C3-460E-9C7D-914E2A2CCF64}" presName="diagram" presStyleCnt="0">
        <dgm:presLayoutVars>
          <dgm:dir/>
          <dgm:resizeHandles val="exact"/>
        </dgm:presLayoutVars>
      </dgm:prSet>
      <dgm:spPr/>
    </dgm:pt>
    <dgm:pt modelId="{32F29B18-E25A-4704-85DA-09F04B6A55F7}" type="pres">
      <dgm:prSet presAssocID="{B1CD2879-3B5B-41C6-A019-352471D84BB3}" presName="node" presStyleLbl="node1" presStyleIdx="0" presStyleCnt="4" custLinFactNeighborX="543" custLinFactNeighborY="390">
        <dgm:presLayoutVars>
          <dgm:bulletEnabled val="1"/>
        </dgm:presLayoutVars>
      </dgm:prSet>
      <dgm:spPr/>
    </dgm:pt>
    <dgm:pt modelId="{38ED56EA-E9D9-412A-89E6-30D30C04488E}" type="pres">
      <dgm:prSet presAssocID="{48744FA3-427B-479D-A1AB-E176DEEF288B}" presName="sibTrans" presStyleCnt="0"/>
      <dgm:spPr/>
    </dgm:pt>
    <dgm:pt modelId="{C53EC597-CD20-440D-987D-5FEC7A4AB2C3}" type="pres">
      <dgm:prSet presAssocID="{23D9D803-0174-4D62-AE0D-B6D68F28301C}" presName="node" presStyleLbl="node1" presStyleIdx="1" presStyleCnt="4" custLinFactNeighborX="-366" custLinFactNeighborY="-205">
        <dgm:presLayoutVars>
          <dgm:bulletEnabled val="1"/>
        </dgm:presLayoutVars>
      </dgm:prSet>
      <dgm:spPr/>
    </dgm:pt>
    <dgm:pt modelId="{DBF72EAE-B3EF-4157-A214-E5298C956998}" type="pres">
      <dgm:prSet presAssocID="{93FC9A31-D614-4ECC-977B-91D25B8D5C74}" presName="sibTrans" presStyleCnt="0"/>
      <dgm:spPr/>
    </dgm:pt>
    <dgm:pt modelId="{DBB20156-09D8-490E-A274-0EEE3DC46EE9}" type="pres">
      <dgm:prSet presAssocID="{FA218D67-E206-4397-B018-A218D85C3542}" presName="node" presStyleLbl="node1" presStyleIdx="2" presStyleCnt="4">
        <dgm:presLayoutVars>
          <dgm:bulletEnabled val="1"/>
        </dgm:presLayoutVars>
      </dgm:prSet>
      <dgm:spPr/>
    </dgm:pt>
    <dgm:pt modelId="{083A8119-9A51-4B3B-82F0-2D09BE817E45}" type="pres">
      <dgm:prSet presAssocID="{57D3872D-098B-4990-9238-E8102BC6C797}" presName="sibTrans" presStyleCnt="0"/>
      <dgm:spPr/>
    </dgm:pt>
    <dgm:pt modelId="{189F1BF3-06DA-4B45-AC47-FE704E496AAF}" type="pres">
      <dgm:prSet presAssocID="{A0830A99-BE1F-4F5F-9D0C-B6252FAED1FC}" presName="node" presStyleLbl="node1" presStyleIdx="3" presStyleCnt="4">
        <dgm:presLayoutVars>
          <dgm:bulletEnabled val="1"/>
        </dgm:presLayoutVars>
      </dgm:prSet>
      <dgm:spPr/>
    </dgm:pt>
  </dgm:ptLst>
  <dgm:cxnLst>
    <dgm:cxn modelId="{2F340904-28C9-4F09-ABC2-0403B6BCD7DE}" srcId="{059687D9-A3C3-460E-9C7D-914E2A2CCF64}" destId="{23D9D803-0174-4D62-AE0D-B6D68F28301C}" srcOrd="1" destOrd="0" parTransId="{0DFCD5D4-4789-4A65-91C9-D4EBA468CCF2}" sibTransId="{93FC9A31-D614-4ECC-977B-91D25B8D5C74}"/>
    <dgm:cxn modelId="{CD1C4227-EF6F-484E-ADE2-F5C80F529106}" type="presOf" srcId="{A0830A99-BE1F-4F5F-9D0C-B6252FAED1FC}" destId="{189F1BF3-06DA-4B45-AC47-FE704E496AAF}" srcOrd="0" destOrd="0" presId="urn:microsoft.com/office/officeart/2005/8/layout/default"/>
    <dgm:cxn modelId="{B4C8FA56-11E2-4520-B9D8-37C6418A1124}" srcId="{059687D9-A3C3-460E-9C7D-914E2A2CCF64}" destId="{B1CD2879-3B5B-41C6-A019-352471D84BB3}" srcOrd="0" destOrd="0" parTransId="{D8558E0F-B2D2-4D0B-8BC5-FCF97B9554CF}" sibTransId="{48744FA3-427B-479D-A1AB-E176DEEF288B}"/>
    <dgm:cxn modelId="{7B6C4096-6E80-423D-9B76-F45CD02CB68B}" srcId="{059687D9-A3C3-460E-9C7D-914E2A2CCF64}" destId="{FA218D67-E206-4397-B018-A218D85C3542}" srcOrd="2" destOrd="0" parTransId="{4B458470-5FC3-4FB1-8C37-125D3EDA3008}" sibTransId="{57D3872D-098B-4990-9238-E8102BC6C797}"/>
    <dgm:cxn modelId="{BCD2A6B7-257C-49DB-9370-8F290E9E7B9D}" srcId="{059687D9-A3C3-460E-9C7D-914E2A2CCF64}" destId="{A0830A99-BE1F-4F5F-9D0C-B6252FAED1FC}" srcOrd="3" destOrd="0" parTransId="{5DBCF6C4-A13A-4437-AEAE-E8BF913B1BB7}" sibTransId="{DDBB02B3-6B3A-474A-94C0-7E952B9C542D}"/>
    <dgm:cxn modelId="{1D1F47BE-0D92-4849-9DDD-B82D12A0D0BF}" type="presOf" srcId="{23D9D803-0174-4D62-AE0D-B6D68F28301C}" destId="{C53EC597-CD20-440D-987D-5FEC7A4AB2C3}" srcOrd="0" destOrd="0" presId="urn:microsoft.com/office/officeart/2005/8/layout/default"/>
    <dgm:cxn modelId="{0AA351BE-7E35-4FDE-BFDF-A2B6DD763F34}" type="presOf" srcId="{B1CD2879-3B5B-41C6-A019-352471D84BB3}" destId="{32F29B18-E25A-4704-85DA-09F04B6A55F7}" srcOrd="0" destOrd="0" presId="urn:microsoft.com/office/officeart/2005/8/layout/default"/>
    <dgm:cxn modelId="{783848E2-DB4F-4B2B-8FBF-A40FE5860146}" type="presOf" srcId="{FA218D67-E206-4397-B018-A218D85C3542}" destId="{DBB20156-09D8-490E-A274-0EEE3DC46EE9}" srcOrd="0" destOrd="0" presId="urn:microsoft.com/office/officeart/2005/8/layout/default"/>
    <dgm:cxn modelId="{3872BFF6-B7F3-4E6F-880C-01B91531742E}" type="presOf" srcId="{059687D9-A3C3-460E-9C7D-914E2A2CCF64}" destId="{374B02FB-EF52-472B-8496-B1153F186C79}" srcOrd="0" destOrd="0" presId="urn:microsoft.com/office/officeart/2005/8/layout/default"/>
    <dgm:cxn modelId="{F55329D4-4E7C-41D0-8190-86FFB6FAFD85}" type="presParOf" srcId="{374B02FB-EF52-472B-8496-B1153F186C79}" destId="{32F29B18-E25A-4704-85DA-09F04B6A55F7}" srcOrd="0" destOrd="0" presId="urn:microsoft.com/office/officeart/2005/8/layout/default"/>
    <dgm:cxn modelId="{A7ABA9EC-8B0F-4CCC-8B20-7DE9379FB686}" type="presParOf" srcId="{374B02FB-EF52-472B-8496-B1153F186C79}" destId="{38ED56EA-E9D9-412A-89E6-30D30C04488E}" srcOrd="1" destOrd="0" presId="urn:microsoft.com/office/officeart/2005/8/layout/default"/>
    <dgm:cxn modelId="{B651537B-8CC2-4DE1-8436-B48FF7C1DE6C}" type="presParOf" srcId="{374B02FB-EF52-472B-8496-B1153F186C79}" destId="{C53EC597-CD20-440D-987D-5FEC7A4AB2C3}" srcOrd="2" destOrd="0" presId="urn:microsoft.com/office/officeart/2005/8/layout/default"/>
    <dgm:cxn modelId="{1F475535-AEE3-4C9A-85AB-D25A0368C9CB}" type="presParOf" srcId="{374B02FB-EF52-472B-8496-B1153F186C79}" destId="{DBF72EAE-B3EF-4157-A214-E5298C956998}" srcOrd="3" destOrd="0" presId="urn:microsoft.com/office/officeart/2005/8/layout/default"/>
    <dgm:cxn modelId="{9AFB2DF0-9CCF-4A34-ABA0-09E329165658}" type="presParOf" srcId="{374B02FB-EF52-472B-8496-B1153F186C79}" destId="{DBB20156-09D8-490E-A274-0EEE3DC46EE9}" srcOrd="4" destOrd="0" presId="urn:microsoft.com/office/officeart/2005/8/layout/default"/>
    <dgm:cxn modelId="{84FABEC9-38B2-43B9-A49F-EC8AC34B60FB}" type="presParOf" srcId="{374B02FB-EF52-472B-8496-B1153F186C79}" destId="{083A8119-9A51-4B3B-82F0-2D09BE817E45}" srcOrd="5" destOrd="0" presId="urn:microsoft.com/office/officeart/2005/8/layout/default"/>
    <dgm:cxn modelId="{7F2B6E32-43C1-4226-8041-153ECFBD5929}" type="presParOf" srcId="{374B02FB-EF52-472B-8496-B1153F186C79}" destId="{189F1BF3-06DA-4B45-AC47-FE704E496AA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9687D9-A3C3-460E-9C7D-914E2A2CCF6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B1CD2879-3B5B-41C6-A019-352471D84BB3}">
      <dgm:prSet phldrT="[Texto]" custT="1"/>
      <dgm:spPr/>
      <dgm:t>
        <a:bodyPr/>
        <a:lstStyle/>
        <a:p>
          <a:r>
            <a:rPr lang="es-ES" sz="2000" b="0" dirty="0">
              <a:solidFill>
                <a:srgbClr val="000000"/>
              </a:solidFill>
            </a:rPr>
            <a:t>Gastos</a:t>
          </a:r>
        </a:p>
      </dgm:t>
    </dgm:pt>
    <dgm:pt modelId="{D8558E0F-B2D2-4D0B-8BC5-FCF97B9554CF}" type="parTrans" cxnId="{B4C8FA56-11E2-4520-B9D8-37C6418A1124}">
      <dgm:prSet/>
      <dgm:spPr/>
      <dgm:t>
        <a:bodyPr/>
        <a:lstStyle/>
        <a:p>
          <a:endParaRPr lang="es-ES" sz="2000" b="0">
            <a:solidFill>
              <a:srgbClr val="000000"/>
            </a:solidFill>
          </a:endParaRPr>
        </a:p>
      </dgm:t>
    </dgm:pt>
    <dgm:pt modelId="{48744FA3-427B-479D-A1AB-E176DEEF288B}" type="sibTrans" cxnId="{B4C8FA56-11E2-4520-B9D8-37C6418A1124}">
      <dgm:prSet/>
      <dgm:spPr/>
      <dgm:t>
        <a:bodyPr/>
        <a:lstStyle/>
        <a:p>
          <a:endParaRPr lang="es-ES" sz="2000" b="0">
            <a:solidFill>
              <a:srgbClr val="000000"/>
            </a:solidFill>
          </a:endParaRPr>
        </a:p>
      </dgm:t>
    </dgm:pt>
    <dgm:pt modelId="{23D9D803-0174-4D62-AE0D-B6D68F28301C}">
      <dgm:prSet phldrT="[Texto]" custT="1"/>
      <dgm:spPr/>
      <dgm:t>
        <a:bodyPr/>
        <a:lstStyle/>
        <a:p>
          <a:r>
            <a:rPr lang="es-ES" sz="2000" b="0" dirty="0">
              <a:solidFill>
                <a:srgbClr val="000000"/>
              </a:solidFill>
            </a:rPr>
            <a:t>Gastos</a:t>
          </a:r>
          <a:r>
            <a:rPr lang="es-ES" sz="2000" b="0" baseline="0" dirty="0">
              <a:solidFill>
                <a:srgbClr val="000000"/>
              </a:solidFill>
            </a:rPr>
            <a:t> No Deducibles</a:t>
          </a:r>
          <a:endParaRPr lang="es-ES" sz="2000" b="0" dirty="0">
            <a:solidFill>
              <a:srgbClr val="000000"/>
            </a:solidFill>
          </a:endParaRPr>
        </a:p>
      </dgm:t>
    </dgm:pt>
    <dgm:pt modelId="{0DFCD5D4-4789-4A65-91C9-D4EBA468CCF2}" type="parTrans" cxnId="{2F340904-28C9-4F09-ABC2-0403B6BCD7DE}">
      <dgm:prSet/>
      <dgm:spPr/>
      <dgm:t>
        <a:bodyPr/>
        <a:lstStyle/>
        <a:p>
          <a:endParaRPr lang="es-ES" sz="2000" b="0">
            <a:solidFill>
              <a:srgbClr val="000000"/>
            </a:solidFill>
          </a:endParaRPr>
        </a:p>
      </dgm:t>
    </dgm:pt>
    <dgm:pt modelId="{93FC9A31-D614-4ECC-977B-91D25B8D5C74}" type="sibTrans" cxnId="{2F340904-28C9-4F09-ABC2-0403B6BCD7DE}">
      <dgm:prSet/>
      <dgm:spPr/>
      <dgm:t>
        <a:bodyPr/>
        <a:lstStyle/>
        <a:p>
          <a:endParaRPr lang="es-ES" sz="2000" b="0">
            <a:solidFill>
              <a:srgbClr val="000000"/>
            </a:solidFill>
          </a:endParaRPr>
        </a:p>
      </dgm:t>
    </dgm:pt>
    <dgm:pt modelId="{FA218D67-E206-4397-B018-A218D85C3542}">
      <dgm:prSet phldrT="[Texto]" custT="1"/>
      <dgm:spPr/>
      <dgm:t>
        <a:bodyPr/>
        <a:lstStyle/>
        <a:p>
          <a:r>
            <a:rPr lang="es-ES" sz="2000" b="0" dirty="0">
              <a:solidFill>
                <a:srgbClr val="000000"/>
              </a:solidFill>
            </a:rPr>
            <a:t>Gastos</a:t>
          </a:r>
          <a:r>
            <a:rPr lang="es-ES" sz="2000" b="0" baseline="0" dirty="0">
              <a:solidFill>
                <a:srgbClr val="000000"/>
              </a:solidFill>
            </a:rPr>
            <a:t> Relacionados con la actividad empresarial</a:t>
          </a:r>
          <a:endParaRPr lang="es-ES" sz="2000" b="0" dirty="0">
            <a:solidFill>
              <a:srgbClr val="000000"/>
            </a:solidFill>
          </a:endParaRPr>
        </a:p>
      </dgm:t>
    </dgm:pt>
    <dgm:pt modelId="{4B458470-5FC3-4FB1-8C37-125D3EDA3008}" type="parTrans" cxnId="{7B6C4096-6E80-423D-9B76-F45CD02CB68B}">
      <dgm:prSet/>
      <dgm:spPr/>
      <dgm:t>
        <a:bodyPr/>
        <a:lstStyle/>
        <a:p>
          <a:endParaRPr lang="es-ES" sz="2000" b="0">
            <a:solidFill>
              <a:srgbClr val="000000"/>
            </a:solidFill>
          </a:endParaRPr>
        </a:p>
      </dgm:t>
    </dgm:pt>
    <dgm:pt modelId="{57D3872D-098B-4990-9238-E8102BC6C797}" type="sibTrans" cxnId="{7B6C4096-6E80-423D-9B76-F45CD02CB68B}">
      <dgm:prSet/>
      <dgm:spPr/>
      <dgm:t>
        <a:bodyPr/>
        <a:lstStyle/>
        <a:p>
          <a:endParaRPr lang="es-ES" sz="2000" b="0">
            <a:solidFill>
              <a:srgbClr val="000000"/>
            </a:solidFill>
          </a:endParaRPr>
        </a:p>
      </dgm:t>
    </dgm:pt>
    <dgm:pt modelId="{A0830A99-BE1F-4F5F-9D0C-B6252FAED1FC}">
      <dgm:prSet phldrT="[Texto]" custT="1"/>
      <dgm:spPr/>
      <dgm:t>
        <a:bodyPr/>
        <a:lstStyle/>
        <a:p>
          <a:r>
            <a:rPr lang="es-ES" sz="2000" b="0" dirty="0">
              <a:solidFill>
                <a:srgbClr val="000000"/>
              </a:solidFill>
            </a:rPr>
            <a:t>Tipos de Gastos</a:t>
          </a:r>
          <a:r>
            <a:rPr lang="es-ES" sz="2000" b="0" baseline="0" dirty="0">
              <a:solidFill>
                <a:srgbClr val="000000"/>
              </a:solidFill>
            </a:rPr>
            <a:t> No Deducibles</a:t>
          </a:r>
          <a:endParaRPr lang="es-ES" sz="2000" b="0" dirty="0">
            <a:solidFill>
              <a:srgbClr val="000000"/>
            </a:solidFill>
          </a:endParaRPr>
        </a:p>
      </dgm:t>
    </dgm:pt>
    <dgm:pt modelId="{5DBCF6C4-A13A-4437-AEAE-E8BF913B1BB7}" type="parTrans" cxnId="{BCD2A6B7-257C-49DB-9370-8F290E9E7B9D}">
      <dgm:prSet/>
      <dgm:spPr/>
      <dgm:t>
        <a:bodyPr/>
        <a:lstStyle/>
        <a:p>
          <a:endParaRPr lang="es-ES" sz="2000" b="0">
            <a:solidFill>
              <a:srgbClr val="000000"/>
            </a:solidFill>
          </a:endParaRPr>
        </a:p>
      </dgm:t>
    </dgm:pt>
    <dgm:pt modelId="{DDBB02B3-6B3A-474A-94C0-7E952B9C542D}" type="sibTrans" cxnId="{BCD2A6B7-257C-49DB-9370-8F290E9E7B9D}">
      <dgm:prSet/>
      <dgm:spPr/>
      <dgm:t>
        <a:bodyPr/>
        <a:lstStyle/>
        <a:p>
          <a:endParaRPr lang="es-ES" sz="2000" b="0">
            <a:solidFill>
              <a:srgbClr val="000000"/>
            </a:solidFill>
          </a:endParaRPr>
        </a:p>
      </dgm:t>
    </dgm:pt>
    <dgm:pt modelId="{80AD456B-8E31-4318-B981-82B036A322A6}">
      <dgm:prSet phldrT="[Texto]" custT="1"/>
      <dgm:spPr/>
      <dgm:t>
        <a:bodyPr/>
        <a:lstStyle/>
        <a:p>
          <a:r>
            <a:rPr lang="es-ES" sz="2000" b="0" dirty="0">
              <a:solidFill>
                <a:srgbClr val="000000"/>
              </a:solidFill>
            </a:rPr>
            <a:t>Normas</a:t>
          </a:r>
          <a:r>
            <a:rPr lang="es-ES" sz="2000" b="0" baseline="0" dirty="0">
              <a:solidFill>
                <a:srgbClr val="000000"/>
              </a:solidFill>
            </a:rPr>
            <a:t> Internacionales de Información Financiera (NIFF) </a:t>
          </a:r>
          <a:endParaRPr lang="es-ES" sz="2000" b="0" dirty="0">
            <a:solidFill>
              <a:srgbClr val="000000"/>
            </a:solidFill>
          </a:endParaRPr>
        </a:p>
      </dgm:t>
    </dgm:pt>
    <dgm:pt modelId="{7976A948-375D-4B11-927A-76154182A617}" type="parTrans" cxnId="{DE5E403D-2CAF-40E4-932A-5F0970EB545B}">
      <dgm:prSet/>
      <dgm:spPr/>
      <dgm:t>
        <a:bodyPr/>
        <a:lstStyle/>
        <a:p>
          <a:endParaRPr lang="es-ES" sz="2000" b="0">
            <a:solidFill>
              <a:srgbClr val="000000"/>
            </a:solidFill>
          </a:endParaRPr>
        </a:p>
      </dgm:t>
    </dgm:pt>
    <dgm:pt modelId="{D5A7BFB3-171A-460E-AA5A-0675D67DE17F}" type="sibTrans" cxnId="{DE5E403D-2CAF-40E4-932A-5F0970EB545B}">
      <dgm:prSet/>
      <dgm:spPr/>
      <dgm:t>
        <a:bodyPr/>
        <a:lstStyle/>
        <a:p>
          <a:endParaRPr lang="es-ES" sz="2000" b="0">
            <a:solidFill>
              <a:srgbClr val="000000"/>
            </a:solidFill>
          </a:endParaRPr>
        </a:p>
      </dgm:t>
    </dgm:pt>
    <dgm:pt modelId="{E90758B7-641A-4235-9E4E-F4BAE61496DC}">
      <dgm:prSet phldrT="[Texto]" custT="1"/>
      <dgm:spPr/>
      <dgm:t>
        <a:bodyPr/>
        <a:lstStyle/>
        <a:p>
          <a:r>
            <a:rPr lang="es-ES" sz="2000" b="0" dirty="0">
              <a:solidFill>
                <a:srgbClr val="000000"/>
              </a:solidFill>
            </a:rPr>
            <a:t>Normas</a:t>
          </a:r>
          <a:r>
            <a:rPr lang="es-ES" sz="2000" b="0" baseline="0" dirty="0">
              <a:solidFill>
                <a:srgbClr val="000000"/>
              </a:solidFill>
            </a:rPr>
            <a:t> de Contabilidad (NIC)</a:t>
          </a:r>
          <a:endParaRPr lang="es-ES" sz="2000" b="0" dirty="0">
            <a:solidFill>
              <a:srgbClr val="000000"/>
            </a:solidFill>
          </a:endParaRPr>
        </a:p>
      </dgm:t>
    </dgm:pt>
    <dgm:pt modelId="{547EEFD5-D6E0-4663-AD15-0A3F49DE070C}" type="parTrans" cxnId="{B334AFBA-B37F-4A4D-9D33-66EF9763E909}">
      <dgm:prSet/>
      <dgm:spPr/>
      <dgm:t>
        <a:bodyPr/>
        <a:lstStyle/>
        <a:p>
          <a:endParaRPr lang="es-ES" sz="2000" b="0">
            <a:solidFill>
              <a:srgbClr val="000000"/>
            </a:solidFill>
          </a:endParaRPr>
        </a:p>
      </dgm:t>
    </dgm:pt>
    <dgm:pt modelId="{00C4DC6B-F0F0-4F19-8EB1-10FBA324F731}" type="sibTrans" cxnId="{B334AFBA-B37F-4A4D-9D33-66EF9763E909}">
      <dgm:prSet/>
      <dgm:spPr/>
      <dgm:t>
        <a:bodyPr/>
        <a:lstStyle/>
        <a:p>
          <a:endParaRPr lang="es-ES" sz="2000" b="0">
            <a:solidFill>
              <a:srgbClr val="000000"/>
            </a:solidFill>
          </a:endParaRPr>
        </a:p>
      </dgm:t>
    </dgm:pt>
    <dgm:pt modelId="{374B02FB-EF52-472B-8496-B1153F186C79}" type="pres">
      <dgm:prSet presAssocID="{059687D9-A3C3-460E-9C7D-914E2A2CCF64}" presName="diagram" presStyleCnt="0">
        <dgm:presLayoutVars>
          <dgm:dir/>
          <dgm:resizeHandles val="exact"/>
        </dgm:presLayoutVars>
      </dgm:prSet>
      <dgm:spPr/>
    </dgm:pt>
    <dgm:pt modelId="{32F29B18-E25A-4704-85DA-09F04B6A55F7}" type="pres">
      <dgm:prSet presAssocID="{B1CD2879-3B5B-41C6-A019-352471D84BB3}" presName="node" presStyleLbl="node1" presStyleIdx="0" presStyleCnt="6">
        <dgm:presLayoutVars>
          <dgm:bulletEnabled val="1"/>
        </dgm:presLayoutVars>
      </dgm:prSet>
      <dgm:spPr/>
    </dgm:pt>
    <dgm:pt modelId="{38ED56EA-E9D9-412A-89E6-30D30C04488E}" type="pres">
      <dgm:prSet presAssocID="{48744FA3-427B-479D-A1AB-E176DEEF288B}" presName="sibTrans" presStyleCnt="0"/>
      <dgm:spPr/>
    </dgm:pt>
    <dgm:pt modelId="{C53EC597-CD20-440D-987D-5FEC7A4AB2C3}" type="pres">
      <dgm:prSet presAssocID="{23D9D803-0174-4D62-AE0D-B6D68F28301C}" presName="node" presStyleLbl="node1" presStyleIdx="1" presStyleCnt="6">
        <dgm:presLayoutVars>
          <dgm:bulletEnabled val="1"/>
        </dgm:presLayoutVars>
      </dgm:prSet>
      <dgm:spPr/>
    </dgm:pt>
    <dgm:pt modelId="{DBF72EAE-B3EF-4157-A214-E5298C956998}" type="pres">
      <dgm:prSet presAssocID="{93FC9A31-D614-4ECC-977B-91D25B8D5C74}" presName="sibTrans" presStyleCnt="0"/>
      <dgm:spPr/>
    </dgm:pt>
    <dgm:pt modelId="{DBB20156-09D8-490E-A274-0EEE3DC46EE9}" type="pres">
      <dgm:prSet presAssocID="{FA218D67-E206-4397-B018-A218D85C3542}" presName="node" presStyleLbl="node1" presStyleIdx="2" presStyleCnt="6">
        <dgm:presLayoutVars>
          <dgm:bulletEnabled val="1"/>
        </dgm:presLayoutVars>
      </dgm:prSet>
      <dgm:spPr/>
    </dgm:pt>
    <dgm:pt modelId="{083A8119-9A51-4B3B-82F0-2D09BE817E45}" type="pres">
      <dgm:prSet presAssocID="{57D3872D-098B-4990-9238-E8102BC6C797}" presName="sibTrans" presStyleCnt="0"/>
      <dgm:spPr/>
    </dgm:pt>
    <dgm:pt modelId="{189F1BF3-06DA-4B45-AC47-FE704E496AAF}" type="pres">
      <dgm:prSet presAssocID="{A0830A99-BE1F-4F5F-9D0C-B6252FAED1FC}" presName="node" presStyleLbl="node1" presStyleIdx="3" presStyleCnt="6">
        <dgm:presLayoutVars>
          <dgm:bulletEnabled val="1"/>
        </dgm:presLayoutVars>
      </dgm:prSet>
      <dgm:spPr/>
    </dgm:pt>
    <dgm:pt modelId="{4F3EE0DC-CF71-4F2F-8E0F-DC3165338014}" type="pres">
      <dgm:prSet presAssocID="{DDBB02B3-6B3A-474A-94C0-7E952B9C542D}" presName="sibTrans" presStyleCnt="0"/>
      <dgm:spPr/>
    </dgm:pt>
    <dgm:pt modelId="{1B8E713C-533F-45B4-AD77-B052F3134E29}" type="pres">
      <dgm:prSet presAssocID="{80AD456B-8E31-4318-B981-82B036A322A6}" presName="node" presStyleLbl="node1" presStyleIdx="4" presStyleCnt="6">
        <dgm:presLayoutVars>
          <dgm:bulletEnabled val="1"/>
        </dgm:presLayoutVars>
      </dgm:prSet>
      <dgm:spPr/>
    </dgm:pt>
    <dgm:pt modelId="{474E493B-41E1-4D64-B2AF-E9C6565C58C5}" type="pres">
      <dgm:prSet presAssocID="{D5A7BFB3-171A-460E-AA5A-0675D67DE17F}" presName="sibTrans" presStyleCnt="0"/>
      <dgm:spPr/>
    </dgm:pt>
    <dgm:pt modelId="{9347A40D-0909-4C8B-94E9-043D2F89EB8E}" type="pres">
      <dgm:prSet presAssocID="{E90758B7-641A-4235-9E4E-F4BAE61496DC}" presName="node" presStyleLbl="node1" presStyleIdx="5" presStyleCnt="6">
        <dgm:presLayoutVars>
          <dgm:bulletEnabled val="1"/>
        </dgm:presLayoutVars>
      </dgm:prSet>
      <dgm:spPr/>
    </dgm:pt>
  </dgm:ptLst>
  <dgm:cxnLst>
    <dgm:cxn modelId="{2F340904-28C9-4F09-ABC2-0403B6BCD7DE}" srcId="{059687D9-A3C3-460E-9C7D-914E2A2CCF64}" destId="{23D9D803-0174-4D62-AE0D-B6D68F28301C}" srcOrd="1" destOrd="0" parTransId="{0DFCD5D4-4789-4A65-91C9-D4EBA468CCF2}" sibTransId="{93FC9A31-D614-4ECC-977B-91D25B8D5C74}"/>
    <dgm:cxn modelId="{CD1C4227-EF6F-484E-ADE2-F5C80F529106}" type="presOf" srcId="{A0830A99-BE1F-4F5F-9D0C-B6252FAED1FC}" destId="{189F1BF3-06DA-4B45-AC47-FE704E496AAF}" srcOrd="0" destOrd="0" presId="urn:microsoft.com/office/officeart/2005/8/layout/default"/>
    <dgm:cxn modelId="{DE5E403D-2CAF-40E4-932A-5F0970EB545B}" srcId="{059687D9-A3C3-460E-9C7D-914E2A2CCF64}" destId="{80AD456B-8E31-4318-B981-82B036A322A6}" srcOrd="4" destOrd="0" parTransId="{7976A948-375D-4B11-927A-76154182A617}" sibTransId="{D5A7BFB3-171A-460E-AA5A-0675D67DE17F}"/>
    <dgm:cxn modelId="{BAC6BA64-CD2E-474B-A469-83ABE3724EC7}" type="presOf" srcId="{80AD456B-8E31-4318-B981-82B036A322A6}" destId="{1B8E713C-533F-45B4-AD77-B052F3134E29}" srcOrd="0" destOrd="0" presId="urn:microsoft.com/office/officeart/2005/8/layout/default"/>
    <dgm:cxn modelId="{B4C8FA56-11E2-4520-B9D8-37C6418A1124}" srcId="{059687D9-A3C3-460E-9C7D-914E2A2CCF64}" destId="{B1CD2879-3B5B-41C6-A019-352471D84BB3}" srcOrd="0" destOrd="0" parTransId="{D8558E0F-B2D2-4D0B-8BC5-FCF97B9554CF}" sibTransId="{48744FA3-427B-479D-A1AB-E176DEEF288B}"/>
    <dgm:cxn modelId="{94949184-7634-4DB7-AB7E-7A5867906B45}" type="presOf" srcId="{E90758B7-641A-4235-9E4E-F4BAE61496DC}" destId="{9347A40D-0909-4C8B-94E9-043D2F89EB8E}" srcOrd="0" destOrd="0" presId="urn:microsoft.com/office/officeart/2005/8/layout/default"/>
    <dgm:cxn modelId="{7B6C4096-6E80-423D-9B76-F45CD02CB68B}" srcId="{059687D9-A3C3-460E-9C7D-914E2A2CCF64}" destId="{FA218D67-E206-4397-B018-A218D85C3542}" srcOrd="2" destOrd="0" parTransId="{4B458470-5FC3-4FB1-8C37-125D3EDA3008}" sibTransId="{57D3872D-098B-4990-9238-E8102BC6C797}"/>
    <dgm:cxn modelId="{BCD2A6B7-257C-49DB-9370-8F290E9E7B9D}" srcId="{059687D9-A3C3-460E-9C7D-914E2A2CCF64}" destId="{A0830A99-BE1F-4F5F-9D0C-B6252FAED1FC}" srcOrd="3" destOrd="0" parTransId="{5DBCF6C4-A13A-4437-AEAE-E8BF913B1BB7}" sibTransId="{DDBB02B3-6B3A-474A-94C0-7E952B9C542D}"/>
    <dgm:cxn modelId="{B334AFBA-B37F-4A4D-9D33-66EF9763E909}" srcId="{059687D9-A3C3-460E-9C7D-914E2A2CCF64}" destId="{E90758B7-641A-4235-9E4E-F4BAE61496DC}" srcOrd="5" destOrd="0" parTransId="{547EEFD5-D6E0-4663-AD15-0A3F49DE070C}" sibTransId="{00C4DC6B-F0F0-4F19-8EB1-10FBA324F731}"/>
    <dgm:cxn modelId="{1D1F47BE-0D92-4849-9DDD-B82D12A0D0BF}" type="presOf" srcId="{23D9D803-0174-4D62-AE0D-B6D68F28301C}" destId="{C53EC597-CD20-440D-987D-5FEC7A4AB2C3}" srcOrd="0" destOrd="0" presId="urn:microsoft.com/office/officeart/2005/8/layout/default"/>
    <dgm:cxn modelId="{0AA351BE-7E35-4FDE-BFDF-A2B6DD763F34}" type="presOf" srcId="{B1CD2879-3B5B-41C6-A019-352471D84BB3}" destId="{32F29B18-E25A-4704-85DA-09F04B6A55F7}" srcOrd="0" destOrd="0" presId="urn:microsoft.com/office/officeart/2005/8/layout/default"/>
    <dgm:cxn modelId="{783848E2-DB4F-4B2B-8FBF-A40FE5860146}" type="presOf" srcId="{FA218D67-E206-4397-B018-A218D85C3542}" destId="{DBB20156-09D8-490E-A274-0EEE3DC46EE9}" srcOrd="0" destOrd="0" presId="urn:microsoft.com/office/officeart/2005/8/layout/default"/>
    <dgm:cxn modelId="{3872BFF6-B7F3-4E6F-880C-01B91531742E}" type="presOf" srcId="{059687D9-A3C3-460E-9C7D-914E2A2CCF64}" destId="{374B02FB-EF52-472B-8496-B1153F186C79}" srcOrd="0" destOrd="0" presId="urn:microsoft.com/office/officeart/2005/8/layout/default"/>
    <dgm:cxn modelId="{F55329D4-4E7C-41D0-8190-86FFB6FAFD85}" type="presParOf" srcId="{374B02FB-EF52-472B-8496-B1153F186C79}" destId="{32F29B18-E25A-4704-85DA-09F04B6A55F7}" srcOrd="0" destOrd="0" presId="urn:microsoft.com/office/officeart/2005/8/layout/default"/>
    <dgm:cxn modelId="{A7ABA9EC-8B0F-4CCC-8B20-7DE9379FB686}" type="presParOf" srcId="{374B02FB-EF52-472B-8496-B1153F186C79}" destId="{38ED56EA-E9D9-412A-89E6-30D30C04488E}" srcOrd="1" destOrd="0" presId="urn:microsoft.com/office/officeart/2005/8/layout/default"/>
    <dgm:cxn modelId="{B651537B-8CC2-4DE1-8436-B48FF7C1DE6C}" type="presParOf" srcId="{374B02FB-EF52-472B-8496-B1153F186C79}" destId="{C53EC597-CD20-440D-987D-5FEC7A4AB2C3}" srcOrd="2" destOrd="0" presId="urn:microsoft.com/office/officeart/2005/8/layout/default"/>
    <dgm:cxn modelId="{1F475535-AEE3-4C9A-85AB-D25A0368C9CB}" type="presParOf" srcId="{374B02FB-EF52-472B-8496-B1153F186C79}" destId="{DBF72EAE-B3EF-4157-A214-E5298C956998}" srcOrd="3" destOrd="0" presId="urn:microsoft.com/office/officeart/2005/8/layout/default"/>
    <dgm:cxn modelId="{9AFB2DF0-9CCF-4A34-ABA0-09E329165658}" type="presParOf" srcId="{374B02FB-EF52-472B-8496-B1153F186C79}" destId="{DBB20156-09D8-490E-A274-0EEE3DC46EE9}" srcOrd="4" destOrd="0" presId="urn:microsoft.com/office/officeart/2005/8/layout/default"/>
    <dgm:cxn modelId="{84FABEC9-38B2-43B9-A49F-EC8AC34B60FB}" type="presParOf" srcId="{374B02FB-EF52-472B-8496-B1153F186C79}" destId="{083A8119-9A51-4B3B-82F0-2D09BE817E45}" srcOrd="5" destOrd="0" presId="urn:microsoft.com/office/officeart/2005/8/layout/default"/>
    <dgm:cxn modelId="{7F2B6E32-43C1-4226-8041-153ECFBD5929}" type="presParOf" srcId="{374B02FB-EF52-472B-8496-B1153F186C79}" destId="{189F1BF3-06DA-4B45-AC47-FE704E496AAF}" srcOrd="6" destOrd="0" presId="urn:microsoft.com/office/officeart/2005/8/layout/default"/>
    <dgm:cxn modelId="{83BA6D5A-1BA4-4EEF-A4D2-9955D19A2BF0}" type="presParOf" srcId="{374B02FB-EF52-472B-8496-B1153F186C79}" destId="{4F3EE0DC-CF71-4F2F-8E0F-DC3165338014}" srcOrd="7" destOrd="0" presId="urn:microsoft.com/office/officeart/2005/8/layout/default"/>
    <dgm:cxn modelId="{6E947B64-1DA8-4F45-8979-E0A79E767BC2}" type="presParOf" srcId="{374B02FB-EF52-472B-8496-B1153F186C79}" destId="{1B8E713C-533F-45B4-AD77-B052F3134E29}" srcOrd="8" destOrd="0" presId="urn:microsoft.com/office/officeart/2005/8/layout/default"/>
    <dgm:cxn modelId="{DBDCD159-3C83-43EA-862F-F5C5843B0E46}" type="presParOf" srcId="{374B02FB-EF52-472B-8496-B1153F186C79}" destId="{474E493B-41E1-4D64-B2AF-E9C6565C58C5}" srcOrd="9" destOrd="0" presId="urn:microsoft.com/office/officeart/2005/8/layout/default"/>
    <dgm:cxn modelId="{C267FC8F-DE8D-44E8-AA17-F2534ACBA08D}" type="presParOf" srcId="{374B02FB-EF52-472B-8496-B1153F186C79}" destId="{9347A40D-0909-4C8B-94E9-043D2F89EB8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9DF03C-2012-42EB-83EA-F56E2AB70761}" type="doc">
      <dgm:prSet loTypeId="urn:microsoft.com/office/officeart/2005/8/layout/process2" loCatId="process" qsTypeId="urn:microsoft.com/office/officeart/2005/8/quickstyle/simple1" qsCatId="simple" csTypeId="urn:microsoft.com/office/officeart/2005/8/colors/colorful2" csCatId="colorful" phldr="1"/>
      <dgm:spPr/>
    </dgm:pt>
    <dgm:pt modelId="{89853511-BF15-4747-B228-676B42E4A7D4}">
      <dgm:prSet phldrT="[Texto]"/>
      <dgm:spPr/>
      <dgm:t>
        <a:bodyPr/>
        <a:lstStyle/>
        <a:p>
          <a:r>
            <a:rPr lang="es-ES" dirty="0">
              <a:solidFill>
                <a:srgbClr val="000000"/>
              </a:solidFill>
            </a:rPr>
            <a:t>Ley</a:t>
          </a:r>
          <a:r>
            <a:rPr lang="es-ES" baseline="0" dirty="0">
              <a:solidFill>
                <a:srgbClr val="000000"/>
              </a:solidFill>
            </a:rPr>
            <a:t> de Régimen Tributario Interno</a:t>
          </a:r>
          <a:endParaRPr lang="es-ES" dirty="0">
            <a:solidFill>
              <a:srgbClr val="000000"/>
            </a:solidFill>
          </a:endParaRPr>
        </a:p>
      </dgm:t>
    </dgm:pt>
    <dgm:pt modelId="{35B05AF6-36E2-445B-9A4F-7AFED1BD4BE4}" type="parTrans" cxnId="{0D8070A6-1D45-4DD3-A0B8-4166C5441E59}">
      <dgm:prSet/>
      <dgm:spPr/>
      <dgm:t>
        <a:bodyPr/>
        <a:lstStyle/>
        <a:p>
          <a:endParaRPr lang="es-ES">
            <a:solidFill>
              <a:srgbClr val="000000"/>
            </a:solidFill>
          </a:endParaRPr>
        </a:p>
      </dgm:t>
    </dgm:pt>
    <dgm:pt modelId="{7551D1BD-198E-4587-A8C8-8C9BF721AF76}" type="sibTrans" cxnId="{0D8070A6-1D45-4DD3-A0B8-4166C5441E59}">
      <dgm:prSet/>
      <dgm:spPr/>
      <dgm:t>
        <a:bodyPr/>
        <a:lstStyle/>
        <a:p>
          <a:endParaRPr lang="es-ES">
            <a:solidFill>
              <a:srgbClr val="000000"/>
            </a:solidFill>
          </a:endParaRPr>
        </a:p>
      </dgm:t>
    </dgm:pt>
    <dgm:pt modelId="{0AACD076-95E7-4EFD-AFA8-5692425AC349}">
      <dgm:prSet phldrT="[Texto]"/>
      <dgm:spPr/>
      <dgm:t>
        <a:bodyPr/>
        <a:lstStyle/>
        <a:p>
          <a:r>
            <a:rPr lang="es-ES" dirty="0">
              <a:solidFill>
                <a:srgbClr val="000000"/>
              </a:solidFill>
            </a:rPr>
            <a:t>Reglamento</a:t>
          </a:r>
          <a:r>
            <a:rPr lang="es-ES" baseline="0" dirty="0">
              <a:solidFill>
                <a:srgbClr val="000000"/>
              </a:solidFill>
            </a:rPr>
            <a:t> de Aplicación Ley de Régimen Tributario Interno</a:t>
          </a:r>
          <a:endParaRPr lang="es-ES" dirty="0">
            <a:solidFill>
              <a:srgbClr val="000000"/>
            </a:solidFill>
          </a:endParaRPr>
        </a:p>
      </dgm:t>
    </dgm:pt>
    <dgm:pt modelId="{F30218FB-FA03-467D-9865-4FC394DD7CC9}" type="parTrans" cxnId="{53B2FE7E-FD96-4B76-8380-AA705D5B6057}">
      <dgm:prSet/>
      <dgm:spPr/>
      <dgm:t>
        <a:bodyPr/>
        <a:lstStyle/>
        <a:p>
          <a:endParaRPr lang="es-ES">
            <a:solidFill>
              <a:srgbClr val="000000"/>
            </a:solidFill>
          </a:endParaRPr>
        </a:p>
      </dgm:t>
    </dgm:pt>
    <dgm:pt modelId="{0A57684F-AF9A-4283-91DB-36B7269DF980}" type="sibTrans" cxnId="{53B2FE7E-FD96-4B76-8380-AA705D5B6057}">
      <dgm:prSet/>
      <dgm:spPr/>
      <dgm:t>
        <a:bodyPr/>
        <a:lstStyle/>
        <a:p>
          <a:endParaRPr lang="es-ES">
            <a:solidFill>
              <a:srgbClr val="000000"/>
            </a:solidFill>
          </a:endParaRPr>
        </a:p>
      </dgm:t>
    </dgm:pt>
    <dgm:pt modelId="{A27C5B2E-0AE3-48E0-A96E-4E5833CA4BDB}">
      <dgm:prSet phldrT="[Texto]"/>
      <dgm:spPr/>
      <dgm:t>
        <a:bodyPr/>
        <a:lstStyle/>
        <a:p>
          <a:r>
            <a:rPr lang="es-ES" dirty="0">
              <a:solidFill>
                <a:srgbClr val="000000"/>
              </a:solidFill>
            </a:rPr>
            <a:t>Código</a:t>
          </a:r>
          <a:r>
            <a:rPr lang="es-ES" baseline="0" dirty="0">
              <a:solidFill>
                <a:srgbClr val="000000"/>
              </a:solidFill>
            </a:rPr>
            <a:t> Orgánico de la Producción</a:t>
          </a:r>
          <a:endParaRPr lang="es-ES" dirty="0">
            <a:solidFill>
              <a:srgbClr val="000000"/>
            </a:solidFill>
          </a:endParaRPr>
        </a:p>
      </dgm:t>
    </dgm:pt>
    <dgm:pt modelId="{FA90F6B4-D0C3-4DCE-B406-61C6A4B98D1D}" type="parTrans" cxnId="{37F0EF80-0870-4736-8B18-21FE4D5EFDFA}">
      <dgm:prSet/>
      <dgm:spPr/>
      <dgm:t>
        <a:bodyPr/>
        <a:lstStyle/>
        <a:p>
          <a:endParaRPr lang="es-ES">
            <a:solidFill>
              <a:srgbClr val="000000"/>
            </a:solidFill>
          </a:endParaRPr>
        </a:p>
      </dgm:t>
    </dgm:pt>
    <dgm:pt modelId="{ECE7B5F0-5DDF-4960-A995-98B5989B3183}" type="sibTrans" cxnId="{37F0EF80-0870-4736-8B18-21FE4D5EFDFA}">
      <dgm:prSet/>
      <dgm:spPr/>
      <dgm:t>
        <a:bodyPr/>
        <a:lstStyle/>
        <a:p>
          <a:endParaRPr lang="es-ES">
            <a:solidFill>
              <a:srgbClr val="000000"/>
            </a:solidFill>
          </a:endParaRPr>
        </a:p>
      </dgm:t>
    </dgm:pt>
    <dgm:pt modelId="{94A0D95D-8E19-40E4-86BF-AEA87E81BC1D}">
      <dgm:prSet phldrT="[Texto]"/>
      <dgm:spPr/>
      <dgm:t>
        <a:bodyPr/>
        <a:lstStyle/>
        <a:p>
          <a:r>
            <a:rPr lang="es-ES" dirty="0">
              <a:solidFill>
                <a:srgbClr val="000000"/>
              </a:solidFill>
            </a:rPr>
            <a:t>Pirámide de Kelsen</a:t>
          </a:r>
        </a:p>
      </dgm:t>
    </dgm:pt>
    <dgm:pt modelId="{02144292-ACE0-4502-BED7-4124BE130095}" type="parTrans" cxnId="{3E0E155D-2FF3-4E03-BF5E-F70B9E3FD0AA}">
      <dgm:prSet/>
      <dgm:spPr/>
      <dgm:t>
        <a:bodyPr/>
        <a:lstStyle/>
        <a:p>
          <a:endParaRPr lang="es-ES">
            <a:solidFill>
              <a:srgbClr val="000000"/>
            </a:solidFill>
          </a:endParaRPr>
        </a:p>
      </dgm:t>
    </dgm:pt>
    <dgm:pt modelId="{E49A26B5-81F8-4191-A56C-A8E82C1BA33E}" type="sibTrans" cxnId="{3E0E155D-2FF3-4E03-BF5E-F70B9E3FD0AA}">
      <dgm:prSet/>
      <dgm:spPr/>
      <dgm:t>
        <a:bodyPr/>
        <a:lstStyle/>
        <a:p>
          <a:endParaRPr lang="es-ES">
            <a:solidFill>
              <a:srgbClr val="000000"/>
            </a:solidFill>
          </a:endParaRPr>
        </a:p>
      </dgm:t>
    </dgm:pt>
    <dgm:pt modelId="{A4E304BF-DB73-4322-B073-C297A6AE3474}">
      <dgm:prSet phldrT="[Texto]"/>
      <dgm:spPr/>
      <dgm:t>
        <a:bodyPr/>
        <a:lstStyle/>
        <a:p>
          <a:r>
            <a:rPr lang="es-ES" dirty="0">
              <a:solidFill>
                <a:srgbClr val="000000"/>
              </a:solidFill>
            </a:rPr>
            <a:t>Código de Trabajo</a:t>
          </a:r>
        </a:p>
      </dgm:t>
    </dgm:pt>
    <dgm:pt modelId="{EF524E68-9C89-494D-ACA3-30662ACA2CDA}" type="parTrans" cxnId="{3697B494-BAAF-4434-897C-DD346204C698}">
      <dgm:prSet/>
      <dgm:spPr/>
      <dgm:t>
        <a:bodyPr/>
        <a:lstStyle/>
        <a:p>
          <a:endParaRPr lang="es-ES">
            <a:solidFill>
              <a:srgbClr val="000000"/>
            </a:solidFill>
          </a:endParaRPr>
        </a:p>
      </dgm:t>
    </dgm:pt>
    <dgm:pt modelId="{95E7CF41-E522-4B65-95F9-6728A4BC3DE9}" type="sibTrans" cxnId="{3697B494-BAAF-4434-897C-DD346204C698}">
      <dgm:prSet/>
      <dgm:spPr/>
      <dgm:t>
        <a:bodyPr/>
        <a:lstStyle/>
        <a:p>
          <a:endParaRPr lang="es-ES">
            <a:solidFill>
              <a:srgbClr val="000000"/>
            </a:solidFill>
          </a:endParaRPr>
        </a:p>
      </dgm:t>
    </dgm:pt>
    <dgm:pt modelId="{E4F8EE11-7CB8-4CE9-9191-8B9E0CD65684}" type="pres">
      <dgm:prSet presAssocID="{9F9DF03C-2012-42EB-83EA-F56E2AB70761}" presName="linearFlow" presStyleCnt="0">
        <dgm:presLayoutVars>
          <dgm:resizeHandles val="exact"/>
        </dgm:presLayoutVars>
      </dgm:prSet>
      <dgm:spPr/>
    </dgm:pt>
    <dgm:pt modelId="{90B7367E-5432-4114-805F-03B4A7E15A49}" type="pres">
      <dgm:prSet presAssocID="{89853511-BF15-4747-B228-676B42E4A7D4}" presName="node" presStyleLbl="node1" presStyleIdx="0" presStyleCnt="5">
        <dgm:presLayoutVars>
          <dgm:bulletEnabled val="1"/>
        </dgm:presLayoutVars>
      </dgm:prSet>
      <dgm:spPr/>
    </dgm:pt>
    <dgm:pt modelId="{F06CFAF8-3AFF-47E9-A528-B4443274B58B}" type="pres">
      <dgm:prSet presAssocID="{7551D1BD-198E-4587-A8C8-8C9BF721AF76}" presName="sibTrans" presStyleLbl="sibTrans2D1" presStyleIdx="0" presStyleCnt="4"/>
      <dgm:spPr/>
    </dgm:pt>
    <dgm:pt modelId="{85E0B011-9C73-4EFE-ADA2-609BC2CFAF82}" type="pres">
      <dgm:prSet presAssocID="{7551D1BD-198E-4587-A8C8-8C9BF721AF76}" presName="connectorText" presStyleLbl="sibTrans2D1" presStyleIdx="0" presStyleCnt="4"/>
      <dgm:spPr/>
    </dgm:pt>
    <dgm:pt modelId="{2C9F81BD-A112-4A65-B48C-50FC843FA7D6}" type="pres">
      <dgm:prSet presAssocID="{0AACD076-95E7-4EFD-AFA8-5692425AC349}" presName="node" presStyleLbl="node1" presStyleIdx="1" presStyleCnt="5">
        <dgm:presLayoutVars>
          <dgm:bulletEnabled val="1"/>
        </dgm:presLayoutVars>
      </dgm:prSet>
      <dgm:spPr/>
    </dgm:pt>
    <dgm:pt modelId="{C663012B-DCA0-48B9-8B70-8ABE31B9942D}" type="pres">
      <dgm:prSet presAssocID="{0A57684F-AF9A-4283-91DB-36B7269DF980}" presName="sibTrans" presStyleLbl="sibTrans2D1" presStyleIdx="1" presStyleCnt="4"/>
      <dgm:spPr/>
    </dgm:pt>
    <dgm:pt modelId="{919D5FDB-FDE0-412C-8E4B-1924CBA48AED}" type="pres">
      <dgm:prSet presAssocID="{0A57684F-AF9A-4283-91DB-36B7269DF980}" presName="connectorText" presStyleLbl="sibTrans2D1" presStyleIdx="1" presStyleCnt="4"/>
      <dgm:spPr/>
    </dgm:pt>
    <dgm:pt modelId="{C2ADFE42-D662-446B-94A4-C98E8936A743}" type="pres">
      <dgm:prSet presAssocID="{A27C5B2E-0AE3-48E0-A96E-4E5833CA4BDB}" presName="node" presStyleLbl="node1" presStyleIdx="2" presStyleCnt="5">
        <dgm:presLayoutVars>
          <dgm:bulletEnabled val="1"/>
        </dgm:presLayoutVars>
      </dgm:prSet>
      <dgm:spPr/>
    </dgm:pt>
    <dgm:pt modelId="{A32D01EF-CC6E-44C6-BFED-A813EFEF1782}" type="pres">
      <dgm:prSet presAssocID="{ECE7B5F0-5DDF-4960-A995-98B5989B3183}" presName="sibTrans" presStyleLbl="sibTrans2D1" presStyleIdx="2" presStyleCnt="4"/>
      <dgm:spPr/>
    </dgm:pt>
    <dgm:pt modelId="{F0DD57D3-EFF9-4528-96BA-D1C50FA272DA}" type="pres">
      <dgm:prSet presAssocID="{ECE7B5F0-5DDF-4960-A995-98B5989B3183}" presName="connectorText" presStyleLbl="sibTrans2D1" presStyleIdx="2" presStyleCnt="4"/>
      <dgm:spPr/>
    </dgm:pt>
    <dgm:pt modelId="{B49614ED-8CAE-4E51-9626-182F6EA64366}" type="pres">
      <dgm:prSet presAssocID="{A4E304BF-DB73-4322-B073-C297A6AE3474}" presName="node" presStyleLbl="node1" presStyleIdx="3" presStyleCnt="5">
        <dgm:presLayoutVars>
          <dgm:bulletEnabled val="1"/>
        </dgm:presLayoutVars>
      </dgm:prSet>
      <dgm:spPr/>
    </dgm:pt>
    <dgm:pt modelId="{B82B83CC-C5C5-4516-99CE-420A98B05D85}" type="pres">
      <dgm:prSet presAssocID="{95E7CF41-E522-4B65-95F9-6728A4BC3DE9}" presName="sibTrans" presStyleLbl="sibTrans2D1" presStyleIdx="3" presStyleCnt="4"/>
      <dgm:spPr/>
    </dgm:pt>
    <dgm:pt modelId="{7001E950-0B9D-4774-84FD-14C1BF59D022}" type="pres">
      <dgm:prSet presAssocID="{95E7CF41-E522-4B65-95F9-6728A4BC3DE9}" presName="connectorText" presStyleLbl="sibTrans2D1" presStyleIdx="3" presStyleCnt="4"/>
      <dgm:spPr/>
    </dgm:pt>
    <dgm:pt modelId="{8B59E2A5-0D3B-42AE-A6BF-9D79AEC127E3}" type="pres">
      <dgm:prSet presAssocID="{94A0D95D-8E19-40E4-86BF-AEA87E81BC1D}" presName="node" presStyleLbl="node1" presStyleIdx="4" presStyleCnt="5">
        <dgm:presLayoutVars>
          <dgm:bulletEnabled val="1"/>
        </dgm:presLayoutVars>
      </dgm:prSet>
      <dgm:spPr/>
    </dgm:pt>
  </dgm:ptLst>
  <dgm:cxnLst>
    <dgm:cxn modelId="{20782A0A-8A0E-433C-82D3-C6C4CEF2D69C}" type="presOf" srcId="{0A57684F-AF9A-4283-91DB-36B7269DF980}" destId="{919D5FDB-FDE0-412C-8E4B-1924CBA48AED}" srcOrd="1" destOrd="0" presId="urn:microsoft.com/office/officeart/2005/8/layout/process2"/>
    <dgm:cxn modelId="{CCA4EC0B-339A-43D0-93A8-9581C187D19B}" type="presOf" srcId="{7551D1BD-198E-4587-A8C8-8C9BF721AF76}" destId="{85E0B011-9C73-4EFE-ADA2-609BC2CFAF82}" srcOrd="1" destOrd="0" presId="urn:microsoft.com/office/officeart/2005/8/layout/process2"/>
    <dgm:cxn modelId="{3FBD412B-EFFA-4C02-A8A4-42CCF4D79B0A}" type="presOf" srcId="{0AACD076-95E7-4EFD-AFA8-5692425AC349}" destId="{2C9F81BD-A112-4A65-B48C-50FC843FA7D6}" srcOrd="0" destOrd="0" presId="urn:microsoft.com/office/officeart/2005/8/layout/process2"/>
    <dgm:cxn modelId="{277E902B-461D-4493-A966-5E7A6BE95CE1}" type="presOf" srcId="{A27C5B2E-0AE3-48E0-A96E-4E5833CA4BDB}" destId="{C2ADFE42-D662-446B-94A4-C98E8936A743}" srcOrd="0" destOrd="0" presId="urn:microsoft.com/office/officeart/2005/8/layout/process2"/>
    <dgm:cxn modelId="{3E0E155D-2FF3-4E03-BF5E-F70B9E3FD0AA}" srcId="{9F9DF03C-2012-42EB-83EA-F56E2AB70761}" destId="{94A0D95D-8E19-40E4-86BF-AEA87E81BC1D}" srcOrd="4" destOrd="0" parTransId="{02144292-ACE0-4502-BED7-4124BE130095}" sibTransId="{E49A26B5-81F8-4191-A56C-A8E82C1BA33E}"/>
    <dgm:cxn modelId="{6BBC9163-4D17-4911-8C4D-4331B9F26033}" type="presOf" srcId="{ECE7B5F0-5DDF-4960-A995-98B5989B3183}" destId="{A32D01EF-CC6E-44C6-BFED-A813EFEF1782}" srcOrd="0" destOrd="0" presId="urn:microsoft.com/office/officeart/2005/8/layout/process2"/>
    <dgm:cxn modelId="{CA2EDB68-2CD8-4497-9871-E020153207C0}" type="presOf" srcId="{0A57684F-AF9A-4283-91DB-36B7269DF980}" destId="{C663012B-DCA0-48B9-8B70-8ABE31B9942D}" srcOrd="0" destOrd="0" presId="urn:microsoft.com/office/officeart/2005/8/layout/process2"/>
    <dgm:cxn modelId="{5E774369-5689-45B2-9E4E-656F20FEB957}" type="presOf" srcId="{ECE7B5F0-5DDF-4960-A995-98B5989B3183}" destId="{F0DD57D3-EFF9-4528-96BA-D1C50FA272DA}" srcOrd="1" destOrd="0" presId="urn:microsoft.com/office/officeart/2005/8/layout/process2"/>
    <dgm:cxn modelId="{1C3E2652-F143-4732-A272-08210F21066F}" type="presOf" srcId="{95E7CF41-E522-4B65-95F9-6728A4BC3DE9}" destId="{B82B83CC-C5C5-4516-99CE-420A98B05D85}" srcOrd="0" destOrd="0" presId="urn:microsoft.com/office/officeart/2005/8/layout/process2"/>
    <dgm:cxn modelId="{53B2FE7E-FD96-4B76-8380-AA705D5B6057}" srcId="{9F9DF03C-2012-42EB-83EA-F56E2AB70761}" destId="{0AACD076-95E7-4EFD-AFA8-5692425AC349}" srcOrd="1" destOrd="0" parTransId="{F30218FB-FA03-467D-9865-4FC394DD7CC9}" sibTransId="{0A57684F-AF9A-4283-91DB-36B7269DF980}"/>
    <dgm:cxn modelId="{37F0EF80-0870-4736-8B18-21FE4D5EFDFA}" srcId="{9F9DF03C-2012-42EB-83EA-F56E2AB70761}" destId="{A27C5B2E-0AE3-48E0-A96E-4E5833CA4BDB}" srcOrd="2" destOrd="0" parTransId="{FA90F6B4-D0C3-4DCE-B406-61C6A4B98D1D}" sibTransId="{ECE7B5F0-5DDF-4960-A995-98B5989B3183}"/>
    <dgm:cxn modelId="{F6948587-DB5E-40E8-BD0E-00438A7D0A84}" type="presOf" srcId="{A4E304BF-DB73-4322-B073-C297A6AE3474}" destId="{B49614ED-8CAE-4E51-9626-182F6EA64366}" srcOrd="0" destOrd="0" presId="urn:microsoft.com/office/officeart/2005/8/layout/process2"/>
    <dgm:cxn modelId="{0F30598A-1015-4F3C-A676-2013E12DB51F}" type="presOf" srcId="{94A0D95D-8E19-40E4-86BF-AEA87E81BC1D}" destId="{8B59E2A5-0D3B-42AE-A6BF-9D79AEC127E3}" srcOrd="0" destOrd="0" presId="urn:microsoft.com/office/officeart/2005/8/layout/process2"/>
    <dgm:cxn modelId="{FA8B158B-BE5A-4EB5-B294-B86F5C891F44}" type="presOf" srcId="{95E7CF41-E522-4B65-95F9-6728A4BC3DE9}" destId="{7001E950-0B9D-4774-84FD-14C1BF59D022}" srcOrd="1" destOrd="0" presId="urn:microsoft.com/office/officeart/2005/8/layout/process2"/>
    <dgm:cxn modelId="{3697B494-BAAF-4434-897C-DD346204C698}" srcId="{9F9DF03C-2012-42EB-83EA-F56E2AB70761}" destId="{A4E304BF-DB73-4322-B073-C297A6AE3474}" srcOrd="3" destOrd="0" parTransId="{EF524E68-9C89-494D-ACA3-30662ACA2CDA}" sibTransId="{95E7CF41-E522-4B65-95F9-6728A4BC3DE9}"/>
    <dgm:cxn modelId="{0D8070A6-1D45-4DD3-A0B8-4166C5441E59}" srcId="{9F9DF03C-2012-42EB-83EA-F56E2AB70761}" destId="{89853511-BF15-4747-B228-676B42E4A7D4}" srcOrd="0" destOrd="0" parTransId="{35B05AF6-36E2-445B-9A4F-7AFED1BD4BE4}" sibTransId="{7551D1BD-198E-4587-A8C8-8C9BF721AF76}"/>
    <dgm:cxn modelId="{66599FBB-44F2-4767-A09B-BC2BF015C7E2}" type="presOf" srcId="{7551D1BD-198E-4587-A8C8-8C9BF721AF76}" destId="{F06CFAF8-3AFF-47E9-A528-B4443274B58B}" srcOrd="0" destOrd="0" presId="urn:microsoft.com/office/officeart/2005/8/layout/process2"/>
    <dgm:cxn modelId="{35812ED5-98B6-44C8-AAC7-AD69CDCAD38A}" type="presOf" srcId="{89853511-BF15-4747-B228-676B42E4A7D4}" destId="{90B7367E-5432-4114-805F-03B4A7E15A49}" srcOrd="0" destOrd="0" presId="urn:microsoft.com/office/officeart/2005/8/layout/process2"/>
    <dgm:cxn modelId="{44492FEA-FD9E-4B36-A600-725A4FCB7A72}" type="presOf" srcId="{9F9DF03C-2012-42EB-83EA-F56E2AB70761}" destId="{E4F8EE11-7CB8-4CE9-9191-8B9E0CD65684}" srcOrd="0" destOrd="0" presId="urn:microsoft.com/office/officeart/2005/8/layout/process2"/>
    <dgm:cxn modelId="{861AE4C4-D1CB-445F-956E-99A42CBD5798}" type="presParOf" srcId="{E4F8EE11-7CB8-4CE9-9191-8B9E0CD65684}" destId="{90B7367E-5432-4114-805F-03B4A7E15A49}" srcOrd="0" destOrd="0" presId="urn:microsoft.com/office/officeart/2005/8/layout/process2"/>
    <dgm:cxn modelId="{0539C314-3C23-4189-89F6-F4DFFBEC8BDA}" type="presParOf" srcId="{E4F8EE11-7CB8-4CE9-9191-8B9E0CD65684}" destId="{F06CFAF8-3AFF-47E9-A528-B4443274B58B}" srcOrd="1" destOrd="0" presId="urn:microsoft.com/office/officeart/2005/8/layout/process2"/>
    <dgm:cxn modelId="{5EF6EF97-CCBC-4FC7-9CAE-9166FB395BD4}" type="presParOf" srcId="{F06CFAF8-3AFF-47E9-A528-B4443274B58B}" destId="{85E0B011-9C73-4EFE-ADA2-609BC2CFAF82}" srcOrd="0" destOrd="0" presId="urn:microsoft.com/office/officeart/2005/8/layout/process2"/>
    <dgm:cxn modelId="{FB80CBE9-0C59-442A-AE82-EA1AF149CC84}" type="presParOf" srcId="{E4F8EE11-7CB8-4CE9-9191-8B9E0CD65684}" destId="{2C9F81BD-A112-4A65-B48C-50FC843FA7D6}" srcOrd="2" destOrd="0" presId="urn:microsoft.com/office/officeart/2005/8/layout/process2"/>
    <dgm:cxn modelId="{8B208EEE-849C-498F-A9BA-EF6E57158FAD}" type="presParOf" srcId="{E4F8EE11-7CB8-4CE9-9191-8B9E0CD65684}" destId="{C663012B-DCA0-48B9-8B70-8ABE31B9942D}" srcOrd="3" destOrd="0" presId="urn:microsoft.com/office/officeart/2005/8/layout/process2"/>
    <dgm:cxn modelId="{B71AE648-8491-4DCD-9B96-22BD932DDF88}" type="presParOf" srcId="{C663012B-DCA0-48B9-8B70-8ABE31B9942D}" destId="{919D5FDB-FDE0-412C-8E4B-1924CBA48AED}" srcOrd="0" destOrd="0" presId="urn:microsoft.com/office/officeart/2005/8/layout/process2"/>
    <dgm:cxn modelId="{52E5B0A7-BF9B-4AB7-8F70-96F8B8CC8F61}" type="presParOf" srcId="{E4F8EE11-7CB8-4CE9-9191-8B9E0CD65684}" destId="{C2ADFE42-D662-446B-94A4-C98E8936A743}" srcOrd="4" destOrd="0" presId="urn:microsoft.com/office/officeart/2005/8/layout/process2"/>
    <dgm:cxn modelId="{44EFAE53-D247-4E07-AA89-19ECD1BDE1DF}" type="presParOf" srcId="{E4F8EE11-7CB8-4CE9-9191-8B9E0CD65684}" destId="{A32D01EF-CC6E-44C6-BFED-A813EFEF1782}" srcOrd="5" destOrd="0" presId="urn:microsoft.com/office/officeart/2005/8/layout/process2"/>
    <dgm:cxn modelId="{3CF409C2-5263-49E1-84B1-B4FF7D5E1376}" type="presParOf" srcId="{A32D01EF-CC6E-44C6-BFED-A813EFEF1782}" destId="{F0DD57D3-EFF9-4528-96BA-D1C50FA272DA}" srcOrd="0" destOrd="0" presId="urn:microsoft.com/office/officeart/2005/8/layout/process2"/>
    <dgm:cxn modelId="{7C27B57E-6500-43FE-9B9B-73224F227442}" type="presParOf" srcId="{E4F8EE11-7CB8-4CE9-9191-8B9E0CD65684}" destId="{B49614ED-8CAE-4E51-9626-182F6EA64366}" srcOrd="6" destOrd="0" presId="urn:microsoft.com/office/officeart/2005/8/layout/process2"/>
    <dgm:cxn modelId="{A50113C3-84EB-4CD8-A778-72490717F30C}" type="presParOf" srcId="{E4F8EE11-7CB8-4CE9-9191-8B9E0CD65684}" destId="{B82B83CC-C5C5-4516-99CE-420A98B05D85}" srcOrd="7" destOrd="0" presId="urn:microsoft.com/office/officeart/2005/8/layout/process2"/>
    <dgm:cxn modelId="{1C0257BC-C13A-4C39-964A-8C67A240593D}" type="presParOf" srcId="{B82B83CC-C5C5-4516-99CE-420A98B05D85}" destId="{7001E950-0B9D-4774-84FD-14C1BF59D022}" srcOrd="0" destOrd="0" presId="urn:microsoft.com/office/officeart/2005/8/layout/process2"/>
    <dgm:cxn modelId="{22F2ADCE-0736-428B-903A-BCF11EC8EB74}" type="presParOf" srcId="{E4F8EE11-7CB8-4CE9-9191-8B9E0CD65684}" destId="{8B59E2A5-0D3B-42AE-A6BF-9D79AEC127E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C7E4A2-D14E-4A3F-9D99-CBB82AEA9BC6}" type="doc">
      <dgm:prSet loTypeId="urn:microsoft.com/office/officeart/2005/8/layout/pyramid1" loCatId="pyramid" qsTypeId="urn:microsoft.com/office/officeart/2005/8/quickstyle/simple2" qsCatId="simple" csTypeId="urn:microsoft.com/office/officeart/2005/8/colors/colorful2" csCatId="colorful" phldr="1"/>
      <dgm:spPr/>
    </dgm:pt>
    <dgm:pt modelId="{D0D0E4D3-D800-41BD-BEF1-D0D4C86AB213}">
      <dgm:prSet phldrT="[Texto]" custT="1"/>
      <dgm:spPr/>
      <dgm:t>
        <a:bodyPr/>
        <a:lstStyle/>
        <a:p>
          <a:r>
            <a:rPr lang="es-419" sz="1100">
              <a:solidFill>
                <a:srgbClr val="000000"/>
              </a:solidFill>
            </a:rPr>
            <a:t>Constitución</a:t>
          </a:r>
          <a:endParaRPr lang="es-ES" sz="1100" dirty="0">
            <a:solidFill>
              <a:srgbClr val="000000"/>
            </a:solidFill>
          </a:endParaRPr>
        </a:p>
      </dgm:t>
    </dgm:pt>
    <dgm:pt modelId="{6541D668-2C23-4554-B5F0-2E337452D84F}" type="parTrans" cxnId="{7D14A7DC-32E5-4F0A-9414-FE7DD95596B4}">
      <dgm:prSet/>
      <dgm:spPr/>
      <dgm:t>
        <a:bodyPr/>
        <a:lstStyle/>
        <a:p>
          <a:endParaRPr lang="es-ES" sz="1100">
            <a:solidFill>
              <a:srgbClr val="000000"/>
            </a:solidFill>
          </a:endParaRPr>
        </a:p>
      </dgm:t>
    </dgm:pt>
    <dgm:pt modelId="{293DF417-FE1A-4707-B20D-DCF6B9FC9B90}" type="sibTrans" cxnId="{7D14A7DC-32E5-4F0A-9414-FE7DD95596B4}">
      <dgm:prSet/>
      <dgm:spPr/>
      <dgm:t>
        <a:bodyPr/>
        <a:lstStyle/>
        <a:p>
          <a:endParaRPr lang="es-ES" sz="1100">
            <a:solidFill>
              <a:srgbClr val="000000"/>
            </a:solidFill>
          </a:endParaRPr>
        </a:p>
      </dgm:t>
    </dgm:pt>
    <dgm:pt modelId="{1F04BDFD-B3A5-4272-A435-3CF12CF3BBD8}">
      <dgm:prSet phldrT="[Texto]" custT="1"/>
      <dgm:spPr/>
      <dgm:t>
        <a:bodyPr/>
        <a:lstStyle/>
        <a:p>
          <a:r>
            <a:rPr lang="es-419" sz="1100">
              <a:solidFill>
                <a:srgbClr val="000000"/>
              </a:solidFill>
            </a:rPr>
            <a:t>Tratados y Convenios Internacionales</a:t>
          </a:r>
          <a:endParaRPr lang="es-ES" sz="1100" dirty="0">
            <a:solidFill>
              <a:srgbClr val="000000"/>
            </a:solidFill>
          </a:endParaRPr>
        </a:p>
      </dgm:t>
    </dgm:pt>
    <dgm:pt modelId="{197B074C-22C6-46BD-ACDE-CC713C9C9BD5}" type="parTrans" cxnId="{E8ABF198-D435-4F29-864D-8E1F5688A8FD}">
      <dgm:prSet/>
      <dgm:spPr/>
      <dgm:t>
        <a:bodyPr/>
        <a:lstStyle/>
        <a:p>
          <a:endParaRPr lang="es-ES" sz="1100">
            <a:solidFill>
              <a:srgbClr val="000000"/>
            </a:solidFill>
          </a:endParaRPr>
        </a:p>
      </dgm:t>
    </dgm:pt>
    <dgm:pt modelId="{B728E087-0264-4E2E-9B1D-5952665B0A7D}" type="sibTrans" cxnId="{E8ABF198-D435-4F29-864D-8E1F5688A8FD}">
      <dgm:prSet/>
      <dgm:spPr/>
      <dgm:t>
        <a:bodyPr/>
        <a:lstStyle/>
        <a:p>
          <a:endParaRPr lang="es-ES" sz="1100">
            <a:solidFill>
              <a:srgbClr val="000000"/>
            </a:solidFill>
          </a:endParaRPr>
        </a:p>
      </dgm:t>
    </dgm:pt>
    <dgm:pt modelId="{B13CA49D-4B5C-4029-9067-9F4C95CE9C3C}">
      <dgm:prSet phldrT="[Texto]" custT="1"/>
      <dgm:spPr/>
      <dgm:t>
        <a:bodyPr/>
        <a:lstStyle/>
        <a:p>
          <a:r>
            <a:rPr lang="es-419" sz="1100">
              <a:solidFill>
                <a:srgbClr val="000000"/>
              </a:solidFill>
            </a:rPr>
            <a:t>Leyes Orgánicas</a:t>
          </a:r>
          <a:endParaRPr lang="es-ES" sz="1100" dirty="0">
            <a:solidFill>
              <a:srgbClr val="000000"/>
            </a:solidFill>
          </a:endParaRPr>
        </a:p>
      </dgm:t>
    </dgm:pt>
    <dgm:pt modelId="{7D0B7BC6-82C3-4989-85DF-9D1085454712}" type="parTrans" cxnId="{EF8EF7BA-7CA7-4F96-BDFB-37EC4E1906F2}">
      <dgm:prSet/>
      <dgm:spPr/>
      <dgm:t>
        <a:bodyPr/>
        <a:lstStyle/>
        <a:p>
          <a:endParaRPr lang="es-ES" sz="1100">
            <a:solidFill>
              <a:srgbClr val="000000"/>
            </a:solidFill>
          </a:endParaRPr>
        </a:p>
      </dgm:t>
    </dgm:pt>
    <dgm:pt modelId="{EC6CE7B7-C6D8-4110-8E22-E0D68AF9F1DE}" type="sibTrans" cxnId="{EF8EF7BA-7CA7-4F96-BDFB-37EC4E1906F2}">
      <dgm:prSet/>
      <dgm:spPr/>
      <dgm:t>
        <a:bodyPr/>
        <a:lstStyle/>
        <a:p>
          <a:endParaRPr lang="es-ES" sz="1100">
            <a:solidFill>
              <a:srgbClr val="000000"/>
            </a:solidFill>
          </a:endParaRPr>
        </a:p>
      </dgm:t>
    </dgm:pt>
    <dgm:pt modelId="{B7ADB200-0E32-4BCD-8196-DEF118E27485}">
      <dgm:prSet phldrT="[Texto]" custT="1"/>
      <dgm:spPr/>
      <dgm:t>
        <a:bodyPr/>
        <a:lstStyle/>
        <a:p>
          <a:r>
            <a:rPr lang="es-419" sz="1100">
              <a:solidFill>
                <a:srgbClr val="000000"/>
              </a:solidFill>
            </a:rPr>
            <a:t>Leyes Ordinarias</a:t>
          </a:r>
          <a:endParaRPr lang="es-ES" sz="1100" dirty="0">
            <a:solidFill>
              <a:srgbClr val="000000"/>
            </a:solidFill>
          </a:endParaRPr>
        </a:p>
      </dgm:t>
    </dgm:pt>
    <dgm:pt modelId="{31EBA99C-BE4F-4AA2-BE25-43BA38BB9922}" type="parTrans" cxnId="{B40F2834-21B1-4236-95D5-6C25552C55ED}">
      <dgm:prSet/>
      <dgm:spPr/>
      <dgm:t>
        <a:bodyPr/>
        <a:lstStyle/>
        <a:p>
          <a:endParaRPr lang="es-ES" sz="1100">
            <a:solidFill>
              <a:srgbClr val="000000"/>
            </a:solidFill>
          </a:endParaRPr>
        </a:p>
      </dgm:t>
    </dgm:pt>
    <dgm:pt modelId="{210A1AF0-F7A7-4D02-A43D-C05F71E3A7B3}" type="sibTrans" cxnId="{B40F2834-21B1-4236-95D5-6C25552C55ED}">
      <dgm:prSet/>
      <dgm:spPr/>
      <dgm:t>
        <a:bodyPr/>
        <a:lstStyle/>
        <a:p>
          <a:endParaRPr lang="es-ES" sz="1100">
            <a:solidFill>
              <a:srgbClr val="000000"/>
            </a:solidFill>
          </a:endParaRPr>
        </a:p>
      </dgm:t>
    </dgm:pt>
    <dgm:pt modelId="{7F6DD234-DD25-4815-B528-3D2387E15AD2}">
      <dgm:prSet phldrT="[Texto]" custT="1"/>
      <dgm:spPr/>
      <dgm:t>
        <a:bodyPr/>
        <a:lstStyle/>
        <a:p>
          <a:r>
            <a:rPr lang="es-419" sz="1100">
              <a:solidFill>
                <a:srgbClr val="000000"/>
              </a:solidFill>
            </a:rPr>
            <a:t>Normas Regionales y las Ordenanzas Distritales</a:t>
          </a:r>
          <a:endParaRPr lang="es-ES" sz="1100" dirty="0">
            <a:solidFill>
              <a:srgbClr val="000000"/>
            </a:solidFill>
          </a:endParaRPr>
        </a:p>
      </dgm:t>
    </dgm:pt>
    <dgm:pt modelId="{636E0545-D3EB-478E-AE69-D9F20BFC9841}" type="parTrans" cxnId="{6EB0419C-214F-435C-A151-6F1CDF548CF3}">
      <dgm:prSet/>
      <dgm:spPr/>
      <dgm:t>
        <a:bodyPr/>
        <a:lstStyle/>
        <a:p>
          <a:endParaRPr lang="es-ES" sz="1100">
            <a:solidFill>
              <a:srgbClr val="000000"/>
            </a:solidFill>
          </a:endParaRPr>
        </a:p>
      </dgm:t>
    </dgm:pt>
    <dgm:pt modelId="{2E620679-74B8-46AB-A2F8-1AFA2AB5C13D}" type="sibTrans" cxnId="{6EB0419C-214F-435C-A151-6F1CDF548CF3}">
      <dgm:prSet/>
      <dgm:spPr/>
      <dgm:t>
        <a:bodyPr/>
        <a:lstStyle/>
        <a:p>
          <a:endParaRPr lang="es-ES" sz="1100">
            <a:solidFill>
              <a:srgbClr val="000000"/>
            </a:solidFill>
          </a:endParaRPr>
        </a:p>
      </dgm:t>
    </dgm:pt>
    <dgm:pt modelId="{949CC55D-519E-4A8C-96AA-1A67110E7346}">
      <dgm:prSet phldrT="[Texto]" custT="1"/>
      <dgm:spPr/>
      <dgm:t>
        <a:bodyPr/>
        <a:lstStyle/>
        <a:p>
          <a:r>
            <a:rPr lang="es-419" sz="1100">
              <a:solidFill>
                <a:srgbClr val="000000"/>
              </a:solidFill>
            </a:rPr>
            <a:t>Decretos y Reglamentos</a:t>
          </a:r>
          <a:endParaRPr lang="es-ES" sz="1100" dirty="0">
            <a:solidFill>
              <a:srgbClr val="000000"/>
            </a:solidFill>
          </a:endParaRPr>
        </a:p>
      </dgm:t>
    </dgm:pt>
    <dgm:pt modelId="{67510344-8B34-4058-8B4A-1ED5579223BD}" type="parTrans" cxnId="{A7496123-0AC4-4125-A48B-5B865AC8DAD5}">
      <dgm:prSet/>
      <dgm:spPr/>
      <dgm:t>
        <a:bodyPr/>
        <a:lstStyle/>
        <a:p>
          <a:endParaRPr lang="es-ES" sz="1100">
            <a:solidFill>
              <a:srgbClr val="000000"/>
            </a:solidFill>
          </a:endParaRPr>
        </a:p>
      </dgm:t>
    </dgm:pt>
    <dgm:pt modelId="{FDF080A3-7AC3-4A31-9014-55DF02304914}" type="sibTrans" cxnId="{A7496123-0AC4-4125-A48B-5B865AC8DAD5}">
      <dgm:prSet/>
      <dgm:spPr/>
      <dgm:t>
        <a:bodyPr/>
        <a:lstStyle/>
        <a:p>
          <a:endParaRPr lang="es-ES" sz="1100">
            <a:solidFill>
              <a:srgbClr val="000000"/>
            </a:solidFill>
          </a:endParaRPr>
        </a:p>
      </dgm:t>
    </dgm:pt>
    <dgm:pt modelId="{E7124074-CDC4-48A8-AF42-66834FAB3B1F}">
      <dgm:prSet phldrT="[Texto]" custT="1"/>
      <dgm:spPr/>
      <dgm:t>
        <a:bodyPr/>
        <a:lstStyle/>
        <a:p>
          <a:r>
            <a:rPr lang="es-419" sz="1100">
              <a:solidFill>
                <a:srgbClr val="000000"/>
              </a:solidFill>
            </a:rPr>
            <a:t>Ordenanzas</a:t>
          </a:r>
          <a:endParaRPr lang="es-ES" sz="1100" dirty="0">
            <a:solidFill>
              <a:srgbClr val="000000"/>
            </a:solidFill>
          </a:endParaRPr>
        </a:p>
      </dgm:t>
    </dgm:pt>
    <dgm:pt modelId="{2EBEEFA8-554C-4765-BF80-6CE80C2C76C3}" type="parTrans" cxnId="{48D0D878-914C-4D70-BD8E-7877E77D9D53}">
      <dgm:prSet/>
      <dgm:spPr/>
      <dgm:t>
        <a:bodyPr/>
        <a:lstStyle/>
        <a:p>
          <a:endParaRPr lang="es-ES" sz="1100">
            <a:solidFill>
              <a:srgbClr val="000000"/>
            </a:solidFill>
          </a:endParaRPr>
        </a:p>
      </dgm:t>
    </dgm:pt>
    <dgm:pt modelId="{C0C71341-6E27-431D-99D7-79D20DAAEB9F}" type="sibTrans" cxnId="{48D0D878-914C-4D70-BD8E-7877E77D9D53}">
      <dgm:prSet/>
      <dgm:spPr/>
      <dgm:t>
        <a:bodyPr/>
        <a:lstStyle/>
        <a:p>
          <a:endParaRPr lang="es-ES" sz="1100">
            <a:solidFill>
              <a:srgbClr val="000000"/>
            </a:solidFill>
          </a:endParaRPr>
        </a:p>
      </dgm:t>
    </dgm:pt>
    <dgm:pt modelId="{3C51C02E-334C-4361-A9C3-68B7CD02BE53}">
      <dgm:prSet phldrT="[Texto]" custT="1"/>
      <dgm:spPr/>
      <dgm:t>
        <a:bodyPr/>
        <a:lstStyle/>
        <a:p>
          <a:r>
            <a:rPr lang="es-419" sz="1100">
              <a:solidFill>
                <a:srgbClr val="000000"/>
              </a:solidFill>
            </a:rPr>
            <a:t>Los Acuerdos y Resoluciones</a:t>
          </a:r>
          <a:endParaRPr lang="es-ES" sz="1100" dirty="0">
            <a:solidFill>
              <a:srgbClr val="000000"/>
            </a:solidFill>
          </a:endParaRPr>
        </a:p>
      </dgm:t>
    </dgm:pt>
    <dgm:pt modelId="{35C836BA-32EB-4AB2-A7AD-8626B9C5981E}" type="parTrans" cxnId="{DFD173D7-AADB-4CCB-BFB4-F37DFF36AA68}">
      <dgm:prSet/>
      <dgm:spPr/>
      <dgm:t>
        <a:bodyPr/>
        <a:lstStyle/>
        <a:p>
          <a:endParaRPr lang="es-ES" sz="1100">
            <a:solidFill>
              <a:srgbClr val="000000"/>
            </a:solidFill>
          </a:endParaRPr>
        </a:p>
      </dgm:t>
    </dgm:pt>
    <dgm:pt modelId="{5D8FA09B-A102-4FD0-B734-BCAAA82A89B1}" type="sibTrans" cxnId="{DFD173D7-AADB-4CCB-BFB4-F37DFF36AA68}">
      <dgm:prSet/>
      <dgm:spPr/>
      <dgm:t>
        <a:bodyPr/>
        <a:lstStyle/>
        <a:p>
          <a:endParaRPr lang="es-ES" sz="1100">
            <a:solidFill>
              <a:srgbClr val="000000"/>
            </a:solidFill>
          </a:endParaRPr>
        </a:p>
      </dgm:t>
    </dgm:pt>
    <dgm:pt modelId="{CC0D7CD2-FF59-4573-BF18-9D4829B94C2E}">
      <dgm:prSet phldrT="[Texto]" custT="1"/>
      <dgm:spPr/>
      <dgm:t>
        <a:bodyPr/>
        <a:lstStyle/>
        <a:p>
          <a:r>
            <a:rPr lang="es-419" sz="1100">
              <a:solidFill>
                <a:srgbClr val="000000"/>
              </a:solidFill>
            </a:rPr>
            <a:t>Demás Actos y decisiones de los poderes públicos</a:t>
          </a:r>
          <a:endParaRPr lang="es-ES" sz="1100" dirty="0">
            <a:solidFill>
              <a:srgbClr val="000000"/>
            </a:solidFill>
          </a:endParaRPr>
        </a:p>
      </dgm:t>
    </dgm:pt>
    <dgm:pt modelId="{DFE64D7B-81F4-48B6-B92F-CEC3FA10092B}" type="parTrans" cxnId="{0311E961-CC6F-4D8E-95F5-81066FFC8E51}">
      <dgm:prSet/>
      <dgm:spPr/>
      <dgm:t>
        <a:bodyPr/>
        <a:lstStyle/>
        <a:p>
          <a:endParaRPr lang="es-ES" sz="1100">
            <a:solidFill>
              <a:srgbClr val="000000"/>
            </a:solidFill>
          </a:endParaRPr>
        </a:p>
      </dgm:t>
    </dgm:pt>
    <dgm:pt modelId="{D32904B1-DD9E-466B-BD3B-F04705523FEE}" type="sibTrans" cxnId="{0311E961-CC6F-4D8E-95F5-81066FFC8E51}">
      <dgm:prSet/>
      <dgm:spPr/>
      <dgm:t>
        <a:bodyPr/>
        <a:lstStyle/>
        <a:p>
          <a:endParaRPr lang="es-ES" sz="1100">
            <a:solidFill>
              <a:srgbClr val="000000"/>
            </a:solidFill>
          </a:endParaRPr>
        </a:p>
      </dgm:t>
    </dgm:pt>
    <dgm:pt modelId="{CFFF54FC-2BCC-4F0C-9EB1-912C5D8B59EA}" type="pres">
      <dgm:prSet presAssocID="{2FC7E4A2-D14E-4A3F-9D99-CBB82AEA9BC6}" presName="Name0" presStyleCnt="0">
        <dgm:presLayoutVars>
          <dgm:dir/>
          <dgm:animLvl val="lvl"/>
          <dgm:resizeHandles val="exact"/>
        </dgm:presLayoutVars>
      </dgm:prSet>
      <dgm:spPr/>
    </dgm:pt>
    <dgm:pt modelId="{845C4E03-AEE0-4FC3-9364-02D5BA83C485}" type="pres">
      <dgm:prSet presAssocID="{D0D0E4D3-D800-41BD-BEF1-D0D4C86AB213}" presName="Name8" presStyleCnt="0"/>
      <dgm:spPr/>
    </dgm:pt>
    <dgm:pt modelId="{CFA3A939-CEFD-4EF1-B75D-90D8C9CC7D19}" type="pres">
      <dgm:prSet presAssocID="{D0D0E4D3-D800-41BD-BEF1-D0D4C86AB213}" presName="level" presStyleLbl="node1" presStyleIdx="0" presStyleCnt="9">
        <dgm:presLayoutVars>
          <dgm:chMax val="1"/>
          <dgm:bulletEnabled val="1"/>
        </dgm:presLayoutVars>
      </dgm:prSet>
      <dgm:spPr/>
    </dgm:pt>
    <dgm:pt modelId="{51395AC5-FA70-4D14-B0A3-87F6E92F3BC3}" type="pres">
      <dgm:prSet presAssocID="{D0D0E4D3-D800-41BD-BEF1-D0D4C86AB213}" presName="levelTx" presStyleLbl="revTx" presStyleIdx="0" presStyleCnt="0">
        <dgm:presLayoutVars>
          <dgm:chMax val="1"/>
          <dgm:bulletEnabled val="1"/>
        </dgm:presLayoutVars>
      </dgm:prSet>
      <dgm:spPr/>
    </dgm:pt>
    <dgm:pt modelId="{5FE1A0DF-CEA0-4890-8A37-4C1591407875}" type="pres">
      <dgm:prSet presAssocID="{1F04BDFD-B3A5-4272-A435-3CF12CF3BBD8}" presName="Name8" presStyleCnt="0"/>
      <dgm:spPr/>
    </dgm:pt>
    <dgm:pt modelId="{F975D9DA-EE0C-40F1-B85B-0D71FEEF404E}" type="pres">
      <dgm:prSet presAssocID="{1F04BDFD-B3A5-4272-A435-3CF12CF3BBD8}" presName="level" presStyleLbl="node1" presStyleIdx="1" presStyleCnt="9">
        <dgm:presLayoutVars>
          <dgm:chMax val="1"/>
          <dgm:bulletEnabled val="1"/>
        </dgm:presLayoutVars>
      </dgm:prSet>
      <dgm:spPr/>
    </dgm:pt>
    <dgm:pt modelId="{07BF9B03-5E22-4D3F-ACA5-B1BC95EFFA48}" type="pres">
      <dgm:prSet presAssocID="{1F04BDFD-B3A5-4272-A435-3CF12CF3BBD8}" presName="levelTx" presStyleLbl="revTx" presStyleIdx="0" presStyleCnt="0">
        <dgm:presLayoutVars>
          <dgm:chMax val="1"/>
          <dgm:bulletEnabled val="1"/>
        </dgm:presLayoutVars>
      </dgm:prSet>
      <dgm:spPr/>
    </dgm:pt>
    <dgm:pt modelId="{F2553532-A93B-41ED-84AF-69096D097D69}" type="pres">
      <dgm:prSet presAssocID="{B13CA49D-4B5C-4029-9067-9F4C95CE9C3C}" presName="Name8" presStyleCnt="0"/>
      <dgm:spPr/>
    </dgm:pt>
    <dgm:pt modelId="{94C22567-EF15-4345-89C4-02097F762DFD}" type="pres">
      <dgm:prSet presAssocID="{B13CA49D-4B5C-4029-9067-9F4C95CE9C3C}" presName="level" presStyleLbl="node1" presStyleIdx="2" presStyleCnt="9">
        <dgm:presLayoutVars>
          <dgm:chMax val="1"/>
          <dgm:bulletEnabled val="1"/>
        </dgm:presLayoutVars>
      </dgm:prSet>
      <dgm:spPr/>
    </dgm:pt>
    <dgm:pt modelId="{01E9E604-2631-469A-A52E-E729954EAE5A}" type="pres">
      <dgm:prSet presAssocID="{B13CA49D-4B5C-4029-9067-9F4C95CE9C3C}" presName="levelTx" presStyleLbl="revTx" presStyleIdx="0" presStyleCnt="0">
        <dgm:presLayoutVars>
          <dgm:chMax val="1"/>
          <dgm:bulletEnabled val="1"/>
        </dgm:presLayoutVars>
      </dgm:prSet>
      <dgm:spPr/>
    </dgm:pt>
    <dgm:pt modelId="{E5CAFE0C-BBDD-49F2-BBAB-D30118A680DD}" type="pres">
      <dgm:prSet presAssocID="{B7ADB200-0E32-4BCD-8196-DEF118E27485}" presName="Name8" presStyleCnt="0"/>
      <dgm:spPr/>
    </dgm:pt>
    <dgm:pt modelId="{463FDA38-44FA-4917-AFA3-9025E74D5C35}" type="pres">
      <dgm:prSet presAssocID="{B7ADB200-0E32-4BCD-8196-DEF118E27485}" presName="level" presStyleLbl="node1" presStyleIdx="3" presStyleCnt="9">
        <dgm:presLayoutVars>
          <dgm:chMax val="1"/>
          <dgm:bulletEnabled val="1"/>
        </dgm:presLayoutVars>
      </dgm:prSet>
      <dgm:spPr/>
    </dgm:pt>
    <dgm:pt modelId="{E5110E0B-A00E-4B11-8012-6DAF84F7B401}" type="pres">
      <dgm:prSet presAssocID="{B7ADB200-0E32-4BCD-8196-DEF118E27485}" presName="levelTx" presStyleLbl="revTx" presStyleIdx="0" presStyleCnt="0">
        <dgm:presLayoutVars>
          <dgm:chMax val="1"/>
          <dgm:bulletEnabled val="1"/>
        </dgm:presLayoutVars>
      </dgm:prSet>
      <dgm:spPr/>
    </dgm:pt>
    <dgm:pt modelId="{D7AF11EF-049A-4637-AA61-1E912B10F98E}" type="pres">
      <dgm:prSet presAssocID="{7F6DD234-DD25-4815-B528-3D2387E15AD2}" presName="Name8" presStyleCnt="0"/>
      <dgm:spPr/>
    </dgm:pt>
    <dgm:pt modelId="{67F3499D-EA8D-4BB6-A2F7-67502F943CF9}" type="pres">
      <dgm:prSet presAssocID="{7F6DD234-DD25-4815-B528-3D2387E15AD2}" presName="level" presStyleLbl="node1" presStyleIdx="4" presStyleCnt="9">
        <dgm:presLayoutVars>
          <dgm:chMax val="1"/>
          <dgm:bulletEnabled val="1"/>
        </dgm:presLayoutVars>
      </dgm:prSet>
      <dgm:spPr/>
    </dgm:pt>
    <dgm:pt modelId="{18B4C01E-87D9-4DF7-B878-DE191F3C2625}" type="pres">
      <dgm:prSet presAssocID="{7F6DD234-DD25-4815-B528-3D2387E15AD2}" presName="levelTx" presStyleLbl="revTx" presStyleIdx="0" presStyleCnt="0">
        <dgm:presLayoutVars>
          <dgm:chMax val="1"/>
          <dgm:bulletEnabled val="1"/>
        </dgm:presLayoutVars>
      </dgm:prSet>
      <dgm:spPr/>
    </dgm:pt>
    <dgm:pt modelId="{F979B04C-DCD5-436E-9E8F-AC86491E7D00}" type="pres">
      <dgm:prSet presAssocID="{949CC55D-519E-4A8C-96AA-1A67110E7346}" presName="Name8" presStyleCnt="0"/>
      <dgm:spPr/>
    </dgm:pt>
    <dgm:pt modelId="{0CFCED67-9E13-4323-B40A-39B275D7ACEF}" type="pres">
      <dgm:prSet presAssocID="{949CC55D-519E-4A8C-96AA-1A67110E7346}" presName="level" presStyleLbl="node1" presStyleIdx="5" presStyleCnt="9">
        <dgm:presLayoutVars>
          <dgm:chMax val="1"/>
          <dgm:bulletEnabled val="1"/>
        </dgm:presLayoutVars>
      </dgm:prSet>
      <dgm:spPr/>
    </dgm:pt>
    <dgm:pt modelId="{A8BEF9ED-E595-4431-93E4-AA100F37BA84}" type="pres">
      <dgm:prSet presAssocID="{949CC55D-519E-4A8C-96AA-1A67110E7346}" presName="levelTx" presStyleLbl="revTx" presStyleIdx="0" presStyleCnt="0">
        <dgm:presLayoutVars>
          <dgm:chMax val="1"/>
          <dgm:bulletEnabled val="1"/>
        </dgm:presLayoutVars>
      </dgm:prSet>
      <dgm:spPr/>
    </dgm:pt>
    <dgm:pt modelId="{D7EBF93C-3E49-4871-AE41-650623B26832}" type="pres">
      <dgm:prSet presAssocID="{E7124074-CDC4-48A8-AF42-66834FAB3B1F}" presName="Name8" presStyleCnt="0"/>
      <dgm:spPr/>
    </dgm:pt>
    <dgm:pt modelId="{ADB9BB63-722E-4EAC-8B46-2A2DDB684C99}" type="pres">
      <dgm:prSet presAssocID="{E7124074-CDC4-48A8-AF42-66834FAB3B1F}" presName="level" presStyleLbl="node1" presStyleIdx="6" presStyleCnt="9">
        <dgm:presLayoutVars>
          <dgm:chMax val="1"/>
          <dgm:bulletEnabled val="1"/>
        </dgm:presLayoutVars>
      </dgm:prSet>
      <dgm:spPr/>
    </dgm:pt>
    <dgm:pt modelId="{CB4C30A1-9CE1-4551-BBE8-AB78F172A421}" type="pres">
      <dgm:prSet presAssocID="{E7124074-CDC4-48A8-AF42-66834FAB3B1F}" presName="levelTx" presStyleLbl="revTx" presStyleIdx="0" presStyleCnt="0">
        <dgm:presLayoutVars>
          <dgm:chMax val="1"/>
          <dgm:bulletEnabled val="1"/>
        </dgm:presLayoutVars>
      </dgm:prSet>
      <dgm:spPr/>
    </dgm:pt>
    <dgm:pt modelId="{6FD1158A-566E-4996-BB58-7510E5BA4CA3}" type="pres">
      <dgm:prSet presAssocID="{3C51C02E-334C-4361-A9C3-68B7CD02BE53}" presName="Name8" presStyleCnt="0"/>
      <dgm:spPr/>
    </dgm:pt>
    <dgm:pt modelId="{EAEB90BF-5255-417B-96D4-4C82D4A04795}" type="pres">
      <dgm:prSet presAssocID="{3C51C02E-334C-4361-A9C3-68B7CD02BE53}" presName="level" presStyleLbl="node1" presStyleIdx="7" presStyleCnt="9">
        <dgm:presLayoutVars>
          <dgm:chMax val="1"/>
          <dgm:bulletEnabled val="1"/>
        </dgm:presLayoutVars>
      </dgm:prSet>
      <dgm:spPr/>
    </dgm:pt>
    <dgm:pt modelId="{49DF7313-90D7-48E7-AC11-A17292E004B6}" type="pres">
      <dgm:prSet presAssocID="{3C51C02E-334C-4361-A9C3-68B7CD02BE53}" presName="levelTx" presStyleLbl="revTx" presStyleIdx="0" presStyleCnt="0">
        <dgm:presLayoutVars>
          <dgm:chMax val="1"/>
          <dgm:bulletEnabled val="1"/>
        </dgm:presLayoutVars>
      </dgm:prSet>
      <dgm:spPr/>
    </dgm:pt>
    <dgm:pt modelId="{42B695F2-2122-4587-A10D-BEE14DB0F2A0}" type="pres">
      <dgm:prSet presAssocID="{CC0D7CD2-FF59-4573-BF18-9D4829B94C2E}" presName="Name8" presStyleCnt="0"/>
      <dgm:spPr/>
    </dgm:pt>
    <dgm:pt modelId="{7819D38B-0B9A-4B68-99E8-90668931D3DA}" type="pres">
      <dgm:prSet presAssocID="{CC0D7CD2-FF59-4573-BF18-9D4829B94C2E}" presName="level" presStyleLbl="node1" presStyleIdx="8" presStyleCnt="9">
        <dgm:presLayoutVars>
          <dgm:chMax val="1"/>
          <dgm:bulletEnabled val="1"/>
        </dgm:presLayoutVars>
      </dgm:prSet>
      <dgm:spPr/>
    </dgm:pt>
    <dgm:pt modelId="{8FF6AB23-BBC4-4CF1-A613-F9E854B07CB9}" type="pres">
      <dgm:prSet presAssocID="{CC0D7CD2-FF59-4573-BF18-9D4829B94C2E}" presName="levelTx" presStyleLbl="revTx" presStyleIdx="0" presStyleCnt="0">
        <dgm:presLayoutVars>
          <dgm:chMax val="1"/>
          <dgm:bulletEnabled val="1"/>
        </dgm:presLayoutVars>
      </dgm:prSet>
      <dgm:spPr/>
    </dgm:pt>
  </dgm:ptLst>
  <dgm:cxnLst>
    <dgm:cxn modelId="{716B7209-3FA1-4A2E-A7B7-8BF9D06BE6BF}" type="presOf" srcId="{E7124074-CDC4-48A8-AF42-66834FAB3B1F}" destId="{ADB9BB63-722E-4EAC-8B46-2A2DDB684C99}" srcOrd="0" destOrd="0" presId="urn:microsoft.com/office/officeart/2005/8/layout/pyramid1"/>
    <dgm:cxn modelId="{82F1A60E-C435-4997-97B8-DBAACC136303}" type="presOf" srcId="{B13CA49D-4B5C-4029-9067-9F4C95CE9C3C}" destId="{94C22567-EF15-4345-89C4-02097F762DFD}" srcOrd="0" destOrd="0" presId="urn:microsoft.com/office/officeart/2005/8/layout/pyramid1"/>
    <dgm:cxn modelId="{0CB90519-22C2-4772-82A1-702F9C22C54F}" type="presOf" srcId="{CC0D7CD2-FF59-4573-BF18-9D4829B94C2E}" destId="{8FF6AB23-BBC4-4CF1-A613-F9E854B07CB9}" srcOrd="1" destOrd="0" presId="urn:microsoft.com/office/officeart/2005/8/layout/pyramid1"/>
    <dgm:cxn modelId="{6D5B7E22-34CD-4DAB-9A95-B5A87E831D5C}" type="presOf" srcId="{B7ADB200-0E32-4BCD-8196-DEF118E27485}" destId="{463FDA38-44FA-4917-AFA3-9025E74D5C35}" srcOrd="0" destOrd="0" presId="urn:microsoft.com/office/officeart/2005/8/layout/pyramid1"/>
    <dgm:cxn modelId="{92A4AF22-49A1-473A-8926-6A52337EC825}" type="presOf" srcId="{3C51C02E-334C-4361-A9C3-68B7CD02BE53}" destId="{EAEB90BF-5255-417B-96D4-4C82D4A04795}" srcOrd="0" destOrd="0" presId="urn:microsoft.com/office/officeart/2005/8/layout/pyramid1"/>
    <dgm:cxn modelId="{A7496123-0AC4-4125-A48B-5B865AC8DAD5}" srcId="{2FC7E4A2-D14E-4A3F-9D99-CBB82AEA9BC6}" destId="{949CC55D-519E-4A8C-96AA-1A67110E7346}" srcOrd="5" destOrd="0" parTransId="{67510344-8B34-4058-8B4A-1ED5579223BD}" sibTransId="{FDF080A3-7AC3-4A31-9014-55DF02304914}"/>
    <dgm:cxn modelId="{7584F12D-4E11-481A-847B-834BE191F214}" type="presOf" srcId="{949CC55D-519E-4A8C-96AA-1A67110E7346}" destId="{0CFCED67-9E13-4323-B40A-39B275D7ACEF}" srcOrd="0" destOrd="0" presId="urn:microsoft.com/office/officeart/2005/8/layout/pyramid1"/>
    <dgm:cxn modelId="{C35BC82E-1B3E-4E19-9F7E-BEB371F72125}" type="presOf" srcId="{E7124074-CDC4-48A8-AF42-66834FAB3B1F}" destId="{CB4C30A1-9CE1-4551-BBE8-AB78F172A421}" srcOrd="1" destOrd="0" presId="urn:microsoft.com/office/officeart/2005/8/layout/pyramid1"/>
    <dgm:cxn modelId="{B40F2834-21B1-4236-95D5-6C25552C55ED}" srcId="{2FC7E4A2-D14E-4A3F-9D99-CBB82AEA9BC6}" destId="{B7ADB200-0E32-4BCD-8196-DEF118E27485}" srcOrd="3" destOrd="0" parTransId="{31EBA99C-BE4F-4AA2-BE25-43BA38BB9922}" sibTransId="{210A1AF0-F7A7-4D02-A43D-C05F71E3A7B3}"/>
    <dgm:cxn modelId="{0311E961-CC6F-4D8E-95F5-81066FFC8E51}" srcId="{2FC7E4A2-D14E-4A3F-9D99-CBB82AEA9BC6}" destId="{CC0D7CD2-FF59-4573-BF18-9D4829B94C2E}" srcOrd="8" destOrd="0" parTransId="{DFE64D7B-81F4-48B6-B92F-CEC3FA10092B}" sibTransId="{D32904B1-DD9E-466B-BD3B-F04705523FEE}"/>
    <dgm:cxn modelId="{4AE5CA42-38C7-41A1-9235-A25C6892D8FC}" type="presOf" srcId="{D0D0E4D3-D800-41BD-BEF1-D0D4C86AB213}" destId="{CFA3A939-CEFD-4EF1-B75D-90D8C9CC7D19}" srcOrd="0" destOrd="0" presId="urn:microsoft.com/office/officeart/2005/8/layout/pyramid1"/>
    <dgm:cxn modelId="{C7CAEF44-5B99-49DD-B86A-BF52D898C381}" type="presOf" srcId="{7F6DD234-DD25-4815-B528-3D2387E15AD2}" destId="{67F3499D-EA8D-4BB6-A2F7-67502F943CF9}" srcOrd="0" destOrd="0" presId="urn:microsoft.com/office/officeart/2005/8/layout/pyramid1"/>
    <dgm:cxn modelId="{48D0D878-914C-4D70-BD8E-7877E77D9D53}" srcId="{2FC7E4A2-D14E-4A3F-9D99-CBB82AEA9BC6}" destId="{E7124074-CDC4-48A8-AF42-66834FAB3B1F}" srcOrd="6" destOrd="0" parTransId="{2EBEEFA8-554C-4765-BF80-6CE80C2C76C3}" sibTransId="{C0C71341-6E27-431D-99D7-79D20DAAEB9F}"/>
    <dgm:cxn modelId="{4128E87B-F48A-42C0-B3ED-2EEDCA5D575A}" type="presOf" srcId="{B13CA49D-4B5C-4029-9067-9F4C95CE9C3C}" destId="{01E9E604-2631-469A-A52E-E729954EAE5A}" srcOrd="1" destOrd="0" presId="urn:microsoft.com/office/officeart/2005/8/layout/pyramid1"/>
    <dgm:cxn modelId="{A863FD86-D7FB-4E4E-B1FB-C627E89E825E}" type="presOf" srcId="{7F6DD234-DD25-4815-B528-3D2387E15AD2}" destId="{18B4C01E-87D9-4DF7-B878-DE191F3C2625}" srcOrd="1" destOrd="0" presId="urn:microsoft.com/office/officeart/2005/8/layout/pyramid1"/>
    <dgm:cxn modelId="{E8ABF198-D435-4F29-864D-8E1F5688A8FD}" srcId="{2FC7E4A2-D14E-4A3F-9D99-CBB82AEA9BC6}" destId="{1F04BDFD-B3A5-4272-A435-3CF12CF3BBD8}" srcOrd="1" destOrd="0" parTransId="{197B074C-22C6-46BD-ACDE-CC713C9C9BD5}" sibTransId="{B728E087-0264-4E2E-9B1D-5952665B0A7D}"/>
    <dgm:cxn modelId="{DA96D89A-6540-4A9D-9F91-C71A7C69EA65}" type="presOf" srcId="{B7ADB200-0E32-4BCD-8196-DEF118E27485}" destId="{E5110E0B-A00E-4B11-8012-6DAF84F7B401}" srcOrd="1" destOrd="0" presId="urn:microsoft.com/office/officeart/2005/8/layout/pyramid1"/>
    <dgm:cxn modelId="{6EB0419C-214F-435C-A151-6F1CDF548CF3}" srcId="{2FC7E4A2-D14E-4A3F-9D99-CBB82AEA9BC6}" destId="{7F6DD234-DD25-4815-B528-3D2387E15AD2}" srcOrd="4" destOrd="0" parTransId="{636E0545-D3EB-478E-AE69-D9F20BFC9841}" sibTransId="{2E620679-74B8-46AB-A2F8-1AFA2AB5C13D}"/>
    <dgm:cxn modelId="{CF2424A5-6D6F-4E82-81BE-BE1BE755E294}" type="presOf" srcId="{D0D0E4D3-D800-41BD-BEF1-D0D4C86AB213}" destId="{51395AC5-FA70-4D14-B0A3-87F6E92F3BC3}" srcOrd="1" destOrd="0" presId="urn:microsoft.com/office/officeart/2005/8/layout/pyramid1"/>
    <dgm:cxn modelId="{FDF00FB0-FEE3-4497-802B-3F8394A2E3F0}" type="presOf" srcId="{2FC7E4A2-D14E-4A3F-9D99-CBB82AEA9BC6}" destId="{CFFF54FC-2BCC-4F0C-9EB1-912C5D8B59EA}" srcOrd="0" destOrd="0" presId="urn:microsoft.com/office/officeart/2005/8/layout/pyramid1"/>
    <dgm:cxn modelId="{A8BD65B6-CAB2-4DAC-BEBD-2F40D9ED2CBB}" type="presOf" srcId="{949CC55D-519E-4A8C-96AA-1A67110E7346}" destId="{A8BEF9ED-E595-4431-93E4-AA100F37BA84}" srcOrd="1" destOrd="0" presId="urn:microsoft.com/office/officeart/2005/8/layout/pyramid1"/>
    <dgm:cxn modelId="{EF8EF7BA-7CA7-4F96-BDFB-37EC4E1906F2}" srcId="{2FC7E4A2-D14E-4A3F-9D99-CBB82AEA9BC6}" destId="{B13CA49D-4B5C-4029-9067-9F4C95CE9C3C}" srcOrd="2" destOrd="0" parTransId="{7D0B7BC6-82C3-4989-85DF-9D1085454712}" sibTransId="{EC6CE7B7-C6D8-4110-8E22-E0D68AF9F1DE}"/>
    <dgm:cxn modelId="{B3E713BD-A65B-4B15-8AD5-E41DCEA21A1A}" type="presOf" srcId="{1F04BDFD-B3A5-4272-A435-3CF12CF3BBD8}" destId="{07BF9B03-5E22-4D3F-ACA5-B1BC95EFFA48}" srcOrd="1" destOrd="0" presId="urn:microsoft.com/office/officeart/2005/8/layout/pyramid1"/>
    <dgm:cxn modelId="{770EC4CA-F3C6-4F29-9403-BD541A422925}" type="presOf" srcId="{CC0D7CD2-FF59-4573-BF18-9D4829B94C2E}" destId="{7819D38B-0B9A-4B68-99E8-90668931D3DA}" srcOrd="0" destOrd="0" presId="urn:microsoft.com/office/officeart/2005/8/layout/pyramid1"/>
    <dgm:cxn modelId="{DFD173D7-AADB-4CCB-BFB4-F37DFF36AA68}" srcId="{2FC7E4A2-D14E-4A3F-9D99-CBB82AEA9BC6}" destId="{3C51C02E-334C-4361-A9C3-68B7CD02BE53}" srcOrd="7" destOrd="0" parTransId="{35C836BA-32EB-4AB2-A7AD-8626B9C5981E}" sibTransId="{5D8FA09B-A102-4FD0-B734-BCAAA82A89B1}"/>
    <dgm:cxn modelId="{638511D9-A0C3-4562-80BD-3B3E9D693470}" type="presOf" srcId="{3C51C02E-334C-4361-A9C3-68B7CD02BE53}" destId="{49DF7313-90D7-48E7-AC11-A17292E004B6}" srcOrd="1" destOrd="0" presId="urn:microsoft.com/office/officeart/2005/8/layout/pyramid1"/>
    <dgm:cxn modelId="{7D14A7DC-32E5-4F0A-9414-FE7DD95596B4}" srcId="{2FC7E4A2-D14E-4A3F-9D99-CBB82AEA9BC6}" destId="{D0D0E4D3-D800-41BD-BEF1-D0D4C86AB213}" srcOrd="0" destOrd="0" parTransId="{6541D668-2C23-4554-B5F0-2E337452D84F}" sibTransId="{293DF417-FE1A-4707-B20D-DCF6B9FC9B90}"/>
    <dgm:cxn modelId="{7D2700E2-3246-4518-9F73-087345649A08}" type="presOf" srcId="{1F04BDFD-B3A5-4272-A435-3CF12CF3BBD8}" destId="{F975D9DA-EE0C-40F1-B85B-0D71FEEF404E}" srcOrd="0" destOrd="0" presId="urn:microsoft.com/office/officeart/2005/8/layout/pyramid1"/>
    <dgm:cxn modelId="{94595D20-EF28-41D7-8927-A3E94953B71C}" type="presParOf" srcId="{CFFF54FC-2BCC-4F0C-9EB1-912C5D8B59EA}" destId="{845C4E03-AEE0-4FC3-9364-02D5BA83C485}" srcOrd="0" destOrd="0" presId="urn:microsoft.com/office/officeart/2005/8/layout/pyramid1"/>
    <dgm:cxn modelId="{2AB614AE-D96A-4537-84FE-25B574CBE179}" type="presParOf" srcId="{845C4E03-AEE0-4FC3-9364-02D5BA83C485}" destId="{CFA3A939-CEFD-4EF1-B75D-90D8C9CC7D19}" srcOrd="0" destOrd="0" presId="urn:microsoft.com/office/officeart/2005/8/layout/pyramid1"/>
    <dgm:cxn modelId="{47B18610-3F28-4366-A249-D6C4CAE66867}" type="presParOf" srcId="{845C4E03-AEE0-4FC3-9364-02D5BA83C485}" destId="{51395AC5-FA70-4D14-B0A3-87F6E92F3BC3}" srcOrd="1" destOrd="0" presId="urn:microsoft.com/office/officeart/2005/8/layout/pyramid1"/>
    <dgm:cxn modelId="{3A981D8B-45BF-46D7-B0A1-38D061B84D49}" type="presParOf" srcId="{CFFF54FC-2BCC-4F0C-9EB1-912C5D8B59EA}" destId="{5FE1A0DF-CEA0-4890-8A37-4C1591407875}" srcOrd="1" destOrd="0" presId="urn:microsoft.com/office/officeart/2005/8/layout/pyramid1"/>
    <dgm:cxn modelId="{94A92108-1DC8-4486-8155-293648851B39}" type="presParOf" srcId="{5FE1A0DF-CEA0-4890-8A37-4C1591407875}" destId="{F975D9DA-EE0C-40F1-B85B-0D71FEEF404E}" srcOrd="0" destOrd="0" presId="urn:microsoft.com/office/officeart/2005/8/layout/pyramid1"/>
    <dgm:cxn modelId="{B53B362B-8A50-449C-A7B1-402D087101BA}" type="presParOf" srcId="{5FE1A0DF-CEA0-4890-8A37-4C1591407875}" destId="{07BF9B03-5E22-4D3F-ACA5-B1BC95EFFA48}" srcOrd="1" destOrd="0" presId="urn:microsoft.com/office/officeart/2005/8/layout/pyramid1"/>
    <dgm:cxn modelId="{E993748F-BC82-426A-A2B4-2BCA1FCDC5E8}" type="presParOf" srcId="{CFFF54FC-2BCC-4F0C-9EB1-912C5D8B59EA}" destId="{F2553532-A93B-41ED-84AF-69096D097D69}" srcOrd="2" destOrd="0" presId="urn:microsoft.com/office/officeart/2005/8/layout/pyramid1"/>
    <dgm:cxn modelId="{BFE73CCB-BB07-45A2-9CD0-06C7D2E6FBEB}" type="presParOf" srcId="{F2553532-A93B-41ED-84AF-69096D097D69}" destId="{94C22567-EF15-4345-89C4-02097F762DFD}" srcOrd="0" destOrd="0" presId="urn:microsoft.com/office/officeart/2005/8/layout/pyramid1"/>
    <dgm:cxn modelId="{97FCDB22-B278-4513-BE70-F5A366F27BE8}" type="presParOf" srcId="{F2553532-A93B-41ED-84AF-69096D097D69}" destId="{01E9E604-2631-469A-A52E-E729954EAE5A}" srcOrd="1" destOrd="0" presId="urn:microsoft.com/office/officeart/2005/8/layout/pyramid1"/>
    <dgm:cxn modelId="{C5A40AB5-17CE-4213-8C6A-5D0F74DF8764}" type="presParOf" srcId="{CFFF54FC-2BCC-4F0C-9EB1-912C5D8B59EA}" destId="{E5CAFE0C-BBDD-49F2-BBAB-D30118A680DD}" srcOrd="3" destOrd="0" presId="urn:microsoft.com/office/officeart/2005/8/layout/pyramid1"/>
    <dgm:cxn modelId="{66CB49A0-7164-43DE-AF66-482133E25940}" type="presParOf" srcId="{E5CAFE0C-BBDD-49F2-BBAB-D30118A680DD}" destId="{463FDA38-44FA-4917-AFA3-9025E74D5C35}" srcOrd="0" destOrd="0" presId="urn:microsoft.com/office/officeart/2005/8/layout/pyramid1"/>
    <dgm:cxn modelId="{B3F0C65C-A9B0-4EFB-B0CB-559ACEE81420}" type="presParOf" srcId="{E5CAFE0C-BBDD-49F2-BBAB-D30118A680DD}" destId="{E5110E0B-A00E-4B11-8012-6DAF84F7B401}" srcOrd="1" destOrd="0" presId="urn:microsoft.com/office/officeart/2005/8/layout/pyramid1"/>
    <dgm:cxn modelId="{389DA377-8FA6-421D-931D-704F117A3636}" type="presParOf" srcId="{CFFF54FC-2BCC-4F0C-9EB1-912C5D8B59EA}" destId="{D7AF11EF-049A-4637-AA61-1E912B10F98E}" srcOrd="4" destOrd="0" presId="urn:microsoft.com/office/officeart/2005/8/layout/pyramid1"/>
    <dgm:cxn modelId="{9A64A056-917A-480D-8F17-9D4797DEBE8E}" type="presParOf" srcId="{D7AF11EF-049A-4637-AA61-1E912B10F98E}" destId="{67F3499D-EA8D-4BB6-A2F7-67502F943CF9}" srcOrd="0" destOrd="0" presId="urn:microsoft.com/office/officeart/2005/8/layout/pyramid1"/>
    <dgm:cxn modelId="{7D9618B2-EB9F-4A82-ACF3-AF4A52EFEFB7}" type="presParOf" srcId="{D7AF11EF-049A-4637-AA61-1E912B10F98E}" destId="{18B4C01E-87D9-4DF7-B878-DE191F3C2625}" srcOrd="1" destOrd="0" presId="urn:microsoft.com/office/officeart/2005/8/layout/pyramid1"/>
    <dgm:cxn modelId="{1CBC33D1-88C4-4BA8-A2F2-4C9CC73796B3}" type="presParOf" srcId="{CFFF54FC-2BCC-4F0C-9EB1-912C5D8B59EA}" destId="{F979B04C-DCD5-436E-9E8F-AC86491E7D00}" srcOrd="5" destOrd="0" presId="urn:microsoft.com/office/officeart/2005/8/layout/pyramid1"/>
    <dgm:cxn modelId="{0B75C33C-8FA8-4616-9BC7-387CEC758416}" type="presParOf" srcId="{F979B04C-DCD5-436E-9E8F-AC86491E7D00}" destId="{0CFCED67-9E13-4323-B40A-39B275D7ACEF}" srcOrd="0" destOrd="0" presId="urn:microsoft.com/office/officeart/2005/8/layout/pyramid1"/>
    <dgm:cxn modelId="{8E569D3F-DE42-435D-8C98-75522E2B5B68}" type="presParOf" srcId="{F979B04C-DCD5-436E-9E8F-AC86491E7D00}" destId="{A8BEF9ED-E595-4431-93E4-AA100F37BA84}" srcOrd="1" destOrd="0" presId="urn:microsoft.com/office/officeart/2005/8/layout/pyramid1"/>
    <dgm:cxn modelId="{92456424-B922-4714-9019-DF9113AC4BFD}" type="presParOf" srcId="{CFFF54FC-2BCC-4F0C-9EB1-912C5D8B59EA}" destId="{D7EBF93C-3E49-4871-AE41-650623B26832}" srcOrd="6" destOrd="0" presId="urn:microsoft.com/office/officeart/2005/8/layout/pyramid1"/>
    <dgm:cxn modelId="{649107CE-5483-4B6B-A324-79A5DBFCA236}" type="presParOf" srcId="{D7EBF93C-3E49-4871-AE41-650623B26832}" destId="{ADB9BB63-722E-4EAC-8B46-2A2DDB684C99}" srcOrd="0" destOrd="0" presId="urn:microsoft.com/office/officeart/2005/8/layout/pyramid1"/>
    <dgm:cxn modelId="{50B403AC-B79F-42C1-919D-F539672CC27C}" type="presParOf" srcId="{D7EBF93C-3E49-4871-AE41-650623B26832}" destId="{CB4C30A1-9CE1-4551-BBE8-AB78F172A421}" srcOrd="1" destOrd="0" presId="urn:microsoft.com/office/officeart/2005/8/layout/pyramid1"/>
    <dgm:cxn modelId="{50627F06-9D70-473A-8752-CD66F303FA2F}" type="presParOf" srcId="{CFFF54FC-2BCC-4F0C-9EB1-912C5D8B59EA}" destId="{6FD1158A-566E-4996-BB58-7510E5BA4CA3}" srcOrd="7" destOrd="0" presId="urn:microsoft.com/office/officeart/2005/8/layout/pyramid1"/>
    <dgm:cxn modelId="{10FA7715-3217-492D-9636-F4A469458CE1}" type="presParOf" srcId="{6FD1158A-566E-4996-BB58-7510E5BA4CA3}" destId="{EAEB90BF-5255-417B-96D4-4C82D4A04795}" srcOrd="0" destOrd="0" presId="urn:microsoft.com/office/officeart/2005/8/layout/pyramid1"/>
    <dgm:cxn modelId="{B7C51F6D-FF29-402A-A7CD-1C6E754ED2BB}" type="presParOf" srcId="{6FD1158A-566E-4996-BB58-7510E5BA4CA3}" destId="{49DF7313-90D7-48E7-AC11-A17292E004B6}" srcOrd="1" destOrd="0" presId="urn:microsoft.com/office/officeart/2005/8/layout/pyramid1"/>
    <dgm:cxn modelId="{A0114A15-7709-4285-AA41-5427AEC3AEE1}" type="presParOf" srcId="{CFFF54FC-2BCC-4F0C-9EB1-912C5D8B59EA}" destId="{42B695F2-2122-4587-A10D-BEE14DB0F2A0}" srcOrd="8" destOrd="0" presId="urn:microsoft.com/office/officeart/2005/8/layout/pyramid1"/>
    <dgm:cxn modelId="{B054A055-2E68-452E-A8CD-4C62FF24918C}" type="presParOf" srcId="{42B695F2-2122-4587-A10D-BEE14DB0F2A0}" destId="{7819D38B-0B9A-4B68-99E8-90668931D3DA}" srcOrd="0" destOrd="0" presId="urn:microsoft.com/office/officeart/2005/8/layout/pyramid1"/>
    <dgm:cxn modelId="{EC01652F-7244-42E7-9317-BF5CF1ED62E9}" type="presParOf" srcId="{42B695F2-2122-4587-A10D-BEE14DB0F2A0}" destId="{8FF6AB23-BBC4-4CF1-A613-F9E854B07CB9}"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F64AD5-6CF4-4941-AE68-8225486AEB49}" type="doc">
      <dgm:prSet loTypeId="urn:microsoft.com/office/officeart/2008/layout/AscendingPictureAccentProcess" loCatId="process" qsTypeId="urn:microsoft.com/office/officeart/2005/8/quickstyle/simple1" qsCatId="simple" csTypeId="urn:microsoft.com/office/officeart/2005/8/colors/colorful1" csCatId="colorful" phldr="1"/>
      <dgm:spPr/>
      <dgm:t>
        <a:bodyPr/>
        <a:lstStyle/>
        <a:p>
          <a:endParaRPr lang="es-EC"/>
        </a:p>
      </dgm:t>
    </dgm:pt>
    <dgm:pt modelId="{50B12F12-2F21-4B3A-8F35-7762C6B2D3DE}">
      <dgm:prSet phldrT="[Texto]" custT="1"/>
      <dgm:spPr/>
      <dgm:t>
        <a:bodyPr/>
        <a:lstStyle/>
        <a:p>
          <a:r>
            <a:rPr lang="es-EC" sz="1800" b="1" dirty="0">
              <a:solidFill>
                <a:schemeClr val="bg2">
                  <a:lumMod val="10000"/>
                </a:schemeClr>
              </a:solidFill>
            </a:rPr>
            <a:t>Enfoque</a:t>
          </a:r>
        </a:p>
      </dgm:t>
    </dgm:pt>
    <dgm:pt modelId="{296116D0-161A-41C4-AAE8-B2593C0C5ABD}" type="parTrans" cxnId="{41914854-778E-4079-A651-A3D5010D5ED6}">
      <dgm:prSet/>
      <dgm:spPr/>
      <dgm:t>
        <a:bodyPr/>
        <a:lstStyle/>
        <a:p>
          <a:endParaRPr lang="es-EC">
            <a:solidFill>
              <a:schemeClr val="bg2">
                <a:lumMod val="10000"/>
              </a:schemeClr>
            </a:solidFill>
          </a:endParaRPr>
        </a:p>
      </dgm:t>
    </dgm:pt>
    <dgm:pt modelId="{ED44AD33-022C-488B-80C0-247550DE0451}" type="sibTrans" cxnId="{41914854-778E-4079-A651-A3D5010D5ED6}">
      <dgm:prSet/>
      <dgm:spPr>
        <a:blipFill rotWithShape="1">
          <a:blip xmlns:r="http://schemas.openxmlformats.org/officeDocument/2006/relationships" r:embed="rId1"/>
          <a:srcRect/>
          <a:stretch>
            <a:fillRect l="-46000" r="-46000"/>
          </a:stretch>
        </a:blipFill>
      </dgm:spPr>
      <dgm:t>
        <a:bodyPr/>
        <a:lstStyle/>
        <a:p>
          <a:endParaRPr lang="es-EC">
            <a:solidFill>
              <a:schemeClr val="bg2">
                <a:lumMod val="10000"/>
              </a:schemeClr>
            </a:solidFill>
          </a:endParaRPr>
        </a:p>
      </dgm:t>
    </dgm:pt>
    <dgm:pt modelId="{D458B987-CFAA-40B9-8E97-40A0816D4F4D}">
      <dgm:prSet phldrT="[Texto]" custT="1"/>
      <dgm:spPr/>
      <dgm:t>
        <a:bodyPr/>
        <a:lstStyle/>
        <a:p>
          <a:r>
            <a:rPr lang="es-EC" sz="1600" dirty="0">
              <a:solidFill>
                <a:schemeClr val="bg2">
                  <a:lumMod val="10000"/>
                </a:schemeClr>
              </a:solidFill>
            </a:rPr>
            <a:t>Cuantitativo</a:t>
          </a:r>
        </a:p>
      </dgm:t>
    </dgm:pt>
    <dgm:pt modelId="{15E69512-7F37-4AC8-BDE1-DC73E959CF01}" type="parTrans" cxnId="{253719B9-4EF4-49AC-9569-9F1C20556D77}">
      <dgm:prSet/>
      <dgm:spPr/>
      <dgm:t>
        <a:bodyPr/>
        <a:lstStyle/>
        <a:p>
          <a:endParaRPr lang="es-EC">
            <a:solidFill>
              <a:schemeClr val="bg2">
                <a:lumMod val="10000"/>
              </a:schemeClr>
            </a:solidFill>
          </a:endParaRPr>
        </a:p>
      </dgm:t>
    </dgm:pt>
    <dgm:pt modelId="{527F3ACA-9E09-491B-BBB7-6C54EB90E444}" type="sibTrans" cxnId="{253719B9-4EF4-49AC-9569-9F1C20556D77}">
      <dgm:prSet/>
      <dgm:spPr>
        <a:blipFill rotWithShape="1">
          <a:blip xmlns:r="http://schemas.openxmlformats.org/officeDocument/2006/relationships" r:embed="rId2"/>
          <a:srcRect/>
          <a:stretch>
            <a:fillRect l="-17000" r="-17000"/>
          </a:stretch>
        </a:blipFill>
      </dgm:spPr>
      <dgm:t>
        <a:bodyPr/>
        <a:lstStyle/>
        <a:p>
          <a:endParaRPr lang="es-EC">
            <a:solidFill>
              <a:schemeClr val="bg2">
                <a:lumMod val="10000"/>
              </a:schemeClr>
            </a:solidFill>
          </a:endParaRPr>
        </a:p>
      </dgm:t>
    </dgm:pt>
    <dgm:pt modelId="{D07ABFD7-7A88-45D1-8253-570C2CA1E2B9}" type="pres">
      <dgm:prSet presAssocID="{A0F64AD5-6CF4-4941-AE68-8225486AEB49}" presName="Name0" presStyleCnt="0">
        <dgm:presLayoutVars>
          <dgm:chMax val="7"/>
          <dgm:chPref val="7"/>
          <dgm:dir/>
        </dgm:presLayoutVars>
      </dgm:prSet>
      <dgm:spPr/>
    </dgm:pt>
    <dgm:pt modelId="{A874E534-5B7F-4F6D-8187-651F4EF04192}" type="pres">
      <dgm:prSet presAssocID="{A0F64AD5-6CF4-4941-AE68-8225486AEB49}" presName="dot1" presStyleLbl="alignNode1" presStyleIdx="0" presStyleCnt="10"/>
      <dgm:spPr/>
    </dgm:pt>
    <dgm:pt modelId="{72800C86-6EB5-48DC-8379-2B69ED12A79D}" type="pres">
      <dgm:prSet presAssocID="{A0F64AD5-6CF4-4941-AE68-8225486AEB49}" presName="dot2" presStyleLbl="alignNode1" presStyleIdx="1" presStyleCnt="10"/>
      <dgm:spPr/>
    </dgm:pt>
    <dgm:pt modelId="{F2816937-0CD1-4E02-8BD6-C305C49D85C1}" type="pres">
      <dgm:prSet presAssocID="{A0F64AD5-6CF4-4941-AE68-8225486AEB49}" presName="dot3" presStyleLbl="alignNode1" presStyleIdx="2" presStyleCnt="10"/>
      <dgm:spPr/>
    </dgm:pt>
    <dgm:pt modelId="{9D3A88E8-0405-4412-8D91-3D3A8A615A9E}" type="pres">
      <dgm:prSet presAssocID="{A0F64AD5-6CF4-4941-AE68-8225486AEB49}" presName="dotArrow1" presStyleLbl="alignNode1" presStyleIdx="3" presStyleCnt="10"/>
      <dgm:spPr/>
    </dgm:pt>
    <dgm:pt modelId="{70CB7312-C0E3-48ED-BB21-15837C8C4DD4}" type="pres">
      <dgm:prSet presAssocID="{A0F64AD5-6CF4-4941-AE68-8225486AEB49}" presName="dotArrow2" presStyleLbl="alignNode1" presStyleIdx="4" presStyleCnt="10"/>
      <dgm:spPr/>
    </dgm:pt>
    <dgm:pt modelId="{3A8E0BBE-9A73-4771-A577-C1FF2CCF01A3}" type="pres">
      <dgm:prSet presAssocID="{A0F64AD5-6CF4-4941-AE68-8225486AEB49}" presName="dotArrow3" presStyleLbl="alignNode1" presStyleIdx="5" presStyleCnt="10"/>
      <dgm:spPr/>
    </dgm:pt>
    <dgm:pt modelId="{F42B4180-7A17-4DAD-92AF-3E619818DF91}" type="pres">
      <dgm:prSet presAssocID="{A0F64AD5-6CF4-4941-AE68-8225486AEB49}" presName="dotArrow4" presStyleLbl="alignNode1" presStyleIdx="6" presStyleCnt="10"/>
      <dgm:spPr/>
    </dgm:pt>
    <dgm:pt modelId="{B921FC84-7C7E-4FBE-96EA-A04C5CBA1B68}" type="pres">
      <dgm:prSet presAssocID="{A0F64AD5-6CF4-4941-AE68-8225486AEB49}" presName="dotArrow5" presStyleLbl="alignNode1" presStyleIdx="7" presStyleCnt="10"/>
      <dgm:spPr/>
    </dgm:pt>
    <dgm:pt modelId="{8E001A3E-8668-46BA-8FB8-A175800F052C}" type="pres">
      <dgm:prSet presAssocID="{A0F64AD5-6CF4-4941-AE68-8225486AEB49}" presName="dotArrow6" presStyleLbl="alignNode1" presStyleIdx="8" presStyleCnt="10"/>
      <dgm:spPr/>
    </dgm:pt>
    <dgm:pt modelId="{0B7C3293-43C3-4E20-BD23-A636C20098B1}" type="pres">
      <dgm:prSet presAssocID="{A0F64AD5-6CF4-4941-AE68-8225486AEB49}" presName="dotArrow7" presStyleLbl="alignNode1" presStyleIdx="9" presStyleCnt="10"/>
      <dgm:spPr/>
    </dgm:pt>
    <dgm:pt modelId="{13969FB5-6970-44BD-B8B1-D10E729D3317}" type="pres">
      <dgm:prSet presAssocID="{50B12F12-2F21-4B3A-8F35-7762C6B2D3DE}" presName="parTx1" presStyleLbl="node1" presStyleIdx="0" presStyleCnt="2"/>
      <dgm:spPr/>
    </dgm:pt>
    <dgm:pt modelId="{5EA8C1FD-64DA-413C-9D13-0329967FF941}" type="pres">
      <dgm:prSet presAssocID="{ED44AD33-022C-488B-80C0-247550DE0451}" presName="picture1" presStyleCnt="0"/>
      <dgm:spPr/>
    </dgm:pt>
    <dgm:pt modelId="{0BB21306-4159-47C6-86EF-B2102E4AA58C}" type="pres">
      <dgm:prSet presAssocID="{ED44AD33-022C-488B-80C0-247550DE0451}" presName="imageRepeatNode" presStyleLbl="fgImgPlace1" presStyleIdx="0" presStyleCnt="2"/>
      <dgm:spPr/>
    </dgm:pt>
    <dgm:pt modelId="{9580DCDF-C24D-45F5-8B4E-0B4533A1112C}" type="pres">
      <dgm:prSet presAssocID="{D458B987-CFAA-40B9-8E97-40A0816D4F4D}" presName="parTx2" presStyleLbl="node1" presStyleIdx="1" presStyleCnt="2"/>
      <dgm:spPr/>
    </dgm:pt>
    <dgm:pt modelId="{843CDFFC-A5F2-4AC5-93B9-8702A9533B7B}" type="pres">
      <dgm:prSet presAssocID="{527F3ACA-9E09-491B-BBB7-6C54EB90E444}" presName="picture2" presStyleCnt="0"/>
      <dgm:spPr/>
    </dgm:pt>
    <dgm:pt modelId="{E600B03D-369C-449F-AB9F-0DEDEA3F60F8}" type="pres">
      <dgm:prSet presAssocID="{527F3ACA-9E09-491B-BBB7-6C54EB90E444}" presName="imageRepeatNode" presStyleLbl="fgImgPlace1" presStyleIdx="1" presStyleCnt="2"/>
      <dgm:spPr/>
    </dgm:pt>
  </dgm:ptLst>
  <dgm:cxnLst>
    <dgm:cxn modelId="{E36E7826-074A-4DA6-B8E0-8D86CFEBAF2C}" type="presOf" srcId="{50B12F12-2F21-4B3A-8F35-7762C6B2D3DE}" destId="{13969FB5-6970-44BD-B8B1-D10E729D3317}" srcOrd="0" destOrd="0" presId="urn:microsoft.com/office/officeart/2008/layout/AscendingPictureAccentProcess"/>
    <dgm:cxn modelId="{41914854-778E-4079-A651-A3D5010D5ED6}" srcId="{A0F64AD5-6CF4-4941-AE68-8225486AEB49}" destId="{50B12F12-2F21-4B3A-8F35-7762C6B2D3DE}" srcOrd="0" destOrd="0" parTransId="{296116D0-161A-41C4-AAE8-B2593C0C5ABD}" sibTransId="{ED44AD33-022C-488B-80C0-247550DE0451}"/>
    <dgm:cxn modelId="{92C77E88-71F8-4D6D-B201-408079F4185E}" type="presOf" srcId="{527F3ACA-9E09-491B-BBB7-6C54EB90E444}" destId="{E600B03D-369C-449F-AB9F-0DEDEA3F60F8}" srcOrd="0" destOrd="0" presId="urn:microsoft.com/office/officeart/2008/layout/AscendingPictureAccentProcess"/>
    <dgm:cxn modelId="{253719B9-4EF4-49AC-9569-9F1C20556D77}" srcId="{A0F64AD5-6CF4-4941-AE68-8225486AEB49}" destId="{D458B987-CFAA-40B9-8E97-40A0816D4F4D}" srcOrd="1" destOrd="0" parTransId="{15E69512-7F37-4AC8-BDE1-DC73E959CF01}" sibTransId="{527F3ACA-9E09-491B-BBB7-6C54EB90E444}"/>
    <dgm:cxn modelId="{270C65C4-A79E-428E-9E71-95812FC8CA84}" type="presOf" srcId="{D458B987-CFAA-40B9-8E97-40A0816D4F4D}" destId="{9580DCDF-C24D-45F5-8B4E-0B4533A1112C}" srcOrd="0" destOrd="0" presId="urn:microsoft.com/office/officeart/2008/layout/AscendingPictureAccentProcess"/>
    <dgm:cxn modelId="{4D31F8E0-B712-4E79-916D-030FCA5D43C8}" type="presOf" srcId="{ED44AD33-022C-488B-80C0-247550DE0451}" destId="{0BB21306-4159-47C6-86EF-B2102E4AA58C}" srcOrd="0" destOrd="0" presId="urn:microsoft.com/office/officeart/2008/layout/AscendingPictureAccentProcess"/>
    <dgm:cxn modelId="{9728B8E1-10A2-4F94-B4D7-205311D76F4D}" type="presOf" srcId="{A0F64AD5-6CF4-4941-AE68-8225486AEB49}" destId="{D07ABFD7-7A88-45D1-8253-570C2CA1E2B9}" srcOrd="0" destOrd="0" presId="urn:microsoft.com/office/officeart/2008/layout/AscendingPictureAccentProcess"/>
    <dgm:cxn modelId="{7A75F05E-8826-4DEA-8061-6266D8C71485}" type="presParOf" srcId="{D07ABFD7-7A88-45D1-8253-570C2CA1E2B9}" destId="{A874E534-5B7F-4F6D-8187-651F4EF04192}" srcOrd="0" destOrd="0" presId="urn:microsoft.com/office/officeart/2008/layout/AscendingPictureAccentProcess"/>
    <dgm:cxn modelId="{242C0AFD-2689-4FE3-B643-97F5D262213C}" type="presParOf" srcId="{D07ABFD7-7A88-45D1-8253-570C2CA1E2B9}" destId="{72800C86-6EB5-48DC-8379-2B69ED12A79D}" srcOrd="1" destOrd="0" presId="urn:microsoft.com/office/officeart/2008/layout/AscendingPictureAccentProcess"/>
    <dgm:cxn modelId="{FCE47921-66B6-4C02-8EC1-89DB24F0C216}" type="presParOf" srcId="{D07ABFD7-7A88-45D1-8253-570C2CA1E2B9}" destId="{F2816937-0CD1-4E02-8BD6-C305C49D85C1}" srcOrd="2" destOrd="0" presId="urn:microsoft.com/office/officeart/2008/layout/AscendingPictureAccentProcess"/>
    <dgm:cxn modelId="{E2B604F0-4FC0-4ED3-8A17-56CD9285B9E6}" type="presParOf" srcId="{D07ABFD7-7A88-45D1-8253-570C2CA1E2B9}" destId="{9D3A88E8-0405-4412-8D91-3D3A8A615A9E}" srcOrd="3" destOrd="0" presId="urn:microsoft.com/office/officeart/2008/layout/AscendingPictureAccentProcess"/>
    <dgm:cxn modelId="{2BABC7B5-EFFE-4321-939F-078BB37B201C}" type="presParOf" srcId="{D07ABFD7-7A88-45D1-8253-570C2CA1E2B9}" destId="{70CB7312-C0E3-48ED-BB21-15837C8C4DD4}" srcOrd="4" destOrd="0" presId="urn:microsoft.com/office/officeart/2008/layout/AscendingPictureAccentProcess"/>
    <dgm:cxn modelId="{10E027EC-C0E4-452D-AE38-288349A889F3}" type="presParOf" srcId="{D07ABFD7-7A88-45D1-8253-570C2CA1E2B9}" destId="{3A8E0BBE-9A73-4771-A577-C1FF2CCF01A3}" srcOrd="5" destOrd="0" presId="urn:microsoft.com/office/officeart/2008/layout/AscendingPictureAccentProcess"/>
    <dgm:cxn modelId="{A0E01E40-E2CC-43BB-9114-169A2BA91173}" type="presParOf" srcId="{D07ABFD7-7A88-45D1-8253-570C2CA1E2B9}" destId="{F42B4180-7A17-4DAD-92AF-3E619818DF91}" srcOrd="6" destOrd="0" presId="urn:microsoft.com/office/officeart/2008/layout/AscendingPictureAccentProcess"/>
    <dgm:cxn modelId="{58621C22-ED0E-490F-9C98-8D5C083C571E}" type="presParOf" srcId="{D07ABFD7-7A88-45D1-8253-570C2CA1E2B9}" destId="{B921FC84-7C7E-4FBE-96EA-A04C5CBA1B68}" srcOrd="7" destOrd="0" presId="urn:microsoft.com/office/officeart/2008/layout/AscendingPictureAccentProcess"/>
    <dgm:cxn modelId="{396F8E47-DF1C-4BE7-B1D3-353BB00F1E0E}" type="presParOf" srcId="{D07ABFD7-7A88-45D1-8253-570C2CA1E2B9}" destId="{8E001A3E-8668-46BA-8FB8-A175800F052C}" srcOrd="8" destOrd="0" presId="urn:microsoft.com/office/officeart/2008/layout/AscendingPictureAccentProcess"/>
    <dgm:cxn modelId="{3CBE89F8-1E7A-4DFA-AF09-CBE3E9A14BC1}" type="presParOf" srcId="{D07ABFD7-7A88-45D1-8253-570C2CA1E2B9}" destId="{0B7C3293-43C3-4E20-BD23-A636C20098B1}" srcOrd="9" destOrd="0" presId="urn:microsoft.com/office/officeart/2008/layout/AscendingPictureAccentProcess"/>
    <dgm:cxn modelId="{985305C2-897C-4D6E-8987-99263ABEA13F}" type="presParOf" srcId="{D07ABFD7-7A88-45D1-8253-570C2CA1E2B9}" destId="{13969FB5-6970-44BD-B8B1-D10E729D3317}" srcOrd="10" destOrd="0" presId="urn:microsoft.com/office/officeart/2008/layout/AscendingPictureAccentProcess"/>
    <dgm:cxn modelId="{94426422-FD1A-4C2B-97C6-A9EA4169A580}" type="presParOf" srcId="{D07ABFD7-7A88-45D1-8253-570C2CA1E2B9}" destId="{5EA8C1FD-64DA-413C-9D13-0329967FF941}" srcOrd="11" destOrd="0" presId="urn:microsoft.com/office/officeart/2008/layout/AscendingPictureAccentProcess"/>
    <dgm:cxn modelId="{51642CC4-FDC1-489F-BA40-6709D7D9951F}" type="presParOf" srcId="{5EA8C1FD-64DA-413C-9D13-0329967FF941}" destId="{0BB21306-4159-47C6-86EF-B2102E4AA58C}" srcOrd="0" destOrd="0" presId="urn:microsoft.com/office/officeart/2008/layout/AscendingPictureAccentProcess"/>
    <dgm:cxn modelId="{1D855129-B473-4A9A-B097-454BD459186C}" type="presParOf" srcId="{D07ABFD7-7A88-45D1-8253-570C2CA1E2B9}" destId="{9580DCDF-C24D-45F5-8B4E-0B4533A1112C}" srcOrd="12" destOrd="0" presId="urn:microsoft.com/office/officeart/2008/layout/AscendingPictureAccentProcess"/>
    <dgm:cxn modelId="{A5676AD0-1296-4C3F-AB53-5B9B87B1949A}" type="presParOf" srcId="{D07ABFD7-7A88-45D1-8253-570C2CA1E2B9}" destId="{843CDFFC-A5F2-4AC5-93B9-8702A9533B7B}" srcOrd="13" destOrd="0" presId="urn:microsoft.com/office/officeart/2008/layout/AscendingPictureAccentProcess"/>
    <dgm:cxn modelId="{1DCB093D-C0DB-499B-BA00-CC5E90975AD2}" type="presParOf" srcId="{843CDFFC-A5F2-4AC5-93B9-8702A9533B7B}" destId="{E600B03D-369C-449F-AB9F-0DEDEA3F60F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68537-63F2-415A-88BD-8636DB898385}">
      <dsp:nvSpPr>
        <dsp:cNvPr id="0" name=""/>
        <dsp:cNvSpPr/>
      </dsp:nvSpPr>
      <dsp:spPr>
        <a:xfrm>
          <a:off x="-6126981" y="-937410"/>
          <a:ext cx="7293488" cy="7293488"/>
        </a:xfrm>
        <a:prstGeom prst="blockArc">
          <a:avLst>
            <a:gd name="adj1" fmla="val 18900000"/>
            <a:gd name="adj2" fmla="val 2700000"/>
            <a:gd name="adj3" fmla="val 296"/>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9BD8A-FA28-4D7E-9878-8363C4CDD9B4}">
      <dsp:nvSpPr>
        <dsp:cNvPr id="0" name=""/>
        <dsp:cNvSpPr/>
      </dsp:nvSpPr>
      <dsp:spPr>
        <a:xfrm>
          <a:off x="610504" y="416587"/>
          <a:ext cx="7440913" cy="83360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rgbClr val="000000"/>
              </a:solidFill>
            </a:rPr>
            <a:t>Ley</a:t>
          </a:r>
          <a:r>
            <a:rPr lang="es-ES" sz="1600" b="0" kern="1200" baseline="0" dirty="0">
              <a:solidFill>
                <a:srgbClr val="000000"/>
              </a:solidFill>
            </a:rPr>
            <a:t> de Régimen Tributario Interno  (LRTI)</a:t>
          </a:r>
          <a:endParaRPr lang="es-ES" sz="1600" b="0" kern="1200" dirty="0">
            <a:solidFill>
              <a:srgbClr val="000000"/>
            </a:solidFill>
          </a:endParaRPr>
        </a:p>
      </dsp:txBody>
      <dsp:txXfrm>
        <a:off x="610504" y="416587"/>
        <a:ext cx="7440913" cy="833607"/>
      </dsp:txXfrm>
    </dsp:sp>
    <dsp:sp modelId="{54D58159-77FA-4AA6-A740-E98C42F4D3D1}">
      <dsp:nvSpPr>
        <dsp:cNvPr id="0" name=""/>
        <dsp:cNvSpPr/>
      </dsp:nvSpPr>
      <dsp:spPr>
        <a:xfrm>
          <a:off x="89500" y="312386"/>
          <a:ext cx="1042009" cy="1042009"/>
        </a:xfrm>
        <a:prstGeom prst="ellipse">
          <a:avLst/>
        </a:prstGeom>
        <a:blipFill rotWithShape="0">
          <a:blip xmlns:r="http://schemas.openxmlformats.org/officeDocument/2006/relationships" r:embed="rId1"/>
          <a:srcRect/>
          <a:stretch>
            <a:fillRect/>
          </a:stretch>
        </a:blip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45F8A9-DB8D-4D23-960D-58E1B3FF4CA9}">
      <dsp:nvSpPr>
        <dsp:cNvPr id="0" name=""/>
        <dsp:cNvSpPr/>
      </dsp:nvSpPr>
      <dsp:spPr>
        <a:xfrm>
          <a:off x="1088431" y="1667215"/>
          <a:ext cx="6962986" cy="833607"/>
        </a:xfrm>
        <a:prstGeom prst="rect">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rgbClr val="000000"/>
              </a:solidFill>
            </a:rPr>
            <a:t>Reglamento de la Ley de Régimen Tributario Interno (R-LRTI)</a:t>
          </a:r>
        </a:p>
      </dsp:txBody>
      <dsp:txXfrm>
        <a:off x="1088431" y="1667215"/>
        <a:ext cx="6962986" cy="833607"/>
      </dsp:txXfrm>
    </dsp:sp>
    <dsp:sp modelId="{9D465677-DF19-4333-8CA4-FBDF31E54F4C}">
      <dsp:nvSpPr>
        <dsp:cNvPr id="0" name=""/>
        <dsp:cNvSpPr/>
      </dsp:nvSpPr>
      <dsp:spPr>
        <a:xfrm>
          <a:off x="567426" y="1563014"/>
          <a:ext cx="1042009" cy="1042009"/>
        </a:xfrm>
        <a:prstGeom prst="ellipse">
          <a:avLst/>
        </a:prstGeom>
        <a:blipFill rotWithShape="0">
          <a:blip xmlns:r="http://schemas.openxmlformats.org/officeDocument/2006/relationships" r:embed="rId2"/>
          <a:srcRect/>
          <a:stretch>
            <a:fillRect l="-17000" r="-17000"/>
          </a:stretch>
        </a:blipFill>
        <a:ln w="25400" cap="flat" cmpd="sng" algn="ctr">
          <a:solidFill>
            <a:schemeClr val="accent2">
              <a:hueOff val="-1773400"/>
              <a:satOff val="-11317"/>
              <a:lumOff val="6144"/>
              <a:alphaOff val="0"/>
            </a:schemeClr>
          </a:solidFill>
          <a:prstDash val="solid"/>
        </a:ln>
        <a:effectLst/>
      </dsp:spPr>
      <dsp:style>
        <a:lnRef idx="2">
          <a:scrgbClr r="0" g="0" b="0"/>
        </a:lnRef>
        <a:fillRef idx="1">
          <a:scrgbClr r="0" g="0" b="0"/>
        </a:fillRef>
        <a:effectRef idx="0">
          <a:scrgbClr r="0" g="0" b="0"/>
        </a:effectRef>
        <a:fontRef idx="minor"/>
      </dsp:style>
    </dsp:sp>
    <dsp:sp modelId="{FC036192-D27A-4703-B208-5E9C59D95560}">
      <dsp:nvSpPr>
        <dsp:cNvPr id="0" name=""/>
        <dsp:cNvSpPr/>
      </dsp:nvSpPr>
      <dsp:spPr>
        <a:xfrm>
          <a:off x="1088431" y="2917843"/>
          <a:ext cx="6962986" cy="833607"/>
        </a:xfrm>
        <a:prstGeom prst="rect">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rgbClr val="000000"/>
              </a:solidFill>
            </a:rPr>
            <a:t>Empresas Constructoras</a:t>
          </a:r>
        </a:p>
      </dsp:txBody>
      <dsp:txXfrm>
        <a:off x="1088431" y="2917843"/>
        <a:ext cx="6962986" cy="833607"/>
      </dsp:txXfrm>
    </dsp:sp>
    <dsp:sp modelId="{66B1D762-20C3-485D-A168-F1E94E149B8D}">
      <dsp:nvSpPr>
        <dsp:cNvPr id="0" name=""/>
        <dsp:cNvSpPr/>
      </dsp:nvSpPr>
      <dsp:spPr>
        <a:xfrm>
          <a:off x="567426" y="2813642"/>
          <a:ext cx="1042009" cy="1042009"/>
        </a:xfrm>
        <a:prstGeom prst="ellipse">
          <a:avLst/>
        </a:prstGeom>
        <a:blipFill rotWithShape="0">
          <a:blip xmlns:r="http://schemas.openxmlformats.org/officeDocument/2006/relationships" r:embed="rId3"/>
          <a:srcRect/>
          <a:stretch>
            <a:fillRect l="-17000" r="-17000"/>
          </a:stretch>
        </a:blipFill>
        <a:ln w="25400" cap="flat" cmpd="sng" algn="ctr">
          <a:solidFill>
            <a:schemeClr val="accent2">
              <a:hueOff val="-3546800"/>
              <a:satOff val="-22633"/>
              <a:lumOff val="12289"/>
              <a:alphaOff val="0"/>
            </a:schemeClr>
          </a:solidFill>
          <a:prstDash val="solid"/>
        </a:ln>
        <a:effectLst/>
      </dsp:spPr>
      <dsp:style>
        <a:lnRef idx="2">
          <a:scrgbClr r="0" g="0" b="0"/>
        </a:lnRef>
        <a:fillRef idx="1">
          <a:scrgbClr r="0" g="0" b="0"/>
        </a:fillRef>
        <a:effectRef idx="0">
          <a:scrgbClr r="0" g="0" b="0"/>
        </a:effectRef>
        <a:fontRef idx="minor"/>
      </dsp:style>
    </dsp:sp>
    <dsp:sp modelId="{17B51FE9-011F-444B-AC9B-FEFB60FB6950}">
      <dsp:nvSpPr>
        <dsp:cNvPr id="0" name=""/>
        <dsp:cNvSpPr/>
      </dsp:nvSpPr>
      <dsp:spPr>
        <a:xfrm>
          <a:off x="610504" y="4168472"/>
          <a:ext cx="7440913" cy="833607"/>
        </a:xfrm>
        <a:prstGeom prst="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40640" rIns="40640" bIns="40640" numCol="1" spcCol="1270" anchor="ctr" anchorCtr="0">
          <a:noAutofit/>
        </a:bodyPr>
        <a:lstStyle/>
        <a:p>
          <a:pPr marL="0" lvl="0" indent="0" algn="l" defTabSz="711200">
            <a:lnSpc>
              <a:spcPct val="90000"/>
            </a:lnSpc>
            <a:spcBef>
              <a:spcPct val="0"/>
            </a:spcBef>
            <a:spcAft>
              <a:spcPct val="35000"/>
            </a:spcAft>
            <a:buNone/>
          </a:pPr>
          <a:r>
            <a:rPr lang="es-ES" sz="1600" b="0" kern="1200" dirty="0">
              <a:solidFill>
                <a:srgbClr val="000000"/>
              </a:solidFill>
            </a:rPr>
            <a:t>Código</a:t>
          </a:r>
          <a:r>
            <a:rPr lang="es-ES" sz="1600" b="0" kern="1200" baseline="0" dirty="0">
              <a:solidFill>
                <a:srgbClr val="000000"/>
              </a:solidFill>
            </a:rPr>
            <a:t> Orgánico de la Producción</a:t>
          </a:r>
        </a:p>
      </dsp:txBody>
      <dsp:txXfrm>
        <a:off x="610504" y="4168472"/>
        <a:ext cx="7440913" cy="833607"/>
      </dsp:txXfrm>
    </dsp:sp>
    <dsp:sp modelId="{18CBA078-DD83-4768-ACEF-06181755CFF0}">
      <dsp:nvSpPr>
        <dsp:cNvPr id="0" name=""/>
        <dsp:cNvSpPr/>
      </dsp:nvSpPr>
      <dsp:spPr>
        <a:xfrm>
          <a:off x="89500" y="4064271"/>
          <a:ext cx="1042009" cy="1042009"/>
        </a:xfrm>
        <a:prstGeom prst="ellipse">
          <a:avLst/>
        </a:prstGeom>
        <a:blipFill rotWithShape="0">
          <a:blip xmlns:r="http://schemas.openxmlformats.org/officeDocument/2006/relationships" r:embed="rId4"/>
          <a:srcRect/>
          <a:stretch>
            <a:fillRect t="-21000" b="-21000"/>
          </a:stretch>
        </a:blipFill>
        <a:ln w="25400" cap="flat" cmpd="sng" algn="ctr">
          <a:solidFill>
            <a:schemeClr val="accent2">
              <a:hueOff val="-5320199"/>
              <a:satOff val="-33950"/>
              <a:lumOff val="18433"/>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99394-CC64-4DD4-BE00-CDF36AC64D9D}">
      <dsp:nvSpPr>
        <dsp:cNvPr id="0" name=""/>
        <dsp:cNvSpPr/>
      </dsp:nvSpPr>
      <dsp:spPr>
        <a:xfrm>
          <a:off x="1829" y="1110051"/>
          <a:ext cx="1963695" cy="98184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419" sz="2000" b="1" kern="1200">
              <a:solidFill>
                <a:srgbClr val="000000"/>
              </a:solidFill>
            </a:rPr>
            <a:t>Métodos de investigación</a:t>
          </a:r>
          <a:endParaRPr lang="es-ES" sz="2000" b="1" kern="1200" dirty="0">
            <a:solidFill>
              <a:srgbClr val="000000"/>
            </a:solidFill>
          </a:endParaRPr>
        </a:p>
      </dsp:txBody>
      <dsp:txXfrm>
        <a:off x="30586" y="1138808"/>
        <a:ext cx="1906181" cy="924333"/>
      </dsp:txXfrm>
    </dsp:sp>
    <dsp:sp modelId="{7F65A8C7-B988-4FDF-A31D-E44BF426E3F2}">
      <dsp:nvSpPr>
        <dsp:cNvPr id="0" name=""/>
        <dsp:cNvSpPr/>
      </dsp:nvSpPr>
      <dsp:spPr>
        <a:xfrm rot="19457599">
          <a:off x="1874605" y="1291096"/>
          <a:ext cx="967319" cy="55195"/>
        </a:xfrm>
        <a:custGeom>
          <a:avLst/>
          <a:gdLst/>
          <a:ahLst/>
          <a:cxnLst/>
          <a:rect l="0" t="0" r="0" b="0"/>
          <a:pathLst>
            <a:path>
              <a:moveTo>
                <a:pt x="0" y="27597"/>
              </a:moveTo>
              <a:lnTo>
                <a:pt x="967319" y="275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solidFill>
              <a:srgbClr val="000000"/>
            </a:solidFill>
          </a:endParaRPr>
        </a:p>
      </dsp:txBody>
      <dsp:txXfrm>
        <a:off x="2334082" y="1294510"/>
        <a:ext cx="48365" cy="48365"/>
      </dsp:txXfrm>
    </dsp:sp>
    <dsp:sp modelId="{8EC7B7B2-74F8-450B-AB7E-F15679E92500}">
      <dsp:nvSpPr>
        <dsp:cNvPr id="0" name=""/>
        <dsp:cNvSpPr/>
      </dsp:nvSpPr>
      <dsp:spPr>
        <a:xfrm>
          <a:off x="2751004" y="545488"/>
          <a:ext cx="1963695" cy="98184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419" sz="2000" kern="1200">
              <a:solidFill>
                <a:srgbClr val="000000"/>
              </a:solidFill>
            </a:rPr>
            <a:t>Deductivo</a:t>
          </a:r>
          <a:endParaRPr lang="es-ES" sz="2000" kern="1200" dirty="0">
            <a:solidFill>
              <a:srgbClr val="000000"/>
            </a:solidFill>
          </a:endParaRPr>
        </a:p>
      </dsp:txBody>
      <dsp:txXfrm>
        <a:off x="2779761" y="574245"/>
        <a:ext cx="1906181" cy="924333"/>
      </dsp:txXfrm>
    </dsp:sp>
    <dsp:sp modelId="{41CB42A6-1BDC-4A87-AA06-761A2776FF03}">
      <dsp:nvSpPr>
        <dsp:cNvPr id="0" name=""/>
        <dsp:cNvSpPr/>
      </dsp:nvSpPr>
      <dsp:spPr>
        <a:xfrm rot="2142401">
          <a:off x="1874605" y="1855658"/>
          <a:ext cx="967319" cy="55195"/>
        </a:xfrm>
        <a:custGeom>
          <a:avLst/>
          <a:gdLst/>
          <a:ahLst/>
          <a:cxnLst/>
          <a:rect l="0" t="0" r="0" b="0"/>
          <a:pathLst>
            <a:path>
              <a:moveTo>
                <a:pt x="0" y="27597"/>
              </a:moveTo>
              <a:lnTo>
                <a:pt x="967319" y="2759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solidFill>
              <a:srgbClr val="000000"/>
            </a:solidFill>
          </a:endParaRPr>
        </a:p>
      </dsp:txBody>
      <dsp:txXfrm>
        <a:off x="2334082" y="1859073"/>
        <a:ext cx="48365" cy="48365"/>
      </dsp:txXfrm>
    </dsp:sp>
    <dsp:sp modelId="{BE243939-52C9-4AA4-B604-87333629ECF1}">
      <dsp:nvSpPr>
        <dsp:cNvPr id="0" name=""/>
        <dsp:cNvSpPr/>
      </dsp:nvSpPr>
      <dsp:spPr>
        <a:xfrm>
          <a:off x="2751004" y="1674613"/>
          <a:ext cx="1963695" cy="981847"/>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solidFill>
                <a:srgbClr val="000000"/>
              </a:solidFill>
            </a:rPr>
            <a:t>Sistemático</a:t>
          </a:r>
          <a:endParaRPr lang="es-ES" sz="2000" kern="1200" dirty="0">
            <a:solidFill>
              <a:srgbClr val="000000"/>
            </a:solidFill>
          </a:endParaRPr>
        </a:p>
      </dsp:txBody>
      <dsp:txXfrm>
        <a:off x="2779761" y="1703370"/>
        <a:ext cx="1906181" cy="9243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3980E-74F4-444D-9565-D48D2E928F56}">
      <dsp:nvSpPr>
        <dsp:cNvPr id="0" name=""/>
        <dsp:cNvSpPr/>
      </dsp:nvSpPr>
      <dsp:spPr>
        <a:xfrm>
          <a:off x="0" y="59530"/>
          <a:ext cx="4198512" cy="694980"/>
        </a:xfrm>
        <a:prstGeom prst="round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bg2">
                  <a:lumMod val="10000"/>
                </a:schemeClr>
              </a:solidFill>
            </a:rPr>
            <a:t>Instrumentos de recolección de información</a:t>
          </a:r>
        </a:p>
      </dsp:txBody>
      <dsp:txXfrm>
        <a:off x="33926" y="93456"/>
        <a:ext cx="4130660" cy="627128"/>
      </dsp:txXfrm>
    </dsp:sp>
    <dsp:sp modelId="{A0BA31BE-0CAD-450E-9F74-FFEFEC510A16}">
      <dsp:nvSpPr>
        <dsp:cNvPr id="0" name=""/>
        <dsp:cNvSpPr/>
      </dsp:nvSpPr>
      <dsp:spPr>
        <a:xfrm>
          <a:off x="0" y="754510"/>
          <a:ext cx="419851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C" sz="1400" b="0" kern="1200" dirty="0">
              <a:solidFill>
                <a:schemeClr val="bg2">
                  <a:lumMod val="10000"/>
                </a:schemeClr>
              </a:solidFill>
            </a:rPr>
            <a:t>Empresas Constructoras</a:t>
          </a:r>
        </a:p>
      </dsp:txBody>
      <dsp:txXfrm>
        <a:off x="0" y="754510"/>
        <a:ext cx="4198512" cy="298080"/>
      </dsp:txXfrm>
    </dsp:sp>
    <dsp:sp modelId="{DB45C924-5B60-4E74-97A1-18E14D2F3179}">
      <dsp:nvSpPr>
        <dsp:cNvPr id="0" name=""/>
        <dsp:cNvSpPr/>
      </dsp:nvSpPr>
      <dsp:spPr>
        <a:xfrm>
          <a:off x="0" y="1052590"/>
          <a:ext cx="4198512" cy="6949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bg2">
                  <a:lumMod val="10000"/>
                </a:schemeClr>
              </a:solidFill>
            </a:rPr>
            <a:t>Procedimiento para recolección de datos</a:t>
          </a:r>
        </a:p>
      </dsp:txBody>
      <dsp:txXfrm>
        <a:off x="33926" y="1086516"/>
        <a:ext cx="4130660" cy="627128"/>
      </dsp:txXfrm>
    </dsp:sp>
    <dsp:sp modelId="{74576BC5-F3BF-4F81-9722-EEDA5E9EE44C}">
      <dsp:nvSpPr>
        <dsp:cNvPr id="0" name=""/>
        <dsp:cNvSpPr/>
      </dsp:nvSpPr>
      <dsp:spPr>
        <a:xfrm>
          <a:off x="0" y="1747570"/>
          <a:ext cx="4198512" cy="68931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330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s-EC" sz="1400" b="0" kern="1200" dirty="0">
              <a:solidFill>
                <a:schemeClr val="bg2">
                  <a:lumMod val="10000"/>
                </a:schemeClr>
              </a:solidFill>
            </a:rPr>
            <a:t>Medios tecnológicos</a:t>
          </a:r>
        </a:p>
        <a:p>
          <a:pPr marL="114300" lvl="1" indent="-114300" algn="l" defTabSz="622300">
            <a:lnSpc>
              <a:spcPct val="90000"/>
            </a:lnSpc>
            <a:spcBef>
              <a:spcPct val="0"/>
            </a:spcBef>
            <a:spcAft>
              <a:spcPct val="20000"/>
            </a:spcAft>
            <a:buChar char="•"/>
          </a:pPr>
          <a:r>
            <a:rPr lang="es-EC" sz="1400" b="0" kern="1200" dirty="0">
              <a:solidFill>
                <a:schemeClr val="bg2">
                  <a:lumMod val="10000"/>
                </a:schemeClr>
              </a:solidFill>
            </a:rPr>
            <a:t>Actores del problema</a:t>
          </a:r>
        </a:p>
        <a:p>
          <a:pPr marL="114300" lvl="1" indent="-114300" algn="l" defTabSz="622300">
            <a:lnSpc>
              <a:spcPct val="90000"/>
            </a:lnSpc>
            <a:spcBef>
              <a:spcPct val="0"/>
            </a:spcBef>
            <a:spcAft>
              <a:spcPct val="20000"/>
            </a:spcAft>
            <a:buChar char="•"/>
          </a:pPr>
          <a:endParaRPr lang="es-EC" sz="1400" b="0" kern="1200" dirty="0">
            <a:solidFill>
              <a:schemeClr val="bg2">
                <a:lumMod val="10000"/>
              </a:schemeClr>
            </a:solidFill>
          </a:endParaRPr>
        </a:p>
      </dsp:txBody>
      <dsp:txXfrm>
        <a:off x="0" y="1747570"/>
        <a:ext cx="4198512" cy="68931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87CEE-67C5-45D8-87FF-6FB831150C99}">
      <dsp:nvSpPr>
        <dsp:cNvPr id="0" name=""/>
        <dsp:cNvSpPr/>
      </dsp:nvSpPr>
      <dsp:spPr>
        <a:xfrm rot="10800000">
          <a:off x="1119783" y="184844"/>
          <a:ext cx="3119153" cy="969865"/>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9372"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b="1" kern="1200">
              <a:solidFill>
                <a:srgbClr val="000000"/>
              </a:solidFill>
            </a:rPr>
            <a:t>Deducciones Especiales</a:t>
          </a:r>
          <a:endParaRPr lang="es-ES" sz="1100" kern="1200">
            <a:solidFill>
              <a:srgbClr val="000000"/>
            </a:solidFill>
          </a:endParaRPr>
        </a:p>
      </dsp:txBody>
      <dsp:txXfrm rot="10800000">
        <a:off x="1362249" y="184844"/>
        <a:ext cx="2876687" cy="969865"/>
      </dsp:txXfrm>
    </dsp:sp>
    <dsp:sp modelId="{0A35B9C0-A13F-4F33-818D-09DF8F80903F}">
      <dsp:nvSpPr>
        <dsp:cNvPr id="0" name=""/>
        <dsp:cNvSpPr/>
      </dsp:nvSpPr>
      <dsp:spPr>
        <a:xfrm>
          <a:off x="451519" y="1513"/>
          <a:ext cx="1336528" cy="1336528"/>
        </a:xfrm>
        <a:prstGeom prst="ellipse">
          <a:avLst/>
        </a:prstGeom>
        <a:blipFill rotWithShape="1">
          <a:blip xmlns:r="http://schemas.openxmlformats.org/officeDocument/2006/relationships" r:embed="rId1"/>
          <a:srcRect/>
          <a:stretch>
            <a:fillRect l="-2000" r="-2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014BECD-0F17-4008-8C51-A34AEB4D28E3}">
      <dsp:nvSpPr>
        <dsp:cNvPr id="0" name=""/>
        <dsp:cNvSpPr/>
      </dsp:nvSpPr>
      <dsp:spPr>
        <a:xfrm rot="10800000">
          <a:off x="1119783" y="1737005"/>
          <a:ext cx="3119153" cy="1336528"/>
        </a:xfrm>
        <a:prstGeom prst="homePlate">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9372"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b="1" kern="1200">
              <a:solidFill>
                <a:srgbClr val="000000"/>
              </a:solidFill>
            </a:rPr>
            <a:t>Incremento Empleados</a:t>
          </a:r>
        </a:p>
        <a:p>
          <a:pPr marL="0" lvl="0" indent="0" algn="ctr" defTabSz="488950">
            <a:lnSpc>
              <a:spcPct val="90000"/>
            </a:lnSpc>
            <a:spcBef>
              <a:spcPct val="0"/>
            </a:spcBef>
            <a:spcAft>
              <a:spcPct val="35000"/>
            </a:spcAft>
            <a:buNone/>
          </a:pPr>
          <a:r>
            <a:rPr lang="es-ES" sz="1100" kern="1200">
              <a:solidFill>
                <a:srgbClr val="000000"/>
              </a:solidFill>
            </a:rPr>
            <a:t>Información seleccionando el  número de empleados contratados directamente que no hayan estado en relación de dependencia con el mismo empleador</a:t>
          </a:r>
          <a:endParaRPr lang="es-ES" sz="1100" kern="1200" dirty="0">
            <a:solidFill>
              <a:srgbClr val="000000"/>
            </a:solidFill>
          </a:endParaRPr>
        </a:p>
      </dsp:txBody>
      <dsp:txXfrm rot="10800000">
        <a:off x="1453915" y="1737005"/>
        <a:ext cx="2785021" cy="1336528"/>
      </dsp:txXfrm>
    </dsp:sp>
    <dsp:sp modelId="{23A175AA-013C-4ED4-B7CD-BA5BFC1E53A3}">
      <dsp:nvSpPr>
        <dsp:cNvPr id="0" name=""/>
        <dsp:cNvSpPr/>
      </dsp:nvSpPr>
      <dsp:spPr>
        <a:xfrm>
          <a:off x="451519" y="1737005"/>
          <a:ext cx="1336528" cy="1336528"/>
        </a:xfrm>
        <a:prstGeom prst="ellipse">
          <a:avLst/>
        </a:prstGeom>
        <a:blipFill rotWithShape="1">
          <a:blip xmlns:r="http://schemas.openxmlformats.org/officeDocument/2006/relationships" r:embed="rId2"/>
          <a:srcRect/>
          <a:stretch>
            <a:fillRect l="-35000" r="-35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D94E51C-3457-491F-B61C-E6B057DD53F2}">
      <dsp:nvSpPr>
        <dsp:cNvPr id="0" name=""/>
        <dsp:cNvSpPr/>
      </dsp:nvSpPr>
      <dsp:spPr>
        <a:xfrm rot="10800000">
          <a:off x="1119783" y="3472497"/>
          <a:ext cx="3119153" cy="1336528"/>
        </a:xfrm>
        <a:prstGeom prst="homePlate">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89372" tIns="41910" rIns="78232" bIns="41910" numCol="1" spcCol="1270" anchor="ctr" anchorCtr="0">
          <a:noAutofit/>
        </a:bodyPr>
        <a:lstStyle/>
        <a:p>
          <a:pPr marL="0" lvl="0" indent="0" algn="ctr" defTabSz="488950">
            <a:lnSpc>
              <a:spcPct val="90000"/>
            </a:lnSpc>
            <a:spcBef>
              <a:spcPct val="0"/>
            </a:spcBef>
            <a:spcAft>
              <a:spcPct val="35000"/>
            </a:spcAft>
            <a:buNone/>
          </a:pPr>
          <a:r>
            <a:rPr lang="es-ES" sz="1100" b="1" kern="1200">
              <a:solidFill>
                <a:srgbClr val="000000"/>
              </a:solidFill>
            </a:rPr>
            <a:t>Discapacidad</a:t>
          </a:r>
        </a:p>
        <a:p>
          <a:pPr marL="0" lvl="0" indent="0" algn="ctr" defTabSz="488950">
            <a:lnSpc>
              <a:spcPct val="90000"/>
            </a:lnSpc>
            <a:spcBef>
              <a:spcPct val="0"/>
            </a:spcBef>
            <a:spcAft>
              <a:spcPct val="35000"/>
            </a:spcAft>
            <a:buNone/>
          </a:pPr>
          <a:r>
            <a:rPr lang="es-ES" sz="1100" kern="1200">
              <a:solidFill>
                <a:srgbClr val="000000"/>
              </a:solidFill>
            </a:rPr>
            <a:t>Artículo 8 del Reglamento a la Ley Orgánica de Discapacidades, indica que podrán formar parte del porcentaje de inclusión laboral, quienes tengan una discapacidad igual o superior al 30%</a:t>
          </a:r>
          <a:endParaRPr lang="es-ES" sz="1100" kern="1200" dirty="0">
            <a:solidFill>
              <a:srgbClr val="000000"/>
            </a:solidFill>
          </a:endParaRPr>
        </a:p>
      </dsp:txBody>
      <dsp:txXfrm rot="10800000">
        <a:off x="1453915" y="3472497"/>
        <a:ext cx="2785021" cy="1336528"/>
      </dsp:txXfrm>
    </dsp:sp>
    <dsp:sp modelId="{898F86C3-8259-4E1B-84D3-DC62D717A37E}">
      <dsp:nvSpPr>
        <dsp:cNvPr id="0" name=""/>
        <dsp:cNvSpPr/>
      </dsp:nvSpPr>
      <dsp:spPr>
        <a:xfrm>
          <a:off x="451519" y="3472497"/>
          <a:ext cx="1336528" cy="1336528"/>
        </a:xfrm>
        <a:prstGeom prst="ellipse">
          <a:avLst/>
        </a:prstGeom>
        <a:blipFill rotWithShape="1">
          <a:blip xmlns:r="http://schemas.openxmlformats.org/officeDocument/2006/relationships" r:embed="rId3"/>
          <a:srcRect/>
          <a:stretch>
            <a:fillRect l="-59000" r="-59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B9928-F4F8-4ED7-94D8-CA66E6FD2C26}">
      <dsp:nvSpPr>
        <dsp:cNvPr id="0" name=""/>
        <dsp:cNvSpPr/>
      </dsp:nvSpPr>
      <dsp:spPr>
        <a:xfrm rot="5400000">
          <a:off x="96698" y="1942468"/>
          <a:ext cx="953452" cy="1085472"/>
        </a:xfrm>
        <a:prstGeom prst="bentUpArrow">
          <a:avLst>
            <a:gd name="adj1" fmla="val 32840"/>
            <a:gd name="adj2" fmla="val 25000"/>
            <a:gd name="adj3" fmla="val 35780"/>
          </a:avLst>
        </a:prstGeom>
        <a:solidFill>
          <a:schemeClr val="accent2">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AFBFA97-A717-4C24-BCD6-983C963D1177}">
      <dsp:nvSpPr>
        <dsp:cNvPr id="0" name=""/>
        <dsp:cNvSpPr/>
      </dsp:nvSpPr>
      <dsp:spPr>
        <a:xfrm>
          <a:off x="0" y="676533"/>
          <a:ext cx="1292324" cy="1123484"/>
        </a:xfrm>
        <a:prstGeom prst="roundRect">
          <a:avLst>
            <a:gd name="adj" fmla="val 166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solidFill>
                <a:srgbClr val="000000"/>
              </a:solidFill>
            </a:rPr>
            <a:t>Impuesto a la Renta </a:t>
          </a:r>
          <a:endParaRPr lang="es-ES" sz="1200" kern="1200" dirty="0">
            <a:solidFill>
              <a:srgbClr val="000000"/>
            </a:solidFill>
          </a:endParaRPr>
        </a:p>
      </dsp:txBody>
      <dsp:txXfrm>
        <a:off x="54854" y="731387"/>
        <a:ext cx="1182616" cy="1013776"/>
      </dsp:txXfrm>
    </dsp:sp>
    <dsp:sp modelId="{1D99F487-D931-4AE5-BF13-F4A32820B089}">
      <dsp:nvSpPr>
        <dsp:cNvPr id="0" name=""/>
        <dsp:cNvSpPr/>
      </dsp:nvSpPr>
      <dsp:spPr>
        <a:xfrm>
          <a:off x="1329863" y="807163"/>
          <a:ext cx="1776982" cy="90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a:solidFill>
                <a:srgbClr val="000000"/>
              </a:solidFill>
            </a:rPr>
            <a:t>Determinar cuáles son los ingresos totales de la constructora es decir cuales son deducibles y no deducibles para saber su incidencia </a:t>
          </a:r>
          <a:endParaRPr lang="es-ES" sz="1200" kern="1200" dirty="0">
            <a:solidFill>
              <a:srgbClr val="000000"/>
            </a:solidFill>
          </a:endParaRPr>
        </a:p>
      </dsp:txBody>
      <dsp:txXfrm>
        <a:off x="1329863" y="807163"/>
        <a:ext cx="1776982" cy="908050"/>
      </dsp:txXfrm>
    </dsp:sp>
    <dsp:sp modelId="{7EB8CCCF-59E9-477B-9B4A-13E98058C196}">
      <dsp:nvSpPr>
        <dsp:cNvPr id="0" name=""/>
        <dsp:cNvSpPr/>
      </dsp:nvSpPr>
      <dsp:spPr>
        <a:xfrm rot="5400000">
          <a:off x="1468479" y="3204512"/>
          <a:ext cx="953452" cy="1085472"/>
        </a:xfrm>
        <a:prstGeom prst="bentUpArrow">
          <a:avLst>
            <a:gd name="adj1" fmla="val 32840"/>
            <a:gd name="adj2" fmla="val 25000"/>
            <a:gd name="adj3" fmla="val 35780"/>
          </a:avLst>
        </a:prstGeom>
        <a:solidFill>
          <a:schemeClr val="accent2">
            <a:tint val="50000"/>
            <a:hueOff val="-4531274"/>
            <a:satOff val="5006"/>
            <a:lumOff val="1458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07310DE-EF40-4CDF-8E9B-384DA60F920F}">
      <dsp:nvSpPr>
        <dsp:cNvPr id="0" name=""/>
        <dsp:cNvSpPr/>
      </dsp:nvSpPr>
      <dsp:spPr>
        <a:xfrm>
          <a:off x="1168105" y="2072609"/>
          <a:ext cx="1225682" cy="1123484"/>
        </a:xfrm>
        <a:prstGeom prst="roundRect">
          <a:avLst>
            <a:gd name="adj" fmla="val 16670"/>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solidFill>
                <a:srgbClr val="000000"/>
              </a:solidFill>
            </a:rPr>
            <a:t>Retenciones en la Fuente del Impuesto a la Renta </a:t>
          </a:r>
          <a:endParaRPr lang="es-ES" sz="1200" kern="1200" dirty="0">
            <a:solidFill>
              <a:srgbClr val="000000"/>
            </a:solidFill>
          </a:endParaRPr>
        </a:p>
      </dsp:txBody>
      <dsp:txXfrm>
        <a:off x="1222959" y="2127463"/>
        <a:ext cx="1115974" cy="1013776"/>
      </dsp:txXfrm>
    </dsp:sp>
    <dsp:sp modelId="{4AE771C0-59BD-4598-86D4-C6C92EA5C1DD}">
      <dsp:nvSpPr>
        <dsp:cNvPr id="0" name=""/>
        <dsp:cNvSpPr/>
      </dsp:nvSpPr>
      <dsp:spPr>
        <a:xfrm>
          <a:off x="2573572" y="2198850"/>
          <a:ext cx="2224455" cy="90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a:solidFill>
                <a:srgbClr val="000000"/>
              </a:solidFill>
            </a:rPr>
            <a:t>Considerar todos los porcentajes de retención dependiendo de la naturaleza de las transacciones efectuadas ya que este rubro es uno de los más importantes debido a su alto nivel de manejo humano, al igual que el caso del IVA retenido,</a:t>
          </a:r>
          <a:endParaRPr lang="es-ES" sz="1200" kern="1200" dirty="0">
            <a:solidFill>
              <a:srgbClr val="000000"/>
            </a:solidFill>
          </a:endParaRPr>
        </a:p>
      </dsp:txBody>
      <dsp:txXfrm>
        <a:off x="2573572" y="2198850"/>
        <a:ext cx="2224455" cy="908050"/>
      </dsp:txXfrm>
    </dsp:sp>
    <dsp:sp modelId="{A4D91EB0-8F28-446C-AC2A-98F0EDCAFDC5}">
      <dsp:nvSpPr>
        <dsp:cNvPr id="0" name=""/>
        <dsp:cNvSpPr/>
      </dsp:nvSpPr>
      <dsp:spPr>
        <a:xfrm>
          <a:off x="2486425" y="3422892"/>
          <a:ext cx="1605052" cy="1123484"/>
        </a:xfrm>
        <a:prstGeom prst="roundRect">
          <a:avLst>
            <a:gd name="adj" fmla="val 16670"/>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solidFill>
                <a:srgbClr val="000000"/>
              </a:solidFill>
            </a:rPr>
            <a:t>Anticipo del Impuesto a la Renta </a:t>
          </a:r>
          <a:endParaRPr lang="es-ES" sz="1200" kern="1200" dirty="0">
            <a:solidFill>
              <a:srgbClr val="000000"/>
            </a:solidFill>
          </a:endParaRPr>
        </a:p>
      </dsp:txBody>
      <dsp:txXfrm>
        <a:off x="2541279" y="3477746"/>
        <a:ext cx="1495344" cy="1013776"/>
      </dsp:txXfrm>
    </dsp:sp>
    <dsp:sp modelId="{4CD177FC-0DF2-4C8B-8645-359A273542A0}">
      <dsp:nvSpPr>
        <dsp:cNvPr id="0" name=""/>
        <dsp:cNvSpPr/>
      </dsp:nvSpPr>
      <dsp:spPr>
        <a:xfrm>
          <a:off x="4068041" y="3758262"/>
          <a:ext cx="1851261" cy="908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just" defTabSz="533400">
            <a:lnSpc>
              <a:spcPct val="90000"/>
            </a:lnSpc>
            <a:spcBef>
              <a:spcPct val="0"/>
            </a:spcBef>
            <a:spcAft>
              <a:spcPct val="15000"/>
            </a:spcAft>
            <a:buChar char="•"/>
          </a:pPr>
          <a:r>
            <a:rPr lang="es-ES" sz="1200" kern="1200">
              <a:solidFill>
                <a:srgbClr val="000000"/>
              </a:solidFill>
            </a:rPr>
            <a:t>Siempre que no cause la constructora impuesto a pagar en el periodo, se convierte en pago único del impuesto a la renta, por lo que su análisis es importante dentro del plan tributario. </a:t>
          </a:r>
          <a:endParaRPr lang="es-ES" sz="1200" kern="1200" dirty="0">
            <a:solidFill>
              <a:srgbClr val="000000"/>
            </a:solidFill>
          </a:endParaRPr>
        </a:p>
      </dsp:txBody>
      <dsp:txXfrm>
        <a:off x="4068041" y="3758262"/>
        <a:ext cx="1851261" cy="9080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A81AD-AF9E-4217-9FD0-6BD6B04E6F6B}">
      <dsp:nvSpPr>
        <dsp:cNvPr id="0" name=""/>
        <dsp:cNvSpPr/>
      </dsp:nvSpPr>
      <dsp:spPr>
        <a:xfrm rot="5400000">
          <a:off x="4915068" y="-1833677"/>
          <a:ext cx="1223942" cy="520192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solidFill>
                <a:srgbClr val="000000"/>
              </a:solidFill>
              <a:latin typeface="Times New Roman" panose="02020603050405020304" pitchFamily="18" charset="0"/>
              <a:cs typeface="Times New Roman" panose="02020603050405020304" pitchFamily="18" charset="0"/>
            </a:rPr>
            <a:t>En el presente estudio se ha realizado la correlación de las variables siendo este positivo este nos señala que existe relación lineal </a:t>
          </a:r>
        </a:p>
      </dsp:txBody>
      <dsp:txXfrm rot="-5400000">
        <a:off x="2926079" y="215060"/>
        <a:ext cx="5142172" cy="1104446"/>
      </dsp:txXfrm>
    </dsp:sp>
    <dsp:sp modelId="{D84022AE-686F-42AE-8F37-F8F4246B8E5D}">
      <dsp:nvSpPr>
        <dsp:cNvPr id="0" name=""/>
        <dsp:cNvSpPr/>
      </dsp:nvSpPr>
      <dsp:spPr>
        <a:xfrm>
          <a:off x="0" y="2318"/>
          <a:ext cx="2926080" cy="152992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s-419" sz="1400" kern="1200" dirty="0">
              <a:solidFill>
                <a:srgbClr val="000000"/>
              </a:solidFill>
              <a:latin typeface="Times New Roman" panose="02020603050405020304" pitchFamily="18" charset="0"/>
              <a:cs typeface="Times New Roman" panose="02020603050405020304" pitchFamily="18" charset="0"/>
            </a:rPr>
            <a:t>¿Existe incidencia de la deducibilidad de los gastos frete al impuesto a la renta?</a:t>
          </a:r>
          <a:endParaRPr lang="es-ES" sz="1400" kern="1200" dirty="0">
            <a:solidFill>
              <a:srgbClr val="000000"/>
            </a:solidFill>
            <a:latin typeface="Times New Roman" panose="02020603050405020304" pitchFamily="18" charset="0"/>
            <a:cs typeface="Times New Roman" panose="02020603050405020304" pitchFamily="18" charset="0"/>
          </a:endParaRPr>
        </a:p>
      </dsp:txBody>
      <dsp:txXfrm>
        <a:off x="74685" y="77003"/>
        <a:ext cx="2776710" cy="1380558"/>
      </dsp:txXfrm>
    </dsp:sp>
    <dsp:sp modelId="{A3F62B7D-7514-4D51-A867-82D2948BC24D}">
      <dsp:nvSpPr>
        <dsp:cNvPr id="0" name=""/>
        <dsp:cNvSpPr/>
      </dsp:nvSpPr>
      <dsp:spPr>
        <a:xfrm rot="5400000">
          <a:off x="4915068" y="-227252"/>
          <a:ext cx="1223942" cy="5201920"/>
        </a:xfrm>
        <a:prstGeom prst="round2SameRect">
          <a:avLst/>
        </a:prstGeom>
        <a:solidFill>
          <a:schemeClr val="accent2">
            <a:tint val="40000"/>
            <a:alpha val="90000"/>
            <a:hueOff val="-2272065"/>
            <a:satOff val="3748"/>
            <a:lumOff val="1278"/>
            <a:alphaOff val="0"/>
          </a:schemeClr>
        </a:solidFill>
        <a:ln w="25400" cap="flat" cmpd="sng" algn="ctr">
          <a:solidFill>
            <a:schemeClr val="accent2">
              <a:tint val="40000"/>
              <a:alpha val="90000"/>
              <a:hueOff val="-2272065"/>
              <a:satOff val="3748"/>
              <a:lumOff val="12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419" sz="1400" b="1" kern="1200" dirty="0">
              <a:solidFill>
                <a:srgbClr val="000000"/>
              </a:solidFill>
              <a:latin typeface="Times New Roman" panose="02020603050405020304" pitchFamily="18" charset="0"/>
              <a:cs typeface="Times New Roman" panose="02020603050405020304" pitchFamily="18" charset="0"/>
            </a:rPr>
            <a:t>OBJETIVO: </a:t>
          </a:r>
          <a:r>
            <a:rPr lang="es-419" sz="1400" kern="1200" dirty="0">
              <a:solidFill>
                <a:srgbClr val="000000"/>
              </a:solidFill>
              <a:latin typeface="Times New Roman" panose="02020603050405020304" pitchFamily="18" charset="0"/>
              <a:cs typeface="Times New Roman" panose="02020603050405020304" pitchFamily="18" charset="0"/>
            </a:rPr>
            <a:t>Conocer si la empresa cuenta con una Guía de aplicación Tributaria. </a:t>
          </a:r>
          <a:endParaRPr lang="es-ES" sz="1400" kern="1200" dirty="0">
            <a:solidFill>
              <a:srgbClr val="000000"/>
            </a:solidFill>
            <a:latin typeface="Times New Roman" panose="02020603050405020304" pitchFamily="18" charset="0"/>
            <a:cs typeface="Times New Roman" panose="02020603050405020304" pitchFamily="18" charset="0"/>
          </a:endParaRPr>
        </a:p>
      </dsp:txBody>
      <dsp:txXfrm rot="-5400000">
        <a:off x="2926079" y="1821485"/>
        <a:ext cx="5142172" cy="1104446"/>
      </dsp:txXfrm>
    </dsp:sp>
    <dsp:sp modelId="{3882E783-5AA8-4586-AA05-2985C348FC43}">
      <dsp:nvSpPr>
        <dsp:cNvPr id="0" name=""/>
        <dsp:cNvSpPr/>
      </dsp:nvSpPr>
      <dsp:spPr>
        <a:xfrm>
          <a:off x="0" y="1608743"/>
          <a:ext cx="2926080" cy="1529928"/>
        </a:xfrm>
        <a:prstGeom prst="roundRect">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s-419" sz="1400" kern="1200" dirty="0">
              <a:solidFill>
                <a:srgbClr val="000000"/>
              </a:solidFill>
              <a:latin typeface="Times New Roman" panose="02020603050405020304" pitchFamily="18" charset="0"/>
              <a:cs typeface="Times New Roman" panose="02020603050405020304" pitchFamily="18" charset="0"/>
            </a:rPr>
            <a:t>¿Su empresa tiene una guía de aplicación Conciliacion Tributaria  ? </a:t>
          </a:r>
          <a:endParaRPr lang="es-ES" sz="1400" kern="1200" dirty="0">
            <a:solidFill>
              <a:srgbClr val="000000"/>
            </a:solidFill>
            <a:latin typeface="Times New Roman" panose="02020603050405020304" pitchFamily="18" charset="0"/>
            <a:cs typeface="Times New Roman" panose="02020603050405020304" pitchFamily="18" charset="0"/>
          </a:endParaRPr>
        </a:p>
      </dsp:txBody>
      <dsp:txXfrm>
        <a:off x="74685" y="1683428"/>
        <a:ext cx="2776710" cy="1380558"/>
      </dsp:txXfrm>
    </dsp:sp>
    <dsp:sp modelId="{A23EAF21-9779-4071-9F50-BE5F74E2F8CF}">
      <dsp:nvSpPr>
        <dsp:cNvPr id="0" name=""/>
        <dsp:cNvSpPr/>
      </dsp:nvSpPr>
      <dsp:spPr>
        <a:xfrm rot="5400000">
          <a:off x="5376622" y="1843992"/>
          <a:ext cx="1223942" cy="4272279"/>
        </a:xfrm>
        <a:prstGeom prst="round2SameRect">
          <a:avLst/>
        </a:prstGeom>
        <a:solidFill>
          <a:schemeClr val="accent2">
            <a:tint val="40000"/>
            <a:alpha val="90000"/>
            <a:hueOff val="-4544130"/>
            <a:satOff val="7496"/>
            <a:lumOff val="2556"/>
            <a:alphaOff val="0"/>
          </a:schemeClr>
        </a:solidFill>
        <a:ln w="25400" cap="flat" cmpd="sng" algn="ctr">
          <a:solidFill>
            <a:schemeClr val="accent2">
              <a:tint val="40000"/>
              <a:alpha val="90000"/>
              <a:hueOff val="-4544130"/>
              <a:satOff val="7496"/>
              <a:lumOff val="25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solidFill>
                <a:srgbClr val="000000"/>
              </a:solidFill>
              <a:latin typeface="Times New Roman" panose="02020603050405020304" pitchFamily="18" charset="0"/>
              <a:cs typeface="Times New Roman" panose="02020603050405020304" pitchFamily="18" charset="0"/>
            </a:rPr>
            <a:t>Se hace indispensable realizar comparaciones de lo presupuestado con lo real, y en caso de existir variaciones hacer un análisis para realizar los respectivos ajustes y tener datos más aproximados sobre la carga impositiva que debe asumir la constructora.</a:t>
          </a:r>
        </a:p>
      </dsp:txBody>
      <dsp:txXfrm rot="-5400000">
        <a:off x="3852454" y="3427908"/>
        <a:ext cx="4212531" cy="1104446"/>
      </dsp:txXfrm>
    </dsp:sp>
    <dsp:sp modelId="{47A28249-3D66-4FF9-9296-095C4B6F1E96}">
      <dsp:nvSpPr>
        <dsp:cNvPr id="0" name=""/>
        <dsp:cNvSpPr/>
      </dsp:nvSpPr>
      <dsp:spPr>
        <a:xfrm>
          <a:off x="0" y="3215168"/>
          <a:ext cx="3852453" cy="1529928"/>
        </a:xfrm>
        <a:prstGeom prst="roundRect">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l" defTabSz="622300">
            <a:lnSpc>
              <a:spcPct val="90000"/>
            </a:lnSpc>
            <a:spcBef>
              <a:spcPct val="0"/>
            </a:spcBef>
            <a:spcAft>
              <a:spcPct val="35000"/>
            </a:spcAft>
            <a:buNone/>
          </a:pPr>
          <a:r>
            <a:rPr lang="es-ES" sz="1400" kern="1200" dirty="0">
              <a:solidFill>
                <a:srgbClr val="000000"/>
              </a:solidFill>
              <a:latin typeface="Times New Roman" panose="02020603050405020304" pitchFamily="18" charset="0"/>
              <a:cs typeface="Times New Roman" panose="02020603050405020304" pitchFamily="18" charset="0"/>
            </a:rPr>
            <a:t>Para el análisis del Impuesto a la renta, se debe considerar cuales serían los ingresos y gastos atribuibles al periodo que se está realizando el presupuesto, para determinar cuál sería la posible utilidad o pérdida, para con ello conocer la carga impositiva.</a:t>
          </a:r>
        </a:p>
      </dsp:txBody>
      <dsp:txXfrm>
        <a:off x="74685" y="3289853"/>
        <a:ext cx="3703083" cy="138055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DAA54-3A48-4206-AEA5-E58144B24AFF}">
      <dsp:nvSpPr>
        <dsp:cNvPr id="0" name=""/>
        <dsp:cNvSpPr/>
      </dsp:nvSpPr>
      <dsp:spPr>
        <a:xfrm>
          <a:off x="1230" y="352246"/>
          <a:ext cx="2434828" cy="243482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dirty="0">
              <a:solidFill>
                <a:srgbClr val="000000"/>
              </a:solidFill>
            </a:rPr>
            <a:t>El propio contribuyente establece la base imponible sobre la que se aplicará la tarifa del impuesto a la renta, una vez que se realizan todos los ajustes establecidos en la normativa tributaria vigente.</a:t>
          </a:r>
        </a:p>
      </dsp:txBody>
      <dsp:txXfrm>
        <a:off x="357802" y="708818"/>
        <a:ext cx="1721684" cy="1721684"/>
      </dsp:txXfrm>
    </dsp:sp>
    <dsp:sp modelId="{0581FCA6-C09A-4CFA-B523-04C81F3F9ACD}">
      <dsp:nvSpPr>
        <dsp:cNvPr id="0" name=""/>
        <dsp:cNvSpPr/>
      </dsp:nvSpPr>
      <dsp:spPr>
        <a:xfrm>
          <a:off x="2246246" y="8144"/>
          <a:ext cx="1517604" cy="821754"/>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rgbClr val="000000"/>
            </a:solidFill>
          </a:endParaRPr>
        </a:p>
      </dsp:txBody>
      <dsp:txXfrm>
        <a:off x="2246246" y="172495"/>
        <a:ext cx="1271078" cy="493052"/>
      </dsp:txXfrm>
    </dsp:sp>
    <dsp:sp modelId="{9D9C61AB-4E7C-4975-8063-91FB95AB9AB6}">
      <dsp:nvSpPr>
        <dsp:cNvPr id="0" name=""/>
        <dsp:cNvSpPr/>
      </dsp:nvSpPr>
      <dsp:spPr>
        <a:xfrm>
          <a:off x="3659941" y="352246"/>
          <a:ext cx="2434828" cy="2434828"/>
        </a:xfrm>
        <a:prstGeom prst="ellipse">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ES" sz="1000" kern="1200">
              <a:solidFill>
                <a:srgbClr val="000000"/>
              </a:solidFill>
            </a:rPr>
            <a:t>Es conocido que la automatización de los procesos y el desarrollo de la tecnología le ha dado a la Autoridad Tributaria nuevas herramientas para realizar cruces masivos de información, con lo cual se detectan posibles contingencias de los contribuyentes que se pueden prevenir.</a:t>
          </a:r>
        </a:p>
      </dsp:txBody>
      <dsp:txXfrm>
        <a:off x="4016513" y="708818"/>
        <a:ext cx="1721684" cy="1721684"/>
      </dsp:txXfrm>
    </dsp:sp>
    <dsp:sp modelId="{B1CAB3A9-CB3A-45AB-BCE7-4583EF02CD70}">
      <dsp:nvSpPr>
        <dsp:cNvPr id="0" name=""/>
        <dsp:cNvSpPr/>
      </dsp:nvSpPr>
      <dsp:spPr>
        <a:xfrm rot="10800000">
          <a:off x="2332148" y="2309421"/>
          <a:ext cx="1517604" cy="821754"/>
        </a:xfrm>
        <a:prstGeom prst="rightArrow">
          <a:avLst>
            <a:gd name="adj1" fmla="val 60000"/>
            <a:gd name="adj2" fmla="val 50000"/>
          </a:avLst>
        </a:prstGeom>
        <a:solidFill>
          <a:schemeClr val="accent2">
            <a:hueOff val="-5320199"/>
            <a:satOff val="-33950"/>
            <a:lumOff val="184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solidFill>
              <a:srgbClr val="000000"/>
            </a:solidFill>
          </a:endParaRPr>
        </a:p>
      </dsp:txBody>
      <dsp:txXfrm rot="10800000">
        <a:off x="2578674" y="2473772"/>
        <a:ext cx="1271078" cy="4930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1C4B-812F-41E1-9C22-68B075BD667A}">
      <dsp:nvSpPr>
        <dsp:cNvPr id="0" name=""/>
        <dsp:cNvSpPr/>
      </dsp:nvSpPr>
      <dsp:spPr>
        <a:xfrm>
          <a:off x="37532" y="0"/>
          <a:ext cx="5062724" cy="5062724"/>
        </a:xfrm>
        <a:prstGeom prst="triangl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E676FD7-7432-466F-B998-E2CFE07DD201}">
      <dsp:nvSpPr>
        <dsp:cNvPr id="0" name=""/>
        <dsp:cNvSpPr/>
      </dsp:nvSpPr>
      <dsp:spPr>
        <a:xfrm>
          <a:off x="2635165" y="508430"/>
          <a:ext cx="3290770" cy="152295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Una vez efectuada la liquidación o declaración tributaria, normalmente existe un impuesto a la renta por pagar o un saldo a favor del contribuyente en este caso es de $21599.73, resultante de la acumulación del impuesto a las ganancias proveniente del presente período y al arrastre de saldos de años anteriores</a:t>
          </a:r>
        </a:p>
      </dsp:txBody>
      <dsp:txXfrm>
        <a:off x="2709509" y="582774"/>
        <a:ext cx="3142082" cy="1374263"/>
      </dsp:txXfrm>
    </dsp:sp>
    <dsp:sp modelId="{0F2DC86B-BA37-4DE4-B263-871A31F6E7F0}">
      <dsp:nvSpPr>
        <dsp:cNvPr id="0" name=""/>
        <dsp:cNvSpPr/>
      </dsp:nvSpPr>
      <dsp:spPr>
        <a:xfrm>
          <a:off x="2661688" y="2461021"/>
          <a:ext cx="3290770" cy="1663632"/>
        </a:xfrm>
        <a:prstGeom prst="roundRect">
          <a:avLst/>
        </a:prstGeom>
        <a:solidFill>
          <a:schemeClr val="lt1">
            <a:alpha val="90000"/>
            <a:hueOff val="0"/>
            <a:satOff val="0"/>
            <a:lumOff val="0"/>
            <a:alphaOff val="0"/>
          </a:schemeClr>
        </a:solidFill>
        <a:ln w="25400" cap="flat" cmpd="sng" algn="ctr">
          <a:solidFill>
            <a:schemeClr val="accent3">
              <a:hueOff val="-2567512"/>
              <a:satOff val="48481"/>
              <a:lumOff val="-29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En cualquiera de los casos, lo importante es que el saldo se presente neto en el estado de situación financiera, y será reconocido como un pasivo en la medida en que el mismo no haya sido pagado, pero si por el contrario si a través de los anticipos de impuesto a la renta pagados durante el período</a:t>
          </a:r>
        </a:p>
      </dsp:txBody>
      <dsp:txXfrm>
        <a:off x="2742900" y="2542233"/>
        <a:ext cx="3128346" cy="150120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07363-3E85-4414-87A5-C6F60055D0EB}">
      <dsp:nvSpPr>
        <dsp:cNvPr id="0" name=""/>
        <dsp:cNvSpPr/>
      </dsp:nvSpPr>
      <dsp:spPr>
        <a:xfrm rot="5400000">
          <a:off x="705486" y="1192108"/>
          <a:ext cx="1866666" cy="224968"/>
        </a:xfrm>
        <a:prstGeom prst="rect">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282867F-2108-42A6-868F-12E6BB97BC21}">
      <dsp:nvSpPr>
        <dsp:cNvPr id="0" name=""/>
        <dsp:cNvSpPr/>
      </dsp:nvSpPr>
      <dsp:spPr>
        <a:xfrm>
          <a:off x="375051" y="742"/>
          <a:ext cx="4019255" cy="1499787"/>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solidFill>
                <a:srgbClr val="000000"/>
              </a:solidFill>
            </a:rPr>
            <a:t>En esta tesis se determinó la Deducibilidad de los gastos y su impacto en el impuesto a la Renta mediante una guía que facilito la comprensión de gastos deducibles su implementación y aplicación en las empresas Constructoras en el Distrito Metropolitano de Quito.</a:t>
          </a:r>
        </a:p>
      </dsp:txBody>
      <dsp:txXfrm>
        <a:off x="418978" y="44669"/>
        <a:ext cx="3931401" cy="1411933"/>
      </dsp:txXfrm>
    </dsp:sp>
    <dsp:sp modelId="{F2FCFFA8-DB84-4DA5-8BBB-2BB6C36834E6}">
      <dsp:nvSpPr>
        <dsp:cNvPr id="0" name=""/>
        <dsp:cNvSpPr/>
      </dsp:nvSpPr>
      <dsp:spPr>
        <a:xfrm rot="5400000">
          <a:off x="705486" y="3066842"/>
          <a:ext cx="1866666" cy="224968"/>
        </a:xfrm>
        <a:prstGeom prst="rect">
          <a:avLst/>
        </a:prstGeom>
        <a:solidFill>
          <a:schemeClr val="accent2">
            <a:hueOff val="-1773400"/>
            <a:satOff val="-11317"/>
            <a:lumOff val="614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94097D9-C118-4AF6-B261-C3325BC89CAD}">
      <dsp:nvSpPr>
        <dsp:cNvPr id="0" name=""/>
        <dsp:cNvSpPr/>
      </dsp:nvSpPr>
      <dsp:spPr>
        <a:xfrm>
          <a:off x="239658" y="1875476"/>
          <a:ext cx="4290042" cy="1499787"/>
        </a:xfrm>
        <a:prstGeom prst="roundRect">
          <a:avLst>
            <a:gd name="adj" fmla="val 10000"/>
          </a:avLst>
        </a:prstGeom>
        <a:solidFill>
          <a:schemeClr val="accent2">
            <a:hueOff val="-1330050"/>
            <a:satOff val="-8488"/>
            <a:lumOff val="4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solidFill>
                <a:srgbClr val="000000"/>
              </a:solidFill>
            </a:rPr>
            <a:t>Las Empresas Constructoras desarrollan sus actividades bajo la supervisión de control y cumplimiento de las normas y leyes de la política fiscal ecuatoriana, además las constructoras no cuentan con un plan tributario y se les hace necesario para cimentar los procesos y las acciones empresariales con el fin de alcanzar los objetivos planteados a nivel impositivo.</a:t>
          </a:r>
        </a:p>
      </dsp:txBody>
      <dsp:txXfrm>
        <a:off x="283585" y="1919403"/>
        <a:ext cx="4202188" cy="1411933"/>
      </dsp:txXfrm>
    </dsp:sp>
    <dsp:sp modelId="{7FF6D09D-C8FE-4D76-BD76-5103E3026C58}">
      <dsp:nvSpPr>
        <dsp:cNvPr id="0" name=""/>
        <dsp:cNvSpPr/>
      </dsp:nvSpPr>
      <dsp:spPr>
        <a:xfrm>
          <a:off x="1645648" y="4004209"/>
          <a:ext cx="5733985" cy="224968"/>
        </a:xfrm>
        <a:prstGeom prst="rect">
          <a:avLst/>
        </a:prstGeom>
        <a:solidFill>
          <a:schemeClr val="accent2">
            <a:hueOff val="-3546800"/>
            <a:satOff val="-22633"/>
            <a:lumOff val="1228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7FA45B3F-B01E-4010-A4A6-4ADE2EE09ECC}">
      <dsp:nvSpPr>
        <dsp:cNvPr id="0" name=""/>
        <dsp:cNvSpPr/>
      </dsp:nvSpPr>
      <dsp:spPr>
        <a:xfrm>
          <a:off x="269028" y="3750211"/>
          <a:ext cx="4231300" cy="1499787"/>
        </a:xfrm>
        <a:prstGeom prst="roundRect">
          <a:avLst>
            <a:gd name="adj" fmla="val 10000"/>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solidFill>
                <a:srgbClr val="000000"/>
              </a:solidFill>
            </a:rPr>
            <a:t>Un factor clave de la Conciliación tributaria, es conocer cuáles son los factores de riesgo que pueden afectar a la constructora de manera significativa, de tal manera que puedan ser controlados y mitigados con el cumplimento y apego a las leyes y normativas tributarias.</a:t>
          </a:r>
        </a:p>
      </dsp:txBody>
      <dsp:txXfrm>
        <a:off x="312955" y="3794138"/>
        <a:ext cx="4143446" cy="1411933"/>
      </dsp:txXfrm>
    </dsp:sp>
    <dsp:sp modelId="{E808FBD2-BA11-4AEC-896F-0123132B238B}">
      <dsp:nvSpPr>
        <dsp:cNvPr id="0" name=""/>
        <dsp:cNvSpPr/>
      </dsp:nvSpPr>
      <dsp:spPr>
        <a:xfrm rot="16200000">
          <a:off x="6454822" y="3066842"/>
          <a:ext cx="1866666" cy="224968"/>
        </a:xfrm>
        <a:prstGeom prst="rect">
          <a:avLst/>
        </a:prstGeom>
        <a:solidFill>
          <a:schemeClr val="accent2">
            <a:hueOff val="-5320199"/>
            <a:satOff val="-33950"/>
            <a:lumOff val="184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908DBBE4-9117-4F10-985C-7A1FDA1F827E}">
      <dsp:nvSpPr>
        <dsp:cNvPr id="0" name=""/>
        <dsp:cNvSpPr/>
      </dsp:nvSpPr>
      <dsp:spPr>
        <a:xfrm>
          <a:off x="5494013" y="3750211"/>
          <a:ext cx="5280001" cy="1499787"/>
        </a:xfrm>
        <a:prstGeom prst="roundRect">
          <a:avLst>
            <a:gd name="adj" fmla="val 10000"/>
          </a:avLst>
        </a:prstGeom>
        <a:solidFill>
          <a:schemeClr val="accent2">
            <a:hueOff val="-3990150"/>
            <a:satOff val="-25463"/>
            <a:lumOff val="138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solidFill>
                <a:srgbClr val="000000"/>
              </a:solidFill>
            </a:rPr>
            <a:t>Al aplicar las deducciones especiales como una de las estrategias dentro de la Conciliación tributaria, se reduce el riesgo de cometer perjuicio fiscal, disminuye la afectación financiera, debido que se cancelarían los impuestos en base a la realidad y esencia económica, es decir sobre sus ingresos, costos y gastos efectivos.</a:t>
          </a:r>
        </a:p>
      </dsp:txBody>
      <dsp:txXfrm>
        <a:off x="5537940" y="3794138"/>
        <a:ext cx="5192147" cy="1411933"/>
      </dsp:txXfrm>
    </dsp:sp>
    <dsp:sp modelId="{C70B17CC-500E-49C6-8948-5E1CB41C38F6}">
      <dsp:nvSpPr>
        <dsp:cNvPr id="0" name=""/>
        <dsp:cNvSpPr/>
      </dsp:nvSpPr>
      <dsp:spPr>
        <a:xfrm>
          <a:off x="5354583" y="1875476"/>
          <a:ext cx="5558862" cy="1499787"/>
        </a:xfrm>
        <a:prstGeom prst="roundRect">
          <a:avLst>
            <a:gd name="adj" fmla="val 10000"/>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Symbol" panose="05050102010706020507" pitchFamily="18" charset="2"/>
            <a:buNone/>
          </a:pPr>
          <a:r>
            <a:rPr lang="es-ES" sz="1400" kern="1200" dirty="0">
              <a:solidFill>
                <a:srgbClr val="000000"/>
              </a:solidFill>
            </a:rPr>
            <a:t>En esta tesis se determinó la correlación positiva moderada en cada una de las variables estudiadas debido a que se mantiene en un margen de 0,20 a 0,60 esto nos indica la dependencia de una variable con otra para esto es indispensable realizar comparaciones de lo presupuestado con lo real, y en caso de existir variaciones hacer un análisis para realizar los respectivos ajustes y tener datos más aproximados sobre la carga impositiva que debe asumir la constructora.</a:t>
          </a:r>
        </a:p>
      </dsp:txBody>
      <dsp:txXfrm>
        <a:off x="5398510" y="1919403"/>
        <a:ext cx="5471008" cy="141193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C22E3-245A-4E00-B4D2-4E18000F4F50}">
      <dsp:nvSpPr>
        <dsp:cNvPr id="0" name=""/>
        <dsp:cNvSpPr/>
      </dsp:nvSpPr>
      <dsp:spPr>
        <a:xfrm rot="10800000">
          <a:off x="977863" y="675"/>
          <a:ext cx="8556296" cy="1462081"/>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288" tIns="60960" rIns="113792"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solidFill>
                <a:srgbClr val="000000"/>
              </a:solidFill>
            </a:rPr>
            <a:t>Trabajar en grupos, entre las diversas áreas de la constructora, que estén involucrados o que les podría afectar estos procesos contables tributarios, de tal manera que sean partícipes del desarrollo de la Conciliación tributaria para determinar los objetivos, los medios, estrategias y de qué forma se dará seguimiento a dicha Conciliación, es decir cuál será el control interno de deducibilidad de los gastos.</a:t>
          </a:r>
        </a:p>
      </dsp:txBody>
      <dsp:txXfrm rot="10800000">
        <a:off x="1343383" y="675"/>
        <a:ext cx="8190776" cy="1462081"/>
      </dsp:txXfrm>
    </dsp:sp>
    <dsp:sp modelId="{018A6517-0E02-49BF-B463-A6A90211D1ED}">
      <dsp:nvSpPr>
        <dsp:cNvPr id="0" name=""/>
        <dsp:cNvSpPr/>
      </dsp:nvSpPr>
      <dsp:spPr>
        <a:xfrm>
          <a:off x="615448" y="263579"/>
          <a:ext cx="872609" cy="863159"/>
        </a:xfrm>
        <a:prstGeom prst="ellipse">
          <a:avLst/>
        </a:prstGeom>
        <a:blipFill rotWithShape="1">
          <a:blip xmlns:r="http://schemas.openxmlformats.org/officeDocument/2006/relationships" r:embed="rId1"/>
          <a:srcRect/>
          <a:stretch>
            <a:fillRect l="-56000" r="-5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FE2D4B8C-B568-42AA-945C-6CECB8D78563}">
      <dsp:nvSpPr>
        <dsp:cNvPr id="0" name=""/>
        <dsp:cNvSpPr/>
      </dsp:nvSpPr>
      <dsp:spPr>
        <a:xfrm rot="10800000">
          <a:off x="856298" y="1599695"/>
          <a:ext cx="8688836" cy="1100761"/>
        </a:xfrm>
        <a:prstGeom prst="homePlate">
          <a:avLst/>
        </a:prstGeom>
        <a:solidFill>
          <a:schemeClr val="accent2">
            <a:hueOff val="-1773400"/>
            <a:satOff val="-11317"/>
            <a:lumOff val="614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288" tIns="60960" rIns="113792"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solidFill>
                <a:srgbClr val="000000"/>
              </a:solidFill>
            </a:rPr>
            <a:t>Realizar  un estudio de </a:t>
          </a:r>
          <a:r>
            <a:rPr lang="es-ES" sz="1600" kern="1200">
              <a:solidFill>
                <a:srgbClr val="000000"/>
              </a:solidFill>
            </a:rPr>
            <a:t>la deducibilidad </a:t>
          </a:r>
          <a:r>
            <a:rPr lang="es-ES" sz="1600" kern="1200" dirty="0">
              <a:solidFill>
                <a:srgbClr val="000000"/>
              </a:solidFill>
            </a:rPr>
            <a:t>en el impuesto diferido de las empresas constructoras.</a:t>
          </a:r>
        </a:p>
      </dsp:txBody>
      <dsp:txXfrm rot="10800000">
        <a:off x="1131488" y="1599695"/>
        <a:ext cx="8413646" cy="1100761"/>
      </dsp:txXfrm>
    </dsp:sp>
    <dsp:sp modelId="{DD9D102C-1CA8-4027-8380-CA692F8874C4}">
      <dsp:nvSpPr>
        <dsp:cNvPr id="0" name=""/>
        <dsp:cNvSpPr/>
      </dsp:nvSpPr>
      <dsp:spPr>
        <a:xfrm>
          <a:off x="455929" y="1662254"/>
          <a:ext cx="851233" cy="879153"/>
        </a:xfrm>
        <a:prstGeom prst="ellipse">
          <a:avLst/>
        </a:prstGeom>
        <a:blipFill rotWithShape="1">
          <a:blip xmlns:r="http://schemas.openxmlformats.org/officeDocument/2006/relationships" r:embed="rId2"/>
          <a:srcRect/>
          <a:stretch>
            <a:fillRect l="-26000" r="-2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1584478-7699-4604-AB37-64D341FC8DB5}">
      <dsp:nvSpPr>
        <dsp:cNvPr id="0" name=""/>
        <dsp:cNvSpPr/>
      </dsp:nvSpPr>
      <dsp:spPr>
        <a:xfrm rot="10800000">
          <a:off x="832076" y="2838807"/>
          <a:ext cx="8715330" cy="1059020"/>
        </a:xfrm>
        <a:prstGeom prst="homePlate">
          <a:avLst/>
        </a:prstGeom>
        <a:solidFill>
          <a:schemeClr val="accent2">
            <a:hueOff val="-3546800"/>
            <a:satOff val="-22633"/>
            <a:lumOff val="1228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288" tIns="60960" rIns="113792"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solidFill>
                <a:srgbClr val="000000"/>
              </a:solidFill>
            </a:rPr>
            <a:t>Proporcionar capacitación de calidad y conocimientos sólidos al personal involucrado en el área contable tributaria y a cualquier otro colaborador, que se vincule ya sea de manera indirecta con los aspectos impositivos, considerando que existen cambios en la normativa y la determinación de los tributos.</a:t>
          </a:r>
        </a:p>
      </dsp:txBody>
      <dsp:txXfrm rot="10800000">
        <a:off x="1096831" y="2838807"/>
        <a:ext cx="8450575" cy="1059020"/>
      </dsp:txXfrm>
    </dsp:sp>
    <dsp:sp modelId="{F2407466-11D4-4A9F-B453-75B9D144BA37}">
      <dsp:nvSpPr>
        <dsp:cNvPr id="0" name=""/>
        <dsp:cNvSpPr/>
      </dsp:nvSpPr>
      <dsp:spPr>
        <a:xfrm>
          <a:off x="469677" y="2968790"/>
          <a:ext cx="842533" cy="784524"/>
        </a:xfrm>
        <a:prstGeom prst="ellipse">
          <a:avLst/>
        </a:prstGeom>
        <a:blipFill rotWithShape="1">
          <a:blip xmlns:r="http://schemas.openxmlformats.org/officeDocument/2006/relationships" r:embed="rId3"/>
          <a:srcRect/>
          <a:stretch>
            <a:fillRect l="-16000" r="-16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41F7A1D-87F1-4746-A0F9-5BEB33DE9ACA}">
      <dsp:nvSpPr>
        <dsp:cNvPr id="0" name=""/>
        <dsp:cNvSpPr/>
      </dsp:nvSpPr>
      <dsp:spPr>
        <a:xfrm rot="10800000">
          <a:off x="911558" y="4078660"/>
          <a:ext cx="8662342" cy="678905"/>
        </a:xfrm>
        <a:prstGeom prst="homePlate">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6288" tIns="60960" rIns="113792" bIns="60960" numCol="1" spcCol="1270" anchor="ctr"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s-ES" sz="1600" kern="1200" dirty="0">
              <a:solidFill>
                <a:srgbClr val="000000"/>
              </a:solidFill>
            </a:rPr>
            <a:t>Incrementar un mejor control referente a las deducciones especiales para que disminuya la afectación financiera y esta nos ayude a pagar menos impuestos a las entidades de control.</a:t>
          </a:r>
        </a:p>
      </dsp:txBody>
      <dsp:txXfrm rot="10800000">
        <a:off x="1081284" y="4078660"/>
        <a:ext cx="8492616" cy="678905"/>
      </dsp:txXfrm>
    </dsp:sp>
    <dsp:sp modelId="{F72449A9-7053-49E8-887E-707E4CDBE7FD}">
      <dsp:nvSpPr>
        <dsp:cNvPr id="0" name=""/>
        <dsp:cNvSpPr/>
      </dsp:nvSpPr>
      <dsp:spPr>
        <a:xfrm>
          <a:off x="489821" y="4001441"/>
          <a:ext cx="678254" cy="789976"/>
        </a:xfrm>
        <a:prstGeom prst="ellipse">
          <a:avLst/>
        </a:prstGeom>
        <a:blipFill rotWithShape="1">
          <a:blip xmlns:r="http://schemas.openxmlformats.org/officeDocument/2006/relationships" r:embed="rId4"/>
          <a:srcRect/>
          <a:stretch>
            <a:fillRect l="-38000" r="-38000"/>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DB85-00C3-4EC6-88EA-7632AF34DE88}">
      <dsp:nvSpPr>
        <dsp:cNvPr id="0" name=""/>
        <dsp:cNvSpPr/>
      </dsp:nvSpPr>
      <dsp:spPr>
        <a:xfrm>
          <a:off x="2855843" y="0"/>
          <a:ext cx="4863547" cy="4863547"/>
        </a:xfrm>
        <a:prstGeom prst="diamond">
          <a:avLst/>
        </a:prstGeom>
        <a:solidFill>
          <a:schemeClr val="accent2">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9A81E9CA-CE52-42CF-BDDA-8C299E7CBF9C}">
      <dsp:nvSpPr>
        <dsp:cNvPr id="0" name=""/>
        <dsp:cNvSpPr/>
      </dsp:nvSpPr>
      <dsp:spPr>
        <a:xfrm>
          <a:off x="3317880" y="462036"/>
          <a:ext cx="1896783" cy="1896783"/>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El sector de la construcción en los últimos años ha desarrollado un crecimiento importante dentro de la economía del país, convirtiéndose en uno de los sectores que más aporta con tributos a la fiscalidad ecuatoriana. </a:t>
          </a:r>
        </a:p>
      </dsp:txBody>
      <dsp:txXfrm>
        <a:off x="3410473" y="554629"/>
        <a:ext cx="1711597" cy="1711597"/>
      </dsp:txXfrm>
    </dsp:sp>
    <dsp:sp modelId="{47173D9D-AE66-4ED7-9FED-4BBF27D40F6C}">
      <dsp:nvSpPr>
        <dsp:cNvPr id="0" name=""/>
        <dsp:cNvSpPr/>
      </dsp:nvSpPr>
      <dsp:spPr>
        <a:xfrm>
          <a:off x="5360570" y="462036"/>
          <a:ext cx="1896783" cy="1896783"/>
        </a:xfrm>
        <a:prstGeom prst="roundRect">
          <a:avLst/>
        </a:prstGeom>
        <a:gradFill rotWithShape="0">
          <a:gsLst>
            <a:gs pos="0">
              <a:schemeClr val="accent2">
                <a:hueOff val="-1773400"/>
                <a:satOff val="-11317"/>
                <a:lumOff val="6144"/>
                <a:alphaOff val="0"/>
                <a:tint val="50000"/>
                <a:satMod val="300000"/>
              </a:schemeClr>
            </a:gs>
            <a:gs pos="35000">
              <a:schemeClr val="accent2">
                <a:hueOff val="-1773400"/>
                <a:satOff val="-11317"/>
                <a:lumOff val="6144"/>
                <a:alphaOff val="0"/>
                <a:tint val="37000"/>
                <a:satMod val="300000"/>
              </a:schemeClr>
            </a:gs>
            <a:gs pos="100000">
              <a:schemeClr val="accent2">
                <a:hueOff val="-1773400"/>
                <a:satOff val="-11317"/>
                <a:lumOff val="614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Sin embargo, los empresarios de la construcción tienen desconfianza al régimen tributario establecido por los entes de control Servicio de Rentas Internas (SRI), </a:t>
          </a:r>
        </a:p>
      </dsp:txBody>
      <dsp:txXfrm>
        <a:off x="5453163" y="554629"/>
        <a:ext cx="1711597" cy="1711597"/>
      </dsp:txXfrm>
    </dsp:sp>
    <dsp:sp modelId="{6AB0F072-21B5-4ECE-813C-FDFB2BF4AF2C}">
      <dsp:nvSpPr>
        <dsp:cNvPr id="0" name=""/>
        <dsp:cNvSpPr/>
      </dsp:nvSpPr>
      <dsp:spPr>
        <a:xfrm>
          <a:off x="3317880" y="2504726"/>
          <a:ext cx="1896783" cy="1896783"/>
        </a:xfrm>
        <a:prstGeom prst="roundRect">
          <a:avLst/>
        </a:prstGeom>
        <a:gradFill rotWithShape="0">
          <a:gsLst>
            <a:gs pos="0">
              <a:schemeClr val="accent2">
                <a:hueOff val="-3546800"/>
                <a:satOff val="-22633"/>
                <a:lumOff val="12289"/>
                <a:alphaOff val="0"/>
                <a:tint val="50000"/>
                <a:satMod val="300000"/>
              </a:schemeClr>
            </a:gs>
            <a:gs pos="35000">
              <a:schemeClr val="accent2">
                <a:hueOff val="-3546800"/>
                <a:satOff val="-22633"/>
                <a:lumOff val="12289"/>
                <a:alphaOff val="0"/>
                <a:tint val="37000"/>
                <a:satMod val="300000"/>
              </a:schemeClr>
            </a:gs>
            <a:gs pos="100000">
              <a:schemeClr val="accent2">
                <a:hueOff val="-3546800"/>
                <a:satOff val="-22633"/>
                <a:lumOff val="122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por cuanto al momento de iniciar sus inversiones temen realizar y contabilizar gastos de forma inadecuada, con el peligro de que nos sean reconocidos como deducibles por la institución SRI. </a:t>
          </a:r>
        </a:p>
      </dsp:txBody>
      <dsp:txXfrm>
        <a:off x="3410473" y="2597319"/>
        <a:ext cx="1711597" cy="1711597"/>
      </dsp:txXfrm>
    </dsp:sp>
    <dsp:sp modelId="{D43D8831-C7CD-4676-AB77-C23ADD136934}">
      <dsp:nvSpPr>
        <dsp:cNvPr id="0" name=""/>
        <dsp:cNvSpPr/>
      </dsp:nvSpPr>
      <dsp:spPr>
        <a:xfrm>
          <a:off x="5360570" y="2504726"/>
          <a:ext cx="1896783" cy="1896783"/>
        </a:xfrm>
        <a:prstGeom prst="roundRect">
          <a:avLst/>
        </a:prstGeom>
        <a:gradFill rotWithShape="0">
          <a:gsLst>
            <a:gs pos="0">
              <a:schemeClr val="accent2">
                <a:hueOff val="-5320199"/>
                <a:satOff val="-33950"/>
                <a:lumOff val="18433"/>
                <a:alphaOff val="0"/>
                <a:tint val="50000"/>
                <a:satMod val="300000"/>
              </a:schemeClr>
            </a:gs>
            <a:gs pos="35000">
              <a:schemeClr val="accent2">
                <a:hueOff val="-5320199"/>
                <a:satOff val="-33950"/>
                <a:lumOff val="18433"/>
                <a:alphaOff val="0"/>
                <a:tint val="37000"/>
                <a:satMod val="300000"/>
              </a:schemeClr>
            </a:gs>
            <a:gs pos="100000">
              <a:schemeClr val="accent2">
                <a:hueOff val="-5320199"/>
                <a:satOff val="-33950"/>
                <a:lumOff val="184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S" sz="1100" kern="1200" dirty="0">
              <a:solidFill>
                <a:srgbClr val="000000"/>
              </a:solidFill>
            </a:rPr>
            <a:t>Desconociendo que muchos de ellos son deducibles del pago del Impuesto a la Renta, lo cual significa que pueden ahorrar los impuestos o parte de ellos y que podrían convertirse en una gran inyección económica para las empresas. </a:t>
          </a:r>
          <a:endParaRPr lang="es-ES" sz="1100" kern="1200" dirty="0"/>
        </a:p>
      </dsp:txBody>
      <dsp:txXfrm>
        <a:off x="5453163" y="2597319"/>
        <a:ext cx="1711597" cy="17115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EF3E0-9B2F-45BB-AD96-CDADDB55B4EB}">
      <dsp:nvSpPr>
        <dsp:cNvPr id="0" name=""/>
        <dsp:cNvSpPr/>
      </dsp:nvSpPr>
      <dsp:spPr>
        <a:xfrm>
          <a:off x="3144147" y="2178869"/>
          <a:ext cx="1839704" cy="189573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Determinar la Deducibilidad de los gastos y su impacto en el impuesto a la Renta.</a:t>
          </a:r>
          <a:endParaRPr lang="es-ES" sz="1200" kern="1200" dirty="0">
            <a:solidFill>
              <a:srgbClr val="000000"/>
            </a:solidFill>
            <a:latin typeface="+mn-lt"/>
          </a:endParaRPr>
        </a:p>
      </dsp:txBody>
      <dsp:txXfrm>
        <a:off x="3413565" y="2456493"/>
        <a:ext cx="1300868" cy="1340488"/>
      </dsp:txXfrm>
    </dsp:sp>
    <dsp:sp modelId="{1CCE228D-C8AC-4965-ACD9-C8A7AC6D0590}">
      <dsp:nvSpPr>
        <dsp:cNvPr id="0" name=""/>
        <dsp:cNvSpPr/>
      </dsp:nvSpPr>
      <dsp:spPr>
        <a:xfrm rot="16200000">
          <a:off x="3938512" y="1665161"/>
          <a:ext cx="250974" cy="568086"/>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latin typeface="+mn-lt"/>
          </a:endParaRPr>
        </a:p>
      </dsp:txBody>
      <dsp:txXfrm>
        <a:off x="3976158" y="1816424"/>
        <a:ext cx="175682" cy="340852"/>
      </dsp:txXfrm>
    </dsp:sp>
    <dsp:sp modelId="{C395B488-B199-4B1A-AB5C-FA6ADF321DF9}">
      <dsp:nvSpPr>
        <dsp:cNvPr id="0" name=""/>
        <dsp:cNvSpPr/>
      </dsp:nvSpPr>
      <dsp:spPr>
        <a:xfrm>
          <a:off x="3142178" y="-129202"/>
          <a:ext cx="1843642" cy="183453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Elaborar un marco teórico, referencial conceptual y legal que sustentará la presente investigación.</a:t>
          </a:r>
          <a:endParaRPr lang="es-ES" sz="1200" kern="1200" dirty="0">
            <a:solidFill>
              <a:srgbClr val="000000"/>
            </a:solidFill>
            <a:latin typeface="+mn-lt"/>
          </a:endParaRPr>
        </a:p>
      </dsp:txBody>
      <dsp:txXfrm>
        <a:off x="3412173" y="139460"/>
        <a:ext cx="1303652" cy="1297212"/>
      </dsp:txXfrm>
    </dsp:sp>
    <dsp:sp modelId="{DE5AA120-D9F2-412F-B00F-13F8C54AFFF9}">
      <dsp:nvSpPr>
        <dsp:cNvPr id="0" name=""/>
        <dsp:cNvSpPr/>
      </dsp:nvSpPr>
      <dsp:spPr>
        <a:xfrm rot="20520000">
          <a:off x="5038398" y="2483483"/>
          <a:ext cx="262280" cy="568086"/>
        </a:xfrm>
        <a:prstGeom prst="rightArrow">
          <a:avLst>
            <a:gd name="adj1" fmla="val 60000"/>
            <a:gd name="adj2" fmla="val 50000"/>
          </a:avLst>
        </a:prstGeom>
        <a:solidFill>
          <a:schemeClr val="accent2">
            <a:hueOff val="-1330050"/>
            <a:satOff val="-8488"/>
            <a:lumOff val="460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latin typeface="+mn-lt"/>
          </a:endParaRPr>
        </a:p>
      </dsp:txBody>
      <dsp:txXfrm>
        <a:off x="5040324" y="2609257"/>
        <a:ext cx="183596" cy="340852"/>
      </dsp:txXfrm>
    </dsp:sp>
    <dsp:sp modelId="{02DCE7AE-CF5D-4AFC-AA75-CA22DCAEC2C1}">
      <dsp:nvSpPr>
        <dsp:cNvPr id="0" name=""/>
        <dsp:cNvSpPr/>
      </dsp:nvSpPr>
      <dsp:spPr>
        <a:xfrm>
          <a:off x="5366388" y="1486780"/>
          <a:ext cx="1843642" cy="1834536"/>
        </a:xfrm>
        <a:prstGeom prst="ellipse">
          <a:avLst/>
        </a:prstGeom>
        <a:solidFill>
          <a:schemeClr val="accent2">
            <a:hueOff val="-1330050"/>
            <a:satOff val="-8488"/>
            <a:lumOff val="4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Realizar un diagnóstico del análisis de los gastos deducibles en las empresas constructoras el Distrito Metropolitano de Quito.</a:t>
          </a:r>
          <a:endParaRPr lang="es-ES" sz="1200" kern="1200" dirty="0">
            <a:solidFill>
              <a:srgbClr val="000000"/>
            </a:solidFill>
            <a:latin typeface="+mn-lt"/>
          </a:endParaRPr>
        </a:p>
      </dsp:txBody>
      <dsp:txXfrm>
        <a:off x="5636383" y="1755442"/>
        <a:ext cx="1303652" cy="1297212"/>
      </dsp:txXfrm>
    </dsp:sp>
    <dsp:sp modelId="{6CF9D028-1CFF-490E-8CE7-1AC647F19424}">
      <dsp:nvSpPr>
        <dsp:cNvPr id="0" name=""/>
        <dsp:cNvSpPr/>
      </dsp:nvSpPr>
      <dsp:spPr>
        <a:xfrm rot="3240000">
          <a:off x="4624960" y="3790572"/>
          <a:ext cx="255426" cy="568086"/>
        </a:xfrm>
        <a:prstGeom prst="rightArrow">
          <a:avLst>
            <a:gd name="adj1" fmla="val 60000"/>
            <a:gd name="adj2" fmla="val 50000"/>
          </a:avLst>
        </a:prstGeom>
        <a:solidFill>
          <a:schemeClr val="accent2">
            <a:hueOff val="-2660100"/>
            <a:satOff val="-16975"/>
            <a:lumOff val="921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latin typeface="+mn-lt"/>
          </a:endParaRPr>
        </a:p>
      </dsp:txBody>
      <dsp:txXfrm>
        <a:off x="4640754" y="3873192"/>
        <a:ext cx="178798" cy="340852"/>
      </dsp:txXfrm>
    </dsp:sp>
    <dsp:sp modelId="{DC25AE66-43E8-4C71-93DA-96F83DCB3F04}">
      <dsp:nvSpPr>
        <dsp:cNvPr id="0" name=""/>
        <dsp:cNvSpPr/>
      </dsp:nvSpPr>
      <dsp:spPr>
        <a:xfrm>
          <a:off x="4516816" y="4101495"/>
          <a:ext cx="1843642" cy="1834536"/>
        </a:xfrm>
        <a:prstGeom prst="ellipse">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Diseñar procedimientos y formatos que servirán de guía para el análisis de la deducibilidad de los gastos. </a:t>
          </a:r>
          <a:endParaRPr lang="es-ES" sz="1200" kern="1200" dirty="0">
            <a:solidFill>
              <a:srgbClr val="000000"/>
            </a:solidFill>
            <a:latin typeface="+mn-lt"/>
          </a:endParaRPr>
        </a:p>
      </dsp:txBody>
      <dsp:txXfrm>
        <a:off x="4786811" y="4370157"/>
        <a:ext cx="1303652" cy="1297212"/>
      </dsp:txXfrm>
    </dsp:sp>
    <dsp:sp modelId="{1B59FAF7-2539-491A-8F06-76AC4826C497}">
      <dsp:nvSpPr>
        <dsp:cNvPr id="0" name=""/>
        <dsp:cNvSpPr/>
      </dsp:nvSpPr>
      <dsp:spPr>
        <a:xfrm rot="7824449">
          <a:off x="3238366" y="3694869"/>
          <a:ext cx="200367" cy="568086"/>
        </a:xfrm>
        <a:prstGeom prst="rightArrow">
          <a:avLst>
            <a:gd name="adj1" fmla="val 60000"/>
            <a:gd name="adj2" fmla="val 50000"/>
          </a:avLst>
        </a:prstGeom>
        <a:solidFill>
          <a:schemeClr val="accent2">
            <a:hueOff val="-3990150"/>
            <a:satOff val="-25463"/>
            <a:lumOff val="138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latin typeface="+mn-lt"/>
          </a:endParaRPr>
        </a:p>
      </dsp:txBody>
      <dsp:txXfrm rot="10800000">
        <a:off x="3287903" y="3785601"/>
        <a:ext cx="140257" cy="340852"/>
      </dsp:txXfrm>
    </dsp:sp>
    <dsp:sp modelId="{A4756703-17A2-4183-91D7-2AA3347F3D47}">
      <dsp:nvSpPr>
        <dsp:cNvPr id="0" name=""/>
        <dsp:cNvSpPr/>
      </dsp:nvSpPr>
      <dsp:spPr>
        <a:xfrm>
          <a:off x="1493535" y="3893782"/>
          <a:ext cx="2100100" cy="2037928"/>
        </a:xfrm>
        <a:prstGeom prst="ellipse">
          <a:avLst/>
        </a:prstGeom>
        <a:solidFill>
          <a:schemeClr val="accent2">
            <a:hueOff val="-3990150"/>
            <a:satOff val="-25463"/>
            <a:lumOff val="138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Elaborar una guía que faciliten la comprensión de gastos deducibles su implementación y aplicación en las empresas Constructoras en el Distrito Metropolitano de Quito.</a:t>
          </a:r>
          <a:endParaRPr lang="es-ES" sz="1200" kern="1200" dirty="0">
            <a:solidFill>
              <a:srgbClr val="000000"/>
            </a:solidFill>
            <a:latin typeface="+mn-lt"/>
          </a:endParaRPr>
        </a:p>
      </dsp:txBody>
      <dsp:txXfrm>
        <a:off x="1801088" y="4192230"/>
        <a:ext cx="1484994" cy="1441032"/>
      </dsp:txXfrm>
    </dsp:sp>
    <dsp:sp modelId="{106B87C2-A3E5-4A30-BBEB-0F8964CFB8FD}">
      <dsp:nvSpPr>
        <dsp:cNvPr id="0" name=""/>
        <dsp:cNvSpPr/>
      </dsp:nvSpPr>
      <dsp:spPr>
        <a:xfrm rot="11880000">
          <a:off x="2827321" y="2483483"/>
          <a:ext cx="262280" cy="568086"/>
        </a:xfrm>
        <a:prstGeom prst="rightArrow">
          <a:avLst>
            <a:gd name="adj1" fmla="val 60000"/>
            <a:gd name="adj2" fmla="val 50000"/>
          </a:avLst>
        </a:prstGeom>
        <a:solidFill>
          <a:schemeClr val="accent2">
            <a:hueOff val="-5320199"/>
            <a:satOff val="-33950"/>
            <a:lumOff val="1843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latin typeface="+mn-lt"/>
          </a:endParaRPr>
        </a:p>
      </dsp:txBody>
      <dsp:txXfrm rot="10800000">
        <a:off x="2904079" y="2609257"/>
        <a:ext cx="183596" cy="340852"/>
      </dsp:txXfrm>
    </dsp:sp>
    <dsp:sp modelId="{9FA5E682-F1C0-403F-B858-6B87308AEE34}">
      <dsp:nvSpPr>
        <dsp:cNvPr id="0" name=""/>
        <dsp:cNvSpPr/>
      </dsp:nvSpPr>
      <dsp:spPr>
        <a:xfrm>
          <a:off x="917968" y="1486780"/>
          <a:ext cx="1843642" cy="1834536"/>
        </a:xfrm>
        <a:prstGeom prst="ellipse">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Symbol" panose="05050102010706020507" pitchFamily="18" charset="2"/>
            <a:buNone/>
          </a:pPr>
          <a:r>
            <a:rPr lang="es-ES" sz="1200" kern="1200">
              <a:solidFill>
                <a:srgbClr val="000000"/>
              </a:solidFill>
              <a:latin typeface="+mn-lt"/>
            </a:rPr>
            <a:t>Determinar la influencia de la Deducibilidad de los Gastos en el Impuesto a la Renta.</a:t>
          </a:r>
          <a:endParaRPr lang="es-ES" sz="1200" kern="1200" dirty="0">
            <a:solidFill>
              <a:srgbClr val="000000"/>
            </a:solidFill>
            <a:latin typeface="+mn-lt"/>
          </a:endParaRPr>
        </a:p>
      </dsp:txBody>
      <dsp:txXfrm>
        <a:off x="1187963" y="1755442"/>
        <a:ext cx="1303652" cy="1297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9B18-E25A-4704-85DA-09F04B6A55F7}">
      <dsp:nvSpPr>
        <dsp:cNvPr id="0" name=""/>
        <dsp:cNvSpPr/>
      </dsp:nvSpPr>
      <dsp:spPr>
        <a:xfrm>
          <a:off x="1235642" y="3676"/>
          <a:ext cx="2440866" cy="14645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419" sz="2000" b="0" kern="1200" dirty="0">
              <a:solidFill>
                <a:srgbClr val="000000"/>
              </a:solidFill>
            </a:rPr>
            <a:t>Teoría de la Jurisprudencia</a:t>
          </a:r>
          <a:endParaRPr lang="es-ES" sz="2000" b="0" kern="1200" dirty="0">
            <a:solidFill>
              <a:srgbClr val="000000"/>
            </a:solidFill>
          </a:endParaRPr>
        </a:p>
      </dsp:txBody>
      <dsp:txXfrm>
        <a:off x="1235642" y="3676"/>
        <a:ext cx="2440866" cy="1464519"/>
      </dsp:txXfrm>
    </dsp:sp>
    <dsp:sp modelId="{C53EC597-CD20-440D-987D-5FEC7A4AB2C3}">
      <dsp:nvSpPr>
        <dsp:cNvPr id="0" name=""/>
        <dsp:cNvSpPr/>
      </dsp:nvSpPr>
      <dsp:spPr>
        <a:xfrm>
          <a:off x="3920595" y="3676"/>
          <a:ext cx="2440866" cy="1464519"/>
        </a:xfrm>
        <a:prstGeom prst="rect">
          <a:avLst/>
        </a:prstGeom>
        <a:solidFill>
          <a:schemeClr val="accent2">
            <a:hueOff val="-1064040"/>
            <a:satOff val="-6790"/>
            <a:lumOff val="3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Teoría de la Doctrina</a:t>
          </a:r>
        </a:p>
      </dsp:txBody>
      <dsp:txXfrm>
        <a:off x="3920595" y="3676"/>
        <a:ext cx="2440866" cy="1464519"/>
      </dsp:txXfrm>
    </dsp:sp>
    <dsp:sp modelId="{DBB20156-09D8-490E-A274-0EEE3DC46EE9}">
      <dsp:nvSpPr>
        <dsp:cNvPr id="0" name=""/>
        <dsp:cNvSpPr/>
      </dsp:nvSpPr>
      <dsp:spPr>
        <a:xfrm>
          <a:off x="1235642" y="1712282"/>
          <a:ext cx="2440866" cy="1464519"/>
        </a:xfrm>
        <a:prstGeom prst="rect">
          <a:avLst/>
        </a:prstGeom>
        <a:solidFill>
          <a:schemeClr val="accent2">
            <a:hueOff val="-2128080"/>
            <a:satOff val="-13580"/>
            <a:lumOff val="7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rgbClr val="000000"/>
              </a:solidFill>
            </a:rPr>
            <a:t>Resoluciones Judiciales</a:t>
          </a:r>
        </a:p>
      </dsp:txBody>
      <dsp:txXfrm>
        <a:off x="1235642" y="1712282"/>
        <a:ext cx="2440866" cy="1464519"/>
      </dsp:txXfrm>
    </dsp:sp>
    <dsp:sp modelId="{189F1BF3-06DA-4B45-AC47-FE704E496AAF}">
      <dsp:nvSpPr>
        <dsp:cNvPr id="0" name=""/>
        <dsp:cNvSpPr/>
      </dsp:nvSpPr>
      <dsp:spPr>
        <a:xfrm>
          <a:off x="3920595" y="1712282"/>
          <a:ext cx="2440866" cy="1464519"/>
        </a:xfrm>
        <a:prstGeom prst="rect">
          <a:avLst/>
        </a:prstGeom>
        <a:solidFill>
          <a:schemeClr val="accent2">
            <a:hueOff val="-3192120"/>
            <a:satOff val="-20370"/>
            <a:lumOff val="11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0" kern="1200" dirty="0">
              <a:solidFill>
                <a:srgbClr val="000000"/>
              </a:solidFill>
            </a:rPr>
            <a:t>Principios</a:t>
          </a:r>
          <a:r>
            <a:rPr lang="es-ES" sz="1200" b="0" kern="1200" baseline="0" dirty="0">
              <a:solidFill>
                <a:srgbClr val="000000"/>
              </a:solidFill>
            </a:rPr>
            <a:t> Básicos Defendidos</a:t>
          </a:r>
          <a:endParaRPr lang="es-ES" sz="1200" b="0" kern="1200" dirty="0">
            <a:solidFill>
              <a:srgbClr val="000000"/>
            </a:solidFill>
          </a:endParaRPr>
        </a:p>
      </dsp:txBody>
      <dsp:txXfrm>
        <a:off x="3920595" y="1712282"/>
        <a:ext cx="2440866" cy="1464519"/>
      </dsp:txXfrm>
    </dsp:sp>
    <dsp:sp modelId="{1B8E713C-533F-45B4-AD77-B052F3134E29}">
      <dsp:nvSpPr>
        <dsp:cNvPr id="0" name=""/>
        <dsp:cNvSpPr/>
      </dsp:nvSpPr>
      <dsp:spPr>
        <a:xfrm>
          <a:off x="1235642" y="3420889"/>
          <a:ext cx="2440866" cy="1464519"/>
        </a:xfrm>
        <a:prstGeom prst="rect">
          <a:avLst/>
        </a:prstGeom>
        <a:solidFill>
          <a:schemeClr val="accent2">
            <a:hueOff val="-4256160"/>
            <a:satOff val="-27160"/>
            <a:lumOff val="14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esta teoría se pronuncia sobre los casos concretos que resuelve</a:t>
          </a:r>
          <a:endParaRPr lang="es-ES" sz="1400" b="0" kern="1200" dirty="0">
            <a:solidFill>
              <a:srgbClr val="000000"/>
            </a:solidFill>
          </a:endParaRPr>
        </a:p>
      </dsp:txBody>
      <dsp:txXfrm>
        <a:off x="1235642" y="3420889"/>
        <a:ext cx="2440866" cy="1464519"/>
      </dsp:txXfrm>
    </dsp:sp>
    <dsp:sp modelId="{9347A40D-0909-4C8B-94E9-043D2F89EB8E}">
      <dsp:nvSpPr>
        <dsp:cNvPr id="0" name=""/>
        <dsp:cNvSpPr/>
      </dsp:nvSpPr>
      <dsp:spPr>
        <a:xfrm>
          <a:off x="3920595" y="3420889"/>
          <a:ext cx="2440866" cy="1464519"/>
        </a:xfrm>
        <a:prstGeom prst="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identificar variables objetivas para aceptar o no un gasto deducible</a:t>
          </a:r>
          <a:endParaRPr lang="es-ES" sz="1400" b="0" kern="1200" dirty="0">
            <a:solidFill>
              <a:srgbClr val="000000"/>
            </a:solidFill>
          </a:endParaRPr>
        </a:p>
      </dsp:txBody>
      <dsp:txXfrm>
        <a:off x="3920595" y="3420889"/>
        <a:ext cx="2440866" cy="14645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9B18-E25A-4704-85DA-09F04B6A55F7}">
      <dsp:nvSpPr>
        <dsp:cNvPr id="0" name=""/>
        <dsp:cNvSpPr/>
      </dsp:nvSpPr>
      <dsp:spPr>
        <a:xfrm>
          <a:off x="20566" y="102095"/>
          <a:ext cx="3616785" cy="21700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Según </a:t>
          </a:r>
          <a:r>
            <a:rPr lang="es-EC" sz="1400" kern="1200" dirty="0">
              <a:solidFill>
                <a:srgbClr val="000000"/>
              </a:solidFill>
            </a:rPr>
            <a:t>Santibáñez (2009)</a:t>
          </a:r>
          <a:r>
            <a:rPr lang="es-ES" sz="1400" kern="1200" dirty="0">
              <a:solidFill>
                <a:srgbClr val="000000"/>
              </a:solidFill>
            </a:rPr>
            <a:t>,  Las normas tributarias del impuesto a la renta señalan que para que un gasto sea deducible de impuestos debe cumplirse con el principio de causalidad.</a:t>
          </a:r>
          <a:endParaRPr lang="es-ES" sz="1400" b="0" kern="1200" dirty="0">
            <a:solidFill>
              <a:srgbClr val="000000"/>
            </a:solidFill>
          </a:endParaRPr>
        </a:p>
      </dsp:txBody>
      <dsp:txXfrm>
        <a:off x="20566" y="102095"/>
        <a:ext cx="3616785" cy="2170071"/>
      </dsp:txXfrm>
    </dsp:sp>
    <dsp:sp modelId="{C53EC597-CD20-440D-987D-5FEC7A4AB2C3}">
      <dsp:nvSpPr>
        <dsp:cNvPr id="0" name=""/>
        <dsp:cNvSpPr/>
      </dsp:nvSpPr>
      <dsp:spPr>
        <a:xfrm>
          <a:off x="3966153" y="89183"/>
          <a:ext cx="3616785" cy="2170071"/>
        </a:xfrm>
        <a:prstGeom prst="rect">
          <a:avLst/>
        </a:prstGeom>
        <a:solidFill>
          <a:schemeClr val="accent2">
            <a:hueOff val="-1773400"/>
            <a:satOff val="-11317"/>
            <a:lumOff val="61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Según </a:t>
          </a:r>
          <a:r>
            <a:rPr lang="es-EC" sz="1400" kern="1200" dirty="0">
              <a:solidFill>
                <a:srgbClr val="000000"/>
              </a:solidFill>
            </a:rPr>
            <a:t>Vanoni</a:t>
          </a:r>
          <a:r>
            <a:rPr lang="es-ES" sz="1400" kern="1200" dirty="0">
              <a:solidFill>
                <a:srgbClr val="000000"/>
              </a:solidFill>
            </a:rPr>
            <a:t>  </a:t>
          </a:r>
          <a:r>
            <a:rPr lang="es-EC" sz="1400" kern="1200" dirty="0">
              <a:solidFill>
                <a:srgbClr val="000000"/>
              </a:solidFill>
            </a:rPr>
            <a:t>(2016)</a:t>
          </a:r>
          <a:r>
            <a:rPr lang="es-ES" sz="1400" kern="1200" dirty="0">
              <a:solidFill>
                <a:srgbClr val="000000"/>
              </a:solidFill>
            </a:rPr>
            <a:t>, Señala que pagar el Impuesto sobre la renta no es más que la imposición del Estado para que cada persona contribuya al beneficio común de acuerdo con lo que gana.</a:t>
          </a:r>
          <a:endParaRPr lang="es-ES" sz="1400" b="0" kern="1200" dirty="0">
            <a:solidFill>
              <a:srgbClr val="000000"/>
            </a:solidFill>
          </a:endParaRPr>
        </a:p>
      </dsp:txBody>
      <dsp:txXfrm>
        <a:off x="3966153" y="89183"/>
        <a:ext cx="3616785" cy="2170071"/>
      </dsp:txXfrm>
    </dsp:sp>
    <dsp:sp modelId="{DBB20156-09D8-490E-A274-0EEE3DC46EE9}">
      <dsp:nvSpPr>
        <dsp:cNvPr id="0" name=""/>
        <dsp:cNvSpPr/>
      </dsp:nvSpPr>
      <dsp:spPr>
        <a:xfrm>
          <a:off x="927" y="2625381"/>
          <a:ext cx="3616785" cy="2170071"/>
        </a:xfrm>
        <a:prstGeom prst="rect">
          <a:avLst/>
        </a:prstGeom>
        <a:solidFill>
          <a:schemeClr val="accent2">
            <a:hueOff val="-3546800"/>
            <a:satOff val="-22633"/>
            <a:lumOff val="122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Orozco (2017) señala que siempre ha sido una necesidad, el pago de impuestos pero en los momentos actuales el tema se vuelve más exigente debido a su magnitud de desarrollar procedimientos que ayudan a la deducibilidad de estos con variedad de tratamientos en sus costos para fines fiscales.</a:t>
          </a:r>
          <a:endParaRPr lang="es-ES" sz="1400" b="0" kern="1200" dirty="0">
            <a:solidFill>
              <a:srgbClr val="000000"/>
            </a:solidFill>
          </a:endParaRPr>
        </a:p>
      </dsp:txBody>
      <dsp:txXfrm>
        <a:off x="927" y="2625381"/>
        <a:ext cx="3616785" cy="2170071"/>
      </dsp:txXfrm>
    </dsp:sp>
    <dsp:sp modelId="{189F1BF3-06DA-4B45-AC47-FE704E496AAF}">
      <dsp:nvSpPr>
        <dsp:cNvPr id="0" name=""/>
        <dsp:cNvSpPr/>
      </dsp:nvSpPr>
      <dsp:spPr>
        <a:xfrm>
          <a:off x="3979391" y="2625381"/>
          <a:ext cx="3616785" cy="2170071"/>
        </a:xfrm>
        <a:prstGeom prst="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kern="1200" dirty="0">
              <a:solidFill>
                <a:srgbClr val="000000"/>
              </a:solidFill>
            </a:rPr>
            <a:t>Carolina Montalvo (2018) En los últimos años la globalización trae beneficios significativos en la economía universal, entre ellos está el incremento de la producción por las nuevas inversiones extranjeras y el incentivo de actividades de innovación</a:t>
          </a:r>
          <a:endParaRPr lang="es-ES" sz="1400" b="0" kern="1200" dirty="0">
            <a:solidFill>
              <a:srgbClr val="000000"/>
            </a:solidFill>
          </a:endParaRPr>
        </a:p>
      </dsp:txBody>
      <dsp:txXfrm>
        <a:off x="3979391" y="2625381"/>
        <a:ext cx="3616785" cy="2170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29B18-E25A-4704-85DA-09F04B6A55F7}">
      <dsp:nvSpPr>
        <dsp:cNvPr id="0" name=""/>
        <dsp:cNvSpPr/>
      </dsp:nvSpPr>
      <dsp:spPr>
        <a:xfrm>
          <a:off x="1235642" y="3676"/>
          <a:ext cx="2440866" cy="14645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Gastos</a:t>
          </a:r>
        </a:p>
      </dsp:txBody>
      <dsp:txXfrm>
        <a:off x="1235642" y="3676"/>
        <a:ext cx="2440866" cy="1464519"/>
      </dsp:txXfrm>
    </dsp:sp>
    <dsp:sp modelId="{C53EC597-CD20-440D-987D-5FEC7A4AB2C3}">
      <dsp:nvSpPr>
        <dsp:cNvPr id="0" name=""/>
        <dsp:cNvSpPr/>
      </dsp:nvSpPr>
      <dsp:spPr>
        <a:xfrm>
          <a:off x="3920595" y="3676"/>
          <a:ext cx="2440866" cy="1464519"/>
        </a:xfrm>
        <a:prstGeom prst="rect">
          <a:avLst/>
        </a:prstGeom>
        <a:solidFill>
          <a:schemeClr val="accent2">
            <a:hueOff val="-1064040"/>
            <a:satOff val="-6790"/>
            <a:lumOff val="3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Gastos</a:t>
          </a:r>
          <a:r>
            <a:rPr lang="es-ES" sz="2000" b="0" kern="1200" baseline="0" dirty="0">
              <a:solidFill>
                <a:srgbClr val="000000"/>
              </a:solidFill>
            </a:rPr>
            <a:t> No Deducibles</a:t>
          </a:r>
          <a:endParaRPr lang="es-ES" sz="2000" b="0" kern="1200" dirty="0">
            <a:solidFill>
              <a:srgbClr val="000000"/>
            </a:solidFill>
          </a:endParaRPr>
        </a:p>
      </dsp:txBody>
      <dsp:txXfrm>
        <a:off x="3920595" y="3676"/>
        <a:ext cx="2440866" cy="1464519"/>
      </dsp:txXfrm>
    </dsp:sp>
    <dsp:sp modelId="{DBB20156-09D8-490E-A274-0EEE3DC46EE9}">
      <dsp:nvSpPr>
        <dsp:cNvPr id="0" name=""/>
        <dsp:cNvSpPr/>
      </dsp:nvSpPr>
      <dsp:spPr>
        <a:xfrm>
          <a:off x="1235642" y="1712282"/>
          <a:ext cx="2440866" cy="1464519"/>
        </a:xfrm>
        <a:prstGeom prst="rect">
          <a:avLst/>
        </a:prstGeom>
        <a:solidFill>
          <a:schemeClr val="accent2">
            <a:hueOff val="-2128080"/>
            <a:satOff val="-13580"/>
            <a:lumOff val="7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Gastos</a:t>
          </a:r>
          <a:r>
            <a:rPr lang="es-ES" sz="2000" b="0" kern="1200" baseline="0" dirty="0">
              <a:solidFill>
                <a:srgbClr val="000000"/>
              </a:solidFill>
            </a:rPr>
            <a:t> Relacionados con la actividad empresarial</a:t>
          </a:r>
          <a:endParaRPr lang="es-ES" sz="2000" b="0" kern="1200" dirty="0">
            <a:solidFill>
              <a:srgbClr val="000000"/>
            </a:solidFill>
          </a:endParaRPr>
        </a:p>
      </dsp:txBody>
      <dsp:txXfrm>
        <a:off x="1235642" y="1712282"/>
        <a:ext cx="2440866" cy="1464519"/>
      </dsp:txXfrm>
    </dsp:sp>
    <dsp:sp modelId="{189F1BF3-06DA-4B45-AC47-FE704E496AAF}">
      <dsp:nvSpPr>
        <dsp:cNvPr id="0" name=""/>
        <dsp:cNvSpPr/>
      </dsp:nvSpPr>
      <dsp:spPr>
        <a:xfrm>
          <a:off x="3920595" y="1712282"/>
          <a:ext cx="2440866" cy="1464519"/>
        </a:xfrm>
        <a:prstGeom prst="rect">
          <a:avLst/>
        </a:prstGeom>
        <a:solidFill>
          <a:schemeClr val="accent2">
            <a:hueOff val="-3192120"/>
            <a:satOff val="-20370"/>
            <a:lumOff val="110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Tipos de Gastos</a:t>
          </a:r>
          <a:r>
            <a:rPr lang="es-ES" sz="2000" b="0" kern="1200" baseline="0" dirty="0">
              <a:solidFill>
                <a:srgbClr val="000000"/>
              </a:solidFill>
            </a:rPr>
            <a:t> No Deducibles</a:t>
          </a:r>
          <a:endParaRPr lang="es-ES" sz="2000" b="0" kern="1200" dirty="0">
            <a:solidFill>
              <a:srgbClr val="000000"/>
            </a:solidFill>
          </a:endParaRPr>
        </a:p>
      </dsp:txBody>
      <dsp:txXfrm>
        <a:off x="3920595" y="1712282"/>
        <a:ext cx="2440866" cy="1464519"/>
      </dsp:txXfrm>
    </dsp:sp>
    <dsp:sp modelId="{1B8E713C-533F-45B4-AD77-B052F3134E29}">
      <dsp:nvSpPr>
        <dsp:cNvPr id="0" name=""/>
        <dsp:cNvSpPr/>
      </dsp:nvSpPr>
      <dsp:spPr>
        <a:xfrm>
          <a:off x="1235642" y="3420889"/>
          <a:ext cx="2440866" cy="1464519"/>
        </a:xfrm>
        <a:prstGeom prst="rect">
          <a:avLst/>
        </a:prstGeom>
        <a:solidFill>
          <a:schemeClr val="accent2">
            <a:hueOff val="-4256160"/>
            <a:satOff val="-27160"/>
            <a:lumOff val="147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Normas</a:t>
          </a:r>
          <a:r>
            <a:rPr lang="es-ES" sz="2000" b="0" kern="1200" baseline="0" dirty="0">
              <a:solidFill>
                <a:srgbClr val="000000"/>
              </a:solidFill>
            </a:rPr>
            <a:t> Internacionales de Información Financiera (NIFF) </a:t>
          </a:r>
          <a:endParaRPr lang="es-ES" sz="2000" b="0" kern="1200" dirty="0">
            <a:solidFill>
              <a:srgbClr val="000000"/>
            </a:solidFill>
          </a:endParaRPr>
        </a:p>
      </dsp:txBody>
      <dsp:txXfrm>
        <a:off x="1235642" y="3420889"/>
        <a:ext cx="2440866" cy="1464519"/>
      </dsp:txXfrm>
    </dsp:sp>
    <dsp:sp modelId="{9347A40D-0909-4C8B-94E9-043D2F89EB8E}">
      <dsp:nvSpPr>
        <dsp:cNvPr id="0" name=""/>
        <dsp:cNvSpPr/>
      </dsp:nvSpPr>
      <dsp:spPr>
        <a:xfrm>
          <a:off x="3920595" y="3420889"/>
          <a:ext cx="2440866" cy="1464519"/>
        </a:xfrm>
        <a:prstGeom prst="rect">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0" kern="1200" dirty="0">
              <a:solidFill>
                <a:srgbClr val="000000"/>
              </a:solidFill>
            </a:rPr>
            <a:t>Normas</a:t>
          </a:r>
          <a:r>
            <a:rPr lang="es-ES" sz="2000" b="0" kern="1200" baseline="0" dirty="0">
              <a:solidFill>
                <a:srgbClr val="000000"/>
              </a:solidFill>
            </a:rPr>
            <a:t> de Contabilidad (NIC)</a:t>
          </a:r>
          <a:endParaRPr lang="es-ES" sz="2000" b="0" kern="1200" dirty="0">
            <a:solidFill>
              <a:srgbClr val="000000"/>
            </a:solidFill>
          </a:endParaRPr>
        </a:p>
      </dsp:txBody>
      <dsp:txXfrm>
        <a:off x="3920595" y="3420889"/>
        <a:ext cx="2440866" cy="146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7367E-5432-4114-805F-03B4A7E15A49}">
      <dsp:nvSpPr>
        <dsp:cNvPr id="0" name=""/>
        <dsp:cNvSpPr/>
      </dsp:nvSpPr>
      <dsp:spPr>
        <a:xfrm>
          <a:off x="705154" y="601"/>
          <a:ext cx="2739549" cy="70378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Ley</a:t>
          </a:r>
          <a:r>
            <a:rPr lang="es-ES" sz="1500" kern="1200" baseline="0" dirty="0">
              <a:solidFill>
                <a:srgbClr val="000000"/>
              </a:solidFill>
            </a:rPr>
            <a:t> de Régimen Tributario Interno</a:t>
          </a:r>
          <a:endParaRPr lang="es-ES" sz="1500" kern="1200" dirty="0">
            <a:solidFill>
              <a:srgbClr val="000000"/>
            </a:solidFill>
          </a:endParaRPr>
        </a:p>
      </dsp:txBody>
      <dsp:txXfrm>
        <a:off x="725767" y="21214"/>
        <a:ext cx="2698323" cy="662561"/>
      </dsp:txXfrm>
    </dsp:sp>
    <dsp:sp modelId="{F06CFAF8-3AFF-47E9-A528-B4443274B58B}">
      <dsp:nvSpPr>
        <dsp:cNvPr id="0" name=""/>
        <dsp:cNvSpPr/>
      </dsp:nvSpPr>
      <dsp:spPr>
        <a:xfrm rot="5400000">
          <a:off x="1942969" y="721984"/>
          <a:ext cx="263920" cy="3167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endParaRPr>
        </a:p>
      </dsp:txBody>
      <dsp:txXfrm rot="-5400000">
        <a:off x="1979918" y="748376"/>
        <a:ext cx="190022" cy="184744"/>
      </dsp:txXfrm>
    </dsp:sp>
    <dsp:sp modelId="{2C9F81BD-A112-4A65-B48C-50FC843FA7D6}">
      <dsp:nvSpPr>
        <dsp:cNvPr id="0" name=""/>
        <dsp:cNvSpPr/>
      </dsp:nvSpPr>
      <dsp:spPr>
        <a:xfrm>
          <a:off x="705154" y="1056283"/>
          <a:ext cx="2739549" cy="703787"/>
        </a:xfrm>
        <a:prstGeom prst="roundRect">
          <a:avLst>
            <a:gd name="adj" fmla="val 10000"/>
          </a:avLst>
        </a:prstGeom>
        <a:solidFill>
          <a:schemeClr val="accent2">
            <a:hueOff val="-1330050"/>
            <a:satOff val="-8488"/>
            <a:lumOff val="4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Reglamento</a:t>
          </a:r>
          <a:r>
            <a:rPr lang="es-ES" sz="1500" kern="1200" baseline="0" dirty="0">
              <a:solidFill>
                <a:srgbClr val="000000"/>
              </a:solidFill>
            </a:rPr>
            <a:t> de Aplicación Ley de Régimen Tributario Interno</a:t>
          </a:r>
          <a:endParaRPr lang="es-ES" sz="1500" kern="1200" dirty="0">
            <a:solidFill>
              <a:srgbClr val="000000"/>
            </a:solidFill>
          </a:endParaRPr>
        </a:p>
      </dsp:txBody>
      <dsp:txXfrm>
        <a:off x="725767" y="1076896"/>
        <a:ext cx="2698323" cy="662561"/>
      </dsp:txXfrm>
    </dsp:sp>
    <dsp:sp modelId="{C663012B-DCA0-48B9-8B70-8ABE31B9942D}">
      <dsp:nvSpPr>
        <dsp:cNvPr id="0" name=""/>
        <dsp:cNvSpPr/>
      </dsp:nvSpPr>
      <dsp:spPr>
        <a:xfrm rot="5400000">
          <a:off x="1942969" y="1777666"/>
          <a:ext cx="263920" cy="316704"/>
        </a:xfrm>
        <a:prstGeom prst="rightArrow">
          <a:avLst>
            <a:gd name="adj1" fmla="val 60000"/>
            <a:gd name="adj2" fmla="val 50000"/>
          </a:avLst>
        </a:prstGeom>
        <a:solidFill>
          <a:schemeClr val="accent2">
            <a:hueOff val="-1773400"/>
            <a:satOff val="-11317"/>
            <a:lumOff val="614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endParaRPr>
        </a:p>
      </dsp:txBody>
      <dsp:txXfrm rot="-5400000">
        <a:off x="1979918" y="1804058"/>
        <a:ext cx="190022" cy="184744"/>
      </dsp:txXfrm>
    </dsp:sp>
    <dsp:sp modelId="{C2ADFE42-D662-446B-94A4-C98E8936A743}">
      <dsp:nvSpPr>
        <dsp:cNvPr id="0" name=""/>
        <dsp:cNvSpPr/>
      </dsp:nvSpPr>
      <dsp:spPr>
        <a:xfrm>
          <a:off x="705154" y="2111965"/>
          <a:ext cx="2739549" cy="703787"/>
        </a:xfrm>
        <a:prstGeom prst="roundRect">
          <a:avLst>
            <a:gd name="adj" fmla="val 10000"/>
          </a:avLst>
        </a:prstGeom>
        <a:solidFill>
          <a:schemeClr val="accent2">
            <a:hueOff val="-2660100"/>
            <a:satOff val="-16975"/>
            <a:lumOff val="92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Código</a:t>
          </a:r>
          <a:r>
            <a:rPr lang="es-ES" sz="1500" kern="1200" baseline="0" dirty="0">
              <a:solidFill>
                <a:srgbClr val="000000"/>
              </a:solidFill>
            </a:rPr>
            <a:t> Orgánico de la Producción</a:t>
          </a:r>
          <a:endParaRPr lang="es-ES" sz="1500" kern="1200" dirty="0">
            <a:solidFill>
              <a:srgbClr val="000000"/>
            </a:solidFill>
          </a:endParaRPr>
        </a:p>
      </dsp:txBody>
      <dsp:txXfrm>
        <a:off x="725767" y="2132578"/>
        <a:ext cx="2698323" cy="662561"/>
      </dsp:txXfrm>
    </dsp:sp>
    <dsp:sp modelId="{A32D01EF-CC6E-44C6-BFED-A813EFEF1782}">
      <dsp:nvSpPr>
        <dsp:cNvPr id="0" name=""/>
        <dsp:cNvSpPr/>
      </dsp:nvSpPr>
      <dsp:spPr>
        <a:xfrm rot="5400000">
          <a:off x="1942969" y="2833348"/>
          <a:ext cx="263920" cy="316704"/>
        </a:xfrm>
        <a:prstGeom prst="rightArrow">
          <a:avLst>
            <a:gd name="adj1" fmla="val 60000"/>
            <a:gd name="adj2" fmla="val 50000"/>
          </a:avLst>
        </a:prstGeom>
        <a:solidFill>
          <a:schemeClr val="accent2">
            <a:hueOff val="-3546800"/>
            <a:satOff val="-22633"/>
            <a:lumOff val="122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endParaRPr>
        </a:p>
      </dsp:txBody>
      <dsp:txXfrm rot="-5400000">
        <a:off x="1979918" y="2859740"/>
        <a:ext cx="190022" cy="184744"/>
      </dsp:txXfrm>
    </dsp:sp>
    <dsp:sp modelId="{B49614ED-8CAE-4E51-9626-182F6EA64366}">
      <dsp:nvSpPr>
        <dsp:cNvPr id="0" name=""/>
        <dsp:cNvSpPr/>
      </dsp:nvSpPr>
      <dsp:spPr>
        <a:xfrm>
          <a:off x="705154" y="3167647"/>
          <a:ext cx="2739549" cy="703787"/>
        </a:xfrm>
        <a:prstGeom prst="roundRect">
          <a:avLst>
            <a:gd name="adj" fmla="val 10000"/>
          </a:avLst>
        </a:prstGeom>
        <a:solidFill>
          <a:schemeClr val="accent2">
            <a:hueOff val="-3990150"/>
            <a:satOff val="-25463"/>
            <a:lumOff val="13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Código de Trabajo</a:t>
          </a:r>
        </a:p>
      </dsp:txBody>
      <dsp:txXfrm>
        <a:off x="725767" y="3188260"/>
        <a:ext cx="2698323" cy="662561"/>
      </dsp:txXfrm>
    </dsp:sp>
    <dsp:sp modelId="{B82B83CC-C5C5-4516-99CE-420A98B05D85}">
      <dsp:nvSpPr>
        <dsp:cNvPr id="0" name=""/>
        <dsp:cNvSpPr/>
      </dsp:nvSpPr>
      <dsp:spPr>
        <a:xfrm rot="5400000">
          <a:off x="1942969" y="3889030"/>
          <a:ext cx="263920" cy="316704"/>
        </a:xfrm>
        <a:prstGeom prst="rightArrow">
          <a:avLst>
            <a:gd name="adj1" fmla="val 60000"/>
            <a:gd name="adj2" fmla="val 50000"/>
          </a:avLst>
        </a:prstGeom>
        <a:solidFill>
          <a:schemeClr val="accent2">
            <a:hueOff val="-5320199"/>
            <a:satOff val="-33950"/>
            <a:lumOff val="184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rgbClr val="000000"/>
            </a:solidFill>
          </a:endParaRPr>
        </a:p>
      </dsp:txBody>
      <dsp:txXfrm rot="-5400000">
        <a:off x="1979918" y="3915422"/>
        <a:ext cx="190022" cy="184744"/>
      </dsp:txXfrm>
    </dsp:sp>
    <dsp:sp modelId="{8B59E2A5-0D3B-42AE-A6BF-9D79AEC127E3}">
      <dsp:nvSpPr>
        <dsp:cNvPr id="0" name=""/>
        <dsp:cNvSpPr/>
      </dsp:nvSpPr>
      <dsp:spPr>
        <a:xfrm>
          <a:off x="705154" y="4223329"/>
          <a:ext cx="2739549" cy="703787"/>
        </a:xfrm>
        <a:prstGeom prst="roundRect">
          <a:avLst>
            <a:gd name="adj" fmla="val 10000"/>
          </a:avLst>
        </a:prstGeom>
        <a:solidFill>
          <a:schemeClr val="accent2">
            <a:hueOff val="-5320199"/>
            <a:satOff val="-33950"/>
            <a:lumOff val="184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solidFill>
                <a:srgbClr val="000000"/>
              </a:solidFill>
            </a:rPr>
            <a:t>Pirámide de Kelsen</a:t>
          </a:r>
        </a:p>
      </dsp:txBody>
      <dsp:txXfrm>
        <a:off x="725767" y="4243942"/>
        <a:ext cx="2698323" cy="6625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3A939-CEFD-4EF1-B75D-90D8C9CC7D19}">
      <dsp:nvSpPr>
        <dsp:cNvPr id="0" name=""/>
        <dsp:cNvSpPr/>
      </dsp:nvSpPr>
      <dsp:spPr>
        <a:xfrm>
          <a:off x="3244314" y="0"/>
          <a:ext cx="811078" cy="566898"/>
        </a:xfrm>
        <a:prstGeom prst="trapezoid">
          <a:avLst>
            <a:gd name="adj" fmla="val 71536"/>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Constitución</a:t>
          </a:r>
          <a:endParaRPr lang="es-ES" sz="1100" kern="1200" dirty="0">
            <a:solidFill>
              <a:srgbClr val="000000"/>
            </a:solidFill>
          </a:endParaRPr>
        </a:p>
      </dsp:txBody>
      <dsp:txXfrm>
        <a:off x="3244314" y="0"/>
        <a:ext cx="811078" cy="566898"/>
      </dsp:txXfrm>
    </dsp:sp>
    <dsp:sp modelId="{F975D9DA-EE0C-40F1-B85B-0D71FEEF404E}">
      <dsp:nvSpPr>
        <dsp:cNvPr id="0" name=""/>
        <dsp:cNvSpPr/>
      </dsp:nvSpPr>
      <dsp:spPr>
        <a:xfrm>
          <a:off x="2838775" y="566898"/>
          <a:ext cx="1622157" cy="566898"/>
        </a:xfrm>
        <a:prstGeom prst="trapezoid">
          <a:avLst>
            <a:gd name="adj" fmla="val 71536"/>
          </a:avLst>
        </a:prstGeom>
        <a:solidFill>
          <a:schemeClr val="accent2">
            <a:hueOff val="-665025"/>
            <a:satOff val="-4244"/>
            <a:lumOff val="23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Tratados y Convenios Internacionales</a:t>
          </a:r>
          <a:endParaRPr lang="es-ES" sz="1100" kern="1200" dirty="0">
            <a:solidFill>
              <a:srgbClr val="000000"/>
            </a:solidFill>
          </a:endParaRPr>
        </a:p>
      </dsp:txBody>
      <dsp:txXfrm>
        <a:off x="3122652" y="566898"/>
        <a:ext cx="1054402" cy="566898"/>
      </dsp:txXfrm>
    </dsp:sp>
    <dsp:sp modelId="{94C22567-EF15-4345-89C4-02097F762DFD}">
      <dsp:nvSpPr>
        <dsp:cNvPr id="0" name=""/>
        <dsp:cNvSpPr/>
      </dsp:nvSpPr>
      <dsp:spPr>
        <a:xfrm>
          <a:off x="2433235" y="1133797"/>
          <a:ext cx="2433236" cy="566898"/>
        </a:xfrm>
        <a:prstGeom prst="trapezoid">
          <a:avLst>
            <a:gd name="adj" fmla="val 71536"/>
          </a:avLst>
        </a:prstGeom>
        <a:solidFill>
          <a:schemeClr val="accent2">
            <a:hueOff val="-1330050"/>
            <a:satOff val="-8488"/>
            <a:lumOff val="460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Leyes Orgánicas</a:t>
          </a:r>
          <a:endParaRPr lang="es-ES" sz="1100" kern="1200" dirty="0">
            <a:solidFill>
              <a:srgbClr val="000000"/>
            </a:solidFill>
          </a:endParaRPr>
        </a:p>
      </dsp:txBody>
      <dsp:txXfrm>
        <a:off x="2859052" y="1133797"/>
        <a:ext cx="1581603" cy="566898"/>
      </dsp:txXfrm>
    </dsp:sp>
    <dsp:sp modelId="{463FDA38-44FA-4917-AFA3-9025E74D5C35}">
      <dsp:nvSpPr>
        <dsp:cNvPr id="0" name=""/>
        <dsp:cNvSpPr/>
      </dsp:nvSpPr>
      <dsp:spPr>
        <a:xfrm>
          <a:off x="2027696" y="1700695"/>
          <a:ext cx="3244314" cy="566898"/>
        </a:xfrm>
        <a:prstGeom prst="trapezoid">
          <a:avLst>
            <a:gd name="adj" fmla="val 71536"/>
          </a:avLst>
        </a:prstGeom>
        <a:solidFill>
          <a:schemeClr val="accent2">
            <a:hueOff val="-1995075"/>
            <a:satOff val="-12731"/>
            <a:lumOff val="691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Leyes Ordinarias</a:t>
          </a:r>
          <a:endParaRPr lang="es-ES" sz="1100" kern="1200" dirty="0">
            <a:solidFill>
              <a:srgbClr val="000000"/>
            </a:solidFill>
          </a:endParaRPr>
        </a:p>
      </dsp:txBody>
      <dsp:txXfrm>
        <a:off x="2595451" y="1700695"/>
        <a:ext cx="2108804" cy="566898"/>
      </dsp:txXfrm>
    </dsp:sp>
    <dsp:sp modelId="{67F3499D-EA8D-4BB6-A2F7-67502F943CF9}">
      <dsp:nvSpPr>
        <dsp:cNvPr id="0" name=""/>
        <dsp:cNvSpPr/>
      </dsp:nvSpPr>
      <dsp:spPr>
        <a:xfrm>
          <a:off x="1622157" y="2267594"/>
          <a:ext cx="4055393" cy="566898"/>
        </a:xfrm>
        <a:prstGeom prst="trapezoid">
          <a:avLst>
            <a:gd name="adj" fmla="val 71536"/>
          </a:avLst>
        </a:prstGeom>
        <a:solidFill>
          <a:schemeClr val="accent2">
            <a:hueOff val="-2660100"/>
            <a:satOff val="-16975"/>
            <a:lumOff val="92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Normas Regionales y las Ordenanzas Distritales</a:t>
          </a:r>
          <a:endParaRPr lang="es-ES" sz="1100" kern="1200" dirty="0">
            <a:solidFill>
              <a:srgbClr val="000000"/>
            </a:solidFill>
          </a:endParaRPr>
        </a:p>
      </dsp:txBody>
      <dsp:txXfrm>
        <a:off x="2331851" y="2267594"/>
        <a:ext cx="2636005" cy="566898"/>
      </dsp:txXfrm>
    </dsp:sp>
    <dsp:sp modelId="{0CFCED67-9E13-4323-B40A-39B275D7ACEF}">
      <dsp:nvSpPr>
        <dsp:cNvPr id="0" name=""/>
        <dsp:cNvSpPr/>
      </dsp:nvSpPr>
      <dsp:spPr>
        <a:xfrm>
          <a:off x="1216617" y="2834492"/>
          <a:ext cx="4866472" cy="566898"/>
        </a:xfrm>
        <a:prstGeom prst="trapezoid">
          <a:avLst>
            <a:gd name="adj" fmla="val 71536"/>
          </a:avLst>
        </a:prstGeom>
        <a:solidFill>
          <a:schemeClr val="accent2">
            <a:hueOff val="-3325125"/>
            <a:satOff val="-21219"/>
            <a:lumOff val="1152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Decretos y Reglamentos</a:t>
          </a:r>
          <a:endParaRPr lang="es-ES" sz="1100" kern="1200" dirty="0">
            <a:solidFill>
              <a:srgbClr val="000000"/>
            </a:solidFill>
          </a:endParaRPr>
        </a:p>
      </dsp:txBody>
      <dsp:txXfrm>
        <a:off x="2068250" y="2834492"/>
        <a:ext cx="3163206" cy="566898"/>
      </dsp:txXfrm>
    </dsp:sp>
    <dsp:sp modelId="{ADB9BB63-722E-4EAC-8B46-2A2DDB684C99}">
      <dsp:nvSpPr>
        <dsp:cNvPr id="0" name=""/>
        <dsp:cNvSpPr/>
      </dsp:nvSpPr>
      <dsp:spPr>
        <a:xfrm>
          <a:off x="811078" y="3401391"/>
          <a:ext cx="5677550" cy="566898"/>
        </a:xfrm>
        <a:prstGeom prst="trapezoid">
          <a:avLst>
            <a:gd name="adj" fmla="val 71536"/>
          </a:avLst>
        </a:prstGeom>
        <a:solidFill>
          <a:schemeClr val="accent2">
            <a:hueOff val="-3990150"/>
            <a:satOff val="-25463"/>
            <a:lumOff val="138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Ordenanzas</a:t>
          </a:r>
          <a:endParaRPr lang="es-ES" sz="1100" kern="1200" dirty="0">
            <a:solidFill>
              <a:srgbClr val="000000"/>
            </a:solidFill>
          </a:endParaRPr>
        </a:p>
      </dsp:txBody>
      <dsp:txXfrm>
        <a:off x="1804650" y="3401391"/>
        <a:ext cx="3690407" cy="566898"/>
      </dsp:txXfrm>
    </dsp:sp>
    <dsp:sp modelId="{EAEB90BF-5255-417B-96D4-4C82D4A04795}">
      <dsp:nvSpPr>
        <dsp:cNvPr id="0" name=""/>
        <dsp:cNvSpPr/>
      </dsp:nvSpPr>
      <dsp:spPr>
        <a:xfrm>
          <a:off x="405539" y="3968289"/>
          <a:ext cx="6488629" cy="566898"/>
        </a:xfrm>
        <a:prstGeom prst="trapezoid">
          <a:avLst>
            <a:gd name="adj" fmla="val 71536"/>
          </a:avLst>
        </a:prstGeom>
        <a:solidFill>
          <a:schemeClr val="accent2">
            <a:hueOff val="-4655175"/>
            <a:satOff val="-29706"/>
            <a:lumOff val="1612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Los Acuerdos y Resoluciones</a:t>
          </a:r>
          <a:endParaRPr lang="es-ES" sz="1100" kern="1200" dirty="0">
            <a:solidFill>
              <a:srgbClr val="000000"/>
            </a:solidFill>
          </a:endParaRPr>
        </a:p>
      </dsp:txBody>
      <dsp:txXfrm>
        <a:off x="1541049" y="3968289"/>
        <a:ext cx="4217609" cy="566898"/>
      </dsp:txXfrm>
    </dsp:sp>
    <dsp:sp modelId="{7819D38B-0B9A-4B68-99E8-90668931D3DA}">
      <dsp:nvSpPr>
        <dsp:cNvPr id="0" name=""/>
        <dsp:cNvSpPr/>
      </dsp:nvSpPr>
      <dsp:spPr>
        <a:xfrm>
          <a:off x="0" y="4535188"/>
          <a:ext cx="7299708" cy="566898"/>
        </a:xfrm>
        <a:prstGeom prst="trapezoid">
          <a:avLst>
            <a:gd name="adj" fmla="val 71536"/>
          </a:avLst>
        </a:prstGeom>
        <a:solidFill>
          <a:schemeClr val="accent2">
            <a:hueOff val="-5320199"/>
            <a:satOff val="-33950"/>
            <a:lumOff val="1843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419" sz="1100" kern="1200">
              <a:solidFill>
                <a:srgbClr val="000000"/>
              </a:solidFill>
            </a:rPr>
            <a:t>Demás Actos y decisiones de los poderes públicos</a:t>
          </a:r>
          <a:endParaRPr lang="es-ES" sz="1100" kern="1200" dirty="0">
            <a:solidFill>
              <a:srgbClr val="000000"/>
            </a:solidFill>
          </a:endParaRPr>
        </a:p>
      </dsp:txBody>
      <dsp:txXfrm>
        <a:off x="1277448" y="4535188"/>
        <a:ext cx="4744810" cy="5668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4E534-5B7F-4F6D-8187-651F4EF04192}">
      <dsp:nvSpPr>
        <dsp:cNvPr id="0" name=""/>
        <dsp:cNvSpPr/>
      </dsp:nvSpPr>
      <dsp:spPr>
        <a:xfrm>
          <a:off x="1123107" y="1221567"/>
          <a:ext cx="76283" cy="7628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800C86-6EB5-48DC-8379-2B69ED12A79D}">
      <dsp:nvSpPr>
        <dsp:cNvPr id="0" name=""/>
        <dsp:cNvSpPr/>
      </dsp:nvSpPr>
      <dsp:spPr>
        <a:xfrm>
          <a:off x="1056283" y="1328657"/>
          <a:ext cx="76283" cy="7628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816937-0CD1-4E02-8BD6-C305C49D85C1}">
      <dsp:nvSpPr>
        <dsp:cNvPr id="0" name=""/>
        <dsp:cNvSpPr/>
      </dsp:nvSpPr>
      <dsp:spPr>
        <a:xfrm>
          <a:off x="976643" y="1421373"/>
          <a:ext cx="76283" cy="7628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3A88E8-0405-4412-8D91-3D3A8A615A9E}">
      <dsp:nvSpPr>
        <dsp:cNvPr id="0" name=""/>
        <dsp:cNvSpPr/>
      </dsp:nvSpPr>
      <dsp:spPr>
        <a:xfrm>
          <a:off x="1071845" y="143791"/>
          <a:ext cx="76283" cy="76283"/>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CB7312-C0E3-48ED-BB21-15837C8C4DD4}">
      <dsp:nvSpPr>
        <dsp:cNvPr id="0" name=""/>
        <dsp:cNvSpPr/>
      </dsp:nvSpPr>
      <dsp:spPr>
        <a:xfrm>
          <a:off x="1173759" y="83060"/>
          <a:ext cx="76283" cy="7628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8E0BBE-9A73-4771-A577-C1FF2CCF01A3}">
      <dsp:nvSpPr>
        <dsp:cNvPr id="0" name=""/>
        <dsp:cNvSpPr/>
      </dsp:nvSpPr>
      <dsp:spPr>
        <a:xfrm>
          <a:off x="1275369" y="22329"/>
          <a:ext cx="76283" cy="76283"/>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2B4180-7A17-4DAD-92AF-3E619818DF91}">
      <dsp:nvSpPr>
        <dsp:cNvPr id="0" name=""/>
        <dsp:cNvSpPr/>
      </dsp:nvSpPr>
      <dsp:spPr>
        <a:xfrm>
          <a:off x="1376979" y="83060"/>
          <a:ext cx="76283" cy="76283"/>
        </a:xfrm>
        <a:prstGeom prst="ellips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1FC84-7C7E-4FBE-96EA-A04C5CBA1B68}">
      <dsp:nvSpPr>
        <dsp:cNvPr id="0" name=""/>
        <dsp:cNvSpPr/>
      </dsp:nvSpPr>
      <dsp:spPr>
        <a:xfrm>
          <a:off x="1478893" y="143791"/>
          <a:ext cx="76283" cy="76283"/>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001A3E-8668-46BA-8FB8-A175800F052C}">
      <dsp:nvSpPr>
        <dsp:cNvPr id="0" name=""/>
        <dsp:cNvSpPr/>
      </dsp:nvSpPr>
      <dsp:spPr>
        <a:xfrm>
          <a:off x="1275369" y="150471"/>
          <a:ext cx="76283" cy="76283"/>
        </a:xfrm>
        <a:prstGeom prst="ellips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C3293-43C3-4E20-BD23-A636C20098B1}">
      <dsp:nvSpPr>
        <dsp:cNvPr id="0" name=""/>
        <dsp:cNvSpPr/>
      </dsp:nvSpPr>
      <dsp:spPr>
        <a:xfrm>
          <a:off x="1275369" y="278614"/>
          <a:ext cx="76283" cy="76283"/>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969FB5-6970-44BD-B8B1-D10E729D3317}">
      <dsp:nvSpPr>
        <dsp:cNvPr id="0" name=""/>
        <dsp:cNvSpPr/>
      </dsp:nvSpPr>
      <dsp:spPr>
        <a:xfrm>
          <a:off x="654727" y="1700010"/>
          <a:ext cx="1645281" cy="44131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251" tIns="68580" rIns="68580" bIns="68580" numCol="1" spcCol="1270" anchor="ctr" anchorCtr="0">
          <a:noAutofit/>
        </a:bodyPr>
        <a:lstStyle/>
        <a:p>
          <a:pPr marL="0" lvl="0" indent="0" algn="l" defTabSz="800100">
            <a:lnSpc>
              <a:spcPct val="90000"/>
            </a:lnSpc>
            <a:spcBef>
              <a:spcPct val="0"/>
            </a:spcBef>
            <a:spcAft>
              <a:spcPct val="35000"/>
            </a:spcAft>
            <a:buNone/>
          </a:pPr>
          <a:r>
            <a:rPr lang="es-EC" sz="1800" b="1" kern="1200" dirty="0">
              <a:solidFill>
                <a:schemeClr val="bg2">
                  <a:lumMod val="10000"/>
                </a:schemeClr>
              </a:solidFill>
            </a:rPr>
            <a:t>Enfoque</a:t>
          </a:r>
        </a:p>
      </dsp:txBody>
      <dsp:txXfrm>
        <a:off x="676270" y="1721553"/>
        <a:ext cx="1602195" cy="398227"/>
      </dsp:txXfrm>
    </dsp:sp>
    <dsp:sp modelId="{0BB21306-4159-47C6-86EF-B2102E4AA58C}">
      <dsp:nvSpPr>
        <dsp:cNvPr id="0" name=""/>
        <dsp:cNvSpPr/>
      </dsp:nvSpPr>
      <dsp:spPr>
        <a:xfrm>
          <a:off x="198552" y="1267604"/>
          <a:ext cx="762834" cy="762783"/>
        </a:xfrm>
        <a:prstGeom prst="ellipse">
          <a:avLst/>
        </a:prstGeom>
        <a:blipFill rotWithShape="1">
          <a:blip xmlns:r="http://schemas.openxmlformats.org/officeDocument/2006/relationships" r:embed="rId1"/>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80DCDF-C24D-45F5-8B4E-0B4533A1112C}">
      <dsp:nvSpPr>
        <dsp:cNvPr id="0" name=""/>
        <dsp:cNvSpPr/>
      </dsp:nvSpPr>
      <dsp:spPr>
        <a:xfrm>
          <a:off x="1350127" y="836817"/>
          <a:ext cx="1645281" cy="44131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8251"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solidFill>
                <a:schemeClr val="bg2">
                  <a:lumMod val="10000"/>
                </a:schemeClr>
              </a:solidFill>
            </a:rPr>
            <a:t>Cuantitativo</a:t>
          </a:r>
        </a:p>
      </dsp:txBody>
      <dsp:txXfrm>
        <a:off x="1371670" y="858360"/>
        <a:ext cx="1602195" cy="398227"/>
      </dsp:txXfrm>
    </dsp:sp>
    <dsp:sp modelId="{E600B03D-369C-449F-AB9F-0DEDEA3F60F8}">
      <dsp:nvSpPr>
        <dsp:cNvPr id="0" name=""/>
        <dsp:cNvSpPr/>
      </dsp:nvSpPr>
      <dsp:spPr>
        <a:xfrm>
          <a:off x="893952" y="404411"/>
          <a:ext cx="762834" cy="762783"/>
        </a:xfrm>
        <a:prstGeom prst="ellipse">
          <a:avLst/>
        </a:prstGeom>
        <a:blipFill rotWithShape="1">
          <a:blip xmlns:r="http://schemas.openxmlformats.org/officeDocument/2006/relationships" r:embed="rId2"/>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09620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485402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29770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1086"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37336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1" y="981075"/>
          <a:ext cx="12192000" cy="5616575"/>
        </p:xfrm>
        <a:graphic>
          <a:graphicData uri="http://schemas.openxmlformats.org/presentationml/2006/ole">
            <mc:AlternateContent xmlns:mc="http://schemas.openxmlformats.org/markup-compatibility/2006">
              <mc:Choice xmlns:v="urn:schemas-microsoft-com:vml" Requires="v">
                <p:oleObj spid="_x0000_s211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3" name="Rectangle 25"/>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sp>
        <p:nvSpPr>
          <p:cNvPr id="17434" name="Rectangle 26"/>
          <p:cNvSpPr>
            <a:spLocks noChangeArrowheads="1"/>
          </p:cNvSpPr>
          <p:nvPr/>
        </p:nvSpPr>
        <p:spPr bwMode="auto">
          <a:xfrm>
            <a:off x="609599" y="6245225"/>
            <a:ext cx="2844800" cy="476250"/>
          </a:xfrm>
          <a:prstGeom prst="rect">
            <a:avLst/>
          </a:prstGeom>
          <a:noFill/>
          <a:ln w="9525">
            <a:noFill/>
            <a:miter lim="800000"/>
            <a:headEnd/>
            <a:tailEnd/>
          </a:ln>
          <a:effectLst/>
        </p:spPr>
        <p:txBody>
          <a:bodyPr/>
          <a:lstStyle/>
          <a:p>
            <a:endParaRPr lang="es-ES" sz="1400" dirty="0">
              <a:solidFill>
                <a:srgbClr val="95A5A6"/>
              </a:solidFill>
            </a:endParaRPr>
          </a:p>
        </p:txBody>
      </p:sp>
      <p:sp>
        <p:nvSpPr>
          <p:cNvPr id="17435" name="Rectangle 27"/>
          <p:cNvSpPr>
            <a:spLocks noChangeArrowheads="1"/>
          </p:cNvSpPr>
          <p:nvPr/>
        </p:nvSpPr>
        <p:spPr bwMode="auto">
          <a:xfrm>
            <a:off x="4165601" y="6245225"/>
            <a:ext cx="3860800" cy="476250"/>
          </a:xfrm>
          <a:prstGeom prst="rect">
            <a:avLst/>
          </a:prstGeom>
          <a:noFill/>
          <a:ln w="9525">
            <a:noFill/>
            <a:miter lim="800000"/>
            <a:headEnd/>
            <a:tailEnd/>
          </a:ln>
          <a:effectLst/>
        </p:spPr>
        <p:txBody>
          <a:bodyPr/>
          <a:lstStyle/>
          <a:p>
            <a:pPr algn="ctr"/>
            <a:endParaRPr lang="es-ES" sz="1400" dirty="0">
              <a:solidFill>
                <a:srgbClr val="95A5A6"/>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1" y="5722938"/>
            <a:ext cx="12192000" cy="1135062"/>
          </a:xfrm>
          <a:prstGeom prst="rect">
            <a:avLst/>
          </a:prstGeom>
          <a:noFill/>
        </p:spPr>
      </p:pic>
      <p:sp>
        <p:nvSpPr>
          <p:cNvPr id="17458" name="Oval 50"/>
          <p:cNvSpPr>
            <a:spLocks noChangeArrowheads="1"/>
          </p:cNvSpPr>
          <p:nvPr/>
        </p:nvSpPr>
        <p:spPr bwMode="auto">
          <a:xfrm>
            <a:off x="289984" y="260352"/>
            <a:ext cx="1056216" cy="792163"/>
          </a:xfrm>
          <a:prstGeom prst="ellipse">
            <a:avLst/>
          </a:prstGeom>
          <a:solidFill>
            <a:schemeClr val="bg1"/>
          </a:solidFill>
          <a:ln w="9525">
            <a:noFill/>
            <a:round/>
            <a:headEnd/>
            <a:tailEnd/>
          </a:ln>
          <a:effectLst/>
        </p:spPr>
        <p:txBody>
          <a:bodyPr wrap="none" anchor="ctr"/>
          <a:lstStyle/>
          <a:p>
            <a:endParaRPr lang="es-ES" sz="1800" dirty="0">
              <a:solidFill>
                <a:srgbClr val="95A5A6"/>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01217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599308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2"/>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5"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1309139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7089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2301117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2965660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0336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787291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084391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7441356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1" y="1600202"/>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387433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0"/>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1" y="274640"/>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56739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109486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23699DE7-B2C0-4CF1-A37E-CE0FAF734510}" type="datetimeFigureOut">
              <a:rPr lang="es-ES" smtClean="0"/>
              <a:t>24/09/2020</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57875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23699DE7-B2C0-4CF1-A37E-CE0FAF734510}" type="datetimeFigureOut">
              <a:rPr lang="es-ES" smtClean="0"/>
              <a:t>24/09/2020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00586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23699DE7-B2C0-4CF1-A37E-CE0FAF734510}" type="datetimeFigureOut">
              <a:rPr lang="es-ES" smtClean="0"/>
              <a:t>24/09/2020</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744083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23699DE7-B2C0-4CF1-A37E-CE0FAF734510}" type="datetimeFigureOut">
              <a:rPr lang="es-ES" smtClean="0"/>
              <a:t>24/09/2020</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405251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3699DE7-B2C0-4CF1-A37E-CE0FAF734510}" type="datetimeFigureOut">
              <a:rPr lang="es-ES" smtClean="0"/>
              <a:t>24/09/2020</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294879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699DE7-B2C0-4CF1-A37E-CE0FAF734510}" type="datetimeFigureOut">
              <a:rPr lang="es-ES" smtClean="0"/>
              <a:t>24/09/2020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309614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23699DE7-B2C0-4CF1-A37E-CE0FAF734510}" type="datetimeFigureOut">
              <a:rPr lang="es-ES" smtClean="0"/>
              <a:t>24/09/2020</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ACF71D-15C4-46C6-9781-F418BE9D531E}" type="slidenum">
              <a:rPr lang="es-ES" smtClean="0"/>
              <a:t>‹Nº›</a:t>
            </a:fld>
            <a:endParaRPr lang="es-ES"/>
          </a:p>
        </p:txBody>
      </p:sp>
    </p:spTree>
    <p:extLst>
      <p:ext uri="{BB962C8B-B14F-4D97-AF65-F5344CB8AC3E}">
        <p14:creationId xmlns:p14="http://schemas.microsoft.com/office/powerpoint/2010/main" val="177212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99DE7-B2C0-4CF1-A37E-CE0FAF734510}" type="datetimeFigureOut">
              <a:rPr lang="es-ES" smtClean="0"/>
              <a:t>24/09/2020</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CF71D-15C4-46C6-9781-F418BE9D531E}" type="slidenum">
              <a:rPr lang="es-ES" smtClean="0"/>
              <a:t>‹Nº›</a:t>
            </a:fld>
            <a:endParaRPr lang="es-ES"/>
          </a:p>
        </p:txBody>
      </p:sp>
    </p:spTree>
    <p:extLst>
      <p:ext uri="{BB962C8B-B14F-4D97-AF65-F5344CB8AC3E}">
        <p14:creationId xmlns:p14="http://schemas.microsoft.com/office/powerpoint/2010/main" val="72901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1"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5" name="Rectangle 21"/>
          <p:cNvSpPr>
            <a:spLocks noChangeArrowheads="1"/>
          </p:cNvSpPr>
          <p:nvPr/>
        </p:nvSpPr>
        <p:spPr bwMode="auto">
          <a:xfrm rot="10800000">
            <a:off x="1" y="6308727"/>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srgbClr val="95A5A6"/>
              </a:solidFill>
            </a:endParaRPr>
          </a:p>
        </p:txBody>
      </p:sp>
      <p:sp>
        <p:nvSpPr>
          <p:cNvPr id="1047" name="Line 23"/>
          <p:cNvSpPr>
            <a:spLocks noChangeShapeType="1"/>
          </p:cNvSpPr>
          <p:nvPr/>
        </p:nvSpPr>
        <p:spPr bwMode="auto">
          <a:xfrm rot="10800000" flipH="1">
            <a:off x="33867" y="6296025"/>
            <a:ext cx="8879418" cy="0"/>
          </a:xfrm>
          <a:prstGeom prst="line">
            <a:avLst/>
          </a:prstGeom>
          <a:noFill/>
          <a:ln w="38100">
            <a:solidFill>
              <a:srgbClr val="FF0000"/>
            </a:solidFill>
            <a:round/>
            <a:headEnd/>
            <a:tailEnd/>
          </a:ln>
          <a:effectLst/>
        </p:spPr>
        <p:txBody>
          <a:bodyPr/>
          <a:lstStyle/>
          <a:p>
            <a:endParaRPr lang="es-ES" sz="1800" dirty="0">
              <a:solidFill>
                <a:srgbClr val="95A5A6"/>
              </a:solidFill>
            </a:endParaRPr>
          </a:p>
        </p:txBody>
      </p:sp>
      <p:sp>
        <p:nvSpPr>
          <p:cNvPr id="1048" name="Line 24"/>
          <p:cNvSpPr>
            <a:spLocks noChangeShapeType="1"/>
          </p:cNvSpPr>
          <p:nvPr/>
        </p:nvSpPr>
        <p:spPr bwMode="auto">
          <a:xfrm rot="10800000" flipH="1">
            <a:off x="33867" y="6245225"/>
            <a:ext cx="8879418" cy="0"/>
          </a:xfrm>
          <a:prstGeom prst="line">
            <a:avLst/>
          </a:prstGeom>
          <a:noFill/>
          <a:ln w="38100">
            <a:solidFill>
              <a:srgbClr val="006600"/>
            </a:solidFill>
            <a:round/>
            <a:headEnd/>
            <a:tailEnd/>
          </a:ln>
          <a:effectLst/>
        </p:spPr>
        <p:txBody>
          <a:bodyPr/>
          <a:lstStyle/>
          <a:p>
            <a:endParaRPr lang="es-ES" sz="1800" dirty="0">
              <a:solidFill>
                <a:srgbClr val="95A5A6"/>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80310" y="5906861"/>
            <a:ext cx="3269714"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70293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hyperlink" Target="Plantilla%20Lili%20Conciliacion%20Tributaria%202019%20.xls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2.xml"/><Relationship Id="rId7" Type="http://schemas.openxmlformats.org/officeDocument/2006/relationships/image" Target="../media/image29.png"/><Relationship Id="rId2" Type="http://schemas.openxmlformats.org/officeDocument/2006/relationships/diagramData" Target="../diagrams/data12.xml"/><Relationship Id="rId1" Type="http://schemas.openxmlformats.org/officeDocument/2006/relationships/slideLayout" Target="../slideLayouts/slideLayout2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chart" Target="../charts/chart1.xml"/><Relationship Id="rId7" Type="http://schemas.openxmlformats.org/officeDocument/2006/relationships/diagramColors" Target="../diagrams/colors13.xml"/><Relationship Id="rId2" Type="http://schemas.openxmlformats.org/officeDocument/2006/relationships/image" Target="../media/image31.emf"/><Relationship Id="rId1" Type="http://schemas.openxmlformats.org/officeDocument/2006/relationships/slideLayout" Target="../slideLayouts/slideLayout24.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4.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3.png"/><Relationship Id="rId2" Type="http://schemas.openxmlformats.org/officeDocument/2006/relationships/diagramData" Target="../diagrams/data16.xml"/><Relationship Id="rId1" Type="http://schemas.openxmlformats.org/officeDocument/2006/relationships/slideLayout" Target="../slideLayouts/slideLayout2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4.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6.xml"/><Relationship Id="rId7" Type="http://schemas.openxmlformats.org/officeDocument/2006/relationships/image" Target="../media/image12.emf"/><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24.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40067"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es-ES" dirty="0">
              <a:latin typeface="Arial" pitchFamily="34" charset="0"/>
              <a:cs typeface="Arial" pitchFamily="34" charset="0"/>
            </a:endParaRPr>
          </a:p>
        </p:txBody>
      </p:sp>
      <p:sp>
        <p:nvSpPr>
          <p:cNvPr id="7" name="2 Subtítulo"/>
          <p:cNvSpPr txBox="1">
            <a:spLocks/>
          </p:cNvSpPr>
          <p:nvPr/>
        </p:nvSpPr>
        <p:spPr>
          <a:xfrm>
            <a:off x="1152211" y="218941"/>
            <a:ext cx="11039789" cy="5532502"/>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DEPARTAMENTO DE CIENCIAS ECONÓMICAS, ADMINISTRATIVAS Y DEL COMERCIO</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TRABAJO DE TITULACIÓN, PREVIO AL TÍTULO DE INGENIERÍA  EN FINANZAS, </a:t>
            </a:r>
            <a:r>
              <a:rPr lang="es-EC" sz="1800" b="1">
                <a:solidFill>
                  <a:srgbClr val="000000"/>
                </a:solidFill>
                <a:latin typeface="Times New Roman" panose="02020603050405020304" pitchFamily="18" charset="0"/>
                <a:cs typeface="Times New Roman" panose="02020603050405020304" pitchFamily="18" charset="0"/>
              </a:rPr>
              <a:t>CONTADORA PÚBLICA -  </a:t>
            </a:r>
            <a:r>
              <a:rPr lang="es-EC" sz="1800" b="1" dirty="0">
                <a:solidFill>
                  <a:srgbClr val="000000"/>
                </a:solidFill>
                <a:latin typeface="Times New Roman" panose="02020603050405020304" pitchFamily="18" charset="0"/>
                <a:cs typeface="Times New Roman" panose="02020603050405020304" pitchFamily="18" charset="0"/>
              </a:rPr>
              <a:t>AUDITORA </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TEMA: </a:t>
            </a:r>
            <a:r>
              <a:rPr lang="es-ES" sz="1800" b="1" dirty="0">
                <a:solidFill>
                  <a:srgbClr val="000000"/>
                </a:solidFill>
                <a:latin typeface="Times New Roman" panose="02020603050405020304" pitchFamily="18" charset="0"/>
                <a:cs typeface="Times New Roman" panose="02020603050405020304" pitchFamily="18" charset="0"/>
              </a:rPr>
              <a:t>“LA DEDUCIBILIDAD DE LOS GASTOS Y SU IMPACTO EN EL IMPUESTO A LA RENTA EN LAS EMPRESAS CONSTRUCTORAS DE LA CIUDAD DE QUITO.” </a:t>
            </a:r>
          </a:p>
          <a:p>
            <a:pPr marL="0" indent="0" algn="ctr">
              <a:buNone/>
            </a:pP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 MORALES ARIAS, LILIANA MARGARITA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 </a:t>
            </a:r>
            <a:r>
              <a:rPr lang="es-419" sz="1800" b="1" dirty="0">
                <a:solidFill>
                  <a:srgbClr val="000000"/>
                </a:solidFill>
                <a:latin typeface="Times New Roman" panose="02020603050405020304" pitchFamily="18" charset="0"/>
                <a:cs typeface="Times New Roman" panose="02020603050405020304" pitchFamily="18" charset="0"/>
              </a:rPr>
              <a:t>Dr. Washington Aníbal Altamirano Salazar PhD.</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SANGOLQUÍ</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2020</a:t>
            </a: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8663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74086" y="286737"/>
            <a:ext cx="10986987"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PROPUESTA DEDUCIBILIDAD DE GASTOS </a:t>
            </a:r>
          </a:p>
        </p:txBody>
      </p:sp>
      <p:sp>
        <p:nvSpPr>
          <p:cNvPr id="11" name="Rectángulo 10"/>
          <p:cNvSpPr/>
          <p:nvPr/>
        </p:nvSpPr>
        <p:spPr>
          <a:xfrm>
            <a:off x="3656665" y="2490768"/>
            <a:ext cx="3813865" cy="369332"/>
          </a:xfrm>
          <a:prstGeom prst="rect">
            <a:avLst/>
          </a:prstGeom>
        </p:spPr>
        <p:txBody>
          <a:bodyPr wrap="none">
            <a:spAutoFit/>
          </a:bodyPr>
          <a:lstStyle/>
          <a:p>
            <a:r>
              <a:rPr lang="es-EC" dirty="0">
                <a:solidFill>
                  <a:srgbClr val="000000"/>
                </a:solidFill>
                <a:latin typeface="Times New Roman" panose="02020603050405020304" pitchFamily="18" charset="0"/>
                <a:ea typeface="Calibri" panose="020F0502020204030204" pitchFamily="34" charset="0"/>
              </a:rPr>
              <a:t>Fundamentos de los registros contables</a:t>
            </a:r>
            <a:endParaRPr lang="es-ES" dirty="0">
              <a:solidFill>
                <a:srgbClr val="000000"/>
              </a:solidFill>
            </a:endParaRPr>
          </a:p>
        </p:txBody>
      </p:sp>
      <p:pic>
        <p:nvPicPr>
          <p:cNvPr id="6" name="Imagen 5">
            <a:extLst>
              <a:ext uri="{FF2B5EF4-FFF2-40B4-BE49-F238E27FC236}">
                <a16:creationId xmlns:a16="http://schemas.microsoft.com/office/drawing/2014/main" id="{95115BC3-D501-474B-8B77-CFB2F3E19C9B}"/>
              </a:ext>
            </a:extLst>
          </p:cNvPr>
          <p:cNvPicPr/>
          <p:nvPr/>
        </p:nvPicPr>
        <p:blipFill rotWithShape="1">
          <a:blip r:embed="rId2"/>
          <a:srcRect b="5575"/>
          <a:stretch/>
        </p:blipFill>
        <p:spPr bwMode="auto">
          <a:xfrm>
            <a:off x="533112" y="3134139"/>
            <a:ext cx="4990742" cy="2390693"/>
          </a:xfrm>
          <a:prstGeom prst="rect">
            <a:avLst/>
          </a:prstGeom>
          <a:ln>
            <a:noFill/>
          </a:ln>
          <a:extLst>
            <a:ext uri="{53640926-AAD7-44D8-BBD7-CCE9431645EC}">
              <a14:shadowObscured xmlns:a14="http://schemas.microsoft.com/office/drawing/2010/main"/>
            </a:ext>
          </a:extLst>
        </p:spPr>
      </p:pic>
      <p:pic>
        <p:nvPicPr>
          <p:cNvPr id="7" name="Imagen 6">
            <a:extLst>
              <a:ext uri="{FF2B5EF4-FFF2-40B4-BE49-F238E27FC236}">
                <a16:creationId xmlns:a16="http://schemas.microsoft.com/office/drawing/2014/main" id="{A9DCF219-017B-4153-9280-873441A3C43A}"/>
              </a:ext>
            </a:extLst>
          </p:cNvPr>
          <p:cNvPicPr/>
          <p:nvPr/>
        </p:nvPicPr>
        <p:blipFill rotWithShape="1">
          <a:blip r:embed="rId3"/>
          <a:srcRect b="5143"/>
          <a:stretch/>
        </p:blipFill>
        <p:spPr bwMode="auto">
          <a:xfrm>
            <a:off x="5867579" y="3134139"/>
            <a:ext cx="4990742" cy="2471373"/>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9A6337AE-4DA9-4719-91D2-66EF22D66CBD}"/>
              </a:ext>
            </a:extLst>
          </p:cNvPr>
          <p:cNvSpPr/>
          <p:nvPr/>
        </p:nvSpPr>
        <p:spPr>
          <a:xfrm>
            <a:off x="2252869" y="934328"/>
            <a:ext cx="7686261" cy="1062920"/>
          </a:xfrm>
          <a:prstGeom prst="rect">
            <a:avLst/>
          </a:prstGeom>
        </p:spPr>
        <p:txBody>
          <a:bodyPr wrap="square">
            <a:spAutoFit/>
          </a:bodyPr>
          <a:lstStyle/>
          <a:p>
            <a:pPr algn="ctr">
              <a:lnSpc>
                <a:spcPct val="150000"/>
              </a:lnSpc>
              <a:spcAft>
                <a:spcPts val="800"/>
              </a:spcAft>
            </a:pPr>
            <a:r>
              <a:rPr lang="es-ES" sz="2000" b="1" dirty="0">
                <a:solidFill>
                  <a:srgbClr val="000000"/>
                </a:solidFill>
                <a:latin typeface="Times New Roman" panose="02020603050405020304" pitchFamily="18" charset="0"/>
                <a:cs typeface="Times New Roman" panose="02020603050405020304" pitchFamily="18" charset="0"/>
              </a:rPr>
              <a:t>GUÍA DE APLICACIÓN CONCILIACION TRIBUTARIA</a:t>
            </a:r>
            <a:endParaRPr lang="es-ES" sz="2000" dirty="0">
              <a:solidFill>
                <a:srgbClr val="000000"/>
              </a:solidFill>
              <a:latin typeface="Times New Roman" panose="02020603050405020304" pitchFamily="18" charset="0"/>
              <a:cs typeface="Times New Roman" panose="02020603050405020304" pitchFamily="18" charset="0"/>
            </a:endParaRPr>
          </a:p>
          <a:p>
            <a:pPr algn="ctr">
              <a:lnSpc>
                <a:spcPct val="150000"/>
              </a:lnSpc>
              <a:spcAft>
                <a:spcPts val="800"/>
              </a:spcAft>
            </a:pPr>
            <a:endParaRPr lang="es-E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4B99BD37-5139-453E-AA05-5EFB7020EE54}"/>
              </a:ext>
            </a:extLst>
          </p:cNvPr>
          <p:cNvSpPr/>
          <p:nvPr/>
        </p:nvSpPr>
        <p:spPr>
          <a:xfrm>
            <a:off x="2082227" y="1575643"/>
            <a:ext cx="7570703" cy="878895"/>
          </a:xfrm>
          <a:prstGeom prst="rect">
            <a:avLst/>
          </a:prstGeom>
        </p:spPr>
        <p:txBody>
          <a:bodyPr wrap="square">
            <a:spAutoFit/>
          </a:bodyPr>
          <a:lstStyle/>
          <a:p>
            <a:pPr algn="ctr">
              <a:lnSpc>
                <a:spcPct val="150000"/>
              </a:lnSpc>
              <a:spcAft>
                <a:spcPts val="800"/>
              </a:spcAft>
            </a:pPr>
            <a:r>
              <a:rPr lang="es-E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“Una herramienta paso a paso para apoyar el desarrollo de las empresas constructoras.”</a:t>
            </a:r>
            <a:endParaRPr lang="es-E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7696D852-F3B3-413F-BF4A-9A6A7520CD35}"/>
              </a:ext>
            </a:extLst>
          </p:cNvPr>
          <p:cNvSpPr txBox="1"/>
          <p:nvPr/>
        </p:nvSpPr>
        <p:spPr>
          <a:xfrm>
            <a:off x="9414033" y="2196753"/>
            <a:ext cx="2208124" cy="369332"/>
          </a:xfrm>
          <a:prstGeom prst="rect">
            <a:avLst/>
          </a:prstGeom>
          <a:noFill/>
        </p:spPr>
        <p:txBody>
          <a:bodyPr wrap="square" rtlCol="0">
            <a:spAutoFit/>
          </a:bodyPr>
          <a:lstStyle/>
          <a:p>
            <a:r>
              <a:rPr lang="es-ES" dirty="0">
                <a:solidFill>
                  <a:srgbClr val="000000"/>
                </a:solidFill>
                <a:latin typeface="Times New Roman" panose="02020603050405020304" pitchFamily="18" charset="0"/>
                <a:cs typeface="Times New Roman" panose="02020603050405020304" pitchFamily="18" charset="0"/>
                <a:hlinkClick r:id="rId4" action="ppaction://hlinkfile"/>
              </a:rPr>
              <a:t>PLANTILLA GUIA</a:t>
            </a:r>
            <a:endParaRPr lang="es-E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61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3576" y="947331"/>
            <a:ext cx="4574317" cy="1477328"/>
          </a:xfrm>
          <a:prstGeom prst="rect">
            <a:avLst/>
          </a:prstGeom>
        </p:spPr>
        <p:txBody>
          <a:bodyPr wrap="square">
            <a:spAutoFit/>
          </a:bodyPr>
          <a:lstStyle/>
          <a:p>
            <a:pPr algn="ctr"/>
            <a:r>
              <a:rPr lang="es-ES" b="1" dirty="0">
                <a:solidFill>
                  <a:srgbClr val="000000"/>
                </a:solidFill>
                <a:latin typeface="Times New Roman" panose="02020603050405020304" pitchFamily="18" charset="0"/>
                <a:cs typeface="Times New Roman" panose="02020603050405020304" pitchFamily="18" charset="0"/>
              </a:rPr>
              <a:t>INGRESOS</a:t>
            </a:r>
          </a:p>
          <a:p>
            <a:pPr algn="just"/>
            <a:r>
              <a:rPr lang="es-ES" dirty="0">
                <a:solidFill>
                  <a:srgbClr val="000000"/>
                </a:solidFill>
                <a:latin typeface="Times New Roman" panose="02020603050405020304" pitchFamily="18" charset="0"/>
                <a:cs typeface="Times New Roman" panose="02020603050405020304" pitchFamily="18" charset="0"/>
              </a:rPr>
              <a:t>Diferenciar el ingreso gravado y el exento para su ubicación en la plantilla, la misma se encuentra formulada.</a:t>
            </a:r>
          </a:p>
          <a:p>
            <a:endParaRPr lang="es-ES" dirty="0">
              <a:solidFill>
                <a:srgbClr val="000000"/>
              </a:solidFill>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F88B3BD2-99B0-4660-9505-DC57759E7927}"/>
              </a:ext>
            </a:extLst>
          </p:cNvPr>
          <p:cNvPicPr/>
          <p:nvPr/>
        </p:nvPicPr>
        <p:blipFill rotWithShape="1">
          <a:blip r:embed="rId2"/>
          <a:srcRect b="6321"/>
          <a:stretch/>
        </p:blipFill>
        <p:spPr bwMode="auto">
          <a:xfrm>
            <a:off x="6316595" y="125731"/>
            <a:ext cx="5398770" cy="2843530"/>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01BE7F1F-890F-4658-9083-250608840DC1}"/>
              </a:ext>
            </a:extLst>
          </p:cNvPr>
          <p:cNvPicPr/>
          <p:nvPr/>
        </p:nvPicPr>
        <p:blipFill rotWithShape="1">
          <a:blip r:embed="rId3"/>
          <a:srcRect b="6001"/>
          <a:stretch/>
        </p:blipFill>
        <p:spPr bwMode="auto">
          <a:xfrm>
            <a:off x="277853" y="3056979"/>
            <a:ext cx="5400040" cy="2853690"/>
          </a:xfrm>
          <a:prstGeom prst="rect">
            <a:avLst/>
          </a:prstGeom>
          <a:ln>
            <a:noFill/>
          </a:ln>
          <a:extLst>
            <a:ext uri="{53640926-AAD7-44D8-BBD7-CCE9431645EC}">
              <a14:shadowObscured xmlns:a14="http://schemas.microsoft.com/office/drawing/2010/main"/>
            </a:ext>
          </a:extLst>
        </p:spPr>
      </p:pic>
      <p:sp>
        <p:nvSpPr>
          <p:cNvPr id="9" name="Rectángulo 8">
            <a:extLst>
              <a:ext uri="{FF2B5EF4-FFF2-40B4-BE49-F238E27FC236}">
                <a16:creationId xmlns:a16="http://schemas.microsoft.com/office/drawing/2014/main" id="{5FB7C5E3-8DA8-400B-A47E-C0BA9A418867}"/>
              </a:ext>
            </a:extLst>
          </p:cNvPr>
          <p:cNvSpPr/>
          <p:nvPr/>
        </p:nvSpPr>
        <p:spPr>
          <a:xfrm>
            <a:off x="6560820" y="3883659"/>
            <a:ext cx="4910319" cy="1200329"/>
          </a:xfrm>
          <a:prstGeom prst="rect">
            <a:avLst/>
          </a:prstGeom>
        </p:spPr>
        <p:txBody>
          <a:bodyPr wrap="none">
            <a:spAutoFit/>
          </a:bodyPr>
          <a:lstStyle/>
          <a:p>
            <a:pPr algn="ctr"/>
            <a:r>
              <a:rPr lang="es-ES" b="1" dirty="0">
                <a:solidFill>
                  <a:srgbClr val="000000"/>
                </a:solidFill>
                <a:latin typeface="Times New Roman" panose="02020603050405020304" pitchFamily="18" charset="0"/>
                <a:cs typeface="Times New Roman" panose="02020603050405020304" pitchFamily="18" charset="0"/>
              </a:rPr>
              <a:t>ACTIVOS</a:t>
            </a:r>
          </a:p>
          <a:p>
            <a:pPr algn="just"/>
            <a:r>
              <a:rPr lang="es-ES" dirty="0">
                <a:solidFill>
                  <a:srgbClr val="000000"/>
                </a:solidFill>
                <a:latin typeface="Times New Roman" panose="02020603050405020304" pitchFamily="18" charset="0"/>
                <a:cs typeface="Times New Roman" panose="02020603050405020304" pitchFamily="18" charset="0"/>
              </a:rPr>
              <a:t>Completar la información seleccionando los rubros</a:t>
            </a:r>
          </a:p>
          <a:p>
            <a:pPr algn="just"/>
            <a:r>
              <a:rPr lang="es-ES" dirty="0">
                <a:solidFill>
                  <a:srgbClr val="000000"/>
                </a:solidFill>
                <a:latin typeface="Times New Roman" panose="02020603050405020304" pitchFamily="18" charset="0"/>
                <a:cs typeface="Times New Roman" panose="02020603050405020304" pitchFamily="18" charset="0"/>
              </a:rPr>
              <a:t> de depreciación y bajas las cuales son manuales, </a:t>
            </a:r>
          </a:p>
          <a:p>
            <a:pPr algn="just"/>
            <a:r>
              <a:rPr lang="es-ES" dirty="0">
                <a:solidFill>
                  <a:srgbClr val="000000"/>
                </a:solidFill>
                <a:latin typeface="Times New Roman" panose="02020603050405020304" pitchFamily="18" charset="0"/>
                <a:cs typeface="Times New Roman" panose="02020603050405020304" pitchFamily="18" charset="0"/>
              </a:rPr>
              <a:t>debido a las diferentes tablas de las depreciaciones</a:t>
            </a:r>
          </a:p>
        </p:txBody>
      </p:sp>
    </p:spTree>
    <p:extLst>
      <p:ext uri="{BB962C8B-B14F-4D97-AF65-F5344CB8AC3E}">
        <p14:creationId xmlns:p14="http://schemas.microsoft.com/office/powerpoint/2010/main" val="71105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13554" y="751242"/>
            <a:ext cx="4019049" cy="646331"/>
          </a:xfrm>
          <a:prstGeom prst="rect">
            <a:avLst/>
          </a:prstGeom>
        </p:spPr>
        <p:txBody>
          <a:bodyPr wrap="none">
            <a:spAutoFit/>
          </a:bodyPr>
          <a:lstStyle/>
          <a:p>
            <a:pPr algn="ctr"/>
            <a:r>
              <a:rPr lang="es-ES" b="1" dirty="0">
                <a:solidFill>
                  <a:srgbClr val="000000"/>
                </a:solidFill>
                <a:latin typeface="Times New Roman" panose="02020603050405020304" pitchFamily="18" charset="0"/>
                <a:cs typeface="Times New Roman" panose="02020603050405020304" pitchFamily="18" charset="0"/>
              </a:rPr>
              <a:t>NOMINA</a:t>
            </a:r>
          </a:p>
          <a:p>
            <a:r>
              <a:rPr lang="es-ES" dirty="0">
                <a:solidFill>
                  <a:srgbClr val="000000"/>
                </a:solidFill>
                <a:latin typeface="Times New Roman" panose="02020603050405020304" pitchFamily="18" charset="0"/>
                <a:cs typeface="Times New Roman" panose="02020603050405020304" pitchFamily="18" charset="0"/>
              </a:rPr>
              <a:t>Revisar lo que es a portable para el IESS</a:t>
            </a:r>
            <a:r>
              <a:rPr lang="es-ES" dirty="0">
                <a:solidFill>
                  <a:srgbClr val="000000"/>
                </a:solidFill>
              </a:rPr>
              <a:t>.</a:t>
            </a:r>
          </a:p>
        </p:txBody>
      </p:sp>
      <p:pic>
        <p:nvPicPr>
          <p:cNvPr id="7" name="Imagen 6">
            <a:extLst>
              <a:ext uri="{FF2B5EF4-FFF2-40B4-BE49-F238E27FC236}">
                <a16:creationId xmlns:a16="http://schemas.microsoft.com/office/drawing/2014/main" id="{5D8E7BC0-76E1-4E7F-A338-BDCF9EF3C06C}"/>
              </a:ext>
            </a:extLst>
          </p:cNvPr>
          <p:cNvPicPr/>
          <p:nvPr/>
        </p:nvPicPr>
        <p:blipFill rotWithShape="1">
          <a:blip r:embed="rId2"/>
          <a:srcRect b="5671"/>
          <a:stretch/>
        </p:blipFill>
        <p:spPr bwMode="auto">
          <a:xfrm>
            <a:off x="462367" y="38498"/>
            <a:ext cx="4984145" cy="2258799"/>
          </a:xfrm>
          <a:prstGeom prst="rect">
            <a:avLst/>
          </a:prstGeom>
          <a:ln>
            <a:noFill/>
          </a:ln>
          <a:extLst>
            <a:ext uri="{53640926-AAD7-44D8-BBD7-CCE9431645EC}">
              <a14:shadowObscured xmlns:a14="http://schemas.microsoft.com/office/drawing/2010/main"/>
            </a:ext>
          </a:extLst>
        </p:spPr>
      </p:pic>
      <p:pic>
        <p:nvPicPr>
          <p:cNvPr id="8" name="Imagen 7">
            <a:extLst>
              <a:ext uri="{FF2B5EF4-FFF2-40B4-BE49-F238E27FC236}">
                <a16:creationId xmlns:a16="http://schemas.microsoft.com/office/drawing/2014/main" id="{3EF274FF-DDC7-4C60-ACB7-4E0EB2C19DA0}"/>
              </a:ext>
            </a:extLst>
          </p:cNvPr>
          <p:cNvPicPr/>
          <p:nvPr/>
        </p:nvPicPr>
        <p:blipFill rotWithShape="1">
          <a:blip r:embed="rId3"/>
          <a:srcRect b="6001"/>
          <a:stretch/>
        </p:blipFill>
        <p:spPr bwMode="auto">
          <a:xfrm>
            <a:off x="6329593" y="1705970"/>
            <a:ext cx="5400040" cy="2258799"/>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7173F562-D650-43E3-9E05-8B6363CECDCA}"/>
              </a:ext>
            </a:extLst>
          </p:cNvPr>
          <p:cNvSpPr/>
          <p:nvPr/>
        </p:nvSpPr>
        <p:spPr>
          <a:xfrm>
            <a:off x="570494" y="2505670"/>
            <a:ext cx="4984145" cy="923330"/>
          </a:xfrm>
          <a:prstGeom prst="rect">
            <a:avLst/>
          </a:prstGeom>
        </p:spPr>
        <p:txBody>
          <a:bodyPr wrap="square">
            <a:spAutoFit/>
          </a:bodyPr>
          <a:lstStyle/>
          <a:p>
            <a:pPr algn="ctr"/>
            <a:r>
              <a:rPr lang="es-ES" b="1" dirty="0">
                <a:solidFill>
                  <a:srgbClr val="000000"/>
                </a:solidFill>
                <a:latin typeface="Times New Roman" panose="02020603050405020304" pitchFamily="18" charset="0"/>
                <a:ea typeface="Calibri" panose="020F0502020204030204" pitchFamily="34" charset="0"/>
              </a:rPr>
              <a:t>GASTO DE VIAJE</a:t>
            </a:r>
          </a:p>
          <a:p>
            <a:r>
              <a:rPr lang="es-ES" dirty="0">
                <a:solidFill>
                  <a:srgbClr val="000000"/>
                </a:solidFill>
                <a:latin typeface="Times New Roman" panose="02020603050405020304" pitchFamily="18" charset="0"/>
                <a:ea typeface="Calibri" panose="020F0502020204030204" pitchFamily="34" charset="0"/>
              </a:rPr>
              <a:t>No podrán exceder del tres por ciento (3%) del ingreso gravado del ejercicio,</a:t>
            </a:r>
            <a:endParaRPr lang="es-ES" dirty="0">
              <a:solidFill>
                <a:srgbClr val="000000"/>
              </a:solidFill>
            </a:endParaRPr>
          </a:p>
        </p:txBody>
      </p:sp>
      <p:pic>
        <p:nvPicPr>
          <p:cNvPr id="9" name="Imagen 8">
            <a:extLst>
              <a:ext uri="{FF2B5EF4-FFF2-40B4-BE49-F238E27FC236}">
                <a16:creationId xmlns:a16="http://schemas.microsoft.com/office/drawing/2014/main" id="{865E336C-B22C-4D50-A075-D87EEA80DF23}"/>
              </a:ext>
            </a:extLst>
          </p:cNvPr>
          <p:cNvPicPr/>
          <p:nvPr/>
        </p:nvPicPr>
        <p:blipFill rotWithShape="1">
          <a:blip r:embed="rId4"/>
          <a:srcRect b="5671"/>
          <a:stretch/>
        </p:blipFill>
        <p:spPr bwMode="auto">
          <a:xfrm>
            <a:off x="462367" y="3592437"/>
            <a:ext cx="4984145" cy="2494464"/>
          </a:xfrm>
          <a:prstGeom prst="rect">
            <a:avLst/>
          </a:prstGeom>
          <a:ln>
            <a:noFill/>
          </a:ln>
          <a:extLst>
            <a:ext uri="{53640926-AAD7-44D8-BBD7-CCE9431645EC}">
              <a14:shadowObscured xmlns:a14="http://schemas.microsoft.com/office/drawing/2010/main"/>
            </a:ext>
          </a:extLst>
        </p:spPr>
      </p:pic>
      <p:sp>
        <p:nvSpPr>
          <p:cNvPr id="3" name="Rectángulo 2">
            <a:extLst>
              <a:ext uri="{FF2B5EF4-FFF2-40B4-BE49-F238E27FC236}">
                <a16:creationId xmlns:a16="http://schemas.microsoft.com/office/drawing/2014/main" id="{7AB91574-78B6-462E-B9B8-416851A36D72}"/>
              </a:ext>
            </a:extLst>
          </p:cNvPr>
          <p:cNvSpPr/>
          <p:nvPr/>
        </p:nvSpPr>
        <p:spPr>
          <a:xfrm>
            <a:off x="6677573" y="4581562"/>
            <a:ext cx="4691012" cy="923330"/>
          </a:xfrm>
          <a:prstGeom prst="rect">
            <a:avLst/>
          </a:prstGeom>
        </p:spPr>
        <p:txBody>
          <a:bodyPr wrap="square">
            <a:spAutoFit/>
          </a:bodyPr>
          <a:lstStyle/>
          <a:p>
            <a:pPr algn="ctr"/>
            <a:r>
              <a:rPr lang="es-ES" b="1" dirty="0">
                <a:solidFill>
                  <a:srgbClr val="000000"/>
                </a:solidFill>
                <a:latin typeface="Times New Roman" panose="02020603050405020304" pitchFamily="18" charset="0"/>
                <a:ea typeface="Calibri" panose="020F0502020204030204" pitchFamily="34" charset="0"/>
              </a:rPr>
              <a:t>GASTO DE GESTION</a:t>
            </a:r>
          </a:p>
          <a:p>
            <a:r>
              <a:rPr lang="es-ES" dirty="0">
                <a:solidFill>
                  <a:srgbClr val="000000"/>
                </a:solidFill>
                <a:latin typeface="Times New Roman" panose="02020603050405020304" pitchFamily="18" charset="0"/>
                <a:ea typeface="Calibri" panose="020F0502020204030204" pitchFamily="34" charset="0"/>
              </a:rPr>
              <a:t>hasta un máximo equivalente al 2% de los gastos generales realizados en el ejercicio en curso</a:t>
            </a:r>
            <a:endParaRPr lang="es-ES" dirty="0">
              <a:solidFill>
                <a:srgbClr val="000000"/>
              </a:solidFill>
            </a:endParaRPr>
          </a:p>
        </p:txBody>
      </p:sp>
    </p:spTree>
    <p:extLst>
      <p:ext uri="{BB962C8B-B14F-4D97-AF65-F5344CB8AC3E}">
        <p14:creationId xmlns:p14="http://schemas.microsoft.com/office/powerpoint/2010/main" val="181175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703246" y="827005"/>
            <a:ext cx="5572268" cy="1477328"/>
          </a:xfrm>
          <a:prstGeom prst="rect">
            <a:avLst/>
          </a:prstGeom>
        </p:spPr>
        <p:txBody>
          <a:bodyPr wrap="square">
            <a:spAutoFit/>
          </a:bodyPr>
          <a:lstStyle/>
          <a:p>
            <a:pPr algn="ctr"/>
            <a:r>
              <a:rPr lang="es-ES" b="1" dirty="0">
                <a:solidFill>
                  <a:srgbClr val="000000"/>
                </a:solidFill>
                <a:latin typeface="Times New Roman" panose="02020603050405020304" pitchFamily="18" charset="0"/>
                <a:cs typeface="Times New Roman" panose="02020603050405020304" pitchFamily="18" charset="0"/>
              </a:rPr>
              <a:t>Pagos al Exterior</a:t>
            </a:r>
          </a:p>
          <a:p>
            <a:pPr algn="just"/>
            <a:r>
              <a:rPr lang="es-ES" dirty="0">
                <a:solidFill>
                  <a:srgbClr val="000000"/>
                </a:solidFill>
                <a:latin typeface="Times New Roman" panose="02020603050405020304" pitchFamily="18" charset="0"/>
                <a:cs typeface="Times New Roman" panose="02020603050405020304" pitchFamily="18" charset="0"/>
              </a:rPr>
              <a:t>Gastos indirectos asignados desde el exterior a sociedades domiciliadas en el Ecuador por sus partes relacionadas, no podrán ser superiores al 5% de la base imponible del Impuesto a la Renta.</a:t>
            </a:r>
            <a:endParaRPr lang="es-ES" b="1" dirty="0">
              <a:solidFill>
                <a:srgbClr val="000000"/>
              </a:solidFill>
              <a:latin typeface="Times New Roman" panose="020206030504050203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06D233A6-7EC7-4A10-8CE7-E2055E11BD8F}"/>
              </a:ext>
            </a:extLst>
          </p:cNvPr>
          <p:cNvPicPr/>
          <p:nvPr/>
        </p:nvPicPr>
        <p:blipFill rotWithShape="1">
          <a:blip r:embed="rId2"/>
          <a:srcRect b="6001"/>
          <a:stretch/>
        </p:blipFill>
        <p:spPr bwMode="auto">
          <a:xfrm>
            <a:off x="6589427" y="138824"/>
            <a:ext cx="5400040" cy="2853690"/>
          </a:xfrm>
          <a:prstGeom prst="rect">
            <a:avLst/>
          </a:prstGeom>
          <a:ln>
            <a:noFill/>
          </a:ln>
          <a:extLst>
            <a:ext uri="{53640926-AAD7-44D8-BBD7-CCE9431645EC}">
              <a14:shadowObscured xmlns:a14="http://schemas.microsoft.com/office/drawing/2010/main"/>
            </a:ext>
          </a:extLst>
        </p:spPr>
      </p:pic>
      <p:pic>
        <p:nvPicPr>
          <p:cNvPr id="9" name="Imagen 8">
            <a:extLst>
              <a:ext uri="{FF2B5EF4-FFF2-40B4-BE49-F238E27FC236}">
                <a16:creationId xmlns:a16="http://schemas.microsoft.com/office/drawing/2014/main" id="{12A66436-05DE-4929-BDEE-E06A516EB9A8}"/>
              </a:ext>
            </a:extLst>
          </p:cNvPr>
          <p:cNvPicPr/>
          <p:nvPr/>
        </p:nvPicPr>
        <p:blipFill rotWithShape="1">
          <a:blip r:embed="rId3"/>
          <a:srcRect b="5671"/>
          <a:stretch/>
        </p:blipFill>
        <p:spPr bwMode="auto">
          <a:xfrm>
            <a:off x="789995" y="2992514"/>
            <a:ext cx="5398770" cy="2781300"/>
          </a:xfrm>
          <a:prstGeom prst="rect">
            <a:avLst/>
          </a:prstGeom>
          <a:ln>
            <a:noFill/>
          </a:ln>
          <a:extLst>
            <a:ext uri="{53640926-AAD7-44D8-BBD7-CCE9431645EC}">
              <a14:shadowObscured xmlns:a14="http://schemas.microsoft.com/office/drawing/2010/main"/>
            </a:ext>
          </a:extLst>
        </p:spPr>
      </p:pic>
      <p:sp>
        <p:nvSpPr>
          <p:cNvPr id="2" name="Rectángulo 1">
            <a:extLst>
              <a:ext uri="{FF2B5EF4-FFF2-40B4-BE49-F238E27FC236}">
                <a16:creationId xmlns:a16="http://schemas.microsoft.com/office/drawing/2014/main" id="{2FA671D1-0FE8-4AE3-9BAA-B4FA8AB77065}"/>
              </a:ext>
            </a:extLst>
          </p:cNvPr>
          <p:cNvSpPr/>
          <p:nvPr/>
        </p:nvSpPr>
        <p:spPr>
          <a:xfrm>
            <a:off x="7103165" y="3782999"/>
            <a:ext cx="4055165" cy="923330"/>
          </a:xfrm>
          <a:prstGeom prst="rect">
            <a:avLst/>
          </a:prstGeom>
        </p:spPr>
        <p:txBody>
          <a:bodyPr wrap="square">
            <a:spAutoFit/>
          </a:bodyPr>
          <a:lstStyle/>
          <a:p>
            <a:pPr algn="ctr"/>
            <a:r>
              <a:rPr lang="es-ES" b="1" dirty="0">
                <a:solidFill>
                  <a:srgbClr val="000000"/>
                </a:solidFill>
                <a:latin typeface="Times New Roman" panose="02020603050405020304" pitchFamily="18" charset="0"/>
                <a:ea typeface="Calibri" panose="020F0502020204030204" pitchFamily="34" charset="0"/>
              </a:rPr>
              <a:t>Gastos No Deducibles </a:t>
            </a:r>
          </a:p>
          <a:p>
            <a:r>
              <a:rPr lang="es-ES" dirty="0">
                <a:solidFill>
                  <a:srgbClr val="000000"/>
                </a:solidFill>
                <a:latin typeface="Times New Roman" panose="02020603050405020304" pitchFamily="18" charset="0"/>
                <a:ea typeface="Calibri" panose="020F0502020204030204" pitchFamily="34" charset="0"/>
              </a:rPr>
              <a:t>se van a ingresar todos los documentos en los cuales se va a asumir el valor</a:t>
            </a:r>
            <a:endParaRPr lang="es-ES" dirty="0">
              <a:solidFill>
                <a:srgbClr val="000000"/>
              </a:solidFill>
            </a:endParaRPr>
          </a:p>
        </p:txBody>
      </p:sp>
    </p:spTree>
    <p:extLst>
      <p:ext uri="{BB962C8B-B14F-4D97-AF65-F5344CB8AC3E}">
        <p14:creationId xmlns:p14="http://schemas.microsoft.com/office/powerpoint/2010/main" val="172139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F5C9617-615E-4842-AB3D-75095D6805D4}"/>
              </a:ext>
            </a:extLst>
          </p:cNvPr>
          <p:cNvGraphicFramePr/>
          <p:nvPr>
            <p:extLst>
              <p:ext uri="{D42A27DB-BD31-4B8C-83A1-F6EECF244321}">
                <p14:modId xmlns:p14="http://schemas.microsoft.com/office/powerpoint/2010/main" val="1897709218"/>
              </p:ext>
            </p:extLst>
          </p:nvPr>
        </p:nvGraphicFramePr>
        <p:xfrm>
          <a:off x="6534788" y="563216"/>
          <a:ext cx="4690457" cy="4810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a:extLst>
              <a:ext uri="{FF2B5EF4-FFF2-40B4-BE49-F238E27FC236}">
                <a16:creationId xmlns:a16="http://schemas.microsoft.com/office/drawing/2014/main" id="{26961227-D127-4CD9-A0C9-C17FDAE1257D}"/>
              </a:ext>
            </a:extLst>
          </p:cNvPr>
          <p:cNvPicPr/>
          <p:nvPr/>
        </p:nvPicPr>
        <p:blipFill rotWithShape="1">
          <a:blip r:embed="rId7"/>
          <a:srcRect b="5671"/>
          <a:stretch/>
        </p:blipFill>
        <p:spPr bwMode="auto">
          <a:xfrm>
            <a:off x="793123" y="231912"/>
            <a:ext cx="4864091" cy="2736574"/>
          </a:xfrm>
          <a:prstGeom prst="rect">
            <a:avLst/>
          </a:prstGeom>
          <a:ln>
            <a:noFill/>
          </a:ln>
          <a:extLst>
            <a:ext uri="{53640926-AAD7-44D8-BBD7-CCE9431645EC}">
              <a14:shadowObscured xmlns:a14="http://schemas.microsoft.com/office/drawing/2010/main"/>
            </a:ext>
          </a:extLst>
        </p:spPr>
      </p:pic>
      <p:pic>
        <p:nvPicPr>
          <p:cNvPr id="10" name="Imagen 9">
            <a:extLst>
              <a:ext uri="{FF2B5EF4-FFF2-40B4-BE49-F238E27FC236}">
                <a16:creationId xmlns:a16="http://schemas.microsoft.com/office/drawing/2014/main" id="{72BDA1D6-ABBC-4AD8-8CFA-02DC97AA7099}"/>
              </a:ext>
            </a:extLst>
          </p:cNvPr>
          <p:cNvPicPr/>
          <p:nvPr/>
        </p:nvPicPr>
        <p:blipFill rotWithShape="1">
          <a:blip r:embed="rId8"/>
          <a:srcRect b="5339"/>
          <a:stretch/>
        </p:blipFill>
        <p:spPr bwMode="auto">
          <a:xfrm>
            <a:off x="869706" y="3243469"/>
            <a:ext cx="4787508" cy="27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6218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4B4DEDE-52E3-40F5-B775-D867F89F377A}"/>
              </a:ext>
            </a:extLst>
          </p:cNvPr>
          <p:cNvPicPr>
            <a:picLocks noChangeAspect="1"/>
          </p:cNvPicPr>
          <p:nvPr/>
        </p:nvPicPr>
        <p:blipFill>
          <a:blip r:embed="rId2"/>
          <a:stretch>
            <a:fillRect/>
          </a:stretch>
        </p:blipFill>
        <p:spPr>
          <a:xfrm>
            <a:off x="6467472" y="526359"/>
            <a:ext cx="5402058" cy="2163677"/>
          </a:xfrm>
          <a:prstGeom prst="rect">
            <a:avLst/>
          </a:prstGeom>
        </p:spPr>
      </p:pic>
      <p:graphicFrame>
        <p:nvGraphicFramePr>
          <p:cNvPr id="7" name="Gráfico 6">
            <a:extLst>
              <a:ext uri="{FF2B5EF4-FFF2-40B4-BE49-F238E27FC236}">
                <a16:creationId xmlns:a16="http://schemas.microsoft.com/office/drawing/2014/main" id="{8E8E9726-47B6-4729-B1C2-4F46E2F0B35C}"/>
              </a:ext>
            </a:extLst>
          </p:cNvPr>
          <p:cNvGraphicFramePr/>
          <p:nvPr>
            <p:extLst>
              <p:ext uri="{D42A27DB-BD31-4B8C-83A1-F6EECF244321}">
                <p14:modId xmlns:p14="http://schemas.microsoft.com/office/powerpoint/2010/main" val="2152094387"/>
              </p:ext>
            </p:extLst>
          </p:nvPr>
        </p:nvGraphicFramePr>
        <p:xfrm>
          <a:off x="6387201" y="2796365"/>
          <a:ext cx="55626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a 7">
            <a:extLst>
              <a:ext uri="{FF2B5EF4-FFF2-40B4-BE49-F238E27FC236}">
                <a16:creationId xmlns:a16="http://schemas.microsoft.com/office/drawing/2014/main" id="{0C623DA1-7A46-4341-87B7-420A002A6B5D}"/>
              </a:ext>
            </a:extLst>
          </p:cNvPr>
          <p:cNvGraphicFramePr/>
          <p:nvPr>
            <p:extLst>
              <p:ext uri="{D42A27DB-BD31-4B8C-83A1-F6EECF244321}">
                <p14:modId xmlns:p14="http://schemas.microsoft.com/office/powerpoint/2010/main" val="3120006151"/>
              </p:ext>
            </p:extLst>
          </p:nvPr>
        </p:nvGraphicFramePr>
        <p:xfrm>
          <a:off x="322470" y="414867"/>
          <a:ext cx="591930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7008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295907386"/>
              </p:ext>
            </p:extLst>
          </p:nvPr>
        </p:nvGraphicFramePr>
        <p:xfrm>
          <a:off x="2070637" y="1313645"/>
          <a:ext cx="8128000" cy="4747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515900" y="551780"/>
            <a:ext cx="9838714"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Análisis de Resultados </a:t>
            </a:r>
          </a:p>
        </p:txBody>
      </p:sp>
    </p:spTree>
    <p:extLst>
      <p:ext uri="{BB962C8B-B14F-4D97-AF65-F5344CB8AC3E}">
        <p14:creationId xmlns:p14="http://schemas.microsoft.com/office/powerpoint/2010/main" val="385714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4220" y="169104"/>
            <a:ext cx="11423560" cy="1537899"/>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4800" i="0" kern="0" dirty="0">
                <a:ln w="9525">
                  <a:solidFill>
                    <a:schemeClr val="bg1"/>
                  </a:solidFill>
                  <a:prstDash val="solid"/>
                </a:ln>
                <a:solidFill>
                  <a:srgbClr val="000000"/>
                </a:solidFill>
                <a:effectLst>
                  <a:outerShdw blurRad="38100" dist="38100" dir="2700000" algn="tl">
                    <a:srgbClr val="000000">
                      <a:alpha val="43137"/>
                    </a:srgbClr>
                  </a:outerShdw>
                </a:effectLst>
              </a:rPr>
              <a:t>PROPUESTA CONCILIACION TRIBUTARIA</a:t>
            </a:r>
            <a:endParaRPr lang="es-EC" sz="4800" kern="0" dirty="0">
              <a:ln w="9525">
                <a:solidFill>
                  <a:schemeClr val="bg1"/>
                </a:solidFill>
                <a:prstDash val="solid"/>
              </a:ln>
              <a:solidFill>
                <a:srgbClr val="000000"/>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73762078-A6CE-451F-B289-FA8DF881DE4F}"/>
              </a:ext>
            </a:extLst>
          </p:cNvPr>
          <p:cNvPicPr/>
          <p:nvPr/>
        </p:nvPicPr>
        <p:blipFill>
          <a:blip r:embed="rId2"/>
          <a:stretch>
            <a:fillRect/>
          </a:stretch>
        </p:blipFill>
        <p:spPr>
          <a:xfrm>
            <a:off x="569751" y="1945543"/>
            <a:ext cx="5400040" cy="3562350"/>
          </a:xfrm>
          <a:prstGeom prst="rect">
            <a:avLst/>
          </a:prstGeom>
        </p:spPr>
      </p:pic>
      <p:graphicFrame>
        <p:nvGraphicFramePr>
          <p:cNvPr id="3" name="Diagrama 2">
            <a:extLst>
              <a:ext uri="{FF2B5EF4-FFF2-40B4-BE49-F238E27FC236}">
                <a16:creationId xmlns:a16="http://schemas.microsoft.com/office/drawing/2014/main" id="{42064055-F250-47CD-B1BC-F772496AD3FF}"/>
              </a:ext>
            </a:extLst>
          </p:cNvPr>
          <p:cNvGraphicFramePr/>
          <p:nvPr>
            <p:extLst>
              <p:ext uri="{D42A27DB-BD31-4B8C-83A1-F6EECF244321}">
                <p14:modId xmlns:p14="http://schemas.microsoft.com/office/powerpoint/2010/main" val="4290506813"/>
              </p:ext>
            </p:extLst>
          </p:nvPr>
        </p:nvGraphicFramePr>
        <p:xfrm>
          <a:off x="6096000" y="1945543"/>
          <a:ext cx="6096000"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39DFEBF0-BDA4-4475-8B08-E96A0C6F4F19}"/>
              </a:ext>
            </a:extLst>
          </p:cNvPr>
          <p:cNvGraphicFramePr/>
          <p:nvPr>
            <p:extLst>
              <p:ext uri="{D42A27DB-BD31-4B8C-83A1-F6EECF244321}">
                <p14:modId xmlns:p14="http://schemas.microsoft.com/office/powerpoint/2010/main" val="59927456"/>
              </p:ext>
            </p:extLst>
          </p:nvPr>
        </p:nvGraphicFramePr>
        <p:xfrm>
          <a:off x="5777947" y="509402"/>
          <a:ext cx="6029739" cy="5062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DE60859D-7AD7-4661-9582-24EF4E6EA63D}"/>
              </a:ext>
            </a:extLst>
          </p:cNvPr>
          <p:cNvPicPr/>
          <p:nvPr/>
        </p:nvPicPr>
        <p:blipFill>
          <a:blip r:embed="rId7"/>
          <a:stretch>
            <a:fillRect/>
          </a:stretch>
        </p:blipFill>
        <p:spPr>
          <a:xfrm>
            <a:off x="384314" y="1047335"/>
            <a:ext cx="5724084" cy="3352387"/>
          </a:xfrm>
          <a:prstGeom prst="rect">
            <a:avLst/>
          </a:prstGeom>
        </p:spPr>
      </p:pic>
    </p:spTree>
    <p:extLst>
      <p:ext uri="{BB962C8B-B14F-4D97-AF65-F5344CB8AC3E}">
        <p14:creationId xmlns:p14="http://schemas.microsoft.com/office/powerpoint/2010/main" val="1516115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7189584" y="1077780"/>
            <a:ext cx="4313677"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Conclusiones</a:t>
            </a:r>
          </a:p>
        </p:txBody>
      </p:sp>
      <p:graphicFrame>
        <p:nvGraphicFramePr>
          <p:cNvPr id="5" name="Diagrama 4"/>
          <p:cNvGraphicFramePr/>
          <p:nvPr>
            <p:extLst>
              <p:ext uri="{D42A27DB-BD31-4B8C-83A1-F6EECF244321}">
                <p14:modId xmlns:p14="http://schemas.microsoft.com/office/powerpoint/2010/main" val="2273795191"/>
              </p:ext>
            </p:extLst>
          </p:nvPr>
        </p:nvGraphicFramePr>
        <p:xfrm>
          <a:off x="1038896" y="529479"/>
          <a:ext cx="11153104" cy="5250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70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309839" y="229808"/>
            <a:ext cx="4674285"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Objeto de estudio</a:t>
            </a:r>
          </a:p>
        </p:txBody>
      </p:sp>
      <p:graphicFrame>
        <p:nvGraphicFramePr>
          <p:cNvPr id="6" name="Diagrama 5"/>
          <p:cNvGraphicFramePr/>
          <p:nvPr>
            <p:extLst>
              <p:ext uri="{D42A27DB-BD31-4B8C-83A1-F6EECF244321}">
                <p14:modId xmlns:p14="http://schemas.microsoft.com/office/powerpoint/2010/main" val="3979323312"/>
              </p:ext>
            </p:extLst>
          </p:nvPr>
        </p:nvGraphicFramePr>
        <p:xfrm>
          <a:off x="2165828"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6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87112" y="229808"/>
            <a:ext cx="499625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Recomendaciones</a:t>
            </a:r>
          </a:p>
        </p:txBody>
      </p:sp>
      <p:graphicFrame>
        <p:nvGraphicFramePr>
          <p:cNvPr id="5" name="Diagrama 4"/>
          <p:cNvGraphicFramePr/>
          <p:nvPr>
            <p:extLst>
              <p:ext uri="{D42A27DB-BD31-4B8C-83A1-F6EECF244321}">
                <p14:modId xmlns:p14="http://schemas.microsoft.com/office/powerpoint/2010/main" val="3733958141"/>
              </p:ext>
            </p:extLst>
          </p:nvPr>
        </p:nvGraphicFramePr>
        <p:xfrm>
          <a:off x="1014569" y="887592"/>
          <a:ext cx="10512023" cy="4933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119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b="8438"/>
          <a:stretch/>
        </p:blipFill>
        <p:spPr>
          <a:xfrm>
            <a:off x="1097899" y="1414436"/>
            <a:ext cx="10538443" cy="3683357"/>
          </a:xfrm>
          <a:prstGeom prst="rect">
            <a:avLst/>
          </a:prstGeom>
        </p:spPr>
      </p:pic>
    </p:spTree>
    <p:extLst>
      <p:ext uri="{BB962C8B-B14F-4D97-AF65-F5344CB8AC3E}">
        <p14:creationId xmlns:p14="http://schemas.microsoft.com/office/powerpoint/2010/main" val="15394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728869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Planteamiento del problema</a:t>
            </a:r>
          </a:p>
        </p:txBody>
      </p:sp>
      <p:sp>
        <p:nvSpPr>
          <p:cNvPr id="2" name="Elipse 1"/>
          <p:cNvSpPr/>
          <p:nvPr/>
        </p:nvSpPr>
        <p:spPr>
          <a:xfrm>
            <a:off x="10792495" y="887592"/>
            <a:ext cx="296214" cy="3230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10" name="Diagrama 9">
            <a:extLst>
              <a:ext uri="{FF2B5EF4-FFF2-40B4-BE49-F238E27FC236}">
                <a16:creationId xmlns:a16="http://schemas.microsoft.com/office/drawing/2014/main" id="{96FB3C9F-C716-43F5-BCE5-B336A9DC6084}"/>
              </a:ext>
            </a:extLst>
          </p:cNvPr>
          <p:cNvGraphicFramePr/>
          <p:nvPr>
            <p:extLst>
              <p:ext uri="{D42A27DB-BD31-4B8C-83A1-F6EECF244321}">
                <p14:modId xmlns:p14="http://schemas.microsoft.com/office/powerpoint/2010/main" val="227229195"/>
              </p:ext>
            </p:extLst>
          </p:nvPr>
        </p:nvGraphicFramePr>
        <p:xfrm>
          <a:off x="821634" y="993913"/>
          <a:ext cx="10575235" cy="4863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a:extLst>
              <a:ext uri="{FF2B5EF4-FFF2-40B4-BE49-F238E27FC236}">
                <a16:creationId xmlns:a16="http://schemas.microsoft.com/office/drawing/2014/main" id="{C6F84E88-033E-4F62-AC62-456009352623}"/>
              </a:ext>
            </a:extLst>
          </p:cNvPr>
          <p:cNvPicPr>
            <a:picLocks noChangeAspect="1"/>
          </p:cNvPicPr>
          <p:nvPr/>
        </p:nvPicPr>
        <p:blipFill>
          <a:blip r:embed="rId7"/>
          <a:stretch>
            <a:fillRect/>
          </a:stretch>
        </p:blipFill>
        <p:spPr>
          <a:xfrm>
            <a:off x="821634" y="4381500"/>
            <a:ext cx="1857375" cy="1143000"/>
          </a:xfrm>
          <a:prstGeom prst="rect">
            <a:avLst/>
          </a:prstGeom>
        </p:spPr>
      </p:pic>
    </p:spTree>
    <p:extLst>
      <p:ext uri="{BB962C8B-B14F-4D97-AF65-F5344CB8AC3E}">
        <p14:creationId xmlns:p14="http://schemas.microsoft.com/office/powerpoint/2010/main" val="191156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736734741"/>
              </p:ext>
            </p:extLst>
          </p:nvPr>
        </p:nvGraphicFramePr>
        <p:xfrm>
          <a:off x="3178219" y="229808"/>
          <a:ext cx="8128000" cy="59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644690" y="397233"/>
            <a:ext cx="3412155"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Objetivos</a:t>
            </a:r>
          </a:p>
        </p:txBody>
      </p:sp>
      <p:pic>
        <p:nvPicPr>
          <p:cNvPr id="3074" name="Picture 2" descr="Especialización en Gestión Ambiental Local :: Objetiv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937" y="2219694"/>
            <a:ext cx="3115659" cy="274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5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12870" y="319960"/>
            <a:ext cx="4558375"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Marco Teórico</a:t>
            </a:r>
          </a:p>
        </p:txBody>
      </p:sp>
      <p:graphicFrame>
        <p:nvGraphicFramePr>
          <p:cNvPr id="5" name="Diagrama 4"/>
          <p:cNvGraphicFramePr/>
          <p:nvPr>
            <p:extLst>
              <p:ext uri="{D42A27DB-BD31-4B8C-83A1-F6EECF244321}">
                <p14:modId xmlns:p14="http://schemas.microsoft.com/office/powerpoint/2010/main" val="3161093452"/>
              </p:ext>
            </p:extLst>
          </p:nvPr>
        </p:nvGraphicFramePr>
        <p:xfrm>
          <a:off x="2562896" y="1249248"/>
          <a:ext cx="7597104" cy="488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redondeado 5"/>
          <p:cNvSpPr/>
          <p:nvPr/>
        </p:nvSpPr>
        <p:spPr>
          <a:xfrm>
            <a:off x="670448" y="1249249"/>
            <a:ext cx="2922758" cy="1171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ES" sz="1200" dirty="0">
                <a:solidFill>
                  <a:srgbClr val="000000"/>
                </a:solidFill>
              </a:rPr>
              <a:t>Vinculado razonablemente a la generación del ingreso presente o futuro, real o potencial</a:t>
            </a:r>
            <a:endParaRPr lang="es-ES" sz="1200" dirty="0"/>
          </a:p>
          <a:p>
            <a:pPr marL="285750" indent="-285750">
              <a:buFont typeface="Arial" panose="020B0604020202020204" pitchFamily="34" charset="0"/>
              <a:buChar char="•"/>
            </a:pPr>
            <a:r>
              <a:rPr lang="es-ES" sz="1200" dirty="0">
                <a:solidFill>
                  <a:srgbClr val="000000"/>
                </a:solidFill>
              </a:rPr>
              <a:t>Requisitos formales determinados por la ley para sustentarlo</a:t>
            </a:r>
            <a:endParaRPr lang="es-ES" sz="1200" dirty="0"/>
          </a:p>
          <a:p>
            <a:pPr marL="285750" indent="-285750">
              <a:buFont typeface="Arial" panose="020B0604020202020204" pitchFamily="34" charset="0"/>
              <a:buChar char="•"/>
            </a:pPr>
            <a:endParaRPr lang="es-ES" sz="1200" dirty="0">
              <a:solidFill>
                <a:srgbClr val="000000"/>
              </a:solidFill>
            </a:endParaRPr>
          </a:p>
        </p:txBody>
      </p:sp>
      <p:sp>
        <p:nvSpPr>
          <p:cNvPr id="7" name="Rectángulo redondeado 6"/>
          <p:cNvSpPr/>
          <p:nvPr/>
        </p:nvSpPr>
        <p:spPr>
          <a:xfrm>
            <a:off x="8949416" y="977744"/>
            <a:ext cx="2922758" cy="284625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s-ES" sz="1200" dirty="0">
                <a:solidFill>
                  <a:srgbClr val="000000"/>
                </a:solidFill>
              </a:rPr>
              <a:t>Relación causa efecto entre el gasto realizado y la ganancia obtenida. Aunque habría que destacar que no siempre la relación es directa.</a:t>
            </a:r>
          </a:p>
          <a:p>
            <a:pPr marL="171450" lvl="0" indent="-171450">
              <a:buFont typeface="Arial" panose="020B0604020202020204" pitchFamily="34" charset="0"/>
              <a:buChar char="•"/>
            </a:pPr>
            <a:r>
              <a:rPr lang="es-ES" sz="1200" dirty="0">
                <a:solidFill>
                  <a:srgbClr val="000000"/>
                </a:solidFill>
              </a:rPr>
              <a:t>Monto del gasto realizado, o sea, razonabilidad del monto respecto de los ingresos brutos obtenidos. </a:t>
            </a:r>
          </a:p>
          <a:p>
            <a:pPr marL="171450" lvl="0" indent="-171450">
              <a:buFont typeface="Arial" panose="020B0604020202020204" pitchFamily="34" charset="0"/>
              <a:buChar char="•"/>
            </a:pPr>
            <a:r>
              <a:rPr lang="es-ES" sz="1200" dirty="0">
                <a:solidFill>
                  <a:srgbClr val="000000"/>
                </a:solidFill>
              </a:rPr>
              <a:t>Habitualidad del gasto en el ejercicio en dicha actividad, no solo para el caso del contribuyente sino también para el caso de otros sujetos que desarrolla la misma actividad.</a:t>
            </a:r>
          </a:p>
          <a:p>
            <a:pPr marL="285750" indent="-285750">
              <a:buFont typeface="Arial" panose="020B0604020202020204" pitchFamily="34" charset="0"/>
              <a:buChar char="•"/>
            </a:pPr>
            <a:endParaRPr lang="es-ES" sz="1200" dirty="0">
              <a:solidFill>
                <a:srgbClr val="000000"/>
              </a:solidFill>
            </a:endParaRPr>
          </a:p>
        </p:txBody>
      </p:sp>
      <p:pic>
        <p:nvPicPr>
          <p:cNvPr id="2" name="Imagen 1">
            <a:extLst>
              <a:ext uri="{FF2B5EF4-FFF2-40B4-BE49-F238E27FC236}">
                <a16:creationId xmlns:a16="http://schemas.microsoft.com/office/drawing/2014/main" id="{FBB1770B-FD9D-4BEF-A170-304C0472612F}"/>
              </a:ext>
            </a:extLst>
          </p:cNvPr>
          <p:cNvPicPr>
            <a:picLocks noChangeAspect="1"/>
          </p:cNvPicPr>
          <p:nvPr/>
        </p:nvPicPr>
        <p:blipFill>
          <a:blip r:embed="rId7"/>
          <a:stretch>
            <a:fillRect/>
          </a:stretch>
        </p:blipFill>
        <p:spPr>
          <a:xfrm>
            <a:off x="670448" y="3637468"/>
            <a:ext cx="2619375" cy="1743075"/>
          </a:xfrm>
          <a:prstGeom prst="rect">
            <a:avLst/>
          </a:prstGeom>
        </p:spPr>
      </p:pic>
    </p:spTree>
    <p:extLst>
      <p:ext uri="{BB962C8B-B14F-4D97-AF65-F5344CB8AC3E}">
        <p14:creationId xmlns:p14="http://schemas.microsoft.com/office/powerpoint/2010/main" val="261266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12870" y="319960"/>
            <a:ext cx="4927756"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Marco Referencial</a:t>
            </a:r>
          </a:p>
        </p:txBody>
      </p:sp>
      <p:graphicFrame>
        <p:nvGraphicFramePr>
          <p:cNvPr id="5" name="Diagrama 4"/>
          <p:cNvGraphicFramePr/>
          <p:nvPr>
            <p:extLst>
              <p:ext uri="{D42A27DB-BD31-4B8C-83A1-F6EECF244321}">
                <p14:modId xmlns:p14="http://schemas.microsoft.com/office/powerpoint/2010/main" val="708141092"/>
              </p:ext>
            </p:extLst>
          </p:nvPr>
        </p:nvGraphicFramePr>
        <p:xfrm>
          <a:off x="808855" y="984457"/>
          <a:ext cx="7597104" cy="488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Imagen 1">
            <a:extLst>
              <a:ext uri="{FF2B5EF4-FFF2-40B4-BE49-F238E27FC236}">
                <a16:creationId xmlns:a16="http://schemas.microsoft.com/office/drawing/2014/main" id="{71E4D138-1685-422F-85DC-F9B5A267742A}"/>
              </a:ext>
            </a:extLst>
          </p:cNvPr>
          <p:cNvPicPr>
            <a:picLocks noChangeAspect="1"/>
          </p:cNvPicPr>
          <p:nvPr/>
        </p:nvPicPr>
        <p:blipFill>
          <a:blip r:embed="rId7"/>
          <a:stretch>
            <a:fillRect/>
          </a:stretch>
        </p:blipFill>
        <p:spPr>
          <a:xfrm>
            <a:off x="9015560" y="2748532"/>
            <a:ext cx="2657475" cy="1724025"/>
          </a:xfrm>
          <a:prstGeom prst="rect">
            <a:avLst/>
          </a:prstGeom>
        </p:spPr>
      </p:pic>
    </p:spTree>
    <p:extLst>
      <p:ext uri="{BB962C8B-B14F-4D97-AF65-F5344CB8AC3E}">
        <p14:creationId xmlns:p14="http://schemas.microsoft.com/office/powerpoint/2010/main" val="32555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12870" y="319960"/>
            <a:ext cx="4954260"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Marco Conceptual</a:t>
            </a:r>
          </a:p>
        </p:txBody>
      </p:sp>
      <p:graphicFrame>
        <p:nvGraphicFramePr>
          <p:cNvPr id="5" name="Diagrama 4"/>
          <p:cNvGraphicFramePr/>
          <p:nvPr>
            <p:extLst>
              <p:ext uri="{D42A27DB-BD31-4B8C-83A1-F6EECF244321}">
                <p14:modId xmlns:p14="http://schemas.microsoft.com/office/powerpoint/2010/main" val="2792603716"/>
              </p:ext>
            </p:extLst>
          </p:nvPr>
        </p:nvGraphicFramePr>
        <p:xfrm>
          <a:off x="2991392" y="1023566"/>
          <a:ext cx="7597104" cy="48890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redondeado 6"/>
          <p:cNvSpPr/>
          <p:nvPr/>
        </p:nvSpPr>
        <p:spPr>
          <a:xfrm>
            <a:off x="9490971" y="1401554"/>
            <a:ext cx="2922758" cy="9401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419" sz="1200" dirty="0">
                <a:solidFill>
                  <a:srgbClr val="000000"/>
                </a:solidFill>
              </a:rPr>
              <a:t>Realización</a:t>
            </a:r>
          </a:p>
          <a:p>
            <a:pPr marL="285750" indent="-285750">
              <a:buFont typeface="Arial" panose="020B0604020202020204" pitchFamily="34" charset="0"/>
              <a:buChar char="•"/>
            </a:pPr>
            <a:r>
              <a:rPr lang="es-419" sz="1200" dirty="0">
                <a:solidFill>
                  <a:srgbClr val="000000"/>
                </a:solidFill>
              </a:rPr>
              <a:t> Reconocimiento de Costos y Gastos</a:t>
            </a:r>
            <a:endParaRPr lang="es-ES" sz="1200" dirty="0">
              <a:solidFill>
                <a:srgbClr val="000000"/>
              </a:solidFill>
            </a:endParaRPr>
          </a:p>
        </p:txBody>
      </p:sp>
      <p:pic>
        <p:nvPicPr>
          <p:cNvPr id="3" name="Imagen 2">
            <a:extLst>
              <a:ext uri="{FF2B5EF4-FFF2-40B4-BE49-F238E27FC236}">
                <a16:creationId xmlns:a16="http://schemas.microsoft.com/office/drawing/2014/main" id="{12A2C1E9-99B4-45AC-97B4-FA6A3420E9E5}"/>
              </a:ext>
            </a:extLst>
          </p:cNvPr>
          <p:cNvPicPr>
            <a:picLocks noChangeAspect="1"/>
          </p:cNvPicPr>
          <p:nvPr/>
        </p:nvPicPr>
        <p:blipFill>
          <a:blip r:embed="rId7"/>
          <a:stretch>
            <a:fillRect/>
          </a:stretch>
        </p:blipFill>
        <p:spPr>
          <a:xfrm>
            <a:off x="188971" y="3765808"/>
            <a:ext cx="5402058" cy="2428431"/>
          </a:xfrm>
          <a:prstGeom prst="rect">
            <a:avLst/>
          </a:prstGeom>
        </p:spPr>
      </p:pic>
      <p:pic>
        <p:nvPicPr>
          <p:cNvPr id="2" name="Imagen 1">
            <a:extLst>
              <a:ext uri="{FF2B5EF4-FFF2-40B4-BE49-F238E27FC236}">
                <a16:creationId xmlns:a16="http://schemas.microsoft.com/office/drawing/2014/main" id="{BB295EFF-B6D7-43AD-B904-34A57AC4E138}"/>
              </a:ext>
            </a:extLst>
          </p:cNvPr>
          <p:cNvPicPr>
            <a:picLocks noChangeAspect="1"/>
          </p:cNvPicPr>
          <p:nvPr/>
        </p:nvPicPr>
        <p:blipFill>
          <a:blip r:embed="rId8"/>
          <a:stretch>
            <a:fillRect/>
          </a:stretch>
        </p:blipFill>
        <p:spPr>
          <a:xfrm>
            <a:off x="802792" y="1406267"/>
            <a:ext cx="2714625" cy="1685925"/>
          </a:xfrm>
          <a:prstGeom prst="rect">
            <a:avLst/>
          </a:prstGeom>
        </p:spPr>
      </p:pic>
    </p:spTree>
    <p:extLst>
      <p:ext uri="{BB962C8B-B14F-4D97-AF65-F5344CB8AC3E}">
        <p14:creationId xmlns:p14="http://schemas.microsoft.com/office/powerpoint/2010/main" val="34432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4184888"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Marco Legal</a:t>
            </a:r>
          </a:p>
        </p:txBody>
      </p:sp>
      <p:graphicFrame>
        <p:nvGraphicFramePr>
          <p:cNvPr id="5" name="Diagrama 4"/>
          <p:cNvGraphicFramePr/>
          <p:nvPr>
            <p:extLst>
              <p:ext uri="{D42A27DB-BD31-4B8C-83A1-F6EECF244321}">
                <p14:modId xmlns:p14="http://schemas.microsoft.com/office/powerpoint/2010/main" val="1073706797"/>
              </p:ext>
            </p:extLst>
          </p:nvPr>
        </p:nvGraphicFramePr>
        <p:xfrm>
          <a:off x="327353" y="965140"/>
          <a:ext cx="4149859" cy="4927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a 1"/>
          <p:cNvGraphicFramePr/>
          <p:nvPr>
            <p:extLst>
              <p:ext uri="{D42A27DB-BD31-4B8C-83A1-F6EECF244321}">
                <p14:modId xmlns:p14="http://schemas.microsoft.com/office/powerpoint/2010/main" val="2688041125"/>
              </p:ext>
            </p:extLst>
          </p:nvPr>
        </p:nvGraphicFramePr>
        <p:xfrm>
          <a:off x="4649273" y="558700"/>
          <a:ext cx="7299708" cy="51020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Imagen 5">
            <a:extLst>
              <a:ext uri="{FF2B5EF4-FFF2-40B4-BE49-F238E27FC236}">
                <a16:creationId xmlns:a16="http://schemas.microsoft.com/office/drawing/2014/main" id="{EF36859C-5651-4774-A0F2-5CB82A6146E6}"/>
              </a:ext>
            </a:extLst>
          </p:cNvPr>
          <p:cNvPicPr>
            <a:picLocks noChangeAspect="1"/>
          </p:cNvPicPr>
          <p:nvPr/>
        </p:nvPicPr>
        <p:blipFill>
          <a:blip r:embed="rId12"/>
          <a:stretch>
            <a:fillRect/>
          </a:stretch>
        </p:blipFill>
        <p:spPr>
          <a:xfrm>
            <a:off x="9647583" y="689113"/>
            <a:ext cx="2301398" cy="1385900"/>
          </a:xfrm>
          <a:prstGeom prst="rect">
            <a:avLst/>
          </a:prstGeom>
        </p:spPr>
      </p:pic>
    </p:spTree>
    <p:extLst>
      <p:ext uri="{BB962C8B-B14F-4D97-AF65-F5344CB8AC3E}">
        <p14:creationId xmlns:p14="http://schemas.microsoft.com/office/powerpoint/2010/main" val="217137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09839" y="229808"/>
            <a:ext cx="5678837" cy="657784"/>
          </a:xfrm>
          <a:prstGeom prst="rect">
            <a:avLst/>
          </a:prstGeom>
          <a:ln>
            <a:noFill/>
          </a:ln>
        </p:spPr>
        <p:txBody>
          <a:bodyPr anchor="b"/>
          <a:lstStyle>
            <a:lvl1pPr algn="ctr" rtl="0" eaLnBrk="1" fontAlgn="base" hangingPunct="1">
              <a:spcBef>
                <a:spcPct val="0"/>
              </a:spcBef>
              <a:spcAft>
                <a:spcPct val="0"/>
              </a:spcAft>
              <a:defRPr sz="60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4000" i="0" kern="0" dirty="0">
                <a:ln w="9525">
                  <a:solidFill>
                    <a:schemeClr val="bg1"/>
                  </a:solidFill>
                  <a:prstDash val="solid"/>
                </a:ln>
                <a:solidFill>
                  <a:srgbClr val="000000"/>
                </a:solidFill>
                <a:effectLst>
                  <a:outerShdw blurRad="38100" dist="38100" dir="2700000" algn="tl">
                    <a:srgbClr val="000000">
                      <a:alpha val="43137"/>
                    </a:srgbClr>
                  </a:outerShdw>
                </a:effectLst>
              </a:rPr>
              <a:t>Enfoque Metodológico</a:t>
            </a:r>
          </a:p>
        </p:txBody>
      </p:sp>
      <p:graphicFrame>
        <p:nvGraphicFramePr>
          <p:cNvPr id="5" name="Diagrama 4"/>
          <p:cNvGraphicFramePr/>
          <p:nvPr>
            <p:extLst>
              <p:ext uri="{D42A27DB-BD31-4B8C-83A1-F6EECF244321}">
                <p14:modId xmlns:p14="http://schemas.microsoft.com/office/powerpoint/2010/main" val="1812905798"/>
              </p:ext>
            </p:extLst>
          </p:nvPr>
        </p:nvGraphicFramePr>
        <p:xfrm>
          <a:off x="836566" y="1107057"/>
          <a:ext cx="3193961" cy="2163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443304276"/>
              </p:ext>
            </p:extLst>
          </p:nvPr>
        </p:nvGraphicFramePr>
        <p:xfrm>
          <a:off x="6783806" y="587909"/>
          <a:ext cx="4716530" cy="32019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p:cNvGraphicFramePr/>
          <p:nvPr>
            <p:extLst>
              <p:ext uri="{D42A27DB-BD31-4B8C-83A1-F6EECF244321}">
                <p14:modId xmlns:p14="http://schemas.microsoft.com/office/powerpoint/2010/main" val="3043514477"/>
              </p:ext>
            </p:extLst>
          </p:nvPr>
        </p:nvGraphicFramePr>
        <p:xfrm>
          <a:off x="3606085" y="3490175"/>
          <a:ext cx="4198512" cy="2496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05202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Graphic spid="7" grpId="0">
        <p:bldAsOne/>
      </p:bldGraphic>
      <p:bldGraphic spid="8" grpId="0">
        <p:bldAsOne/>
      </p:bldGraphic>
    </p:bldLst>
  </p:timing>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F7153F10-B86A-4E71-914E-32C9C85C5932}" vid="{034304C6-CE84-4556-9714-B66F6054EFBE}"/>
    </a:ext>
  </a:extLst>
</a:theme>
</file>

<file path=ppt/theme/theme2.xml><?xml version="1.0" encoding="utf-8"?>
<a:theme xmlns:a="http://schemas.openxmlformats.org/drawingml/2006/main" name="Tema8">
  <a:themeElements>
    <a:clrScheme name="Personalizado 5">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1992</TotalTime>
  <Words>1932</Words>
  <Application>Microsoft Office PowerPoint</Application>
  <PresentationFormat>Panorámica</PresentationFormat>
  <Paragraphs>141</Paragraphs>
  <Slides>21</Slides>
  <Notes>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21</vt:i4>
      </vt:variant>
    </vt:vector>
  </HeadingPairs>
  <TitlesOfParts>
    <vt:vector size="29" baseType="lpstr">
      <vt:lpstr>Arial</vt:lpstr>
      <vt:lpstr>Calibri</vt:lpstr>
      <vt:lpstr>Calibri Light</vt:lpstr>
      <vt:lpstr>Symbol</vt:lpstr>
      <vt:lpstr>Times New Roman</vt:lpstr>
      <vt:lpstr>Tema1</vt:lpstr>
      <vt:lpstr>Tema8</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jess quishpe</dc:creator>
  <cp:lastModifiedBy>Facturacion Electronica</cp:lastModifiedBy>
  <cp:revision>94</cp:revision>
  <dcterms:created xsi:type="dcterms:W3CDTF">2020-07-06T19:50:28Z</dcterms:created>
  <dcterms:modified xsi:type="dcterms:W3CDTF">2020-09-24T14:19:49Z</dcterms:modified>
</cp:coreProperties>
</file>