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272" r:id="rId2"/>
    <p:sldId id="441" r:id="rId3"/>
    <p:sldId id="442" r:id="rId4"/>
    <p:sldId id="443" r:id="rId5"/>
    <p:sldId id="445" r:id="rId6"/>
    <p:sldId id="446" r:id="rId7"/>
    <p:sldId id="447" r:id="rId8"/>
    <p:sldId id="449" r:id="rId9"/>
    <p:sldId id="448" r:id="rId10"/>
    <p:sldId id="450" r:id="rId11"/>
    <p:sldId id="451" r:id="rId12"/>
    <p:sldId id="414" r:id="rId13"/>
    <p:sldId id="454" r:id="rId14"/>
    <p:sldId id="456" r:id="rId15"/>
    <p:sldId id="457" r:id="rId16"/>
    <p:sldId id="458" r:id="rId17"/>
    <p:sldId id="459" r:id="rId18"/>
    <p:sldId id="479" r:id="rId19"/>
    <p:sldId id="461" r:id="rId20"/>
    <p:sldId id="480" r:id="rId21"/>
    <p:sldId id="473" r:id="rId22"/>
    <p:sldId id="474" r:id="rId23"/>
    <p:sldId id="481" r:id="rId24"/>
    <p:sldId id="467" r:id="rId25"/>
    <p:sldId id="468" r:id="rId26"/>
    <p:sldId id="482" r:id="rId27"/>
    <p:sldId id="483" r:id="rId28"/>
    <p:sldId id="470" r:id="rId29"/>
    <p:sldId id="484" r:id="rId30"/>
    <p:sldId id="476" r:id="rId31"/>
    <p:sldId id="472" r:id="rId32"/>
  </p:sldIdLst>
  <p:sldSz cx="12192000" cy="6858000"/>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Sección predeterminada" id="{09298FF8-4604-4751-B162-B939BDC1D67B}">
          <p14:sldIdLst>
            <p14:sldId id="272"/>
            <p14:sldId id="441"/>
            <p14:sldId id="442"/>
            <p14:sldId id="443"/>
            <p14:sldId id="445"/>
            <p14:sldId id="446"/>
            <p14:sldId id="447"/>
            <p14:sldId id="449"/>
            <p14:sldId id="448"/>
            <p14:sldId id="450"/>
            <p14:sldId id="451"/>
            <p14:sldId id="414"/>
            <p14:sldId id="454"/>
            <p14:sldId id="456"/>
            <p14:sldId id="457"/>
            <p14:sldId id="458"/>
            <p14:sldId id="459"/>
            <p14:sldId id="479"/>
            <p14:sldId id="461"/>
            <p14:sldId id="480"/>
            <p14:sldId id="473"/>
            <p14:sldId id="474"/>
            <p14:sldId id="481"/>
            <p14:sldId id="467"/>
            <p14:sldId id="468"/>
            <p14:sldId id="482"/>
            <p14:sldId id="483"/>
            <p14:sldId id="470"/>
            <p14:sldId id="484"/>
            <p14:sldId id="476"/>
            <p14:sldId id="472"/>
          </p14:sldIdLst>
        </p14:section>
        <p14:section name="Sección sin título" id="{1FBEC069-752E-4059-BDC6-5D2A9EB4F66B}">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9900"/>
    <a:srgbClr val="FFFFFF"/>
    <a:srgbClr val="0000CC"/>
    <a:srgbClr val="FFCC66"/>
    <a:srgbClr val="D6C586"/>
    <a:srgbClr val="FF9900"/>
    <a:srgbClr val="FFFF99"/>
    <a:srgbClr val="CCE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73968" autoAdjust="0"/>
  </p:normalViewPr>
  <p:slideViewPr>
    <p:cSldViewPr>
      <p:cViewPr varScale="1">
        <p:scale>
          <a:sx n="55" d="100"/>
          <a:sy n="55" d="100"/>
        </p:scale>
        <p:origin x="1218" y="6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184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3E7A89-FED6-4BE2-8089-7755BB6B12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7BED6B5F-AA77-4A73-8196-9BE101194D2E}">
      <dgm:prSet phldrT="[Texto]"/>
      <dgm:spPr>
        <a:solidFill>
          <a:schemeClr val="tx1"/>
        </a:solidFill>
        <a:ln>
          <a:solidFill>
            <a:schemeClr val="tx1"/>
          </a:solidFill>
        </a:ln>
      </dgm:spPr>
      <dgm:t>
        <a:bodyPr/>
        <a:lstStyle/>
        <a:p>
          <a:r>
            <a:rPr lang="es-EC" dirty="0" smtClean="0">
              <a:solidFill>
                <a:schemeClr val="bg1"/>
              </a:solidFill>
            </a:rPr>
            <a:t>Introducción</a:t>
          </a:r>
          <a:endParaRPr lang="es-EC" dirty="0">
            <a:solidFill>
              <a:schemeClr val="bg1"/>
            </a:solidFill>
          </a:endParaRPr>
        </a:p>
      </dgm:t>
    </dgm:pt>
    <dgm:pt modelId="{6CC62C8E-F211-444A-87B1-357D9C07C1E8}" type="parTrans" cxnId="{E4CB7F3E-1F59-4678-8CD8-A421FD0912DE}">
      <dgm:prSet/>
      <dgm:spPr/>
      <dgm:t>
        <a:bodyPr/>
        <a:lstStyle/>
        <a:p>
          <a:endParaRPr lang="es-EC"/>
        </a:p>
      </dgm:t>
    </dgm:pt>
    <dgm:pt modelId="{73332A7B-C6B1-4542-8DD3-5DE249FAA2E7}" type="sibTrans" cxnId="{E4CB7F3E-1F59-4678-8CD8-A421FD0912DE}">
      <dgm:prSet/>
      <dgm:spPr/>
      <dgm:t>
        <a:bodyPr/>
        <a:lstStyle/>
        <a:p>
          <a:endParaRPr lang="es-EC"/>
        </a:p>
      </dgm:t>
    </dgm:pt>
    <dgm:pt modelId="{7C6E8A06-CA0D-45D6-A061-E4130BD62622}">
      <dgm:prSet phldrT="[Texto]"/>
      <dgm:spPr>
        <a:noFill/>
        <a:ln>
          <a:solidFill>
            <a:schemeClr val="tx1"/>
          </a:solidFill>
        </a:ln>
      </dgm:spPr>
      <dgm:t>
        <a:bodyPr/>
        <a:lstStyle/>
        <a:p>
          <a:r>
            <a:rPr lang="es-EC" dirty="0" smtClean="0">
              <a:solidFill>
                <a:schemeClr val="tx1"/>
              </a:solidFill>
            </a:rPr>
            <a:t>Objetivos</a:t>
          </a:r>
          <a:endParaRPr lang="es-EC" dirty="0">
            <a:solidFill>
              <a:schemeClr val="tx1"/>
            </a:solidFill>
          </a:endParaRPr>
        </a:p>
      </dgm:t>
    </dgm:pt>
    <dgm:pt modelId="{6A051947-E89E-48E4-B0A4-6087D04DC952}" type="sibTrans" cxnId="{9D1C6230-93EB-4CF7-AB0B-4C80D2859015}">
      <dgm:prSet/>
      <dgm:spPr/>
      <dgm:t>
        <a:bodyPr/>
        <a:lstStyle/>
        <a:p>
          <a:endParaRPr lang="es-EC"/>
        </a:p>
      </dgm:t>
    </dgm:pt>
    <dgm:pt modelId="{82DA6747-5210-4839-8631-A55CB4B3D2BF}" type="parTrans" cxnId="{9D1C6230-93EB-4CF7-AB0B-4C80D2859015}">
      <dgm:prSet/>
      <dgm:spPr/>
      <dgm:t>
        <a:bodyPr/>
        <a:lstStyle/>
        <a:p>
          <a:endParaRPr lang="es-EC"/>
        </a:p>
      </dgm:t>
    </dgm:pt>
    <dgm:pt modelId="{EA737486-E396-4C3E-AF04-05C03F499B12}">
      <dgm:prSet phldrT="[Texto]"/>
      <dgm:spPr>
        <a:noFill/>
        <a:ln>
          <a:solidFill>
            <a:schemeClr val="tx1"/>
          </a:solidFill>
        </a:ln>
      </dgm:spPr>
      <dgm:t>
        <a:bodyPr/>
        <a:lstStyle/>
        <a:p>
          <a:r>
            <a:rPr lang="es-EC" dirty="0" smtClean="0">
              <a:solidFill>
                <a:schemeClr val="tx1"/>
              </a:solidFill>
            </a:rPr>
            <a:t>Materiales y Métodos</a:t>
          </a:r>
          <a:endParaRPr lang="es-EC" dirty="0">
            <a:solidFill>
              <a:schemeClr val="tx1"/>
            </a:solidFill>
          </a:endParaRPr>
        </a:p>
      </dgm:t>
    </dgm:pt>
    <dgm:pt modelId="{AD6DF74E-0A02-43E2-8A75-333F02A6047B}" type="parTrans" cxnId="{F0F9D69A-2C4F-4A51-813E-9968D681D247}">
      <dgm:prSet/>
      <dgm:spPr/>
      <dgm:t>
        <a:bodyPr/>
        <a:lstStyle/>
        <a:p>
          <a:endParaRPr lang="es-EC"/>
        </a:p>
      </dgm:t>
    </dgm:pt>
    <dgm:pt modelId="{5CFD4D03-C8FD-4367-A5A3-86A4D4B68A22}" type="sibTrans" cxnId="{F0F9D69A-2C4F-4A51-813E-9968D681D247}">
      <dgm:prSet/>
      <dgm:spPr/>
      <dgm:t>
        <a:bodyPr/>
        <a:lstStyle/>
        <a:p>
          <a:endParaRPr lang="es-EC"/>
        </a:p>
      </dgm:t>
    </dgm:pt>
    <dgm:pt modelId="{48C6E340-639D-4F40-96AA-BCA579201A3A}">
      <dgm:prSet phldrT="[Texto]"/>
      <dgm:spPr>
        <a:noFill/>
        <a:ln>
          <a:solidFill>
            <a:schemeClr val="tx1"/>
          </a:solidFill>
        </a:ln>
      </dgm:spPr>
      <dgm:t>
        <a:bodyPr/>
        <a:lstStyle/>
        <a:p>
          <a:r>
            <a:rPr lang="es-EC" dirty="0" smtClean="0">
              <a:solidFill>
                <a:schemeClr val="tx1"/>
              </a:solidFill>
            </a:rPr>
            <a:t>Resultados y Discusión</a:t>
          </a:r>
          <a:endParaRPr lang="es-EC" dirty="0">
            <a:solidFill>
              <a:schemeClr val="tx1"/>
            </a:solidFill>
          </a:endParaRPr>
        </a:p>
      </dgm:t>
    </dgm:pt>
    <dgm:pt modelId="{D407AB09-A399-4316-A029-187ECE570AB2}" type="parTrans" cxnId="{BC7AE4F8-83BB-484D-9EC8-999487664FEC}">
      <dgm:prSet/>
      <dgm:spPr/>
      <dgm:t>
        <a:bodyPr/>
        <a:lstStyle/>
        <a:p>
          <a:endParaRPr lang="es-EC"/>
        </a:p>
      </dgm:t>
    </dgm:pt>
    <dgm:pt modelId="{E2BF5530-BA23-4959-842D-48459C415A0E}" type="sibTrans" cxnId="{BC7AE4F8-83BB-484D-9EC8-999487664FEC}">
      <dgm:prSet/>
      <dgm:spPr/>
      <dgm:t>
        <a:bodyPr/>
        <a:lstStyle/>
        <a:p>
          <a:endParaRPr lang="es-EC"/>
        </a:p>
      </dgm:t>
    </dgm:pt>
    <dgm:pt modelId="{66631765-79C4-4925-B42D-3F4FD2D91F5D}">
      <dgm:prSet phldrT="[Texto]"/>
      <dgm:spPr>
        <a:noFill/>
        <a:ln>
          <a:solidFill>
            <a:schemeClr val="tx1"/>
          </a:solidFill>
        </a:ln>
      </dgm:spPr>
      <dgm:t>
        <a:bodyPr/>
        <a:lstStyle/>
        <a:p>
          <a:r>
            <a:rPr lang="es-EC" dirty="0" smtClean="0">
              <a:solidFill>
                <a:schemeClr val="tx1"/>
              </a:solidFill>
            </a:rPr>
            <a:t>Conclusiones</a:t>
          </a:r>
          <a:endParaRPr lang="es-EC" dirty="0">
            <a:solidFill>
              <a:schemeClr val="tx1"/>
            </a:solidFill>
          </a:endParaRPr>
        </a:p>
      </dgm:t>
    </dgm:pt>
    <dgm:pt modelId="{DC169A53-A1E8-4732-AFD3-2D8997945D03}" type="parTrans" cxnId="{A8198D75-5572-4976-B878-09C0FFE4D845}">
      <dgm:prSet/>
      <dgm:spPr/>
      <dgm:t>
        <a:bodyPr/>
        <a:lstStyle/>
        <a:p>
          <a:endParaRPr lang="es-EC"/>
        </a:p>
      </dgm:t>
    </dgm:pt>
    <dgm:pt modelId="{5771FC95-D59F-433B-B1C5-7472F0F594CF}" type="sibTrans" cxnId="{A8198D75-5572-4976-B878-09C0FFE4D845}">
      <dgm:prSet/>
      <dgm:spPr/>
      <dgm:t>
        <a:bodyPr/>
        <a:lstStyle/>
        <a:p>
          <a:endParaRPr lang="es-EC"/>
        </a:p>
      </dgm:t>
    </dgm:pt>
    <dgm:pt modelId="{362E200D-C41F-4727-AB2C-E42DFED8324F}">
      <dgm:prSet phldrT="[Texto]"/>
      <dgm:spPr>
        <a:noFill/>
        <a:ln>
          <a:solidFill>
            <a:schemeClr val="tx1"/>
          </a:solidFill>
        </a:ln>
      </dgm:spPr>
      <dgm:t>
        <a:bodyPr/>
        <a:lstStyle/>
        <a:p>
          <a:r>
            <a:rPr lang="es-EC" dirty="0" smtClean="0">
              <a:solidFill>
                <a:schemeClr val="tx1"/>
              </a:solidFill>
            </a:rPr>
            <a:t>Recomendaciones</a:t>
          </a:r>
          <a:endParaRPr lang="es-EC" dirty="0">
            <a:solidFill>
              <a:schemeClr val="tx1"/>
            </a:solidFill>
          </a:endParaRPr>
        </a:p>
      </dgm:t>
    </dgm:pt>
    <dgm:pt modelId="{E40D0AB7-C868-4325-B085-4DAA95BCE138}" type="parTrans" cxnId="{C69DEE19-2CD5-4437-A011-D0270234A3E4}">
      <dgm:prSet/>
      <dgm:spPr/>
      <dgm:t>
        <a:bodyPr/>
        <a:lstStyle/>
        <a:p>
          <a:endParaRPr lang="es-EC"/>
        </a:p>
      </dgm:t>
    </dgm:pt>
    <dgm:pt modelId="{5FDFE11C-599F-43F7-AA20-899957100AD7}" type="sibTrans" cxnId="{C69DEE19-2CD5-4437-A011-D0270234A3E4}">
      <dgm:prSet/>
      <dgm:spPr/>
      <dgm:t>
        <a:bodyPr/>
        <a:lstStyle/>
        <a:p>
          <a:endParaRPr lang="es-EC"/>
        </a:p>
      </dgm:t>
    </dgm:pt>
    <dgm:pt modelId="{ABFCA127-6FA0-43A2-8412-4F058E844C80}" type="pres">
      <dgm:prSet presAssocID="{2A3E7A89-FED6-4BE2-8089-7755BB6B1287}" presName="linear" presStyleCnt="0">
        <dgm:presLayoutVars>
          <dgm:animLvl val="lvl"/>
          <dgm:resizeHandles val="exact"/>
        </dgm:presLayoutVars>
      </dgm:prSet>
      <dgm:spPr/>
      <dgm:t>
        <a:bodyPr/>
        <a:lstStyle/>
        <a:p>
          <a:endParaRPr lang="es-EC"/>
        </a:p>
      </dgm:t>
    </dgm:pt>
    <dgm:pt modelId="{754CBD1B-0D37-47D1-A515-6781F8C51BEA}" type="pres">
      <dgm:prSet presAssocID="{7BED6B5F-AA77-4A73-8196-9BE101194D2E}" presName="parentText" presStyleLbl="node1" presStyleIdx="0" presStyleCnt="6" custLinFactNeighborX="-2503" custLinFactNeighborY="-12800">
        <dgm:presLayoutVars>
          <dgm:chMax val="0"/>
          <dgm:bulletEnabled val="1"/>
        </dgm:presLayoutVars>
      </dgm:prSet>
      <dgm:spPr/>
      <dgm:t>
        <a:bodyPr/>
        <a:lstStyle/>
        <a:p>
          <a:endParaRPr lang="es-EC"/>
        </a:p>
      </dgm:t>
    </dgm:pt>
    <dgm:pt modelId="{82881A9B-F893-43FD-8EF5-99356DF2DD11}" type="pres">
      <dgm:prSet presAssocID="{73332A7B-C6B1-4542-8DD3-5DE249FAA2E7}" presName="spacer" presStyleCnt="0"/>
      <dgm:spPr/>
    </dgm:pt>
    <dgm:pt modelId="{2C2B3005-E285-4C8C-86BE-6EC7119DB144}" type="pres">
      <dgm:prSet presAssocID="{7C6E8A06-CA0D-45D6-A061-E4130BD62622}" presName="parentText" presStyleLbl="node1" presStyleIdx="1" presStyleCnt="6">
        <dgm:presLayoutVars>
          <dgm:chMax val="0"/>
          <dgm:bulletEnabled val="1"/>
        </dgm:presLayoutVars>
      </dgm:prSet>
      <dgm:spPr/>
      <dgm:t>
        <a:bodyPr/>
        <a:lstStyle/>
        <a:p>
          <a:endParaRPr lang="es-EC"/>
        </a:p>
      </dgm:t>
    </dgm:pt>
    <dgm:pt modelId="{C7626D07-2DD7-4673-9D62-04BECC9B4442}" type="pres">
      <dgm:prSet presAssocID="{6A051947-E89E-48E4-B0A4-6087D04DC952}" presName="spacer" presStyleCnt="0"/>
      <dgm:spPr/>
    </dgm:pt>
    <dgm:pt modelId="{ED3DAEDD-3E08-41D3-90FE-6283231CC080}" type="pres">
      <dgm:prSet presAssocID="{EA737486-E396-4C3E-AF04-05C03F499B12}" presName="parentText" presStyleLbl="node1" presStyleIdx="2" presStyleCnt="6">
        <dgm:presLayoutVars>
          <dgm:chMax val="0"/>
          <dgm:bulletEnabled val="1"/>
        </dgm:presLayoutVars>
      </dgm:prSet>
      <dgm:spPr/>
      <dgm:t>
        <a:bodyPr/>
        <a:lstStyle/>
        <a:p>
          <a:endParaRPr lang="es-EC"/>
        </a:p>
      </dgm:t>
    </dgm:pt>
    <dgm:pt modelId="{1986178D-A208-4AD3-8644-3E6193A2D5FD}" type="pres">
      <dgm:prSet presAssocID="{5CFD4D03-C8FD-4367-A5A3-86A4D4B68A22}" presName="spacer" presStyleCnt="0"/>
      <dgm:spPr/>
    </dgm:pt>
    <dgm:pt modelId="{CEFAE959-0868-42A1-A80F-8BF715602959}" type="pres">
      <dgm:prSet presAssocID="{48C6E340-639D-4F40-96AA-BCA579201A3A}" presName="parentText" presStyleLbl="node1" presStyleIdx="3" presStyleCnt="6">
        <dgm:presLayoutVars>
          <dgm:chMax val="0"/>
          <dgm:bulletEnabled val="1"/>
        </dgm:presLayoutVars>
      </dgm:prSet>
      <dgm:spPr/>
      <dgm:t>
        <a:bodyPr/>
        <a:lstStyle/>
        <a:p>
          <a:endParaRPr lang="es-EC"/>
        </a:p>
      </dgm:t>
    </dgm:pt>
    <dgm:pt modelId="{2998DA65-F591-4E00-9CD3-5AAC55B05431}" type="pres">
      <dgm:prSet presAssocID="{E2BF5530-BA23-4959-842D-48459C415A0E}" presName="spacer" presStyleCnt="0"/>
      <dgm:spPr/>
    </dgm:pt>
    <dgm:pt modelId="{3EE02221-EB7B-4260-9E22-D8300D5EE34E}" type="pres">
      <dgm:prSet presAssocID="{66631765-79C4-4925-B42D-3F4FD2D91F5D}" presName="parentText" presStyleLbl="node1" presStyleIdx="4" presStyleCnt="6">
        <dgm:presLayoutVars>
          <dgm:chMax val="0"/>
          <dgm:bulletEnabled val="1"/>
        </dgm:presLayoutVars>
      </dgm:prSet>
      <dgm:spPr/>
      <dgm:t>
        <a:bodyPr/>
        <a:lstStyle/>
        <a:p>
          <a:endParaRPr lang="es-EC"/>
        </a:p>
      </dgm:t>
    </dgm:pt>
    <dgm:pt modelId="{795E137C-ADE5-491E-924E-0BA260DFD3E8}" type="pres">
      <dgm:prSet presAssocID="{5771FC95-D59F-433B-B1C5-7472F0F594CF}" presName="spacer" presStyleCnt="0"/>
      <dgm:spPr/>
    </dgm:pt>
    <dgm:pt modelId="{F5CFEC30-7A3B-43DD-AB48-F3C3334292BE}" type="pres">
      <dgm:prSet presAssocID="{362E200D-C41F-4727-AB2C-E42DFED8324F}" presName="parentText" presStyleLbl="node1" presStyleIdx="5" presStyleCnt="6">
        <dgm:presLayoutVars>
          <dgm:chMax val="0"/>
          <dgm:bulletEnabled val="1"/>
        </dgm:presLayoutVars>
      </dgm:prSet>
      <dgm:spPr/>
      <dgm:t>
        <a:bodyPr/>
        <a:lstStyle/>
        <a:p>
          <a:endParaRPr lang="es-EC"/>
        </a:p>
      </dgm:t>
    </dgm:pt>
  </dgm:ptLst>
  <dgm:cxnLst>
    <dgm:cxn modelId="{BC7AE4F8-83BB-484D-9EC8-999487664FEC}" srcId="{2A3E7A89-FED6-4BE2-8089-7755BB6B1287}" destId="{48C6E340-639D-4F40-96AA-BCA579201A3A}" srcOrd="3" destOrd="0" parTransId="{D407AB09-A399-4316-A029-187ECE570AB2}" sibTransId="{E2BF5530-BA23-4959-842D-48459C415A0E}"/>
    <dgm:cxn modelId="{A8198D75-5572-4976-B878-09C0FFE4D845}" srcId="{2A3E7A89-FED6-4BE2-8089-7755BB6B1287}" destId="{66631765-79C4-4925-B42D-3F4FD2D91F5D}" srcOrd="4" destOrd="0" parTransId="{DC169A53-A1E8-4732-AFD3-2D8997945D03}" sibTransId="{5771FC95-D59F-433B-B1C5-7472F0F594CF}"/>
    <dgm:cxn modelId="{9D1C6230-93EB-4CF7-AB0B-4C80D2859015}" srcId="{2A3E7A89-FED6-4BE2-8089-7755BB6B1287}" destId="{7C6E8A06-CA0D-45D6-A061-E4130BD62622}" srcOrd="1" destOrd="0" parTransId="{82DA6747-5210-4839-8631-A55CB4B3D2BF}" sibTransId="{6A051947-E89E-48E4-B0A4-6087D04DC952}"/>
    <dgm:cxn modelId="{9DFCF0B0-A090-470D-AAF3-46A26B977E48}" type="presOf" srcId="{7BED6B5F-AA77-4A73-8196-9BE101194D2E}" destId="{754CBD1B-0D37-47D1-A515-6781F8C51BEA}" srcOrd="0" destOrd="0" presId="urn:microsoft.com/office/officeart/2005/8/layout/vList2"/>
    <dgm:cxn modelId="{3B975A71-61E1-4FEE-9355-1B46AFE591D7}" type="presOf" srcId="{362E200D-C41F-4727-AB2C-E42DFED8324F}" destId="{F5CFEC30-7A3B-43DD-AB48-F3C3334292BE}" srcOrd="0" destOrd="0" presId="urn:microsoft.com/office/officeart/2005/8/layout/vList2"/>
    <dgm:cxn modelId="{E4CB7F3E-1F59-4678-8CD8-A421FD0912DE}" srcId="{2A3E7A89-FED6-4BE2-8089-7755BB6B1287}" destId="{7BED6B5F-AA77-4A73-8196-9BE101194D2E}" srcOrd="0" destOrd="0" parTransId="{6CC62C8E-F211-444A-87B1-357D9C07C1E8}" sibTransId="{73332A7B-C6B1-4542-8DD3-5DE249FAA2E7}"/>
    <dgm:cxn modelId="{8596A9A2-F542-47ED-BD1F-85B5E2E90E8A}" type="presOf" srcId="{48C6E340-639D-4F40-96AA-BCA579201A3A}" destId="{CEFAE959-0868-42A1-A80F-8BF715602959}" srcOrd="0" destOrd="0" presId="urn:microsoft.com/office/officeart/2005/8/layout/vList2"/>
    <dgm:cxn modelId="{F0F9D69A-2C4F-4A51-813E-9968D681D247}" srcId="{2A3E7A89-FED6-4BE2-8089-7755BB6B1287}" destId="{EA737486-E396-4C3E-AF04-05C03F499B12}" srcOrd="2" destOrd="0" parTransId="{AD6DF74E-0A02-43E2-8A75-333F02A6047B}" sibTransId="{5CFD4D03-C8FD-4367-A5A3-86A4D4B68A22}"/>
    <dgm:cxn modelId="{94CEF149-1801-4A71-9B53-ED3711252391}" type="presOf" srcId="{2A3E7A89-FED6-4BE2-8089-7755BB6B1287}" destId="{ABFCA127-6FA0-43A2-8412-4F058E844C80}" srcOrd="0" destOrd="0" presId="urn:microsoft.com/office/officeart/2005/8/layout/vList2"/>
    <dgm:cxn modelId="{B28D7ECE-5792-4B49-BE16-99CD7930FE43}" type="presOf" srcId="{66631765-79C4-4925-B42D-3F4FD2D91F5D}" destId="{3EE02221-EB7B-4260-9E22-D8300D5EE34E}" srcOrd="0" destOrd="0" presId="urn:microsoft.com/office/officeart/2005/8/layout/vList2"/>
    <dgm:cxn modelId="{C69DEE19-2CD5-4437-A011-D0270234A3E4}" srcId="{2A3E7A89-FED6-4BE2-8089-7755BB6B1287}" destId="{362E200D-C41F-4727-AB2C-E42DFED8324F}" srcOrd="5" destOrd="0" parTransId="{E40D0AB7-C868-4325-B085-4DAA95BCE138}" sibTransId="{5FDFE11C-599F-43F7-AA20-899957100AD7}"/>
    <dgm:cxn modelId="{9A0190DC-9756-4B02-9763-D4D751DBC5B3}" type="presOf" srcId="{7C6E8A06-CA0D-45D6-A061-E4130BD62622}" destId="{2C2B3005-E285-4C8C-86BE-6EC7119DB144}" srcOrd="0" destOrd="0" presId="urn:microsoft.com/office/officeart/2005/8/layout/vList2"/>
    <dgm:cxn modelId="{1319FF42-6179-4F90-9BE4-60B307BB6165}" type="presOf" srcId="{EA737486-E396-4C3E-AF04-05C03F499B12}" destId="{ED3DAEDD-3E08-41D3-90FE-6283231CC080}" srcOrd="0" destOrd="0" presId="urn:microsoft.com/office/officeart/2005/8/layout/vList2"/>
    <dgm:cxn modelId="{1CE8928E-594C-44D8-B2BB-32470D8BE640}" type="presParOf" srcId="{ABFCA127-6FA0-43A2-8412-4F058E844C80}" destId="{754CBD1B-0D37-47D1-A515-6781F8C51BEA}" srcOrd="0" destOrd="0" presId="urn:microsoft.com/office/officeart/2005/8/layout/vList2"/>
    <dgm:cxn modelId="{99E60DCF-EC25-45A3-946A-72E975549A69}" type="presParOf" srcId="{ABFCA127-6FA0-43A2-8412-4F058E844C80}" destId="{82881A9B-F893-43FD-8EF5-99356DF2DD11}" srcOrd="1" destOrd="0" presId="urn:microsoft.com/office/officeart/2005/8/layout/vList2"/>
    <dgm:cxn modelId="{5ACBB246-5F38-47F4-BB0D-5B99F6B65F25}" type="presParOf" srcId="{ABFCA127-6FA0-43A2-8412-4F058E844C80}" destId="{2C2B3005-E285-4C8C-86BE-6EC7119DB144}" srcOrd="2" destOrd="0" presId="urn:microsoft.com/office/officeart/2005/8/layout/vList2"/>
    <dgm:cxn modelId="{C6703AED-5CC2-4577-80E5-2B5EC51512EF}" type="presParOf" srcId="{ABFCA127-6FA0-43A2-8412-4F058E844C80}" destId="{C7626D07-2DD7-4673-9D62-04BECC9B4442}" srcOrd="3" destOrd="0" presId="urn:microsoft.com/office/officeart/2005/8/layout/vList2"/>
    <dgm:cxn modelId="{08EF08C2-1A04-4056-9CD7-9834B176C39C}" type="presParOf" srcId="{ABFCA127-6FA0-43A2-8412-4F058E844C80}" destId="{ED3DAEDD-3E08-41D3-90FE-6283231CC080}" srcOrd="4" destOrd="0" presId="urn:microsoft.com/office/officeart/2005/8/layout/vList2"/>
    <dgm:cxn modelId="{05957878-3075-4625-8AD4-4A27292E53C4}" type="presParOf" srcId="{ABFCA127-6FA0-43A2-8412-4F058E844C80}" destId="{1986178D-A208-4AD3-8644-3E6193A2D5FD}" srcOrd="5" destOrd="0" presId="urn:microsoft.com/office/officeart/2005/8/layout/vList2"/>
    <dgm:cxn modelId="{EF8BEC67-1EAE-4E04-9693-DA87AC10CC6E}" type="presParOf" srcId="{ABFCA127-6FA0-43A2-8412-4F058E844C80}" destId="{CEFAE959-0868-42A1-A80F-8BF715602959}" srcOrd="6" destOrd="0" presId="urn:microsoft.com/office/officeart/2005/8/layout/vList2"/>
    <dgm:cxn modelId="{8164C62D-D481-4148-B9B3-727B8DE1B934}" type="presParOf" srcId="{ABFCA127-6FA0-43A2-8412-4F058E844C80}" destId="{2998DA65-F591-4E00-9CD3-5AAC55B05431}" srcOrd="7" destOrd="0" presId="urn:microsoft.com/office/officeart/2005/8/layout/vList2"/>
    <dgm:cxn modelId="{211CA648-6446-45D6-868F-90DD37CFFA45}" type="presParOf" srcId="{ABFCA127-6FA0-43A2-8412-4F058E844C80}" destId="{3EE02221-EB7B-4260-9E22-D8300D5EE34E}" srcOrd="8" destOrd="0" presId="urn:microsoft.com/office/officeart/2005/8/layout/vList2"/>
    <dgm:cxn modelId="{7F28E006-9F49-4F10-8A76-80AA2B46296B}" type="presParOf" srcId="{ABFCA127-6FA0-43A2-8412-4F058E844C80}" destId="{795E137C-ADE5-491E-924E-0BA260DFD3E8}" srcOrd="9" destOrd="0" presId="urn:microsoft.com/office/officeart/2005/8/layout/vList2"/>
    <dgm:cxn modelId="{38ADB683-2B7F-4A1B-8CA4-E7AB54896546}" type="presParOf" srcId="{ABFCA127-6FA0-43A2-8412-4F058E844C80}" destId="{F5CFEC30-7A3B-43DD-AB48-F3C3334292BE}"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A3E7A89-FED6-4BE2-8089-7755BB6B12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7BED6B5F-AA77-4A73-8196-9BE101194D2E}">
      <dgm:prSet phldrT="[Texto]"/>
      <dgm:spPr>
        <a:solidFill>
          <a:schemeClr val="bg1"/>
        </a:solidFill>
        <a:ln>
          <a:solidFill>
            <a:schemeClr val="tx1"/>
          </a:solidFill>
        </a:ln>
      </dgm:spPr>
      <dgm:t>
        <a:bodyPr/>
        <a:lstStyle/>
        <a:p>
          <a:r>
            <a:rPr lang="es-EC" dirty="0" smtClean="0">
              <a:solidFill>
                <a:schemeClr val="tx1"/>
              </a:solidFill>
            </a:rPr>
            <a:t>Introducción</a:t>
          </a:r>
          <a:endParaRPr lang="es-EC" dirty="0">
            <a:solidFill>
              <a:schemeClr val="tx1"/>
            </a:solidFill>
          </a:endParaRPr>
        </a:p>
      </dgm:t>
    </dgm:pt>
    <dgm:pt modelId="{6CC62C8E-F211-444A-87B1-357D9C07C1E8}" type="parTrans" cxnId="{E4CB7F3E-1F59-4678-8CD8-A421FD0912DE}">
      <dgm:prSet/>
      <dgm:spPr/>
      <dgm:t>
        <a:bodyPr/>
        <a:lstStyle/>
        <a:p>
          <a:endParaRPr lang="es-EC"/>
        </a:p>
      </dgm:t>
    </dgm:pt>
    <dgm:pt modelId="{73332A7B-C6B1-4542-8DD3-5DE249FAA2E7}" type="sibTrans" cxnId="{E4CB7F3E-1F59-4678-8CD8-A421FD0912DE}">
      <dgm:prSet/>
      <dgm:spPr/>
      <dgm:t>
        <a:bodyPr/>
        <a:lstStyle/>
        <a:p>
          <a:endParaRPr lang="es-EC"/>
        </a:p>
      </dgm:t>
    </dgm:pt>
    <dgm:pt modelId="{7C6E8A06-CA0D-45D6-A061-E4130BD62622}">
      <dgm:prSet phldrT="[Texto]"/>
      <dgm:spPr>
        <a:solidFill>
          <a:schemeClr val="bg1"/>
        </a:solidFill>
        <a:ln>
          <a:solidFill>
            <a:schemeClr val="tx1"/>
          </a:solidFill>
        </a:ln>
      </dgm:spPr>
      <dgm:t>
        <a:bodyPr/>
        <a:lstStyle/>
        <a:p>
          <a:r>
            <a:rPr lang="es-EC" dirty="0" smtClean="0">
              <a:solidFill>
                <a:schemeClr val="tx1"/>
              </a:solidFill>
            </a:rPr>
            <a:t>Objetivos</a:t>
          </a:r>
          <a:endParaRPr lang="es-EC" dirty="0">
            <a:solidFill>
              <a:schemeClr val="tx1"/>
            </a:solidFill>
          </a:endParaRPr>
        </a:p>
      </dgm:t>
    </dgm:pt>
    <dgm:pt modelId="{6A051947-E89E-48E4-B0A4-6087D04DC952}" type="sibTrans" cxnId="{9D1C6230-93EB-4CF7-AB0B-4C80D2859015}">
      <dgm:prSet/>
      <dgm:spPr/>
      <dgm:t>
        <a:bodyPr/>
        <a:lstStyle/>
        <a:p>
          <a:endParaRPr lang="es-EC"/>
        </a:p>
      </dgm:t>
    </dgm:pt>
    <dgm:pt modelId="{82DA6747-5210-4839-8631-A55CB4B3D2BF}" type="parTrans" cxnId="{9D1C6230-93EB-4CF7-AB0B-4C80D2859015}">
      <dgm:prSet/>
      <dgm:spPr/>
      <dgm:t>
        <a:bodyPr/>
        <a:lstStyle/>
        <a:p>
          <a:endParaRPr lang="es-EC"/>
        </a:p>
      </dgm:t>
    </dgm:pt>
    <dgm:pt modelId="{EA737486-E396-4C3E-AF04-05C03F499B12}">
      <dgm:prSet phldrT="[Texto]"/>
      <dgm:spPr>
        <a:solidFill>
          <a:schemeClr val="bg1"/>
        </a:solidFill>
        <a:ln>
          <a:solidFill>
            <a:schemeClr val="tx1"/>
          </a:solidFill>
        </a:ln>
      </dgm:spPr>
      <dgm:t>
        <a:bodyPr/>
        <a:lstStyle/>
        <a:p>
          <a:r>
            <a:rPr lang="es-EC" dirty="0" smtClean="0">
              <a:solidFill>
                <a:schemeClr val="tx1"/>
              </a:solidFill>
            </a:rPr>
            <a:t>Materiales y Métodos</a:t>
          </a:r>
          <a:endParaRPr lang="es-EC" dirty="0">
            <a:solidFill>
              <a:schemeClr val="tx1"/>
            </a:solidFill>
          </a:endParaRPr>
        </a:p>
      </dgm:t>
    </dgm:pt>
    <dgm:pt modelId="{AD6DF74E-0A02-43E2-8A75-333F02A6047B}" type="parTrans" cxnId="{F0F9D69A-2C4F-4A51-813E-9968D681D247}">
      <dgm:prSet/>
      <dgm:spPr/>
      <dgm:t>
        <a:bodyPr/>
        <a:lstStyle/>
        <a:p>
          <a:endParaRPr lang="es-EC"/>
        </a:p>
      </dgm:t>
    </dgm:pt>
    <dgm:pt modelId="{5CFD4D03-C8FD-4367-A5A3-86A4D4B68A22}" type="sibTrans" cxnId="{F0F9D69A-2C4F-4A51-813E-9968D681D247}">
      <dgm:prSet/>
      <dgm:spPr/>
      <dgm:t>
        <a:bodyPr/>
        <a:lstStyle/>
        <a:p>
          <a:endParaRPr lang="es-EC"/>
        </a:p>
      </dgm:t>
    </dgm:pt>
    <dgm:pt modelId="{48C6E340-639D-4F40-96AA-BCA579201A3A}">
      <dgm:prSet phldrT="[Texto]"/>
      <dgm:spPr>
        <a:solidFill>
          <a:schemeClr val="bg1"/>
        </a:solidFill>
        <a:ln>
          <a:solidFill>
            <a:schemeClr val="tx1"/>
          </a:solidFill>
        </a:ln>
      </dgm:spPr>
      <dgm:t>
        <a:bodyPr/>
        <a:lstStyle/>
        <a:p>
          <a:r>
            <a:rPr lang="es-EC" dirty="0" smtClean="0">
              <a:solidFill>
                <a:schemeClr val="tx1"/>
              </a:solidFill>
            </a:rPr>
            <a:t>Resultados y Discusión</a:t>
          </a:r>
          <a:endParaRPr lang="es-EC" dirty="0">
            <a:solidFill>
              <a:schemeClr val="tx1"/>
            </a:solidFill>
          </a:endParaRPr>
        </a:p>
      </dgm:t>
    </dgm:pt>
    <dgm:pt modelId="{D407AB09-A399-4316-A029-187ECE570AB2}" type="parTrans" cxnId="{BC7AE4F8-83BB-484D-9EC8-999487664FEC}">
      <dgm:prSet/>
      <dgm:spPr/>
      <dgm:t>
        <a:bodyPr/>
        <a:lstStyle/>
        <a:p>
          <a:endParaRPr lang="es-EC"/>
        </a:p>
      </dgm:t>
    </dgm:pt>
    <dgm:pt modelId="{E2BF5530-BA23-4959-842D-48459C415A0E}" type="sibTrans" cxnId="{BC7AE4F8-83BB-484D-9EC8-999487664FEC}">
      <dgm:prSet/>
      <dgm:spPr/>
      <dgm:t>
        <a:bodyPr/>
        <a:lstStyle/>
        <a:p>
          <a:endParaRPr lang="es-EC"/>
        </a:p>
      </dgm:t>
    </dgm:pt>
    <dgm:pt modelId="{66631765-79C4-4925-B42D-3F4FD2D91F5D}">
      <dgm:prSet phldrT="[Texto]"/>
      <dgm:spPr>
        <a:solidFill>
          <a:schemeClr val="bg1"/>
        </a:solidFill>
        <a:ln>
          <a:solidFill>
            <a:schemeClr val="tx1"/>
          </a:solidFill>
        </a:ln>
      </dgm:spPr>
      <dgm:t>
        <a:bodyPr/>
        <a:lstStyle/>
        <a:p>
          <a:r>
            <a:rPr lang="es-EC" dirty="0" smtClean="0">
              <a:solidFill>
                <a:schemeClr val="tx1"/>
              </a:solidFill>
            </a:rPr>
            <a:t>Conclusiones</a:t>
          </a:r>
          <a:endParaRPr lang="es-EC" dirty="0">
            <a:solidFill>
              <a:schemeClr val="tx1"/>
            </a:solidFill>
          </a:endParaRPr>
        </a:p>
      </dgm:t>
    </dgm:pt>
    <dgm:pt modelId="{DC169A53-A1E8-4732-AFD3-2D8997945D03}" type="parTrans" cxnId="{A8198D75-5572-4976-B878-09C0FFE4D845}">
      <dgm:prSet/>
      <dgm:spPr/>
      <dgm:t>
        <a:bodyPr/>
        <a:lstStyle/>
        <a:p>
          <a:endParaRPr lang="es-EC"/>
        </a:p>
      </dgm:t>
    </dgm:pt>
    <dgm:pt modelId="{5771FC95-D59F-433B-B1C5-7472F0F594CF}" type="sibTrans" cxnId="{A8198D75-5572-4976-B878-09C0FFE4D845}">
      <dgm:prSet/>
      <dgm:spPr/>
      <dgm:t>
        <a:bodyPr/>
        <a:lstStyle/>
        <a:p>
          <a:endParaRPr lang="es-EC"/>
        </a:p>
      </dgm:t>
    </dgm:pt>
    <dgm:pt modelId="{362E200D-C41F-4727-AB2C-E42DFED8324F}">
      <dgm:prSet phldrT="[Texto]"/>
      <dgm:spPr>
        <a:solidFill>
          <a:schemeClr val="tx1"/>
        </a:solidFill>
        <a:ln>
          <a:solidFill>
            <a:schemeClr val="tx1"/>
          </a:solidFill>
        </a:ln>
      </dgm:spPr>
      <dgm:t>
        <a:bodyPr/>
        <a:lstStyle/>
        <a:p>
          <a:r>
            <a:rPr lang="es-EC" dirty="0" smtClean="0">
              <a:solidFill>
                <a:schemeClr val="bg1"/>
              </a:solidFill>
            </a:rPr>
            <a:t>Recomendaciones</a:t>
          </a:r>
          <a:endParaRPr lang="es-EC" dirty="0">
            <a:solidFill>
              <a:schemeClr val="bg1"/>
            </a:solidFill>
          </a:endParaRPr>
        </a:p>
      </dgm:t>
    </dgm:pt>
    <dgm:pt modelId="{E40D0AB7-C868-4325-B085-4DAA95BCE138}" type="parTrans" cxnId="{C69DEE19-2CD5-4437-A011-D0270234A3E4}">
      <dgm:prSet/>
      <dgm:spPr/>
      <dgm:t>
        <a:bodyPr/>
        <a:lstStyle/>
        <a:p>
          <a:endParaRPr lang="es-EC"/>
        </a:p>
      </dgm:t>
    </dgm:pt>
    <dgm:pt modelId="{5FDFE11C-599F-43F7-AA20-899957100AD7}" type="sibTrans" cxnId="{C69DEE19-2CD5-4437-A011-D0270234A3E4}">
      <dgm:prSet/>
      <dgm:spPr/>
      <dgm:t>
        <a:bodyPr/>
        <a:lstStyle/>
        <a:p>
          <a:endParaRPr lang="es-EC"/>
        </a:p>
      </dgm:t>
    </dgm:pt>
    <dgm:pt modelId="{ABFCA127-6FA0-43A2-8412-4F058E844C80}" type="pres">
      <dgm:prSet presAssocID="{2A3E7A89-FED6-4BE2-8089-7755BB6B1287}" presName="linear" presStyleCnt="0">
        <dgm:presLayoutVars>
          <dgm:animLvl val="lvl"/>
          <dgm:resizeHandles val="exact"/>
        </dgm:presLayoutVars>
      </dgm:prSet>
      <dgm:spPr/>
      <dgm:t>
        <a:bodyPr/>
        <a:lstStyle/>
        <a:p>
          <a:endParaRPr lang="es-EC"/>
        </a:p>
      </dgm:t>
    </dgm:pt>
    <dgm:pt modelId="{754CBD1B-0D37-47D1-A515-6781F8C51BEA}" type="pres">
      <dgm:prSet presAssocID="{7BED6B5F-AA77-4A73-8196-9BE101194D2E}" presName="parentText" presStyleLbl="node1" presStyleIdx="0" presStyleCnt="6">
        <dgm:presLayoutVars>
          <dgm:chMax val="0"/>
          <dgm:bulletEnabled val="1"/>
        </dgm:presLayoutVars>
      </dgm:prSet>
      <dgm:spPr/>
      <dgm:t>
        <a:bodyPr/>
        <a:lstStyle/>
        <a:p>
          <a:endParaRPr lang="es-EC"/>
        </a:p>
      </dgm:t>
    </dgm:pt>
    <dgm:pt modelId="{82881A9B-F893-43FD-8EF5-99356DF2DD11}" type="pres">
      <dgm:prSet presAssocID="{73332A7B-C6B1-4542-8DD3-5DE249FAA2E7}" presName="spacer" presStyleCnt="0"/>
      <dgm:spPr/>
    </dgm:pt>
    <dgm:pt modelId="{2C2B3005-E285-4C8C-86BE-6EC7119DB144}" type="pres">
      <dgm:prSet presAssocID="{7C6E8A06-CA0D-45D6-A061-E4130BD62622}" presName="parentText" presStyleLbl="node1" presStyleIdx="1" presStyleCnt="6">
        <dgm:presLayoutVars>
          <dgm:chMax val="0"/>
          <dgm:bulletEnabled val="1"/>
        </dgm:presLayoutVars>
      </dgm:prSet>
      <dgm:spPr/>
      <dgm:t>
        <a:bodyPr/>
        <a:lstStyle/>
        <a:p>
          <a:endParaRPr lang="es-EC"/>
        </a:p>
      </dgm:t>
    </dgm:pt>
    <dgm:pt modelId="{C7626D07-2DD7-4673-9D62-04BECC9B4442}" type="pres">
      <dgm:prSet presAssocID="{6A051947-E89E-48E4-B0A4-6087D04DC952}" presName="spacer" presStyleCnt="0"/>
      <dgm:spPr/>
    </dgm:pt>
    <dgm:pt modelId="{ED3DAEDD-3E08-41D3-90FE-6283231CC080}" type="pres">
      <dgm:prSet presAssocID="{EA737486-E396-4C3E-AF04-05C03F499B12}" presName="parentText" presStyleLbl="node1" presStyleIdx="2" presStyleCnt="6">
        <dgm:presLayoutVars>
          <dgm:chMax val="0"/>
          <dgm:bulletEnabled val="1"/>
        </dgm:presLayoutVars>
      </dgm:prSet>
      <dgm:spPr/>
      <dgm:t>
        <a:bodyPr/>
        <a:lstStyle/>
        <a:p>
          <a:endParaRPr lang="es-EC"/>
        </a:p>
      </dgm:t>
    </dgm:pt>
    <dgm:pt modelId="{1986178D-A208-4AD3-8644-3E6193A2D5FD}" type="pres">
      <dgm:prSet presAssocID="{5CFD4D03-C8FD-4367-A5A3-86A4D4B68A22}" presName="spacer" presStyleCnt="0"/>
      <dgm:spPr/>
    </dgm:pt>
    <dgm:pt modelId="{CEFAE959-0868-42A1-A80F-8BF715602959}" type="pres">
      <dgm:prSet presAssocID="{48C6E340-639D-4F40-96AA-BCA579201A3A}" presName="parentText" presStyleLbl="node1" presStyleIdx="3" presStyleCnt="6">
        <dgm:presLayoutVars>
          <dgm:chMax val="0"/>
          <dgm:bulletEnabled val="1"/>
        </dgm:presLayoutVars>
      </dgm:prSet>
      <dgm:spPr/>
      <dgm:t>
        <a:bodyPr/>
        <a:lstStyle/>
        <a:p>
          <a:endParaRPr lang="es-EC"/>
        </a:p>
      </dgm:t>
    </dgm:pt>
    <dgm:pt modelId="{2998DA65-F591-4E00-9CD3-5AAC55B05431}" type="pres">
      <dgm:prSet presAssocID="{E2BF5530-BA23-4959-842D-48459C415A0E}" presName="spacer" presStyleCnt="0"/>
      <dgm:spPr/>
    </dgm:pt>
    <dgm:pt modelId="{3EE02221-EB7B-4260-9E22-D8300D5EE34E}" type="pres">
      <dgm:prSet presAssocID="{66631765-79C4-4925-B42D-3F4FD2D91F5D}" presName="parentText" presStyleLbl="node1" presStyleIdx="4" presStyleCnt="6">
        <dgm:presLayoutVars>
          <dgm:chMax val="0"/>
          <dgm:bulletEnabled val="1"/>
        </dgm:presLayoutVars>
      </dgm:prSet>
      <dgm:spPr/>
      <dgm:t>
        <a:bodyPr/>
        <a:lstStyle/>
        <a:p>
          <a:endParaRPr lang="es-EC"/>
        </a:p>
      </dgm:t>
    </dgm:pt>
    <dgm:pt modelId="{795E137C-ADE5-491E-924E-0BA260DFD3E8}" type="pres">
      <dgm:prSet presAssocID="{5771FC95-D59F-433B-B1C5-7472F0F594CF}" presName="spacer" presStyleCnt="0"/>
      <dgm:spPr/>
    </dgm:pt>
    <dgm:pt modelId="{F5CFEC30-7A3B-43DD-AB48-F3C3334292BE}" type="pres">
      <dgm:prSet presAssocID="{362E200D-C41F-4727-AB2C-E42DFED8324F}" presName="parentText" presStyleLbl="node1" presStyleIdx="5" presStyleCnt="6">
        <dgm:presLayoutVars>
          <dgm:chMax val="0"/>
          <dgm:bulletEnabled val="1"/>
        </dgm:presLayoutVars>
      </dgm:prSet>
      <dgm:spPr/>
      <dgm:t>
        <a:bodyPr/>
        <a:lstStyle/>
        <a:p>
          <a:endParaRPr lang="es-EC"/>
        </a:p>
      </dgm:t>
    </dgm:pt>
  </dgm:ptLst>
  <dgm:cxnLst>
    <dgm:cxn modelId="{64A5089A-B142-4C79-B2CD-204C6277CFBE}" type="presOf" srcId="{362E200D-C41F-4727-AB2C-E42DFED8324F}" destId="{F5CFEC30-7A3B-43DD-AB48-F3C3334292BE}" srcOrd="0" destOrd="0" presId="urn:microsoft.com/office/officeart/2005/8/layout/vList2"/>
    <dgm:cxn modelId="{F6E068B1-CFB1-41F8-8AAA-374E6C465F61}" type="presOf" srcId="{7BED6B5F-AA77-4A73-8196-9BE101194D2E}" destId="{754CBD1B-0D37-47D1-A515-6781F8C51BEA}" srcOrd="0" destOrd="0" presId="urn:microsoft.com/office/officeart/2005/8/layout/vList2"/>
    <dgm:cxn modelId="{BC7AE4F8-83BB-484D-9EC8-999487664FEC}" srcId="{2A3E7A89-FED6-4BE2-8089-7755BB6B1287}" destId="{48C6E340-639D-4F40-96AA-BCA579201A3A}" srcOrd="3" destOrd="0" parTransId="{D407AB09-A399-4316-A029-187ECE570AB2}" sibTransId="{E2BF5530-BA23-4959-842D-48459C415A0E}"/>
    <dgm:cxn modelId="{9D1C6230-93EB-4CF7-AB0B-4C80D2859015}" srcId="{2A3E7A89-FED6-4BE2-8089-7755BB6B1287}" destId="{7C6E8A06-CA0D-45D6-A061-E4130BD62622}" srcOrd="1" destOrd="0" parTransId="{82DA6747-5210-4839-8631-A55CB4B3D2BF}" sibTransId="{6A051947-E89E-48E4-B0A4-6087D04DC952}"/>
    <dgm:cxn modelId="{C69DEE19-2CD5-4437-A011-D0270234A3E4}" srcId="{2A3E7A89-FED6-4BE2-8089-7755BB6B1287}" destId="{362E200D-C41F-4727-AB2C-E42DFED8324F}" srcOrd="5" destOrd="0" parTransId="{E40D0AB7-C868-4325-B085-4DAA95BCE138}" sibTransId="{5FDFE11C-599F-43F7-AA20-899957100AD7}"/>
    <dgm:cxn modelId="{28A15BAB-6B83-4C5B-8043-91A14E0656B9}" type="presOf" srcId="{66631765-79C4-4925-B42D-3F4FD2D91F5D}" destId="{3EE02221-EB7B-4260-9E22-D8300D5EE34E}" srcOrd="0" destOrd="0" presId="urn:microsoft.com/office/officeart/2005/8/layout/vList2"/>
    <dgm:cxn modelId="{86BCE158-812C-4EC2-A684-001C9ADC0079}" type="presOf" srcId="{2A3E7A89-FED6-4BE2-8089-7755BB6B1287}" destId="{ABFCA127-6FA0-43A2-8412-4F058E844C80}" srcOrd="0" destOrd="0" presId="urn:microsoft.com/office/officeart/2005/8/layout/vList2"/>
    <dgm:cxn modelId="{6CBD905E-24CD-42D0-92C6-ADD3D6BF1756}" type="presOf" srcId="{7C6E8A06-CA0D-45D6-A061-E4130BD62622}" destId="{2C2B3005-E285-4C8C-86BE-6EC7119DB144}" srcOrd="0" destOrd="0" presId="urn:microsoft.com/office/officeart/2005/8/layout/vList2"/>
    <dgm:cxn modelId="{A8198D75-5572-4976-B878-09C0FFE4D845}" srcId="{2A3E7A89-FED6-4BE2-8089-7755BB6B1287}" destId="{66631765-79C4-4925-B42D-3F4FD2D91F5D}" srcOrd="4" destOrd="0" parTransId="{DC169A53-A1E8-4732-AFD3-2D8997945D03}" sibTransId="{5771FC95-D59F-433B-B1C5-7472F0F594CF}"/>
    <dgm:cxn modelId="{E4CB7F3E-1F59-4678-8CD8-A421FD0912DE}" srcId="{2A3E7A89-FED6-4BE2-8089-7755BB6B1287}" destId="{7BED6B5F-AA77-4A73-8196-9BE101194D2E}" srcOrd="0" destOrd="0" parTransId="{6CC62C8E-F211-444A-87B1-357D9C07C1E8}" sibTransId="{73332A7B-C6B1-4542-8DD3-5DE249FAA2E7}"/>
    <dgm:cxn modelId="{85C99ADF-121C-4A97-A07D-5BAB067FAB23}" type="presOf" srcId="{EA737486-E396-4C3E-AF04-05C03F499B12}" destId="{ED3DAEDD-3E08-41D3-90FE-6283231CC080}" srcOrd="0" destOrd="0" presId="urn:microsoft.com/office/officeart/2005/8/layout/vList2"/>
    <dgm:cxn modelId="{9DEDA258-92D8-4C89-B174-EECF6CDF992B}" type="presOf" srcId="{48C6E340-639D-4F40-96AA-BCA579201A3A}" destId="{CEFAE959-0868-42A1-A80F-8BF715602959}" srcOrd="0" destOrd="0" presId="urn:microsoft.com/office/officeart/2005/8/layout/vList2"/>
    <dgm:cxn modelId="{F0F9D69A-2C4F-4A51-813E-9968D681D247}" srcId="{2A3E7A89-FED6-4BE2-8089-7755BB6B1287}" destId="{EA737486-E396-4C3E-AF04-05C03F499B12}" srcOrd="2" destOrd="0" parTransId="{AD6DF74E-0A02-43E2-8A75-333F02A6047B}" sibTransId="{5CFD4D03-C8FD-4367-A5A3-86A4D4B68A22}"/>
    <dgm:cxn modelId="{CE7C39BE-723B-4203-B85A-70392F6950BE}" type="presParOf" srcId="{ABFCA127-6FA0-43A2-8412-4F058E844C80}" destId="{754CBD1B-0D37-47D1-A515-6781F8C51BEA}" srcOrd="0" destOrd="0" presId="urn:microsoft.com/office/officeart/2005/8/layout/vList2"/>
    <dgm:cxn modelId="{9804814E-53C0-4231-9DB6-7A5FD13CD346}" type="presParOf" srcId="{ABFCA127-6FA0-43A2-8412-4F058E844C80}" destId="{82881A9B-F893-43FD-8EF5-99356DF2DD11}" srcOrd="1" destOrd="0" presId="urn:microsoft.com/office/officeart/2005/8/layout/vList2"/>
    <dgm:cxn modelId="{DFF54AFB-FF70-4592-922B-370301A49DA6}" type="presParOf" srcId="{ABFCA127-6FA0-43A2-8412-4F058E844C80}" destId="{2C2B3005-E285-4C8C-86BE-6EC7119DB144}" srcOrd="2" destOrd="0" presId="urn:microsoft.com/office/officeart/2005/8/layout/vList2"/>
    <dgm:cxn modelId="{6E0AED00-D4A3-4C6A-8075-43769B12EA05}" type="presParOf" srcId="{ABFCA127-6FA0-43A2-8412-4F058E844C80}" destId="{C7626D07-2DD7-4673-9D62-04BECC9B4442}" srcOrd="3" destOrd="0" presId="urn:microsoft.com/office/officeart/2005/8/layout/vList2"/>
    <dgm:cxn modelId="{969EEDCD-3AD9-4E04-B4CB-19A5BB8B534A}" type="presParOf" srcId="{ABFCA127-6FA0-43A2-8412-4F058E844C80}" destId="{ED3DAEDD-3E08-41D3-90FE-6283231CC080}" srcOrd="4" destOrd="0" presId="urn:microsoft.com/office/officeart/2005/8/layout/vList2"/>
    <dgm:cxn modelId="{8A1970D5-7871-44AA-A542-CD5036FB336F}" type="presParOf" srcId="{ABFCA127-6FA0-43A2-8412-4F058E844C80}" destId="{1986178D-A208-4AD3-8644-3E6193A2D5FD}" srcOrd="5" destOrd="0" presId="urn:microsoft.com/office/officeart/2005/8/layout/vList2"/>
    <dgm:cxn modelId="{2A87846A-B12C-4B3A-BF1B-575BDCFF5151}" type="presParOf" srcId="{ABFCA127-6FA0-43A2-8412-4F058E844C80}" destId="{CEFAE959-0868-42A1-A80F-8BF715602959}" srcOrd="6" destOrd="0" presId="urn:microsoft.com/office/officeart/2005/8/layout/vList2"/>
    <dgm:cxn modelId="{D4A4AD19-5032-4BEE-9C4C-03FA84C68007}" type="presParOf" srcId="{ABFCA127-6FA0-43A2-8412-4F058E844C80}" destId="{2998DA65-F591-4E00-9CD3-5AAC55B05431}" srcOrd="7" destOrd="0" presId="urn:microsoft.com/office/officeart/2005/8/layout/vList2"/>
    <dgm:cxn modelId="{82B321B2-3C7C-4F18-AA1C-5F8A79E20718}" type="presParOf" srcId="{ABFCA127-6FA0-43A2-8412-4F058E844C80}" destId="{3EE02221-EB7B-4260-9E22-D8300D5EE34E}" srcOrd="8" destOrd="0" presId="urn:microsoft.com/office/officeart/2005/8/layout/vList2"/>
    <dgm:cxn modelId="{73E79582-CD75-48C6-8D28-04839C4A6B4A}" type="presParOf" srcId="{ABFCA127-6FA0-43A2-8412-4F058E844C80}" destId="{795E137C-ADE5-491E-924E-0BA260DFD3E8}" srcOrd="9" destOrd="0" presId="urn:microsoft.com/office/officeart/2005/8/layout/vList2"/>
    <dgm:cxn modelId="{8E942756-487F-4D04-BB84-0BE4781C9C07}" type="presParOf" srcId="{ABFCA127-6FA0-43A2-8412-4F058E844C80}" destId="{F5CFEC30-7A3B-43DD-AB48-F3C3334292BE}" srcOrd="10"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C656C4-7FAE-4412-8AE0-7FE1E6AD6590}"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s-EC"/>
        </a:p>
      </dgm:t>
    </dgm:pt>
    <dgm:pt modelId="{7D0E3FBE-227D-4D20-B1A0-22C9DC03B65B}">
      <dgm:prSet phldrT="[Texto]" custT="1"/>
      <dgm:spPr>
        <a:noFill/>
        <a:ln>
          <a:solidFill>
            <a:schemeClr val="tx1"/>
          </a:solidFill>
        </a:ln>
      </dgm:spPr>
      <dgm:t>
        <a:bodyPr/>
        <a:lstStyle/>
        <a:p>
          <a:pPr algn="ctr"/>
          <a:r>
            <a:rPr lang="es-EC" sz="1600" i="1" dirty="0" smtClean="0">
              <a:solidFill>
                <a:schemeClr val="tx1"/>
              </a:solidFill>
            </a:rPr>
            <a:t>Aspergillus niger </a:t>
          </a:r>
          <a:endParaRPr lang="es-EC" sz="1600" i="1" dirty="0">
            <a:solidFill>
              <a:schemeClr val="tx1"/>
            </a:solidFill>
          </a:endParaRPr>
        </a:p>
      </dgm:t>
    </dgm:pt>
    <dgm:pt modelId="{A1E87447-D6F9-4042-BA9E-A8D2235E31DE}" type="parTrans" cxnId="{3751E28B-946C-4996-BBD4-2D21719F04BC}">
      <dgm:prSet/>
      <dgm:spPr>
        <a:ln>
          <a:solidFill>
            <a:schemeClr val="tx1"/>
          </a:solidFill>
        </a:ln>
      </dgm:spPr>
      <dgm:t>
        <a:bodyPr/>
        <a:lstStyle/>
        <a:p>
          <a:endParaRPr lang="es-EC" sz="1600"/>
        </a:p>
      </dgm:t>
    </dgm:pt>
    <dgm:pt modelId="{6DCCE839-15F2-462E-BC24-78BB911A989D}" type="sibTrans" cxnId="{3751E28B-946C-4996-BBD4-2D21719F04BC}">
      <dgm:prSet/>
      <dgm:spPr/>
      <dgm:t>
        <a:bodyPr/>
        <a:lstStyle/>
        <a:p>
          <a:endParaRPr lang="es-EC" sz="1600"/>
        </a:p>
      </dgm:t>
    </dgm:pt>
    <dgm:pt modelId="{12189A3D-4979-4372-BB60-B79C67DD1B9A}">
      <dgm:prSet phldrT="[Texto]" custT="1"/>
      <dgm:spPr>
        <a:noFill/>
        <a:ln>
          <a:solidFill>
            <a:schemeClr val="tx1"/>
          </a:solidFill>
        </a:ln>
      </dgm:spPr>
      <dgm:t>
        <a:bodyPr/>
        <a:lstStyle/>
        <a:p>
          <a:pPr algn="ctr"/>
          <a:r>
            <a:rPr lang="es-EC" sz="1600" i="1" dirty="0" smtClean="0">
              <a:solidFill>
                <a:schemeClr val="tx1"/>
              </a:solidFill>
            </a:rPr>
            <a:t>Fusarium oxysporum</a:t>
          </a:r>
          <a:endParaRPr lang="es-EC" sz="1600" i="1" dirty="0">
            <a:solidFill>
              <a:schemeClr val="tx1"/>
            </a:solidFill>
          </a:endParaRPr>
        </a:p>
      </dgm:t>
    </dgm:pt>
    <dgm:pt modelId="{44B2C8A7-E3D1-4DB2-83A3-D7A9F30409CE}" type="parTrans" cxnId="{B55BB480-6CD6-402A-8676-2B6536B1FD94}">
      <dgm:prSet/>
      <dgm:spPr>
        <a:ln>
          <a:solidFill>
            <a:schemeClr val="tx1"/>
          </a:solidFill>
        </a:ln>
      </dgm:spPr>
      <dgm:t>
        <a:bodyPr/>
        <a:lstStyle/>
        <a:p>
          <a:endParaRPr lang="es-EC" sz="1600"/>
        </a:p>
      </dgm:t>
    </dgm:pt>
    <dgm:pt modelId="{A0BB3732-C4E7-4D32-B48C-E1E99846B48B}" type="sibTrans" cxnId="{B55BB480-6CD6-402A-8676-2B6536B1FD94}">
      <dgm:prSet/>
      <dgm:spPr/>
      <dgm:t>
        <a:bodyPr/>
        <a:lstStyle/>
        <a:p>
          <a:endParaRPr lang="es-EC" sz="1600"/>
        </a:p>
      </dgm:t>
    </dgm:pt>
    <dgm:pt modelId="{CEA9A4B1-5F5E-4390-826B-996611DDD261}">
      <dgm:prSet phldrT="[Texto]" custT="1"/>
      <dgm:spPr>
        <a:solidFill>
          <a:schemeClr val="bg1"/>
        </a:solidFill>
        <a:ln>
          <a:solidFill>
            <a:schemeClr val="tx1"/>
          </a:solidFill>
        </a:ln>
      </dgm:spPr>
      <dgm:t>
        <a:bodyPr/>
        <a:lstStyle/>
        <a:p>
          <a:r>
            <a:rPr lang="es-EC" sz="1600" i="0" dirty="0" smtClean="0">
              <a:solidFill>
                <a:schemeClr val="tx1"/>
              </a:solidFill>
            </a:rPr>
            <a:t>Cultivos</a:t>
          </a:r>
          <a:endParaRPr lang="es-EC" sz="1600" i="0" dirty="0">
            <a:solidFill>
              <a:schemeClr val="tx1"/>
            </a:solidFill>
          </a:endParaRPr>
        </a:p>
      </dgm:t>
    </dgm:pt>
    <dgm:pt modelId="{B4064409-BB98-4D6F-AF10-D723E857CD9C}" type="parTrans" cxnId="{7C443CE4-BECF-4D56-B852-21E9EB5B7E93}">
      <dgm:prSet/>
      <dgm:spPr>
        <a:ln>
          <a:solidFill>
            <a:schemeClr val="tx1"/>
          </a:solidFill>
        </a:ln>
      </dgm:spPr>
      <dgm:t>
        <a:bodyPr/>
        <a:lstStyle/>
        <a:p>
          <a:endParaRPr lang="es-EC" sz="1600"/>
        </a:p>
      </dgm:t>
    </dgm:pt>
    <dgm:pt modelId="{7977E9C9-6CC3-47E5-8B24-E2D8A5588B98}" type="sibTrans" cxnId="{7C443CE4-BECF-4D56-B852-21E9EB5B7E93}">
      <dgm:prSet/>
      <dgm:spPr/>
      <dgm:t>
        <a:bodyPr/>
        <a:lstStyle/>
        <a:p>
          <a:endParaRPr lang="es-EC" sz="1600"/>
        </a:p>
      </dgm:t>
    </dgm:pt>
    <dgm:pt modelId="{8015DD83-2346-46B5-B7E4-C36885C9B243}">
      <dgm:prSet phldrT="[Texto]" custT="1"/>
      <dgm:spPr>
        <a:solidFill>
          <a:schemeClr val="bg1"/>
        </a:solidFill>
        <a:ln>
          <a:solidFill>
            <a:schemeClr val="tx1"/>
          </a:solidFill>
        </a:ln>
      </dgm:spPr>
      <dgm:t>
        <a:bodyPr/>
        <a:lstStyle/>
        <a:p>
          <a:r>
            <a:rPr lang="es-EC" sz="1600" i="0" dirty="0" smtClean="0">
              <a:solidFill>
                <a:schemeClr val="tx1"/>
              </a:solidFill>
            </a:rPr>
            <a:t>Humanos</a:t>
          </a:r>
          <a:endParaRPr lang="es-EC" sz="1600" i="0" dirty="0">
            <a:solidFill>
              <a:schemeClr val="tx1"/>
            </a:solidFill>
          </a:endParaRPr>
        </a:p>
      </dgm:t>
    </dgm:pt>
    <dgm:pt modelId="{9451DF26-3851-454F-86DD-F7341F74D5DE}" type="sibTrans" cxnId="{01002E37-A7BC-4EED-96A9-2D547AD8C770}">
      <dgm:prSet/>
      <dgm:spPr/>
      <dgm:t>
        <a:bodyPr/>
        <a:lstStyle/>
        <a:p>
          <a:endParaRPr lang="es-EC" sz="1600"/>
        </a:p>
      </dgm:t>
    </dgm:pt>
    <dgm:pt modelId="{3513F0F9-A386-4809-94FB-2F6BB7D0C747}" type="parTrans" cxnId="{01002E37-A7BC-4EED-96A9-2D547AD8C770}">
      <dgm:prSet/>
      <dgm:spPr>
        <a:ln>
          <a:solidFill>
            <a:schemeClr val="tx1"/>
          </a:solidFill>
        </a:ln>
      </dgm:spPr>
      <dgm:t>
        <a:bodyPr/>
        <a:lstStyle/>
        <a:p>
          <a:endParaRPr lang="es-EC" sz="1600"/>
        </a:p>
      </dgm:t>
    </dgm:pt>
    <dgm:pt modelId="{B97E1B4A-CD32-415A-AA7F-BD5318BE6DC4}">
      <dgm:prSet custT="1"/>
      <dgm:spPr>
        <a:solidFill>
          <a:schemeClr val="bg1"/>
        </a:solidFill>
        <a:ln>
          <a:solidFill>
            <a:schemeClr val="tx1"/>
          </a:solidFill>
        </a:ln>
      </dgm:spPr>
      <dgm:t>
        <a:bodyPr/>
        <a:lstStyle/>
        <a:p>
          <a:r>
            <a:rPr lang="es-EC" sz="1600" dirty="0" smtClean="0">
              <a:solidFill>
                <a:schemeClr val="tx1"/>
              </a:solidFill>
            </a:rPr>
            <a:t>Cultivos</a:t>
          </a:r>
          <a:endParaRPr lang="es-EC" sz="1600" dirty="0">
            <a:solidFill>
              <a:schemeClr val="tx1"/>
            </a:solidFill>
          </a:endParaRPr>
        </a:p>
      </dgm:t>
    </dgm:pt>
    <dgm:pt modelId="{5C977854-B1C3-4466-892E-26E9E87E7753}" type="sibTrans" cxnId="{618DEFB5-263A-4271-AD3D-8FCE86C0EA52}">
      <dgm:prSet/>
      <dgm:spPr/>
      <dgm:t>
        <a:bodyPr/>
        <a:lstStyle/>
        <a:p>
          <a:endParaRPr lang="es-EC" sz="1600"/>
        </a:p>
      </dgm:t>
    </dgm:pt>
    <dgm:pt modelId="{425190C6-D8D1-4BC6-91FF-6CE3449060A2}" type="parTrans" cxnId="{618DEFB5-263A-4271-AD3D-8FCE86C0EA52}">
      <dgm:prSet/>
      <dgm:spPr>
        <a:ln>
          <a:solidFill>
            <a:schemeClr val="tx1"/>
          </a:solidFill>
        </a:ln>
      </dgm:spPr>
      <dgm:t>
        <a:bodyPr/>
        <a:lstStyle/>
        <a:p>
          <a:endParaRPr lang="es-EC" sz="1600"/>
        </a:p>
      </dgm:t>
    </dgm:pt>
    <dgm:pt modelId="{C272EAE7-5CA5-4A2D-BA07-6DF0033AF63B}">
      <dgm:prSet phldrT="[Texto]" custT="1"/>
      <dgm:spPr>
        <a:solidFill>
          <a:schemeClr val="tx1"/>
        </a:solidFill>
      </dgm:spPr>
      <dgm:t>
        <a:bodyPr/>
        <a:lstStyle/>
        <a:p>
          <a:r>
            <a:rPr lang="es-EC" sz="1600" dirty="0" smtClean="0"/>
            <a:t>Hongos Fitopatógenos</a:t>
          </a:r>
          <a:endParaRPr lang="es-EC" sz="1600" dirty="0"/>
        </a:p>
      </dgm:t>
    </dgm:pt>
    <dgm:pt modelId="{6A2A64AC-A9DD-4ECE-8776-3966B40BB1BF}" type="sibTrans" cxnId="{0B761682-BCDE-4297-A3EF-1385AA888B7E}">
      <dgm:prSet/>
      <dgm:spPr/>
      <dgm:t>
        <a:bodyPr/>
        <a:lstStyle/>
        <a:p>
          <a:endParaRPr lang="es-EC" sz="1600"/>
        </a:p>
      </dgm:t>
    </dgm:pt>
    <dgm:pt modelId="{DD36F73F-E766-483A-A1D0-066DE6E34DB3}" type="parTrans" cxnId="{0B761682-BCDE-4297-A3EF-1385AA888B7E}">
      <dgm:prSet/>
      <dgm:spPr/>
      <dgm:t>
        <a:bodyPr/>
        <a:lstStyle/>
        <a:p>
          <a:endParaRPr lang="es-EC" sz="1600"/>
        </a:p>
      </dgm:t>
    </dgm:pt>
    <dgm:pt modelId="{4C8178AB-4C3F-402C-ABC2-0A1DFE438975}" type="pres">
      <dgm:prSet presAssocID="{D3C656C4-7FAE-4412-8AE0-7FE1E6AD6590}" presName="hierChild1" presStyleCnt="0">
        <dgm:presLayoutVars>
          <dgm:orgChart val="1"/>
          <dgm:chPref val="1"/>
          <dgm:dir/>
          <dgm:animOne val="branch"/>
          <dgm:animLvl val="lvl"/>
          <dgm:resizeHandles/>
        </dgm:presLayoutVars>
      </dgm:prSet>
      <dgm:spPr/>
      <dgm:t>
        <a:bodyPr/>
        <a:lstStyle/>
        <a:p>
          <a:endParaRPr lang="es-EC"/>
        </a:p>
      </dgm:t>
    </dgm:pt>
    <dgm:pt modelId="{2F060F48-CEEF-4A92-AD5E-323A464D04AB}" type="pres">
      <dgm:prSet presAssocID="{C272EAE7-5CA5-4A2D-BA07-6DF0033AF63B}" presName="hierRoot1" presStyleCnt="0">
        <dgm:presLayoutVars>
          <dgm:hierBranch val="init"/>
        </dgm:presLayoutVars>
      </dgm:prSet>
      <dgm:spPr/>
    </dgm:pt>
    <dgm:pt modelId="{1870DB27-B748-4FA9-A066-51E1807B65F3}" type="pres">
      <dgm:prSet presAssocID="{C272EAE7-5CA5-4A2D-BA07-6DF0033AF63B}" presName="rootComposite1" presStyleCnt="0"/>
      <dgm:spPr/>
    </dgm:pt>
    <dgm:pt modelId="{46CD2D7E-B109-4BA4-A5F8-B3C34D32C2EF}" type="pres">
      <dgm:prSet presAssocID="{C272EAE7-5CA5-4A2D-BA07-6DF0033AF63B}" presName="rootText1" presStyleLbl="node0" presStyleIdx="0" presStyleCnt="1">
        <dgm:presLayoutVars>
          <dgm:chPref val="3"/>
        </dgm:presLayoutVars>
      </dgm:prSet>
      <dgm:spPr/>
      <dgm:t>
        <a:bodyPr/>
        <a:lstStyle/>
        <a:p>
          <a:endParaRPr lang="es-EC"/>
        </a:p>
      </dgm:t>
    </dgm:pt>
    <dgm:pt modelId="{3C9073B6-65DD-400B-974F-38E3F9863F3F}" type="pres">
      <dgm:prSet presAssocID="{C272EAE7-5CA5-4A2D-BA07-6DF0033AF63B}" presName="rootConnector1" presStyleLbl="node1" presStyleIdx="0" presStyleCnt="0"/>
      <dgm:spPr/>
      <dgm:t>
        <a:bodyPr/>
        <a:lstStyle/>
        <a:p>
          <a:endParaRPr lang="es-EC"/>
        </a:p>
      </dgm:t>
    </dgm:pt>
    <dgm:pt modelId="{066AF987-F7DB-41B1-80D7-69C42C4537AD}" type="pres">
      <dgm:prSet presAssocID="{C272EAE7-5CA5-4A2D-BA07-6DF0033AF63B}" presName="hierChild2" presStyleCnt="0"/>
      <dgm:spPr/>
    </dgm:pt>
    <dgm:pt modelId="{8FA7B048-0B48-4272-96A3-47633A081F34}" type="pres">
      <dgm:prSet presAssocID="{A1E87447-D6F9-4042-BA9E-A8D2235E31DE}" presName="Name64" presStyleLbl="parChTrans1D2" presStyleIdx="0" presStyleCnt="2"/>
      <dgm:spPr/>
      <dgm:t>
        <a:bodyPr/>
        <a:lstStyle/>
        <a:p>
          <a:endParaRPr lang="es-EC"/>
        </a:p>
      </dgm:t>
    </dgm:pt>
    <dgm:pt modelId="{5D1E5482-E7B7-4955-966E-52021865B63B}" type="pres">
      <dgm:prSet presAssocID="{7D0E3FBE-227D-4D20-B1A0-22C9DC03B65B}" presName="hierRoot2" presStyleCnt="0">
        <dgm:presLayoutVars>
          <dgm:hierBranch val="init"/>
        </dgm:presLayoutVars>
      </dgm:prSet>
      <dgm:spPr/>
    </dgm:pt>
    <dgm:pt modelId="{DD941D2E-9709-4FBB-B81F-D1A414D1BCED}" type="pres">
      <dgm:prSet presAssocID="{7D0E3FBE-227D-4D20-B1A0-22C9DC03B65B}" presName="rootComposite" presStyleCnt="0"/>
      <dgm:spPr/>
    </dgm:pt>
    <dgm:pt modelId="{65238A08-DF29-4BFF-B58F-99EA9D2F6201}" type="pres">
      <dgm:prSet presAssocID="{7D0E3FBE-227D-4D20-B1A0-22C9DC03B65B}" presName="rootText" presStyleLbl="node2" presStyleIdx="0" presStyleCnt="2" custScaleY="66010">
        <dgm:presLayoutVars>
          <dgm:chPref val="3"/>
        </dgm:presLayoutVars>
      </dgm:prSet>
      <dgm:spPr/>
      <dgm:t>
        <a:bodyPr/>
        <a:lstStyle/>
        <a:p>
          <a:endParaRPr lang="es-EC"/>
        </a:p>
      </dgm:t>
    </dgm:pt>
    <dgm:pt modelId="{ECB3B181-1AC3-454A-A7E9-934F26DF905C}" type="pres">
      <dgm:prSet presAssocID="{7D0E3FBE-227D-4D20-B1A0-22C9DC03B65B}" presName="rootConnector" presStyleLbl="node2" presStyleIdx="0" presStyleCnt="2"/>
      <dgm:spPr/>
      <dgm:t>
        <a:bodyPr/>
        <a:lstStyle/>
        <a:p>
          <a:endParaRPr lang="es-EC"/>
        </a:p>
      </dgm:t>
    </dgm:pt>
    <dgm:pt modelId="{665B6002-758F-480A-824E-A409DD90DB36}" type="pres">
      <dgm:prSet presAssocID="{7D0E3FBE-227D-4D20-B1A0-22C9DC03B65B}" presName="hierChild4" presStyleCnt="0"/>
      <dgm:spPr/>
    </dgm:pt>
    <dgm:pt modelId="{0879DDB5-77A8-4DE2-B59E-B0209F287239}" type="pres">
      <dgm:prSet presAssocID="{425190C6-D8D1-4BC6-91FF-6CE3449060A2}" presName="Name64" presStyleLbl="parChTrans1D3" presStyleIdx="0" presStyleCnt="3"/>
      <dgm:spPr/>
      <dgm:t>
        <a:bodyPr/>
        <a:lstStyle/>
        <a:p>
          <a:endParaRPr lang="es-EC"/>
        </a:p>
      </dgm:t>
    </dgm:pt>
    <dgm:pt modelId="{F6A62842-00B1-4422-B7F0-D7BDF2AD2FE4}" type="pres">
      <dgm:prSet presAssocID="{B97E1B4A-CD32-415A-AA7F-BD5318BE6DC4}" presName="hierRoot2" presStyleCnt="0">
        <dgm:presLayoutVars>
          <dgm:hierBranch val="init"/>
        </dgm:presLayoutVars>
      </dgm:prSet>
      <dgm:spPr/>
    </dgm:pt>
    <dgm:pt modelId="{DE9C1E32-D4DD-4F6C-B1D3-D7D847836580}" type="pres">
      <dgm:prSet presAssocID="{B97E1B4A-CD32-415A-AA7F-BD5318BE6DC4}" presName="rootComposite" presStyleCnt="0"/>
      <dgm:spPr/>
    </dgm:pt>
    <dgm:pt modelId="{6BBA4593-C139-453A-8E05-5BE59EC747A5}" type="pres">
      <dgm:prSet presAssocID="{B97E1B4A-CD32-415A-AA7F-BD5318BE6DC4}" presName="rootText" presStyleLbl="node3" presStyleIdx="0" presStyleCnt="3" custScaleX="66303" custScaleY="61669" custLinFactNeighborX="8064" custLinFactNeighborY="13481">
        <dgm:presLayoutVars>
          <dgm:chPref val="3"/>
        </dgm:presLayoutVars>
      </dgm:prSet>
      <dgm:spPr/>
      <dgm:t>
        <a:bodyPr/>
        <a:lstStyle/>
        <a:p>
          <a:endParaRPr lang="es-EC"/>
        </a:p>
      </dgm:t>
    </dgm:pt>
    <dgm:pt modelId="{995B5B1E-D7E2-4E9D-A28D-98D3E7F55052}" type="pres">
      <dgm:prSet presAssocID="{B97E1B4A-CD32-415A-AA7F-BD5318BE6DC4}" presName="rootConnector" presStyleLbl="node3" presStyleIdx="0" presStyleCnt="3"/>
      <dgm:spPr/>
      <dgm:t>
        <a:bodyPr/>
        <a:lstStyle/>
        <a:p>
          <a:endParaRPr lang="es-EC"/>
        </a:p>
      </dgm:t>
    </dgm:pt>
    <dgm:pt modelId="{EBB3F40C-EAD5-454E-AB6F-832B32897E69}" type="pres">
      <dgm:prSet presAssocID="{B97E1B4A-CD32-415A-AA7F-BD5318BE6DC4}" presName="hierChild4" presStyleCnt="0"/>
      <dgm:spPr/>
    </dgm:pt>
    <dgm:pt modelId="{7BDBFBA5-2015-4047-9B7F-6A8828084735}" type="pres">
      <dgm:prSet presAssocID="{B97E1B4A-CD32-415A-AA7F-BD5318BE6DC4}" presName="hierChild5" presStyleCnt="0"/>
      <dgm:spPr/>
    </dgm:pt>
    <dgm:pt modelId="{C2B244BF-4D14-4C0E-BF7B-A6C495FC81AA}" type="pres">
      <dgm:prSet presAssocID="{3513F0F9-A386-4809-94FB-2F6BB7D0C747}" presName="Name64" presStyleLbl="parChTrans1D3" presStyleIdx="1" presStyleCnt="3"/>
      <dgm:spPr/>
      <dgm:t>
        <a:bodyPr/>
        <a:lstStyle/>
        <a:p>
          <a:endParaRPr lang="es-EC"/>
        </a:p>
      </dgm:t>
    </dgm:pt>
    <dgm:pt modelId="{7458B78C-151E-430F-9DEB-093CB03FCB93}" type="pres">
      <dgm:prSet presAssocID="{8015DD83-2346-46B5-B7E4-C36885C9B243}" presName="hierRoot2" presStyleCnt="0">
        <dgm:presLayoutVars>
          <dgm:hierBranch val="init"/>
        </dgm:presLayoutVars>
      </dgm:prSet>
      <dgm:spPr/>
    </dgm:pt>
    <dgm:pt modelId="{C2AC7733-CF95-493D-ADED-1DB0B639A931}" type="pres">
      <dgm:prSet presAssocID="{8015DD83-2346-46B5-B7E4-C36885C9B243}" presName="rootComposite" presStyleCnt="0"/>
      <dgm:spPr/>
    </dgm:pt>
    <dgm:pt modelId="{CC05AB26-892D-4CC8-8017-D7F457DEEAF4}" type="pres">
      <dgm:prSet presAssocID="{8015DD83-2346-46B5-B7E4-C36885C9B243}" presName="rootText" presStyleLbl="node3" presStyleIdx="1" presStyleCnt="3" custScaleX="63119" custScaleY="61390" custLinFactNeighborX="1511" custLinFactNeighborY="-2098">
        <dgm:presLayoutVars>
          <dgm:chPref val="3"/>
        </dgm:presLayoutVars>
      </dgm:prSet>
      <dgm:spPr/>
      <dgm:t>
        <a:bodyPr/>
        <a:lstStyle/>
        <a:p>
          <a:endParaRPr lang="es-EC"/>
        </a:p>
      </dgm:t>
    </dgm:pt>
    <dgm:pt modelId="{B35AD6C2-E2DB-48B6-9401-40262BDC9312}" type="pres">
      <dgm:prSet presAssocID="{8015DD83-2346-46B5-B7E4-C36885C9B243}" presName="rootConnector" presStyleLbl="node3" presStyleIdx="1" presStyleCnt="3"/>
      <dgm:spPr/>
      <dgm:t>
        <a:bodyPr/>
        <a:lstStyle/>
        <a:p>
          <a:endParaRPr lang="es-EC"/>
        </a:p>
      </dgm:t>
    </dgm:pt>
    <dgm:pt modelId="{6FA028B7-E750-4760-8E2A-86577BA71E7A}" type="pres">
      <dgm:prSet presAssocID="{8015DD83-2346-46B5-B7E4-C36885C9B243}" presName="hierChild4" presStyleCnt="0"/>
      <dgm:spPr/>
    </dgm:pt>
    <dgm:pt modelId="{F9C1E6DA-89A4-463B-A527-A49217CE62DF}" type="pres">
      <dgm:prSet presAssocID="{8015DD83-2346-46B5-B7E4-C36885C9B243}" presName="hierChild5" presStyleCnt="0"/>
      <dgm:spPr/>
    </dgm:pt>
    <dgm:pt modelId="{D1A7522F-5A69-4B91-9BB1-3008B761F4B5}" type="pres">
      <dgm:prSet presAssocID="{7D0E3FBE-227D-4D20-B1A0-22C9DC03B65B}" presName="hierChild5" presStyleCnt="0"/>
      <dgm:spPr/>
    </dgm:pt>
    <dgm:pt modelId="{37FDB9E8-E220-4D09-9B42-BEE76453B850}" type="pres">
      <dgm:prSet presAssocID="{44B2C8A7-E3D1-4DB2-83A3-D7A9F30409CE}" presName="Name64" presStyleLbl="parChTrans1D2" presStyleIdx="1" presStyleCnt="2"/>
      <dgm:spPr/>
      <dgm:t>
        <a:bodyPr/>
        <a:lstStyle/>
        <a:p>
          <a:endParaRPr lang="es-EC"/>
        </a:p>
      </dgm:t>
    </dgm:pt>
    <dgm:pt modelId="{E7622A9E-4290-4E13-852B-4C2D4FAF460D}" type="pres">
      <dgm:prSet presAssocID="{12189A3D-4979-4372-BB60-B79C67DD1B9A}" presName="hierRoot2" presStyleCnt="0">
        <dgm:presLayoutVars>
          <dgm:hierBranch val="init"/>
        </dgm:presLayoutVars>
      </dgm:prSet>
      <dgm:spPr/>
    </dgm:pt>
    <dgm:pt modelId="{20014AB9-FBD5-48FC-AC6D-A4F998F626AA}" type="pres">
      <dgm:prSet presAssocID="{12189A3D-4979-4372-BB60-B79C67DD1B9A}" presName="rootComposite" presStyleCnt="0"/>
      <dgm:spPr/>
    </dgm:pt>
    <dgm:pt modelId="{AB06102E-557C-48AF-9986-0CA87A0653A0}" type="pres">
      <dgm:prSet presAssocID="{12189A3D-4979-4372-BB60-B79C67DD1B9A}" presName="rootText" presStyleLbl="node2" presStyleIdx="1" presStyleCnt="2" custScaleY="62105">
        <dgm:presLayoutVars>
          <dgm:chPref val="3"/>
        </dgm:presLayoutVars>
      </dgm:prSet>
      <dgm:spPr/>
      <dgm:t>
        <a:bodyPr/>
        <a:lstStyle/>
        <a:p>
          <a:endParaRPr lang="es-EC"/>
        </a:p>
      </dgm:t>
    </dgm:pt>
    <dgm:pt modelId="{6DA70A75-B19D-4A79-BB44-50BFC0B63AB2}" type="pres">
      <dgm:prSet presAssocID="{12189A3D-4979-4372-BB60-B79C67DD1B9A}" presName="rootConnector" presStyleLbl="node2" presStyleIdx="1" presStyleCnt="2"/>
      <dgm:spPr/>
      <dgm:t>
        <a:bodyPr/>
        <a:lstStyle/>
        <a:p>
          <a:endParaRPr lang="es-EC"/>
        </a:p>
      </dgm:t>
    </dgm:pt>
    <dgm:pt modelId="{577F919F-BBFB-4F92-9F62-963E86729B66}" type="pres">
      <dgm:prSet presAssocID="{12189A3D-4979-4372-BB60-B79C67DD1B9A}" presName="hierChild4" presStyleCnt="0"/>
      <dgm:spPr/>
    </dgm:pt>
    <dgm:pt modelId="{25726E09-E433-43E2-B7C7-7F69E7C85134}" type="pres">
      <dgm:prSet presAssocID="{B4064409-BB98-4D6F-AF10-D723E857CD9C}" presName="Name64" presStyleLbl="parChTrans1D3" presStyleIdx="2" presStyleCnt="3"/>
      <dgm:spPr/>
      <dgm:t>
        <a:bodyPr/>
        <a:lstStyle/>
        <a:p>
          <a:endParaRPr lang="es-EC"/>
        </a:p>
      </dgm:t>
    </dgm:pt>
    <dgm:pt modelId="{9150E730-6612-49BC-850B-2DCCEFD1A6B1}" type="pres">
      <dgm:prSet presAssocID="{CEA9A4B1-5F5E-4390-826B-996611DDD261}" presName="hierRoot2" presStyleCnt="0">
        <dgm:presLayoutVars>
          <dgm:hierBranch val="init"/>
        </dgm:presLayoutVars>
      </dgm:prSet>
      <dgm:spPr/>
    </dgm:pt>
    <dgm:pt modelId="{4EFD291D-CE6E-487C-954B-F3BE94D12657}" type="pres">
      <dgm:prSet presAssocID="{CEA9A4B1-5F5E-4390-826B-996611DDD261}" presName="rootComposite" presStyleCnt="0"/>
      <dgm:spPr/>
    </dgm:pt>
    <dgm:pt modelId="{B195B925-F0D3-4CCE-A482-B0629C3CA079}" type="pres">
      <dgm:prSet presAssocID="{CEA9A4B1-5F5E-4390-826B-996611DDD261}" presName="rootText" presStyleLbl="node3" presStyleIdx="2" presStyleCnt="3" custScaleX="67575" custScaleY="60304">
        <dgm:presLayoutVars>
          <dgm:chPref val="3"/>
        </dgm:presLayoutVars>
      </dgm:prSet>
      <dgm:spPr/>
      <dgm:t>
        <a:bodyPr/>
        <a:lstStyle/>
        <a:p>
          <a:endParaRPr lang="es-EC"/>
        </a:p>
      </dgm:t>
    </dgm:pt>
    <dgm:pt modelId="{74D2D03D-6E35-48FD-93E0-E072842E8D88}" type="pres">
      <dgm:prSet presAssocID="{CEA9A4B1-5F5E-4390-826B-996611DDD261}" presName="rootConnector" presStyleLbl="node3" presStyleIdx="2" presStyleCnt="3"/>
      <dgm:spPr/>
      <dgm:t>
        <a:bodyPr/>
        <a:lstStyle/>
        <a:p>
          <a:endParaRPr lang="es-EC"/>
        </a:p>
      </dgm:t>
    </dgm:pt>
    <dgm:pt modelId="{2D64ACC7-2E5C-4DA5-8E32-E2A5398B2BDB}" type="pres">
      <dgm:prSet presAssocID="{CEA9A4B1-5F5E-4390-826B-996611DDD261}" presName="hierChild4" presStyleCnt="0"/>
      <dgm:spPr/>
    </dgm:pt>
    <dgm:pt modelId="{6C670679-0FE1-44EA-9891-69CBD3F91E89}" type="pres">
      <dgm:prSet presAssocID="{CEA9A4B1-5F5E-4390-826B-996611DDD261}" presName="hierChild5" presStyleCnt="0"/>
      <dgm:spPr/>
    </dgm:pt>
    <dgm:pt modelId="{A3ACFC7D-D34D-4058-A5A9-C3AC28CCA9A5}" type="pres">
      <dgm:prSet presAssocID="{12189A3D-4979-4372-BB60-B79C67DD1B9A}" presName="hierChild5" presStyleCnt="0"/>
      <dgm:spPr/>
    </dgm:pt>
    <dgm:pt modelId="{F0F58AA8-578F-4F1C-9F9A-87F9C3F0BE04}" type="pres">
      <dgm:prSet presAssocID="{C272EAE7-5CA5-4A2D-BA07-6DF0033AF63B}" presName="hierChild3" presStyleCnt="0"/>
      <dgm:spPr/>
    </dgm:pt>
  </dgm:ptLst>
  <dgm:cxnLst>
    <dgm:cxn modelId="{B0E870D2-54B8-4CE7-9F2A-5F23A2206EDD}" type="presOf" srcId="{B97E1B4A-CD32-415A-AA7F-BD5318BE6DC4}" destId="{995B5B1E-D7E2-4E9D-A28D-98D3E7F55052}" srcOrd="1" destOrd="0" presId="urn:microsoft.com/office/officeart/2009/3/layout/HorizontalOrganizationChart"/>
    <dgm:cxn modelId="{0DAFE33D-3C56-490D-A4A6-4017B72E9DFC}" type="presOf" srcId="{8015DD83-2346-46B5-B7E4-C36885C9B243}" destId="{B35AD6C2-E2DB-48B6-9401-40262BDC9312}" srcOrd="1" destOrd="0" presId="urn:microsoft.com/office/officeart/2009/3/layout/HorizontalOrganizationChart"/>
    <dgm:cxn modelId="{402CF305-10E0-495D-8AC3-2A998D46B54D}" type="presOf" srcId="{C272EAE7-5CA5-4A2D-BA07-6DF0033AF63B}" destId="{3C9073B6-65DD-400B-974F-38E3F9863F3F}" srcOrd="1" destOrd="0" presId="urn:microsoft.com/office/officeart/2009/3/layout/HorizontalOrganizationChart"/>
    <dgm:cxn modelId="{76B774E8-CA11-4C3C-95B6-D31D2FE92CD3}" type="presOf" srcId="{3513F0F9-A386-4809-94FB-2F6BB7D0C747}" destId="{C2B244BF-4D14-4C0E-BF7B-A6C495FC81AA}" srcOrd="0" destOrd="0" presId="urn:microsoft.com/office/officeart/2009/3/layout/HorizontalOrganizationChart"/>
    <dgm:cxn modelId="{EE62D6B5-4866-4E26-AF38-149825EAA9DD}" type="presOf" srcId="{12189A3D-4979-4372-BB60-B79C67DD1B9A}" destId="{AB06102E-557C-48AF-9986-0CA87A0653A0}" srcOrd="0" destOrd="0" presId="urn:microsoft.com/office/officeart/2009/3/layout/HorizontalOrganizationChart"/>
    <dgm:cxn modelId="{81B223CC-8290-433C-A40A-A50DAD849DAF}" type="presOf" srcId="{7D0E3FBE-227D-4D20-B1A0-22C9DC03B65B}" destId="{65238A08-DF29-4BFF-B58F-99EA9D2F6201}" srcOrd="0" destOrd="0" presId="urn:microsoft.com/office/officeart/2009/3/layout/HorizontalOrganizationChart"/>
    <dgm:cxn modelId="{F5324EA5-0204-48C1-8D2E-1B771FA8287D}" type="presOf" srcId="{44B2C8A7-E3D1-4DB2-83A3-D7A9F30409CE}" destId="{37FDB9E8-E220-4D09-9B42-BEE76453B850}" srcOrd="0" destOrd="0" presId="urn:microsoft.com/office/officeart/2009/3/layout/HorizontalOrganizationChart"/>
    <dgm:cxn modelId="{6252A025-2FE7-48BF-9A17-11350CB376D8}" type="presOf" srcId="{C272EAE7-5CA5-4A2D-BA07-6DF0033AF63B}" destId="{46CD2D7E-B109-4BA4-A5F8-B3C34D32C2EF}" srcOrd="0" destOrd="0" presId="urn:microsoft.com/office/officeart/2009/3/layout/HorizontalOrganizationChart"/>
    <dgm:cxn modelId="{E33D4DE8-B04C-400F-9658-DD551DDECBBB}" type="presOf" srcId="{CEA9A4B1-5F5E-4390-826B-996611DDD261}" destId="{B195B925-F0D3-4CCE-A482-B0629C3CA079}" srcOrd="0" destOrd="0" presId="urn:microsoft.com/office/officeart/2009/3/layout/HorizontalOrganizationChart"/>
    <dgm:cxn modelId="{95D39B53-2C08-4F7D-B649-781DC218B42B}" type="presOf" srcId="{A1E87447-D6F9-4042-BA9E-A8D2235E31DE}" destId="{8FA7B048-0B48-4272-96A3-47633A081F34}" srcOrd="0" destOrd="0" presId="urn:microsoft.com/office/officeart/2009/3/layout/HorizontalOrganizationChart"/>
    <dgm:cxn modelId="{AF08E5B8-8862-4D19-8297-62AFCEF5AF68}" type="presOf" srcId="{D3C656C4-7FAE-4412-8AE0-7FE1E6AD6590}" destId="{4C8178AB-4C3F-402C-ABC2-0A1DFE438975}" srcOrd="0" destOrd="0" presId="urn:microsoft.com/office/officeart/2009/3/layout/HorizontalOrganizationChart"/>
    <dgm:cxn modelId="{794A0916-D935-447B-AD88-13867DB29D15}" type="presOf" srcId="{B4064409-BB98-4D6F-AF10-D723E857CD9C}" destId="{25726E09-E433-43E2-B7C7-7F69E7C85134}" srcOrd="0" destOrd="0" presId="urn:microsoft.com/office/officeart/2009/3/layout/HorizontalOrganizationChart"/>
    <dgm:cxn modelId="{B2CF9DDD-9CC8-4518-BE41-075F2859B081}" type="presOf" srcId="{425190C6-D8D1-4BC6-91FF-6CE3449060A2}" destId="{0879DDB5-77A8-4DE2-B59E-B0209F287239}" srcOrd="0" destOrd="0" presId="urn:microsoft.com/office/officeart/2009/3/layout/HorizontalOrganizationChart"/>
    <dgm:cxn modelId="{B55BB480-6CD6-402A-8676-2B6536B1FD94}" srcId="{C272EAE7-5CA5-4A2D-BA07-6DF0033AF63B}" destId="{12189A3D-4979-4372-BB60-B79C67DD1B9A}" srcOrd="1" destOrd="0" parTransId="{44B2C8A7-E3D1-4DB2-83A3-D7A9F30409CE}" sibTransId="{A0BB3732-C4E7-4D32-B48C-E1E99846B48B}"/>
    <dgm:cxn modelId="{0A87937A-6BA4-4AF2-8B91-4DADB8170634}" type="presOf" srcId="{CEA9A4B1-5F5E-4390-826B-996611DDD261}" destId="{74D2D03D-6E35-48FD-93E0-E072842E8D88}" srcOrd="1" destOrd="0" presId="urn:microsoft.com/office/officeart/2009/3/layout/HorizontalOrganizationChart"/>
    <dgm:cxn modelId="{F6F104C7-A671-4E6B-B55E-E1CB86CE53FD}" type="presOf" srcId="{7D0E3FBE-227D-4D20-B1A0-22C9DC03B65B}" destId="{ECB3B181-1AC3-454A-A7E9-934F26DF905C}" srcOrd="1" destOrd="0" presId="urn:microsoft.com/office/officeart/2009/3/layout/HorizontalOrganizationChart"/>
    <dgm:cxn modelId="{0B761682-BCDE-4297-A3EF-1385AA888B7E}" srcId="{D3C656C4-7FAE-4412-8AE0-7FE1E6AD6590}" destId="{C272EAE7-5CA5-4A2D-BA07-6DF0033AF63B}" srcOrd="0" destOrd="0" parTransId="{DD36F73F-E766-483A-A1D0-066DE6E34DB3}" sibTransId="{6A2A64AC-A9DD-4ECE-8776-3966B40BB1BF}"/>
    <dgm:cxn modelId="{7C443CE4-BECF-4D56-B852-21E9EB5B7E93}" srcId="{12189A3D-4979-4372-BB60-B79C67DD1B9A}" destId="{CEA9A4B1-5F5E-4390-826B-996611DDD261}" srcOrd="0" destOrd="0" parTransId="{B4064409-BB98-4D6F-AF10-D723E857CD9C}" sibTransId="{7977E9C9-6CC3-47E5-8B24-E2D8A5588B98}"/>
    <dgm:cxn modelId="{618DEFB5-263A-4271-AD3D-8FCE86C0EA52}" srcId="{7D0E3FBE-227D-4D20-B1A0-22C9DC03B65B}" destId="{B97E1B4A-CD32-415A-AA7F-BD5318BE6DC4}" srcOrd="0" destOrd="0" parTransId="{425190C6-D8D1-4BC6-91FF-6CE3449060A2}" sibTransId="{5C977854-B1C3-4466-892E-26E9E87E7753}"/>
    <dgm:cxn modelId="{AFD7B95C-A71A-48E3-B686-6FF3F6D89C30}" type="presOf" srcId="{8015DD83-2346-46B5-B7E4-C36885C9B243}" destId="{CC05AB26-892D-4CC8-8017-D7F457DEEAF4}" srcOrd="0" destOrd="0" presId="urn:microsoft.com/office/officeart/2009/3/layout/HorizontalOrganizationChart"/>
    <dgm:cxn modelId="{BFBBB81F-93DC-4747-922F-0FB8715792C7}" type="presOf" srcId="{12189A3D-4979-4372-BB60-B79C67DD1B9A}" destId="{6DA70A75-B19D-4A79-BB44-50BFC0B63AB2}" srcOrd="1" destOrd="0" presId="urn:microsoft.com/office/officeart/2009/3/layout/HorizontalOrganizationChart"/>
    <dgm:cxn modelId="{5D327389-3920-4AC3-B099-B7B369C506FD}" type="presOf" srcId="{B97E1B4A-CD32-415A-AA7F-BD5318BE6DC4}" destId="{6BBA4593-C139-453A-8E05-5BE59EC747A5}" srcOrd="0" destOrd="0" presId="urn:microsoft.com/office/officeart/2009/3/layout/HorizontalOrganizationChart"/>
    <dgm:cxn modelId="{01002E37-A7BC-4EED-96A9-2D547AD8C770}" srcId="{7D0E3FBE-227D-4D20-B1A0-22C9DC03B65B}" destId="{8015DD83-2346-46B5-B7E4-C36885C9B243}" srcOrd="1" destOrd="0" parTransId="{3513F0F9-A386-4809-94FB-2F6BB7D0C747}" sibTransId="{9451DF26-3851-454F-86DD-F7341F74D5DE}"/>
    <dgm:cxn modelId="{3751E28B-946C-4996-BBD4-2D21719F04BC}" srcId="{C272EAE7-5CA5-4A2D-BA07-6DF0033AF63B}" destId="{7D0E3FBE-227D-4D20-B1A0-22C9DC03B65B}" srcOrd="0" destOrd="0" parTransId="{A1E87447-D6F9-4042-BA9E-A8D2235E31DE}" sibTransId="{6DCCE839-15F2-462E-BC24-78BB911A989D}"/>
    <dgm:cxn modelId="{C95A410F-62ED-4F78-8DBB-7916AEEB717A}" type="presParOf" srcId="{4C8178AB-4C3F-402C-ABC2-0A1DFE438975}" destId="{2F060F48-CEEF-4A92-AD5E-323A464D04AB}" srcOrd="0" destOrd="0" presId="urn:microsoft.com/office/officeart/2009/3/layout/HorizontalOrganizationChart"/>
    <dgm:cxn modelId="{663A4F62-B7D7-475F-8F3B-38E9A8E3D64E}" type="presParOf" srcId="{2F060F48-CEEF-4A92-AD5E-323A464D04AB}" destId="{1870DB27-B748-4FA9-A066-51E1807B65F3}" srcOrd="0" destOrd="0" presId="urn:microsoft.com/office/officeart/2009/3/layout/HorizontalOrganizationChart"/>
    <dgm:cxn modelId="{99695168-43F5-48B5-AE85-608D11504506}" type="presParOf" srcId="{1870DB27-B748-4FA9-A066-51E1807B65F3}" destId="{46CD2D7E-B109-4BA4-A5F8-B3C34D32C2EF}" srcOrd="0" destOrd="0" presId="urn:microsoft.com/office/officeart/2009/3/layout/HorizontalOrganizationChart"/>
    <dgm:cxn modelId="{CAFAE87E-9A3A-480B-9320-38BA858F582E}" type="presParOf" srcId="{1870DB27-B748-4FA9-A066-51E1807B65F3}" destId="{3C9073B6-65DD-400B-974F-38E3F9863F3F}" srcOrd="1" destOrd="0" presId="urn:microsoft.com/office/officeart/2009/3/layout/HorizontalOrganizationChart"/>
    <dgm:cxn modelId="{A102EA6B-79DF-4ED3-959A-4F4BA9DDB2E8}" type="presParOf" srcId="{2F060F48-CEEF-4A92-AD5E-323A464D04AB}" destId="{066AF987-F7DB-41B1-80D7-69C42C4537AD}" srcOrd="1" destOrd="0" presId="urn:microsoft.com/office/officeart/2009/3/layout/HorizontalOrganizationChart"/>
    <dgm:cxn modelId="{DC87E0F8-2240-40F9-A22E-BF16A55ACE8A}" type="presParOf" srcId="{066AF987-F7DB-41B1-80D7-69C42C4537AD}" destId="{8FA7B048-0B48-4272-96A3-47633A081F34}" srcOrd="0" destOrd="0" presId="urn:microsoft.com/office/officeart/2009/3/layout/HorizontalOrganizationChart"/>
    <dgm:cxn modelId="{2CF22AA6-06F9-4E1C-95E9-42D2A01815F3}" type="presParOf" srcId="{066AF987-F7DB-41B1-80D7-69C42C4537AD}" destId="{5D1E5482-E7B7-4955-966E-52021865B63B}" srcOrd="1" destOrd="0" presId="urn:microsoft.com/office/officeart/2009/3/layout/HorizontalOrganizationChart"/>
    <dgm:cxn modelId="{D4DD82F0-D648-4FE8-A8B6-47DFBA7F00EA}" type="presParOf" srcId="{5D1E5482-E7B7-4955-966E-52021865B63B}" destId="{DD941D2E-9709-4FBB-B81F-D1A414D1BCED}" srcOrd="0" destOrd="0" presId="urn:microsoft.com/office/officeart/2009/3/layout/HorizontalOrganizationChart"/>
    <dgm:cxn modelId="{CE6453FF-D255-4414-A278-ACD2D7A35585}" type="presParOf" srcId="{DD941D2E-9709-4FBB-B81F-D1A414D1BCED}" destId="{65238A08-DF29-4BFF-B58F-99EA9D2F6201}" srcOrd="0" destOrd="0" presId="urn:microsoft.com/office/officeart/2009/3/layout/HorizontalOrganizationChart"/>
    <dgm:cxn modelId="{CEB02E14-1206-4FEB-9045-B37D85C627DC}" type="presParOf" srcId="{DD941D2E-9709-4FBB-B81F-D1A414D1BCED}" destId="{ECB3B181-1AC3-454A-A7E9-934F26DF905C}" srcOrd="1" destOrd="0" presId="urn:microsoft.com/office/officeart/2009/3/layout/HorizontalOrganizationChart"/>
    <dgm:cxn modelId="{5ED7C146-B314-4DC3-8283-3A7FCE40D0E5}" type="presParOf" srcId="{5D1E5482-E7B7-4955-966E-52021865B63B}" destId="{665B6002-758F-480A-824E-A409DD90DB36}" srcOrd="1" destOrd="0" presId="urn:microsoft.com/office/officeart/2009/3/layout/HorizontalOrganizationChart"/>
    <dgm:cxn modelId="{37522A57-13FB-4F91-9755-7BDB9FD27246}" type="presParOf" srcId="{665B6002-758F-480A-824E-A409DD90DB36}" destId="{0879DDB5-77A8-4DE2-B59E-B0209F287239}" srcOrd="0" destOrd="0" presId="urn:microsoft.com/office/officeart/2009/3/layout/HorizontalOrganizationChart"/>
    <dgm:cxn modelId="{5C91D89A-E380-465B-B003-CC5CF05C5618}" type="presParOf" srcId="{665B6002-758F-480A-824E-A409DD90DB36}" destId="{F6A62842-00B1-4422-B7F0-D7BDF2AD2FE4}" srcOrd="1" destOrd="0" presId="urn:microsoft.com/office/officeart/2009/3/layout/HorizontalOrganizationChart"/>
    <dgm:cxn modelId="{4A3EBB9A-01E3-40A2-A95C-2C3CA2C84693}" type="presParOf" srcId="{F6A62842-00B1-4422-B7F0-D7BDF2AD2FE4}" destId="{DE9C1E32-D4DD-4F6C-B1D3-D7D847836580}" srcOrd="0" destOrd="0" presId="urn:microsoft.com/office/officeart/2009/3/layout/HorizontalOrganizationChart"/>
    <dgm:cxn modelId="{38851611-3167-46B7-8FFF-4C7A541E6FE0}" type="presParOf" srcId="{DE9C1E32-D4DD-4F6C-B1D3-D7D847836580}" destId="{6BBA4593-C139-453A-8E05-5BE59EC747A5}" srcOrd="0" destOrd="0" presId="urn:microsoft.com/office/officeart/2009/3/layout/HorizontalOrganizationChart"/>
    <dgm:cxn modelId="{61C19C99-56AA-4FC8-8D30-E9BF7D2C208E}" type="presParOf" srcId="{DE9C1E32-D4DD-4F6C-B1D3-D7D847836580}" destId="{995B5B1E-D7E2-4E9D-A28D-98D3E7F55052}" srcOrd="1" destOrd="0" presId="urn:microsoft.com/office/officeart/2009/3/layout/HorizontalOrganizationChart"/>
    <dgm:cxn modelId="{596ABB6F-5823-46F8-B8F1-E6FF42F7ABD7}" type="presParOf" srcId="{F6A62842-00B1-4422-B7F0-D7BDF2AD2FE4}" destId="{EBB3F40C-EAD5-454E-AB6F-832B32897E69}" srcOrd="1" destOrd="0" presId="urn:microsoft.com/office/officeart/2009/3/layout/HorizontalOrganizationChart"/>
    <dgm:cxn modelId="{45E5DD6B-B4FF-4E2B-A807-CCA1E74C1AEF}" type="presParOf" srcId="{F6A62842-00B1-4422-B7F0-D7BDF2AD2FE4}" destId="{7BDBFBA5-2015-4047-9B7F-6A8828084735}" srcOrd="2" destOrd="0" presId="urn:microsoft.com/office/officeart/2009/3/layout/HorizontalOrganizationChart"/>
    <dgm:cxn modelId="{811164EF-BF5A-492A-8F21-FE77E1DD6ED8}" type="presParOf" srcId="{665B6002-758F-480A-824E-A409DD90DB36}" destId="{C2B244BF-4D14-4C0E-BF7B-A6C495FC81AA}" srcOrd="2" destOrd="0" presId="urn:microsoft.com/office/officeart/2009/3/layout/HorizontalOrganizationChart"/>
    <dgm:cxn modelId="{48FA2214-488C-463F-8C35-BFE5ABB7FA44}" type="presParOf" srcId="{665B6002-758F-480A-824E-A409DD90DB36}" destId="{7458B78C-151E-430F-9DEB-093CB03FCB93}" srcOrd="3" destOrd="0" presId="urn:microsoft.com/office/officeart/2009/3/layout/HorizontalOrganizationChart"/>
    <dgm:cxn modelId="{0D4D0BC3-18F6-4AF1-984D-9DA68241FD1A}" type="presParOf" srcId="{7458B78C-151E-430F-9DEB-093CB03FCB93}" destId="{C2AC7733-CF95-493D-ADED-1DB0B639A931}" srcOrd="0" destOrd="0" presId="urn:microsoft.com/office/officeart/2009/3/layout/HorizontalOrganizationChart"/>
    <dgm:cxn modelId="{16A7B896-3684-4B90-819B-CC5F0F1789D0}" type="presParOf" srcId="{C2AC7733-CF95-493D-ADED-1DB0B639A931}" destId="{CC05AB26-892D-4CC8-8017-D7F457DEEAF4}" srcOrd="0" destOrd="0" presId="urn:microsoft.com/office/officeart/2009/3/layout/HorizontalOrganizationChart"/>
    <dgm:cxn modelId="{C856AF18-5564-454C-A0A1-9A3EC354A7DE}" type="presParOf" srcId="{C2AC7733-CF95-493D-ADED-1DB0B639A931}" destId="{B35AD6C2-E2DB-48B6-9401-40262BDC9312}" srcOrd="1" destOrd="0" presId="urn:microsoft.com/office/officeart/2009/3/layout/HorizontalOrganizationChart"/>
    <dgm:cxn modelId="{20F86E77-D723-4B58-A2FD-CFA78BA23BE3}" type="presParOf" srcId="{7458B78C-151E-430F-9DEB-093CB03FCB93}" destId="{6FA028B7-E750-4760-8E2A-86577BA71E7A}" srcOrd="1" destOrd="0" presId="urn:microsoft.com/office/officeart/2009/3/layout/HorizontalOrganizationChart"/>
    <dgm:cxn modelId="{373B15EC-1E87-4D47-815C-7D5C1BA97ED9}" type="presParOf" srcId="{7458B78C-151E-430F-9DEB-093CB03FCB93}" destId="{F9C1E6DA-89A4-463B-A527-A49217CE62DF}" srcOrd="2" destOrd="0" presId="urn:microsoft.com/office/officeart/2009/3/layout/HorizontalOrganizationChart"/>
    <dgm:cxn modelId="{7FEDEEEF-CD66-4C20-B575-80BE3C15D0A0}" type="presParOf" srcId="{5D1E5482-E7B7-4955-966E-52021865B63B}" destId="{D1A7522F-5A69-4B91-9BB1-3008B761F4B5}" srcOrd="2" destOrd="0" presId="urn:microsoft.com/office/officeart/2009/3/layout/HorizontalOrganizationChart"/>
    <dgm:cxn modelId="{AD0FE142-9B8F-4BF4-9546-CC758B097D60}" type="presParOf" srcId="{066AF987-F7DB-41B1-80D7-69C42C4537AD}" destId="{37FDB9E8-E220-4D09-9B42-BEE76453B850}" srcOrd="2" destOrd="0" presId="urn:microsoft.com/office/officeart/2009/3/layout/HorizontalOrganizationChart"/>
    <dgm:cxn modelId="{D697DC1C-EA83-4C72-9690-B91816C23E66}" type="presParOf" srcId="{066AF987-F7DB-41B1-80D7-69C42C4537AD}" destId="{E7622A9E-4290-4E13-852B-4C2D4FAF460D}" srcOrd="3" destOrd="0" presId="urn:microsoft.com/office/officeart/2009/3/layout/HorizontalOrganizationChart"/>
    <dgm:cxn modelId="{4A4465A8-FC65-4CB8-B1F8-275260161EB9}" type="presParOf" srcId="{E7622A9E-4290-4E13-852B-4C2D4FAF460D}" destId="{20014AB9-FBD5-48FC-AC6D-A4F998F626AA}" srcOrd="0" destOrd="0" presId="urn:microsoft.com/office/officeart/2009/3/layout/HorizontalOrganizationChart"/>
    <dgm:cxn modelId="{EE817E0F-B5E6-4BD0-8315-85EB11EDB96D}" type="presParOf" srcId="{20014AB9-FBD5-48FC-AC6D-A4F998F626AA}" destId="{AB06102E-557C-48AF-9986-0CA87A0653A0}" srcOrd="0" destOrd="0" presId="urn:microsoft.com/office/officeart/2009/3/layout/HorizontalOrganizationChart"/>
    <dgm:cxn modelId="{C6127F2A-D621-4799-84B7-8124F6C0790F}" type="presParOf" srcId="{20014AB9-FBD5-48FC-AC6D-A4F998F626AA}" destId="{6DA70A75-B19D-4A79-BB44-50BFC0B63AB2}" srcOrd="1" destOrd="0" presId="urn:microsoft.com/office/officeart/2009/3/layout/HorizontalOrganizationChart"/>
    <dgm:cxn modelId="{61F0BA8B-1007-4E95-AA5A-8E19E1A462B5}" type="presParOf" srcId="{E7622A9E-4290-4E13-852B-4C2D4FAF460D}" destId="{577F919F-BBFB-4F92-9F62-963E86729B66}" srcOrd="1" destOrd="0" presId="urn:microsoft.com/office/officeart/2009/3/layout/HorizontalOrganizationChart"/>
    <dgm:cxn modelId="{C31A69DA-181A-4D0E-BF0E-ADD23DB9725A}" type="presParOf" srcId="{577F919F-BBFB-4F92-9F62-963E86729B66}" destId="{25726E09-E433-43E2-B7C7-7F69E7C85134}" srcOrd="0" destOrd="0" presId="urn:microsoft.com/office/officeart/2009/3/layout/HorizontalOrganizationChart"/>
    <dgm:cxn modelId="{8BC072AA-CE87-4BE0-8D5F-D7B0EB291E2C}" type="presParOf" srcId="{577F919F-BBFB-4F92-9F62-963E86729B66}" destId="{9150E730-6612-49BC-850B-2DCCEFD1A6B1}" srcOrd="1" destOrd="0" presId="urn:microsoft.com/office/officeart/2009/3/layout/HorizontalOrganizationChart"/>
    <dgm:cxn modelId="{17225930-C291-4BB0-BBCA-7651D4D2F700}" type="presParOf" srcId="{9150E730-6612-49BC-850B-2DCCEFD1A6B1}" destId="{4EFD291D-CE6E-487C-954B-F3BE94D12657}" srcOrd="0" destOrd="0" presId="urn:microsoft.com/office/officeart/2009/3/layout/HorizontalOrganizationChart"/>
    <dgm:cxn modelId="{E7EFB795-DA0F-4BA9-BDDF-357D4EBB9A7B}" type="presParOf" srcId="{4EFD291D-CE6E-487C-954B-F3BE94D12657}" destId="{B195B925-F0D3-4CCE-A482-B0629C3CA079}" srcOrd="0" destOrd="0" presId="urn:microsoft.com/office/officeart/2009/3/layout/HorizontalOrganizationChart"/>
    <dgm:cxn modelId="{00258284-527B-4C9B-85B8-B900AEC8E3AE}" type="presParOf" srcId="{4EFD291D-CE6E-487C-954B-F3BE94D12657}" destId="{74D2D03D-6E35-48FD-93E0-E072842E8D88}" srcOrd="1" destOrd="0" presId="urn:microsoft.com/office/officeart/2009/3/layout/HorizontalOrganizationChart"/>
    <dgm:cxn modelId="{A86469D0-9720-4DF1-9E77-29D99BB8A2F0}" type="presParOf" srcId="{9150E730-6612-49BC-850B-2DCCEFD1A6B1}" destId="{2D64ACC7-2E5C-4DA5-8E32-E2A5398B2BDB}" srcOrd="1" destOrd="0" presId="urn:microsoft.com/office/officeart/2009/3/layout/HorizontalOrganizationChart"/>
    <dgm:cxn modelId="{E3247BC5-2650-4BCB-994A-CF6D611D4CE6}" type="presParOf" srcId="{9150E730-6612-49BC-850B-2DCCEFD1A6B1}" destId="{6C670679-0FE1-44EA-9891-69CBD3F91E89}" srcOrd="2" destOrd="0" presId="urn:microsoft.com/office/officeart/2009/3/layout/HorizontalOrganizationChart"/>
    <dgm:cxn modelId="{56F42CA5-0672-4E1E-9738-C110A6783C4D}" type="presParOf" srcId="{E7622A9E-4290-4E13-852B-4C2D4FAF460D}" destId="{A3ACFC7D-D34D-4058-A5A9-C3AC28CCA9A5}" srcOrd="2" destOrd="0" presId="urn:microsoft.com/office/officeart/2009/3/layout/HorizontalOrganizationChart"/>
    <dgm:cxn modelId="{C0D37A00-9E97-4191-A4B4-C0B00885FC15}" type="presParOf" srcId="{2F060F48-CEEF-4A92-AD5E-323A464D04AB}" destId="{F0F58AA8-578F-4F1C-9F9A-87F9C3F0BE04}" srcOrd="2" destOrd="0" presId="urn:microsoft.com/office/officeart/2009/3/layout/HorizontalOrganizationChar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3C66C9-696A-4A6C-A22B-13C28B111A58}"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s-EC"/>
        </a:p>
      </dgm:t>
    </dgm:pt>
    <dgm:pt modelId="{1E275777-F93B-4EB0-AEDB-58C0CC3A53FE}">
      <dgm:prSet phldrT="[Texto]" custT="1"/>
      <dgm:spPr>
        <a:solidFill>
          <a:schemeClr val="tx1"/>
        </a:solidFill>
        <a:ln>
          <a:solidFill>
            <a:schemeClr val="tx1"/>
          </a:solidFill>
        </a:ln>
      </dgm:spPr>
      <dgm:t>
        <a:bodyPr/>
        <a:lstStyle/>
        <a:p>
          <a:pPr algn="ctr"/>
          <a:r>
            <a:rPr lang="es-EC" sz="1600" b="1" dirty="0" smtClean="0">
              <a:solidFill>
                <a:schemeClr val="bg1"/>
              </a:solidFill>
            </a:rPr>
            <a:t>Control Fitosanitario</a:t>
          </a:r>
          <a:endParaRPr lang="es-EC" sz="1600" b="1" dirty="0">
            <a:solidFill>
              <a:schemeClr val="bg1"/>
            </a:solidFill>
          </a:endParaRPr>
        </a:p>
      </dgm:t>
    </dgm:pt>
    <dgm:pt modelId="{008FFFDD-B464-4B01-BA59-10E78C0FDA1B}" type="parTrans" cxnId="{096E50B0-560C-482C-995A-98A8F4393972}">
      <dgm:prSet/>
      <dgm:spPr/>
      <dgm:t>
        <a:bodyPr/>
        <a:lstStyle/>
        <a:p>
          <a:endParaRPr lang="es-EC"/>
        </a:p>
      </dgm:t>
    </dgm:pt>
    <dgm:pt modelId="{7EA62410-1BF5-4C3E-9443-ECADBDAB7FCB}" type="sibTrans" cxnId="{096E50B0-560C-482C-995A-98A8F4393972}">
      <dgm:prSet/>
      <dgm:spPr/>
      <dgm:t>
        <a:bodyPr/>
        <a:lstStyle/>
        <a:p>
          <a:endParaRPr lang="es-EC"/>
        </a:p>
      </dgm:t>
    </dgm:pt>
    <dgm:pt modelId="{B97EF1BA-6B75-457B-9A56-3F9908DF3EDE}">
      <dgm:prSet phldrT="[Texto]" custT="1"/>
      <dgm:spPr>
        <a:ln>
          <a:solidFill>
            <a:schemeClr val="bg1"/>
          </a:solidFill>
        </a:ln>
      </dgm:spPr>
      <dgm:t>
        <a:bodyPr/>
        <a:lstStyle/>
        <a:p>
          <a:r>
            <a:rPr lang="es-EC" sz="1200" dirty="0" smtClean="0"/>
            <a:t>Fungicidas Químicos</a:t>
          </a:r>
          <a:endParaRPr lang="es-EC" sz="1200" dirty="0"/>
        </a:p>
      </dgm:t>
    </dgm:pt>
    <dgm:pt modelId="{95AEFA2A-58EE-464E-A146-B323EA050AE1}" type="parTrans" cxnId="{3DA3F3A7-35DA-4282-8162-6109E62BB6B0}">
      <dgm:prSet/>
      <dgm:spPr>
        <a:solidFill>
          <a:schemeClr val="tx1"/>
        </a:solidFill>
        <a:ln>
          <a:solidFill>
            <a:schemeClr val="tx1"/>
          </a:solidFill>
        </a:ln>
      </dgm:spPr>
      <dgm:t>
        <a:bodyPr/>
        <a:lstStyle/>
        <a:p>
          <a:endParaRPr lang="es-EC"/>
        </a:p>
      </dgm:t>
    </dgm:pt>
    <dgm:pt modelId="{BF936989-3A25-4B53-9201-BFC7C4D41B57}" type="sibTrans" cxnId="{3DA3F3A7-35DA-4282-8162-6109E62BB6B0}">
      <dgm:prSet/>
      <dgm:spPr/>
      <dgm:t>
        <a:bodyPr/>
        <a:lstStyle/>
        <a:p>
          <a:endParaRPr lang="es-EC"/>
        </a:p>
      </dgm:t>
    </dgm:pt>
    <dgm:pt modelId="{7F065E72-C9E3-4E50-BE41-800830EFF723}">
      <dgm:prSet phldrT="[Texto]" custT="1"/>
      <dgm:spPr/>
      <dgm:t>
        <a:bodyPr/>
        <a:lstStyle/>
        <a:p>
          <a:r>
            <a:rPr lang="es-EC" sz="1200" dirty="0" smtClean="0"/>
            <a:t>MO. antagonistas </a:t>
          </a:r>
          <a:endParaRPr lang="es-EC" sz="1200" dirty="0"/>
        </a:p>
      </dgm:t>
    </dgm:pt>
    <dgm:pt modelId="{05A18C0E-9E80-473D-99CE-62F4B45E0D56}" type="parTrans" cxnId="{D0D28941-5E48-4A61-BF68-11AC5AEB88D6}">
      <dgm:prSet/>
      <dgm:spPr>
        <a:ln>
          <a:solidFill>
            <a:schemeClr val="tx1"/>
          </a:solidFill>
        </a:ln>
      </dgm:spPr>
      <dgm:t>
        <a:bodyPr/>
        <a:lstStyle/>
        <a:p>
          <a:endParaRPr lang="es-EC"/>
        </a:p>
      </dgm:t>
    </dgm:pt>
    <dgm:pt modelId="{1ED53B35-BC4D-49E4-BD86-F09458EAEFC6}" type="sibTrans" cxnId="{D0D28941-5E48-4A61-BF68-11AC5AEB88D6}">
      <dgm:prSet/>
      <dgm:spPr/>
      <dgm:t>
        <a:bodyPr/>
        <a:lstStyle/>
        <a:p>
          <a:endParaRPr lang="es-EC"/>
        </a:p>
      </dgm:t>
    </dgm:pt>
    <dgm:pt modelId="{8EB9C2A9-E8D8-4D27-94B6-C6CB0171A4B3}">
      <dgm:prSet phldrT="[Texto]" custT="1"/>
      <dgm:spPr/>
      <dgm:t>
        <a:bodyPr/>
        <a:lstStyle/>
        <a:p>
          <a:pPr algn="ctr"/>
          <a:r>
            <a:rPr lang="es-EC" sz="1200" i="1" dirty="0" smtClean="0"/>
            <a:t>Clinopodium tomentosum</a:t>
          </a:r>
          <a:endParaRPr lang="es-EC" sz="1200" i="1" dirty="0"/>
        </a:p>
      </dgm:t>
    </dgm:pt>
    <dgm:pt modelId="{50FFC73C-B8EA-457E-9ABD-0BA1B0060458}" type="parTrans" cxnId="{FEACFDF9-8992-4A72-B56F-8FAB14A1ED3A}">
      <dgm:prSet/>
      <dgm:spPr>
        <a:solidFill>
          <a:schemeClr val="tx1"/>
        </a:solidFill>
        <a:ln>
          <a:solidFill>
            <a:schemeClr val="tx1"/>
          </a:solidFill>
        </a:ln>
      </dgm:spPr>
      <dgm:t>
        <a:bodyPr/>
        <a:lstStyle/>
        <a:p>
          <a:endParaRPr lang="es-EC"/>
        </a:p>
      </dgm:t>
    </dgm:pt>
    <dgm:pt modelId="{981404DD-CF66-456B-9A26-E7E6A78DBF01}" type="sibTrans" cxnId="{FEACFDF9-8992-4A72-B56F-8FAB14A1ED3A}">
      <dgm:prSet/>
      <dgm:spPr/>
      <dgm:t>
        <a:bodyPr/>
        <a:lstStyle/>
        <a:p>
          <a:endParaRPr lang="es-EC"/>
        </a:p>
      </dgm:t>
    </dgm:pt>
    <dgm:pt modelId="{D508CB34-3985-4D60-B562-B24D10A08488}">
      <dgm:prSet phldrT="[Texto]" custT="1"/>
      <dgm:spPr/>
      <dgm:t>
        <a:bodyPr/>
        <a:lstStyle/>
        <a:p>
          <a:r>
            <a:rPr lang="es-EC" sz="1200" dirty="0" smtClean="0"/>
            <a:t>Fungicidas Orgánicos</a:t>
          </a:r>
          <a:endParaRPr lang="es-EC" sz="1200" dirty="0"/>
        </a:p>
      </dgm:t>
    </dgm:pt>
    <dgm:pt modelId="{62F79335-08F7-45AB-BE5D-F4F024771C5A}" type="parTrans" cxnId="{12FE9E3D-74CA-41EF-BCC7-72608CB843AA}">
      <dgm:prSet/>
      <dgm:spPr>
        <a:solidFill>
          <a:schemeClr val="tx1"/>
        </a:solidFill>
        <a:ln>
          <a:solidFill>
            <a:schemeClr val="tx1"/>
          </a:solidFill>
        </a:ln>
      </dgm:spPr>
      <dgm:t>
        <a:bodyPr/>
        <a:lstStyle/>
        <a:p>
          <a:endParaRPr lang="es-EC"/>
        </a:p>
      </dgm:t>
    </dgm:pt>
    <dgm:pt modelId="{21F71D8E-84F3-4ABA-A1B7-8AA9A82566EE}" type="sibTrans" cxnId="{12FE9E3D-74CA-41EF-BCC7-72608CB843AA}">
      <dgm:prSet/>
      <dgm:spPr/>
      <dgm:t>
        <a:bodyPr/>
        <a:lstStyle/>
        <a:p>
          <a:endParaRPr lang="es-EC"/>
        </a:p>
      </dgm:t>
    </dgm:pt>
    <dgm:pt modelId="{3CDFBABE-2FF1-4EEA-A6C5-968FD008B44D}">
      <dgm:prSet phldrT="[Texto]" custT="1"/>
      <dgm:spPr/>
      <dgm:t>
        <a:bodyPr/>
        <a:lstStyle/>
        <a:p>
          <a:pPr algn="ctr"/>
          <a:r>
            <a:rPr lang="es-EC" sz="1200" i="1" dirty="0" smtClean="0"/>
            <a:t>Minthostachys mollis</a:t>
          </a:r>
          <a:endParaRPr lang="es-EC" sz="1200" i="1" dirty="0"/>
        </a:p>
      </dgm:t>
    </dgm:pt>
    <dgm:pt modelId="{10E9B534-A8D3-4D4E-858B-85C24C8F5AA8}" type="parTrans" cxnId="{0987EDAE-C8D1-4906-9ECB-EDE768762FE0}">
      <dgm:prSet/>
      <dgm:spPr>
        <a:ln>
          <a:solidFill>
            <a:schemeClr val="tx1"/>
          </a:solidFill>
        </a:ln>
      </dgm:spPr>
      <dgm:t>
        <a:bodyPr/>
        <a:lstStyle/>
        <a:p>
          <a:endParaRPr lang="es-EC"/>
        </a:p>
      </dgm:t>
    </dgm:pt>
    <dgm:pt modelId="{E4258803-75B2-4F31-BC94-0D71FDC045AC}" type="sibTrans" cxnId="{0987EDAE-C8D1-4906-9ECB-EDE768762FE0}">
      <dgm:prSet/>
      <dgm:spPr/>
      <dgm:t>
        <a:bodyPr/>
        <a:lstStyle/>
        <a:p>
          <a:endParaRPr lang="es-EC"/>
        </a:p>
      </dgm:t>
    </dgm:pt>
    <dgm:pt modelId="{828F37B1-2532-42B9-B024-4425EAD825C9}">
      <dgm:prSet phldrT="[Texto]" custT="1"/>
      <dgm:spPr/>
      <dgm:t>
        <a:bodyPr/>
        <a:lstStyle/>
        <a:p>
          <a:pPr algn="ctr"/>
          <a:r>
            <a:rPr lang="es-EC" sz="1200" i="1" dirty="0" smtClean="0"/>
            <a:t>Tagetes minuta</a:t>
          </a:r>
          <a:endParaRPr lang="es-EC" sz="1200" i="1" dirty="0"/>
        </a:p>
      </dgm:t>
    </dgm:pt>
    <dgm:pt modelId="{211C36EF-ED25-4492-95CF-2FF977FA76E1}" type="parTrans" cxnId="{00270F25-2F28-4971-B38B-2DC2E721C118}">
      <dgm:prSet/>
      <dgm:spPr>
        <a:solidFill>
          <a:schemeClr val="tx1"/>
        </a:solidFill>
        <a:ln>
          <a:solidFill>
            <a:schemeClr val="tx1"/>
          </a:solidFill>
        </a:ln>
      </dgm:spPr>
      <dgm:t>
        <a:bodyPr/>
        <a:lstStyle/>
        <a:p>
          <a:endParaRPr lang="es-EC"/>
        </a:p>
      </dgm:t>
    </dgm:pt>
    <dgm:pt modelId="{F7246FC1-3742-4FF2-919A-B5509E5A0204}" type="sibTrans" cxnId="{00270F25-2F28-4971-B38B-2DC2E721C118}">
      <dgm:prSet/>
      <dgm:spPr/>
      <dgm:t>
        <a:bodyPr/>
        <a:lstStyle/>
        <a:p>
          <a:endParaRPr lang="es-EC"/>
        </a:p>
      </dgm:t>
    </dgm:pt>
    <dgm:pt modelId="{213F1285-871A-4E86-9FAD-7030023F7F56}" type="pres">
      <dgm:prSet presAssocID="{B83C66C9-696A-4A6C-A22B-13C28B111A58}" presName="hierChild1" presStyleCnt="0">
        <dgm:presLayoutVars>
          <dgm:chPref val="1"/>
          <dgm:dir/>
          <dgm:animOne val="branch"/>
          <dgm:animLvl val="lvl"/>
          <dgm:resizeHandles/>
        </dgm:presLayoutVars>
      </dgm:prSet>
      <dgm:spPr/>
      <dgm:t>
        <a:bodyPr/>
        <a:lstStyle/>
        <a:p>
          <a:endParaRPr lang="es-EC"/>
        </a:p>
      </dgm:t>
    </dgm:pt>
    <dgm:pt modelId="{1E6AC594-D3A8-48FE-8CF8-DCCFCF5E5347}" type="pres">
      <dgm:prSet presAssocID="{1E275777-F93B-4EB0-AEDB-58C0CC3A53FE}" presName="hierRoot1" presStyleCnt="0"/>
      <dgm:spPr/>
    </dgm:pt>
    <dgm:pt modelId="{4AE3ACC7-06A0-444C-9C07-DC5377DE4654}" type="pres">
      <dgm:prSet presAssocID="{1E275777-F93B-4EB0-AEDB-58C0CC3A53FE}" presName="composite" presStyleCnt="0"/>
      <dgm:spPr/>
    </dgm:pt>
    <dgm:pt modelId="{37E53E50-5D15-453E-83EF-10507D7B6C98}" type="pres">
      <dgm:prSet presAssocID="{1E275777-F93B-4EB0-AEDB-58C0CC3A53FE}" presName="image" presStyleLbl="node0"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es-EC"/>
        </a:p>
      </dgm:t>
    </dgm:pt>
    <dgm:pt modelId="{0383A88B-E7D6-4E76-9C24-1DEDB3DE6D6E}" type="pres">
      <dgm:prSet presAssocID="{1E275777-F93B-4EB0-AEDB-58C0CC3A53FE}" presName="text" presStyleLbl="revTx" presStyleIdx="0" presStyleCnt="7" custScaleX="249939" custScaleY="66833" custLinFactNeighborX="81900" custLinFactNeighborY="783">
        <dgm:presLayoutVars>
          <dgm:chPref val="3"/>
        </dgm:presLayoutVars>
      </dgm:prSet>
      <dgm:spPr/>
      <dgm:t>
        <a:bodyPr/>
        <a:lstStyle/>
        <a:p>
          <a:endParaRPr lang="es-EC"/>
        </a:p>
      </dgm:t>
    </dgm:pt>
    <dgm:pt modelId="{044E7B38-B364-48A7-BC7D-1C13F0C4E789}" type="pres">
      <dgm:prSet presAssocID="{1E275777-F93B-4EB0-AEDB-58C0CC3A53FE}" presName="hierChild2" presStyleCnt="0"/>
      <dgm:spPr/>
    </dgm:pt>
    <dgm:pt modelId="{4FC38C9F-9A0E-41A0-B0E9-7208F17D61C1}" type="pres">
      <dgm:prSet presAssocID="{95AEFA2A-58EE-464E-A146-B323EA050AE1}" presName="Name10" presStyleLbl="parChTrans1D2" presStyleIdx="0" presStyleCnt="3"/>
      <dgm:spPr/>
      <dgm:t>
        <a:bodyPr/>
        <a:lstStyle/>
        <a:p>
          <a:endParaRPr lang="es-EC"/>
        </a:p>
      </dgm:t>
    </dgm:pt>
    <dgm:pt modelId="{720E346E-701A-4C01-A6ED-0B0169A014A6}" type="pres">
      <dgm:prSet presAssocID="{B97EF1BA-6B75-457B-9A56-3F9908DF3EDE}" presName="hierRoot2" presStyleCnt="0"/>
      <dgm:spPr/>
    </dgm:pt>
    <dgm:pt modelId="{90030F2D-95C1-4772-B109-4EB74BE62242}" type="pres">
      <dgm:prSet presAssocID="{B97EF1BA-6B75-457B-9A56-3F9908DF3EDE}" presName="composite2" presStyleCnt="0"/>
      <dgm:spPr/>
    </dgm:pt>
    <dgm:pt modelId="{D2BB59AC-B157-4BAB-8A6D-1A6714990473}" type="pres">
      <dgm:prSet presAssocID="{B97EF1BA-6B75-457B-9A56-3F9908DF3EDE}" presName="image2" presStyleLbl="node2" presStyleIdx="0"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es-EC"/>
        </a:p>
      </dgm:t>
    </dgm:pt>
    <dgm:pt modelId="{4BAAE067-79E7-4825-835E-A29DE0798D64}" type="pres">
      <dgm:prSet presAssocID="{B97EF1BA-6B75-457B-9A56-3F9908DF3EDE}" presName="text2" presStyleLbl="revTx" presStyleIdx="1" presStyleCnt="7">
        <dgm:presLayoutVars>
          <dgm:chPref val="3"/>
        </dgm:presLayoutVars>
      </dgm:prSet>
      <dgm:spPr/>
      <dgm:t>
        <a:bodyPr/>
        <a:lstStyle/>
        <a:p>
          <a:endParaRPr lang="es-EC"/>
        </a:p>
      </dgm:t>
    </dgm:pt>
    <dgm:pt modelId="{F5F7C5A8-E26E-49AC-9555-67E7882A2174}" type="pres">
      <dgm:prSet presAssocID="{B97EF1BA-6B75-457B-9A56-3F9908DF3EDE}" presName="hierChild3" presStyleCnt="0"/>
      <dgm:spPr/>
    </dgm:pt>
    <dgm:pt modelId="{E7975D10-1819-4E88-B0EE-FECD8661B836}" type="pres">
      <dgm:prSet presAssocID="{05A18C0E-9E80-473D-99CE-62F4B45E0D56}" presName="Name10" presStyleLbl="parChTrans1D2" presStyleIdx="1" presStyleCnt="3"/>
      <dgm:spPr/>
      <dgm:t>
        <a:bodyPr/>
        <a:lstStyle/>
        <a:p>
          <a:endParaRPr lang="es-EC"/>
        </a:p>
      </dgm:t>
    </dgm:pt>
    <dgm:pt modelId="{F0AED642-9A3E-428D-86C5-B9ED44C411DC}" type="pres">
      <dgm:prSet presAssocID="{7F065E72-C9E3-4E50-BE41-800830EFF723}" presName="hierRoot2" presStyleCnt="0"/>
      <dgm:spPr/>
    </dgm:pt>
    <dgm:pt modelId="{2AF1A2D2-8BFA-4229-891F-BCAD07879351}" type="pres">
      <dgm:prSet presAssocID="{7F065E72-C9E3-4E50-BE41-800830EFF723}" presName="composite2" presStyleCnt="0"/>
      <dgm:spPr/>
    </dgm:pt>
    <dgm:pt modelId="{8D462D8D-6CDB-4DD1-87EA-AB7EDF8928EE}" type="pres">
      <dgm:prSet presAssocID="{7F065E72-C9E3-4E50-BE41-800830EFF723}" presName="image2" presStyleLbl="node2"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5000" r="-15000"/>
          </a:stretch>
        </a:blipFill>
      </dgm:spPr>
      <dgm:t>
        <a:bodyPr/>
        <a:lstStyle/>
        <a:p>
          <a:endParaRPr lang="es-EC"/>
        </a:p>
      </dgm:t>
    </dgm:pt>
    <dgm:pt modelId="{474A84C0-4DC2-4DCF-99C0-3A4BB0106927}" type="pres">
      <dgm:prSet presAssocID="{7F065E72-C9E3-4E50-BE41-800830EFF723}" presName="text2" presStyleLbl="revTx" presStyleIdx="2" presStyleCnt="7" custScaleX="150931" custLinFactNeighborX="26437">
        <dgm:presLayoutVars>
          <dgm:chPref val="3"/>
        </dgm:presLayoutVars>
      </dgm:prSet>
      <dgm:spPr/>
      <dgm:t>
        <a:bodyPr/>
        <a:lstStyle/>
        <a:p>
          <a:endParaRPr lang="es-EC"/>
        </a:p>
      </dgm:t>
    </dgm:pt>
    <dgm:pt modelId="{A74B6822-759D-4ABC-835F-1FB26586C67E}" type="pres">
      <dgm:prSet presAssocID="{7F065E72-C9E3-4E50-BE41-800830EFF723}" presName="hierChild3" presStyleCnt="0"/>
      <dgm:spPr/>
    </dgm:pt>
    <dgm:pt modelId="{A0B41E55-61DD-4AC6-9899-4C7A65BD92D2}" type="pres">
      <dgm:prSet presAssocID="{62F79335-08F7-45AB-BE5D-F4F024771C5A}" presName="Name10" presStyleLbl="parChTrans1D2" presStyleIdx="2" presStyleCnt="3"/>
      <dgm:spPr/>
      <dgm:t>
        <a:bodyPr/>
        <a:lstStyle/>
        <a:p>
          <a:endParaRPr lang="es-EC"/>
        </a:p>
      </dgm:t>
    </dgm:pt>
    <dgm:pt modelId="{C2A01E43-E87F-46CF-B012-5FE4D6B10EEE}" type="pres">
      <dgm:prSet presAssocID="{D508CB34-3985-4D60-B562-B24D10A08488}" presName="hierRoot2" presStyleCnt="0"/>
      <dgm:spPr/>
    </dgm:pt>
    <dgm:pt modelId="{9FAEE6AD-5646-4D66-B46A-D64B81117379}" type="pres">
      <dgm:prSet presAssocID="{D508CB34-3985-4D60-B562-B24D10A08488}" presName="composite2" presStyleCnt="0"/>
      <dgm:spPr/>
    </dgm:pt>
    <dgm:pt modelId="{97AFD325-79BA-4753-9B10-F4DB3DA9FC45}" type="pres">
      <dgm:prSet presAssocID="{D508CB34-3985-4D60-B562-B24D10A08488}" presName="image2" presStyleLbl="node2" presStyleIdx="2" presStyleCnt="3"/>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dgm:spPr>
      <dgm:t>
        <a:bodyPr/>
        <a:lstStyle/>
        <a:p>
          <a:endParaRPr lang="es-EC"/>
        </a:p>
      </dgm:t>
    </dgm:pt>
    <dgm:pt modelId="{6D4B6EE7-80B1-4327-8DA0-4358BB60CEEC}" type="pres">
      <dgm:prSet presAssocID="{D508CB34-3985-4D60-B562-B24D10A08488}" presName="text2" presStyleLbl="revTx" presStyleIdx="3" presStyleCnt="7" custLinFactNeighborX="2454">
        <dgm:presLayoutVars>
          <dgm:chPref val="3"/>
        </dgm:presLayoutVars>
      </dgm:prSet>
      <dgm:spPr/>
      <dgm:t>
        <a:bodyPr/>
        <a:lstStyle/>
        <a:p>
          <a:endParaRPr lang="es-EC"/>
        </a:p>
      </dgm:t>
    </dgm:pt>
    <dgm:pt modelId="{43521010-5BB5-4C81-A5EF-9888D5313397}" type="pres">
      <dgm:prSet presAssocID="{D508CB34-3985-4D60-B562-B24D10A08488}" presName="hierChild3" presStyleCnt="0"/>
      <dgm:spPr/>
    </dgm:pt>
    <dgm:pt modelId="{3C36137C-0F47-4D2A-AD93-D047ACE9184A}" type="pres">
      <dgm:prSet presAssocID="{50FFC73C-B8EA-457E-9ABD-0BA1B0060458}" presName="Name17" presStyleLbl="parChTrans1D3" presStyleIdx="0" presStyleCnt="3"/>
      <dgm:spPr/>
      <dgm:t>
        <a:bodyPr/>
        <a:lstStyle/>
        <a:p>
          <a:endParaRPr lang="es-EC"/>
        </a:p>
      </dgm:t>
    </dgm:pt>
    <dgm:pt modelId="{E9EF497B-DDA4-41B3-AA60-B3D2F053A299}" type="pres">
      <dgm:prSet presAssocID="{8EB9C2A9-E8D8-4D27-94B6-C6CB0171A4B3}" presName="hierRoot3" presStyleCnt="0"/>
      <dgm:spPr/>
    </dgm:pt>
    <dgm:pt modelId="{8D9A857F-41C8-4BFA-A33D-6F092FCE095A}" type="pres">
      <dgm:prSet presAssocID="{8EB9C2A9-E8D8-4D27-94B6-C6CB0171A4B3}" presName="composite3" presStyleCnt="0"/>
      <dgm:spPr/>
    </dgm:pt>
    <dgm:pt modelId="{3C10F9B4-C044-4BA9-A90D-B94DEA1BB8F2}" type="pres">
      <dgm:prSet presAssocID="{8EB9C2A9-E8D8-4D27-94B6-C6CB0171A4B3}" presName="image3" presStyleLbl="node3" presStyleIdx="0" presStyleCnt="3" custScaleX="201821" custScaleY="18489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9000" r="-9000"/>
          </a:stretch>
        </a:blipFill>
      </dgm:spPr>
      <dgm:t>
        <a:bodyPr/>
        <a:lstStyle/>
        <a:p>
          <a:endParaRPr lang="es-EC"/>
        </a:p>
      </dgm:t>
    </dgm:pt>
    <dgm:pt modelId="{7525F756-EE70-4D0F-8389-521EF7C4B6F9}" type="pres">
      <dgm:prSet presAssocID="{8EB9C2A9-E8D8-4D27-94B6-C6CB0171A4B3}" presName="text3" presStyleLbl="revTx" presStyleIdx="4" presStyleCnt="7" custScaleX="239839" custScaleY="70125" custLinFactY="35432" custLinFactNeighborX="-76014" custLinFactNeighborY="100000">
        <dgm:presLayoutVars>
          <dgm:chPref val="3"/>
        </dgm:presLayoutVars>
      </dgm:prSet>
      <dgm:spPr/>
      <dgm:t>
        <a:bodyPr/>
        <a:lstStyle/>
        <a:p>
          <a:endParaRPr lang="es-EC"/>
        </a:p>
      </dgm:t>
    </dgm:pt>
    <dgm:pt modelId="{60DB303B-F896-4CDA-B185-FF00B1E65B28}" type="pres">
      <dgm:prSet presAssocID="{8EB9C2A9-E8D8-4D27-94B6-C6CB0171A4B3}" presName="hierChild4" presStyleCnt="0"/>
      <dgm:spPr/>
    </dgm:pt>
    <dgm:pt modelId="{5DB0973B-78ED-4346-8A81-6A2AB9558F04}" type="pres">
      <dgm:prSet presAssocID="{10E9B534-A8D3-4D4E-858B-85C24C8F5AA8}" presName="Name17" presStyleLbl="parChTrans1D3" presStyleIdx="1" presStyleCnt="3"/>
      <dgm:spPr/>
      <dgm:t>
        <a:bodyPr/>
        <a:lstStyle/>
        <a:p>
          <a:endParaRPr lang="es-EC"/>
        </a:p>
      </dgm:t>
    </dgm:pt>
    <dgm:pt modelId="{12F7BCC6-143B-416E-988B-A2982087D4FA}" type="pres">
      <dgm:prSet presAssocID="{3CDFBABE-2FF1-4EEA-A6C5-968FD008B44D}" presName="hierRoot3" presStyleCnt="0"/>
      <dgm:spPr/>
    </dgm:pt>
    <dgm:pt modelId="{2329DD99-3405-4089-AA39-4EA776E144D2}" type="pres">
      <dgm:prSet presAssocID="{3CDFBABE-2FF1-4EEA-A6C5-968FD008B44D}" presName="composite3" presStyleCnt="0"/>
      <dgm:spPr/>
    </dgm:pt>
    <dgm:pt modelId="{B507AD30-C971-4FB4-B8A9-3DBB3968C6FA}" type="pres">
      <dgm:prSet presAssocID="{3CDFBABE-2FF1-4EEA-A6C5-968FD008B44D}" presName="image3" presStyleLbl="node3" presStyleIdx="1" presStyleCnt="3" custScaleX="202365" custScaleY="192392"/>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2000" r="-22000"/>
          </a:stretch>
        </a:blipFill>
      </dgm:spPr>
      <dgm:t>
        <a:bodyPr/>
        <a:lstStyle/>
        <a:p>
          <a:endParaRPr lang="es-EC"/>
        </a:p>
      </dgm:t>
    </dgm:pt>
    <dgm:pt modelId="{F2EA5B68-AD8B-4BFE-A753-BCA20FF85B40}" type="pres">
      <dgm:prSet presAssocID="{3CDFBABE-2FF1-4EEA-A6C5-968FD008B44D}" presName="text3" presStyleLbl="revTx" presStyleIdx="5" presStyleCnt="7" custScaleX="185013" custScaleY="76093" custLinFactY="34725" custLinFactNeighborX="-72191" custLinFactNeighborY="100000">
        <dgm:presLayoutVars>
          <dgm:chPref val="3"/>
        </dgm:presLayoutVars>
      </dgm:prSet>
      <dgm:spPr/>
      <dgm:t>
        <a:bodyPr/>
        <a:lstStyle/>
        <a:p>
          <a:endParaRPr lang="es-EC"/>
        </a:p>
      </dgm:t>
    </dgm:pt>
    <dgm:pt modelId="{86D9230B-C3DC-4D81-A77E-DF3F2A543A39}" type="pres">
      <dgm:prSet presAssocID="{3CDFBABE-2FF1-4EEA-A6C5-968FD008B44D}" presName="hierChild4" presStyleCnt="0"/>
      <dgm:spPr/>
    </dgm:pt>
    <dgm:pt modelId="{D2C865F3-2558-447F-9054-FAADE844837D}" type="pres">
      <dgm:prSet presAssocID="{211C36EF-ED25-4492-95CF-2FF977FA76E1}" presName="Name17" presStyleLbl="parChTrans1D3" presStyleIdx="2" presStyleCnt="3"/>
      <dgm:spPr/>
      <dgm:t>
        <a:bodyPr/>
        <a:lstStyle/>
        <a:p>
          <a:endParaRPr lang="es-EC"/>
        </a:p>
      </dgm:t>
    </dgm:pt>
    <dgm:pt modelId="{8F65D6F3-7107-458E-A6F1-9DD99F8A3F0E}" type="pres">
      <dgm:prSet presAssocID="{828F37B1-2532-42B9-B024-4425EAD825C9}" presName="hierRoot3" presStyleCnt="0"/>
      <dgm:spPr/>
    </dgm:pt>
    <dgm:pt modelId="{F00CB47F-AEEB-4D54-B340-444E4E2A8DE2}" type="pres">
      <dgm:prSet presAssocID="{828F37B1-2532-42B9-B024-4425EAD825C9}" presName="composite3" presStyleCnt="0"/>
      <dgm:spPr/>
    </dgm:pt>
    <dgm:pt modelId="{1F16E268-12CA-4D9C-928A-A1C4E73F7486}" type="pres">
      <dgm:prSet presAssocID="{828F37B1-2532-42B9-B024-4425EAD825C9}" presName="image3" presStyleLbl="node3" presStyleIdx="2" presStyleCnt="3" custScaleX="194755" custScaleY="191285"/>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11000" r="-11000"/>
          </a:stretch>
        </a:blipFill>
      </dgm:spPr>
      <dgm:t>
        <a:bodyPr/>
        <a:lstStyle/>
        <a:p>
          <a:endParaRPr lang="es-EC"/>
        </a:p>
      </dgm:t>
    </dgm:pt>
    <dgm:pt modelId="{BC4BFD3D-BD54-41ED-92D8-CBDEB2686F0C}" type="pres">
      <dgm:prSet presAssocID="{828F37B1-2532-42B9-B024-4425EAD825C9}" presName="text3" presStyleLbl="revTx" presStyleIdx="6" presStyleCnt="7" custScaleX="164311" custScaleY="46397" custLinFactY="21213" custLinFactNeighborX="-76455" custLinFactNeighborY="100000">
        <dgm:presLayoutVars>
          <dgm:chPref val="3"/>
        </dgm:presLayoutVars>
      </dgm:prSet>
      <dgm:spPr/>
      <dgm:t>
        <a:bodyPr/>
        <a:lstStyle/>
        <a:p>
          <a:endParaRPr lang="es-EC"/>
        </a:p>
      </dgm:t>
    </dgm:pt>
    <dgm:pt modelId="{D168F1D9-6F3E-424B-BDE0-9CC12A69E381}" type="pres">
      <dgm:prSet presAssocID="{828F37B1-2532-42B9-B024-4425EAD825C9}" presName="hierChild4" presStyleCnt="0"/>
      <dgm:spPr/>
    </dgm:pt>
  </dgm:ptLst>
  <dgm:cxnLst>
    <dgm:cxn modelId="{DB90E17E-24E4-413B-9127-F2D70B2A4AE1}" type="presOf" srcId="{B83C66C9-696A-4A6C-A22B-13C28B111A58}" destId="{213F1285-871A-4E86-9FAD-7030023F7F56}" srcOrd="0" destOrd="0" presId="urn:microsoft.com/office/officeart/2009/layout/CirclePictureHierarchy"/>
    <dgm:cxn modelId="{BAE79507-56BA-42A1-8E2F-56D989AFA16A}" type="presOf" srcId="{1E275777-F93B-4EB0-AEDB-58C0CC3A53FE}" destId="{0383A88B-E7D6-4E76-9C24-1DEDB3DE6D6E}" srcOrd="0" destOrd="0" presId="urn:microsoft.com/office/officeart/2009/layout/CirclePictureHierarchy"/>
    <dgm:cxn modelId="{0987EDAE-C8D1-4906-9ECB-EDE768762FE0}" srcId="{D508CB34-3985-4D60-B562-B24D10A08488}" destId="{3CDFBABE-2FF1-4EEA-A6C5-968FD008B44D}" srcOrd="1" destOrd="0" parTransId="{10E9B534-A8D3-4D4E-858B-85C24C8F5AA8}" sibTransId="{E4258803-75B2-4F31-BC94-0D71FDC045AC}"/>
    <dgm:cxn modelId="{CDB4DF8B-6E9E-4A5A-BE12-CB10B4E4356B}" type="presOf" srcId="{D508CB34-3985-4D60-B562-B24D10A08488}" destId="{6D4B6EE7-80B1-4327-8DA0-4358BB60CEEC}" srcOrd="0" destOrd="0" presId="urn:microsoft.com/office/officeart/2009/layout/CirclePictureHierarchy"/>
    <dgm:cxn modelId="{AABD55CC-25E3-42AE-80B3-3053A219ADAC}" type="presOf" srcId="{10E9B534-A8D3-4D4E-858B-85C24C8F5AA8}" destId="{5DB0973B-78ED-4346-8A81-6A2AB9558F04}" srcOrd="0" destOrd="0" presId="urn:microsoft.com/office/officeart/2009/layout/CirclePictureHierarchy"/>
    <dgm:cxn modelId="{3DA3F3A7-35DA-4282-8162-6109E62BB6B0}" srcId="{1E275777-F93B-4EB0-AEDB-58C0CC3A53FE}" destId="{B97EF1BA-6B75-457B-9A56-3F9908DF3EDE}" srcOrd="0" destOrd="0" parTransId="{95AEFA2A-58EE-464E-A146-B323EA050AE1}" sibTransId="{BF936989-3A25-4B53-9201-BFC7C4D41B57}"/>
    <dgm:cxn modelId="{00270F25-2F28-4971-B38B-2DC2E721C118}" srcId="{D508CB34-3985-4D60-B562-B24D10A08488}" destId="{828F37B1-2532-42B9-B024-4425EAD825C9}" srcOrd="2" destOrd="0" parTransId="{211C36EF-ED25-4492-95CF-2FF977FA76E1}" sibTransId="{F7246FC1-3742-4FF2-919A-B5509E5A0204}"/>
    <dgm:cxn modelId="{148A9C2E-7CF9-4AA1-AFD3-21612AF5AC54}" type="presOf" srcId="{62F79335-08F7-45AB-BE5D-F4F024771C5A}" destId="{A0B41E55-61DD-4AC6-9899-4C7A65BD92D2}" srcOrd="0" destOrd="0" presId="urn:microsoft.com/office/officeart/2009/layout/CirclePictureHierarchy"/>
    <dgm:cxn modelId="{A669312B-E091-4AD7-A4B3-928B52AFC546}" type="presOf" srcId="{B97EF1BA-6B75-457B-9A56-3F9908DF3EDE}" destId="{4BAAE067-79E7-4825-835E-A29DE0798D64}" srcOrd="0" destOrd="0" presId="urn:microsoft.com/office/officeart/2009/layout/CirclePictureHierarchy"/>
    <dgm:cxn modelId="{E5D73DA1-36B1-45B5-8EF7-3978647D0342}" type="presOf" srcId="{828F37B1-2532-42B9-B024-4425EAD825C9}" destId="{BC4BFD3D-BD54-41ED-92D8-CBDEB2686F0C}" srcOrd="0" destOrd="0" presId="urn:microsoft.com/office/officeart/2009/layout/CirclePictureHierarchy"/>
    <dgm:cxn modelId="{93ADB06B-BD6A-431D-8C77-6346D20D726F}" type="presOf" srcId="{50FFC73C-B8EA-457E-9ABD-0BA1B0060458}" destId="{3C36137C-0F47-4D2A-AD93-D047ACE9184A}" srcOrd="0" destOrd="0" presId="urn:microsoft.com/office/officeart/2009/layout/CirclePictureHierarchy"/>
    <dgm:cxn modelId="{FEACFDF9-8992-4A72-B56F-8FAB14A1ED3A}" srcId="{D508CB34-3985-4D60-B562-B24D10A08488}" destId="{8EB9C2A9-E8D8-4D27-94B6-C6CB0171A4B3}" srcOrd="0" destOrd="0" parTransId="{50FFC73C-B8EA-457E-9ABD-0BA1B0060458}" sibTransId="{981404DD-CF66-456B-9A26-E7E6A78DBF01}"/>
    <dgm:cxn modelId="{EBB6D392-1748-40C2-88ED-D4063ACBCDC5}" type="presOf" srcId="{95AEFA2A-58EE-464E-A146-B323EA050AE1}" destId="{4FC38C9F-9A0E-41A0-B0E9-7208F17D61C1}" srcOrd="0" destOrd="0" presId="urn:microsoft.com/office/officeart/2009/layout/CirclePictureHierarchy"/>
    <dgm:cxn modelId="{C44D4524-74A5-4D46-BF68-0036D30B8D52}" type="presOf" srcId="{8EB9C2A9-E8D8-4D27-94B6-C6CB0171A4B3}" destId="{7525F756-EE70-4D0F-8389-521EF7C4B6F9}" srcOrd="0" destOrd="0" presId="urn:microsoft.com/office/officeart/2009/layout/CirclePictureHierarchy"/>
    <dgm:cxn modelId="{D0D28941-5E48-4A61-BF68-11AC5AEB88D6}" srcId="{1E275777-F93B-4EB0-AEDB-58C0CC3A53FE}" destId="{7F065E72-C9E3-4E50-BE41-800830EFF723}" srcOrd="1" destOrd="0" parTransId="{05A18C0E-9E80-473D-99CE-62F4B45E0D56}" sibTransId="{1ED53B35-BC4D-49E4-BD86-F09458EAEFC6}"/>
    <dgm:cxn modelId="{62758172-A232-4E9C-BD5E-9250ADEDCFD0}" type="presOf" srcId="{211C36EF-ED25-4492-95CF-2FF977FA76E1}" destId="{D2C865F3-2558-447F-9054-FAADE844837D}" srcOrd="0" destOrd="0" presId="urn:microsoft.com/office/officeart/2009/layout/CirclePictureHierarchy"/>
    <dgm:cxn modelId="{28008E0A-D1B9-44A0-9646-144730DBF9BA}" type="presOf" srcId="{05A18C0E-9E80-473D-99CE-62F4B45E0D56}" destId="{E7975D10-1819-4E88-B0EE-FECD8661B836}" srcOrd="0" destOrd="0" presId="urn:microsoft.com/office/officeart/2009/layout/CirclePictureHierarchy"/>
    <dgm:cxn modelId="{A21340D2-7275-4C86-B585-32721029E982}" type="presOf" srcId="{3CDFBABE-2FF1-4EEA-A6C5-968FD008B44D}" destId="{F2EA5B68-AD8B-4BFE-A753-BCA20FF85B40}" srcOrd="0" destOrd="0" presId="urn:microsoft.com/office/officeart/2009/layout/CirclePictureHierarchy"/>
    <dgm:cxn modelId="{00B0D63F-0F22-4D97-877C-F36C1B1E9C5D}" type="presOf" srcId="{7F065E72-C9E3-4E50-BE41-800830EFF723}" destId="{474A84C0-4DC2-4DCF-99C0-3A4BB0106927}" srcOrd="0" destOrd="0" presId="urn:microsoft.com/office/officeart/2009/layout/CirclePictureHierarchy"/>
    <dgm:cxn modelId="{096E50B0-560C-482C-995A-98A8F4393972}" srcId="{B83C66C9-696A-4A6C-A22B-13C28B111A58}" destId="{1E275777-F93B-4EB0-AEDB-58C0CC3A53FE}" srcOrd="0" destOrd="0" parTransId="{008FFFDD-B464-4B01-BA59-10E78C0FDA1B}" sibTransId="{7EA62410-1BF5-4C3E-9443-ECADBDAB7FCB}"/>
    <dgm:cxn modelId="{12FE9E3D-74CA-41EF-BCC7-72608CB843AA}" srcId="{1E275777-F93B-4EB0-AEDB-58C0CC3A53FE}" destId="{D508CB34-3985-4D60-B562-B24D10A08488}" srcOrd="2" destOrd="0" parTransId="{62F79335-08F7-45AB-BE5D-F4F024771C5A}" sibTransId="{21F71D8E-84F3-4ABA-A1B7-8AA9A82566EE}"/>
    <dgm:cxn modelId="{56F66BA3-B6FC-4806-AF32-C8AF24CF2FB2}" type="presParOf" srcId="{213F1285-871A-4E86-9FAD-7030023F7F56}" destId="{1E6AC594-D3A8-48FE-8CF8-DCCFCF5E5347}" srcOrd="0" destOrd="0" presId="urn:microsoft.com/office/officeart/2009/layout/CirclePictureHierarchy"/>
    <dgm:cxn modelId="{7390DD94-3812-4850-8E62-F96A921A8C6B}" type="presParOf" srcId="{1E6AC594-D3A8-48FE-8CF8-DCCFCF5E5347}" destId="{4AE3ACC7-06A0-444C-9C07-DC5377DE4654}" srcOrd="0" destOrd="0" presId="urn:microsoft.com/office/officeart/2009/layout/CirclePictureHierarchy"/>
    <dgm:cxn modelId="{999EE827-D78A-4EA2-A6FD-5DA87C0278EF}" type="presParOf" srcId="{4AE3ACC7-06A0-444C-9C07-DC5377DE4654}" destId="{37E53E50-5D15-453E-83EF-10507D7B6C98}" srcOrd="0" destOrd="0" presId="urn:microsoft.com/office/officeart/2009/layout/CirclePictureHierarchy"/>
    <dgm:cxn modelId="{672774A9-AF49-403A-8D78-A2EF2EAC9B66}" type="presParOf" srcId="{4AE3ACC7-06A0-444C-9C07-DC5377DE4654}" destId="{0383A88B-E7D6-4E76-9C24-1DEDB3DE6D6E}" srcOrd="1" destOrd="0" presId="urn:microsoft.com/office/officeart/2009/layout/CirclePictureHierarchy"/>
    <dgm:cxn modelId="{44E8AC27-57AA-4623-B2A7-11D19928A340}" type="presParOf" srcId="{1E6AC594-D3A8-48FE-8CF8-DCCFCF5E5347}" destId="{044E7B38-B364-48A7-BC7D-1C13F0C4E789}" srcOrd="1" destOrd="0" presId="urn:microsoft.com/office/officeart/2009/layout/CirclePictureHierarchy"/>
    <dgm:cxn modelId="{0C73A339-E102-4435-8BCE-3B687A8D3C03}" type="presParOf" srcId="{044E7B38-B364-48A7-BC7D-1C13F0C4E789}" destId="{4FC38C9F-9A0E-41A0-B0E9-7208F17D61C1}" srcOrd="0" destOrd="0" presId="urn:microsoft.com/office/officeart/2009/layout/CirclePictureHierarchy"/>
    <dgm:cxn modelId="{DD65CED2-4482-447D-93C1-F76C8A63A932}" type="presParOf" srcId="{044E7B38-B364-48A7-BC7D-1C13F0C4E789}" destId="{720E346E-701A-4C01-A6ED-0B0169A014A6}" srcOrd="1" destOrd="0" presId="urn:microsoft.com/office/officeart/2009/layout/CirclePictureHierarchy"/>
    <dgm:cxn modelId="{742077F4-4A60-4E65-BA96-6ADE0B74A728}" type="presParOf" srcId="{720E346E-701A-4C01-A6ED-0B0169A014A6}" destId="{90030F2D-95C1-4772-B109-4EB74BE62242}" srcOrd="0" destOrd="0" presId="urn:microsoft.com/office/officeart/2009/layout/CirclePictureHierarchy"/>
    <dgm:cxn modelId="{827CF111-E437-484D-A6A4-68D14D3C091D}" type="presParOf" srcId="{90030F2D-95C1-4772-B109-4EB74BE62242}" destId="{D2BB59AC-B157-4BAB-8A6D-1A6714990473}" srcOrd="0" destOrd="0" presId="urn:microsoft.com/office/officeart/2009/layout/CirclePictureHierarchy"/>
    <dgm:cxn modelId="{8803CD43-ADE1-49BF-A8A5-35D477161D8E}" type="presParOf" srcId="{90030F2D-95C1-4772-B109-4EB74BE62242}" destId="{4BAAE067-79E7-4825-835E-A29DE0798D64}" srcOrd="1" destOrd="0" presId="urn:microsoft.com/office/officeart/2009/layout/CirclePictureHierarchy"/>
    <dgm:cxn modelId="{1F124390-307D-480B-956F-180276B3FC55}" type="presParOf" srcId="{720E346E-701A-4C01-A6ED-0B0169A014A6}" destId="{F5F7C5A8-E26E-49AC-9555-67E7882A2174}" srcOrd="1" destOrd="0" presId="urn:microsoft.com/office/officeart/2009/layout/CirclePictureHierarchy"/>
    <dgm:cxn modelId="{7A054A4C-ACBE-488E-80F4-CDED2446BD8F}" type="presParOf" srcId="{044E7B38-B364-48A7-BC7D-1C13F0C4E789}" destId="{E7975D10-1819-4E88-B0EE-FECD8661B836}" srcOrd="2" destOrd="0" presId="urn:microsoft.com/office/officeart/2009/layout/CirclePictureHierarchy"/>
    <dgm:cxn modelId="{A67398C1-E979-4EE4-919B-E86C23059C44}" type="presParOf" srcId="{044E7B38-B364-48A7-BC7D-1C13F0C4E789}" destId="{F0AED642-9A3E-428D-86C5-B9ED44C411DC}" srcOrd="3" destOrd="0" presId="urn:microsoft.com/office/officeart/2009/layout/CirclePictureHierarchy"/>
    <dgm:cxn modelId="{0736E551-280E-472F-B7FC-5360D905F6F5}" type="presParOf" srcId="{F0AED642-9A3E-428D-86C5-B9ED44C411DC}" destId="{2AF1A2D2-8BFA-4229-891F-BCAD07879351}" srcOrd="0" destOrd="0" presId="urn:microsoft.com/office/officeart/2009/layout/CirclePictureHierarchy"/>
    <dgm:cxn modelId="{C34F3E16-219A-4D65-823E-000FA32F7BE5}" type="presParOf" srcId="{2AF1A2D2-8BFA-4229-891F-BCAD07879351}" destId="{8D462D8D-6CDB-4DD1-87EA-AB7EDF8928EE}" srcOrd="0" destOrd="0" presId="urn:microsoft.com/office/officeart/2009/layout/CirclePictureHierarchy"/>
    <dgm:cxn modelId="{30980CB9-C7D3-4940-9832-370D0DA332C8}" type="presParOf" srcId="{2AF1A2D2-8BFA-4229-891F-BCAD07879351}" destId="{474A84C0-4DC2-4DCF-99C0-3A4BB0106927}" srcOrd="1" destOrd="0" presId="urn:microsoft.com/office/officeart/2009/layout/CirclePictureHierarchy"/>
    <dgm:cxn modelId="{3012E410-4882-4F54-B0BD-436DCA6FEB04}" type="presParOf" srcId="{F0AED642-9A3E-428D-86C5-B9ED44C411DC}" destId="{A74B6822-759D-4ABC-835F-1FB26586C67E}" srcOrd="1" destOrd="0" presId="urn:microsoft.com/office/officeart/2009/layout/CirclePictureHierarchy"/>
    <dgm:cxn modelId="{2A326352-B68B-48CD-9D8B-0238043D9D6C}" type="presParOf" srcId="{044E7B38-B364-48A7-BC7D-1C13F0C4E789}" destId="{A0B41E55-61DD-4AC6-9899-4C7A65BD92D2}" srcOrd="4" destOrd="0" presId="urn:microsoft.com/office/officeart/2009/layout/CirclePictureHierarchy"/>
    <dgm:cxn modelId="{E26DC6C9-F1C9-4844-91E3-1D6F42673119}" type="presParOf" srcId="{044E7B38-B364-48A7-BC7D-1C13F0C4E789}" destId="{C2A01E43-E87F-46CF-B012-5FE4D6B10EEE}" srcOrd="5" destOrd="0" presId="urn:microsoft.com/office/officeart/2009/layout/CirclePictureHierarchy"/>
    <dgm:cxn modelId="{21B8B9EB-6DF4-4E19-AB42-9FB1CEE7F584}" type="presParOf" srcId="{C2A01E43-E87F-46CF-B012-5FE4D6B10EEE}" destId="{9FAEE6AD-5646-4D66-B46A-D64B81117379}" srcOrd="0" destOrd="0" presId="urn:microsoft.com/office/officeart/2009/layout/CirclePictureHierarchy"/>
    <dgm:cxn modelId="{509BCD5D-46A4-4DBE-84AC-9A6AD2B6143B}" type="presParOf" srcId="{9FAEE6AD-5646-4D66-B46A-D64B81117379}" destId="{97AFD325-79BA-4753-9B10-F4DB3DA9FC45}" srcOrd="0" destOrd="0" presId="urn:microsoft.com/office/officeart/2009/layout/CirclePictureHierarchy"/>
    <dgm:cxn modelId="{AB908D1C-1191-46A7-93BA-0A9A47A11AFB}" type="presParOf" srcId="{9FAEE6AD-5646-4D66-B46A-D64B81117379}" destId="{6D4B6EE7-80B1-4327-8DA0-4358BB60CEEC}" srcOrd="1" destOrd="0" presId="urn:microsoft.com/office/officeart/2009/layout/CirclePictureHierarchy"/>
    <dgm:cxn modelId="{7425ABC1-54E5-4395-BAA1-E2C185784FD3}" type="presParOf" srcId="{C2A01E43-E87F-46CF-B012-5FE4D6B10EEE}" destId="{43521010-5BB5-4C81-A5EF-9888D5313397}" srcOrd="1" destOrd="0" presId="urn:microsoft.com/office/officeart/2009/layout/CirclePictureHierarchy"/>
    <dgm:cxn modelId="{1468F019-949E-475F-A4E8-2734C70CC98D}" type="presParOf" srcId="{43521010-5BB5-4C81-A5EF-9888D5313397}" destId="{3C36137C-0F47-4D2A-AD93-D047ACE9184A}" srcOrd="0" destOrd="0" presId="urn:microsoft.com/office/officeart/2009/layout/CirclePictureHierarchy"/>
    <dgm:cxn modelId="{92142802-46A6-4F7B-A381-6391F71DACA0}" type="presParOf" srcId="{43521010-5BB5-4C81-A5EF-9888D5313397}" destId="{E9EF497B-DDA4-41B3-AA60-B3D2F053A299}" srcOrd="1" destOrd="0" presId="urn:microsoft.com/office/officeart/2009/layout/CirclePictureHierarchy"/>
    <dgm:cxn modelId="{CB447C85-6782-49E0-863E-C9F565956546}" type="presParOf" srcId="{E9EF497B-DDA4-41B3-AA60-B3D2F053A299}" destId="{8D9A857F-41C8-4BFA-A33D-6F092FCE095A}" srcOrd="0" destOrd="0" presId="urn:microsoft.com/office/officeart/2009/layout/CirclePictureHierarchy"/>
    <dgm:cxn modelId="{98FD0C96-4703-4CD9-AC56-94A0F4FAFA56}" type="presParOf" srcId="{8D9A857F-41C8-4BFA-A33D-6F092FCE095A}" destId="{3C10F9B4-C044-4BA9-A90D-B94DEA1BB8F2}" srcOrd="0" destOrd="0" presId="urn:microsoft.com/office/officeart/2009/layout/CirclePictureHierarchy"/>
    <dgm:cxn modelId="{833D13C9-99B0-46F1-8B2B-E747FE9DAC1A}" type="presParOf" srcId="{8D9A857F-41C8-4BFA-A33D-6F092FCE095A}" destId="{7525F756-EE70-4D0F-8389-521EF7C4B6F9}" srcOrd="1" destOrd="0" presId="urn:microsoft.com/office/officeart/2009/layout/CirclePictureHierarchy"/>
    <dgm:cxn modelId="{96D12A1E-A3A3-4540-B98D-F601917B42A3}" type="presParOf" srcId="{E9EF497B-DDA4-41B3-AA60-B3D2F053A299}" destId="{60DB303B-F896-4CDA-B185-FF00B1E65B28}" srcOrd="1" destOrd="0" presId="urn:microsoft.com/office/officeart/2009/layout/CirclePictureHierarchy"/>
    <dgm:cxn modelId="{BEF322A9-F076-4552-80DB-F33391295529}" type="presParOf" srcId="{43521010-5BB5-4C81-A5EF-9888D5313397}" destId="{5DB0973B-78ED-4346-8A81-6A2AB9558F04}" srcOrd="2" destOrd="0" presId="urn:microsoft.com/office/officeart/2009/layout/CirclePictureHierarchy"/>
    <dgm:cxn modelId="{79A17662-957C-49CC-B8A7-31175D17B45B}" type="presParOf" srcId="{43521010-5BB5-4C81-A5EF-9888D5313397}" destId="{12F7BCC6-143B-416E-988B-A2982087D4FA}" srcOrd="3" destOrd="0" presId="urn:microsoft.com/office/officeart/2009/layout/CirclePictureHierarchy"/>
    <dgm:cxn modelId="{453990FF-960D-4864-B7D9-E341CBE12BBC}" type="presParOf" srcId="{12F7BCC6-143B-416E-988B-A2982087D4FA}" destId="{2329DD99-3405-4089-AA39-4EA776E144D2}" srcOrd="0" destOrd="0" presId="urn:microsoft.com/office/officeart/2009/layout/CirclePictureHierarchy"/>
    <dgm:cxn modelId="{A795E1AA-C605-4FE9-84B9-4C7C43C7248E}" type="presParOf" srcId="{2329DD99-3405-4089-AA39-4EA776E144D2}" destId="{B507AD30-C971-4FB4-B8A9-3DBB3968C6FA}" srcOrd="0" destOrd="0" presId="urn:microsoft.com/office/officeart/2009/layout/CirclePictureHierarchy"/>
    <dgm:cxn modelId="{8A4DA7AD-D0B3-4345-BB20-B6A16424AC46}" type="presParOf" srcId="{2329DD99-3405-4089-AA39-4EA776E144D2}" destId="{F2EA5B68-AD8B-4BFE-A753-BCA20FF85B40}" srcOrd="1" destOrd="0" presId="urn:microsoft.com/office/officeart/2009/layout/CirclePictureHierarchy"/>
    <dgm:cxn modelId="{A07AEF89-495E-4191-B4AF-4466E76BCDFE}" type="presParOf" srcId="{12F7BCC6-143B-416E-988B-A2982087D4FA}" destId="{86D9230B-C3DC-4D81-A77E-DF3F2A543A39}" srcOrd="1" destOrd="0" presId="urn:microsoft.com/office/officeart/2009/layout/CirclePictureHierarchy"/>
    <dgm:cxn modelId="{F784AA29-B017-4241-B6E7-F8F22F7C15C6}" type="presParOf" srcId="{43521010-5BB5-4C81-A5EF-9888D5313397}" destId="{D2C865F3-2558-447F-9054-FAADE844837D}" srcOrd="4" destOrd="0" presId="urn:microsoft.com/office/officeart/2009/layout/CirclePictureHierarchy"/>
    <dgm:cxn modelId="{B8DF4B87-9911-43B4-88E8-A8ECE5AB173A}" type="presParOf" srcId="{43521010-5BB5-4C81-A5EF-9888D5313397}" destId="{8F65D6F3-7107-458E-A6F1-9DD99F8A3F0E}" srcOrd="5" destOrd="0" presId="urn:microsoft.com/office/officeart/2009/layout/CirclePictureHierarchy"/>
    <dgm:cxn modelId="{FC69CC13-9D3C-423B-9724-AD146E693F87}" type="presParOf" srcId="{8F65D6F3-7107-458E-A6F1-9DD99F8A3F0E}" destId="{F00CB47F-AEEB-4D54-B340-444E4E2A8DE2}" srcOrd="0" destOrd="0" presId="urn:microsoft.com/office/officeart/2009/layout/CirclePictureHierarchy"/>
    <dgm:cxn modelId="{8E2D04F6-2AEC-4865-836E-1878C936E6E2}" type="presParOf" srcId="{F00CB47F-AEEB-4D54-B340-444E4E2A8DE2}" destId="{1F16E268-12CA-4D9C-928A-A1C4E73F7486}" srcOrd="0" destOrd="0" presId="urn:microsoft.com/office/officeart/2009/layout/CirclePictureHierarchy"/>
    <dgm:cxn modelId="{11DFCB98-D4A7-4E0F-BFB7-23E9581611CE}" type="presParOf" srcId="{F00CB47F-AEEB-4D54-B340-444E4E2A8DE2}" destId="{BC4BFD3D-BD54-41ED-92D8-CBDEB2686F0C}" srcOrd="1" destOrd="0" presId="urn:microsoft.com/office/officeart/2009/layout/CirclePictureHierarchy"/>
    <dgm:cxn modelId="{A4C00B27-252F-435F-8192-E17624CE40E0}" type="presParOf" srcId="{8F65D6F3-7107-458E-A6F1-9DD99F8A3F0E}" destId="{D168F1D9-6F3E-424B-BDE0-9CC12A69E381}" srcOrd="1" destOrd="0" presId="urn:microsoft.com/office/officeart/2009/layout/CirclePictureHierarchy"/>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8784E8-CA17-4F7A-A371-6C234369F20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C"/>
        </a:p>
      </dgm:t>
    </dgm:pt>
    <dgm:pt modelId="{503465A3-6BA4-4DDA-AC6D-38BFAEE53D2C}">
      <dgm:prSet phldrT="[Texto]" custT="1"/>
      <dgm:spPr>
        <a:solidFill>
          <a:schemeClr val="tx1"/>
        </a:solidFill>
      </dgm:spPr>
      <dgm:t>
        <a:bodyPr/>
        <a:lstStyle/>
        <a:p>
          <a:r>
            <a:rPr lang="es-EC" sz="1600" b="1" dirty="0" smtClean="0"/>
            <a:t>Metabolitos Secundarios</a:t>
          </a:r>
          <a:endParaRPr lang="es-EC" sz="1600" b="1" dirty="0"/>
        </a:p>
      </dgm:t>
    </dgm:pt>
    <dgm:pt modelId="{2EB2C116-2C5C-461A-8E30-42949C328F09}" type="parTrans" cxnId="{DB415C5A-93D0-4514-8D3C-93E2E9911045}">
      <dgm:prSet/>
      <dgm:spPr/>
      <dgm:t>
        <a:bodyPr/>
        <a:lstStyle/>
        <a:p>
          <a:endParaRPr lang="es-EC" sz="1400"/>
        </a:p>
      </dgm:t>
    </dgm:pt>
    <dgm:pt modelId="{410EF1D9-3B9A-42C7-A001-677DBE768EEE}" type="sibTrans" cxnId="{DB415C5A-93D0-4514-8D3C-93E2E9911045}">
      <dgm:prSet/>
      <dgm:spPr/>
      <dgm:t>
        <a:bodyPr/>
        <a:lstStyle/>
        <a:p>
          <a:endParaRPr lang="es-EC" sz="1400"/>
        </a:p>
      </dgm:t>
    </dgm:pt>
    <dgm:pt modelId="{1981F771-2602-41BF-9105-47539CD528A7}">
      <dgm:prSet phldrT="[Texto]" custT="1"/>
      <dgm:spPr>
        <a:solidFill>
          <a:schemeClr val="bg1"/>
        </a:solidFill>
        <a:ln w="6350"/>
      </dgm:spPr>
      <dgm:t>
        <a:bodyPr/>
        <a:lstStyle/>
        <a:p>
          <a:r>
            <a:rPr lang="es-EC" sz="1600" dirty="0" smtClean="0">
              <a:solidFill>
                <a:schemeClr val="tx1"/>
              </a:solidFill>
            </a:rPr>
            <a:t>Terpenos</a:t>
          </a:r>
          <a:endParaRPr lang="es-EC" sz="1600" dirty="0">
            <a:solidFill>
              <a:schemeClr val="tx1"/>
            </a:solidFill>
          </a:endParaRPr>
        </a:p>
      </dgm:t>
    </dgm:pt>
    <dgm:pt modelId="{5634A1A9-0E7E-4A80-A295-A8323EA7505A}" type="parTrans" cxnId="{575457FF-3889-41CC-B932-D5F5BBE95281}">
      <dgm:prSet custT="1"/>
      <dgm:spPr>
        <a:solidFill>
          <a:schemeClr val="tx1"/>
        </a:solidFill>
        <a:ln>
          <a:solidFill>
            <a:schemeClr val="tx1"/>
          </a:solidFill>
        </a:ln>
      </dgm:spPr>
      <dgm:t>
        <a:bodyPr/>
        <a:lstStyle/>
        <a:p>
          <a:endParaRPr lang="es-EC" sz="300">
            <a:solidFill>
              <a:schemeClr val="tx1"/>
            </a:solidFill>
          </a:endParaRPr>
        </a:p>
      </dgm:t>
    </dgm:pt>
    <dgm:pt modelId="{7A731AB3-6C3A-4170-9888-737FC4CF871B}" type="sibTrans" cxnId="{575457FF-3889-41CC-B932-D5F5BBE95281}">
      <dgm:prSet/>
      <dgm:spPr/>
      <dgm:t>
        <a:bodyPr/>
        <a:lstStyle/>
        <a:p>
          <a:endParaRPr lang="es-EC" sz="1400"/>
        </a:p>
      </dgm:t>
    </dgm:pt>
    <dgm:pt modelId="{CC2F5B2B-E364-4EBB-B40F-1652A43EF5D4}">
      <dgm:prSet phldrT="[Texto]" custT="1"/>
      <dgm:spPr>
        <a:solidFill>
          <a:schemeClr val="bg1"/>
        </a:solidFill>
        <a:ln w="6350"/>
      </dgm:spPr>
      <dgm:t>
        <a:bodyPr/>
        <a:lstStyle/>
        <a:p>
          <a:r>
            <a:rPr lang="es-EC" sz="1600" dirty="0" smtClean="0">
              <a:solidFill>
                <a:schemeClr val="tx1"/>
              </a:solidFill>
            </a:rPr>
            <a:t>Compuestos Fenólicos</a:t>
          </a:r>
          <a:endParaRPr lang="es-EC" sz="1600" dirty="0">
            <a:solidFill>
              <a:schemeClr val="tx1"/>
            </a:solidFill>
          </a:endParaRPr>
        </a:p>
      </dgm:t>
    </dgm:pt>
    <dgm:pt modelId="{3927420E-1F7B-48F5-9719-64CAA27A2D55}" type="parTrans" cxnId="{6A04CADE-AECF-4CD9-8093-F302645BB710}">
      <dgm:prSet custT="1"/>
      <dgm:spPr>
        <a:ln>
          <a:solidFill>
            <a:schemeClr val="tx1"/>
          </a:solidFill>
        </a:ln>
      </dgm:spPr>
      <dgm:t>
        <a:bodyPr/>
        <a:lstStyle/>
        <a:p>
          <a:endParaRPr lang="es-EC" sz="300"/>
        </a:p>
      </dgm:t>
    </dgm:pt>
    <dgm:pt modelId="{326A2C34-04B6-4251-A78E-BC69CC6C3439}" type="sibTrans" cxnId="{6A04CADE-AECF-4CD9-8093-F302645BB710}">
      <dgm:prSet/>
      <dgm:spPr/>
      <dgm:t>
        <a:bodyPr/>
        <a:lstStyle/>
        <a:p>
          <a:endParaRPr lang="es-EC" sz="1400"/>
        </a:p>
      </dgm:t>
    </dgm:pt>
    <dgm:pt modelId="{A5D9099B-BF3B-4C89-9D7E-59443D73C8D3}">
      <dgm:prSet phldrT="[Texto]" custT="1"/>
      <dgm:spPr>
        <a:solidFill>
          <a:schemeClr val="bg1"/>
        </a:solidFill>
        <a:ln w="6350"/>
      </dgm:spPr>
      <dgm:t>
        <a:bodyPr/>
        <a:lstStyle/>
        <a:p>
          <a:r>
            <a:rPr lang="es-EC" sz="1600" dirty="0" smtClean="0">
              <a:solidFill>
                <a:schemeClr val="tx1"/>
              </a:solidFill>
            </a:rPr>
            <a:t>Alcaloides</a:t>
          </a:r>
          <a:endParaRPr lang="es-EC" sz="1600" dirty="0">
            <a:solidFill>
              <a:schemeClr val="tx1"/>
            </a:solidFill>
          </a:endParaRPr>
        </a:p>
      </dgm:t>
    </dgm:pt>
    <dgm:pt modelId="{DCF7DC69-4543-4308-8462-03BBBA7186FE}" type="parTrans" cxnId="{A68AE1DC-C995-48CC-A640-3FD7B7B7229E}">
      <dgm:prSet custT="1"/>
      <dgm:spPr>
        <a:solidFill>
          <a:schemeClr val="tx1"/>
        </a:solidFill>
        <a:ln>
          <a:solidFill>
            <a:schemeClr val="tx1"/>
          </a:solidFill>
        </a:ln>
      </dgm:spPr>
      <dgm:t>
        <a:bodyPr/>
        <a:lstStyle/>
        <a:p>
          <a:endParaRPr lang="es-EC" sz="300">
            <a:solidFill>
              <a:schemeClr val="tx1"/>
            </a:solidFill>
          </a:endParaRPr>
        </a:p>
      </dgm:t>
    </dgm:pt>
    <dgm:pt modelId="{74FC12B8-FF5A-4883-B7B0-5AE9EF3FCB55}" type="sibTrans" cxnId="{A68AE1DC-C995-48CC-A640-3FD7B7B7229E}">
      <dgm:prSet/>
      <dgm:spPr/>
      <dgm:t>
        <a:bodyPr/>
        <a:lstStyle/>
        <a:p>
          <a:endParaRPr lang="es-EC" sz="1400"/>
        </a:p>
      </dgm:t>
    </dgm:pt>
    <dgm:pt modelId="{A05AF999-6AC2-40D3-90CC-9BAA908A1119}">
      <dgm:prSet phldrT="[Texto]" custT="1"/>
      <dgm:spPr>
        <a:solidFill>
          <a:schemeClr val="bg1"/>
        </a:solidFill>
        <a:ln w="6350"/>
      </dgm:spPr>
      <dgm:t>
        <a:bodyPr/>
        <a:lstStyle/>
        <a:p>
          <a:r>
            <a:rPr lang="es-EC" sz="1600" dirty="0" smtClean="0">
              <a:solidFill>
                <a:schemeClr val="tx1"/>
              </a:solidFill>
            </a:rPr>
            <a:t>Ruta del </a:t>
          </a:r>
          <a:r>
            <a:rPr lang="es-EC" sz="1600" dirty="0" err="1" smtClean="0">
              <a:solidFill>
                <a:schemeClr val="tx1"/>
              </a:solidFill>
            </a:rPr>
            <a:t>Metileritritol</a:t>
          </a:r>
          <a:r>
            <a:rPr lang="es-EC" sz="1600" dirty="0" smtClean="0">
              <a:solidFill>
                <a:schemeClr val="tx1"/>
              </a:solidFill>
            </a:rPr>
            <a:t> Fosfato (MEP)</a:t>
          </a:r>
          <a:endParaRPr lang="es-EC" sz="1600" dirty="0">
            <a:solidFill>
              <a:schemeClr val="tx1"/>
            </a:solidFill>
          </a:endParaRPr>
        </a:p>
      </dgm:t>
    </dgm:pt>
    <dgm:pt modelId="{04DC9B7F-3786-455E-8C1D-F82026B3D77E}" type="parTrans" cxnId="{43B04AFC-439F-4069-85E4-82AC5DE419F6}">
      <dgm:prSet custT="1"/>
      <dgm:spPr>
        <a:ln>
          <a:solidFill>
            <a:schemeClr val="tx1"/>
          </a:solidFill>
        </a:ln>
      </dgm:spPr>
      <dgm:t>
        <a:bodyPr/>
        <a:lstStyle/>
        <a:p>
          <a:endParaRPr lang="es-EC" sz="300"/>
        </a:p>
      </dgm:t>
    </dgm:pt>
    <dgm:pt modelId="{4BA4AB9A-F05C-4FD2-9A5C-CF1A987873AC}" type="sibTrans" cxnId="{43B04AFC-439F-4069-85E4-82AC5DE419F6}">
      <dgm:prSet/>
      <dgm:spPr/>
      <dgm:t>
        <a:bodyPr/>
        <a:lstStyle/>
        <a:p>
          <a:endParaRPr lang="es-EC" sz="1400"/>
        </a:p>
      </dgm:t>
    </dgm:pt>
    <dgm:pt modelId="{0933D1B8-C6B8-4F6B-A8FD-811DFABBB12F}">
      <dgm:prSet phldrT="[Texto]" custT="1"/>
      <dgm:spPr>
        <a:solidFill>
          <a:schemeClr val="bg1"/>
        </a:solidFill>
        <a:ln w="6350"/>
      </dgm:spPr>
      <dgm:t>
        <a:bodyPr/>
        <a:lstStyle/>
        <a:p>
          <a:r>
            <a:rPr lang="es-EC" sz="1600" u="none" dirty="0" smtClean="0">
              <a:solidFill>
                <a:schemeClr val="tx1"/>
              </a:solidFill>
              <a:effectLst/>
            </a:rPr>
            <a:t>Ruta Ácido Mevalónico (MVA)</a:t>
          </a:r>
          <a:endParaRPr lang="es-EC" sz="1600" u="none" dirty="0">
            <a:solidFill>
              <a:schemeClr val="tx1"/>
            </a:solidFill>
            <a:effectLst/>
          </a:endParaRPr>
        </a:p>
      </dgm:t>
    </dgm:pt>
    <dgm:pt modelId="{5C8C4A8A-E951-4EFD-8C71-45F6FD9CBB0A}" type="parTrans" cxnId="{25FD0D0A-75E8-43F1-8C05-6F2D5AABD273}">
      <dgm:prSet custT="1"/>
      <dgm:spPr>
        <a:ln>
          <a:solidFill>
            <a:schemeClr val="tx1"/>
          </a:solidFill>
        </a:ln>
      </dgm:spPr>
      <dgm:t>
        <a:bodyPr/>
        <a:lstStyle/>
        <a:p>
          <a:endParaRPr lang="es-EC" sz="300"/>
        </a:p>
      </dgm:t>
    </dgm:pt>
    <dgm:pt modelId="{465FAFA3-4F85-4805-B529-93D4AAF63EE2}" type="sibTrans" cxnId="{25FD0D0A-75E8-43F1-8C05-6F2D5AABD273}">
      <dgm:prSet/>
      <dgm:spPr/>
      <dgm:t>
        <a:bodyPr/>
        <a:lstStyle/>
        <a:p>
          <a:endParaRPr lang="es-EC" sz="1400"/>
        </a:p>
      </dgm:t>
    </dgm:pt>
    <dgm:pt modelId="{03F4154D-5C4E-4AB8-84A8-05B997E13764}" type="pres">
      <dgm:prSet presAssocID="{DF8784E8-CA17-4F7A-A371-6C234369F20E}" presName="Name0" presStyleCnt="0">
        <dgm:presLayoutVars>
          <dgm:chPref val="1"/>
          <dgm:dir/>
          <dgm:animOne val="branch"/>
          <dgm:animLvl val="lvl"/>
          <dgm:resizeHandles val="exact"/>
        </dgm:presLayoutVars>
      </dgm:prSet>
      <dgm:spPr/>
      <dgm:t>
        <a:bodyPr/>
        <a:lstStyle/>
        <a:p>
          <a:endParaRPr lang="es-EC"/>
        </a:p>
      </dgm:t>
    </dgm:pt>
    <dgm:pt modelId="{D40A65FD-BB62-415D-BEC0-507A3AC50809}" type="pres">
      <dgm:prSet presAssocID="{503465A3-6BA4-4DDA-AC6D-38BFAEE53D2C}" presName="root1" presStyleCnt="0"/>
      <dgm:spPr/>
    </dgm:pt>
    <dgm:pt modelId="{16076F6B-E59C-4FDE-A051-A3BD3312597B}" type="pres">
      <dgm:prSet presAssocID="{503465A3-6BA4-4DDA-AC6D-38BFAEE53D2C}" presName="LevelOneTextNode" presStyleLbl="node0" presStyleIdx="0" presStyleCnt="1" custScaleX="74717" custScaleY="75404" custLinFactNeighborX="2005" custLinFactNeighborY="831">
        <dgm:presLayoutVars>
          <dgm:chPref val="3"/>
        </dgm:presLayoutVars>
      </dgm:prSet>
      <dgm:spPr/>
      <dgm:t>
        <a:bodyPr/>
        <a:lstStyle/>
        <a:p>
          <a:endParaRPr lang="es-EC"/>
        </a:p>
      </dgm:t>
    </dgm:pt>
    <dgm:pt modelId="{0F4DD81D-99B2-4230-BDEA-349997DBA539}" type="pres">
      <dgm:prSet presAssocID="{503465A3-6BA4-4DDA-AC6D-38BFAEE53D2C}" presName="level2hierChild" presStyleCnt="0"/>
      <dgm:spPr/>
    </dgm:pt>
    <dgm:pt modelId="{2DAB77A1-CFFD-4D57-851E-95F24E370DED}" type="pres">
      <dgm:prSet presAssocID="{5634A1A9-0E7E-4A80-A295-A8323EA7505A}" presName="conn2-1" presStyleLbl="parChTrans1D2" presStyleIdx="0" presStyleCnt="3"/>
      <dgm:spPr/>
      <dgm:t>
        <a:bodyPr/>
        <a:lstStyle/>
        <a:p>
          <a:endParaRPr lang="es-EC"/>
        </a:p>
      </dgm:t>
    </dgm:pt>
    <dgm:pt modelId="{58ACCF5A-563C-4153-917D-6FE7603C2770}" type="pres">
      <dgm:prSet presAssocID="{5634A1A9-0E7E-4A80-A295-A8323EA7505A}" presName="connTx" presStyleLbl="parChTrans1D2" presStyleIdx="0" presStyleCnt="3"/>
      <dgm:spPr/>
      <dgm:t>
        <a:bodyPr/>
        <a:lstStyle/>
        <a:p>
          <a:endParaRPr lang="es-EC"/>
        </a:p>
      </dgm:t>
    </dgm:pt>
    <dgm:pt modelId="{EB7A55D8-9E0B-44E9-8A49-B10E05920206}" type="pres">
      <dgm:prSet presAssocID="{1981F771-2602-41BF-9105-47539CD528A7}" presName="root2" presStyleCnt="0"/>
      <dgm:spPr/>
    </dgm:pt>
    <dgm:pt modelId="{72B27771-C66D-4D4B-BB10-97863ACF95ED}" type="pres">
      <dgm:prSet presAssocID="{1981F771-2602-41BF-9105-47539CD528A7}" presName="LevelTwoTextNode" presStyleLbl="node2" presStyleIdx="0" presStyleCnt="3" custScaleX="65871" custScaleY="66144">
        <dgm:presLayoutVars>
          <dgm:chPref val="3"/>
        </dgm:presLayoutVars>
      </dgm:prSet>
      <dgm:spPr/>
      <dgm:t>
        <a:bodyPr/>
        <a:lstStyle/>
        <a:p>
          <a:endParaRPr lang="es-EC"/>
        </a:p>
      </dgm:t>
    </dgm:pt>
    <dgm:pt modelId="{5CB12DCF-0C0A-4298-A1DF-4C7112394661}" type="pres">
      <dgm:prSet presAssocID="{1981F771-2602-41BF-9105-47539CD528A7}" presName="level3hierChild" presStyleCnt="0"/>
      <dgm:spPr/>
    </dgm:pt>
    <dgm:pt modelId="{92D6ED63-08D9-48A0-958B-A207913E9F1F}" type="pres">
      <dgm:prSet presAssocID="{5C8C4A8A-E951-4EFD-8C71-45F6FD9CBB0A}" presName="conn2-1" presStyleLbl="parChTrans1D3" presStyleIdx="0" presStyleCnt="2"/>
      <dgm:spPr/>
      <dgm:t>
        <a:bodyPr/>
        <a:lstStyle/>
        <a:p>
          <a:endParaRPr lang="es-EC"/>
        </a:p>
      </dgm:t>
    </dgm:pt>
    <dgm:pt modelId="{1103DBB8-BF17-4DC7-85CB-30F2A63AA629}" type="pres">
      <dgm:prSet presAssocID="{5C8C4A8A-E951-4EFD-8C71-45F6FD9CBB0A}" presName="connTx" presStyleLbl="parChTrans1D3" presStyleIdx="0" presStyleCnt="2"/>
      <dgm:spPr/>
      <dgm:t>
        <a:bodyPr/>
        <a:lstStyle/>
        <a:p>
          <a:endParaRPr lang="es-EC"/>
        </a:p>
      </dgm:t>
    </dgm:pt>
    <dgm:pt modelId="{CC8BEB72-1D91-4EC5-9849-0DC10B075696}" type="pres">
      <dgm:prSet presAssocID="{0933D1B8-C6B8-4F6B-A8FD-811DFABBB12F}" presName="root2" presStyleCnt="0"/>
      <dgm:spPr/>
    </dgm:pt>
    <dgm:pt modelId="{469CB3F8-B223-4492-A093-A203259A8A78}" type="pres">
      <dgm:prSet presAssocID="{0933D1B8-C6B8-4F6B-A8FD-811DFABBB12F}" presName="LevelTwoTextNode" presStyleLbl="node3" presStyleIdx="0" presStyleCnt="2">
        <dgm:presLayoutVars>
          <dgm:chPref val="3"/>
        </dgm:presLayoutVars>
      </dgm:prSet>
      <dgm:spPr/>
      <dgm:t>
        <a:bodyPr/>
        <a:lstStyle/>
        <a:p>
          <a:endParaRPr lang="es-EC"/>
        </a:p>
      </dgm:t>
    </dgm:pt>
    <dgm:pt modelId="{50529642-6E22-4160-817C-0BDCDC2A5A03}" type="pres">
      <dgm:prSet presAssocID="{0933D1B8-C6B8-4F6B-A8FD-811DFABBB12F}" presName="level3hierChild" presStyleCnt="0"/>
      <dgm:spPr/>
    </dgm:pt>
    <dgm:pt modelId="{5BAAA5F5-8F5F-426A-9C8F-F9E387BCF72E}" type="pres">
      <dgm:prSet presAssocID="{04DC9B7F-3786-455E-8C1D-F82026B3D77E}" presName="conn2-1" presStyleLbl="parChTrans1D3" presStyleIdx="1" presStyleCnt="2"/>
      <dgm:spPr/>
      <dgm:t>
        <a:bodyPr/>
        <a:lstStyle/>
        <a:p>
          <a:endParaRPr lang="es-EC"/>
        </a:p>
      </dgm:t>
    </dgm:pt>
    <dgm:pt modelId="{4BA971A4-2AD8-4204-ACB3-0A405B5A5849}" type="pres">
      <dgm:prSet presAssocID="{04DC9B7F-3786-455E-8C1D-F82026B3D77E}" presName="connTx" presStyleLbl="parChTrans1D3" presStyleIdx="1" presStyleCnt="2"/>
      <dgm:spPr/>
      <dgm:t>
        <a:bodyPr/>
        <a:lstStyle/>
        <a:p>
          <a:endParaRPr lang="es-EC"/>
        </a:p>
      </dgm:t>
    </dgm:pt>
    <dgm:pt modelId="{5FB110EC-FEE0-4CAC-9E5C-09B65B585957}" type="pres">
      <dgm:prSet presAssocID="{A05AF999-6AC2-40D3-90CC-9BAA908A1119}" presName="root2" presStyleCnt="0"/>
      <dgm:spPr/>
    </dgm:pt>
    <dgm:pt modelId="{5181740B-BF1F-407F-9458-27F0A19395C7}" type="pres">
      <dgm:prSet presAssocID="{A05AF999-6AC2-40D3-90CC-9BAA908A1119}" presName="LevelTwoTextNode" presStyleLbl="node3" presStyleIdx="1" presStyleCnt="2">
        <dgm:presLayoutVars>
          <dgm:chPref val="3"/>
        </dgm:presLayoutVars>
      </dgm:prSet>
      <dgm:spPr/>
      <dgm:t>
        <a:bodyPr/>
        <a:lstStyle/>
        <a:p>
          <a:endParaRPr lang="es-EC"/>
        </a:p>
      </dgm:t>
    </dgm:pt>
    <dgm:pt modelId="{49638EED-18AD-4616-92D9-89B80D956645}" type="pres">
      <dgm:prSet presAssocID="{A05AF999-6AC2-40D3-90CC-9BAA908A1119}" presName="level3hierChild" presStyleCnt="0"/>
      <dgm:spPr/>
    </dgm:pt>
    <dgm:pt modelId="{8D236348-99EC-4286-B03E-29B06424334A}" type="pres">
      <dgm:prSet presAssocID="{3927420E-1F7B-48F5-9719-64CAA27A2D55}" presName="conn2-1" presStyleLbl="parChTrans1D2" presStyleIdx="1" presStyleCnt="3"/>
      <dgm:spPr/>
      <dgm:t>
        <a:bodyPr/>
        <a:lstStyle/>
        <a:p>
          <a:endParaRPr lang="es-EC"/>
        </a:p>
      </dgm:t>
    </dgm:pt>
    <dgm:pt modelId="{3132D29C-1C29-4B6A-BF54-CCA18C58D854}" type="pres">
      <dgm:prSet presAssocID="{3927420E-1F7B-48F5-9719-64CAA27A2D55}" presName="connTx" presStyleLbl="parChTrans1D2" presStyleIdx="1" presStyleCnt="3"/>
      <dgm:spPr/>
      <dgm:t>
        <a:bodyPr/>
        <a:lstStyle/>
        <a:p>
          <a:endParaRPr lang="es-EC"/>
        </a:p>
      </dgm:t>
    </dgm:pt>
    <dgm:pt modelId="{E08F95CE-991D-4B37-B503-FC81B152D15E}" type="pres">
      <dgm:prSet presAssocID="{CC2F5B2B-E364-4EBB-B40F-1652A43EF5D4}" presName="root2" presStyleCnt="0"/>
      <dgm:spPr/>
    </dgm:pt>
    <dgm:pt modelId="{3727C2A1-7F27-4239-B9AB-E14DC5B618F1}" type="pres">
      <dgm:prSet presAssocID="{CC2F5B2B-E364-4EBB-B40F-1652A43EF5D4}" presName="LevelTwoTextNode" presStyleLbl="node2" presStyleIdx="1" presStyleCnt="3" custScaleX="65069" custScaleY="68381">
        <dgm:presLayoutVars>
          <dgm:chPref val="3"/>
        </dgm:presLayoutVars>
      </dgm:prSet>
      <dgm:spPr/>
      <dgm:t>
        <a:bodyPr/>
        <a:lstStyle/>
        <a:p>
          <a:endParaRPr lang="es-EC"/>
        </a:p>
      </dgm:t>
    </dgm:pt>
    <dgm:pt modelId="{0C3D5B31-10F8-4F6F-BD69-ABAE27541ACC}" type="pres">
      <dgm:prSet presAssocID="{CC2F5B2B-E364-4EBB-B40F-1652A43EF5D4}" presName="level3hierChild" presStyleCnt="0"/>
      <dgm:spPr/>
    </dgm:pt>
    <dgm:pt modelId="{2A4326DE-5249-4385-9ACB-8505D45EC2F2}" type="pres">
      <dgm:prSet presAssocID="{DCF7DC69-4543-4308-8462-03BBBA7186FE}" presName="conn2-1" presStyleLbl="parChTrans1D2" presStyleIdx="2" presStyleCnt="3"/>
      <dgm:spPr/>
      <dgm:t>
        <a:bodyPr/>
        <a:lstStyle/>
        <a:p>
          <a:endParaRPr lang="es-EC"/>
        </a:p>
      </dgm:t>
    </dgm:pt>
    <dgm:pt modelId="{8D521AE5-D74B-4153-AECB-5E54F0154792}" type="pres">
      <dgm:prSet presAssocID="{DCF7DC69-4543-4308-8462-03BBBA7186FE}" presName="connTx" presStyleLbl="parChTrans1D2" presStyleIdx="2" presStyleCnt="3"/>
      <dgm:spPr/>
      <dgm:t>
        <a:bodyPr/>
        <a:lstStyle/>
        <a:p>
          <a:endParaRPr lang="es-EC"/>
        </a:p>
      </dgm:t>
    </dgm:pt>
    <dgm:pt modelId="{ADB98D86-1CDB-4768-B4EB-F218D99D9C43}" type="pres">
      <dgm:prSet presAssocID="{A5D9099B-BF3B-4C89-9D7E-59443D73C8D3}" presName="root2" presStyleCnt="0"/>
      <dgm:spPr/>
    </dgm:pt>
    <dgm:pt modelId="{E44643F0-EA52-493D-8CE6-DF7D36AC76BE}" type="pres">
      <dgm:prSet presAssocID="{A5D9099B-BF3B-4C89-9D7E-59443D73C8D3}" presName="LevelTwoTextNode" presStyleLbl="node2" presStyleIdx="2" presStyleCnt="3" custScaleX="65351" custScaleY="69569">
        <dgm:presLayoutVars>
          <dgm:chPref val="3"/>
        </dgm:presLayoutVars>
      </dgm:prSet>
      <dgm:spPr/>
      <dgm:t>
        <a:bodyPr/>
        <a:lstStyle/>
        <a:p>
          <a:endParaRPr lang="es-EC"/>
        </a:p>
      </dgm:t>
    </dgm:pt>
    <dgm:pt modelId="{D916261B-A45B-4B72-B050-71830A0CD8C7}" type="pres">
      <dgm:prSet presAssocID="{A5D9099B-BF3B-4C89-9D7E-59443D73C8D3}" presName="level3hierChild" presStyleCnt="0"/>
      <dgm:spPr/>
    </dgm:pt>
  </dgm:ptLst>
  <dgm:cxnLst>
    <dgm:cxn modelId="{2E05B104-A82E-45F9-8E7E-70AEE2A30C0C}" type="presOf" srcId="{3927420E-1F7B-48F5-9719-64CAA27A2D55}" destId="{3132D29C-1C29-4B6A-BF54-CCA18C58D854}" srcOrd="1" destOrd="0" presId="urn:microsoft.com/office/officeart/2008/layout/HorizontalMultiLevelHierarchy"/>
    <dgm:cxn modelId="{B1EAF790-3DA6-4C8E-A61B-0BEB18E36727}" type="presOf" srcId="{503465A3-6BA4-4DDA-AC6D-38BFAEE53D2C}" destId="{16076F6B-E59C-4FDE-A051-A3BD3312597B}" srcOrd="0" destOrd="0" presId="urn:microsoft.com/office/officeart/2008/layout/HorizontalMultiLevelHierarchy"/>
    <dgm:cxn modelId="{E7509C2D-96C9-42C5-B0D1-82D03EABDDB4}" type="presOf" srcId="{DF8784E8-CA17-4F7A-A371-6C234369F20E}" destId="{03F4154D-5C4E-4AB8-84A8-05B997E13764}" srcOrd="0" destOrd="0" presId="urn:microsoft.com/office/officeart/2008/layout/HorizontalMultiLevelHierarchy"/>
    <dgm:cxn modelId="{66428337-28C6-4307-955C-5A00A5B8BFA2}" type="presOf" srcId="{5C8C4A8A-E951-4EFD-8C71-45F6FD9CBB0A}" destId="{92D6ED63-08D9-48A0-958B-A207913E9F1F}" srcOrd="0" destOrd="0" presId="urn:microsoft.com/office/officeart/2008/layout/HorizontalMultiLevelHierarchy"/>
    <dgm:cxn modelId="{6A04CADE-AECF-4CD9-8093-F302645BB710}" srcId="{503465A3-6BA4-4DDA-AC6D-38BFAEE53D2C}" destId="{CC2F5B2B-E364-4EBB-B40F-1652A43EF5D4}" srcOrd="1" destOrd="0" parTransId="{3927420E-1F7B-48F5-9719-64CAA27A2D55}" sibTransId="{326A2C34-04B6-4251-A78E-BC69CC6C3439}"/>
    <dgm:cxn modelId="{FB379D45-A143-4E6F-972F-DB3D3D767027}" type="presOf" srcId="{A5D9099B-BF3B-4C89-9D7E-59443D73C8D3}" destId="{E44643F0-EA52-493D-8CE6-DF7D36AC76BE}" srcOrd="0" destOrd="0" presId="urn:microsoft.com/office/officeart/2008/layout/HorizontalMultiLevelHierarchy"/>
    <dgm:cxn modelId="{7947920C-BFB8-48D3-9E03-86257169269B}" type="presOf" srcId="{5634A1A9-0E7E-4A80-A295-A8323EA7505A}" destId="{2DAB77A1-CFFD-4D57-851E-95F24E370DED}" srcOrd="0" destOrd="0" presId="urn:microsoft.com/office/officeart/2008/layout/HorizontalMultiLevelHierarchy"/>
    <dgm:cxn modelId="{507B1B71-8E0A-4FA8-A659-07795C2A290C}" type="presOf" srcId="{CC2F5B2B-E364-4EBB-B40F-1652A43EF5D4}" destId="{3727C2A1-7F27-4239-B9AB-E14DC5B618F1}" srcOrd="0" destOrd="0" presId="urn:microsoft.com/office/officeart/2008/layout/HorizontalMultiLevelHierarchy"/>
    <dgm:cxn modelId="{43B04AFC-439F-4069-85E4-82AC5DE419F6}" srcId="{1981F771-2602-41BF-9105-47539CD528A7}" destId="{A05AF999-6AC2-40D3-90CC-9BAA908A1119}" srcOrd="1" destOrd="0" parTransId="{04DC9B7F-3786-455E-8C1D-F82026B3D77E}" sibTransId="{4BA4AB9A-F05C-4FD2-9A5C-CF1A987873AC}"/>
    <dgm:cxn modelId="{3D18B007-F731-405D-9E56-9F0213B010CD}" type="presOf" srcId="{04DC9B7F-3786-455E-8C1D-F82026B3D77E}" destId="{4BA971A4-2AD8-4204-ACB3-0A405B5A5849}" srcOrd="1" destOrd="0" presId="urn:microsoft.com/office/officeart/2008/layout/HorizontalMultiLevelHierarchy"/>
    <dgm:cxn modelId="{1DA4D2C2-6878-45DA-97C5-7CBE36C36224}" type="presOf" srcId="{5634A1A9-0E7E-4A80-A295-A8323EA7505A}" destId="{58ACCF5A-563C-4153-917D-6FE7603C2770}" srcOrd="1" destOrd="0" presId="urn:microsoft.com/office/officeart/2008/layout/HorizontalMultiLevelHierarchy"/>
    <dgm:cxn modelId="{DB415C5A-93D0-4514-8D3C-93E2E9911045}" srcId="{DF8784E8-CA17-4F7A-A371-6C234369F20E}" destId="{503465A3-6BA4-4DDA-AC6D-38BFAEE53D2C}" srcOrd="0" destOrd="0" parTransId="{2EB2C116-2C5C-461A-8E30-42949C328F09}" sibTransId="{410EF1D9-3B9A-42C7-A001-677DBE768EEE}"/>
    <dgm:cxn modelId="{679A5028-F8DD-4F53-BDD7-F8A3FCF28B30}" type="presOf" srcId="{0933D1B8-C6B8-4F6B-A8FD-811DFABBB12F}" destId="{469CB3F8-B223-4492-A093-A203259A8A78}" srcOrd="0" destOrd="0" presId="urn:microsoft.com/office/officeart/2008/layout/HorizontalMultiLevelHierarchy"/>
    <dgm:cxn modelId="{A6B4E277-C0FC-447D-8132-A378D18E3ECE}" type="presOf" srcId="{A05AF999-6AC2-40D3-90CC-9BAA908A1119}" destId="{5181740B-BF1F-407F-9458-27F0A19395C7}" srcOrd="0" destOrd="0" presId="urn:microsoft.com/office/officeart/2008/layout/HorizontalMultiLevelHierarchy"/>
    <dgm:cxn modelId="{17234DCC-6A8B-4C0F-951E-1EC70F699B2F}" type="presOf" srcId="{DCF7DC69-4543-4308-8462-03BBBA7186FE}" destId="{2A4326DE-5249-4385-9ACB-8505D45EC2F2}" srcOrd="0" destOrd="0" presId="urn:microsoft.com/office/officeart/2008/layout/HorizontalMultiLevelHierarchy"/>
    <dgm:cxn modelId="{A68AE1DC-C995-48CC-A640-3FD7B7B7229E}" srcId="{503465A3-6BA4-4DDA-AC6D-38BFAEE53D2C}" destId="{A5D9099B-BF3B-4C89-9D7E-59443D73C8D3}" srcOrd="2" destOrd="0" parTransId="{DCF7DC69-4543-4308-8462-03BBBA7186FE}" sibTransId="{74FC12B8-FF5A-4883-B7B0-5AE9EF3FCB55}"/>
    <dgm:cxn modelId="{BBC19E57-0D90-4A70-9456-FDF84E537DE6}" type="presOf" srcId="{DCF7DC69-4543-4308-8462-03BBBA7186FE}" destId="{8D521AE5-D74B-4153-AECB-5E54F0154792}" srcOrd="1" destOrd="0" presId="urn:microsoft.com/office/officeart/2008/layout/HorizontalMultiLevelHierarchy"/>
    <dgm:cxn modelId="{BE8C9878-67CA-4D31-AE08-755B69332F59}" type="presOf" srcId="{1981F771-2602-41BF-9105-47539CD528A7}" destId="{72B27771-C66D-4D4B-BB10-97863ACF95ED}" srcOrd="0" destOrd="0" presId="urn:microsoft.com/office/officeart/2008/layout/HorizontalMultiLevelHierarchy"/>
    <dgm:cxn modelId="{C465AB8A-2CD6-48BF-88A1-4CB6D248F6D0}" type="presOf" srcId="{3927420E-1F7B-48F5-9719-64CAA27A2D55}" destId="{8D236348-99EC-4286-B03E-29B06424334A}" srcOrd="0" destOrd="0" presId="urn:microsoft.com/office/officeart/2008/layout/HorizontalMultiLevelHierarchy"/>
    <dgm:cxn modelId="{575457FF-3889-41CC-B932-D5F5BBE95281}" srcId="{503465A3-6BA4-4DDA-AC6D-38BFAEE53D2C}" destId="{1981F771-2602-41BF-9105-47539CD528A7}" srcOrd="0" destOrd="0" parTransId="{5634A1A9-0E7E-4A80-A295-A8323EA7505A}" sibTransId="{7A731AB3-6C3A-4170-9888-737FC4CF871B}"/>
    <dgm:cxn modelId="{B36C8264-6525-4912-8C7F-7630828381EA}" type="presOf" srcId="{04DC9B7F-3786-455E-8C1D-F82026B3D77E}" destId="{5BAAA5F5-8F5F-426A-9C8F-F9E387BCF72E}" srcOrd="0" destOrd="0" presId="urn:microsoft.com/office/officeart/2008/layout/HorizontalMultiLevelHierarchy"/>
    <dgm:cxn modelId="{25FD0D0A-75E8-43F1-8C05-6F2D5AABD273}" srcId="{1981F771-2602-41BF-9105-47539CD528A7}" destId="{0933D1B8-C6B8-4F6B-A8FD-811DFABBB12F}" srcOrd="0" destOrd="0" parTransId="{5C8C4A8A-E951-4EFD-8C71-45F6FD9CBB0A}" sibTransId="{465FAFA3-4F85-4805-B529-93D4AAF63EE2}"/>
    <dgm:cxn modelId="{5727C6A4-FB26-4C68-8648-10A20EAB0B86}" type="presOf" srcId="{5C8C4A8A-E951-4EFD-8C71-45F6FD9CBB0A}" destId="{1103DBB8-BF17-4DC7-85CB-30F2A63AA629}" srcOrd="1" destOrd="0" presId="urn:microsoft.com/office/officeart/2008/layout/HorizontalMultiLevelHierarchy"/>
    <dgm:cxn modelId="{EC76EFD8-4713-47B4-8307-4851A2542E5F}" type="presParOf" srcId="{03F4154D-5C4E-4AB8-84A8-05B997E13764}" destId="{D40A65FD-BB62-415D-BEC0-507A3AC50809}" srcOrd="0" destOrd="0" presId="urn:microsoft.com/office/officeart/2008/layout/HorizontalMultiLevelHierarchy"/>
    <dgm:cxn modelId="{6BCAB597-A2CA-4A41-97C0-451B1B2CAA1D}" type="presParOf" srcId="{D40A65FD-BB62-415D-BEC0-507A3AC50809}" destId="{16076F6B-E59C-4FDE-A051-A3BD3312597B}" srcOrd="0" destOrd="0" presId="urn:microsoft.com/office/officeart/2008/layout/HorizontalMultiLevelHierarchy"/>
    <dgm:cxn modelId="{75BBAB57-0208-4BFC-A3B4-20B745BAB779}" type="presParOf" srcId="{D40A65FD-BB62-415D-BEC0-507A3AC50809}" destId="{0F4DD81D-99B2-4230-BDEA-349997DBA539}" srcOrd="1" destOrd="0" presId="urn:microsoft.com/office/officeart/2008/layout/HorizontalMultiLevelHierarchy"/>
    <dgm:cxn modelId="{DFF33BD7-6BB0-4AC6-8DBB-3961C220C8E7}" type="presParOf" srcId="{0F4DD81D-99B2-4230-BDEA-349997DBA539}" destId="{2DAB77A1-CFFD-4D57-851E-95F24E370DED}" srcOrd="0" destOrd="0" presId="urn:microsoft.com/office/officeart/2008/layout/HorizontalMultiLevelHierarchy"/>
    <dgm:cxn modelId="{36CBB326-7B0A-46D9-8C37-FA0CA62E5E6D}" type="presParOf" srcId="{2DAB77A1-CFFD-4D57-851E-95F24E370DED}" destId="{58ACCF5A-563C-4153-917D-6FE7603C2770}" srcOrd="0" destOrd="0" presId="urn:microsoft.com/office/officeart/2008/layout/HorizontalMultiLevelHierarchy"/>
    <dgm:cxn modelId="{726712AC-F9BA-450B-A32E-D43F8219DF42}" type="presParOf" srcId="{0F4DD81D-99B2-4230-BDEA-349997DBA539}" destId="{EB7A55D8-9E0B-44E9-8A49-B10E05920206}" srcOrd="1" destOrd="0" presId="urn:microsoft.com/office/officeart/2008/layout/HorizontalMultiLevelHierarchy"/>
    <dgm:cxn modelId="{713AE10B-BA90-4F30-B382-5025516D182C}" type="presParOf" srcId="{EB7A55D8-9E0B-44E9-8A49-B10E05920206}" destId="{72B27771-C66D-4D4B-BB10-97863ACF95ED}" srcOrd="0" destOrd="0" presId="urn:microsoft.com/office/officeart/2008/layout/HorizontalMultiLevelHierarchy"/>
    <dgm:cxn modelId="{DE4BD6A9-763A-47D1-BFD3-2FF3FBA2EAFE}" type="presParOf" srcId="{EB7A55D8-9E0B-44E9-8A49-B10E05920206}" destId="{5CB12DCF-0C0A-4298-A1DF-4C7112394661}" srcOrd="1" destOrd="0" presId="urn:microsoft.com/office/officeart/2008/layout/HorizontalMultiLevelHierarchy"/>
    <dgm:cxn modelId="{3FD28CFE-B28A-4438-A325-0CAC9F4507B2}" type="presParOf" srcId="{5CB12DCF-0C0A-4298-A1DF-4C7112394661}" destId="{92D6ED63-08D9-48A0-958B-A207913E9F1F}" srcOrd="0" destOrd="0" presId="urn:microsoft.com/office/officeart/2008/layout/HorizontalMultiLevelHierarchy"/>
    <dgm:cxn modelId="{ED53EA98-3D50-4A12-8949-EFCB60674AD6}" type="presParOf" srcId="{92D6ED63-08D9-48A0-958B-A207913E9F1F}" destId="{1103DBB8-BF17-4DC7-85CB-30F2A63AA629}" srcOrd="0" destOrd="0" presId="urn:microsoft.com/office/officeart/2008/layout/HorizontalMultiLevelHierarchy"/>
    <dgm:cxn modelId="{98A33B29-2393-4D2F-9FB0-0297C078C91C}" type="presParOf" srcId="{5CB12DCF-0C0A-4298-A1DF-4C7112394661}" destId="{CC8BEB72-1D91-4EC5-9849-0DC10B075696}" srcOrd="1" destOrd="0" presId="urn:microsoft.com/office/officeart/2008/layout/HorizontalMultiLevelHierarchy"/>
    <dgm:cxn modelId="{2F02E272-014F-4B0C-AABD-4BA0F8A1975E}" type="presParOf" srcId="{CC8BEB72-1D91-4EC5-9849-0DC10B075696}" destId="{469CB3F8-B223-4492-A093-A203259A8A78}" srcOrd="0" destOrd="0" presId="urn:microsoft.com/office/officeart/2008/layout/HorizontalMultiLevelHierarchy"/>
    <dgm:cxn modelId="{34898FA8-D27F-4944-8D01-EEF082B25715}" type="presParOf" srcId="{CC8BEB72-1D91-4EC5-9849-0DC10B075696}" destId="{50529642-6E22-4160-817C-0BDCDC2A5A03}" srcOrd="1" destOrd="0" presId="urn:microsoft.com/office/officeart/2008/layout/HorizontalMultiLevelHierarchy"/>
    <dgm:cxn modelId="{26B60947-008E-44D9-9C58-7BF436F8599F}" type="presParOf" srcId="{5CB12DCF-0C0A-4298-A1DF-4C7112394661}" destId="{5BAAA5F5-8F5F-426A-9C8F-F9E387BCF72E}" srcOrd="2" destOrd="0" presId="urn:microsoft.com/office/officeart/2008/layout/HorizontalMultiLevelHierarchy"/>
    <dgm:cxn modelId="{11C61063-DB6B-4660-9391-35B49A34E2A1}" type="presParOf" srcId="{5BAAA5F5-8F5F-426A-9C8F-F9E387BCF72E}" destId="{4BA971A4-2AD8-4204-ACB3-0A405B5A5849}" srcOrd="0" destOrd="0" presId="urn:microsoft.com/office/officeart/2008/layout/HorizontalMultiLevelHierarchy"/>
    <dgm:cxn modelId="{9F54C66F-6AAF-4051-BC98-339FA5E11291}" type="presParOf" srcId="{5CB12DCF-0C0A-4298-A1DF-4C7112394661}" destId="{5FB110EC-FEE0-4CAC-9E5C-09B65B585957}" srcOrd="3" destOrd="0" presId="urn:microsoft.com/office/officeart/2008/layout/HorizontalMultiLevelHierarchy"/>
    <dgm:cxn modelId="{6FBCADF0-12B5-46F7-A359-B61CA6F20ED2}" type="presParOf" srcId="{5FB110EC-FEE0-4CAC-9E5C-09B65B585957}" destId="{5181740B-BF1F-407F-9458-27F0A19395C7}" srcOrd="0" destOrd="0" presId="urn:microsoft.com/office/officeart/2008/layout/HorizontalMultiLevelHierarchy"/>
    <dgm:cxn modelId="{2B998F4E-9A18-44A8-A540-5DC953430E3F}" type="presParOf" srcId="{5FB110EC-FEE0-4CAC-9E5C-09B65B585957}" destId="{49638EED-18AD-4616-92D9-89B80D956645}" srcOrd="1" destOrd="0" presId="urn:microsoft.com/office/officeart/2008/layout/HorizontalMultiLevelHierarchy"/>
    <dgm:cxn modelId="{BC674F59-D60C-457D-99D3-593E874E4999}" type="presParOf" srcId="{0F4DD81D-99B2-4230-BDEA-349997DBA539}" destId="{8D236348-99EC-4286-B03E-29B06424334A}" srcOrd="2" destOrd="0" presId="urn:microsoft.com/office/officeart/2008/layout/HorizontalMultiLevelHierarchy"/>
    <dgm:cxn modelId="{1F4E3655-33A8-4196-A50D-036DE3252B39}" type="presParOf" srcId="{8D236348-99EC-4286-B03E-29B06424334A}" destId="{3132D29C-1C29-4B6A-BF54-CCA18C58D854}" srcOrd="0" destOrd="0" presId="urn:microsoft.com/office/officeart/2008/layout/HorizontalMultiLevelHierarchy"/>
    <dgm:cxn modelId="{9693C736-B2F4-4BDD-9143-9061F7D15FFF}" type="presParOf" srcId="{0F4DD81D-99B2-4230-BDEA-349997DBA539}" destId="{E08F95CE-991D-4B37-B503-FC81B152D15E}" srcOrd="3" destOrd="0" presId="urn:microsoft.com/office/officeart/2008/layout/HorizontalMultiLevelHierarchy"/>
    <dgm:cxn modelId="{D7FC8AAF-F326-4E3B-942F-6C19B0DDDC02}" type="presParOf" srcId="{E08F95CE-991D-4B37-B503-FC81B152D15E}" destId="{3727C2A1-7F27-4239-B9AB-E14DC5B618F1}" srcOrd="0" destOrd="0" presId="urn:microsoft.com/office/officeart/2008/layout/HorizontalMultiLevelHierarchy"/>
    <dgm:cxn modelId="{18895011-9773-4C25-9B06-3E5A7D216897}" type="presParOf" srcId="{E08F95CE-991D-4B37-B503-FC81B152D15E}" destId="{0C3D5B31-10F8-4F6F-BD69-ABAE27541ACC}" srcOrd="1" destOrd="0" presId="urn:microsoft.com/office/officeart/2008/layout/HorizontalMultiLevelHierarchy"/>
    <dgm:cxn modelId="{081A5C4B-3D83-428E-9577-091C256DA833}" type="presParOf" srcId="{0F4DD81D-99B2-4230-BDEA-349997DBA539}" destId="{2A4326DE-5249-4385-9ACB-8505D45EC2F2}" srcOrd="4" destOrd="0" presId="urn:microsoft.com/office/officeart/2008/layout/HorizontalMultiLevelHierarchy"/>
    <dgm:cxn modelId="{27D24BFD-A3D2-49ED-A992-63CE6E6746A0}" type="presParOf" srcId="{2A4326DE-5249-4385-9ACB-8505D45EC2F2}" destId="{8D521AE5-D74B-4153-AECB-5E54F0154792}" srcOrd="0" destOrd="0" presId="urn:microsoft.com/office/officeart/2008/layout/HorizontalMultiLevelHierarchy"/>
    <dgm:cxn modelId="{56FC84D9-0D87-4804-8642-117F0A783B84}" type="presParOf" srcId="{0F4DD81D-99B2-4230-BDEA-349997DBA539}" destId="{ADB98D86-1CDB-4768-B4EB-F218D99D9C43}" srcOrd="5" destOrd="0" presId="urn:microsoft.com/office/officeart/2008/layout/HorizontalMultiLevelHierarchy"/>
    <dgm:cxn modelId="{7CC586B5-6933-4A2F-B5B0-E02D0CB86FFB}" type="presParOf" srcId="{ADB98D86-1CDB-4768-B4EB-F218D99D9C43}" destId="{E44643F0-EA52-493D-8CE6-DF7D36AC76BE}" srcOrd="0" destOrd="0" presId="urn:microsoft.com/office/officeart/2008/layout/HorizontalMultiLevelHierarchy"/>
    <dgm:cxn modelId="{4D74C05E-4EB6-490E-AA89-5F744D5DF542}" type="presParOf" srcId="{ADB98D86-1CDB-4768-B4EB-F218D99D9C43}" destId="{D916261B-A45B-4B72-B050-71830A0CD8C7}"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1C73FF-114A-4395-A72C-F06624033AD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EC"/>
        </a:p>
      </dgm:t>
    </dgm:pt>
    <dgm:pt modelId="{2EA9C1E5-160E-46D9-8BD6-7F1698390313}">
      <dgm:prSet phldrT="[Texto]" custT="1"/>
      <dgm:spPr>
        <a:solidFill>
          <a:schemeClr val="tx1"/>
        </a:solidFill>
      </dgm:spPr>
      <dgm:t>
        <a:bodyPr/>
        <a:lstStyle/>
        <a:p>
          <a:r>
            <a:rPr lang="es-EC" sz="1600" b="1" dirty="0" smtClean="0"/>
            <a:t>Estrategias de Detección</a:t>
          </a:r>
          <a:endParaRPr lang="es-EC" sz="1600" b="1" dirty="0"/>
        </a:p>
      </dgm:t>
    </dgm:pt>
    <dgm:pt modelId="{951DE15B-B69D-4E6E-BC25-78E25DACBFB0}" type="parTrans" cxnId="{FE39D1FA-375F-49A8-8341-34A8A2A432FC}">
      <dgm:prSet/>
      <dgm:spPr/>
      <dgm:t>
        <a:bodyPr/>
        <a:lstStyle/>
        <a:p>
          <a:endParaRPr lang="es-EC" sz="1600"/>
        </a:p>
      </dgm:t>
    </dgm:pt>
    <dgm:pt modelId="{AB397763-05CA-4021-A0F8-5EDD8AEDF6A5}" type="sibTrans" cxnId="{FE39D1FA-375F-49A8-8341-34A8A2A432FC}">
      <dgm:prSet/>
      <dgm:spPr/>
      <dgm:t>
        <a:bodyPr/>
        <a:lstStyle/>
        <a:p>
          <a:endParaRPr lang="es-EC" sz="1600"/>
        </a:p>
      </dgm:t>
    </dgm:pt>
    <dgm:pt modelId="{8151DB8D-6288-4C5E-AA43-1BE0A7CB9AC7}">
      <dgm:prSet phldrT="[Texto]" custT="1"/>
      <dgm:spPr>
        <a:noFill/>
        <a:ln w="12700">
          <a:solidFill>
            <a:schemeClr val="tx1"/>
          </a:solidFill>
        </a:ln>
      </dgm:spPr>
      <dgm:t>
        <a:bodyPr/>
        <a:lstStyle/>
        <a:p>
          <a:r>
            <a:rPr lang="es-EC" sz="1400" dirty="0" smtClean="0">
              <a:solidFill>
                <a:schemeClr val="tx1"/>
              </a:solidFill>
            </a:rPr>
            <a:t>Dilución</a:t>
          </a:r>
          <a:endParaRPr lang="es-EC" sz="1400" dirty="0">
            <a:solidFill>
              <a:schemeClr val="tx1"/>
            </a:solidFill>
          </a:endParaRPr>
        </a:p>
      </dgm:t>
    </dgm:pt>
    <dgm:pt modelId="{26C7EF49-A89F-416E-968D-F1DAFF0EC2B9}" type="parTrans" cxnId="{606F1219-F073-4477-A4A0-EBAD0F8594B3}">
      <dgm:prSet/>
      <dgm:spPr>
        <a:ln>
          <a:solidFill>
            <a:schemeClr val="tx1"/>
          </a:solidFill>
        </a:ln>
      </dgm:spPr>
      <dgm:t>
        <a:bodyPr/>
        <a:lstStyle/>
        <a:p>
          <a:endParaRPr lang="es-EC" sz="1600"/>
        </a:p>
      </dgm:t>
    </dgm:pt>
    <dgm:pt modelId="{8353E54F-0D1C-4ED1-A016-96C9503932A5}" type="sibTrans" cxnId="{606F1219-F073-4477-A4A0-EBAD0F8594B3}">
      <dgm:prSet/>
      <dgm:spPr/>
      <dgm:t>
        <a:bodyPr/>
        <a:lstStyle/>
        <a:p>
          <a:endParaRPr lang="es-EC" sz="1600"/>
        </a:p>
      </dgm:t>
    </dgm:pt>
    <dgm:pt modelId="{D8FE0EAF-D34C-4D29-A96D-7E3D2148A644}">
      <dgm:prSet phldrT="[Texto]" custT="1"/>
      <dgm:spPr>
        <a:noFill/>
        <a:ln w="12700">
          <a:solidFill>
            <a:schemeClr val="tx1"/>
          </a:solidFill>
        </a:ln>
      </dgm:spPr>
      <dgm:t>
        <a:bodyPr/>
        <a:lstStyle/>
        <a:p>
          <a:r>
            <a:rPr lang="es-EC" sz="1400" dirty="0" smtClean="0">
              <a:solidFill>
                <a:schemeClr val="tx1"/>
              </a:solidFill>
            </a:rPr>
            <a:t>Difusión</a:t>
          </a:r>
          <a:r>
            <a:rPr lang="es-EC" sz="1400" dirty="0" smtClean="0"/>
            <a:t> </a:t>
          </a:r>
          <a:endParaRPr lang="es-EC" sz="1400" dirty="0"/>
        </a:p>
      </dgm:t>
    </dgm:pt>
    <dgm:pt modelId="{A03DCD13-7893-4CFE-B1FD-35459353BF22}" type="parTrans" cxnId="{6D6E10B5-5AC3-4EA8-9561-DF99E525BF11}">
      <dgm:prSet/>
      <dgm:spPr>
        <a:ln>
          <a:solidFill>
            <a:schemeClr val="tx1"/>
          </a:solidFill>
        </a:ln>
      </dgm:spPr>
      <dgm:t>
        <a:bodyPr/>
        <a:lstStyle/>
        <a:p>
          <a:endParaRPr lang="es-EC" sz="1600"/>
        </a:p>
      </dgm:t>
    </dgm:pt>
    <dgm:pt modelId="{F451E173-0D91-47AC-9C0C-4E53CBEE7B90}" type="sibTrans" cxnId="{6D6E10B5-5AC3-4EA8-9561-DF99E525BF11}">
      <dgm:prSet/>
      <dgm:spPr/>
      <dgm:t>
        <a:bodyPr/>
        <a:lstStyle/>
        <a:p>
          <a:endParaRPr lang="es-EC" sz="1600"/>
        </a:p>
      </dgm:t>
    </dgm:pt>
    <dgm:pt modelId="{ACF14BC2-DFC6-48E0-93C2-59E351496232}">
      <dgm:prSet phldrT="[Texto]" custT="1"/>
      <dgm:spPr>
        <a:noFill/>
        <a:ln w="12700">
          <a:solidFill>
            <a:schemeClr val="tx1"/>
          </a:solidFill>
        </a:ln>
      </dgm:spPr>
      <dgm:t>
        <a:bodyPr/>
        <a:lstStyle/>
        <a:p>
          <a:r>
            <a:rPr lang="es-EC" sz="1400" dirty="0" smtClean="0">
              <a:solidFill>
                <a:schemeClr val="tx1"/>
              </a:solidFill>
            </a:rPr>
            <a:t>Difusión en disco Kirby-Bauer</a:t>
          </a:r>
          <a:endParaRPr lang="es-EC" sz="1400" dirty="0">
            <a:solidFill>
              <a:schemeClr val="tx1"/>
            </a:solidFill>
          </a:endParaRPr>
        </a:p>
      </dgm:t>
    </dgm:pt>
    <dgm:pt modelId="{9D641BB6-20B9-4549-AD46-3EF6743593F8}" type="parTrans" cxnId="{BFD0AAC8-7C94-44DA-8682-E0A998332F8D}">
      <dgm:prSet/>
      <dgm:spPr>
        <a:ln>
          <a:solidFill>
            <a:schemeClr val="tx1"/>
          </a:solidFill>
        </a:ln>
      </dgm:spPr>
      <dgm:t>
        <a:bodyPr/>
        <a:lstStyle/>
        <a:p>
          <a:endParaRPr lang="es-EC" sz="1600"/>
        </a:p>
      </dgm:t>
    </dgm:pt>
    <dgm:pt modelId="{7EABC5E1-24BC-4B6D-82BA-4D7EB6778C4D}" type="sibTrans" cxnId="{BFD0AAC8-7C94-44DA-8682-E0A998332F8D}">
      <dgm:prSet/>
      <dgm:spPr/>
      <dgm:t>
        <a:bodyPr/>
        <a:lstStyle/>
        <a:p>
          <a:endParaRPr lang="es-EC" sz="1600"/>
        </a:p>
      </dgm:t>
    </dgm:pt>
    <dgm:pt modelId="{95902B2A-18B1-4A2A-8839-7E59E9882263}" type="pres">
      <dgm:prSet presAssocID="{971C73FF-114A-4395-A72C-F06624033AD4}" presName="hierChild1" presStyleCnt="0">
        <dgm:presLayoutVars>
          <dgm:orgChart val="1"/>
          <dgm:chPref val="1"/>
          <dgm:dir/>
          <dgm:animOne val="branch"/>
          <dgm:animLvl val="lvl"/>
          <dgm:resizeHandles/>
        </dgm:presLayoutVars>
      </dgm:prSet>
      <dgm:spPr/>
      <dgm:t>
        <a:bodyPr/>
        <a:lstStyle/>
        <a:p>
          <a:endParaRPr lang="es-EC"/>
        </a:p>
      </dgm:t>
    </dgm:pt>
    <dgm:pt modelId="{F4FAAEE1-0ED9-4657-A1EF-820ED1B7107D}" type="pres">
      <dgm:prSet presAssocID="{2EA9C1E5-160E-46D9-8BD6-7F1698390313}" presName="hierRoot1" presStyleCnt="0">
        <dgm:presLayoutVars>
          <dgm:hierBranch val="init"/>
        </dgm:presLayoutVars>
      </dgm:prSet>
      <dgm:spPr/>
    </dgm:pt>
    <dgm:pt modelId="{8CF3A55C-0126-4A5D-8A7F-56ADF2C90A89}" type="pres">
      <dgm:prSet presAssocID="{2EA9C1E5-160E-46D9-8BD6-7F1698390313}" presName="rootComposite1" presStyleCnt="0"/>
      <dgm:spPr/>
    </dgm:pt>
    <dgm:pt modelId="{0D7F9CBC-8B0D-4BA2-8674-1D2F8CB7DC8F}" type="pres">
      <dgm:prSet presAssocID="{2EA9C1E5-160E-46D9-8BD6-7F1698390313}" presName="rootText1" presStyleLbl="node0" presStyleIdx="0" presStyleCnt="1" custScaleX="197655" custScaleY="55962">
        <dgm:presLayoutVars>
          <dgm:chPref val="3"/>
        </dgm:presLayoutVars>
      </dgm:prSet>
      <dgm:spPr/>
      <dgm:t>
        <a:bodyPr/>
        <a:lstStyle/>
        <a:p>
          <a:endParaRPr lang="es-EC"/>
        </a:p>
      </dgm:t>
    </dgm:pt>
    <dgm:pt modelId="{FF681545-8D39-487C-A77E-89BABCCA48D3}" type="pres">
      <dgm:prSet presAssocID="{2EA9C1E5-160E-46D9-8BD6-7F1698390313}" presName="rootConnector1" presStyleLbl="node1" presStyleIdx="0" presStyleCnt="0"/>
      <dgm:spPr/>
      <dgm:t>
        <a:bodyPr/>
        <a:lstStyle/>
        <a:p>
          <a:endParaRPr lang="es-EC"/>
        </a:p>
      </dgm:t>
    </dgm:pt>
    <dgm:pt modelId="{F4F8FCCF-3FC3-49F9-8A20-F1BD5C0EF306}" type="pres">
      <dgm:prSet presAssocID="{2EA9C1E5-160E-46D9-8BD6-7F1698390313}" presName="hierChild2" presStyleCnt="0"/>
      <dgm:spPr/>
    </dgm:pt>
    <dgm:pt modelId="{5ADECBFC-A31A-4408-87BF-8EF396738CDA}" type="pres">
      <dgm:prSet presAssocID="{26C7EF49-A89F-416E-968D-F1DAFF0EC2B9}" presName="Name37" presStyleLbl="parChTrans1D2" presStyleIdx="0" presStyleCnt="2"/>
      <dgm:spPr/>
      <dgm:t>
        <a:bodyPr/>
        <a:lstStyle/>
        <a:p>
          <a:endParaRPr lang="es-EC"/>
        </a:p>
      </dgm:t>
    </dgm:pt>
    <dgm:pt modelId="{9B43663D-BA6C-4DBA-9471-10EF4980DE60}" type="pres">
      <dgm:prSet presAssocID="{8151DB8D-6288-4C5E-AA43-1BE0A7CB9AC7}" presName="hierRoot2" presStyleCnt="0">
        <dgm:presLayoutVars>
          <dgm:hierBranch val="init"/>
        </dgm:presLayoutVars>
      </dgm:prSet>
      <dgm:spPr/>
    </dgm:pt>
    <dgm:pt modelId="{6D07D8B1-B366-4C3B-A5B9-B8113AC9D083}" type="pres">
      <dgm:prSet presAssocID="{8151DB8D-6288-4C5E-AA43-1BE0A7CB9AC7}" presName="rootComposite" presStyleCnt="0"/>
      <dgm:spPr/>
    </dgm:pt>
    <dgm:pt modelId="{235BC1F1-7DBE-4595-915C-43EE7BAB39D0}" type="pres">
      <dgm:prSet presAssocID="{8151DB8D-6288-4C5E-AA43-1BE0A7CB9AC7}" presName="rootText" presStyleLbl="node2" presStyleIdx="0" presStyleCnt="2" custScaleX="61090" custScaleY="42973">
        <dgm:presLayoutVars>
          <dgm:chPref val="3"/>
        </dgm:presLayoutVars>
      </dgm:prSet>
      <dgm:spPr/>
      <dgm:t>
        <a:bodyPr/>
        <a:lstStyle/>
        <a:p>
          <a:endParaRPr lang="es-EC"/>
        </a:p>
      </dgm:t>
    </dgm:pt>
    <dgm:pt modelId="{7A8FA330-91F7-4093-AA9E-447F837EB277}" type="pres">
      <dgm:prSet presAssocID="{8151DB8D-6288-4C5E-AA43-1BE0A7CB9AC7}" presName="rootConnector" presStyleLbl="node2" presStyleIdx="0" presStyleCnt="2"/>
      <dgm:spPr/>
      <dgm:t>
        <a:bodyPr/>
        <a:lstStyle/>
        <a:p>
          <a:endParaRPr lang="es-EC"/>
        </a:p>
      </dgm:t>
    </dgm:pt>
    <dgm:pt modelId="{5F737494-BFFA-4333-A634-FE3B90165ECE}" type="pres">
      <dgm:prSet presAssocID="{8151DB8D-6288-4C5E-AA43-1BE0A7CB9AC7}" presName="hierChild4" presStyleCnt="0"/>
      <dgm:spPr/>
    </dgm:pt>
    <dgm:pt modelId="{3842C199-F2E3-4DEA-AED0-D6EE551DE3C4}" type="pres">
      <dgm:prSet presAssocID="{8151DB8D-6288-4C5E-AA43-1BE0A7CB9AC7}" presName="hierChild5" presStyleCnt="0"/>
      <dgm:spPr/>
    </dgm:pt>
    <dgm:pt modelId="{D57B2C8C-0308-4C5E-B777-7D778F0E4898}" type="pres">
      <dgm:prSet presAssocID="{A03DCD13-7893-4CFE-B1FD-35459353BF22}" presName="Name37" presStyleLbl="parChTrans1D2" presStyleIdx="1" presStyleCnt="2"/>
      <dgm:spPr/>
      <dgm:t>
        <a:bodyPr/>
        <a:lstStyle/>
        <a:p>
          <a:endParaRPr lang="es-EC"/>
        </a:p>
      </dgm:t>
    </dgm:pt>
    <dgm:pt modelId="{93AE8704-86DB-43D3-B024-034ADE07D5BF}" type="pres">
      <dgm:prSet presAssocID="{D8FE0EAF-D34C-4D29-A96D-7E3D2148A644}" presName="hierRoot2" presStyleCnt="0">
        <dgm:presLayoutVars>
          <dgm:hierBranch val="init"/>
        </dgm:presLayoutVars>
      </dgm:prSet>
      <dgm:spPr/>
    </dgm:pt>
    <dgm:pt modelId="{7513AF7C-930D-4E5B-BD98-6F2BA6BDB902}" type="pres">
      <dgm:prSet presAssocID="{D8FE0EAF-D34C-4D29-A96D-7E3D2148A644}" presName="rootComposite" presStyleCnt="0"/>
      <dgm:spPr/>
    </dgm:pt>
    <dgm:pt modelId="{369BE88D-1DDC-422E-8183-896CF0DF06D6}" type="pres">
      <dgm:prSet presAssocID="{D8FE0EAF-D34C-4D29-A96D-7E3D2148A644}" presName="rootText" presStyleLbl="node2" presStyleIdx="1" presStyleCnt="2" custScaleX="62138" custScaleY="49423">
        <dgm:presLayoutVars>
          <dgm:chPref val="3"/>
        </dgm:presLayoutVars>
      </dgm:prSet>
      <dgm:spPr/>
      <dgm:t>
        <a:bodyPr/>
        <a:lstStyle/>
        <a:p>
          <a:endParaRPr lang="es-EC"/>
        </a:p>
      </dgm:t>
    </dgm:pt>
    <dgm:pt modelId="{8486B47D-D968-4EC7-B06A-349EFD7A361E}" type="pres">
      <dgm:prSet presAssocID="{D8FE0EAF-D34C-4D29-A96D-7E3D2148A644}" presName="rootConnector" presStyleLbl="node2" presStyleIdx="1" presStyleCnt="2"/>
      <dgm:spPr/>
      <dgm:t>
        <a:bodyPr/>
        <a:lstStyle/>
        <a:p>
          <a:endParaRPr lang="es-EC"/>
        </a:p>
      </dgm:t>
    </dgm:pt>
    <dgm:pt modelId="{78E4B0FE-E57E-4E9E-9E0C-DA90D4AB96AA}" type="pres">
      <dgm:prSet presAssocID="{D8FE0EAF-D34C-4D29-A96D-7E3D2148A644}" presName="hierChild4" presStyleCnt="0"/>
      <dgm:spPr/>
    </dgm:pt>
    <dgm:pt modelId="{681D6A97-6BC8-4108-AB6A-A976A3DDDDB1}" type="pres">
      <dgm:prSet presAssocID="{9D641BB6-20B9-4549-AD46-3EF6743593F8}" presName="Name37" presStyleLbl="parChTrans1D3" presStyleIdx="0" presStyleCnt="1"/>
      <dgm:spPr/>
      <dgm:t>
        <a:bodyPr/>
        <a:lstStyle/>
        <a:p>
          <a:endParaRPr lang="es-EC"/>
        </a:p>
      </dgm:t>
    </dgm:pt>
    <dgm:pt modelId="{E4682627-2EC6-4403-993C-9E1045CE998D}" type="pres">
      <dgm:prSet presAssocID="{ACF14BC2-DFC6-48E0-93C2-59E351496232}" presName="hierRoot2" presStyleCnt="0">
        <dgm:presLayoutVars>
          <dgm:hierBranch val="init"/>
        </dgm:presLayoutVars>
      </dgm:prSet>
      <dgm:spPr/>
    </dgm:pt>
    <dgm:pt modelId="{F8963A34-7C26-428C-8C15-5060582B2C06}" type="pres">
      <dgm:prSet presAssocID="{ACF14BC2-DFC6-48E0-93C2-59E351496232}" presName="rootComposite" presStyleCnt="0"/>
      <dgm:spPr/>
    </dgm:pt>
    <dgm:pt modelId="{D493902A-1A80-448A-9939-9094781ED98D}" type="pres">
      <dgm:prSet presAssocID="{ACF14BC2-DFC6-48E0-93C2-59E351496232}" presName="rootText" presStyleLbl="node3" presStyleIdx="0" presStyleCnt="1" custScaleX="172393" custScaleY="63082" custLinFactNeighborX="26484" custLinFactNeighborY="-1993">
        <dgm:presLayoutVars>
          <dgm:chPref val="3"/>
        </dgm:presLayoutVars>
      </dgm:prSet>
      <dgm:spPr/>
      <dgm:t>
        <a:bodyPr/>
        <a:lstStyle/>
        <a:p>
          <a:endParaRPr lang="es-EC"/>
        </a:p>
      </dgm:t>
    </dgm:pt>
    <dgm:pt modelId="{B429C772-15D1-4AC1-B5B1-0722D016EA56}" type="pres">
      <dgm:prSet presAssocID="{ACF14BC2-DFC6-48E0-93C2-59E351496232}" presName="rootConnector" presStyleLbl="node3" presStyleIdx="0" presStyleCnt="1"/>
      <dgm:spPr/>
      <dgm:t>
        <a:bodyPr/>
        <a:lstStyle/>
        <a:p>
          <a:endParaRPr lang="es-EC"/>
        </a:p>
      </dgm:t>
    </dgm:pt>
    <dgm:pt modelId="{7A9FD54F-1051-4647-8CAA-8CAC8739409E}" type="pres">
      <dgm:prSet presAssocID="{ACF14BC2-DFC6-48E0-93C2-59E351496232}" presName="hierChild4" presStyleCnt="0"/>
      <dgm:spPr/>
    </dgm:pt>
    <dgm:pt modelId="{8FCC75E9-8ABE-40A5-AB15-2E6DEC4A599E}" type="pres">
      <dgm:prSet presAssocID="{ACF14BC2-DFC6-48E0-93C2-59E351496232}" presName="hierChild5" presStyleCnt="0"/>
      <dgm:spPr/>
    </dgm:pt>
    <dgm:pt modelId="{77E2D67E-6D8E-424B-AE87-AFEABFDE8778}" type="pres">
      <dgm:prSet presAssocID="{D8FE0EAF-D34C-4D29-A96D-7E3D2148A644}" presName="hierChild5" presStyleCnt="0"/>
      <dgm:spPr/>
    </dgm:pt>
    <dgm:pt modelId="{5E0D1949-31FD-4775-8351-D03B300B85E3}" type="pres">
      <dgm:prSet presAssocID="{2EA9C1E5-160E-46D9-8BD6-7F1698390313}" presName="hierChild3" presStyleCnt="0"/>
      <dgm:spPr/>
    </dgm:pt>
  </dgm:ptLst>
  <dgm:cxnLst>
    <dgm:cxn modelId="{FE39D1FA-375F-49A8-8341-34A8A2A432FC}" srcId="{971C73FF-114A-4395-A72C-F06624033AD4}" destId="{2EA9C1E5-160E-46D9-8BD6-7F1698390313}" srcOrd="0" destOrd="0" parTransId="{951DE15B-B69D-4E6E-BC25-78E25DACBFB0}" sibTransId="{AB397763-05CA-4021-A0F8-5EDD8AEDF6A5}"/>
    <dgm:cxn modelId="{3598A754-518A-43A5-A2F9-F8FDCDFBD99B}" type="presOf" srcId="{ACF14BC2-DFC6-48E0-93C2-59E351496232}" destId="{D493902A-1A80-448A-9939-9094781ED98D}" srcOrd="0" destOrd="0" presId="urn:microsoft.com/office/officeart/2005/8/layout/orgChart1"/>
    <dgm:cxn modelId="{606F1219-F073-4477-A4A0-EBAD0F8594B3}" srcId="{2EA9C1E5-160E-46D9-8BD6-7F1698390313}" destId="{8151DB8D-6288-4C5E-AA43-1BE0A7CB9AC7}" srcOrd="0" destOrd="0" parTransId="{26C7EF49-A89F-416E-968D-F1DAFF0EC2B9}" sibTransId="{8353E54F-0D1C-4ED1-A016-96C9503932A5}"/>
    <dgm:cxn modelId="{BB9A0DE6-55E9-41ED-B5E7-73AB002E3095}" type="presOf" srcId="{8151DB8D-6288-4C5E-AA43-1BE0A7CB9AC7}" destId="{235BC1F1-7DBE-4595-915C-43EE7BAB39D0}" srcOrd="0" destOrd="0" presId="urn:microsoft.com/office/officeart/2005/8/layout/orgChart1"/>
    <dgm:cxn modelId="{1CC6A0E7-292C-40E0-918C-EB195E4FFF16}" type="presOf" srcId="{9D641BB6-20B9-4549-AD46-3EF6743593F8}" destId="{681D6A97-6BC8-4108-AB6A-A976A3DDDDB1}" srcOrd="0" destOrd="0" presId="urn:microsoft.com/office/officeart/2005/8/layout/orgChart1"/>
    <dgm:cxn modelId="{7376A56E-2F4B-47BD-B26B-F71A4F25C5B2}" type="presOf" srcId="{26C7EF49-A89F-416E-968D-F1DAFF0EC2B9}" destId="{5ADECBFC-A31A-4408-87BF-8EF396738CDA}" srcOrd="0" destOrd="0" presId="urn:microsoft.com/office/officeart/2005/8/layout/orgChart1"/>
    <dgm:cxn modelId="{969B66B8-97B4-4157-A575-E74149B7F725}" type="presOf" srcId="{A03DCD13-7893-4CFE-B1FD-35459353BF22}" destId="{D57B2C8C-0308-4C5E-B777-7D778F0E4898}" srcOrd="0" destOrd="0" presId="urn:microsoft.com/office/officeart/2005/8/layout/orgChart1"/>
    <dgm:cxn modelId="{D16BA941-7C58-47BB-8CD8-20CBDBB6DD16}" type="presOf" srcId="{2EA9C1E5-160E-46D9-8BD6-7F1698390313}" destId="{0D7F9CBC-8B0D-4BA2-8674-1D2F8CB7DC8F}" srcOrd="0" destOrd="0" presId="urn:microsoft.com/office/officeart/2005/8/layout/orgChart1"/>
    <dgm:cxn modelId="{BFD0AAC8-7C94-44DA-8682-E0A998332F8D}" srcId="{D8FE0EAF-D34C-4D29-A96D-7E3D2148A644}" destId="{ACF14BC2-DFC6-48E0-93C2-59E351496232}" srcOrd="0" destOrd="0" parTransId="{9D641BB6-20B9-4549-AD46-3EF6743593F8}" sibTransId="{7EABC5E1-24BC-4B6D-82BA-4D7EB6778C4D}"/>
    <dgm:cxn modelId="{8CB5719B-80E1-4774-90E6-366D921A8946}" type="presOf" srcId="{ACF14BC2-DFC6-48E0-93C2-59E351496232}" destId="{B429C772-15D1-4AC1-B5B1-0722D016EA56}" srcOrd="1" destOrd="0" presId="urn:microsoft.com/office/officeart/2005/8/layout/orgChart1"/>
    <dgm:cxn modelId="{60AF16B1-0FA3-41A2-87AC-33BE1F928B43}" type="presOf" srcId="{2EA9C1E5-160E-46D9-8BD6-7F1698390313}" destId="{FF681545-8D39-487C-A77E-89BABCCA48D3}" srcOrd="1" destOrd="0" presId="urn:microsoft.com/office/officeart/2005/8/layout/orgChart1"/>
    <dgm:cxn modelId="{78C336BE-EA2B-4F30-88BC-D982E5C58166}" type="presOf" srcId="{8151DB8D-6288-4C5E-AA43-1BE0A7CB9AC7}" destId="{7A8FA330-91F7-4093-AA9E-447F837EB277}" srcOrd="1" destOrd="0" presId="urn:microsoft.com/office/officeart/2005/8/layout/orgChart1"/>
    <dgm:cxn modelId="{8911D3A1-1E8C-4BD1-95F9-21D1CB69E7FC}" type="presOf" srcId="{D8FE0EAF-D34C-4D29-A96D-7E3D2148A644}" destId="{8486B47D-D968-4EC7-B06A-349EFD7A361E}" srcOrd="1" destOrd="0" presId="urn:microsoft.com/office/officeart/2005/8/layout/orgChart1"/>
    <dgm:cxn modelId="{F6C0A1E2-B929-4E1A-AE70-A9F2FB318FB2}" type="presOf" srcId="{971C73FF-114A-4395-A72C-F06624033AD4}" destId="{95902B2A-18B1-4A2A-8839-7E59E9882263}" srcOrd="0" destOrd="0" presId="urn:microsoft.com/office/officeart/2005/8/layout/orgChart1"/>
    <dgm:cxn modelId="{6D6E10B5-5AC3-4EA8-9561-DF99E525BF11}" srcId="{2EA9C1E5-160E-46D9-8BD6-7F1698390313}" destId="{D8FE0EAF-D34C-4D29-A96D-7E3D2148A644}" srcOrd="1" destOrd="0" parTransId="{A03DCD13-7893-4CFE-B1FD-35459353BF22}" sibTransId="{F451E173-0D91-47AC-9C0C-4E53CBEE7B90}"/>
    <dgm:cxn modelId="{A9A9383C-AC6E-4D53-A04C-F4F24742F6E3}" type="presOf" srcId="{D8FE0EAF-D34C-4D29-A96D-7E3D2148A644}" destId="{369BE88D-1DDC-422E-8183-896CF0DF06D6}" srcOrd="0" destOrd="0" presId="urn:microsoft.com/office/officeart/2005/8/layout/orgChart1"/>
    <dgm:cxn modelId="{A03D0447-1668-499A-BE6E-CB78D8C980E7}" type="presParOf" srcId="{95902B2A-18B1-4A2A-8839-7E59E9882263}" destId="{F4FAAEE1-0ED9-4657-A1EF-820ED1B7107D}" srcOrd="0" destOrd="0" presId="urn:microsoft.com/office/officeart/2005/8/layout/orgChart1"/>
    <dgm:cxn modelId="{3CA69DD1-D307-4F37-BD06-0C20E95130BA}" type="presParOf" srcId="{F4FAAEE1-0ED9-4657-A1EF-820ED1B7107D}" destId="{8CF3A55C-0126-4A5D-8A7F-56ADF2C90A89}" srcOrd="0" destOrd="0" presId="urn:microsoft.com/office/officeart/2005/8/layout/orgChart1"/>
    <dgm:cxn modelId="{83E5A98A-9262-43DF-9388-825B2D91AD7E}" type="presParOf" srcId="{8CF3A55C-0126-4A5D-8A7F-56ADF2C90A89}" destId="{0D7F9CBC-8B0D-4BA2-8674-1D2F8CB7DC8F}" srcOrd="0" destOrd="0" presId="urn:microsoft.com/office/officeart/2005/8/layout/orgChart1"/>
    <dgm:cxn modelId="{5D6FA02B-5BBA-44B0-9AC0-101E48576ECE}" type="presParOf" srcId="{8CF3A55C-0126-4A5D-8A7F-56ADF2C90A89}" destId="{FF681545-8D39-487C-A77E-89BABCCA48D3}" srcOrd="1" destOrd="0" presId="urn:microsoft.com/office/officeart/2005/8/layout/orgChart1"/>
    <dgm:cxn modelId="{37E93A4D-A06B-42DD-88C7-E28C0E29CCA2}" type="presParOf" srcId="{F4FAAEE1-0ED9-4657-A1EF-820ED1B7107D}" destId="{F4F8FCCF-3FC3-49F9-8A20-F1BD5C0EF306}" srcOrd="1" destOrd="0" presId="urn:microsoft.com/office/officeart/2005/8/layout/orgChart1"/>
    <dgm:cxn modelId="{5F3A6354-E427-4577-9A92-0667C47C63DB}" type="presParOf" srcId="{F4F8FCCF-3FC3-49F9-8A20-F1BD5C0EF306}" destId="{5ADECBFC-A31A-4408-87BF-8EF396738CDA}" srcOrd="0" destOrd="0" presId="urn:microsoft.com/office/officeart/2005/8/layout/orgChart1"/>
    <dgm:cxn modelId="{CC64B9C4-5859-4E1B-BEA5-A7375487B561}" type="presParOf" srcId="{F4F8FCCF-3FC3-49F9-8A20-F1BD5C0EF306}" destId="{9B43663D-BA6C-4DBA-9471-10EF4980DE60}" srcOrd="1" destOrd="0" presId="urn:microsoft.com/office/officeart/2005/8/layout/orgChart1"/>
    <dgm:cxn modelId="{1E501F9D-1811-4B47-BB2B-802BCA489777}" type="presParOf" srcId="{9B43663D-BA6C-4DBA-9471-10EF4980DE60}" destId="{6D07D8B1-B366-4C3B-A5B9-B8113AC9D083}" srcOrd="0" destOrd="0" presId="urn:microsoft.com/office/officeart/2005/8/layout/orgChart1"/>
    <dgm:cxn modelId="{492CECEA-E588-4A6B-9E1D-E45E2726A927}" type="presParOf" srcId="{6D07D8B1-B366-4C3B-A5B9-B8113AC9D083}" destId="{235BC1F1-7DBE-4595-915C-43EE7BAB39D0}" srcOrd="0" destOrd="0" presId="urn:microsoft.com/office/officeart/2005/8/layout/orgChart1"/>
    <dgm:cxn modelId="{A6FBFE3B-8C0A-4AD0-89CB-0DDFFFF3384B}" type="presParOf" srcId="{6D07D8B1-B366-4C3B-A5B9-B8113AC9D083}" destId="{7A8FA330-91F7-4093-AA9E-447F837EB277}" srcOrd="1" destOrd="0" presId="urn:microsoft.com/office/officeart/2005/8/layout/orgChart1"/>
    <dgm:cxn modelId="{E6DEB201-EC7B-4002-B068-C60B6AFFB6D2}" type="presParOf" srcId="{9B43663D-BA6C-4DBA-9471-10EF4980DE60}" destId="{5F737494-BFFA-4333-A634-FE3B90165ECE}" srcOrd="1" destOrd="0" presId="urn:microsoft.com/office/officeart/2005/8/layout/orgChart1"/>
    <dgm:cxn modelId="{77A2C796-F693-4313-92AC-5A43DA2655B5}" type="presParOf" srcId="{9B43663D-BA6C-4DBA-9471-10EF4980DE60}" destId="{3842C199-F2E3-4DEA-AED0-D6EE551DE3C4}" srcOrd="2" destOrd="0" presId="urn:microsoft.com/office/officeart/2005/8/layout/orgChart1"/>
    <dgm:cxn modelId="{BED9AC4B-ECE0-4E95-B813-0400CCA3B9AF}" type="presParOf" srcId="{F4F8FCCF-3FC3-49F9-8A20-F1BD5C0EF306}" destId="{D57B2C8C-0308-4C5E-B777-7D778F0E4898}" srcOrd="2" destOrd="0" presId="urn:microsoft.com/office/officeart/2005/8/layout/orgChart1"/>
    <dgm:cxn modelId="{C366FB33-56DE-4724-BE22-4A0FAA0A8BD8}" type="presParOf" srcId="{F4F8FCCF-3FC3-49F9-8A20-F1BD5C0EF306}" destId="{93AE8704-86DB-43D3-B024-034ADE07D5BF}" srcOrd="3" destOrd="0" presId="urn:microsoft.com/office/officeart/2005/8/layout/orgChart1"/>
    <dgm:cxn modelId="{D7C1ED8E-CDD5-4A2E-A600-3FE3807F5C77}" type="presParOf" srcId="{93AE8704-86DB-43D3-B024-034ADE07D5BF}" destId="{7513AF7C-930D-4E5B-BD98-6F2BA6BDB902}" srcOrd="0" destOrd="0" presId="urn:microsoft.com/office/officeart/2005/8/layout/orgChart1"/>
    <dgm:cxn modelId="{5F0FF607-A99B-433E-8A2A-625313EF6988}" type="presParOf" srcId="{7513AF7C-930D-4E5B-BD98-6F2BA6BDB902}" destId="{369BE88D-1DDC-422E-8183-896CF0DF06D6}" srcOrd="0" destOrd="0" presId="urn:microsoft.com/office/officeart/2005/8/layout/orgChart1"/>
    <dgm:cxn modelId="{F2940D96-43B6-46D5-85A0-1915A2FEECA0}" type="presParOf" srcId="{7513AF7C-930D-4E5B-BD98-6F2BA6BDB902}" destId="{8486B47D-D968-4EC7-B06A-349EFD7A361E}" srcOrd="1" destOrd="0" presId="urn:microsoft.com/office/officeart/2005/8/layout/orgChart1"/>
    <dgm:cxn modelId="{27AC8668-8D32-481B-AD59-24336720E73A}" type="presParOf" srcId="{93AE8704-86DB-43D3-B024-034ADE07D5BF}" destId="{78E4B0FE-E57E-4E9E-9E0C-DA90D4AB96AA}" srcOrd="1" destOrd="0" presId="urn:microsoft.com/office/officeart/2005/8/layout/orgChart1"/>
    <dgm:cxn modelId="{59B906BA-3CB3-47DE-8EF1-36DC5BC76C14}" type="presParOf" srcId="{78E4B0FE-E57E-4E9E-9E0C-DA90D4AB96AA}" destId="{681D6A97-6BC8-4108-AB6A-A976A3DDDDB1}" srcOrd="0" destOrd="0" presId="urn:microsoft.com/office/officeart/2005/8/layout/orgChart1"/>
    <dgm:cxn modelId="{999FD3C2-FAED-47C5-84EF-EF5E58A2D08B}" type="presParOf" srcId="{78E4B0FE-E57E-4E9E-9E0C-DA90D4AB96AA}" destId="{E4682627-2EC6-4403-993C-9E1045CE998D}" srcOrd="1" destOrd="0" presId="urn:microsoft.com/office/officeart/2005/8/layout/orgChart1"/>
    <dgm:cxn modelId="{50475F5D-D4FE-4A46-9FEE-76EBD813A81E}" type="presParOf" srcId="{E4682627-2EC6-4403-993C-9E1045CE998D}" destId="{F8963A34-7C26-428C-8C15-5060582B2C06}" srcOrd="0" destOrd="0" presId="urn:microsoft.com/office/officeart/2005/8/layout/orgChart1"/>
    <dgm:cxn modelId="{445982F5-3977-4E64-BCD5-0443D643C022}" type="presParOf" srcId="{F8963A34-7C26-428C-8C15-5060582B2C06}" destId="{D493902A-1A80-448A-9939-9094781ED98D}" srcOrd="0" destOrd="0" presId="urn:microsoft.com/office/officeart/2005/8/layout/orgChart1"/>
    <dgm:cxn modelId="{BF4C30D4-6179-4636-A87A-82CF5FD1CC1C}" type="presParOf" srcId="{F8963A34-7C26-428C-8C15-5060582B2C06}" destId="{B429C772-15D1-4AC1-B5B1-0722D016EA56}" srcOrd="1" destOrd="0" presId="urn:microsoft.com/office/officeart/2005/8/layout/orgChart1"/>
    <dgm:cxn modelId="{62CDD229-2E47-4E90-937F-3B7F9B1EA342}" type="presParOf" srcId="{E4682627-2EC6-4403-993C-9E1045CE998D}" destId="{7A9FD54F-1051-4647-8CAA-8CAC8739409E}" srcOrd="1" destOrd="0" presId="urn:microsoft.com/office/officeart/2005/8/layout/orgChart1"/>
    <dgm:cxn modelId="{A104FC46-7AE0-4D8F-ACB8-82EF3D973468}" type="presParOf" srcId="{E4682627-2EC6-4403-993C-9E1045CE998D}" destId="{8FCC75E9-8ABE-40A5-AB15-2E6DEC4A599E}" srcOrd="2" destOrd="0" presId="urn:microsoft.com/office/officeart/2005/8/layout/orgChart1"/>
    <dgm:cxn modelId="{FE945431-8827-4BED-A3EE-271B4D99629A}" type="presParOf" srcId="{93AE8704-86DB-43D3-B024-034ADE07D5BF}" destId="{77E2D67E-6D8E-424B-AE87-AFEABFDE8778}" srcOrd="2" destOrd="0" presId="urn:microsoft.com/office/officeart/2005/8/layout/orgChart1"/>
    <dgm:cxn modelId="{0BE707ED-938E-4AFB-AF6F-332B97F52B59}" type="presParOf" srcId="{F4FAAEE1-0ED9-4657-A1EF-820ED1B7107D}" destId="{5E0D1949-31FD-4775-8351-D03B300B85E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3E7A89-FED6-4BE2-8089-7755BB6B12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7BED6B5F-AA77-4A73-8196-9BE101194D2E}">
      <dgm:prSet phldrT="[Texto]"/>
      <dgm:spPr>
        <a:solidFill>
          <a:schemeClr val="bg1"/>
        </a:solidFill>
        <a:ln>
          <a:solidFill>
            <a:schemeClr val="tx1"/>
          </a:solidFill>
        </a:ln>
      </dgm:spPr>
      <dgm:t>
        <a:bodyPr/>
        <a:lstStyle/>
        <a:p>
          <a:r>
            <a:rPr lang="es-EC" dirty="0" smtClean="0">
              <a:solidFill>
                <a:schemeClr val="tx1"/>
              </a:solidFill>
            </a:rPr>
            <a:t>Introducción</a:t>
          </a:r>
          <a:endParaRPr lang="es-EC" dirty="0">
            <a:solidFill>
              <a:schemeClr val="tx1"/>
            </a:solidFill>
          </a:endParaRPr>
        </a:p>
      </dgm:t>
    </dgm:pt>
    <dgm:pt modelId="{6CC62C8E-F211-444A-87B1-357D9C07C1E8}" type="parTrans" cxnId="{E4CB7F3E-1F59-4678-8CD8-A421FD0912DE}">
      <dgm:prSet/>
      <dgm:spPr/>
      <dgm:t>
        <a:bodyPr/>
        <a:lstStyle/>
        <a:p>
          <a:endParaRPr lang="es-EC"/>
        </a:p>
      </dgm:t>
    </dgm:pt>
    <dgm:pt modelId="{73332A7B-C6B1-4542-8DD3-5DE249FAA2E7}" type="sibTrans" cxnId="{E4CB7F3E-1F59-4678-8CD8-A421FD0912DE}">
      <dgm:prSet/>
      <dgm:spPr/>
      <dgm:t>
        <a:bodyPr/>
        <a:lstStyle/>
        <a:p>
          <a:endParaRPr lang="es-EC"/>
        </a:p>
      </dgm:t>
    </dgm:pt>
    <dgm:pt modelId="{7C6E8A06-CA0D-45D6-A061-E4130BD62622}">
      <dgm:prSet phldrT="[Texto]"/>
      <dgm:spPr>
        <a:solidFill>
          <a:schemeClr val="tx1"/>
        </a:solidFill>
        <a:ln>
          <a:solidFill>
            <a:schemeClr val="tx1"/>
          </a:solidFill>
        </a:ln>
      </dgm:spPr>
      <dgm:t>
        <a:bodyPr/>
        <a:lstStyle/>
        <a:p>
          <a:r>
            <a:rPr lang="es-EC" dirty="0" smtClean="0">
              <a:solidFill>
                <a:schemeClr val="bg1"/>
              </a:solidFill>
            </a:rPr>
            <a:t>Objetivos</a:t>
          </a:r>
          <a:endParaRPr lang="es-EC" dirty="0">
            <a:solidFill>
              <a:schemeClr val="bg1"/>
            </a:solidFill>
          </a:endParaRPr>
        </a:p>
      </dgm:t>
    </dgm:pt>
    <dgm:pt modelId="{6A051947-E89E-48E4-B0A4-6087D04DC952}" type="sibTrans" cxnId="{9D1C6230-93EB-4CF7-AB0B-4C80D2859015}">
      <dgm:prSet/>
      <dgm:spPr/>
      <dgm:t>
        <a:bodyPr/>
        <a:lstStyle/>
        <a:p>
          <a:endParaRPr lang="es-EC"/>
        </a:p>
      </dgm:t>
    </dgm:pt>
    <dgm:pt modelId="{82DA6747-5210-4839-8631-A55CB4B3D2BF}" type="parTrans" cxnId="{9D1C6230-93EB-4CF7-AB0B-4C80D2859015}">
      <dgm:prSet/>
      <dgm:spPr/>
      <dgm:t>
        <a:bodyPr/>
        <a:lstStyle/>
        <a:p>
          <a:endParaRPr lang="es-EC"/>
        </a:p>
      </dgm:t>
    </dgm:pt>
    <dgm:pt modelId="{EA737486-E396-4C3E-AF04-05C03F499B12}">
      <dgm:prSet phldrT="[Texto]"/>
      <dgm:spPr>
        <a:noFill/>
        <a:ln>
          <a:solidFill>
            <a:schemeClr val="tx1"/>
          </a:solidFill>
        </a:ln>
      </dgm:spPr>
      <dgm:t>
        <a:bodyPr/>
        <a:lstStyle/>
        <a:p>
          <a:r>
            <a:rPr lang="es-EC" dirty="0" smtClean="0">
              <a:solidFill>
                <a:schemeClr val="tx1"/>
              </a:solidFill>
            </a:rPr>
            <a:t>Materiales y Métodos</a:t>
          </a:r>
          <a:endParaRPr lang="es-EC" dirty="0">
            <a:solidFill>
              <a:schemeClr val="tx1"/>
            </a:solidFill>
          </a:endParaRPr>
        </a:p>
      </dgm:t>
    </dgm:pt>
    <dgm:pt modelId="{AD6DF74E-0A02-43E2-8A75-333F02A6047B}" type="parTrans" cxnId="{F0F9D69A-2C4F-4A51-813E-9968D681D247}">
      <dgm:prSet/>
      <dgm:spPr/>
      <dgm:t>
        <a:bodyPr/>
        <a:lstStyle/>
        <a:p>
          <a:endParaRPr lang="es-EC"/>
        </a:p>
      </dgm:t>
    </dgm:pt>
    <dgm:pt modelId="{5CFD4D03-C8FD-4367-A5A3-86A4D4B68A22}" type="sibTrans" cxnId="{F0F9D69A-2C4F-4A51-813E-9968D681D247}">
      <dgm:prSet/>
      <dgm:spPr/>
      <dgm:t>
        <a:bodyPr/>
        <a:lstStyle/>
        <a:p>
          <a:endParaRPr lang="es-EC"/>
        </a:p>
      </dgm:t>
    </dgm:pt>
    <dgm:pt modelId="{48C6E340-639D-4F40-96AA-BCA579201A3A}">
      <dgm:prSet phldrT="[Texto]"/>
      <dgm:spPr>
        <a:noFill/>
        <a:ln>
          <a:solidFill>
            <a:schemeClr val="tx1"/>
          </a:solidFill>
        </a:ln>
      </dgm:spPr>
      <dgm:t>
        <a:bodyPr/>
        <a:lstStyle/>
        <a:p>
          <a:r>
            <a:rPr lang="es-EC" dirty="0" smtClean="0">
              <a:solidFill>
                <a:schemeClr val="tx1"/>
              </a:solidFill>
            </a:rPr>
            <a:t>Resultados y Discusión</a:t>
          </a:r>
          <a:endParaRPr lang="es-EC" dirty="0">
            <a:solidFill>
              <a:schemeClr val="tx1"/>
            </a:solidFill>
          </a:endParaRPr>
        </a:p>
      </dgm:t>
    </dgm:pt>
    <dgm:pt modelId="{D407AB09-A399-4316-A029-187ECE570AB2}" type="parTrans" cxnId="{BC7AE4F8-83BB-484D-9EC8-999487664FEC}">
      <dgm:prSet/>
      <dgm:spPr/>
      <dgm:t>
        <a:bodyPr/>
        <a:lstStyle/>
        <a:p>
          <a:endParaRPr lang="es-EC"/>
        </a:p>
      </dgm:t>
    </dgm:pt>
    <dgm:pt modelId="{E2BF5530-BA23-4959-842D-48459C415A0E}" type="sibTrans" cxnId="{BC7AE4F8-83BB-484D-9EC8-999487664FEC}">
      <dgm:prSet/>
      <dgm:spPr/>
      <dgm:t>
        <a:bodyPr/>
        <a:lstStyle/>
        <a:p>
          <a:endParaRPr lang="es-EC"/>
        </a:p>
      </dgm:t>
    </dgm:pt>
    <dgm:pt modelId="{66631765-79C4-4925-B42D-3F4FD2D91F5D}">
      <dgm:prSet phldrT="[Texto]"/>
      <dgm:spPr>
        <a:noFill/>
        <a:ln>
          <a:solidFill>
            <a:schemeClr val="tx1"/>
          </a:solidFill>
        </a:ln>
      </dgm:spPr>
      <dgm:t>
        <a:bodyPr/>
        <a:lstStyle/>
        <a:p>
          <a:r>
            <a:rPr lang="es-EC" dirty="0" smtClean="0">
              <a:solidFill>
                <a:schemeClr val="tx1"/>
              </a:solidFill>
            </a:rPr>
            <a:t>Conclusiones</a:t>
          </a:r>
          <a:endParaRPr lang="es-EC" dirty="0">
            <a:solidFill>
              <a:schemeClr val="tx1"/>
            </a:solidFill>
          </a:endParaRPr>
        </a:p>
      </dgm:t>
    </dgm:pt>
    <dgm:pt modelId="{DC169A53-A1E8-4732-AFD3-2D8997945D03}" type="parTrans" cxnId="{A8198D75-5572-4976-B878-09C0FFE4D845}">
      <dgm:prSet/>
      <dgm:spPr/>
      <dgm:t>
        <a:bodyPr/>
        <a:lstStyle/>
        <a:p>
          <a:endParaRPr lang="es-EC"/>
        </a:p>
      </dgm:t>
    </dgm:pt>
    <dgm:pt modelId="{5771FC95-D59F-433B-B1C5-7472F0F594CF}" type="sibTrans" cxnId="{A8198D75-5572-4976-B878-09C0FFE4D845}">
      <dgm:prSet/>
      <dgm:spPr/>
      <dgm:t>
        <a:bodyPr/>
        <a:lstStyle/>
        <a:p>
          <a:endParaRPr lang="es-EC"/>
        </a:p>
      </dgm:t>
    </dgm:pt>
    <dgm:pt modelId="{362E200D-C41F-4727-AB2C-E42DFED8324F}">
      <dgm:prSet phldrT="[Texto]"/>
      <dgm:spPr>
        <a:noFill/>
        <a:ln>
          <a:solidFill>
            <a:schemeClr val="tx1"/>
          </a:solidFill>
        </a:ln>
      </dgm:spPr>
      <dgm:t>
        <a:bodyPr/>
        <a:lstStyle/>
        <a:p>
          <a:r>
            <a:rPr lang="es-EC" dirty="0" smtClean="0">
              <a:solidFill>
                <a:schemeClr val="tx1"/>
              </a:solidFill>
            </a:rPr>
            <a:t>Recomendaciones</a:t>
          </a:r>
          <a:endParaRPr lang="es-EC" dirty="0">
            <a:solidFill>
              <a:schemeClr val="tx1"/>
            </a:solidFill>
          </a:endParaRPr>
        </a:p>
      </dgm:t>
    </dgm:pt>
    <dgm:pt modelId="{E40D0AB7-C868-4325-B085-4DAA95BCE138}" type="parTrans" cxnId="{C69DEE19-2CD5-4437-A011-D0270234A3E4}">
      <dgm:prSet/>
      <dgm:spPr/>
      <dgm:t>
        <a:bodyPr/>
        <a:lstStyle/>
        <a:p>
          <a:endParaRPr lang="es-EC"/>
        </a:p>
      </dgm:t>
    </dgm:pt>
    <dgm:pt modelId="{5FDFE11C-599F-43F7-AA20-899957100AD7}" type="sibTrans" cxnId="{C69DEE19-2CD5-4437-A011-D0270234A3E4}">
      <dgm:prSet/>
      <dgm:spPr/>
      <dgm:t>
        <a:bodyPr/>
        <a:lstStyle/>
        <a:p>
          <a:endParaRPr lang="es-EC"/>
        </a:p>
      </dgm:t>
    </dgm:pt>
    <dgm:pt modelId="{ABFCA127-6FA0-43A2-8412-4F058E844C80}" type="pres">
      <dgm:prSet presAssocID="{2A3E7A89-FED6-4BE2-8089-7755BB6B1287}" presName="linear" presStyleCnt="0">
        <dgm:presLayoutVars>
          <dgm:animLvl val="lvl"/>
          <dgm:resizeHandles val="exact"/>
        </dgm:presLayoutVars>
      </dgm:prSet>
      <dgm:spPr/>
      <dgm:t>
        <a:bodyPr/>
        <a:lstStyle/>
        <a:p>
          <a:endParaRPr lang="es-EC"/>
        </a:p>
      </dgm:t>
    </dgm:pt>
    <dgm:pt modelId="{754CBD1B-0D37-47D1-A515-6781F8C51BEA}" type="pres">
      <dgm:prSet presAssocID="{7BED6B5F-AA77-4A73-8196-9BE101194D2E}" presName="parentText" presStyleLbl="node1" presStyleIdx="0" presStyleCnt="6">
        <dgm:presLayoutVars>
          <dgm:chMax val="0"/>
          <dgm:bulletEnabled val="1"/>
        </dgm:presLayoutVars>
      </dgm:prSet>
      <dgm:spPr/>
      <dgm:t>
        <a:bodyPr/>
        <a:lstStyle/>
        <a:p>
          <a:endParaRPr lang="es-EC"/>
        </a:p>
      </dgm:t>
    </dgm:pt>
    <dgm:pt modelId="{82881A9B-F893-43FD-8EF5-99356DF2DD11}" type="pres">
      <dgm:prSet presAssocID="{73332A7B-C6B1-4542-8DD3-5DE249FAA2E7}" presName="spacer" presStyleCnt="0"/>
      <dgm:spPr/>
    </dgm:pt>
    <dgm:pt modelId="{2C2B3005-E285-4C8C-86BE-6EC7119DB144}" type="pres">
      <dgm:prSet presAssocID="{7C6E8A06-CA0D-45D6-A061-E4130BD62622}" presName="parentText" presStyleLbl="node1" presStyleIdx="1" presStyleCnt="6">
        <dgm:presLayoutVars>
          <dgm:chMax val="0"/>
          <dgm:bulletEnabled val="1"/>
        </dgm:presLayoutVars>
      </dgm:prSet>
      <dgm:spPr/>
      <dgm:t>
        <a:bodyPr/>
        <a:lstStyle/>
        <a:p>
          <a:endParaRPr lang="es-EC"/>
        </a:p>
      </dgm:t>
    </dgm:pt>
    <dgm:pt modelId="{C7626D07-2DD7-4673-9D62-04BECC9B4442}" type="pres">
      <dgm:prSet presAssocID="{6A051947-E89E-48E4-B0A4-6087D04DC952}" presName="spacer" presStyleCnt="0"/>
      <dgm:spPr/>
    </dgm:pt>
    <dgm:pt modelId="{ED3DAEDD-3E08-41D3-90FE-6283231CC080}" type="pres">
      <dgm:prSet presAssocID="{EA737486-E396-4C3E-AF04-05C03F499B12}" presName="parentText" presStyleLbl="node1" presStyleIdx="2" presStyleCnt="6">
        <dgm:presLayoutVars>
          <dgm:chMax val="0"/>
          <dgm:bulletEnabled val="1"/>
        </dgm:presLayoutVars>
      </dgm:prSet>
      <dgm:spPr/>
      <dgm:t>
        <a:bodyPr/>
        <a:lstStyle/>
        <a:p>
          <a:endParaRPr lang="es-EC"/>
        </a:p>
      </dgm:t>
    </dgm:pt>
    <dgm:pt modelId="{1986178D-A208-4AD3-8644-3E6193A2D5FD}" type="pres">
      <dgm:prSet presAssocID="{5CFD4D03-C8FD-4367-A5A3-86A4D4B68A22}" presName="spacer" presStyleCnt="0"/>
      <dgm:spPr/>
    </dgm:pt>
    <dgm:pt modelId="{CEFAE959-0868-42A1-A80F-8BF715602959}" type="pres">
      <dgm:prSet presAssocID="{48C6E340-639D-4F40-96AA-BCA579201A3A}" presName="parentText" presStyleLbl="node1" presStyleIdx="3" presStyleCnt="6">
        <dgm:presLayoutVars>
          <dgm:chMax val="0"/>
          <dgm:bulletEnabled val="1"/>
        </dgm:presLayoutVars>
      </dgm:prSet>
      <dgm:spPr/>
      <dgm:t>
        <a:bodyPr/>
        <a:lstStyle/>
        <a:p>
          <a:endParaRPr lang="es-EC"/>
        </a:p>
      </dgm:t>
    </dgm:pt>
    <dgm:pt modelId="{2998DA65-F591-4E00-9CD3-5AAC55B05431}" type="pres">
      <dgm:prSet presAssocID="{E2BF5530-BA23-4959-842D-48459C415A0E}" presName="spacer" presStyleCnt="0"/>
      <dgm:spPr/>
    </dgm:pt>
    <dgm:pt modelId="{3EE02221-EB7B-4260-9E22-D8300D5EE34E}" type="pres">
      <dgm:prSet presAssocID="{66631765-79C4-4925-B42D-3F4FD2D91F5D}" presName="parentText" presStyleLbl="node1" presStyleIdx="4" presStyleCnt="6">
        <dgm:presLayoutVars>
          <dgm:chMax val="0"/>
          <dgm:bulletEnabled val="1"/>
        </dgm:presLayoutVars>
      </dgm:prSet>
      <dgm:spPr/>
      <dgm:t>
        <a:bodyPr/>
        <a:lstStyle/>
        <a:p>
          <a:endParaRPr lang="es-EC"/>
        </a:p>
      </dgm:t>
    </dgm:pt>
    <dgm:pt modelId="{795E137C-ADE5-491E-924E-0BA260DFD3E8}" type="pres">
      <dgm:prSet presAssocID="{5771FC95-D59F-433B-B1C5-7472F0F594CF}" presName="spacer" presStyleCnt="0"/>
      <dgm:spPr/>
    </dgm:pt>
    <dgm:pt modelId="{F5CFEC30-7A3B-43DD-AB48-F3C3334292BE}" type="pres">
      <dgm:prSet presAssocID="{362E200D-C41F-4727-AB2C-E42DFED8324F}" presName="parentText" presStyleLbl="node1" presStyleIdx="5" presStyleCnt="6">
        <dgm:presLayoutVars>
          <dgm:chMax val="0"/>
          <dgm:bulletEnabled val="1"/>
        </dgm:presLayoutVars>
      </dgm:prSet>
      <dgm:spPr/>
      <dgm:t>
        <a:bodyPr/>
        <a:lstStyle/>
        <a:p>
          <a:endParaRPr lang="es-EC"/>
        </a:p>
      </dgm:t>
    </dgm:pt>
  </dgm:ptLst>
  <dgm:cxnLst>
    <dgm:cxn modelId="{E4CB7F3E-1F59-4678-8CD8-A421FD0912DE}" srcId="{2A3E7A89-FED6-4BE2-8089-7755BB6B1287}" destId="{7BED6B5F-AA77-4A73-8196-9BE101194D2E}" srcOrd="0" destOrd="0" parTransId="{6CC62C8E-F211-444A-87B1-357D9C07C1E8}" sibTransId="{73332A7B-C6B1-4542-8DD3-5DE249FAA2E7}"/>
    <dgm:cxn modelId="{F0F9D69A-2C4F-4A51-813E-9968D681D247}" srcId="{2A3E7A89-FED6-4BE2-8089-7755BB6B1287}" destId="{EA737486-E396-4C3E-AF04-05C03F499B12}" srcOrd="2" destOrd="0" parTransId="{AD6DF74E-0A02-43E2-8A75-333F02A6047B}" sibTransId="{5CFD4D03-C8FD-4367-A5A3-86A4D4B68A22}"/>
    <dgm:cxn modelId="{95BC6837-3B5A-4221-9C41-4A17720A9C7C}" type="presOf" srcId="{2A3E7A89-FED6-4BE2-8089-7755BB6B1287}" destId="{ABFCA127-6FA0-43A2-8412-4F058E844C80}" srcOrd="0" destOrd="0" presId="urn:microsoft.com/office/officeart/2005/8/layout/vList2"/>
    <dgm:cxn modelId="{A8198D75-5572-4976-B878-09C0FFE4D845}" srcId="{2A3E7A89-FED6-4BE2-8089-7755BB6B1287}" destId="{66631765-79C4-4925-B42D-3F4FD2D91F5D}" srcOrd="4" destOrd="0" parTransId="{DC169A53-A1E8-4732-AFD3-2D8997945D03}" sibTransId="{5771FC95-D59F-433B-B1C5-7472F0F594CF}"/>
    <dgm:cxn modelId="{C69DEE19-2CD5-4437-A011-D0270234A3E4}" srcId="{2A3E7A89-FED6-4BE2-8089-7755BB6B1287}" destId="{362E200D-C41F-4727-AB2C-E42DFED8324F}" srcOrd="5" destOrd="0" parTransId="{E40D0AB7-C868-4325-B085-4DAA95BCE138}" sibTransId="{5FDFE11C-599F-43F7-AA20-899957100AD7}"/>
    <dgm:cxn modelId="{12AA0FF0-5E8A-4DCC-A666-E296C17DE6B6}" type="presOf" srcId="{362E200D-C41F-4727-AB2C-E42DFED8324F}" destId="{F5CFEC30-7A3B-43DD-AB48-F3C3334292BE}" srcOrd="0" destOrd="0" presId="urn:microsoft.com/office/officeart/2005/8/layout/vList2"/>
    <dgm:cxn modelId="{68F12787-872D-4844-8A20-6F412B75479B}" type="presOf" srcId="{7BED6B5F-AA77-4A73-8196-9BE101194D2E}" destId="{754CBD1B-0D37-47D1-A515-6781F8C51BEA}" srcOrd="0" destOrd="0" presId="urn:microsoft.com/office/officeart/2005/8/layout/vList2"/>
    <dgm:cxn modelId="{BC7AE4F8-83BB-484D-9EC8-999487664FEC}" srcId="{2A3E7A89-FED6-4BE2-8089-7755BB6B1287}" destId="{48C6E340-639D-4F40-96AA-BCA579201A3A}" srcOrd="3" destOrd="0" parTransId="{D407AB09-A399-4316-A029-187ECE570AB2}" sibTransId="{E2BF5530-BA23-4959-842D-48459C415A0E}"/>
    <dgm:cxn modelId="{1CE3B7E1-03EE-4000-AA9B-494954D88899}" type="presOf" srcId="{7C6E8A06-CA0D-45D6-A061-E4130BD62622}" destId="{2C2B3005-E285-4C8C-86BE-6EC7119DB144}" srcOrd="0" destOrd="0" presId="urn:microsoft.com/office/officeart/2005/8/layout/vList2"/>
    <dgm:cxn modelId="{AEED2FB2-2F0A-4C72-9A67-099915493DDC}" type="presOf" srcId="{66631765-79C4-4925-B42D-3F4FD2D91F5D}" destId="{3EE02221-EB7B-4260-9E22-D8300D5EE34E}" srcOrd="0" destOrd="0" presId="urn:microsoft.com/office/officeart/2005/8/layout/vList2"/>
    <dgm:cxn modelId="{69B7F2E9-C1AA-4384-BB09-8606654688B1}" type="presOf" srcId="{48C6E340-639D-4F40-96AA-BCA579201A3A}" destId="{CEFAE959-0868-42A1-A80F-8BF715602959}" srcOrd="0" destOrd="0" presId="urn:microsoft.com/office/officeart/2005/8/layout/vList2"/>
    <dgm:cxn modelId="{E2CB7B42-6B69-458F-8A81-D8D60D2AA709}" type="presOf" srcId="{EA737486-E396-4C3E-AF04-05C03F499B12}" destId="{ED3DAEDD-3E08-41D3-90FE-6283231CC080}" srcOrd="0" destOrd="0" presId="urn:microsoft.com/office/officeart/2005/8/layout/vList2"/>
    <dgm:cxn modelId="{9D1C6230-93EB-4CF7-AB0B-4C80D2859015}" srcId="{2A3E7A89-FED6-4BE2-8089-7755BB6B1287}" destId="{7C6E8A06-CA0D-45D6-A061-E4130BD62622}" srcOrd="1" destOrd="0" parTransId="{82DA6747-5210-4839-8631-A55CB4B3D2BF}" sibTransId="{6A051947-E89E-48E4-B0A4-6087D04DC952}"/>
    <dgm:cxn modelId="{952191BF-B9AC-4B30-9CF0-738E1CD55F34}" type="presParOf" srcId="{ABFCA127-6FA0-43A2-8412-4F058E844C80}" destId="{754CBD1B-0D37-47D1-A515-6781F8C51BEA}" srcOrd="0" destOrd="0" presId="urn:microsoft.com/office/officeart/2005/8/layout/vList2"/>
    <dgm:cxn modelId="{56DE1281-357E-4B21-A20B-76A855FCFFC9}" type="presParOf" srcId="{ABFCA127-6FA0-43A2-8412-4F058E844C80}" destId="{82881A9B-F893-43FD-8EF5-99356DF2DD11}" srcOrd="1" destOrd="0" presId="urn:microsoft.com/office/officeart/2005/8/layout/vList2"/>
    <dgm:cxn modelId="{460EE597-4A3B-4CC6-A7F2-4F9FCFF24018}" type="presParOf" srcId="{ABFCA127-6FA0-43A2-8412-4F058E844C80}" destId="{2C2B3005-E285-4C8C-86BE-6EC7119DB144}" srcOrd="2" destOrd="0" presId="urn:microsoft.com/office/officeart/2005/8/layout/vList2"/>
    <dgm:cxn modelId="{287D71F1-B524-40E3-B00B-DDCB2FF0A0FB}" type="presParOf" srcId="{ABFCA127-6FA0-43A2-8412-4F058E844C80}" destId="{C7626D07-2DD7-4673-9D62-04BECC9B4442}" srcOrd="3" destOrd="0" presId="urn:microsoft.com/office/officeart/2005/8/layout/vList2"/>
    <dgm:cxn modelId="{27E5EAD3-C126-4F2C-BEBC-BCDFB3F4056E}" type="presParOf" srcId="{ABFCA127-6FA0-43A2-8412-4F058E844C80}" destId="{ED3DAEDD-3E08-41D3-90FE-6283231CC080}" srcOrd="4" destOrd="0" presId="urn:microsoft.com/office/officeart/2005/8/layout/vList2"/>
    <dgm:cxn modelId="{12874636-840E-4A76-8597-67981810A311}" type="presParOf" srcId="{ABFCA127-6FA0-43A2-8412-4F058E844C80}" destId="{1986178D-A208-4AD3-8644-3E6193A2D5FD}" srcOrd="5" destOrd="0" presId="urn:microsoft.com/office/officeart/2005/8/layout/vList2"/>
    <dgm:cxn modelId="{998CDFC3-FA97-45E8-B900-A5962DE6F1E2}" type="presParOf" srcId="{ABFCA127-6FA0-43A2-8412-4F058E844C80}" destId="{CEFAE959-0868-42A1-A80F-8BF715602959}" srcOrd="6" destOrd="0" presId="urn:microsoft.com/office/officeart/2005/8/layout/vList2"/>
    <dgm:cxn modelId="{443BB977-CDCF-45D2-BFEF-751863E05E27}" type="presParOf" srcId="{ABFCA127-6FA0-43A2-8412-4F058E844C80}" destId="{2998DA65-F591-4E00-9CD3-5AAC55B05431}" srcOrd="7" destOrd="0" presId="urn:microsoft.com/office/officeart/2005/8/layout/vList2"/>
    <dgm:cxn modelId="{B158C89B-4541-45A0-A087-67E90B76D6FA}" type="presParOf" srcId="{ABFCA127-6FA0-43A2-8412-4F058E844C80}" destId="{3EE02221-EB7B-4260-9E22-D8300D5EE34E}" srcOrd="8" destOrd="0" presId="urn:microsoft.com/office/officeart/2005/8/layout/vList2"/>
    <dgm:cxn modelId="{2188CD8C-AD8F-4E66-91F5-4BB81DABFFDF}" type="presParOf" srcId="{ABFCA127-6FA0-43A2-8412-4F058E844C80}" destId="{795E137C-ADE5-491E-924E-0BA260DFD3E8}" srcOrd="9" destOrd="0" presId="urn:microsoft.com/office/officeart/2005/8/layout/vList2"/>
    <dgm:cxn modelId="{1CAC9735-6719-49EB-92E5-F1EDAF4F102E}" type="presParOf" srcId="{ABFCA127-6FA0-43A2-8412-4F058E844C80}" destId="{F5CFEC30-7A3B-43DD-AB48-F3C3334292BE}" srcOrd="10"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3E7A89-FED6-4BE2-8089-7755BB6B12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7BED6B5F-AA77-4A73-8196-9BE101194D2E}">
      <dgm:prSet phldrT="[Texto]"/>
      <dgm:spPr>
        <a:solidFill>
          <a:schemeClr val="bg1"/>
        </a:solidFill>
        <a:ln>
          <a:solidFill>
            <a:schemeClr val="tx1"/>
          </a:solidFill>
        </a:ln>
      </dgm:spPr>
      <dgm:t>
        <a:bodyPr/>
        <a:lstStyle/>
        <a:p>
          <a:r>
            <a:rPr lang="es-EC" dirty="0" smtClean="0">
              <a:solidFill>
                <a:schemeClr val="tx1"/>
              </a:solidFill>
            </a:rPr>
            <a:t>Introducción</a:t>
          </a:r>
          <a:endParaRPr lang="es-EC" dirty="0">
            <a:solidFill>
              <a:schemeClr val="tx1"/>
            </a:solidFill>
          </a:endParaRPr>
        </a:p>
      </dgm:t>
    </dgm:pt>
    <dgm:pt modelId="{6CC62C8E-F211-444A-87B1-357D9C07C1E8}" type="parTrans" cxnId="{E4CB7F3E-1F59-4678-8CD8-A421FD0912DE}">
      <dgm:prSet/>
      <dgm:spPr/>
      <dgm:t>
        <a:bodyPr/>
        <a:lstStyle/>
        <a:p>
          <a:endParaRPr lang="es-EC"/>
        </a:p>
      </dgm:t>
    </dgm:pt>
    <dgm:pt modelId="{73332A7B-C6B1-4542-8DD3-5DE249FAA2E7}" type="sibTrans" cxnId="{E4CB7F3E-1F59-4678-8CD8-A421FD0912DE}">
      <dgm:prSet/>
      <dgm:spPr/>
      <dgm:t>
        <a:bodyPr/>
        <a:lstStyle/>
        <a:p>
          <a:endParaRPr lang="es-EC"/>
        </a:p>
      </dgm:t>
    </dgm:pt>
    <dgm:pt modelId="{7C6E8A06-CA0D-45D6-A061-E4130BD62622}">
      <dgm:prSet phldrT="[Texto]"/>
      <dgm:spPr>
        <a:solidFill>
          <a:schemeClr val="bg1"/>
        </a:solidFill>
        <a:ln>
          <a:solidFill>
            <a:schemeClr val="tx1"/>
          </a:solidFill>
        </a:ln>
      </dgm:spPr>
      <dgm:t>
        <a:bodyPr/>
        <a:lstStyle/>
        <a:p>
          <a:r>
            <a:rPr lang="es-EC" dirty="0" smtClean="0">
              <a:solidFill>
                <a:schemeClr val="tx1"/>
              </a:solidFill>
            </a:rPr>
            <a:t>Objetivos</a:t>
          </a:r>
          <a:endParaRPr lang="es-EC" dirty="0">
            <a:solidFill>
              <a:schemeClr val="tx1"/>
            </a:solidFill>
          </a:endParaRPr>
        </a:p>
      </dgm:t>
    </dgm:pt>
    <dgm:pt modelId="{6A051947-E89E-48E4-B0A4-6087D04DC952}" type="sibTrans" cxnId="{9D1C6230-93EB-4CF7-AB0B-4C80D2859015}">
      <dgm:prSet/>
      <dgm:spPr/>
      <dgm:t>
        <a:bodyPr/>
        <a:lstStyle/>
        <a:p>
          <a:endParaRPr lang="es-EC"/>
        </a:p>
      </dgm:t>
    </dgm:pt>
    <dgm:pt modelId="{82DA6747-5210-4839-8631-A55CB4B3D2BF}" type="parTrans" cxnId="{9D1C6230-93EB-4CF7-AB0B-4C80D2859015}">
      <dgm:prSet/>
      <dgm:spPr/>
      <dgm:t>
        <a:bodyPr/>
        <a:lstStyle/>
        <a:p>
          <a:endParaRPr lang="es-EC"/>
        </a:p>
      </dgm:t>
    </dgm:pt>
    <dgm:pt modelId="{EA737486-E396-4C3E-AF04-05C03F499B12}">
      <dgm:prSet phldrT="[Texto]"/>
      <dgm:spPr>
        <a:solidFill>
          <a:schemeClr val="tx1"/>
        </a:solidFill>
        <a:ln>
          <a:solidFill>
            <a:schemeClr val="tx1"/>
          </a:solidFill>
        </a:ln>
      </dgm:spPr>
      <dgm:t>
        <a:bodyPr/>
        <a:lstStyle/>
        <a:p>
          <a:r>
            <a:rPr lang="es-EC" dirty="0" smtClean="0">
              <a:solidFill>
                <a:schemeClr val="bg1"/>
              </a:solidFill>
            </a:rPr>
            <a:t>Materiales y Métodos</a:t>
          </a:r>
          <a:endParaRPr lang="es-EC" dirty="0">
            <a:solidFill>
              <a:schemeClr val="bg1"/>
            </a:solidFill>
          </a:endParaRPr>
        </a:p>
      </dgm:t>
    </dgm:pt>
    <dgm:pt modelId="{AD6DF74E-0A02-43E2-8A75-333F02A6047B}" type="parTrans" cxnId="{F0F9D69A-2C4F-4A51-813E-9968D681D247}">
      <dgm:prSet/>
      <dgm:spPr/>
      <dgm:t>
        <a:bodyPr/>
        <a:lstStyle/>
        <a:p>
          <a:endParaRPr lang="es-EC"/>
        </a:p>
      </dgm:t>
    </dgm:pt>
    <dgm:pt modelId="{5CFD4D03-C8FD-4367-A5A3-86A4D4B68A22}" type="sibTrans" cxnId="{F0F9D69A-2C4F-4A51-813E-9968D681D247}">
      <dgm:prSet/>
      <dgm:spPr/>
      <dgm:t>
        <a:bodyPr/>
        <a:lstStyle/>
        <a:p>
          <a:endParaRPr lang="es-EC"/>
        </a:p>
      </dgm:t>
    </dgm:pt>
    <dgm:pt modelId="{48C6E340-639D-4F40-96AA-BCA579201A3A}">
      <dgm:prSet phldrT="[Texto]"/>
      <dgm:spPr>
        <a:noFill/>
        <a:ln>
          <a:solidFill>
            <a:schemeClr val="tx1"/>
          </a:solidFill>
        </a:ln>
      </dgm:spPr>
      <dgm:t>
        <a:bodyPr/>
        <a:lstStyle/>
        <a:p>
          <a:r>
            <a:rPr lang="es-EC" dirty="0" smtClean="0">
              <a:solidFill>
                <a:schemeClr val="tx1"/>
              </a:solidFill>
            </a:rPr>
            <a:t>Resultados y Discusión</a:t>
          </a:r>
          <a:endParaRPr lang="es-EC" dirty="0">
            <a:solidFill>
              <a:schemeClr val="tx1"/>
            </a:solidFill>
          </a:endParaRPr>
        </a:p>
      </dgm:t>
    </dgm:pt>
    <dgm:pt modelId="{D407AB09-A399-4316-A029-187ECE570AB2}" type="parTrans" cxnId="{BC7AE4F8-83BB-484D-9EC8-999487664FEC}">
      <dgm:prSet/>
      <dgm:spPr/>
      <dgm:t>
        <a:bodyPr/>
        <a:lstStyle/>
        <a:p>
          <a:endParaRPr lang="es-EC"/>
        </a:p>
      </dgm:t>
    </dgm:pt>
    <dgm:pt modelId="{E2BF5530-BA23-4959-842D-48459C415A0E}" type="sibTrans" cxnId="{BC7AE4F8-83BB-484D-9EC8-999487664FEC}">
      <dgm:prSet/>
      <dgm:spPr/>
      <dgm:t>
        <a:bodyPr/>
        <a:lstStyle/>
        <a:p>
          <a:endParaRPr lang="es-EC"/>
        </a:p>
      </dgm:t>
    </dgm:pt>
    <dgm:pt modelId="{66631765-79C4-4925-B42D-3F4FD2D91F5D}">
      <dgm:prSet phldrT="[Texto]"/>
      <dgm:spPr>
        <a:noFill/>
        <a:ln>
          <a:solidFill>
            <a:schemeClr val="tx1"/>
          </a:solidFill>
        </a:ln>
      </dgm:spPr>
      <dgm:t>
        <a:bodyPr/>
        <a:lstStyle/>
        <a:p>
          <a:r>
            <a:rPr lang="es-EC" dirty="0" smtClean="0">
              <a:solidFill>
                <a:schemeClr val="tx1"/>
              </a:solidFill>
            </a:rPr>
            <a:t>Conclusiones</a:t>
          </a:r>
          <a:endParaRPr lang="es-EC" dirty="0">
            <a:solidFill>
              <a:schemeClr val="tx1"/>
            </a:solidFill>
          </a:endParaRPr>
        </a:p>
      </dgm:t>
    </dgm:pt>
    <dgm:pt modelId="{DC169A53-A1E8-4732-AFD3-2D8997945D03}" type="parTrans" cxnId="{A8198D75-5572-4976-B878-09C0FFE4D845}">
      <dgm:prSet/>
      <dgm:spPr/>
      <dgm:t>
        <a:bodyPr/>
        <a:lstStyle/>
        <a:p>
          <a:endParaRPr lang="es-EC"/>
        </a:p>
      </dgm:t>
    </dgm:pt>
    <dgm:pt modelId="{5771FC95-D59F-433B-B1C5-7472F0F594CF}" type="sibTrans" cxnId="{A8198D75-5572-4976-B878-09C0FFE4D845}">
      <dgm:prSet/>
      <dgm:spPr/>
      <dgm:t>
        <a:bodyPr/>
        <a:lstStyle/>
        <a:p>
          <a:endParaRPr lang="es-EC"/>
        </a:p>
      </dgm:t>
    </dgm:pt>
    <dgm:pt modelId="{362E200D-C41F-4727-AB2C-E42DFED8324F}">
      <dgm:prSet phldrT="[Texto]"/>
      <dgm:spPr>
        <a:noFill/>
        <a:ln>
          <a:solidFill>
            <a:schemeClr val="tx1"/>
          </a:solidFill>
        </a:ln>
      </dgm:spPr>
      <dgm:t>
        <a:bodyPr/>
        <a:lstStyle/>
        <a:p>
          <a:r>
            <a:rPr lang="es-EC" dirty="0" smtClean="0">
              <a:solidFill>
                <a:schemeClr val="tx1"/>
              </a:solidFill>
            </a:rPr>
            <a:t>Recomendaciones</a:t>
          </a:r>
          <a:endParaRPr lang="es-EC" dirty="0">
            <a:solidFill>
              <a:schemeClr val="tx1"/>
            </a:solidFill>
          </a:endParaRPr>
        </a:p>
      </dgm:t>
    </dgm:pt>
    <dgm:pt modelId="{E40D0AB7-C868-4325-B085-4DAA95BCE138}" type="parTrans" cxnId="{C69DEE19-2CD5-4437-A011-D0270234A3E4}">
      <dgm:prSet/>
      <dgm:spPr/>
      <dgm:t>
        <a:bodyPr/>
        <a:lstStyle/>
        <a:p>
          <a:endParaRPr lang="es-EC"/>
        </a:p>
      </dgm:t>
    </dgm:pt>
    <dgm:pt modelId="{5FDFE11C-599F-43F7-AA20-899957100AD7}" type="sibTrans" cxnId="{C69DEE19-2CD5-4437-A011-D0270234A3E4}">
      <dgm:prSet/>
      <dgm:spPr/>
      <dgm:t>
        <a:bodyPr/>
        <a:lstStyle/>
        <a:p>
          <a:endParaRPr lang="es-EC"/>
        </a:p>
      </dgm:t>
    </dgm:pt>
    <dgm:pt modelId="{ABFCA127-6FA0-43A2-8412-4F058E844C80}" type="pres">
      <dgm:prSet presAssocID="{2A3E7A89-FED6-4BE2-8089-7755BB6B1287}" presName="linear" presStyleCnt="0">
        <dgm:presLayoutVars>
          <dgm:animLvl val="lvl"/>
          <dgm:resizeHandles val="exact"/>
        </dgm:presLayoutVars>
      </dgm:prSet>
      <dgm:spPr/>
      <dgm:t>
        <a:bodyPr/>
        <a:lstStyle/>
        <a:p>
          <a:endParaRPr lang="es-EC"/>
        </a:p>
      </dgm:t>
    </dgm:pt>
    <dgm:pt modelId="{754CBD1B-0D37-47D1-A515-6781F8C51BEA}" type="pres">
      <dgm:prSet presAssocID="{7BED6B5F-AA77-4A73-8196-9BE101194D2E}" presName="parentText" presStyleLbl="node1" presStyleIdx="0" presStyleCnt="6">
        <dgm:presLayoutVars>
          <dgm:chMax val="0"/>
          <dgm:bulletEnabled val="1"/>
        </dgm:presLayoutVars>
      </dgm:prSet>
      <dgm:spPr/>
      <dgm:t>
        <a:bodyPr/>
        <a:lstStyle/>
        <a:p>
          <a:endParaRPr lang="es-EC"/>
        </a:p>
      </dgm:t>
    </dgm:pt>
    <dgm:pt modelId="{82881A9B-F893-43FD-8EF5-99356DF2DD11}" type="pres">
      <dgm:prSet presAssocID="{73332A7B-C6B1-4542-8DD3-5DE249FAA2E7}" presName="spacer" presStyleCnt="0"/>
      <dgm:spPr/>
    </dgm:pt>
    <dgm:pt modelId="{2C2B3005-E285-4C8C-86BE-6EC7119DB144}" type="pres">
      <dgm:prSet presAssocID="{7C6E8A06-CA0D-45D6-A061-E4130BD62622}" presName="parentText" presStyleLbl="node1" presStyleIdx="1" presStyleCnt="6">
        <dgm:presLayoutVars>
          <dgm:chMax val="0"/>
          <dgm:bulletEnabled val="1"/>
        </dgm:presLayoutVars>
      </dgm:prSet>
      <dgm:spPr/>
      <dgm:t>
        <a:bodyPr/>
        <a:lstStyle/>
        <a:p>
          <a:endParaRPr lang="es-EC"/>
        </a:p>
      </dgm:t>
    </dgm:pt>
    <dgm:pt modelId="{C7626D07-2DD7-4673-9D62-04BECC9B4442}" type="pres">
      <dgm:prSet presAssocID="{6A051947-E89E-48E4-B0A4-6087D04DC952}" presName="spacer" presStyleCnt="0"/>
      <dgm:spPr/>
    </dgm:pt>
    <dgm:pt modelId="{ED3DAEDD-3E08-41D3-90FE-6283231CC080}" type="pres">
      <dgm:prSet presAssocID="{EA737486-E396-4C3E-AF04-05C03F499B12}" presName="parentText" presStyleLbl="node1" presStyleIdx="2" presStyleCnt="6">
        <dgm:presLayoutVars>
          <dgm:chMax val="0"/>
          <dgm:bulletEnabled val="1"/>
        </dgm:presLayoutVars>
      </dgm:prSet>
      <dgm:spPr/>
      <dgm:t>
        <a:bodyPr/>
        <a:lstStyle/>
        <a:p>
          <a:endParaRPr lang="es-EC"/>
        </a:p>
      </dgm:t>
    </dgm:pt>
    <dgm:pt modelId="{1986178D-A208-4AD3-8644-3E6193A2D5FD}" type="pres">
      <dgm:prSet presAssocID="{5CFD4D03-C8FD-4367-A5A3-86A4D4B68A22}" presName="spacer" presStyleCnt="0"/>
      <dgm:spPr/>
    </dgm:pt>
    <dgm:pt modelId="{CEFAE959-0868-42A1-A80F-8BF715602959}" type="pres">
      <dgm:prSet presAssocID="{48C6E340-639D-4F40-96AA-BCA579201A3A}" presName="parentText" presStyleLbl="node1" presStyleIdx="3" presStyleCnt="6">
        <dgm:presLayoutVars>
          <dgm:chMax val="0"/>
          <dgm:bulletEnabled val="1"/>
        </dgm:presLayoutVars>
      </dgm:prSet>
      <dgm:spPr/>
      <dgm:t>
        <a:bodyPr/>
        <a:lstStyle/>
        <a:p>
          <a:endParaRPr lang="es-EC"/>
        </a:p>
      </dgm:t>
    </dgm:pt>
    <dgm:pt modelId="{2998DA65-F591-4E00-9CD3-5AAC55B05431}" type="pres">
      <dgm:prSet presAssocID="{E2BF5530-BA23-4959-842D-48459C415A0E}" presName="spacer" presStyleCnt="0"/>
      <dgm:spPr/>
    </dgm:pt>
    <dgm:pt modelId="{3EE02221-EB7B-4260-9E22-D8300D5EE34E}" type="pres">
      <dgm:prSet presAssocID="{66631765-79C4-4925-B42D-3F4FD2D91F5D}" presName="parentText" presStyleLbl="node1" presStyleIdx="4" presStyleCnt="6">
        <dgm:presLayoutVars>
          <dgm:chMax val="0"/>
          <dgm:bulletEnabled val="1"/>
        </dgm:presLayoutVars>
      </dgm:prSet>
      <dgm:spPr/>
      <dgm:t>
        <a:bodyPr/>
        <a:lstStyle/>
        <a:p>
          <a:endParaRPr lang="es-EC"/>
        </a:p>
      </dgm:t>
    </dgm:pt>
    <dgm:pt modelId="{795E137C-ADE5-491E-924E-0BA260DFD3E8}" type="pres">
      <dgm:prSet presAssocID="{5771FC95-D59F-433B-B1C5-7472F0F594CF}" presName="spacer" presStyleCnt="0"/>
      <dgm:spPr/>
    </dgm:pt>
    <dgm:pt modelId="{F5CFEC30-7A3B-43DD-AB48-F3C3334292BE}" type="pres">
      <dgm:prSet presAssocID="{362E200D-C41F-4727-AB2C-E42DFED8324F}" presName="parentText" presStyleLbl="node1" presStyleIdx="5" presStyleCnt="6">
        <dgm:presLayoutVars>
          <dgm:chMax val="0"/>
          <dgm:bulletEnabled val="1"/>
        </dgm:presLayoutVars>
      </dgm:prSet>
      <dgm:spPr/>
      <dgm:t>
        <a:bodyPr/>
        <a:lstStyle/>
        <a:p>
          <a:endParaRPr lang="es-EC"/>
        </a:p>
      </dgm:t>
    </dgm:pt>
  </dgm:ptLst>
  <dgm:cxnLst>
    <dgm:cxn modelId="{E4CB7F3E-1F59-4678-8CD8-A421FD0912DE}" srcId="{2A3E7A89-FED6-4BE2-8089-7755BB6B1287}" destId="{7BED6B5F-AA77-4A73-8196-9BE101194D2E}" srcOrd="0" destOrd="0" parTransId="{6CC62C8E-F211-444A-87B1-357D9C07C1E8}" sibTransId="{73332A7B-C6B1-4542-8DD3-5DE249FAA2E7}"/>
    <dgm:cxn modelId="{F0F9D69A-2C4F-4A51-813E-9968D681D247}" srcId="{2A3E7A89-FED6-4BE2-8089-7755BB6B1287}" destId="{EA737486-E396-4C3E-AF04-05C03F499B12}" srcOrd="2" destOrd="0" parTransId="{AD6DF74E-0A02-43E2-8A75-333F02A6047B}" sibTransId="{5CFD4D03-C8FD-4367-A5A3-86A4D4B68A22}"/>
    <dgm:cxn modelId="{A8198D75-5572-4976-B878-09C0FFE4D845}" srcId="{2A3E7A89-FED6-4BE2-8089-7755BB6B1287}" destId="{66631765-79C4-4925-B42D-3F4FD2D91F5D}" srcOrd="4" destOrd="0" parTransId="{DC169A53-A1E8-4732-AFD3-2D8997945D03}" sibTransId="{5771FC95-D59F-433B-B1C5-7472F0F594CF}"/>
    <dgm:cxn modelId="{C69DEE19-2CD5-4437-A011-D0270234A3E4}" srcId="{2A3E7A89-FED6-4BE2-8089-7755BB6B1287}" destId="{362E200D-C41F-4727-AB2C-E42DFED8324F}" srcOrd="5" destOrd="0" parTransId="{E40D0AB7-C868-4325-B085-4DAA95BCE138}" sibTransId="{5FDFE11C-599F-43F7-AA20-899957100AD7}"/>
    <dgm:cxn modelId="{2DE1AA48-8BA6-4A85-A326-5295DEB60405}" type="presOf" srcId="{7C6E8A06-CA0D-45D6-A061-E4130BD62622}" destId="{2C2B3005-E285-4C8C-86BE-6EC7119DB144}" srcOrd="0" destOrd="0" presId="urn:microsoft.com/office/officeart/2005/8/layout/vList2"/>
    <dgm:cxn modelId="{381BC1B8-92A0-4411-ACB4-E93EF8D830FA}" type="presOf" srcId="{7BED6B5F-AA77-4A73-8196-9BE101194D2E}" destId="{754CBD1B-0D37-47D1-A515-6781F8C51BEA}" srcOrd="0" destOrd="0" presId="urn:microsoft.com/office/officeart/2005/8/layout/vList2"/>
    <dgm:cxn modelId="{0F66AB1E-78C9-433D-8ED9-92610712D763}" type="presOf" srcId="{362E200D-C41F-4727-AB2C-E42DFED8324F}" destId="{F5CFEC30-7A3B-43DD-AB48-F3C3334292BE}" srcOrd="0" destOrd="0" presId="urn:microsoft.com/office/officeart/2005/8/layout/vList2"/>
    <dgm:cxn modelId="{C077C105-A3D9-4DEB-A738-112D6C35033A}" type="presOf" srcId="{EA737486-E396-4C3E-AF04-05C03F499B12}" destId="{ED3DAEDD-3E08-41D3-90FE-6283231CC080}" srcOrd="0" destOrd="0" presId="urn:microsoft.com/office/officeart/2005/8/layout/vList2"/>
    <dgm:cxn modelId="{41D9AD95-2347-4560-98D9-DB96D8BBDB78}" type="presOf" srcId="{2A3E7A89-FED6-4BE2-8089-7755BB6B1287}" destId="{ABFCA127-6FA0-43A2-8412-4F058E844C80}" srcOrd="0" destOrd="0" presId="urn:microsoft.com/office/officeart/2005/8/layout/vList2"/>
    <dgm:cxn modelId="{BC7AE4F8-83BB-484D-9EC8-999487664FEC}" srcId="{2A3E7A89-FED6-4BE2-8089-7755BB6B1287}" destId="{48C6E340-639D-4F40-96AA-BCA579201A3A}" srcOrd="3" destOrd="0" parTransId="{D407AB09-A399-4316-A029-187ECE570AB2}" sibTransId="{E2BF5530-BA23-4959-842D-48459C415A0E}"/>
    <dgm:cxn modelId="{9F6FB814-36E2-4E83-AFA8-890104ED0231}" type="presOf" srcId="{66631765-79C4-4925-B42D-3F4FD2D91F5D}" destId="{3EE02221-EB7B-4260-9E22-D8300D5EE34E}" srcOrd="0" destOrd="0" presId="urn:microsoft.com/office/officeart/2005/8/layout/vList2"/>
    <dgm:cxn modelId="{650CD790-76CE-44DB-8A1E-0FE76379AF90}" type="presOf" srcId="{48C6E340-639D-4F40-96AA-BCA579201A3A}" destId="{CEFAE959-0868-42A1-A80F-8BF715602959}" srcOrd="0" destOrd="0" presId="urn:microsoft.com/office/officeart/2005/8/layout/vList2"/>
    <dgm:cxn modelId="{9D1C6230-93EB-4CF7-AB0B-4C80D2859015}" srcId="{2A3E7A89-FED6-4BE2-8089-7755BB6B1287}" destId="{7C6E8A06-CA0D-45D6-A061-E4130BD62622}" srcOrd="1" destOrd="0" parTransId="{82DA6747-5210-4839-8631-A55CB4B3D2BF}" sibTransId="{6A051947-E89E-48E4-B0A4-6087D04DC952}"/>
    <dgm:cxn modelId="{A5ABCFCA-B620-4A0F-A35F-35014A654C84}" type="presParOf" srcId="{ABFCA127-6FA0-43A2-8412-4F058E844C80}" destId="{754CBD1B-0D37-47D1-A515-6781F8C51BEA}" srcOrd="0" destOrd="0" presId="urn:microsoft.com/office/officeart/2005/8/layout/vList2"/>
    <dgm:cxn modelId="{A88A9A76-1B8B-4DEA-B692-D25FCD4E832E}" type="presParOf" srcId="{ABFCA127-6FA0-43A2-8412-4F058E844C80}" destId="{82881A9B-F893-43FD-8EF5-99356DF2DD11}" srcOrd="1" destOrd="0" presId="urn:microsoft.com/office/officeart/2005/8/layout/vList2"/>
    <dgm:cxn modelId="{4BCC00B6-4BD6-48EC-9E44-88A045A43BA2}" type="presParOf" srcId="{ABFCA127-6FA0-43A2-8412-4F058E844C80}" destId="{2C2B3005-E285-4C8C-86BE-6EC7119DB144}" srcOrd="2" destOrd="0" presId="urn:microsoft.com/office/officeart/2005/8/layout/vList2"/>
    <dgm:cxn modelId="{089A1CBA-8687-4AC5-83C6-BB38A549A516}" type="presParOf" srcId="{ABFCA127-6FA0-43A2-8412-4F058E844C80}" destId="{C7626D07-2DD7-4673-9D62-04BECC9B4442}" srcOrd="3" destOrd="0" presId="urn:microsoft.com/office/officeart/2005/8/layout/vList2"/>
    <dgm:cxn modelId="{E230B997-027A-4A4D-BACE-DFDD5754127E}" type="presParOf" srcId="{ABFCA127-6FA0-43A2-8412-4F058E844C80}" destId="{ED3DAEDD-3E08-41D3-90FE-6283231CC080}" srcOrd="4" destOrd="0" presId="urn:microsoft.com/office/officeart/2005/8/layout/vList2"/>
    <dgm:cxn modelId="{03235140-3E85-45B5-BBF8-2EEC28527F1F}" type="presParOf" srcId="{ABFCA127-6FA0-43A2-8412-4F058E844C80}" destId="{1986178D-A208-4AD3-8644-3E6193A2D5FD}" srcOrd="5" destOrd="0" presId="urn:microsoft.com/office/officeart/2005/8/layout/vList2"/>
    <dgm:cxn modelId="{D0828A96-C5B4-4B0D-8530-EEF8C6C60FAD}" type="presParOf" srcId="{ABFCA127-6FA0-43A2-8412-4F058E844C80}" destId="{CEFAE959-0868-42A1-A80F-8BF715602959}" srcOrd="6" destOrd="0" presId="urn:microsoft.com/office/officeart/2005/8/layout/vList2"/>
    <dgm:cxn modelId="{FFD633D1-2747-412F-B216-EE60DDD6C27D}" type="presParOf" srcId="{ABFCA127-6FA0-43A2-8412-4F058E844C80}" destId="{2998DA65-F591-4E00-9CD3-5AAC55B05431}" srcOrd="7" destOrd="0" presId="urn:microsoft.com/office/officeart/2005/8/layout/vList2"/>
    <dgm:cxn modelId="{938ECFDE-365B-4F86-987B-774CAD04DE97}" type="presParOf" srcId="{ABFCA127-6FA0-43A2-8412-4F058E844C80}" destId="{3EE02221-EB7B-4260-9E22-D8300D5EE34E}" srcOrd="8" destOrd="0" presId="urn:microsoft.com/office/officeart/2005/8/layout/vList2"/>
    <dgm:cxn modelId="{05513600-63A9-46EE-9D3E-56B17E107BF1}" type="presParOf" srcId="{ABFCA127-6FA0-43A2-8412-4F058E844C80}" destId="{795E137C-ADE5-491E-924E-0BA260DFD3E8}" srcOrd="9" destOrd="0" presId="urn:microsoft.com/office/officeart/2005/8/layout/vList2"/>
    <dgm:cxn modelId="{6ADBF977-AA2C-4B4E-AC57-36129B1D082C}" type="presParOf" srcId="{ABFCA127-6FA0-43A2-8412-4F058E844C80}" destId="{F5CFEC30-7A3B-43DD-AB48-F3C3334292BE}" srcOrd="10"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A3E7A89-FED6-4BE2-8089-7755BB6B12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7BED6B5F-AA77-4A73-8196-9BE101194D2E}">
      <dgm:prSet phldrT="[Texto]"/>
      <dgm:spPr>
        <a:solidFill>
          <a:schemeClr val="bg1"/>
        </a:solidFill>
        <a:ln>
          <a:solidFill>
            <a:schemeClr val="tx1"/>
          </a:solidFill>
        </a:ln>
      </dgm:spPr>
      <dgm:t>
        <a:bodyPr/>
        <a:lstStyle/>
        <a:p>
          <a:r>
            <a:rPr lang="es-EC" dirty="0" smtClean="0">
              <a:solidFill>
                <a:schemeClr val="tx1"/>
              </a:solidFill>
            </a:rPr>
            <a:t>Introducción</a:t>
          </a:r>
          <a:endParaRPr lang="es-EC" dirty="0">
            <a:solidFill>
              <a:schemeClr val="tx1"/>
            </a:solidFill>
          </a:endParaRPr>
        </a:p>
      </dgm:t>
    </dgm:pt>
    <dgm:pt modelId="{6CC62C8E-F211-444A-87B1-357D9C07C1E8}" type="parTrans" cxnId="{E4CB7F3E-1F59-4678-8CD8-A421FD0912DE}">
      <dgm:prSet/>
      <dgm:spPr/>
      <dgm:t>
        <a:bodyPr/>
        <a:lstStyle/>
        <a:p>
          <a:endParaRPr lang="es-EC"/>
        </a:p>
      </dgm:t>
    </dgm:pt>
    <dgm:pt modelId="{73332A7B-C6B1-4542-8DD3-5DE249FAA2E7}" type="sibTrans" cxnId="{E4CB7F3E-1F59-4678-8CD8-A421FD0912DE}">
      <dgm:prSet/>
      <dgm:spPr/>
      <dgm:t>
        <a:bodyPr/>
        <a:lstStyle/>
        <a:p>
          <a:endParaRPr lang="es-EC"/>
        </a:p>
      </dgm:t>
    </dgm:pt>
    <dgm:pt modelId="{7C6E8A06-CA0D-45D6-A061-E4130BD62622}">
      <dgm:prSet phldrT="[Texto]"/>
      <dgm:spPr>
        <a:solidFill>
          <a:schemeClr val="bg1"/>
        </a:solidFill>
        <a:ln>
          <a:solidFill>
            <a:schemeClr val="tx1"/>
          </a:solidFill>
        </a:ln>
      </dgm:spPr>
      <dgm:t>
        <a:bodyPr/>
        <a:lstStyle/>
        <a:p>
          <a:r>
            <a:rPr lang="es-EC" dirty="0" smtClean="0">
              <a:solidFill>
                <a:schemeClr val="tx1"/>
              </a:solidFill>
            </a:rPr>
            <a:t>Objetivos</a:t>
          </a:r>
          <a:endParaRPr lang="es-EC" dirty="0">
            <a:solidFill>
              <a:schemeClr val="tx1"/>
            </a:solidFill>
          </a:endParaRPr>
        </a:p>
      </dgm:t>
    </dgm:pt>
    <dgm:pt modelId="{6A051947-E89E-48E4-B0A4-6087D04DC952}" type="sibTrans" cxnId="{9D1C6230-93EB-4CF7-AB0B-4C80D2859015}">
      <dgm:prSet/>
      <dgm:spPr/>
      <dgm:t>
        <a:bodyPr/>
        <a:lstStyle/>
        <a:p>
          <a:endParaRPr lang="es-EC"/>
        </a:p>
      </dgm:t>
    </dgm:pt>
    <dgm:pt modelId="{82DA6747-5210-4839-8631-A55CB4B3D2BF}" type="parTrans" cxnId="{9D1C6230-93EB-4CF7-AB0B-4C80D2859015}">
      <dgm:prSet/>
      <dgm:spPr/>
      <dgm:t>
        <a:bodyPr/>
        <a:lstStyle/>
        <a:p>
          <a:endParaRPr lang="es-EC"/>
        </a:p>
      </dgm:t>
    </dgm:pt>
    <dgm:pt modelId="{EA737486-E396-4C3E-AF04-05C03F499B12}">
      <dgm:prSet phldrT="[Texto]"/>
      <dgm:spPr>
        <a:solidFill>
          <a:schemeClr val="bg1"/>
        </a:solidFill>
        <a:ln>
          <a:solidFill>
            <a:schemeClr val="tx1"/>
          </a:solidFill>
        </a:ln>
      </dgm:spPr>
      <dgm:t>
        <a:bodyPr/>
        <a:lstStyle/>
        <a:p>
          <a:r>
            <a:rPr lang="es-EC" dirty="0" smtClean="0">
              <a:solidFill>
                <a:schemeClr val="tx1"/>
              </a:solidFill>
            </a:rPr>
            <a:t>Materiales y Métodos</a:t>
          </a:r>
          <a:endParaRPr lang="es-EC" dirty="0">
            <a:solidFill>
              <a:schemeClr val="tx1"/>
            </a:solidFill>
          </a:endParaRPr>
        </a:p>
      </dgm:t>
    </dgm:pt>
    <dgm:pt modelId="{AD6DF74E-0A02-43E2-8A75-333F02A6047B}" type="parTrans" cxnId="{F0F9D69A-2C4F-4A51-813E-9968D681D247}">
      <dgm:prSet/>
      <dgm:spPr/>
      <dgm:t>
        <a:bodyPr/>
        <a:lstStyle/>
        <a:p>
          <a:endParaRPr lang="es-EC"/>
        </a:p>
      </dgm:t>
    </dgm:pt>
    <dgm:pt modelId="{5CFD4D03-C8FD-4367-A5A3-86A4D4B68A22}" type="sibTrans" cxnId="{F0F9D69A-2C4F-4A51-813E-9968D681D247}">
      <dgm:prSet/>
      <dgm:spPr/>
      <dgm:t>
        <a:bodyPr/>
        <a:lstStyle/>
        <a:p>
          <a:endParaRPr lang="es-EC"/>
        </a:p>
      </dgm:t>
    </dgm:pt>
    <dgm:pt modelId="{48C6E340-639D-4F40-96AA-BCA579201A3A}">
      <dgm:prSet phldrT="[Texto]"/>
      <dgm:spPr>
        <a:solidFill>
          <a:schemeClr val="tx1"/>
        </a:solidFill>
        <a:ln>
          <a:solidFill>
            <a:schemeClr val="tx1"/>
          </a:solidFill>
        </a:ln>
      </dgm:spPr>
      <dgm:t>
        <a:bodyPr/>
        <a:lstStyle/>
        <a:p>
          <a:r>
            <a:rPr lang="es-EC" dirty="0" smtClean="0">
              <a:solidFill>
                <a:schemeClr val="bg1"/>
              </a:solidFill>
            </a:rPr>
            <a:t>Resultados y Discusión</a:t>
          </a:r>
          <a:endParaRPr lang="es-EC" dirty="0">
            <a:solidFill>
              <a:schemeClr val="bg1"/>
            </a:solidFill>
          </a:endParaRPr>
        </a:p>
      </dgm:t>
    </dgm:pt>
    <dgm:pt modelId="{D407AB09-A399-4316-A029-187ECE570AB2}" type="parTrans" cxnId="{BC7AE4F8-83BB-484D-9EC8-999487664FEC}">
      <dgm:prSet/>
      <dgm:spPr/>
      <dgm:t>
        <a:bodyPr/>
        <a:lstStyle/>
        <a:p>
          <a:endParaRPr lang="es-EC"/>
        </a:p>
      </dgm:t>
    </dgm:pt>
    <dgm:pt modelId="{E2BF5530-BA23-4959-842D-48459C415A0E}" type="sibTrans" cxnId="{BC7AE4F8-83BB-484D-9EC8-999487664FEC}">
      <dgm:prSet/>
      <dgm:spPr/>
      <dgm:t>
        <a:bodyPr/>
        <a:lstStyle/>
        <a:p>
          <a:endParaRPr lang="es-EC"/>
        </a:p>
      </dgm:t>
    </dgm:pt>
    <dgm:pt modelId="{66631765-79C4-4925-B42D-3F4FD2D91F5D}">
      <dgm:prSet phldrT="[Texto]"/>
      <dgm:spPr>
        <a:noFill/>
        <a:ln>
          <a:solidFill>
            <a:schemeClr val="tx1"/>
          </a:solidFill>
        </a:ln>
      </dgm:spPr>
      <dgm:t>
        <a:bodyPr/>
        <a:lstStyle/>
        <a:p>
          <a:r>
            <a:rPr lang="es-EC" dirty="0" smtClean="0">
              <a:solidFill>
                <a:schemeClr val="tx1"/>
              </a:solidFill>
            </a:rPr>
            <a:t>Conclusiones</a:t>
          </a:r>
          <a:endParaRPr lang="es-EC" dirty="0">
            <a:solidFill>
              <a:schemeClr val="tx1"/>
            </a:solidFill>
          </a:endParaRPr>
        </a:p>
      </dgm:t>
    </dgm:pt>
    <dgm:pt modelId="{DC169A53-A1E8-4732-AFD3-2D8997945D03}" type="parTrans" cxnId="{A8198D75-5572-4976-B878-09C0FFE4D845}">
      <dgm:prSet/>
      <dgm:spPr/>
      <dgm:t>
        <a:bodyPr/>
        <a:lstStyle/>
        <a:p>
          <a:endParaRPr lang="es-EC"/>
        </a:p>
      </dgm:t>
    </dgm:pt>
    <dgm:pt modelId="{5771FC95-D59F-433B-B1C5-7472F0F594CF}" type="sibTrans" cxnId="{A8198D75-5572-4976-B878-09C0FFE4D845}">
      <dgm:prSet/>
      <dgm:spPr/>
      <dgm:t>
        <a:bodyPr/>
        <a:lstStyle/>
        <a:p>
          <a:endParaRPr lang="es-EC"/>
        </a:p>
      </dgm:t>
    </dgm:pt>
    <dgm:pt modelId="{362E200D-C41F-4727-AB2C-E42DFED8324F}">
      <dgm:prSet phldrT="[Texto]"/>
      <dgm:spPr>
        <a:noFill/>
        <a:ln>
          <a:solidFill>
            <a:schemeClr val="tx1"/>
          </a:solidFill>
        </a:ln>
      </dgm:spPr>
      <dgm:t>
        <a:bodyPr/>
        <a:lstStyle/>
        <a:p>
          <a:r>
            <a:rPr lang="es-EC" dirty="0" smtClean="0">
              <a:solidFill>
                <a:schemeClr val="tx1"/>
              </a:solidFill>
            </a:rPr>
            <a:t>Recomendaciones</a:t>
          </a:r>
          <a:endParaRPr lang="es-EC" dirty="0">
            <a:solidFill>
              <a:schemeClr val="tx1"/>
            </a:solidFill>
          </a:endParaRPr>
        </a:p>
      </dgm:t>
    </dgm:pt>
    <dgm:pt modelId="{E40D0AB7-C868-4325-B085-4DAA95BCE138}" type="parTrans" cxnId="{C69DEE19-2CD5-4437-A011-D0270234A3E4}">
      <dgm:prSet/>
      <dgm:spPr/>
      <dgm:t>
        <a:bodyPr/>
        <a:lstStyle/>
        <a:p>
          <a:endParaRPr lang="es-EC"/>
        </a:p>
      </dgm:t>
    </dgm:pt>
    <dgm:pt modelId="{5FDFE11C-599F-43F7-AA20-899957100AD7}" type="sibTrans" cxnId="{C69DEE19-2CD5-4437-A011-D0270234A3E4}">
      <dgm:prSet/>
      <dgm:spPr/>
      <dgm:t>
        <a:bodyPr/>
        <a:lstStyle/>
        <a:p>
          <a:endParaRPr lang="es-EC"/>
        </a:p>
      </dgm:t>
    </dgm:pt>
    <dgm:pt modelId="{ABFCA127-6FA0-43A2-8412-4F058E844C80}" type="pres">
      <dgm:prSet presAssocID="{2A3E7A89-FED6-4BE2-8089-7755BB6B1287}" presName="linear" presStyleCnt="0">
        <dgm:presLayoutVars>
          <dgm:animLvl val="lvl"/>
          <dgm:resizeHandles val="exact"/>
        </dgm:presLayoutVars>
      </dgm:prSet>
      <dgm:spPr/>
      <dgm:t>
        <a:bodyPr/>
        <a:lstStyle/>
        <a:p>
          <a:endParaRPr lang="es-EC"/>
        </a:p>
      </dgm:t>
    </dgm:pt>
    <dgm:pt modelId="{754CBD1B-0D37-47D1-A515-6781F8C51BEA}" type="pres">
      <dgm:prSet presAssocID="{7BED6B5F-AA77-4A73-8196-9BE101194D2E}" presName="parentText" presStyleLbl="node1" presStyleIdx="0" presStyleCnt="6" custLinFactNeighborY="22944">
        <dgm:presLayoutVars>
          <dgm:chMax val="0"/>
          <dgm:bulletEnabled val="1"/>
        </dgm:presLayoutVars>
      </dgm:prSet>
      <dgm:spPr/>
      <dgm:t>
        <a:bodyPr/>
        <a:lstStyle/>
        <a:p>
          <a:endParaRPr lang="es-EC"/>
        </a:p>
      </dgm:t>
    </dgm:pt>
    <dgm:pt modelId="{82881A9B-F893-43FD-8EF5-99356DF2DD11}" type="pres">
      <dgm:prSet presAssocID="{73332A7B-C6B1-4542-8DD3-5DE249FAA2E7}" presName="spacer" presStyleCnt="0"/>
      <dgm:spPr/>
    </dgm:pt>
    <dgm:pt modelId="{2C2B3005-E285-4C8C-86BE-6EC7119DB144}" type="pres">
      <dgm:prSet presAssocID="{7C6E8A06-CA0D-45D6-A061-E4130BD62622}" presName="parentText" presStyleLbl="node1" presStyleIdx="1" presStyleCnt="6">
        <dgm:presLayoutVars>
          <dgm:chMax val="0"/>
          <dgm:bulletEnabled val="1"/>
        </dgm:presLayoutVars>
      </dgm:prSet>
      <dgm:spPr/>
      <dgm:t>
        <a:bodyPr/>
        <a:lstStyle/>
        <a:p>
          <a:endParaRPr lang="es-EC"/>
        </a:p>
      </dgm:t>
    </dgm:pt>
    <dgm:pt modelId="{C7626D07-2DD7-4673-9D62-04BECC9B4442}" type="pres">
      <dgm:prSet presAssocID="{6A051947-E89E-48E4-B0A4-6087D04DC952}" presName="spacer" presStyleCnt="0"/>
      <dgm:spPr/>
    </dgm:pt>
    <dgm:pt modelId="{ED3DAEDD-3E08-41D3-90FE-6283231CC080}" type="pres">
      <dgm:prSet presAssocID="{EA737486-E396-4C3E-AF04-05C03F499B12}" presName="parentText" presStyleLbl="node1" presStyleIdx="2" presStyleCnt="6">
        <dgm:presLayoutVars>
          <dgm:chMax val="0"/>
          <dgm:bulletEnabled val="1"/>
        </dgm:presLayoutVars>
      </dgm:prSet>
      <dgm:spPr/>
      <dgm:t>
        <a:bodyPr/>
        <a:lstStyle/>
        <a:p>
          <a:endParaRPr lang="es-EC"/>
        </a:p>
      </dgm:t>
    </dgm:pt>
    <dgm:pt modelId="{1986178D-A208-4AD3-8644-3E6193A2D5FD}" type="pres">
      <dgm:prSet presAssocID="{5CFD4D03-C8FD-4367-A5A3-86A4D4B68A22}" presName="spacer" presStyleCnt="0"/>
      <dgm:spPr/>
    </dgm:pt>
    <dgm:pt modelId="{CEFAE959-0868-42A1-A80F-8BF715602959}" type="pres">
      <dgm:prSet presAssocID="{48C6E340-639D-4F40-96AA-BCA579201A3A}" presName="parentText" presStyleLbl="node1" presStyleIdx="3" presStyleCnt="6">
        <dgm:presLayoutVars>
          <dgm:chMax val="0"/>
          <dgm:bulletEnabled val="1"/>
        </dgm:presLayoutVars>
      </dgm:prSet>
      <dgm:spPr/>
      <dgm:t>
        <a:bodyPr/>
        <a:lstStyle/>
        <a:p>
          <a:endParaRPr lang="es-EC"/>
        </a:p>
      </dgm:t>
    </dgm:pt>
    <dgm:pt modelId="{2998DA65-F591-4E00-9CD3-5AAC55B05431}" type="pres">
      <dgm:prSet presAssocID="{E2BF5530-BA23-4959-842D-48459C415A0E}" presName="spacer" presStyleCnt="0"/>
      <dgm:spPr/>
    </dgm:pt>
    <dgm:pt modelId="{3EE02221-EB7B-4260-9E22-D8300D5EE34E}" type="pres">
      <dgm:prSet presAssocID="{66631765-79C4-4925-B42D-3F4FD2D91F5D}" presName="parentText" presStyleLbl="node1" presStyleIdx="4" presStyleCnt="6">
        <dgm:presLayoutVars>
          <dgm:chMax val="0"/>
          <dgm:bulletEnabled val="1"/>
        </dgm:presLayoutVars>
      </dgm:prSet>
      <dgm:spPr/>
      <dgm:t>
        <a:bodyPr/>
        <a:lstStyle/>
        <a:p>
          <a:endParaRPr lang="es-EC"/>
        </a:p>
      </dgm:t>
    </dgm:pt>
    <dgm:pt modelId="{795E137C-ADE5-491E-924E-0BA260DFD3E8}" type="pres">
      <dgm:prSet presAssocID="{5771FC95-D59F-433B-B1C5-7472F0F594CF}" presName="spacer" presStyleCnt="0"/>
      <dgm:spPr/>
    </dgm:pt>
    <dgm:pt modelId="{F5CFEC30-7A3B-43DD-AB48-F3C3334292BE}" type="pres">
      <dgm:prSet presAssocID="{362E200D-C41F-4727-AB2C-E42DFED8324F}" presName="parentText" presStyleLbl="node1" presStyleIdx="5" presStyleCnt="6">
        <dgm:presLayoutVars>
          <dgm:chMax val="0"/>
          <dgm:bulletEnabled val="1"/>
        </dgm:presLayoutVars>
      </dgm:prSet>
      <dgm:spPr/>
      <dgm:t>
        <a:bodyPr/>
        <a:lstStyle/>
        <a:p>
          <a:endParaRPr lang="es-EC"/>
        </a:p>
      </dgm:t>
    </dgm:pt>
  </dgm:ptLst>
  <dgm:cxnLst>
    <dgm:cxn modelId="{E4CB7F3E-1F59-4678-8CD8-A421FD0912DE}" srcId="{2A3E7A89-FED6-4BE2-8089-7755BB6B1287}" destId="{7BED6B5F-AA77-4A73-8196-9BE101194D2E}" srcOrd="0" destOrd="0" parTransId="{6CC62C8E-F211-444A-87B1-357D9C07C1E8}" sibTransId="{73332A7B-C6B1-4542-8DD3-5DE249FAA2E7}"/>
    <dgm:cxn modelId="{7207BA61-2A44-43B3-BB81-3D2467A6C165}" type="presOf" srcId="{EA737486-E396-4C3E-AF04-05C03F499B12}" destId="{ED3DAEDD-3E08-41D3-90FE-6283231CC080}" srcOrd="0" destOrd="0" presId="urn:microsoft.com/office/officeart/2005/8/layout/vList2"/>
    <dgm:cxn modelId="{D8D8A754-B477-41B4-BBEA-0E7537B06759}" type="presOf" srcId="{2A3E7A89-FED6-4BE2-8089-7755BB6B1287}" destId="{ABFCA127-6FA0-43A2-8412-4F058E844C80}" srcOrd="0" destOrd="0" presId="urn:microsoft.com/office/officeart/2005/8/layout/vList2"/>
    <dgm:cxn modelId="{929D7A3B-0C7A-41E4-838D-0EABA5C57EAA}" type="presOf" srcId="{7C6E8A06-CA0D-45D6-A061-E4130BD62622}" destId="{2C2B3005-E285-4C8C-86BE-6EC7119DB144}" srcOrd="0" destOrd="0" presId="urn:microsoft.com/office/officeart/2005/8/layout/vList2"/>
    <dgm:cxn modelId="{F0F9D69A-2C4F-4A51-813E-9968D681D247}" srcId="{2A3E7A89-FED6-4BE2-8089-7755BB6B1287}" destId="{EA737486-E396-4C3E-AF04-05C03F499B12}" srcOrd="2" destOrd="0" parTransId="{AD6DF74E-0A02-43E2-8A75-333F02A6047B}" sibTransId="{5CFD4D03-C8FD-4367-A5A3-86A4D4B68A22}"/>
    <dgm:cxn modelId="{A8198D75-5572-4976-B878-09C0FFE4D845}" srcId="{2A3E7A89-FED6-4BE2-8089-7755BB6B1287}" destId="{66631765-79C4-4925-B42D-3F4FD2D91F5D}" srcOrd="4" destOrd="0" parTransId="{DC169A53-A1E8-4732-AFD3-2D8997945D03}" sibTransId="{5771FC95-D59F-433B-B1C5-7472F0F594CF}"/>
    <dgm:cxn modelId="{C69DEE19-2CD5-4437-A011-D0270234A3E4}" srcId="{2A3E7A89-FED6-4BE2-8089-7755BB6B1287}" destId="{362E200D-C41F-4727-AB2C-E42DFED8324F}" srcOrd="5" destOrd="0" parTransId="{E40D0AB7-C868-4325-B085-4DAA95BCE138}" sibTransId="{5FDFE11C-599F-43F7-AA20-899957100AD7}"/>
    <dgm:cxn modelId="{6472039A-96B4-4139-A113-3247BF07D3A2}" type="presOf" srcId="{7BED6B5F-AA77-4A73-8196-9BE101194D2E}" destId="{754CBD1B-0D37-47D1-A515-6781F8C51BEA}" srcOrd="0" destOrd="0" presId="urn:microsoft.com/office/officeart/2005/8/layout/vList2"/>
    <dgm:cxn modelId="{BC7AE4F8-83BB-484D-9EC8-999487664FEC}" srcId="{2A3E7A89-FED6-4BE2-8089-7755BB6B1287}" destId="{48C6E340-639D-4F40-96AA-BCA579201A3A}" srcOrd="3" destOrd="0" parTransId="{D407AB09-A399-4316-A029-187ECE570AB2}" sibTransId="{E2BF5530-BA23-4959-842D-48459C415A0E}"/>
    <dgm:cxn modelId="{F9521B9E-2712-474B-9D2C-AA259B547051}" type="presOf" srcId="{66631765-79C4-4925-B42D-3F4FD2D91F5D}" destId="{3EE02221-EB7B-4260-9E22-D8300D5EE34E}" srcOrd="0" destOrd="0" presId="urn:microsoft.com/office/officeart/2005/8/layout/vList2"/>
    <dgm:cxn modelId="{DE110D06-DD76-4130-8F0F-AD693F2DA970}" type="presOf" srcId="{48C6E340-639D-4F40-96AA-BCA579201A3A}" destId="{CEFAE959-0868-42A1-A80F-8BF715602959}" srcOrd="0" destOrd="0" presId="urn:microsoft.com/office/officeart/2005/8/layout/vList2"/>
    <dgm:cxn modelId="{8B33FDCC-FA30-4310-AD2A-437CC0AB5C77}" type="presOf" srcId="{362E200D-C41F-4727-AB2C-E42DFED8324F}" destId="{F5CFEC30-7A3B-43DD-AB48-F3C3334292BE}" srcOrd="0" destOrd="0" presId="urn:microsoft.com/office/officeart/2005/8/layout/vList2"/>
    <dgm:cxn modelId="{9D1C6230-93EB-4CF7-AB0B-4C80D2859015}" srcId="{2A3E7A89-FED6-4BE2-8089-7755BB6B1287}" destId="{7C6E8A06-CA0D-45D6-A061-E4130BD62622}" srcOrd="1" destOrd="0" parTransId="{82DA6747-5210-4839-8631-A55CB4B3D2BF}" sibTransId="{6A051947-E89E-48E4-B0A4-6087D04DC952}"/>
    <dgm:cxn modelId="{4333D27D-44D9-40F5-A57C-96DF85FD8DD8}" type="presParOf" srcId="{ABFCA127-6FA0-43A2-8412-4F058E844C80}" destId="{754CBD1B-0D37-47D1-A515-6781F8C51BEA}" srcOrd="0" destOrd="0" presId="urn:microsoft.com/office/officeart/2005/8/layout/vList2"/>
    <dgm:cxn modelId="{258F048A-B17B-4064-830F-C62FB2E46D3F}" type="presParOf" srcId="{ABFCA127-6FA0-43A2-8412-4F058E844C80}" destId="{82881A9B-F893-43FD-8EF5-99356DF2DD11}" srcOrd="1" destOrd="0" presId="urn:microsoft.com/office/officeart/2005/8/layout/vList2"/>
    <dgm:cxn modelId="{2F6C62D0-6889-4A1D-92A6-01623878AA5E}" type="presParOf" srcId="{ABFCA127-6FA0-43A2-8412-4F058E844C80}" destId="{2C2B3005-E285-4C8C-86BE-6EC7119DB144}" srcOrd="2" destOrd="0" presId="urn:microsoft.com/office/officeart/2005/8/layout/vList2"/>
    <dgm:cxn modelId="{30AFE518-D45E-4F9E-8412-0078D35E83F9}" type="presParOf" srcId="{ABFCA127-6FA0-43A2-8412-4F058E844C80}" destId="{C7626D07-2DD7-4673-9D62-04BECC9B4442}" srcOrd="3" destOrd="0" presId="urn:microsoft.com/office/officeart/2005/8/layout/vList2"/>
    <dgm:cxn modelId="{28EAE95F-B353-463F-B7CA-95EABFBDC664}" type="presParOf" srcId="{ABFCA127-6FA0-43A2-8412-4F058E844C80}" destId="{ED3DAEDD-3E08-41D3-90FE-6283231CC080}" srcOrd="4" destOrd="0" presId="urn:microsoft.com/office/officeart/2005/8/layout/vList2"/>
    <dgm:cxn modelId="{BA6AA43C-51A7-4257-9F12-347EC6CA1C99}" type="presParOf" srcId="{ABFCA127-6FA0-43A2-8412-4F058E844C80}" destId="{1986178D-A208-4AD3-8644-3E6193A2D5FD}" srcOrd="5" destOrd="0" presId="urn:microsoft.com/office/officeart/2005/8/layout/vList2"/>
    <dgm:cxn modelId="{1F4E15CE-89E7-4D2A-9760-4A5F05D9BBEA}" type="presParOf" srcId="{ABFCA127-6FA0-43A2-8412-4F058E844C80}" destId="{CEFAE959-0868-42A1-A80F-8BF715602959}" srcOrd="6" destOrd="0" presId="urn:microsoft.com/office/officeart/2005/8/layout/vList2"/>
    <dgm:cxn modelId="{64317CB5-F758-4E8F-9321-3B304B244AA8}" type="presParOf" srcId="{ABFCA127-6FA0-43A2-8412-4F058E844C80}" destId="{2998DA65-F591-4E00-9CD3-5AAC55B05431}" srcOrd="7" destOrd="0" presId="urn:microsoft.com/office/officeart/2005/8/layout/vList2"/>
    <dgm:cxn modelId="{D44774B3-6141-4CDB-B567-8C3534053243}" type="presParOf" srcId="{ABFCA127-6FA0-43A2-8412-4F058E844C80}" destId="{3EE02221-EB7B-4260-9E22-D8300D5EE34E}" srcOrd="8" destOrd="0" presId="urn:microsoft.com/office/officeart/2005/8/layout/vList2"/>
    <dgm:cxn modelId="{6175F543-DA69-44A6-BA7A-7F2036348008}" type="presParOf" srcId="{ABFCA127-6FA0-43A2-8412-4F058E844C80}" destId="{795E137C-ADE5-491E-924E-0BA260DFD3E8}" srcOrd="9" destOrd="0" presId="urn:microsoft.com/office/officeart/2005/8/layout/vList2"/>
    <dgm:cxn modelId="{9A1F20BE-E0AD-4F00-B540-B0EA209FE68B}" type="presParOf" srcId="{ABFCA127-6FA0-43A2-8412-4F058E844C80}" destId="{F5CFEC30-7A3B-43DD-AB48-F3C3334292BE}" srcOrd="10"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A3E7A89-FED6-4BE2-8089-7755BB6B12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7BED6B5F-AA77-4A73-8196-9BE101194D2E}">
      <dgm:prSet phldrT="[Texto]"/>
      <dgm:spPr>
        <a:solidFill>
          <a:schemeClr val="bg1"/>
        </a:solidFill>
        <a:ln>
          <a:solidFill>
            <a:schemeClr val="tx1"/>
          </a:solidFill>
        </a:ln>
      </dgm:spPr>
      <dgm:t>
        <a:bodyPr/>
        <a:lstStyle/>
        <a:p>
          <a:r>
            <a:rPr lang="es-EC" dirty="0" smtClean="0">
              <a:solidFill>
                <a:schemeClr val="tx1"/>
              </a:solidFill>
            </a:rPr>
            <a:t>Introducción</a:t>
          </a:r>
          <a:endParaRPr lang="es-EC" dirty="0">
            <a:solidFill>
              <a:schemeClr val="tx1"/>
            </a:solidFill>
          </a:endParaRPr>
        </a:p>
      </dgm:t>
    </dgm:pt>
    <dgm:pt modelId="{6CC62C8E-F211-444A-87B1-357D9C07C1E8}" type="parTrans" cxnId="{E4CB7F3E-1F59-4678-8CD8-A421FD0912DE}">
      <dgm:prSet/>
      <dgm:spPr/>
      <dgm:t>
        <a:bodyPr/>
        <a:lstStyle/>
        <a:p>
          <a:endParaRPr lang="es-EC"/>
        </a:p>
      </dgm:t>
    </dgm:pt>
    <dgm:pt modelId="{73332A7B-C6B1-4542-8DD3-5DE249FAA2E7}" type="sibTrans" cxnId="{E4CB7F3E-1F59-4678-8CD8-A421FD0912DE}">
      <dgm:prSet/>
      <dgm:spPr/>
      <dgm:t>
        <a:bodyPr/>
        <a:lstStyle/>
        <a:p>
          <a:endParaRPr lang="es-EC"/>
        </a:p>
      </dgm:t>
    </dgm:pt>
    <dgm:pt modelId="{7C6E8A06-CA0D-45D6-A061-E4130BD62622}">
      <dgm:prSet phldrT="[Texto]"/>
      <dgm:spPr>
        <a:solidFill>
          <a:schemeClr val="bg1"/>
        </a:solidFill>
        <a:ln>
          <a:solidFill>
            <a:schemeClr val="tx1"/>
          </a:solidFill>
        </a:ln>
      </dgm:spPr>
      <dgm:t>
        <a:bodyPr/>
        <a:lstStyle/>
        <a:p>
          <a:r>
            <a:rPr lang="es-EC" dirty="0" smtClean="0">
              <a:solidFill>
                <a:schemeClr val="tx1"/>
              </a:solidFill>
            </a:rPr>
            <a:t>Objetivos</a:t>
          </a:r>
          <a:endParaRPr lang="es-EC" dirty="0">
            <a:solidFill>
              <a:schemeClr val="tx1"/>
            </a:solidFill>
          </a:endParaRPr>
        </a:p>
      </dgm:t>
    </dgm:pt>
    <dgm:pt modelId="{6A051947-E89E-48E4-B0A4-6087D04DC952}" type="sibTrans" cxnId="{9D1C6230-93EB-4CF7-AB0B-4C80D2859015}">
      <dgm:prSet/>
      <dgm:spPr/>
      <dgm:t>
        <a:bodyPr/>
        <a:lstStyle/>
        <a:p>
          <a:endParaRPr lang="es-EC"/>
        </a:p>
      </dgm:t>
    </dgm:pt>
    <dgm:pt modelId="{82DA6747-5210-4839-8631-A55CB4B3D2BF}" type="parTrans" cxnId="{9D1C6230-93EB-4CF7-AB0B-4C80D2859015}">
      <dgm:prSet/>
      <dgm:spPr/>
      <dgm:t>
        <a:bodyPr/>
        <a:lstStyle/>
        <a:p>
          <a:endParaRPr lang="es-EC"/>
        </a:p>
      </dgm:t>
    </dgm:pt>
    <dgm:pt modelId="{EA737486-E396-4C3E-AF04-05C03F499B12}">
      <dgm:prSet phldrT="[Texto]"/>
      <dgm:spPr>
        <a:solidFill>
          <a:schemeClr val="bg1"/>
        </a:solidFill>
        <a:ln>
          <a:solidFill>
            <a:schemeClr val="tx1"/>
          </a:solidFill>
        </a:ln>
      </dgm:spPr>
      <dgm:t>
        <a:bodyPr/>
        <a:lstStyle/>
        <a:p>
          <a:r>
            <a:rPr lang="es-EC" dirty="0" smtClean="0">
              <a:solidFill>
                <a:schemeClr val="tx1"/>
              </a:solidFill>
            </a:rPr>
            <a:t>Materiales y Métodos</a:t>
          </a:r>
          <a:endParaRPr lang="es-EC" dirty="0">
            <a:solidFill>
              <a:schemeClr val="tx1"/>
            </a:solidFill>
          </a:endParaRPr>
        </a:p>
      </dgm:t>
    </dgm:pt>
    <dgm:pt modelId="{AD6DF74E-0A02-43E2-8A75-333F02A6047B}" type="parTrans" cxnId="{F0F9D69A-2C4F-4A51-813E-9968D681D247}">
      <dgm:prSet/>
      <dgm:spPr/>
      <dgm:t>
        <a:bodyPr/>
        <a:lstStyle/>
        <a:p>
          <a:endParaRPr lang="es-EC"/>
        </a:p>
      </dgm:t>
    </dgm:pt>
    <dgm:pt modelId="{5CFD4D03-C8FD-4367-A5A3-86A4D4B68A22}" type="sibTrans" cxnId="{F0F9D69A-2C4F-4A51-813E-9968D681D247}">
      <dgm:prSet/>
      <dgm:spPr/>
      <dgm:t>
        <a:bodyPr/>
        <a:lstStyle/>
        <a:p>
          <a:endParaRPr lang="es-EC"/>
        </a:p>
      </dgm:t>
    </dgm:pt>
    <dgm:pt modelId="{48C6E340-639D-4F40-96AA-BCA579201A3A}">
      <dgm:prSet phldrT="[Texto]"/>
      <dgm:spPr>
        <a:solidFill>
          <a:schemeClr val="bg1"/>
        </a:solidFill>
        <a:ln>
          <a:solidFill>
            <a:schemeClr val="tx1"/>
          </a:solidFill>
        </a:ln>
      </dgm:spPr>
      <dgm:t>
        <a:bodyPr/>
        <a:lstStyle/>
        <a:p>
          <a:r>
            <a:rPr lang="es-EC" dirty="0" smtClean="0">
              <a:solidFill>
                <a:schemeClr val="tx1"/>
              </a:solidFill>
            </a:rPr>
            <a:t>Resultados y Discusión</a:t>
          </a:r>
          <a:endParaRPr lang="es-EC" dirty="0">
            <a:solidFill>
              <a:schemeClr val="tx1"/>
            </a:solidFill>
          </a:endParaRPr>
        </a:p>
      </dgm:t>
    </dgm:pt>
    <dgm:pt modelId="{D407AB09-A399-4316-A029-187ECE570AB2}" type="parTrans" cxnId="{BC7AE4F8-83BB-484D-9EC8-999487664FEC}">
      <dgm:prSet/>
      <dgm:spPr/>
      <dgm:t>
        <a:bodyPr/>
        <a:lstStyle/>
        <a:p>
          <a:endParaRPr lang="es-EC"/>
        </a:p>
      </dgm:t>
    </dgm:pt>
    <dgm:pt modelId="{E2BF5530-BA23-4959-842D-48459C415A0E}" type="sibTrans" cxnId="{BC7AE4F8-83BB-484D-9EC8-999487664FEC}">
      <dgm:prSet/>
      <dgm:spPr/>
      <dgm:t>
        <a:bodyPr/>
        <a:lstStyle/>
        <a:p>
          <a:endParaRPr lang="es-EC"/>
        </a:p>
      </dgm:t>
    </dgm:pt>
    <dgm:pt modelId="{66631765-79C4-4925-B42D-3F4FD2D91F5D}">
      <dgm:prSet phldrT="[Texto]"/>
      <dgm:spPr>
        <a:solidFill>
          <a:schemeClr val="tx1"/>
        </a:solidFill>
        <a:ln>
          <a:solidFill>
            <a:schemeClr val="tx1"/>
          </a:solidFill>
        </a:ln>
      </dgm:spPr>
      <dgm:t>
        <a:bodyPr/>
        <a:lstStyle/>
        <a:p>
          <a:r>
            <a:rPr lang="es-EC" dirty="0" smtClean="0">
              <a:solidFill>
                <a:schemeClr val="bg1"/>
              </a:solidFill>
            </a:rPr>
            <a:t>Conclusiones</a:t>
          </a:r>
          <a:endParaRPr lang="es-EC" dirty="0">
            <a:solidFill>
              <a:schemeClr val="bg1"/>
            </a:solidFill>
          </a:endParaRPr>
        </a:p>
      </dgm:t>
    </dgm:pt>
    <dgm:pt modelId="{DC169A53-A1E8-4732-AFD3-2D8997945D03}" type="parTrans" cxnId="{A8198D75-5572-4976-B878-09C0FFE4D845}">
      <dgm:prSet/>
      <dgm:spPr/>
      <dgm:t>
        <a:bodyPr/>
        <a:lstStyle/>
        <a:p>
          <a:endParaRPr lang="es-EC"/>
        </a:p>
      </dgm:t>
    </dgm:pt>
    <dgm:pt modelId="{5771FC95-D59F-433B-B1C5-7472F0F594CF}" type="sibTrans" cxnId="{A8198D75-5572-4976-B878-09C0FFE4D845}">
      <dgm:prSet/>
      <dgm:spPr/>
      <dgm:t>
        <a:bodyPr/>
        <a:lstStyle/>
        <a:p>
          <a:endParaRPr lang="es-EC"/>
        </a:p>
      </dgm:t>
    </dgm:pt>
    <dgm:pt modelId="{362E200D-C41F-4727-AB2C-E42DFED8324F}">
      <dgm:prSet phldrT="[Texto]"/>
      <dgm:spPr>
        <a:noFill/>
        <a:ln>
          <a:solidFill>
            <a:schemeClr val="tx1"/>
          </a:solidFill>
        </a:ln>
      </dgm:spPr>
      <dgm:t>
        <a:bodyPr/>
        <a:lstStyle/>
        <a:p>
          <a:r>
            <a:rPr lang="es-EC" dirty="0" smtClean="0">
              <a:solidFill>
                <a:schemeClr val="tx1"/>
              </a:solidFill>
            </a:rPr>
            <a:t>Recomendaciones</a:t>
          </a:r>
          <a:endParaRPr lang="es-EC" dirty="0">
            <a:solidFill>
              <a:schemeClr val="tx1"/>
            </a:solidFill>
          </a:endParaRPr>
        </a:p>
      </dgm:t>
    </dgm:pt>
    <dgm:pt modelId="{E40D0AB7-C868-4325-B085-4DAA95BCE138}" type="parTrans" cxnId="{C69DEE19-2CD5-4437-A011-D0270234A3E4}">
      <dgm:prSet/>
      <dgm:spPr/>
      <dgm:t>
        <a:bodyPr/>
        <a:lstStyle/>
        <a:p>
          <a:endParaRPr lang="es-EC"/>
        </a:p>
      </dgm:t>
    </dgm:pt>
    <dgm:pt modelId="{5FDFE11C-599F-43F7-AA20-899957100AD7}" type="sibTrans" cxnId="{C69DEE19-2CD5-4437-A011-D0270234A3E4}">
      <dgm:prSet/>
      <dgm:spPr/>
      <dgm:t>
        <a:bodyPr/>
        <a:lstStyle/>
        <a:p>
          <a:endParaRPr lang="es-EC"/>
        </a:p>
      </dgm:t>
    </dgm:pt>
    <dgm:pt modelId="{ABFCA127-6FA0-43A2-8412-4F058E844C80}" type="pres">
      <dgm:prSet presAssocID="{2A3E7A89-FED6-4BE2-8089-7755BB6B1287}" presName="linear" presStyleCnt="0">
        <dgm:presLayoutVars>
          <dgm:animLvl val="lvl"/>
          <dgm:resizeHandles val="exact"/>
        </dgm:presLayoutVars>
      </dgm:prSet>
      <dgm:spPr/>
      <dgm:t>
        <a:bodyPr/>
        <a:lstStyle/>
        <a:p>
          <a:endParaRPr lang="es-EC"/>
        </a:p>
      </dgm:t>
    </dgm:pt>
    <dgm:pt modelId="{754CBD1B-0D37-47D1-A515-6781F8C51BEA}" type="pres">
      <dgm:prSet presAssocID="{7BED6B5F-AA77-4A73-8196-9BE101194D2E}" presName="parentText" presStyleLbl="node1" presStyleIdx="0" presStyleCnt="6">
        <dgm:presLayoutVars>
          <dgm:chMax val="0"/>
          <dgm:bulletEnabled val="1"/>
        </dgm:presLayoutVars>
      </dgm:prSet>
      <dgm:spPr/>
      <dgm:t>
        <a:bodyPr/>
        <a:lstStyle/>
        <a:p>
          <a:endParaRPr lang="es-EC"/>
        </a:p>
      </dgm:t>
    </dgm:pt>
    <dgm:pt modelId="{82881A9B-F893-43FD-8EF5-99356DF2DD11}" type="pres">
      <dgm:prSet presAssocID="{73332A7B-C6B1-4542-8DD3-5DE249FAA2E7}" presName="spacer" presStyleCnt="0"/>
      <dgm:spPr/>
    </dgm:pt>
    <dgm:pt modelId="{2C2B3005-E285-4C8C-86BE-6EC7119DB144}" type="pres">
      <dgm:prSet presAssocID="{7C6E8A06-CA0D-45D6-A061-E4130BD62622}" presName="parentText" presStyleLbl="node1" presStyleIdx="1" presStyleCnt="6">
        <dgm:presLayoutVars>
          <dgm:chMax val="0"/>
          <dgm:bulletEnabled val="1"/>
        </dgm:presLayoutVars>
      </dgm:prSet>
      <dgm:spPr/>
      <dgm:t>
        <a:bodyPr/>
        <a:lstStyle/>
        <a:p>
          <a:endParaRPr lang="es-EC"/>
        </a:p>
      </dgm:t>
    </dgm:pt>
    <dgm:pt modelId="{C7626D07-2DD7-4673-9D62-04BECC9B4442}" type="pres">
      <dgm:prSet presAssocID="{6A051947-E89E-48E4-B0A4-6087D04DC952}" presName="spacer" presStyleCnt="0"/>
      <dgm:spPr/>
    </dgm:pt>
    <dgm:pt modelId="{ED3DAEDD-3E08-41D3-90FE-6283231CC080}" type="pres">
      <dgm:prSet presAssocID="{EA737486-E396-4C3E-AF04-05C03F499B12}" presName="parentText" presStyleLbl="node1" presStyleIdx="2" presStyleCnt="6">
        <dgm:presLayoutVars>
          <dgm:chMax val="0"/>
          <dgm:bulletEnabled val="1"/>
        </dgm:presLayoutVars>
      </dgm:prSet>
      <dgm:spPr/>
      <dgm:t>
        <a:bodyPr/>
        <a:lstStyle/>
        <a:p>
          <a:endParaRPr lang="es-EC"/>
        </a:p>
      </dgm:t>
    </dgm:pt>
    <dgm:pt modelId="{1986178D-A208-4AD3-8644-3E6193A2D5FD}" type="pres">
      <dgm:prSet presAssocID="{5CFD4D03-C8FD-4367-A5A3-86A4D4B68A22}" presName="spacer" presStyleCnt="0"/>
      <dgm:spPr/>
    </dgm:pt>
    <dgm:pt modelId="{CEFAE959-0868-42A1-A80F-8BF715602959}" type="pres">
      <dgm:prSet presAssocID="{48C6E340-639D-4F40-96AA-BCA579201A3A}" presName="parentText" presStyleLbl="node1" presStyleIdx="3" presStyleCnt="6">
        <dgm:presLayoutVars>
          <dgm:chMax val="0"/>
          <dgm:bulletEnabled val="1"/>
        </dgm:presLayoutVars>
      </dgm:prSet>
      <dgm:spPr/>
      <dgm:t>
        <a:bodyPr/>
        <a:lstStyle/>
        <a:p>
          <a:endParaRPr lang="es-EC"/>
        </a:p>
      </dgm:t>
    </dgm:pt>
    <dgm:pt modelId="{2998DA65-F591-4E00-9CD3-5AAC55B05431}" type="pres">
      <dgm:prSet presAssocID="{E2BF5530-BA23-4959-842D-48459C415A0E}" presName="spacer" presStyleCnt="0"/>
      <dgm:spPr/>
    </dgm:pt>
    <dgm:pt modelId="{3EE02221-EB7B-4260-9E22-D8300D5EE34E}" type="pres">
      <dgm:prSet presAssocID="{66631765-79C4-4925-B42D-3F4FD2D91F5D}" presName="parentText" presStyleLbl="node1" presStyleIdx="4" presStyleCnt="6">
        <dgm:presLayoutVars>
          <dgm:chMax val="0"/>
          <dgm:bulletEnabled val="1"/>
        </dgm:presLayoutVars>
      </dgm:prSet>
      <dgm:spPr/>
      <dgm:t>
        <a:bodyPr/>
        <a:lstStyle/>
        <a:p>
          <a:endParaRPr lang="es-EC"/>
        </a:p>
      </dgm:t>
    </dgm:pt>
    <dgm:pt modelId="{795E137C-ADE5-491E-924E-0BA260DFD3E8}" type="pres">
      <dgm:prSet presAssocID="{5771FC95-D59F-433B-B1C5-7472F0F594CF}" presName="spacer" presStyleCnt="0"/>
      <dgm:spPr/>
    </dgm:pt>
    <dgm:pt modelId="{F5CFEC30-7A3B-43DD-AB48-F3C3334292BE}" type="pres">
      <dgm:prSet presAssocID="{362E200D-C41F-4727-AB2C-E42DFED8324F}" presName="parentText" presStyleLbl="node1" presStyleIdx="5" presStyleCnt="6">
        <dgm:presLayoutVars>
          <dgm:chMax val="0"/>
          <dgm:bulletEnabled val="1"/>
        </dgm:presLayoutVars>
      </dgm:prSet>
      <dgm:spPr/>
      <dgm:t>
        <a:bodyPr/>
        <a:lstStyle/>
        <a:p>
          <a:endParaRPr lang="es-EC"/>
        </a:p>
      </dgm:t>
    </dgm:pt>
  </dgm:ptLst>
  <dgm:cxnLst>
    <dgm:cxn modelId="{E4CB7F3E-1F59-4678-8CD8-A421FD0912DE}" srcId="{2A3E7A89-FED6-4BE2-8089-7755BB6B1287}" destId="{7BED6B5F-AA77-4A73-8196-9BE101194D2E}" srcOrd="0" destOrd="0" parTransId="{6CC62C8E-F211-444A-87B1-357D9C07C1E8}" sibTransId="{73332A7B-C6B1-4542-8DD3-5DE249FAA2E7}"/>
    <dgm:cxn modelId="{F9D8CDFA-4704-47FB-8CD8-A8F83D87AB6B}" type="presOf" srcId="{7C6E8A06-CA0D-45D6-A061-E4130BD62622}" destId="{2C2B3005-E285-4C8C-86BE-6EC7119DB144}" srcOrd="0" destOrd="0" presId="urn:microsoft.com/office/officeart/2005/8/layout/vList2"/>
    <dgm:cxn modelId="{A9FDD653-C41C-46B9-9985-716947D9305B}" type="presOf" srcId="{48C6E340-639D-4F40-96AA-BCA579201A3A}" destId="{CEFAE959-0868-42A1-A80F-8BF715602959}" srcOrd="0" destOrd="0" presId="urn:microsoft.com/office/officeart/2005/8/layout/vList2"/>
    <dgm:cxn modelId="{F0F9D69A-2C4F-4A51-813E-9968D681D247}" srcId="{2A3E7A89-FED6-4BE2-8089-7755BB6B1287}" destId="{EA737486-E396-4C3E-AF04-05C03F499B12}" srcOrd="2" destOrd="0" parTransId="{AD6DF74E-0A02-43E2-8A75-333F02A6047B}" sibTransId="{5CFD4D03-C8FD-4367-A5A3-86A4D4B68A22}"/>
    <dgm:cxn modelId="{A8198D75-5572-4976-B878-09C0FFE4D845}" srcId="{2A3E7A89-FED6-4BE2-8089-7755BB6B1287}" destId="{66631765-79C4-4925-B42D-3F4FD2D91F5D}" srcOrd="4" destOrd="0" parTransId="{DC169A53-A1E8-4732-AFD3-2D8997945D03}" sibTransId="{5771FC95-D59F-433B-B1C5-7472F0F594CF}"/>
    <dgm:cxn modelId="{C69DEE19-2CD5-4437-A011-D0270234A3E4}" srcId="{2A3E7A89-FED6-4BE2-8089-7755BB6B1287}" destId="{362E200D-C41F-4727-AB2C-E42DFED8324F}" srcOrd="5" destOrd="0" parTransId="{E40D0AB7-C868-4325-B085-4DAA95BCE138}" sibTransId="{5FDFE11C-599F-43F7-AA20-899957100AD7}"/>
    <dgm:cxn modelId="{E5F91423-542E-4B27-9EB8-47D057663C3A}" type="presOf" srcId="{66631765-79C4-4925-B42D-3F4FD2D91F5D}" destId="{3EE02221-EB7B-4260-9E22-D8300D5EE34E}" srcOrd="0" destOrd="0" presId="urn:microsoft.com/office/officeart/2005/8/layout/vList2"/>
    <dgm:cxn modelId="{BC7AE4F8-83BB-484D-9EC8-999487664FEC}" srcId="{2A3E7A89-FED6-4BE2-8089-7755BB6B1287}" destId="{48C6E340-639D-4F40-96AA-BCA579201A3A}" srcOrd="3" destOrd="0" parTransId="{D407AB09-A399-4316-A029-187ECE570AB2}" sibTransId="{E2BF5530-BA23-4959-842D-48459C415A0E}"/>
    <dgm:cxn modelId="{B74A3388-10CB-4018-AE1F-63215AD2DAB3}" type="presOf" srcId="{7BED6B5F-AA77-4A73-8196-9BE101194D2E}" destId="{754CBD1B-0D37-47D1-A515-6781F8C51BEA}" srcOrd="0" destOrd="0" presId="urn:microsoft.com/office/officeart/2005/8/layout/vList2"/>
    <dgm:cxn modelId="{07F43F8F-409A-4F2A-A9AC-8DE9CF2AA4AC}" type="presOf" srcId="{2A3E7A89-FED6-4BE2-8089-7755BB6B1287}" destId="{ABFCA127-6FA0-43A2-8412-4F058E844C80}" srcOrd="0" destOrd="0" presId="urn:microsoft.com/office/officeart/2005/8/layout/vList2"/>
    <dgm:cxn modelId="{FF1AEF54-DDC2-456A-842C-F110222867C6}" type="presOf" srcId="{EA737486-E396-4C3E-AF04-05C03F499B12}" destId="{ED3DAEDD-3E08-41D3-90FE-6283231CC080}" srcOrd="0" destOrd="0" presId="urn:microsoft.com/office/officeart/2005/8/layout/vList2"/>
    <dgm:cxn modelId="{9D1C6230-93EB-4CF7-AB0B-4C80D2859015}" srcId="{2A3E7A89-FED6-4BE2-8089-7755BB6B1287}" destId="{7C6E8A06-CA0D-45D6-A061-E4130BD62622}" srcOrd="1" destOrd="0" parTransId="{82DA6747-5210-4839-8631-A55CB4B3D2BF}" sibTransId="{6A051947-E89E-48E4-B0A4-6087D04DC952}"/>
    <dgm:cxn modelId="{C8CD629D-C471-4AE7-B1D0-715696F53B3B}" type="presOf" srcId="{362E200D-C41F-4727-AB2C-E42DFED8324F}" destId="{F5CFEC30-7A3B-43DD-AB48-F3C3334292BE}" srcOrd="0" destOrd="0" presId="urn:microsoft.com/office/officeart/2005/8/layout/vList2"/>
    <dgm:cxn modelId="{44D68844-CFE2-46B6-9A3A-73D34C3BF277}" type="presParOf" srcId="{ABFCA127-6FA0-43A2-8412-4F058E844C80}" destId="{754CBD1B-0D37-47D1-A515-6781F8C51BEA}" srcOrd="0" destOrd="0" presId="urn:microsoft.com/office/officeart/2005/8/layout/vList2"/>
    <dgm:cxn modelId="{5047F612-AEC9-4099-B292-BC19ADA6F8CE}" type="presParOf" srcId="{ABFCA127-6FA0-43A2-8412-4F058E844C80}" destId="{82881A9B-F893-43FD-8EF5-99356DF2DD11}" srcOrd="1" destOrd="0" presId="urn:microsoft.com/office/officeart/2005/8/layout/vList2"/>
    <dgm:cxn modelId="{C5BF8A25-65B7-4EAB-90BA-D225D513E512}" type="presParOf" srcId="{ABFCA127-6FA0-43A2-8412-4F058E844C80}" destId="{2C2B3005-E285-4C8C-86BE-6EC7119DB144}" srcOrd="2" destOrd="0" presId="urn:microsoft.com/office/officeart/2005/8/layout/vList2"/>
    <dgm:cxn modelId="{87B05346-65AE-416D-B916-4D2C802DB3E9}" type="presParOf" srcId="{ABFCA127-6FA0-43A2-8412-4F058E844C80}" destId="{C7626D07-2DD7-4673-9D62-04BECC9B4442}" srcOrd="3" destOrd="0" presId="urn:microsoft.com/office/officeart/2005/8/layout/vList2"/>
    <dgm:cxn modelId="{0557FED1-59DE-41B0-8930-5CA1A8963D65}" type="presParOf" srcId="{ABFCA127-6FA0-43A2-8412-4F058E844C80}" destId="{ED3DAEDD-3E08-41D3-90FE-6283231CC080}" srcOrd="4" destOrd="0" presId="urn:microsoft.com/office/officeart/2005/8/layout/vList2"/>
    <dgm:cxn modelId="{81C2D986-E657-4974-852E-548A2705FC05}" type="presParOf" srcId="{ABFCA127-6FA0-43A2-8412-4F058E844C80}" destId="{1986178D-A208-4AD3-8644-3E6193A2D5FD}" srcOrd="5" destOrd="0" presId="urn:microsoft.com/office/officeart/2005/8/layout/vList2"/>
    <dgm:cxn modelId="{BA148DA7-8099-4A0A-91CB-CF27751A1BD5}" type="presParOf" srcId="{ABFCA127-6FA0-43A2-8412-4F058E844C80}" destId="{CEFAE959-0868-42A1-A80F-8BF715602959}" srcOrd="6" destOrd="0" presId="urn:microsoft.com/office/officeart/2005/8/layout/vList2"/>
    <dgm:cxn modelId="{F4E6CF4A-06AE-4321-B436-4862A27DC6FB}" type="presParOf" srcId="{ABFCA127-6FA0-43A2-8412-4F058E844C80}" destId="{2998DA65-F591-4E00-9CD3-5AAC55B05431}" srcOrd="7" destOrd="0" presId="urn:microsoft.com/office/officeart/2005/8/layout/vList2"/>
    <dgm:cxn modelId="{E6531AB4-A81B-4826-B8FC-CD160152AD58}" type="presParOf" srcId="{ABFCA127-6FA0-43A2-8412-4F058E844C80}" destId="{3EE02221-EB7B-4260-9E22-D8300D5EE34E}" srcOrd="8" destOrd="0" presId="urn:microsoft.com/office/officeart/2005/8/layout/vList2"/>
    <dgm:cxn modelId="{B929261C-A111-4244-A657-EE338ADB079B}" type="presParOf" srcId="{ABFCA127-6FA0-43A2-8412-4F058E844C80}" destId="{795E137C-ADE5-491E-924E-0BA260DFD3E8}" srcOrd="9" destOrd="0" presId="urn:microsoft.com/office/officeart/2005/8/layout/vList2"/>
    <dgm:cxn modelId="{F0876060-00FA-49EC-97B3-A87CCB88CA47}" type="presParOf" srcId="{ABFCA127-6FA0-43A2-8412-4F058E844C80}" destId="{F5CFEC30-7A3B-43DD-AB48-F3C3334292BE}" srcOrd="10"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CBD1B-0D37-47D1-A515-6781F8C51BEA}">
      <dsp:nvSpPr>
        <dsp:cNvPr id="0" name=""/>
        <dsp:cNvSpPr/>
      </dsp:nvSpPr>
      <dsp:spPr>
        <a:xfrm>
          <a:off x="0" y="0"/>
          <a:ext cx="5753363" cy="585000"/>
        </a:xfrm>
        <a:prstGeom prst="roundRect">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EC" sz="2500" kern="1200" dirty="0" smtClean="0">
              <a:solidFill>
                <a:schemeClr val="bg1"/>
              </a:solidFill>
            </a:rPr>
            <a:t>Introducción</a:t>
          </a:r>
          <a:endParaRPr lang="es-EC" sz="2500" kern="1200" dirty="0">
            <a:solidFill>
              <a:schemeClr val="bg1"/>
            </a:solidFill>
          </a:endParaRPr>
        </a:p>
      </dsp:txBody>
      <dsp:txXfrm>
        <a:off x="28557" y="28557"/>
        <a:ext cx="5696249" cy="527886"/>
      </dsp:txXfrm>
    </dsp:sp>
    <dsp:sp modelId="{2C2B3005-E285-4C8C-86BE-6EC7119DB144}">
      <dsp:nvSpPr>
        <dsp:cNvPr id="0" name=""/>
        <dsp:cNvSpPr/>
      </dsp:nvSpPr>
      <dsp:spPr>
        <a:xfrm>
          <a:off x="0" y="666216"/>
          <a:ext cx="5753363" cy="585000"/>
        </a:xfrm>
        <a:prstGeom prst="roundRect">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EC" sz="2500" kern="1200" dirty="0" smtClean="0">
              <a:solidFill>
                <a:schemeClr val="tx1"/>
              </a:solidFill>
            </a:rPr>
            <a:t>Objetivos</a:t>
          </a:r>
          <a:endParaRPr lang="es-EC" sz="2500" kern="1200" dirty="0">
            <a:solidFill>
              <a:schemeClr val="tx1"/>
            </a:solidFill>
          </a:endParaRPr>
        </a:p>
      </dsp:txBody>
      <dsp:txXfrm>
        <a:off x="28557" y="694773"/>
        <a:ext cx="5696249" cy="527886"/>
      </dsp:txXfrm>
    </dsp:sp>
    <dsp:sp modelId="{ED3DAEDD-3E08-41D3-90FE-6283231CC080}">
      <dsp:nvSpPr>
        <dsp:cNvPr id="0" name=""/>
        <dsp:cNvSpPr/>
      </dsp:nvSpPr>
      <dsp:spPr>
        <a:xfrm>
          <a:off x="0" y="1323216"/>
          <a:ext cx="5753363" cy="585000"/>
        </a:xfrm>
        <a:prstGeom prst="roundRect">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EC" sz="2500" kern="1200" dirty="0" smtClean="0">
              <a:solidFill>
                <a:schemeClr val="tx1"/>
              </a:solidFill>
            </a:rPr>
            <a:t>Materiales y Métodos</a:t>
          </a:r>
          <a:endParaRPr lang="es-EC" sz="2500" kern="1200" dirty="0">
            <a:solidFill>
              <a:schemeClr val="tx1"/>
            </a:solidFill>
          </a:endParaRPr>
        </a:p>
      </dsp:txBody>
      <dsp:txXfrm>
        <a:off x="28557" y="1351773"/>
        <a:ext cx="5696249" cy="527886"/>
      </dsp:txXfrm>
    </dsp:sp>
    <dsp:sp modelId="{CEFAE959-0868-42A1-A80F-8BF715602959}">
      <dsp:nvSpPr>
        <dsp:cNvPr id="0" name=""/>
        <dsp:cNvSpPr/>
      </dsp:nvSpPr>
      <dsp:spPr>
        <a:xfrm>
          <a:off x="0" y="1980216"/>
          <a:ext cx="5753363" cy="585000"/>
        </a:xfrm>
        <a:prstGeom prst="roundRect">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EC" sz="2500" kern="1200" dirty="0" smtClean="0">
              <a:solidFill>
                <a:schemeClr val="tx1"/>
              </a:solidFill>
            </a:rPr>
            <a:t>Resultados y Discusión</a:t>
          </a:r>
          <a:endParaRPr lang="es-EC" sz="2500" kern="1200" dirty="0">
            <a:solidFill>
              <a:schemeClr val="tx1"/>
            </a:solidFill>
          </a:endParaRPr>
        </a:p>
      </dsp:txBody>
      <dsp:txXfrm>
        <a:off x="28557" y="2008773"/>
        <a:ext cx="5696249" cy="527886"/>
      </dsp:txXfrm>
    </dsp:sp>
    <dsp:sp modelId="{3EE02221-EB7B-4260-9E22-D8300D5EE34E}">
      <dsp:nvSpPr>
        <dsp:cNvPr id="0" name=""/>
        <dsp:cNvSpPr/>
      </dsp:nvSpPr>
      <dsp:spPr>
        <a:xfrm>
          <a:off x="0" y="2637216"/>
          <a:ext cx="5753363" cy="585000"/>
        </a:xfrm>
        <a:prstGeom prst="roundRect">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EC" sz="2500" kern="1200" dirty="0" smtClean="0">
              <a:solidFill>
                <a:schemeClr val="tx1"/>
              </a:solidFill>
            </a:rPr>
            <a:t>Conclusiones</a:t>
          </a:r>
          <a:endParaRPr lang="es-EC" sz="2500" kern="1200" dirty="0">
            <a:solidFill>
              <a:schemeClr val="tx1"/>
            </a:solidFill>
          </a:endParaRPr>
        </a:p>
      </dsp:txBody>
      <dsp:txXfrm>
        <a:off x="28557" y="2665773"/>
        <a:ext cx="5696249" cy="527886"/>
      </dsp:txXfrm>
    </dsp:sp>
    <dsp:sp modelId="{F5CFEC30-7A3B-43DD-AB48-F3C3334292BE}">
      <dsp:nvSpPr>
        <dsp:cNvPr id="0" name=""/>
        <dsp:cNvSpPr/>
      </dsp:nvSpPr>
      <dsp:spPr>
        <a:xfrm>
          <a:off x="0" y="3294216"/>
          <a:ext cx="5753363" cy="585000"/>
        </a:xfrm>
        <a:prstGeom prst="roundRect">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EC" sz="2500" kern="1200" dirty="0" smtClean="0">
              <a:solidFill>
                <a:schemeClr val="tx1"/>
              </a:solidFill>
            </a:rPr>
            <a:t>Recomendaciones</a:t>
          </a:r>
          <a:endParaRPr lang="es-EC" sz="2500" kern="1200" dirty="0">
            <a:solidFill>
              <a:schemeClr val="tx1"/>
            </a:solidFill>
          </a:endParaRPr>
        </a:p>
      </dsp:txBody>
      <dsp:txXfrm>
        <a:off x="28557" y="3322773"/>
        <a:ext cx="5696249" cy="5278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08C83B6-3D7E-4EEF-A543-BC45778125FC}" type="datetimeFigureOut">
              <a:rPr lang="es-ES"/>
              <a:pPr>
                <a:defRPr/>
              </a:pPr>
              <a:t>05/10/2020</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3796FA8-0069-4478-A2D6-79E964A88A4F}" type="slidenum">
              <a:rPr lang="es-ES"/>
              <a:pPr>
                <a:defRPr/>
              </a:pPr>
              <a:t>‹Nº›</a:t>
            </a:fld>
            <a:endParaRPr lang="es-ES"/>
          </a:p>
        </p:txBody>
      </p:sp>
    </p:spTree>
    <p:extLst>
      <p:ext uri="{BB962C8B-B14F-4D97-AF65-F5344CB8AC3E}">
        <p14:creationId xmlns:p14="http://schemas.microsoft.com/office/powerpoint/2010/main" val="897579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89B3-5F13-43A7-AC8C-6457BA347A34}" type="datetimeFigureOut">
              <a:rPr lang="es-EC" smtClean="0"/>
              <a:t>05/10/2020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E7AF6E-0296-4B4B-91AC-FBBD5E33F158}" type="slidenum">
              <a:rPr lang="es-EC" smtClean="0"/>
              <a:t>‹Nº›</a:t>
            </a:fld>
            <a:endParaRPr lang="es-EC"/>
          </a:p>
        </p:txBody>
      </p:sp>
    </p:spTree>
    <p:extLst>
      <p:ext uri="{BB962C8B-B14F-4D97-AF65-F5344CB8AC3E}">
        <p14:creationId xmlns:p14="http://schemas.microsoft.com/office/powerpoint/2010/main" val="3170549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1" kern="1200" dirty="0" smtClean="0">
                <a:solidFill>
                  <a:schemeClr val="tx1"/>
                </a:solidFill>
                <a:effectLst/>
                <a:latin typeface="+mn-lt"/>
                <a:ea typeface="+mn-ea"/>
                <a:cs typeface="+mn-cs"/>
              </a:rPr>
              <a:t>La </a:t>
            </a:r>
            <a:r>
              <a:rPr lang="es-EC" sz="1200" b="1" kern="1200" dirty="0" err="1" smtClean="0">
                <a:solidFill>
                  <a:schemeClr val="tx1"/>
                </a:solidFill>
                <a:effectLst/>
                <a:latin typeface="+mn-lt"/>
                <a:ea typeface="+mn-ea"/>
                <a:cs typeface="+mn-cs"/>
              </a:rPr>
              <a:t>aricultura</a:t>
            </a:r>
            <a:r>
              <a:rPr lang="es-EC" sz="1200" b="1" kern="1200" dirty="0" smtClean="0">
                <a:solidFill>
                  <a:schemeClr val="tx1"/>
                </a:solidFill>
                <a:effectLst/>
                <a:latin typeface="+mn-lt"/>
                <a:ea typeface="+mn-ea"/>
                <a:cs typeface="+mn-cs"/>
              </a:rPr>
              <a:t> se enfrenta a un</a:t>
            </a:r>
            <a:r>
              <a:rPr lang="es-EC" sz="1200" b="1" kern="1200" baseline="0" dirty="0" smtClean="0">
                <a:solidFill>
                  <a:schemeClr val="tx1"/>
                </a:solidFill>
                <a:effectLst/>
                <a:latin typeface="+mn-lt"/>
                <a:ea typeface="+mn-ea"/>
                <a:cs typeface="+mn-cs"/>
              </a:rPr>
              <a:t> problema muy importante que es a la contaminación por hongos fitopatógenos. Estos hongos son capaces de provocar enfermedades en plantas, entre ellos se </a:t>
            </a:r>
            <a:r>
              <a:rPr lang="es-EC" sz="1200" b="1" kern="1200" baseline="0" dirty="0" err="1" smtClean="0">
                <a:solidFill>
                  <a:schemeClr val="tx1"/>
                </a:solidFill>
                <a:effectLst/>
                <a:latin typeface="+mn-lt"/>
                <a:ea typeface="+mn-ea"/>
                <a:cs typeface="+mn-cs"/>
              </a:rPr>
              <a:t>encuntran</a:t>
            </a:r>
            <a:r>
              <a:rPr lang="es-EC" sz="1200" b="1" kern="1200" baseline="0" dirty="0" smtClean="0">
                <a:solidFill>
                  <a:schemeClr val="tx1"/>
                </a:solidFill>
                <a:effectLst/>
                <a:latin typeface="+mn-lt"/>
                <a:ea typeface="+mn-ea"/>
                <a:cs typeface="+mn-cs"/>
              </a:rPr>
              <a:t>: A. niger que produce la muerte del tejido vegetal d cultivos </a:t>
            </a:r>
            <a:r>
              <a:rPr lang="es-EC" sz="1200" b="1" kern="1200" baseline="0" dirty="0" err="1" smtClean="0">
                <a:solidFill>
                  <a:schemeClr val="tx1"/>
                </a:solidFill>
                <a:effectLst/>
                <a:latin typeface="+mn-lt"/>
                <a:ea typeface="+mn-ea"/>
                <a:cs typeface="+mn-cs"/>
              </a:rPr>
              <a:t>cultivos</a:t>
            </a:r>
            <a:r>
              <a:rPr lang="es-EC" sz="1200" b="1" kern="1200" baseline="0" dirty="0" smtClean="0">
                <a:solidFill>
                  <a:schemeClr val="tx1"/>
                </a:solidFill>
                <a:effectLst/>
                <a:latin typeface="+mn-lt"/>
                <a:ea typeface="+mn-ea"/>
                <a:cs typeface="+mn-cs"/>
              </a:rPr>
              <a:t> como el de maíz y tomate. Tenemos a F. </a:t>
            </a:r>
            <a:r>
              <a:rPr lang="es-EC" sz="1200" b="1" kern="1200" baseline="0" dirty="0" err="1" smtClean="0">
                <a:solidFill>
                  <a:schemeClr val="tx1"/>
                </a:solidFill>
                <a:effectLst/>
                <a:latin typeface="+mn-lt"/>
                <a:ea typeface="+mn-ea"/>
                <a:cs typeface="+mn-cs"/>
              </a:rPr>
              <a:t>oxys</a:t>
            </a:r>
            <a:r>
              <a:rPr lang="es-EC" sz="1200" b="1" kern="1200" baseline="0" dirty="0" smtClean="0">
                <a:solidFill>
                  <a:schemeClr val="tx1"/>
                </a:solidFill>
                <a:effectLst/>
                <a:latin typeface="+mn-lt"/>
                <a:ea typeface="+mn-ea"/>
                <a:cs typeface="+mn-cs"/>
              </a:rPr>
              <a:t> produce la marchites de algunos cultivos como </a:t>
            </a:r>
            <a:r>
              <a:rPr lang="es-EC" sz="1200" b="1" kern="1200" baseline="0" dirty="0" err="1" smtClean="0">
                <a:solidFill>
                  <a:schemeClr val="tx1"/>
                </a:solidFill>
                <a:effectLst/>
                <a:latin typeface="+mn-lt"/>
                <a:ea typeface="+mn-ea"/>
                <a:cs typeface="+mn-cs"/>
              </a:rPr>
              <a:t>platano</a:t>
            </a:r>
            <a:r>
              <a:rPr lang="es-EC" sz="1200" b="1" kern="1200" baseline="0" dirty="0" smtClean="0">
                <a:solidFill>
                  <a:schemeClr val="tx1"/>
                </a:solidFill>
                <a:effectLst/>
                <a:latin typeface="+mn-lt"/>
                <a:ea typeface="+mn-ea"/>
                <a:cs typeface="+mn-cs"/>
              </a:rPr>
              <a:t>, jitomate y </a:t>
            </a:r>
            <a:r>
              <a:rPr lang="es-EC" sz="1200" b="1" kern="1200" baseline="0" dirty="0" err="1" smtClean="0">
                <a:solidFill>
                  <a:schemeClr val="tx1"/>
                </a:solidFill>
                <a:effectLst/>
                <a:latin typeface="+mn-lt"/>
                <a:ea typeface="+mn-ea"/>
                <a:cs typeface="+mn-cs"/>
              </a:rPr>
              <a:t>babaco</a:t>
            </a:r>
            <a:r>
              <a:rPr lang="es-EC" sz="1200" b="1" kern="1200" baseline="0" dirty="0" smtClean="0">
                <a:solidFill>
                  <a:schemeClr val="tx1"/>
                </a:solidFill>
                <a:effectLst/>
                <a:latin typeface="+mn-lt"/>
                <a:ea typeface="+mn-ea"/>
                <a:cs typeface="+mn-cs"/>
              </a:rPr>
              <a:t>. Además A. n representa un problema adicional porque produce aspergilioma pulmonares en humano y </a:t>
            </a:r>
            <a:r>
              <a:rPr lang="es-EC" sz="1200" b="1" kern="1200" baseline="0" dirty="0" err="1" smtClean="0">
                <a:solidFill>
                  <a:schemeClr val="tx1"/>
                </a:solidFill>
                <a:effectLst/>
                <a:latin typeface="+mn-lt"/>
                <a:ea typeface="+mn-ea"/>
                <a:cs typeface="+mn-cs"/>
              </a:rPr>
              <a:t>micotoxinas</a:t>
            </a:r>
            <a:r>
              <a:rPr lang="es-EC" sz="1200" b="1" kern="1200" baseline="0" dirty="0" smtClean="0">
                <a:solidFill>
                  <a:schemeClr val="tx1"/>
                </a:solidFill>
                <a:effectLst/>
                <a:latin typeface="+mn-lt"/>
                <a:ea typeface="+mn-ea"/>
                <a:cs typeface="+mn-cs"/>
              </a:rPr>
              <a:t> con características </a:t>
            </a:r>
            <a:r>
              <a:rPr lang="es-EC" sz="1200" b="1" kern="1200" baseline="0" dirty="0" err="1" smtClean="0">
                <a:solidFill>
                  <a:schemeClr val="tx1"/>
                </a:solidFill>
                <a:effectLst/>
                <a:latin typeface="+mn-lt"/>
                <a:ea typeface="+mn-ea"/>
                <a:cs typeface="+mn-cs"/>
              </a:rPr>
              <a:t>mutagénicas</a:t>
            </a:r>
            <a:r>
              <a:rPr lang="es-EC" sz="1200" b="1" kern="1200" baseline="0" dirty="0" smtClean="0">
                <a:solidFill>
                  <a:schemeClr val="tx1"/>
                </a:solidFill>
                <a:effectLst/>
                <a:latin typeface="+mn-lt"/>
                <a:ea typeface="+mn-ea"/>
                <a:cs typeface="+mn-cs"/>
              </a:rPr>
              <a:t> vinculadas al </a:t>
            </a:r>
            <a:r>
              <a:rPr lang="es-EC" sz="1200" b="1" kern="1200" baseline="0" dirty="0" err="1" smtClean="0">
                <a:solidFill>
                  <a:schemeClr val="tx1"/>
                </a:solidFill>
                <a:effectLst/>
                <a:latin typeface="+mn-lt"/>
                <a:ea typeface="+mn-ea"/>
                <a:cs typeface="+mn-cs"/>
              </a:rPr>
              <a:t>cance</a:t>
            </a:r>
            <a:r>
              <a:rPr lang="es-EC" sz="1200" b="1" kern="1200" baseline="0" dirty="0" smtClean="0">
                <a:solidFill>
                  <a:schemeClr val="tx1"/>
                </a:solidFill>
                <a:effectLst/>
                <a:latin typeface="+mn-lt"/>
                <a:ea typeface="+mn-ea"/>
                <a:cs typeface="+mn-cs"/>
              </a:rPr>
              <a:t> de hígado i riñón.  De hecho en ecuador se han reportado perdidas del 100% de plantaciones de maíz y </a:t>
            </a:r>
            <a:r>
              <a:rPr lang="es-EC" sz="1200" b="1" kern="1200" baseline="0" dirty="0" err="1" smtClean="0">
                <a:solidFill>
                  <a:schemeClr val="tx1"/>
                </a:solidFill>
                <a:effectLst/>
                <a:latin typeface="+mn-lt"/>
                <a:ea typeface="+mn-ea"/>
                <a:cs typeface="+mn-cs"/>
              </a:rPr>
              <a:t>babaco</a:t>
            </a:r>
            <a:r>
              <a:rPr lang="es-EC" sz="1200" b="1" kern="1200" baseline="0" dirty="0" smtClean="0">
                <a:solidFill>
                  <a:schemeClr val="tx1"/>
                </a:solidFill>
                <a:effectLst/>
                <a:latin typeface="+mn-lt"/>
                <a:ea typeface="+mn-ea"/>
                <a:cs typeface="+mn-cs"/>
              </a:rPr>
              <a:t>. Por estos motivos es importante encontrar maneras para eliminar a estos hongos de los cultivos.</a:t>
            </a:r>
            <a:endParaRPr lang="es-EC" sz="1200" b="1" kern="1200" dirty="0" smtClean="0">
              <a:solidFill>
                <a:schemeClr val="tx1"/>
              </a:solidFill>
              <a:effectLst/>
              <a:latin typeface="+mn-lt"/>
              <a:ea typeface="+mn-ea"/>
              <a:cs typeface="+mn-cs"/>
            </a:endParaRPr>
          </a:p>
          <a:p>
            <a:endParaRPr lang="es-EC" sz="1200" kern="1200" dirty="0" smtClean="0">
              <a:solidFill>
                <a:schemeClr val="tx1"/>
              </a:solidFill>
              <a:effectLst/>
              <a:latin typeface="+mn-lt"/>
              <a:ea typeface="+mn-ea"/>
              <a:cs typeface="+mn-cs"/>
            </a:endParaRPr>
          </a:p>
          <a:p>
            <a:endParaRPr lang="es-EC" sz="1200" kern="1200" dirty="0" smtClean="0">
              <a:solidFill>
                <a:schemeClr val="tx1"/>
              </a:solidFill>
              <a:effectLst/>
              <a:latin typeface="+mn-lt"/>
              <a:ea typeface="+mn-ea"/>
              <a:cs typeface="+mn-cs"/>
            </a:endParaRPr>
          </a:p>
          <a:p>
            <a:endParaRPr lang="es-EC" sz="1200" kern="1200" dirty="0" smtClean="0">
              <a:solidFill>
                <a:schemeClr val="tx1"/>
              </a:solidFill>
              <a:effectLst/>
              <a:latin typeface="+mn-lt"/>
              <a:ea typeface="+mn-ea"/>
              <a:cs typeface="+mn-cs"/>
            </a:endParaRPr>
          </a:p>
          <a:p>
            <a:endParaRPr lang="es-EC" sz="1200" kern="1200" dirty="0" smtClean="0">
              <a:solidFill>
                <a:schemeClr val="tx1"/>
              </a:solidFill>
              <a:effectLst/>
              <a:latin typeface="+mn-lt"/>
              <a:ea typeface="+mn-ea"/>
              <a:cs typeface="+mn-cs"/>
            </a:endParaRPr>
          </a:p>
          <a:p>
            <a:endParaRPr lang="es-EC" sz="1200" kern="1200" dirty="0" smtClean="0">
              <a:solidFill>
                <a:schemeClr val="tx1"/>
              </a:solidFill>
              <a:effectLst/>
              <a:latin typeface="+mn-lt"/>
              <a:ea typeface="+mn-ea"/>
              <a:cs typeface="+mn-cs"/>
            </a:endParaRP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Loa hongos fitopatógenos son hongos que causan enfermedades en plantas al provocar daños en el metabolismo y sustraer nutrientes. Este tipo de patógenos  son los</a:t>
            </a:r>
            <a:r>
              <a:rPr lang="es-EC" sz="1200" kern="1200" baseline="0" dirty="0" smtClean="0">
                <a:solidFill>
                  <a:schemeClr val="tx1"/>
                </a:solidFill>
                <a:effectLst/>
                <a:latin typeface="+mn-lt"/>
                <a:ea typeface="+mn-ea"/>
                <a:cs typeface="+mn-cs"/>
              </a:rPr>
              <a:t> principales</a:t>
            </a:r>
            <a:r>
              <a:rPr lang="es-EC" sz="1200" kern="1200" dirty="0" smtClean="0">
                <a:solidFill>
                  <a:schemeClr val="tx1"/>
                </a:solidFill>
                <a:effectLst/>
                <a:latin typeface="+mn-lt"/>
                <a:ea typeface="+mn-ea"/>
                <a:cs typeface="+mn-cs"/>
              </a:rPr>
              <a:t> responsables de pérdidas en la producción de diverso cultivos,</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controlar estos</a:t>
            </a:r>
            <a:r>
              <a:rPr lang="es-EC" sz="1200" kern="1200" baseline="0" dirty="0" smtClean="0">
                <a:solidFill>
                  <a:schemeClr val="tx1"/>
                </a:solidFill>
                <a:effectLst/>
                <a:latin typeface="+mn-lt"/>
                <a:ea typeface="+mn-ea"/>
                <a:cs typeface="+mn-cs"/>
              </a:rPr>
              <a:t> hondos </a:t>
            </a:r>
            <a:r>
              <a:rPr lang="es-EC" sz="1200" kern="1200" dirty="0" smtClean="0">
                <a:solidFill>
                  <a:schemeClr val="tx1"/>
                </a:solidFill>
                <a:effectLst/>
                <a:latin typeface="+mn-lt"/>
                <a:ea typeface="+mn-ea"/>
                <a:cs typeface="+mn-cs"/>
              </a:rPr>
              <a:t>es de los más</a:t>
            </a:r>
            <a:r>
              <a:rPr lang="es-EC" sz="1200" kern="1200" baseline="0" dirty="0" smtClean="0">
                <a:solidFill>
                  <a:schemeClr val="tx1"/>
                </a:solidFill>
                <a:effectLst/>
                <a:latin typeface="+mn-lt"/>
                <a:ea typeface="+mn-ea"/>
                <a:cs typeface="+mn-cs"/>
              </a:rPr>
              <a:t> grandes retos en la agricultura. Entre estos hongos se </a:t>
            </a:r>
            <a:r>
              <a:rPr lang="es-EC" sz="1200" kern="1200" baseline="0" dirty="0" err="1" smtClean="0">
                <a:solidFill>
                  <a:schemeClr val="tx1"/>
                </a:solidFill>
                <a:effectLst/>
                <a:latin typeface="+mn-lt"/>
                <a:ea typeface="+mn-ea"/>
                <a:cs typeface="+mn-cs"/>
              </a:rPr>
              <a:t>encuntran</a:t>
            </a:r>
            <a:r>
              <a:rPr lang="es-EC" sz="1200" kern="1200" baseline="0" dirty="0" smtClean="0">
                <a:solidFill>
                  <a:schemeClr val="tx1"/>
                </a:solidFill>
                <a:effectLst/>
                <a:latin typeface="+mn-lt"/>
                <a:ea typeface="+mn-ea"/>
                <a:cs typeface="+mn-cs"/>
              </a:rPr>
              <a:t>:</a:t>
            </a:r>
          </a:p>
          <a:p>
            <a:endParaRPr lang="es-EC" sz="1200" kern="1200" baseline="0" dirty="0" smtClean="0">
              <a:solidFill>
                <a:schemeClr val="tx1"/>
              </a:solidFill>
              <a:effectLst/>
              <a:latin typeface="+mn-lt"/>
              <a:ea typeface="+mn-ea"/>
              <a:cs typeface="+mn-cs"/>
            </a:endParaRPr>
          </a:p>
          <a:p>
            <a:r>
              <a:rPr lang="es-EC" sz="1200" kern="1200" baseline="0" dirty="0" smtClean="0">
                <a:solidFill>
                  <a:schemeClr val="tx1"/>
                </a:solidFill>
                <a:effectLst/>
                <a:latin typeface="+mn-lt"/>
                <a:ea typeface="+mn-ea"/>
                <a:cs typeface="+mn-cs"/>
              </a:rPr>
              <a:t>A. niger que </a:t>
            </a:r>
            <a:r>
              <a:rPr lang="es-EC" sz="1200" kern="1200" baseline="0" dirty="0" err="1" smtClean="0">
                <a:solidFill>
                  <a:schemeClr val="tx1"/>
                </a:solidFill>
                <a:effectLst/>
                <a:latin typeface="+mn-lt"/>
                <a:ea typeface="+mn-ea"/>
                <a:cs typeface="+mn-cs"/>
              </a:rPr>
              <a:t>principalemnte</a:t>
            </a:r>
            <a:r>
              <a:rPr lang="es-EC" sz="1200" kern="1200" baseline="0" dirty="0" smtClean="0">
                <a:solidFill>
                  <a:schemeClr val="tx1"/>
                </a:solidFill>
                <a:effectLst/>
                <a:latin typeface="+mn-lt"/>
                <a:ea typeface="+mn-ea"/>
                <a:cs typeface="+mn-cs"/>
              </a:rPr>
              <a:t> ataca a cultivos de jitomate, limón, en </a:t>
            </a:r>
            <a:r>
              <a:rPr lang="es-EC" sz="1200" kern="1200" baseline="0" dirty="0" err="1" smtClean="0">
                <a:solidFill>
                  <a:schemeClr val="tx1"/>
                </a:solidFill>
                <a:effectLst/>
                <a:latin typeface="+mn-lt"/>
                <a:ea typeface="+mn-ea"/>
                <a:cs typeface="+mn-cs"/>
              </a:rPr>
              <a:t>máiz</a:t>
            </a:r>
            <a:r>
              <a:rPr lang="es-EC" sz="1200" kern="1200" baseline="0" dirty="0" smtClean="0">
                <a:solidFill>
                  <a:schemeClr val="tx1"/>
                </a:solidFill>
                <a:effectLst/>
                <a:latin typeface="+mn-lt"/>
                <a:ea typeface="+mn-ea"/>
                <a:cs typeface="+mn-cs"/>
              </a:rPr>
              <a:t>. En humanos </a:t>
            </a:r>
            <a:r>
              <a:rPr lang="es-EC" sz="1200" kern="1200" baseline="0" dirty="0" err="1" smtClean="0">
                <a:solidFill>
                  <a:schemeClr val="tx1"/>
                </a:solidFill>
                <a:effectLst/>
                <a:latin typeface="+mn-lt"/>
                <a:ea typeface="+mn-ea"/>
                <a:cs typeface="+mn-cs"/>
              </a:rPr>
              <a:t>índuce</a:t>
            </a:r>
            <a:r>
              <a:rPr lang="es-EC" sz="1200" kern="1200" baseline="0" dirty="0" smtClean="0">
                <a:solidFill>
                  <a:schemeClr val="tx1"/>
                </a:solidFill>
                <a:effectLst/>
                <a:latin typeface="+mn-lt"/>
                <a:ea typeface="+mn-ea"/>
                <a:cs typeface="+mn-cs"/>
              </a:rPr>
              <a:t> varios problemas como lo es la generación de </a:t>
            </a:r>
            <a:r>
              <a:rPr lang="es-EC" sz="1200" kern="1200" baseline="0" dirty="0" err="1" smtClean="0">
                <a:solidFill>
                  <a:schemeClr val="tx1"/>
                </a:solidFill>
                <a:effectLst/>
                <a:latin typeface="+mn-lt"/>
                <a:ea typeface="+mn-ea"/>
                <a:cs typeface="+mn-cs"/>
              </a:rPr>
              <a:t>aspergiliomas</a:t>
            </a:r>
            <a:r>
              <a:rPr lang="es-EC" sz="1200" kern="1200" baseline="0" dirty="0" smtClean="0">
                <a:solidFill>
                  <a:schemeClr val="tx1"/>
                </a:solidFill>
                <a:effectLst/>
                <a:latin typeface="+mn-lt"/>
                <a:ea typeface="+mn-ea"/>
                <a:cs typeface="+mn-cs"/>
              </a:rPr>
              <a:t> en pulmones, además  produce </a:t>
            </a:r>
            <a:r>
              <a:rPr lang="es-EC" sz="1200" kern="1200" baseline="0" dirty="0" err="1" smtClean="0">
                <a:solidFill>
                  <a:schemeClr val="tx1"/>
                </a:solidFill>
                <a:effectLst/>
                <a:latin typeface="+mn-lt"/>
                <a:ea typeface="+mn-ea"/>
                <a:cs typeface="+mn-cs"/>
              </a:rPr>
              <a:t>micotoxinas</a:t>
            </a:r>
            <a:r>
              <a:rPr lang="es-EC" sz="1200" kern="1200" baseline="0" dirty="0" smtClean="0">
                <a:solidFill>
                  <a:schemeClr val="tx1"/>
                </a:solidFill>
                <a:effectLst/>
                <a:latin typeface="+mn-lt"/>
                <a:ea typeface="+mn-ea"/>
                <a:cs typeface="+mn-cs"/>
              </a:rPr>
              <a:t> las cuales son potentes mutagénicos y carcinogénicos relacionadas especialmente con cáncer de riñón e hígado.</a:t>
            </a:r>
          </a:p>
          <a:p>
            <a:endParaRPr lang="es-EC" sz="1200" kern="1200" baseline="0" dirty="0" smtClean="0">
              <a:solidFill>
                <a:schemeClr val="tx1"/>
              </a:solidFill>
              <a:effectLst/>
              <a:latin typeface="+mn-lt"/>
              <a:ea typeface="+mn-ea"/>
              <a:cs typeface="+mn-cs"/>
            </a:endParaRPr>
          </a:p>
          <a:p>
            <a:r>
              <a:rPr lang="es-EC" sz="1200" kern="1200" baseline="0" dirty="0" smtClean="0">
                <a:solidFill>
                  <a:schemeClr val="tx1"/>
                </a:solidFill>
                <a:effectLst/>
                <a:latin typeface="+mn-lt"/>
                <a:ea typeface="+mn-ea"/>
                <a:cs typeface="+mn-cs"/>
              </a:rPr>
              <a:t>En el caso de F. oxysporum afecta a plantaciones de </a:t>
            </a:r>
            <a:r>
              <a:rPr lang="es-EC" sz="1200" kern="1200" dirty="0" smtClean="0">
                <a:solidFill>
                  <a:schemeClr val="tx1"/>
                </a:solidFill>
                <a:effectLst/>
                <a:latin typeface="+mn-lt"/>
                <a:ea typeface="+mn-ea"/>
                <a:cs typeface="+mn-cs"/>
              </a:rPr>
              <a:t>plátano, manzano, uva, uvilla, </a:t>
            </a:r>
            <a:r>
              <a:rPr lang="es-EC" sz="1200" kern="1200" dirty="0" err="1" smtClean="0">
                <a:solidFill>
                  <a:schemeClr val="tx1"/>
                </a:solidFill>
                <a:effectLst/>
                <a:latin typeface="+mn-lt"/>
                <a:ea typeface="+mn-ea"/>
                <a:cs typeface="+mn-cs"/>
              </a:rPr>
              <a:t>babaco</a:t>
            </a:r>
            <a:r>
              <a:rPr lang="es-EC" sz="1200" kern="1200" dirty="0" smtClean="0">
                <a:solidFill>
                  <a:schemeClr val="tx1"/>
                </a:solidFill>
                <a:effectLst/>
                <a:latin typeface="+mn-lt"/>
                <a:ea typeface="+mn-ea"/>
                <a:cs typeface="+mn-cs"/>
              </a:rPr>
              <a:t> provocando</a:t>
            </a:r>
            <a:r>
              <a:rPr lang="es-EC" sz="1200" kern="1200" baseline="0" dirty="0" smtClean="0">
                <a:solidFill>
                  <a:schemeClr val="tx1"/>
                </a:solidFill>
                <a:effectLst/>
                <a:latin typeface="+mn-lt"/>
                <a:ea typeface="+mn-ea"/>
                <a:cs typeface="+mn-cs"/>
              </a:rPr>
              <a:t> marchites vascular </a:t>
            </a:r>
          </a:p>
          <a:p>
            <a:r>
              <a:rPr lang="es-EC" sz="1200" kern="1200" baseline="0" dirty="0" smtClean="0">
                <a:solidFill>
                  <a:schemeClr val="tx1"/>
                </a:solidFill>
                <a:effectLst/>
                <a:latin typeface="+mn-lt"/>
                <a:ea typeface="+mn-ea"/>
                <a:cs typeface="+mn-cs"/>
              </a:rPr>
              <a:t>En ecuador se han </a:t>
            </a:r>
            <a:r>
              <a:rPr lang="es-EC" sz="1200" kern="1200" baseline="0" dirty="0" err="1" smtClean="0">
                <a:solidFill>
                  <a:schemeClr val="tx1"/>
                </a:solidFill>
                <a:effectLst/>
                <a:latin typeface="+mn-lt"/>
                <a:ea typeface="+mn-ea"/>
                <a:cs typeface="+mn-cs"/>
              </a:rPr>
              <a:t>reportao</a:t>
            </a:r>
            <a:r>
              <a:rPr lang="es-EC" sz="1200" kern="1200" baseline="0" dirty="0" smtClean="0">
                <a:solidFill>
                  <a:schemeClr val="tx1"/>
                </a:solidFill>
                <a:effectLst/>
                <a:latin typeface="+mn-lt"/>
                <a:ea typeface="+mn-ea"/>
                <a:cs typeface="+mn-cs"/>
              </a:rPr>
              <a:t> perdidas del 100  de reservas de </a:t>
            </a:r>
            <a:r>
              <a:rPr lang="es-EC" sz="1200" kern="1200" baseline="0" dirty="0" err="1" smtClean="0">
                <a:solidFill>
                  <a:schemeClr val="tx1"/>
                </a:solidFill>
                <a:effectLst/>
                <a:latin typeface="+mn-lt"/>
                <a:ea typeface="+mn-ea"/>
                <a:cs typeface="+mn-cs"/>
              </a:rPr>
              <a:t>máiz</a:t>
            </a:r>
            <a:r>
              <a:rPr lang="es-EC" sz="1200" kern="1200" baseline="0" dirty="0" smtClean="0">
                <a:solidFill>
                  <a:schemeClr val="tx1"/>
                </a:solidFill>
                <a:effectLst/>
                <a:latin typeface="+mn-lt"/>
                <a:ea typeface="+mn-ea"/>
                <a:cs typeface="+mn-cs"/>
              </a:rPr>
              <a:t> y plantaciones de </a:t>
            </a:r>
            <a:r>
              <a:rPr lang="es-EC" sz="1200" kern="1200" baseline="0" dirty="0" err="1" smtClean="0">
                <a:solidFill>
                  <a:schemeClr val="tx1"/>
                </a:solidFill>
                <a:effectLst/>
                <a:latin typeface="+mn-lt"/>
                <a:ea typeface="+mn-ea"/>
                <a:cs typeface="+mn-cs"/>
              </a:rPr>
              <a:t>babaco</a:t>
            </a:r>
            <a:r>
              <a:rPr lang="es-EC" sz="1200" kern="1200" baseline="0" dirty="0" smtClean="0">
                <a:solidFill>
                  <a:schemeClr val="tx1"/>
                </a:solidFill>
                <a:effectLst/>
                <a:latin typeface="+mn-lt"/>
                <a:ea typeface="+mn-ea"/>
                <a:cs typeface="+mn-cs"/>
              </a:rPr>
              <a:t> </a:t>
            </a:r>
            <a:endParaRPr lang="es-EC" dirty="0"/>
          </a:p>
        </p:txBody>
      </p:sp>
      <p:sp>
        <p:nvSpPr>
          <p:cNvPr id="4" name="Marcador de número de diapositiva 3"/>
          <p:cNvSpPr>
            <a:spLocks noGrp="1"/>
          </p:cNvSpPr>
          <p:nvPr>
            <p:ph type="sldNum" sz="quarter" idx="10"/>
          </p:nvPr>
        </p:nvSpPr>
        <p:spPr/>
        <p:txBody>
          <a:bodyPr/>
          <a:lstStyle/>
          <a:p>
            <a:fld id="{A8E7AF6E-0296-4B4B-91AC-FBBD5E33F158}" type="slidenum">
              <a:rPr lang="es-EC" smtClean="0"/>
              <a:t>3</a:t>
            </a:fld>
            <a:endParaRPr lang="es-EC"/>
          </a:p>
        </p:txBody>
      </p:sp>
    </p:spTree>
    <p:extLst>
      <p:ext uri="{BB962C8B-B14F-4D97-AF65-F5344CB8AC3E}">
        <p14:creationId xmlns:p14="http://schemas.microsoft.com/office/powerpoint/2010/main" val="1330997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Una vez estudiada la sensibilidad de los HF a los AE a baja [] se procedió a realizar la optimización del</a:t>
            </a:r>
            <a:r>
              <a:rPr lang="es-EC" baseline="0" dirty="0" smtClean="0"/>
              <a:t> uso de los</a:t>
            </a:r>
            <a:r>
              <a:rPr lang="es-EC" dirty="0" smtClean="0"/>
              <a:t> AE mediante modelos matemático,</a:t>
            </a:r>
            <a:r>
              <a:rPr lang="es-EC" baseline="0" dirty="0" smtClean="0"/>
              <a:t> en las </a:t>
            </a:r>
            <a:r>
              <a:rPr lang="es-EC" baseline="0" dirty="0" err="1" smtClean="0"/>
              <a:t>fguras</a:t>
            </a:r>
            <a:r>
              <a:rPr lang="es-EC" baseline="0" dirty="0" smtClean="0"/>
              <a:t> 6 y 7 podemos observar como este modelo describe la formación del halo de inhibición según la concentración de AE q se utilice. En la tabla 4 y 5 podemos observar los resultados de la optimización. Se obtuvo que para inhibir </a:t>
            </a:r>
            <a:r>
              <a:rPr lang="es-EC" baseline="0" dirty="0" err="1" smtClean="0"/>
              <a:t>An</a:t>
            </a:r>
            <a:r>
              <a:rPr lang="es-EC" baseline="0" dirty="0" smtClean="0"/>
              <a:t> se necesitaría de </a:t>
            </a:r>
            <a:r>
              <a:rPr lang="es-EC" baseline="0" dirty="0" err="1" smtClean="0"/>
              <a:t>almenos</a:t>
            </a:r>
            <a:r>
              <a:rPr lang="es-EC" baseline="0" dirty="0" smtClean="0"/>
              <a:t> …. </a:t>
            </a:r>
            <a:endParaRPr lang="es-EC" dirty="0"/>
          </a:p>
        </p:txBody>
      </p:sp>
      <p:sp>
        <p:nvSpPr>
          <p:cNvPr id="4" name="Marcador de número de diapositiva 3"/>
          <p:cNvSpPr>
            <a:spLocks noGrp="1"/>
          </p:cNvSpPr>
          <p:nvPr>
            <p:ph type="sldNum" sz="quarter" idx="10"/>
          </p:nvPr>
        </p:nvSpPr>
        <p:spPr/>
        <p:txBody>
          <a:bodyPr/>
          <a:lstStyle/>
          <a:p>
            <a:fld id="{A8E7AF6E-0296-4B4B-91AC-FBBD5E33F158}" type="slidenum">
              <a:rPr lang="es-EC" smtClean="0"/>
              <a:t>18</a:t>
            </a:fld>
            <a:endParaRPr lang="es-EC"/>
          </a:p>
        </p:txBody>
      </p:sp>
    </p:spTree>
    <p:extLst>
      <p:ext uri="{BB962C8B-B14F-4D97-AF65-F5344CB8AC3E}">
        <p14:creationId xmlns:p14="http://schemas.microsoft.com/office/powerpoint/2010/main" val="846704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A</a:t>
            </a:r>
            <a:r>
              <a:rPr lang="es-EC" baseline="0" dirty="0" smtClean="0"/>
              <a:t> continuación les quiero hablar sobre el efecto que tuvieron los AE sobre la esporulación del hongo </a:t>
            </a:r>
            <a:r>
              <a:rPr lang="es-EC" baseline="0" dirty="0" err="1" smtClean="0"/>
              <a:t>honfos</a:t>
            </a:r>
            <a:r>
              <a:rPr lang="es-EC" baseline="0" dirty="0" smtClean="0"/>
              <a:t> A. niger y </a:t>
            </a:r>
            <a:r>
              <a:rPr lang="es-EC" baseline="0" dirty="0" err="1" smtClean="0"/>
              <a:t>Fo</a:t>
            </a:r>
            <a:r>
              <a:rPr lang="es-EC" baseline="0" dirty="0" smtClean="0"/>
              <a:t> y podemos observar en la </a:t>
            </a:r>
            <a:r>
              <a:rPr lang="es-EC" baseline="0" dirty="0" err="1" smtClean="0"/>
              <a:t>fig</a:t>
            </a:r>
            <a:r>
              <a:rPr lang="es-EC" baseline="0" dirty="0" smtClean="0"/>
              <a:t> 8 para </a:t>
            </a:r>
            <a:r>
              <a:rPr lang="es-EC" baseline="0" dirty="0" err="1" smtClean="0"/>
              <a:t>aspergiiñus</a:t>
            </a:r>
            <a:r>
              <a:rPr lang="es-EC" baseline="0" dirty="0" smtClean="0"/>
              <a:t> y la </a:t>
            </a:r>
            <a:r>
              <a:rPr lang="es-EC" baseline="0" dirty="0" err="1" smtClean="0"/>
              <a:t>fig</a:t>
            </a:r>
            <a:r>
              <a:rPr lang="es-EC" baseline="0" dirty="0" smtClean="0"/>
              <a:t> 9 </a:t>
            </a:r>
            <a:r>
              <a:rPr lang="es-EC" baseline="0" dirty="0" err="1" smtClean="0"/>
              <a:t>pa</a:t>
            </a:r>
            <a:r>
              <a:rPr lang="es-EC" baseline="0" dirty="0" smtClean="0"/>
              <a:t> </a:t>
            </a:r>
            <a:r>
              <a:rPr lang="es-EC" baseline="0" dirty="0" err="1" smtClean="0"/>
              <a:t>Fo</a:t>
            </a:r>
            <a:r>
              <a:rPr lang="es-EC" baseline="0" dirty="0" smtClean="0"/>
              <a:t> como Mm alanzó a disminuir la esporulación de los hongos a valores cercanos al 100% de 99 y 95. M. mollis ha provocado una mayor </a:t>
            </a:r>
            <a:r>
              <a:rPr lang="es-EC" baseline="0" dirty="0" err="1" smtClean="0"/>
              <a:t>iinhbici´son</a:t>
            </a:r>
            <a:r>
              <a:rPr lang="es-EC" baseline="0" dirty="0" smtClean="0"/>
              <a:t> de la esporulación q el resto de AE corroborando el elevado poder antifúngico de M- mollis. De acuerdo a tapia disminuir la esporulación del hongo es un factor muy importante para inhibir el crecimiento de los hongos y esta disminución se puede deber a que los monoterpenos al corromper la membrana celular inactivan a enzimas </a:t>
            </a:r>
            <a:r>
              <a:rPr lang="es-EC" baseline="0" dirty="0" err="1" smtClean="0"/>
              <a:t>transmebrana</a:t>
            </a:r>
            <a:r>
              <a:rPr lang="es-EC" baseline="0" dirty="0" smtClean="0"/>
              <a:t> como la quitina </a:t>
            </a:r>
            <a:r>
              <a:rPr lang="es-EC" baseline="0" dirty="0" err="1" smtClean="0"/>
              <a:t>sintesa</a:t>
            </a:r>
            <a:r>
              <a:rPr lang="es-EC" baseline="0" dirty="0" smtClean="0"/>
              <a:t> </a:t>
            </a:r>
            <a:r>
              <a:rPr lang="es-EC" baseline="0" dirty="0" err="1" smtClean="0"/>
              <a:t>detiendo</a:t>
            </a:r>
            <a:r>
              <a:rPr lang="es-EC" baseline="0" dirty="0" smtClean="0"/>
              <a:t> la producción de quitina, esto genera una </a:t>
            </a:r>
            <a:r>
              <a:rPr lang="es-EC" baseline="0" dirty="0" err="1" smtClean="0"/>
              <a:t>escaces</a:t>
            </a:r>
            <a:r>
              <a:rPr lang="es-EC" baseline="0" dirty="0" smtClean="0"/>
              <a:t> para la producción de la estructura del conidióforo, inhibiendo la esporulación y por ende su reproducción.</a:t>
            </a:r>
            <a:endParaRPr lang="es-EC" dirty="0"/>
          </a:p>
        </p:txBody>
      </p:sp>
      <p:sp>
        <p:nvSpPr>
          <p:cNvPr id="4" name="Marcador de número de diapositiva 3"/>
          <p:cNvSpPr>
            <a:spLocks noGrp="1"/>
          </p:cNvSpPr>
          <p:nvPr>
            <p:ph type="sldNum" sz="quarter" idx="10"/>
          </p:nvPr>
        </p:nvSpPr>
        <p:spPr/>
        <p:txBody>
          <a:bodyPr/>
          <a:lstStyle/>
          <a:p>
            <a:fld id="{A8E7AF6E-0296-4B4B-91AC-FBBD5E33F158}" type="slidenum">
              <a:rPr lang="es-EC" smtClean="0"/>
              <a:t>19</a:t>
            </a:fld>
            <a:endParaRPr lang="es-EC"/>
          </a:p>
        </p:txBody>
      </p:sp>
    </p:spTree>
    <p:extLst>
      <p:ext uri="{BB962C8B-B14F-4D97-AF65-F5344CB8AC3E}">
        <p14:creationId xmlns:p14="http://schemas.microsoft.com/office/powerpoint/2010/main" val="151682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En base a los resultados </a:t>
            </a:r>
            <a:r>
              <a:rPr lang="es-EC" dirty="0" err="1" smtClean="0"/>
              <a:t>obtenidados</a:t>
            </a:r>
            <a:r>
              <a:rPr lang="es-EC" dirty="0" smtClean="0"/>
              <a:t> de la inhibición de la </a:t>
            </a:r>
            <a:r>
              <a:rPr lang="es-EC" dirty="0" err="1" smtClean="0"/>
              <a:t>esporullación</a:t>
            </a:r>
            <a:r>
              <a:rPr lang="es-EC" baseline="0" dirty="0" smtClean="0"/>
              <a:t> se realizaron </a:t>
            </a:r>
            <a:r>
              <a:rPr lang="es-EC" baseline="0" dirty="0" err="1" smtClean="0"/>
              <a:t>regesiones</a:t>
            </a:r>
            <a:r>
              <a:rPr lang="es-EC" baseline="0" dirty="0" smtClean="0"/>
              <a:t> polinómicas para estimar la inhibición de la esporulación con respecto a la . En las gráficas se puede observar un efecto común y </a:t>
            </a:r>
            <a:r>
              <a:rPr lang="es-EC" baseline="0" dirty="0" err="1" smtClean="0"/>
              <a:t>esq</a:t>
            </a:r>
            <a:r>
              <a:rPr lang="es-EC" baseline="0" dirty="0" smtClean="0"/>
              <a:t> como a medida que aumenta la </a:t>
            </a:r>
            <a:r>
              <a:rPr lang="es-EC" baseline="0" dirty="0" err="1" smtClean="0"/>
              <a:t>cocnebtración</a:t>
            </a:r>
            <a:r>
              <a:rPr lang="es-EC" baseline="0" dirty="0" smtClean="0"/>
              <a:t> se inhibe más la esporulación . Esto también lo </a:t>
            </a:r>
            <a:r>
              <a:rPr lang="es-EC" baseline="0" dirty="0" err="1" smtClean="0"/>
              <a:t>obsevaron</a:t>
            </a:r>
            <a:r>
              <a:rPr lang="es-EC" baseline="0" dirty="0" smtClean="0"/>
              <a:t> </a:t>
            </a:r>
            <a:r>
              <a:rPr lang="es-EC" baseline="0" dirty="0" err="1" smtClean="0"/>
              <a:t>Vasques</a:t>
            </a:r>
            <a:r>
              <a:rPr lang="es-EC" baseline="0" dirty="0" smtClean="0"/>
              <a:t> y colaboradores cuando probaron AE de ch álbum contra Aspergillus y </a:t>
            </a:r>
            <a:r>
              <a:rPr lang="es-EC" baseline="0" dirty="0" err="1" smtClean="0"/>
              <a:t>fusarum</a:t>
            </a:r>
            <a:r>
              <a:rPr lang="es-EC" baseline="0" dirty="0" smtClean="0"/>
              <a:t> identificando un comportamiento similar en la inhibición de la esporulación de los hongos. En la tabla 6 y 7 se observa los resultados de la estimación y para </a:t>
            </a:r>
            <a:r>
              <a:rPr lang="es-EC" baseline="0" dirty="0" err="1" smtClean="0"/>
              <a:t>An</a:t>
            </a:r>
            <a:r>
              <a:rPr lang="es-EC" baseline="0" dirty="0" smtClean="0"/>
              <a:t> podemos </a:t>
            </a:r>
            <a:r>
              <a:rPr lang="es-EC" baseline="0" dirty="0" err="1" smtClean="0"/>
              <a:t>destcar</a:t>
            </a:r>
            <a:r>
              <a:rPr lang="es-EC" baseline="0" dirty="0" smtClean="0"/>
              <a:t> q se </a:t>
            </a:r>
            <a:r>
              <a:rPr lang="es-EC" baseline="0" dirty="0" err="1" smtClean="0"/>
              <a:t>neceita</a:t>
            </a:r>
            <a:r>
              <a:rPr lang="es-EC" baseline="0" dirty="0" smtClean="0"/>
              <a:t> menos de </a:t>
            </a:r>
            <a:r>
              <a:rPr lang="es-EC" baseline="0" dirty="0" err="1" smtClean="0"/>
              <a:t>M.m</a:t>
            </a:r>
            <a:r>
              <a:rPr lang="es-EC" baseline="0" dirty="0" smtClean="0"/>
              <a:t> que de </a:t>
            </a:r>
            <a:r>
              <a:rPr lang="es-EC" baseline="0" dirty="0" err="1" smtClean="0"/>
              <a:t>Ct</a:t>
            </a:r>
            <a:r>
              <a:rPr lang="es-EC" baseline="0" dirty="0" smtClean="0"/>
              <a:t> y esta provocando una inhibición superior. Y de igual manera en f. oxysporum, se </a:t>
            </a:r>
            <a:r>
              <a:rPr lang="es-EC" baseline="0" dirty="0" err="1" smtClean="0"/>
              <a:t>reuiqere</a:t>
            </a:r>
            <a:r>
              <a:rPr lang="es-EC" baseline="0" dirty="0" smtClean="0"/>
              <a:t> de un 10% menos de Mm q de </a:t>
            </a:r>
            <a:r>
              <a:rPr lang="es-EC" baseline="0" dirty="0" err="1" smtClean="0"/>
              <a:t>Ct</a:t>
            </a:r>
            <a:r>
              <a:rPr lang="es-EC" baseline="0" dirty="0" smtClean="0"/>
              <a:t> sin embargo la inhibición de m. mollis es superior.  </a:t>
            </a:r>
          </a:p>
          <a:p>
            <a:endParaRPr lang="es-EC" baseline="0" dirty="0" smtClean="0"/>
          </a:p>
          <a:p>
            <a:endParaRPr lang="es-EC" baseline="0" dirty="0" smtClean="0"/>
          </a:p>
          <a:p>
            <a:endParaRPr lang="es-EC" baseline="0" dirty="0" smtClean="0"/>
          </a:p>
          <a:p>
            <a:r>
              <a:rPr lang="es-EC" baseline="0" dirty="0" smtClean="0"/>
              <a:t> </a:t>
            </a:r>
            <a:r>
              <a:rPr lang="es-EC" baseline="0" dirty="0" err="1" smtClean="0"/>
              <a:t>deacuerdo</a:t>
            </a:r>
            <a:r>
              <a:rPr lang="es-EC" baseline="0" dirty="0" smtClean="0"/>
              <a:t> a la concentración </a:t>
            </a:r>
            <a:r>
              <a:rPr lang="es-EC" baseline="0" dirty="0" err="1" smtClean="0"/>
              <a:t>o´ptima</a:t>
            </a:r>
            <a:r>
              <a:rPr lang="es-EC" baseline="0" dirty="0" smtClean="0"/>
              <a:t> calculada.</a:t>
            </a:r>
          </a:p>
          <a:p>
            <a:endParaRPr lang="es-EC" baseline="0" dirty="0" smtClean="0"/>
          </a:p>
          <a:p>
            <a:endParaRPr lang="es-EC" dirty="0"/>
          </a:p>
        </p:txBody>
      </p:sp>
      <p:sp>
        <p:nvSpPr>
          <p:cNvPr id="4" name="Marcador de número de diapositiva 3"/>
          <p:cNvSpPr>
            <a:spLocks noGrp="1"/>
          </p:cNvSpPr>
          <p:nvPr>
            <p:ph type="sldNum" sz="quarter" idx="10"/>
          </p:nvPr>
        </p:nvSpPr>
        <p:spPr/>
        <p:txBody>
          <a:bodyPr/>
          <a:lstStyle/>
          <a:p>
            <a:fld id="{A8E7AF6E-0296-4B4B-91AC-FBBD5E33F158}" type="slidenum">
              <a:rPr lang="es-EC" smtClean="0"/>
              <a:t>20</a:t>
            </a:fld>
            <a:endParaRPr lang="es-EC"/>
          </a:p>
        </p:txBody>
      </p:sp>
    </p:spTree>
    <p:extLst>
      <p:ext uri="{BB962C8B-B14F-4D97-AF65-F5344CB8AC3E}">
        <p14:creationId xmlns:p14="http://schemas.microsoft.com/office/powerpoint/2010/main" val="4004245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De acuerdo</a:t>
            </a:r>
            <a:r>
              <a:rPr lang="es-EC" baseline="0" dirty="0" smtClean="0"/>
              <a:t> a los resultados </a:t>
            </a:r>
            <a:r>
              <a:rPr lang="es-EC" baseline="0" dirty="0" err="1" smtClean="0"/>
              <a:t>obtendos</a:t>
            </a:r>
            <a:r>
              <a:rPr lang="es-EC" baseline="0" dirty="0" smtClean="0"/>
              <a:t> y bibliografía se puede sugerir tres mecanismos en los q los monoterpenos están generando la </a:t>
            </a:r>
            <a:r>
              <a:rPr lang="es-EC" baseline="0" dirty="0" err="1" smtClean="0"/>
              <a:t>ctividad</a:t>
            </a:r>
            <a:r>
              <a:rPr lang="es-EC" baseline="0" dirty="0" smtClean="0"/>
              <a:t> antifúngica.</a:t>
            </a:r>
          </a:p>
          <a:p>
            <a:r>
              <a:rPr lang="es-EC" baseline="0" dirty="0" smtClean="0"/>
              <a:t>El primero es a nivel de membrana y tiene que ver con la interacción del monoterpeno con el ergosterol. El ergosterol tiene la función de mantener unida a la membrana entre si,  se origina del </a:t>
            </a:r>
            <a:r>
              <a:rPr lang="es-EC" baseline="0" dirty="0" err="1" smtClean="0"/>
              <a:t>triterpeno</a:t>
            </a:r>
            <a:r>
              <a:rPr lang="es-EC" baseline="0" dirty="0" smtClean="0"/>
              <a:t> </a:t>
            </a:r>
            <a:r>
              <a:rPr lang="es-EC" baseline="0" dirty="0" err="1" smtClean="0"/>
              <a:t>escualeno</a:t>
            </a:r>
            <a:r>
              <a:rPr lang="es-EC" baseline="0" dirty="0" smtClean="0"/>
              <a:t> que es una molécula terpenoide al igual q los monoterpenos esto contribuye a que tengan cierta afinidad de </a:t>
            </a:r>
            <a:r>
              <a:rPr lang="es-EC" baseline="0" dirty="0" err="1" smtClean="0"/>
              <a:t>interaccion</a:t>
            </a:r>
            <a:r>
              <a:rPr lang="es-EC" baseline="0" dirty="0" smtClean="0"/>
              <a:t> entre estás moléculas . Aquí podemos observar en la gráfica como se puede dar esta interacción. He elegido de ejemplo a la carvona la cual adquiere un grupo fosfato para después salir de la molécula mediante un rotura </a:t>
            </a:r>
            <a:r>
              <a:rPr lang="es-EC" baseline="0" dirty="0" err="1" smtClean="0"/>
              <a:t>hetrolítica</a:t>
            </a:r>
            <a:r>
              <a:rPr lang="es-EC" baseline="0" dirty="0" smtClean="0"/>
              <a:t> llevándose los electrones del carbono y dejándolo reactivo como un </a:t>
            </a:r>
            <a:r>
              <a:rPr lang="es-EC" baseline="0" dirty="0" err="1" smtClean="0"/>
              <a:t>carboacation</a:t>
            </a:r>
            <a:r>
              <a:rPr lang="es-EC" baseline="0" dirty="0" smtClean="0"/>
              <a:t>. El doble enlace del ergosterol </a:t>
            </a:r>
            <a:r>
              <a:rPr lang="es-EC" baseline="0" dirty="0" err="1" smtClean="0"/>
              <a:t>actua</a:t>
            </a:r>
            <a:r>
              <a:rPr lang="es-EC" baseline="0" dirty="0" smtClean="0"/>
              <a:t> como un </a:t>
            </a:r>
            <a:r>
              <a:rPr lang="es-EC" baseline="0" dirty="0" err="1" smtClean="0"/>
              <a:t>nucléofilo</a:t>
            </a:r>
            <a:r>
              <a:rPr lang="es-EC" baseline="0" dirty="0" smtClean="0"/>
              <a:t> ejecutando un ataque </a:t>
            </a:r>
            <a:r>
              <a:rPr lang="es-EC" baseline="0" dirty="0" err="1" smtClean="0"/>
              <a:t>nucleofílico</a:t>
            </a:r>
            <a:r>
              <a:rPr lang="es-EC" baseline="0" dirty="0" smtClean="0"/>
              <a:t> para unirse al monoterpeno. Producto del ataque el carbono del doble enlace q dono los electrones queda reactivo. El agua </a:t>
            </a:r>
            <a:r>
              <a:rPr lang="es-EC" baseline="0" dirty="0" err="1" smtClean="0"/>
              <a:t>actua</a:t>
            </a:r>
            <a:r>
              <a:rPr lang="es-EC" baseline="0" dirty="0" smtClean="0"/>
              <a:t> como una base, llevándose un </a:t>
            </a:r>
            <a:r>
              <a:rPr lang="es-EC" baseline="0" dirty="0" err="1" smtClean="0"/>
              <a:t>proton</a:t>
            </a:r>
            <a:r>
              <a:rPr lang="es-EC" baseline="0" dirty="0" smtClean="0"/>
              <a:t> aledaño permitiendo la formación de un doble enlace y estabilizando la molécula y de la misma manera se puede continuar </a:t>
            </a:r>
            <a:r>
              <a:rPr lang="es-EC" baseline="0" dirty="0" err="1" smtClean="0"/>
              <a:t>uniedo</a:t>
            </a:r>
            <a:r>
              <a:rPr lang="es-EC" baseline="0" dirty="0" smtClean="0"/>
              <a:t> moléculas terpenoides que provocan la </a:t>
            </a:r>
            <a:r>
              <a:rPr lang="es-EC" baseline="0" dirty="0" err="1" smtClean="0"/>
              <a:t>destrcucción</a:t>
            </a:r>
            <a:r>
              <a:rPr lang="es-EC" baseline="0" dirty="0" smtClean="0"/>
              <a:t> de la membrana y la muerte del hongo. </a:t>
            </a:r>
            <a:endParaRPr lang="es-EC" dirty="0"/>
          </a:p>
        </p:txBody>
      </p:sp>
      <p:sp>
        <p:nvSpPr>
          <p:cNvPr id="4" name="Marcador de número de diapositiva 3"/>
          <p:cNvSpPr>
            <a:spLocks noGrp="1"/>
          </p:cNvSpPr>
          <p:nvPr>
            <p:ph type="sldNum" sz="quarter" idx="10"/>
          </p:nvPr>
        </p:nvSpPr>
        <p:spPr/>
        <p:txBody>
          <a:bodyPr/>
          <a:lstStyle/>
          <a:p>
            <a:fld id="{A8E7AF6E-0296-4B4B-91AC-FBBD5E33F158}" type="slidenum">
              <a:rPr lang="es-EC" smtClean="0"/>
              <a:t>21</a:t>
            </a:fld>
            <a:endParaRPr lang="es-EC"/>
          </a:p>
        </p:txBody>
      </p:sp>
    </p:spTree>
    <p:extLst>
      <p:ext uri="{BB962C8B-B14F-4D97-AF65-F5344CB8AC3E}">
        <p14:creationId xmlns:p14="http://schemas.microsoft.com/office/powerpoint/2010/main" val="2738971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8E7AF6E-0296-4B4B-91AC-FBBD5E33F158}" type="slidenum">
              <a:rPr lang="es-EC" smtClean="0"/>
              <a:t>22</a:t>
            </a:fld>
            <a:endParaRPr lang="es-EC"/>
          </a:p>
        </p:txBody>
      </p:sp>
    </p:spTree>
    <p:extLst>
      <p:ext uri="{BB962C8B-B14F-4D97-AF65-F5344CB8AC3E}">
        <p14:creationId xmlns:p14="http://schemas.microsoft.com/office/powerpoint/2010/main" val="1628749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Los ensayos preliminares y la optimización</a:t>
            </a:r>
            <a:endParaRPr lang="es-EC" dirty="0"/>
          </a:p>
        </p:txBody>
      </p:sp>
      <p:sp>
        <p:nvSpPr>
          <p:cNvPr id="4" name="Marcador de número de diapositiva 3"/>
          <p:cNvSpPr>
            <a:spLocks noGrp="1"/>
          </p:cNvSpPr>
          <p:nvPr>
            <p:ph type="sldNum" sz="quarter" idx="10"/>
          </p:nvPr>
        </p:nvSpPr>
        <p:spPr/>
        <p:txBody>
          <a:bodyPr/>
          <a:lstStyle/>
          <a:p>
            <a:fld id="{A8E7AF6E-0296-4B4B-91AC-FBBD5E33F158}" type="slidenum">
              <a:rPr lang="es-EC" smtClean="0"/>
              <a:t>25</a:t>
            </a:fld>
            <a:endParaRPr lang="es-EC"/>
          </a:p>
        </p:txBody>
      </p:sp>
    </p:spTree>
    <p:extLst>
      <p:ext uri="{BB962C8B-B14F-4D97-AF65-F5344CB8AC3E}">
        <p14:creationId xmlns:p14="http://schemas.microsoft.com/office/powerpoint/2010/main" val="459998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1" kern="1200" dirty="0" smtClean="0">
                <a:solidFill>
                  <a:schemeClr val="tx1"/>
                </a:solidFill>
                <a:effectLst/>
                <a:latin typeface="+mn-lt"/>
                <a:ea typeface="+mn-ea"/>
                <a:cs typeface="+mn-cs"/>
              </a:rPr>
              <a:t>Ahora les</a:t>
            </a:r>
            <a:r>
              <a:rPr lang="es-EC" sz="1200" b="1" kern="1200" baseline="0" dirty="0" smtClean="0">
                <a:solidFill>
                  <a:schemeClr val="tx1"/>
                </a:solidFill>
                <a:effectLst/>
                <a:latin typeface="+mn-lt"/>
                <a:ea typeface="+mn-ea"/>
                <a:cs typeface="+mn-cs"/>
              </a:rPr>
              <a:t> voy a </a:t>
            </a:r>
            <a:r>
              <a:rPr lang="es-EC" sz="1200" b="1" kern="1200" baseline="0" dirty="0" err="1" smtClean="0">
                <a:solidFill>
                  <a:schemeClr val="tx1"/>
                </a:solidFill>
                <a:effectLst/>
                <a:latin typeface="+mn-lt"/>
                <a:ea typeface="+mn-ea"/>
                <a:cs typeface="+mn-cs"/>
              </a:rPr>
              <a:t>hbalar</a:t>
            </a:r>
            <a:r>
              <a:rPr lang="es-EC" sz="1200" b="1" kern="1200" baseline="0" dirty="0" smtClean="0">
                <a:solidFill>
                  <a:schemeClr val="tx1"/>
                </a:solidFill>
                <a:effectLst/>
                <a:latin typeface="+mn-lt"/>
                <a:ea typeface="+mn-ea"/>
                <a:cs typeface="+mn-cs"/>
              </a:rPr>
              <a:t> sobre las maneras en la que la industria agrícola elimina a estos hongos. Esto se logra mediante el control fitosanitarios y existen tres formas de hacerlo como FQ, MA y FO.</a:t>
            </a:r>
          </a:p>
          <a:p>
            <a:endParaRPr lang="es-EC" sz="1200" b="1" kern="1200" baseline="0" dirty="0" smtClean="0">
              <a:solidFill>
                <a:schemeClr val="tx1"/>
              </a:solidFill>
              <a:effectLst/>
              <a:latin typeface="+mn-lt"/>
              <a:ea typeface="+mn-ea"/>
              <a:cs typeface="+mn-cs"/>
            </a:endParaRPr>
          </a:p>
          <a:p>
            <a:r>
              <a:rPr lang="es-EC" sz="1200" b="1" kern="1200" baseline="0" dirty="0" smtClean="0">
                <a:solidFill>
                  <a:schemeClr val="tx1"/>
                </a:solidFill>
                <a:effectLst/>
                <a:latin typeface="+mn-lt"/>
                <a:ea typeface="+mn-ea"/>
                <a:cs typeface="+mn-cs"/>
              </a:rPr>
              <a:t>Los FQ son los más empleados y consiste en usar agentes químicos de la familia de los benzimidasoles, </a:t>
            </a:r>
            <a:r>
              <a:rPr lang="es-EC" sz="1200" b="1" kern="1200" baseline="0" dirty="0" err="1" smtClean="0">
                <a:solidFill>
                  <a:schemeClr val="tx1"/>
                </a:solidFill>
                <a:effectLst/>
                <a:latin typeface="+mn-lt"/>
                <a:ea typeface="+mn-ea"/>
                <a:cs typeface="+mn-cs"/>
              </a:rPr>
              <a:t>dicarbozamidas</a:t>
            </a:r>
            <a:r>
              <a:rPr lang="es-EC" sz="1200" b="1" kern="1200" baseline="0" dirty="0" smtClean="0">
                <a:solidFill>
                  <a:schemeClr val="tx1"/>
                </a:solidFill>
                <a:effectLst/>
                <a:latin typeface="+mn-lt"/>
                <a:ea typeface="+mn-ea"/>
                <a:cs typeface="+mn-cs"/>
              </a:rPr>
              <a:t> y </a:t>
            </a:r>
            <a:r>
              <a:rPr lang="es-EC" sz="1200" b="1" kern="1200" baseline="0" dirty="0" err="1" smtClean="0">
                <a:solidFill>
                  <a:schemeClr val="tx1"/>
                </a:solidFill>
                <a:effectLst/>
                <a:latin typeface="+mn-lt"/>
                <a:ea typeface="+mn-ea"/>
                <a:cs typeface="+mn-cs"/>
              </a:rPr>
              <a:t>fenipirroles</a:t>
            </a:r>
            <a:r>
              <a:rPr lang="es-EC" sz="1200" b="1" kern="1200" baseline="0" dirty="0" smtClean="0">
                <a:solidFill>
                  <a:schemeClr val="tx1"/>
                </a:solidFill>
                <a:effectLst/>
                <a:latin typeface="+mn-lt"/>
                <a:ea typeface="+mn-ea"/>
                <a:cs typeface="+mn-cs"/>
              </a:rPr>
              <a:t>: Sin </a:t>
            </a:r>
            <a:r>
              <a:rPr lang="es-EC" sz="1200" b="1" kern="1200" baseline="0" dirty="0" err="1" smtClean="0">
                <a:solidFill>
                  <a:schemeClr val="tx1"/>
                </a:solidFill>
                <a:effectLst/>
                <a:latin typeface="+mn-lt"/>
                <a:ea typeface="+mn-ea"/>
                <a:cs typeface="+mn-cs"/>
              </a:rPr>
              <a:t>embago</a:t>
            </a:r>
            <a:r>
              <a:rPr lang="es-EC" sz="1200" b="1" kern="1200" baseline="0" dirty="0" smtClean="0">
                <a:solidFill>
                  <a:schemeClr val="tx1"/>
                </a:solidFill>
                <a:effectLst/>
                <a:latin typeface="+mn-lt"/>
                <a:ea typeface="+mn-ea"/>
                <a:cs typeface="+mn-cs"/>
              </a:rPr>
              <a:t> representan tres problemas alarmantes:</a:t>
            </a:r>
          </a:p>
          <a:p>
            <a:pPr marL="228600" indent="-228600">
              <a:buAutoNum type="arabicParenR"/>
            </a:pPr>
            <a:r>
              <a:rPr lang="es-EC" sz="1200" b="1" kern="1200" baseline="0" dirty="0" smtClean="0">
                <a:solidFill>
                  <a:schemeClr val="tx1"/>
                </a:solidFill>
                <a:effectLst/>
                <a:latin typeface="+mn-lt"/>
                <a:ea typeface="+mn-ea"/>
                <a:cs typeface="+mn-cs"/>
              </a:rPr>
              <a:t>Medio ambiental: debido a su estructura química presentan una tasa de </a:t>
            </a:r>
            <a:r>
              <a:rPr lang="es-EC" sz="1200" b="1" kern="1200" baseline="0" dirty="0" err="1" smtClean="0">
                <a:solidFill>
                  <a:schemeClr val="tx1"/>
                </a:solidFill>
                <a:effectLst/>
                <a:latin typeface="+mn-lt"/>
                <a:ea typeface="+mn-ea"/>
                <a:cs typeface="+mn-cs"/>
              </a:rPr>
              <a:t>biodegradabilidad</a:t>
            </a:r>
            <a:r>
              <a:rPr lang="es-EC" sz="1200" b="1" kern="1200" baseline="0" dirty="0" smtClean="0">
                <a:solidFill>
                  <a:schemeClr val="tx1"/>
                </a:solidFill>
                <a:effectLst/>
                <a:latin typeface="+mn-lt"/>
                <a:ea typeface="+mn-ea"/>
                <a:cs typeface="+mn-cs"/>
              </a:rPr>
              <a:t> por ende queda remanentes en suelos ares y agua, contaminándolos.</a:t>
            </a:r>
          </a:p>
          <a:p>
            <a:pPr marL="0" indent="0">
              <a:buNone/>
            </a:pPr>
            <a:r>
              <a:rPr lang="es-EC" sz="1200" b="1" kern="1200" baseline="0" dirty="0" smtClean="0">
                <a:solidFill>
                  <a:schemeClr val="tx1"/>
                </a:solidFill>
                <a:effectLst/>
                <a:latin typeface="+mn-lt"/>
                <a:ea typeface="+mn-ea"/>
                <a:cs typeface="+mn-cs"/>
              </a:rPr>
              <a:t>2) Se ha visto que generan problemas en la </a:t>
            </a:r>
            <a:r>
              <a:rPr lang="es-EC" sz="1200" b="1" kern="1200" baseline="0" dirty="0" err="1" smtClean="0">
                <a:solidFill>
                  <a:schemeClr val="tx1"/>
                </a:solidFill>
                <a:effectLst/>
                <a:latin typeface="+mn-lt"/>
                <a:ea typeface="+mn-ea"/>
                <a:cs typeface="+mn-cs"/>
              </a:rPr>
              <a:t>slaud</a:t>
            </a:r>
            <a:r>
              <a:rPr lang="es-EC" sz="1200" b="1" kern="1200" baseline="0" dirty="0" smtClean="0">
                <a:solidFill>
                  <a:schemeClr val="tx1"/>
                </a:solidFill>
                <a:effectLst/>
                <a:latin typeface="+mn-lt"/>
                <a:ea typeface="+mn-ea"/>
                <a:cs typeface="+mn-cs"/>
              </a:rPr>
              <a:t> humana como cáncer da mamas, cutáneo e infertilidad en varones</a:t>
            </a:r>
          </a:p>
          <a:p>
            <a:pPr marL="0" indent="0">
              <a:buNone/>
            </a:pPr>
            <a:r>
              <a:rPr lang="es-EC" sz="1200" b="1" kern="1200" baseline="0" dirty="0" smtClean="0">
                <a:solidFill>
                  <a:schemeClr val="tx1"/>
                </a:solidFill>
                <a:effectLst/>
                <a:latin typeface="+mn-lt"/>
                <a:ea typeface="+mn-ea"/>
                <a:cs typeface="+mn-cs"/>
              </a:rPr>
              <a:t>3) Generan </a:t>
            </a:r>
            <a:r>
              <a:rPr lang="es-EC" sz="1200" b="1" kern="1200" baseline="0" dirty="0" err="1" smtClean="0">
                <a:solidFill>
                  <a:schemeClr val="tx1"/>
                </a:solidFill>
                <a:effectLst/>
                <a:latin typeface="+mn-lt"/>
                <a:ea typeface="+mn-ea"/>
                <a:cs typeface="+mn-cs"/>
              </a:rPr>
              <a:t>resistenci</a:t>
            </a:r>
            <a:r>
              <a:rPr lang="es-EC" sz="1200" b="1" kern="1200" baseline="0" dirty="0" smtClean="0">
                <a:solidFill>
                  <a:schemeClr val="tx1"/>
                </a:solidFill>
                <a:effectLst/>
                <a:latin typeface="+mn-lt"/>
                <a:ea typeface="+mn-ea"/>
                <a:cs typeface="+mn-cs"/>
              </a:rPr>
              <a:t>, es decir fungicidas que antes eran efectivos han dejado de serlo</a:t>
            </a:r>
          </a:p>
          <a:p>
            <a:pPr marL="0" indent="0">
              <a:buNone/>
            </a:pPr>
            <a:endParaRPr lang="es-EC" sz="1200" b="1" kern="1200" baseline="0" dirty="0" smtClean="0">
              <a:solidFill>
                <a:schemeClr val="tx1"/>
              </a:solidFill>
              <a:effectLst/>
              <a:latin typeface="+mn-lt"/>
              <a:ea typeface="+mn-ea"/>
              <a:cs typeface="+mn-cs"/>
            </a:endParaRPr>
          </a:p>
          <a:p>
            <a:pPr marL="0" indent="0">
              <a:buNone/>
            </a:pPr>
            <a:r>
              <a:rPr lang="es-EC" sz="1200" b="1" kern="1200" baseline="0" dirty="0" smtClean="0">
                <a:solidFill>
                  <a:schemeClr val="tx1"/>
                </a:solidFill>
                <a:effectLst/>
                <a:latin typeface="+mn-lt"/>
                <a:ea typeface="+mn-ea"/>
                <a:cs typeface="+mn-cs"/>
              </a:rPr>
              <a:t>Lo MA consiste en utilizar MO que compitan por los nutrientes con los HF, sin embargo este tipo de control fitosanitario esta limitado a que los MA tengan una genética estable y que no generen otros problemas en el </a:t>
            </a:r>
            <a:r>
              <a:rPr lang="es-EC" sz="1200" b="1" kern="1200" baseline="0" dirty="0" err="1" smtClean="0">
                <a:solidFill>
                  <a:schemeClr val="tx1"/>
                </a:solidFill>
                <a:effectLst/>
                <a:latin typeface="+mn-lt"/>
                <a:ea typeface="+mn-ea"/>
                <a:cs typeface="+mn-cs"/>
              </a:rPr>
              <a:t>ecosustema</a:t>
            </a:r>
            <a:r>
              <a:rPr lang="es-EC" sz="1200" b="1" kern="1200" baseline="0" dirty="0" smtClean="0">
                <a:solidFill>
                  <a:schemeClr val="tx1"/>
                </a:solidFill>
                <a:effectLst/>
                <a:latin typeface="+mn-lt"/>
                <a:ea typeface="+mn-ea"/>
                <a:cs typeface="+mn-cs"/>
              </a:rPr>
              <a:t> que se los </a:t>
            </a:r>
            <a:r>
              <a:rPr lang="es-EC" sz="1200" b="1" kern="1200" baseline="0" dirty="0" err="1" smtClean="0">
                <a:solidFill>
                  <a:schemeClr val="tx1"/>
                </a:solidFill>
                <a:effectLst/>
                <a:latin typeface="+mn-lt"/>
                <a:ea typeface="+mn-ea"/>
                <a:cs typeface="+mn-cs"/>
              </a:rPr>
              <a:t>introdusca</a:t>
            </a:r>
            <a:r>
              <a:rPr lang="es-EC" sz="1200" b="1" kern="1200" baseline="0" dirty="0" smtClean="0">
                <a:solidFill>
                  <a:schemeClr val="tx1"/>
                </a:solidFill>
                <a:effectLst/>
                <a:latin typeface="+mn-lt"/>
                <a:ea typeface="+mn-ea"/>
                <a:cs typeface="+mn-cs"/>
              </a:rPr>
              <a:t>.</a:t>
            </a:r>
          </a:p>
          <a:p>
            <a:pPr marL="0" indent="0">
              <a:buNone/>
            </a:pPr>
            <a:endParaRPr lang="es-EC" sz="1200" b="1" kern="1200" baseline="0" dirty="0" smtClean="0">
              <a:solidFill>
                <a:schemeClr val="tx1"/>
              </a:solidFill>
              <a:effectLst/>
              <a:latin typeface="+mn-lt"/>
              <a:ea typeface="+mn-ea"/>
              <a:cs typeface="+mn-cs"/>
            </a:endParaRPr>
          </a:p>
          <a:p>
            <a:pPr marL="0" indent="0">
              <a:buNone/>
            </a:pPr>
            <a:r>
              <a:rPr lang="es-EC" sz="1200" b="1" kern="1200" baseline="0" dirty="0" smtClean="0">
                <a:solidFill>
                  <a:schemeClr val="tx1"/>
                </a:solidFill>
                <a:effectLst/>
                <a:latin typeface="+mn-lt"/>
                <a:ea typeface="+mn-ea"/>
                <a:cs typeface="+mn-cs"/>
              </a:rPr>
              <a:t>Por último los fungicidas </a:t>
            </a:r>
            <a:r>
              <a:rPr lang="es-EC" sz="1200" b="1" kern="1200" baseline="0" dirty="0" err="1" smtClean="0">
                <a:solidFill>
                  <a:schemeClr val="tx1"/>
                </a:solidFill>
                <a:effectLst/>
                <a:latin typeface="+mn-lt"/>
                <a:ea typeface="+mn-ea"/>
                <a:cs typeface="+mn-cs"/>
              </a:rPr>
              <a:t>orgnciso</a:t>
            </a:r>
            <a:r>
              <a:rPr lang="es-EC" sz="1200" b="1" kern="1200" baseline="0" dirty="0" smtClean="0">
                <a:solidFill>
                  <a:schemeClr val="tx1"/>
                </a:solidFill>
                <a:effectLst/>
                <a:latin typeface="+mn-lt"/>
                <a:ea typeface="+mn-ea"/>
                <a:cs typeface="+mn-cs"/>
              </a:rPr>
              <a:t> consisten en emplear las moléculas biosintetizadas por las plantas.</a:t>
            </a:r>
          </a:p>
          <a:p>
            <a:pPr marL="0" indent="0">
              <a:buNone/>
            </a:pPr>
            <a:r>
              <a:rPr lang="es-EC" sz="1200" b="1" kern="1200" baseline="0" dirty="0" smtClean="0">
                <a:solidFill>
                  <a:schemeClr val="tx1"/>
                </a:solidFill>
                <a:effectLst/>
                <a:latin typeface="+mn-lt"/>
                <a:ea typeface="+mn-ea"/>
                <a:cs typeface="+mn-cs"/>
              </a:rPr>
              <a:t>Este tipo de control fitosanitario ha ganado mucha importancia en los últimos años debido a que estudios han identificado q estas moléculas tienes varias propiedades biológicas como la antifúngica presentes en distintas especies vegetales.  Como por ejemplo en CT, MM y Tm.</a:t>
            </a:r>
          </a:p>
          <a:p>
            <a:pPr marL="0" indent="0">
              <a:buNone/>
            </a:pPr>
            <a:endParaRPr lang="es-EC" sz="1200" b="1" kern="1200" baseline="0" dirty="0" smtClean="0">
              <a:solidFill>
                <a:schemeClr val="tx1"/>
              </a:solidFill>
              <a:effectLst/>
              <a:latin typeface="+mn-lt"/>
              <a:ea typeface="+mn-ea"/>
              <a:cs typeface="+mn-cs"/>
            </a:endParaRPr>
          </a:p>
          <a:p>
            <a:pPr marL="0" indent="0">
              <a:buNone/>
            </a:pPr>
            <a:r>
              <a:rPr lang="es-EC" sz="1200" b="1" kern="1200" baseline="0" dirty="0" smtClean="0">
                <a:solidFill>
                  <a:schemeClr val="tx1"/>
                </a:solidFill>
                <a:effectLst/>
                <a:latin typeface="+mn-lt"/>
                <a:ea typeface="+mn-ea"/>
                <a:cs typeface="+mn-cs"/>
              </a:rPr>
              <a:t>CT o conocida como Punin la cual </a:t>
            </a:r>
            <a:r>
              <a:rPr lang="es-EC" sz="1200" b="1" kern="1200" baseline="0" dirty="0" err="1" smtClean="0">
                <a:solidFill>
                  <a:schemeClr val="tx1"/>
                </a:solidFill>
                <a:effectLst/>
                <a:latin typeface="+mn-lt"/>
                <a:ea typeface="+mn-ea"/>
                <a:cs typeface="+mn-cs"/>
              </a:rPr>
              <a:t>ancestralemente</a:t>
            </a:r>
            <a:r>
              <a:rPr lang="es-EC" sz="1200" b="1" kern="1200" baseline="0" dirty="0" smtClean="0">
                <a:solidFill>
                  <a:schemeClr val="tx1"/>
                </a:solidFill>
                <a:effectLst/>
                <a:latin typeface="+mn-lt"/>
                <a:ea typeface="+mn-ea"/>
                <a:cs typeface="+mn-cs"/>
              </a:rPr>
              <a:t> se la ha usado para evitar infecciones de heridas y hemorragias y </a:t>
            </a:r>
            <a:r>
              <a:rPr lang="es-EC" sz="1200" b="1" kern="1200" baseline="0" dirty="0" err="1" smtClean="0">
                <a:solidFill>
                  <a:schemeClr val="tx1"/>
                </a:solidFill>
                <a:effectLst/>
                <a:latin typeface="+mn-lt"/>
                <a:ea typeface="+mn-ea"/>
                <a:cs typeface="+mn-cs"/>
              </a:rPr>
              <a:t>recientmenete</a:t>
            </a:r>
            <a:r>
              <a:rPr lang="es-EC" sz="1200" b="1" kern="1200" baseline="0" dirty="0" smtClean="0">
                <a:solidFill>
                  <a:schemeClr val="tx1"/>
                </a:solidFill>
                <a:effectLst/>
                <a:latin typeface="+mn-lt"/>
                <a:ea typeface="+mn-ea"/>
                <a:cs typeface="+mn-cs"/>
              </a:rPr>
              <a:t> e </a:t>
            </a:r>
            <a:r>
              <a:rPr lang="es-EC" sz="1200" b="1" kern="1200" baseline="0" dirty="0" err="1" smtClean="0">
                <a:solidFill>
                  <a:schemeClr val="tx1"/>
                </a:solidFill>
                <a:effectLst/>
                <a:latin typeface="+mn-lt"/>
                <a:ea typeface="+mn-ea"/>
                <a:cs typeface="+mn-cs"/>
              </a:rPr>
              <a:t>iclusive</a:t>
            </a:r>
            <a:r>
              <a:rPr lang="es-EC" sz="1200" b="1" kern="1200" baseline="0" dirty="0" smtClean="0">
                <a:solidFill>
                  <a:schemeClr val="tx1"/>
                </a:solidFill>
                <a:effectLst/>
                <a:latin typeface="+mn-lt"/>
                <a:ea typeface="+mn-ea"/>
                <a:cs typeface="+mn-cs"/>
              </a:rPr>
              <a:t> se identificaron propiedades anticancerígenas. Su aceite esencial cuenta </a:t>
            </a:r>
          </a:p>
          <a:p>
            <a:pPr marL="0" indent="0">
              <a:buNone/>
            </a:pPr>
            <a:endParaRPr lang="es-EC" sz="1200" b="1" kern="1200" baseline="0" dirty="0" smtClean="0">
              <a:solidFill>
                <a:schemeClr val="tx1"/>
              </a:solidFill>
              <a:effectLst/>
              <a:latin typeface="+mn-lt"/>
              <a:ea typeface="+mn-ea"/>
              <a:cs typeface="+mn-cs"/>
            </a:endParaRPr>
          </a:p>
          <a:p>
            <a:pPr marL="0" indent="0">
              <a:buNone/>
            </a:pPr>
            <a:r>
              <a:rPr lang="es-EC" sz="1200" b="1" kern="1200" baseline="0" dirty="0" smtClean="0">
                <a:solidFill>
                  <a:schemeClr val="tx1"/>
                </a:solidFill>
                <a:effectLst/>
                <a:latin typeface="+mn-lt"/>
                <a:ea typeface="+mn-ea"/>
                <a:cs typeface="+mn-cs"/>
              </a:rPr>
              <a:t>M:m o tifo: ancestralmente se la ha usado como </a:t>
            </a:r>
            <a:r>
              <a:rPr lang="es-EC" sz="1200" b="1" kern="1200" baseline="0" dirty="0" err="1" smtClean="0">
                <a:solidFill>
                  <a:schemeClr val="tx1"/>
                </a:solidFill>
                <a:effectLst/>
                <a:latin typeface="+mn-lt"/>
                <a:ea typeface="+mn-ea"/>
                <a:cs typeface="+mn-cs"/>
              </a:rPr>
              <a:t>antibacterial</a:t>
            </a:r>
            <a:r>
              <a:rPr lang="es-EC" sz="1200" b="1" kern="1200" baseline="0" dirty="0" smtClean="0">
                <a:solidFill>
                  <a:schemeClr val="tx1"/>
                </a:solidFill>
                <a:effectLst/>
                <a:latin typeface="+mn-lt"/>
                <a:ea typeface="+mn-ea"/>
                <a:cs typeface="+mn-cs"/>
              </a:rPr>
              <a:t>, para aliviar resfriados y también se ha identificado propiedades antivirales contra el virus del herpes.</a:t>
            </a:r>
          </a:p>
          <a:p>
            <a:pPr marL="0" indent="0">
              <a:buNone/>
            </a:pPr>
            <a:endParaRPr lang="es-EC" sz="1200" b="1" kern="1200" baseline="0" dirty="0" smtClean="0">
              <a:solidFill>
                <a:schemeClr val="tx1"/>
              </a:solidFill>
              <a:effectLst/>
              <a:latin typeface="+mn-lt"/>
              <a:ea typeface="+mn-ea"/>
              <a:cs typeface="+mn-cs"/>
            </a:endParaRPr>
          </a:p>
          <a:p>
            <a:pPr marL="0" indent="0">
              <a:buNone/>
            </a:pPr>
            <a:r>
              <a:rPr lang="es-EC" sz="1200" b="1" kern="1200" baseline="0" dirty="0" smtClean="0">
                <a:solidFill>
                  <a:schemeClr val="tx1"/>
                </a:solidFill>
                <a:effectLst/>
                <a:latin typeface="+mn-lt"/>
                <a:ea typeface="+mn-ea"/>
                <a:cs typeface="+mn-cs"/>
              </a:rPr>
              <a:t>TM o chincho: Laxante, insecticida y se ha identificado propiedades antiparasitarias.</a:t>
            </a:r>
          </a:p>
          <a:p>
            <a:pPr marL="0" indent="0">
              <a:buNone/>
            </a:pPr>
            <a:r>
              <a:rPr lang="es-EC" sz="1200" b="1" kern="1200" baseline="0" dirty="0" smtClean="0">
                <a:solidFill>
                  <a:schemeClr val="tx1"/>
                </a:solidFill>
                <a:effectLst/>
                <a:latin typeface="+mn-lt"/>
                <a:ea typeface="+mn-ea"/>
                <a:cs typeface="+mn-cs"/>
              </a:rPr>
              <a:t>Así que por este motivo estas especies vegetales han sido seleccionadas para evaluar las propiedades antifúngicas de las moléculas de estas plantas. </a:t>
            </a:r>
          </a:p>
          <a:p>
            <a:pPr marL="0" indent="0">
              <a:buNone/>
            </a:pPr>
            <a:r>
              <a:rPr lang="es-EC" sz="1200" b="1" kern="1200" baseline="0" dirty="0" smtClean="0">
                <a:solidFill>
                  <a:schemeClr val="tx1"/>
                </a:solidFill>
                <a:effectLst/>
                <a:latin typeface="+mn-lt"/>
                <a:ea typeface="+mn-ea"/>
                <a:cs typeface="+mn-cs"/>
              </a:rPr>
              <a:t>Estas plantas cuentan con moléculas las cuales se ha </a:t>
            </a:r>
            <a:r>
              <a:rPr lang="es-EC" sz="1200" b="1" kern="1200" baseline="0" dirty="0" err="1" smtClean="0">
                <a:solidFill>
                  <a:schemeClr val="tx1"/>
                </a:solidFill>
                <a:effectLst/>
                <a:latin typeface="+mn-lt"/>
                <a:ea typeface="+mn-ea"/>
                <a:cs typeface="+mn-cs"/>
              </a:rPr>
              <a:t>idntificado</a:t>
            </a:r>
            <a:r>
              <a:rPr lang="es-EC" sz="1200" b="1" kern="1200" baseline="0" dirty="0" smtClean="0">
                <a:solidFill>
                  <a:schemeClr val="tx1"/>
                </a:solidFill>
                <a:effectLst/>
                <a:latin typeface="+mn-lt"/>
                <a:ea typeface="+mn-ea"/>
                <a:cs typeface="+mn-cs"/>
              </a:rPr>
              <a:t> propiedades para inhibir el crecimiento de hongos y por este motivo se las ha seleccionado para evaluar su potencial antifúngico</a:t>
            </a:r>
            <a:endParaRPr lang="es-EC" sz="1200" kern="1200" dirty="0" smtClean="0">
              <a:solidFill>
                <a:schemeClr val="tx1"/>
              </a:solidFill>
              <a:effectLst/>
              <a:latin typeface="+mn-lt"/>
              <a:ea typeface="+mn-ea"/>
              <a:cs typeface="+mn-cs"/>
            </a:endParaRPr>
          </a:p>
          <a:p>
            <a:endParaRPr lang="es-EC" sz="1200" kern="1200" dirty="0" smtClean="0">
              <a:solidFill>
                <a:schemeClr val="tx1"/>
              </a:solidFill>
              <a:effectLst/>
              <a:latin typeface="+mn-lt"/>
              <a:ea typeface="+mn-ea"/>
              <a:cs typeface="+mn-cs"/>
            </a:endParaRPr>
          </a:p>
          <a:p>
            <a:endParaRPr lang="es-EC" sz="1200" kern="1200" dirty="0" smtClean="0">
              <a:solidFill>
                <a:schemeClr val="tx1"/>
              </a:solidFill>
              <a:effectLst/>
              <a:latin typeface="+mn-lt"/>
              <a:ea typeface="+mn-ea"/>
              <a:cs typeface="+mn-cs"/>
            </a:endParaRP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El control</a:t>
            </a:r>
            <a:r>
              <a:rPr lang="es-EC" sz="1200" kern="1200" baseline="0" dirty="0" smtClean="0">
                <a:solidFill>
                  <a:schemeClr val="tx1"/>
                </a:solidFill>
                <a:effectLst/>
                <a:latin typeface="+mn-lt"/>
                <a:ea typeface="+mn-ea"/>
                <a:cs typeface="+mn-cs"/>
              </a:rPr>
              <a:t> fitosanitario se encarga de eliminar </a:t>
            </a:r>
            <a:r>
              <a:rPr lang="es-EC" sz="1200" kern="1200" baseline="0" dirty="0" err="1" smtClean="0">
                <a:solidFill>
                  <a:schemeClr val="tx1"/>
                </a:solidFill>
                <a:effectLst/>
                <a:latin typeface="+mn-lt"/>
                <a:ea typeface="+mn-ea"/>
                <a:cs typeface="+mn-cs"/>
              </a:rPr>
              <a:t>alos</a:t>
            </a:r>
            <a:r>
              <a:rPr lang="es-EC" sz="1200" kern="1200" baseline="0" dirty="0" smtClean="0">
                <a:solidFill>
                  <a:schemeClr val="tx1"/>
                </a:solidFill>
                <a:effectLst/>
                <a:latin typeface="+mn-lt"/>
                <a:ea typeface="+mn-ea"/>
                <a:cs typeface="+mn-cs"/>
              </a:rPr>
              <a:t> fitopatógenos utilizando componentes con actividad antifúngica es decir que inhiban el crecimiento de los hongos </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Principalmente se utiliza fungicidas químicos de las familias de </a:t>
            </a:r>
            <a:r>
              <a:rPr lang="es-EC" sz="1200" kern="1200" dirty="0" err="1" smtClean="0">
                <a:solidFill>
                  <a:schemeClr val="tx1"/>
                </a:solidFill>
                <a:effectLst/>
                <a:latin typeface="+mn-lt"/>
                <a:ea typeface="+mn-ea"/>
                <a:cs typeface="+mn-cs"/>
              </a:rPr>
              <a:t>benzimidazol</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dicarboximidas</a:t>
            </a:r>
            <a:r>
              <a:rPr lang="es-EC" sz="1200" kern="1200" dirty="0" smtClean="0">
                <a:solidFill>
                  <a:schemeClr val="tx1"/>
                </a:solidFill>
                <a:effectLst/>
                <a:latin typeface="+mn-lt"/>
                <a:ea typeface="+mn-ea"/>
                <a:cs typeface="+mn-cs"/>
              </a:rPr>
              <a:t> y </a:t>
            </a:r>
            <a:r>
              <a:rPr lang="es-EC" sz="1200" kern="1200" dirty="0" err="1" smtClean="0">
                <a:solidFill>
                  <a:schemeClr val="tx1"/>
                </a:solidFill>
                <a:effectLst/>
                <a:latin typeface="+mn-lt"/>
                <a:ea typeface="+mn-ea"/>
                <a:cs typeface="+mn-cs"/>
              </a:rPr>
              <a:t>fenilpirroles</a:t>
            </a:r>
            <a:r>
              <a:rPr lang="es-EC" sz="1200" kern="1200" dirty="0" smtClean="0">
                <a:solidFill>
                  <a:schemeClr val="tx1"/>
                </a:solidFill>
                <a:effectLst/>
                <a:latin typeface="+mn-lt"/>
                <a:ea typeface="+mn-ea"/>
                <a:cs typeface="+mn-cs"/>
              </a:rPr>
              <a:t>. Sin embargo representan tres</a:t>
            </a:r>
            <a:r>
              <a:rPr lang="es-EC" sz="1200" kern="1200" baseline="0" dirty="0" smtClean="0">
                <a:solidFill>
                  <a:schemeClr val="tx1"/>
                </a:solidFill>
                <a:effectLst/>
                <a:latin typeface="+mn-lt"/>
                <a:ea typeface="+mn-ea"/>
                <a:cs typeface="+mn-cs"/>
              </a:rPr>
              <a:t> problemas graves: </a:t>
            </a:r>
            <a:r>
              <a:rPr lang="es-EC" sz="1200" kern="1200" dirty="0" smtClean="0">
                <a:solidFill>
                  <a:schemeClr val="tx1"/>
                </a:solidFill>
                <a:effectLst/>
                <a:latin typeface="+mn-lt"/>
                <a:ea typeface="+mn-ea"/>
                <a:cs typeface="+mn-cs"/>
              </a:rPr>
              <a:t> </a:t>
            </a:r>
          </a:p>
          <a:p>
            <a:pPr marL="171450" indent="-171450">
              <a:buFontTx/>
              <a:buChar char="-"/>
            </a:pPr>
            <a:r>
              <a:rPr lang="es-EC" sz="1200" kern="1200" baseline="0" dirty="0" smtClean="0">
                <a:solidFill>
                  <a:schemeClr val="tx1"/>
                </a:solidFill>
                <a:effectLst/>
                <a:latin typeface="+mn-lt"/>
                <a:ea typeface="+mn-ea"/>
                <a:cs typeface="+mn-cs"/>
              </a:rPr>
              <a:t>Medio Ambiental: Principalmente están constituidos por moléculas como </a:t>
            </a:r>
            <a:r>
              <a:rPr lang="es-EC" sz="1200" kern="1200" dirty="0" smtClean="0">
                <a:solidFill>
                  <a:schemeClr val="tx1"/>
                </a:solidFill>
                <a:effectLst/>
                <a:latin typeface="+mn-lt"/>
                <a:ea typeface="+mn-ea"/>
                <a:cs typeface="+mn-cs"/>
              </a:rPr>
              <a:t>hidrocarburos aromáticos, compuestos halogenado</a:t>
            </a:r>
            <a:r>
              <a:rPr lang="es-EC" sz="1200" kern="1200" baseline="0" dirty="0" smtClean="0">
                <a:solidFill>
                  <a:schemeClr val="tx1"/>
                </a:solidFill>
                <a:effectLst/>
                <a:latin typeface="+mn-lt"/>
                <a:ea typeface="+mn-ea"/>
                <a:cs typeface="+mn-cs"/>
              </a:rPr>
              <a:t> y esto perjudica al medio ambiente por su baja tasa de biodegradación contaminando suelos, aire y agua.</a:t>
            </a:r>
          </a:p>
          <a:p>
            <a:pPr marL="171450" indent="-171450">
              <a:buFontTx/>
              <a:buChar char="-"/>
            </a:pPr>
            <a:r>
              <a:rPr lang="es-EC" sz="1200" kern="1200" baseline="0" dirty="0" smtClean="0">
                <a:solidFill>
                  <a:schemeClr val="tx1"/>
                </a:solidFill>
                <a:effectLst/>
                <a:latin typeface="+mn-lt"/>
                <a:ea typeface="+mn-ea"/>
                <a:cs typeface="+mn-cs"/>
              </a:rPr>
              <a:t>Salud humana: </a:t>
            </a:r>
            <a:r>
              <a:rPr lang="es-EC" sz="1200" kern="1200" dirty="0" smtClean="0">
                <a:solidFill>
                  <a:schemeClr val="tx1"/>
                </a:solidFill>
                <a:effectLst/>
                <a:latin typeface="+mn-lt"/>
                <a:ea typeface="+mn-ea"/>
                <a:cs typeface="+mn-cs"/>
              </a:rPr>
              <a:t>Diferentes investigaciones concluyen que provocan</a:t>
            </a:r>
            <a:r>
              <a:rPr lang="es-EC" sz="1200" kern="1200" baseline="0" dirty="0" smtClean="0">
                <a:solidFill>
                  <a:schemeClr val="tx1"/>
                </a:solidFill>
                <a:effectLst/>
                <a:latin typeface="+mn-lt"/>
                <a:ea typeface="+mn-ea"/>
                <a:cs typeface="+mn-cs"/>
              </a:rPr>
              <a:t> efecto tóxicos en humanos como cáncer cutáneo, de mama, infertilidad masculina.</a:t>
            </a:r>
          </a:p>
          <a:p>
            <a:pPr marL="171450" indent="-171450">
              <a:buFontTx/>
              <a:buChar char="-"/>
            </a:pPr>
            <a:r>
              <a:rPr lang="es-EC" sz="1200" kern="1200" baseline="0" dirty="0" smtClean="0">
                <a:solidFill>
                  <a:schemeClr val="tx1"/>
                </a:solidFill>
                <a:effectLst/>
                <a:latin typeface="+mn-lt"/>
                <a:ea typeface="+mn-ea"/>
                <a:cs typeface="+mn-cs"/>
              </a:rPr>
              <a:t>Resistencia:   existen reporte de que </a:t>
            </a:r>
            <a:r>
              <a:rPr lang="es-EC" sz="1200" kern="1200" baseline="0" dirty="0" err="1" smtClean="0">
                <a:solidFill>
                  <a:schemeClr val="tx1"/>
                </a:solidFill>
                <a:effectLst/>
                <a:latin typeface="+mn-lt"/>
                <a:ea typeface="+mn-ea"/>
                <a:cs typeface="+mn-cs"/>
              </a:rPr>
              <a:t>fungicicdas</a:t>
            </a:r>
            <a:r>
              <a:rPr lang="es-EC" sz="1200" kern="1200" baseline="0" dirty="0" smtClean="0">
                <a:solidFill>
                  <a:schemeClr val="tx1"/>
                </a:solidFill>
                <a:effectLst/>
                <a:latin typeface="+mn-lt"/>
                <a:ea typeface="+mn-ea"/>
                <a:cs typeface="+mn-cs"/>
              </a:rPr>
              <a:t> que inhibían el crecimiento de los hongos con el tiempo han dejado de hacerlo </a:t>
            </a:r>
          </a:p>
          <a:p>
            <a:pPr marL="171450" indent="-171450">
              <a:buFontTx/>
              <a:buChar char="-"/>
            </a:pPr>
            <a:endParaRPr lang="es-EC" sz="1200" kern="1200" baseline="0" dirty="0" smtClean="0">
              <a:solidFill>
                <a:schemeClr val="tx1"/>
              </a:solidFill>
              <a:effectLst/>
              <a:latin typeface="+mn-lt"/>
              <a:ea typeface="+mn-ea"/>
              <a:cs typeface="+mn-cs"/>
            </a:endParaRPr>
          </a:p>
          <a:p>
            <a:pPr marL="0" indent="0">
              <a:buFontTx/>
              <a:buNone/>
            </a:pPr>
            <a:r>
              <a:rPr lang="es-EC" sz="1200" kern="1200" baseline="0" dirty="0" smtClean="0">
                <a:solidFill>
                  <a:schemeClr val="tx1"/>
                </a:solidFill>
                <a:effectLst/>
                <a:latin typeface="+mn-lt"/>
                <a:ea typeface="+mn-ea"/>
                <a:cs typeface="+mn-cs"/>
              </a:rPr>
              <a:t>Debido a esto se han desarrollado </a:t>
            </a:r>
            <a:r>
              <a:rPr lang="es-EC" sz="1200" kern="1200" baseline="0" dirty="0" err="1" smtClean="0">
                <a:solidFill>
                  <a:schemeClr val="tx1"/>
                </a:solidFill>
                <a:effectLst/>
                <a:latin typeface="+mn-lt"/>
                <a:ea typeface="+mn-ea"/>
                <a:cs typeface="+mn-cs"/>
              </a:rPr>
              <a:t>estrategías</a:t>
            </a:r>
            <a:r>
              <a:rPr lang="es-EC" sz="1200" kern="1200" baseline="0" dirty="0" smtClean="0">
                <a:solidFill>
                  <a:schemeClr val="tx1"/>
                </a:solidFill>
                <a:effectLst/>
                <a:latin typeface="+mn-lt"/>
                <a:ea typeface="+mn-ea"/>
                <a:cs typeface="+mn-cs"/>
              </a:rPr>
              <a:t> como el control biológico de hongos fitopatógenos al implementar MO antagonistas para que compitan por nutrientes del medio con el fitopatógeno y así eliminarlo. Sin embargo esta estrategia presenta limitaciones como que el MO antagonista debe tener una genética estable y que no se produzcan desbalances en el </a:t>
            </a:r>
            <a:r>
              <a:rPr lang="es-EC" sz="1200" kern="1200" baseline="0" dirty="0" err="1" smtClean="0">
                <a:solidFill>
                  <a:schemeClr val="tx1"/>
                </a:solidFill>
                <a:effectLst/>
                <a:latin typeface="+mn-lt"/>
                <a:ea typeface="+mn-ea"/>
                <a:cs typeface="+mn-cs"/>
              </a:rPr>
              <a:t>ecosustema</a:t>
            </a:r>
            <a:r>
              <a:rPr lang="es-EC" sz="1200" kern="1200" baseline="0" dirty="0" smtClean="0">
                <a:solidFill>
                  <a:schemeClr val="tx1"/>
                </a:solidFill>
                <a:effectLst/>
                <a:latin typeface="+mn-lt"/>
                <a:ea typeface="+mn-ea"/>
                <a:cs typeface="+mn-cs"/>
              </a:rPr>
              <a:t>, es decir que por introducir un </a:t>
            </a:r>
            <a:r>
              <a:rPr lang="es-EC" sz="1200" kern="1200" baseline="0" dirty="0" err="1" smtClean="0">
                <a:solidFill>
                  <a:schemeClr val="tx1"/>
                </a:solidFill>
                <a:effectLst/>
                <a:latin typeface="+mn-lt"/>
                <a:ea typeface="+mn-ea"/>
                <a:cs typeface="+mn-cs"/>
              </a:rPr>
              <a:t>microoganismo</a:t>
            </a:r>
            <a:r>
              <a:rPr lang="es-EC" sz="1200" kern="1200" baseline="0" dirty="0" smtClean="0">
                <a:solidFill>
                  <a:schemeClr val="tx1"/>
                </a:solidFill>
                <a:effectLst/>
                <a:latin typeface="+mn-lt"/>
                <a:ea typeface="+mn-ea"/>
                <a:cs typeface="+mn-cs"/>
              </a:rPr>
              <a:t> a un entorno no se produzca otro problema mayor.</a:t>
            </a:r>
          </a:p>
          <a:p>
            <a:pPr marL="0" indent="0">
              <a:buFontTx/>
              <a:buNone/>
            </a:pPr>
            <a:endParaRPr lang="es-EC"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baseline="0" dirty="0" smtClean="0">
                <a:solidFill>
                  <a:schemeClr val="tx1"/>
                </a:solidFill>
                <a:effectLst/>
                <a:latin typeface="+mn-lt"/>
                <a:ea typeface="+mn-ea"/>
                <a:cs typeface="+mn-cs"/>
              </a:rPr>
              <a:t>Por otro lado el uso de Fungicidas orgánicos consiste en emplear moléculas biosintetizadas por plantas conocidos como metabolitos secundarios presentes en los aceites esenciales . Esta estrategia ha ganado mucha fuerza puesto que estas moléculas cuentan varias propiedades biológicas  entre ellas la capacidad de inhibir el crecimiento de hongos y además no son tóxicas para humanos., por lo que esta estrategia es un alternativa prometedora para </a:t>
            </a:r>
            <a:r>
              <a:rPr lang="es-EC" sz="1200" kern="1200" baseline="0" dirty="0" err="1" smtClean="0">
                <a:solidFill>
                  <a:schemeClr val="tx1"/>
                </a:solidFill>
                <a:effectLst/>
                <a:latin typeface="+mn-lt"/>
                <a:ea typeface="+mn-ea"/>
                <a:cs typeface="+mn-cs"/>
              </a:rPr>
              <a:t>sustituit</a:t>
            </a:r>
            <a:r>
              <a:rPr lang="es-EC" sz="1200" kern="1200" baseline="0" dirty="0" smtClean="0">
                <a:solidFill>
                  <a:schemeClr val="tx1"/>
                </a:solidFill>
                <a:effectLst/>
                <a:latin typeface="+mn-lt"/>
                <a:ea typeface="+mn-ea"/>
                <a:cs typeface="+mn-cs"/>
              </a:rPr>
              <a:t> a los fungicidas sintéticos.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baseline="0" dirty="0" smtClean="0">
                <a:solidFill>
                  <a:schemeClr val="tx1"/>
                </a:solidFill>
                <a:effectLst/>
                <a:latin typeface="+mn-lt"/>
                <a:ea typeface="+mn-ea"/>
                <a:cs typeface="+mn-cs"/>
              </a:rPr>
              <a:t>Existen una </a:t>
            </a:r>
            <a:r>
              <a:rPr lang="es-EC" sz="1200" kern="1200" baseline="0" dirty="0" err="1" smtClean="0">
                <a:solidFill>
                  <a:schemeClr val="tx1"/>
                </a:solidFill>
                <a:effectLst/>
                <a:latin typeface="+mn-lt"/>
                <a:ea typeface="+mn-ea"/>
                <a:cs typeface="+mn-cs"/>
              </a:rPr>
              <a:t>infinad</a:t>
            </a:r>
            <a:r>
              <a:rPr lang="es-EC" sz="1200" kern="1200" baseline="0" dirty="0" smtClean="0">
                <a:solidFill>
                  <a:schemeClr val="tx1"/>
                </a:solidFill>
                <a:effectLst/>
                <a:latin typeface="+mn-lt"/>
                <a:ea typeface="+mn-ea"/>
                <a:cs typeface="+mn-cs"/>
              </a:rPr>
              <a:t> de plantas para estudiar sus aceites esenciales</a:t>
            </a:r>
          </a:p>
          <a:p>
            <a:pPr marL="0" indent="0">
              <a:buFontTx/>
              <a:buNone/>
            </a:pPr>
            <a:endParaRPr lang="es-EC" sz="1200" kern="1200" baseline="0" dirty="0" smtClean="0">
              <a:solidFill>
                <a:schemeClr val="tx1"/>
              </a:solidFill>
              <a:effectLst/>
              <a:latin typeface="+mn-lt"/>
              <a:ea typeface="+mn-ea"/>
              <a:cs typeface="+mn-cs"/>
            </a:endParaRPr>
          </a:p>
          <a:p>
            <a:pPr marL="0" indent="0">
              <a:buFontTx/>
              <a:buNone/>
            </a:pPr>
            <a:r>
              <a:rPr lang="es-EC" sz="1200" kern="1200" baseline="0" dirty="0" smtClean="0">
                <a:solidFill>
                  <a:schemeClr val="tx1"/>
                </a:solidFill>
                <a:effectLst/>
                <a:latin typeface="+mn-lt"/>
                <a:ea typeface="+mn-ea"/>
                <a:cs typeface="+mn-cs"/>
              </a:rPr>
              <a:t>Por los usos ancestrales que han presentado como en el caso de </a:t>
            </a:r>
          </a:p>
          <a:p>
            <a:pPr marL="171450" indent="-171450">
              <a:buFontTx/>
              <a:buChar char="-"/>
            </a:pPr>
            <a:r>
              <a:rPr lang="es-EC" sz="1200" kern="1200" baseline="0" dirty="0" smtClean="0">
                <a:solidFill>
                  <a:schemeClr val="tx1"/>
                </a:solidFill>
                <a:effectLst/>
                <a:latin typeface="+mn-lt"/>
                <a:ea typeface="+mn-ea"/>
                <a:cs typeface="+mn-cs"/>
              </a:rPr>
              <a:t>CT: </a:t>
            </a:r>
            <a:r>
              <a:rPr lang="es-EC" sz="1200" kern="1200" dirty="0" smtClean="0">
                <a:solidFill>
                  <a:schemeClr val="tx1"/>
                </a:solidFill>
                <a:effectLst/>
                <a:latin typeface="+mn-lt"/>
                <a:ea typeface="+mn-ea"/>
                <a:cs typeface="+mn-cs"/>
              </a:rPr>
              <a:t>evitar infecciones y hemorragias en heridas. para evitar dolores de estómago, eliminar</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flatulencias, como antigripal y relajante. Y recientemente se ha identificado</a:t>
            </a:r>
            <a:r>
              <a:rPr lang="es-EC" sz="1200" kern="1200" baseline="0" dirty="0" smtClean="0">
                <a:solidFill>
                  <a:schemeClr val="tx1"/>
                </a:solidFill>
                <a:effectLst/>
                <a:latin typeface="+mn-lt"/>
                <a:ea typeface="+mn-ea"/>
                <a:cs typeface="+mn-cs"/>
              </a:rPr>
              <a:t> propiedades </a:t>
            </a:r>
            <a:r>
              <a:rPr lang="es-EC" sz="1200" kern="1200" baseline="0" dirty="0" err="1" smtClean="0">
                <a:solidFill>
                  <a:schemeClr val="tx1"/>
                </a:solidFill>
                <a:effectLst/>
                <a:latin typeface="+mn-lt"/>
                <a:ea typeface="+mn-ea"/>
                <a:cs typeface="+mn-cs"/>
              </a:rPr>
              <a:t>anticanceríjenas</a:t>
            </a:r>
            <a:endParaRPr lang="es-EC" sz="1200" kern="1200" dirty="0" smtClean="0">
              <a:solidFill>
                <a:schemeClr val="tx1"/>
              </a:solidFill>
              <a:effectLst/>
              <a:latin typeface="+mn-lt"/>
              <a:ea typeface="+mn-ea"/>
              <a:cs typeface="+mn-cs"/>
            </a:endParaRPr>
          </a:p>
          <a:p>
            <a:pPr marL="171450" indent="-171450">
              <a:buFontTx/>
              <a:buChar char="-"/>
            </a:pPr>
            <a:endParaRPr lang="es-EC" sz="1200" kern="1200" dirty="0" smtClean="0">
              <a:solidFill>
                <a:schemeClr val="tx1"/>
              </a:solidFill>
              <a:effectLst/>
              <a:latin typeface="+mn-lt"/>
              <a:ea typeface="+mn-ea"/>
              <a:cs typeface="+mn-cs"/>
            </a:endParaRPr>
          </a:p>
          <a:p>
            <a:pPr marL="171450" indent="-171450">
              <a:buFontTx/>
              <a:buChar char="-"/>
            </a:pPr>
            <a:r>
              <a:rPr lang="es-EC" sz="1200" kern="1200" baseline="0" dirty="0" err="1" smtClean="0">
                <a:solidFill>
                  <a:schemeClr val="tx1"/>
                </a:solidFill>
                <a:effectLst/>
                <a:latin typeface="+mn-lt"/>
                <a:ea typeface="+mn-ea"/>
                <a:cs typeface="+mn-cs"/>
              </a:rPr>
              <a:t>M.m</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propiedades insecticidas, antifúngicas, antihelmínticas, antidiarreicas. A esta planta se</a:t>
            </a:r>
            <a:r>
              <a:rPr lang="es-EC" sz="1200" kern="1200" baseline="0" dirty="0" smtClean="0">
                <a:solidFill>
                  <a:schemeClr val="tx1"/>
                </a:solidFill>
                <a:effectLst/>
                <a:latin typeface="+mn-lt"/>
                <a:ea typeface="+mn-ea"/>
                <a:cs typeface="+mn-cs"/>
              </a:rPr>
              <a:t> la ha usado </a:t>
            </a:r>
            <a:r>
              <a:rPr lang="es-EC" sz="1200" kern="1200" dirty="0" smtClean="0">
                <a:solidFill>
                  <a:schemeClr val="tx1"/>
                </a:solidFill>
                <a:effectLst/>
                <a:latin typeface="+mn-lt"/>
                <a:ea typeface="+mn-ea"/>
                <a:cs typeface="+mn-cs"/>
              </a:rPr>
              <a:t> para aliviar cuadros clínicos como gastritis, vómitos, dolor estomacal, temblores nerviosos, taquicardias</a:t>
            </a:r>
            <a:r>
              <a:rPr lang="es-EC" sz="1200" kern="1200" baseline="0" dirty="0" smtClean="0">
                <a:solidFill>
                  <a:schemeClr val="tx1"/>
                </a:solidFill>
                <a:effectLst/>
                <a:latin typeface="+mn-lt"/>
                <a:ea typeface="+mn-ea"/>
                <a:cs typeface="+mn-cs"/>
              </a:rPr>
              <a:t> y </a:t>
            </a:r>
            <a:r>
              <a:rPr lang="es-EC" sz="1200" kern="1200" dirty="0" smtClean="0">
                <a:solidFill>
                  <a:schemeClr val="tx1"/>
                </a:solidFill>
                <a:effectLst/>
                <a:latin typeface="+mn-lt"/>
                <a:ea typeface="+mn-ea"/>
                <a:cs typeface="+mn-cs"/>
              </a:rPr>
              <a:t>para descongestionar vías respiratorias. Varias investigaciones ha descrito</a:t>
            </a:r>
            <a:r>
              <a:rPr lang="es-EC" sz="1200" kern="1200" baseline="0" dirty="0" smtClean="0">
                <a:solidFill>
                  <a:schemeClr val="tx1"/>
                </a:solidFill>
                <a:effectLst/>
                <a:latin typeface="+mn-lt"/>
                <a:ea typeface="+mn-ea"/>
                <a:cs typeface="+mn-cs"/>
              </a:rPr>
              <a:t> propiedades antivirales contra herpes y </a:t>
            </a:r>
            <a:r>
              <a:rPr lang="es-EC" sz="1200" kern="1200" baseline="0" dirty="0" err="1" smtClean="0">
                <a:solidFill>
                  <a:schemeClr val="tx1"/>
                </a:solidFill>
                <a:effectLst/>
                <a:latin typeface="+mn-lt"/>
                <a:ea typeface="+mn-ea"/>
                <a:cs typeface="+mn-cs"/>
              </a:rPr>
              <a:t>antistamínico</a:t>
            </a:r>
            <a:r>
              <a:rPr lang="es-EC" sz="1200" kern="1200" baseline="0" dirty="0" smtClean="0">
                <a:solidFill>
                  <a:schemeClr val="tx1"/>
                </a:solidFill>
                <a:effectLst/>
                <a:latin typeface="+mn-lt"/>
                <a:ea typeface="+mn-ea"/>
                <a:cs typeface="+mn-cs"/>
              </a:rPr>
              <a:t> para tratar personas con asma y rinitis., </a:t>
            </a:r>
            <a:endParaRPr lang="es-EC" sz="1200" kern="1200" dirty="0" smtClean="0">
              <a:solidFill>
                <a:schemeClr val="tx1"/>
              </a:solidFill>
              <a:effectLst/>
              <a:latin typeface="+mn-lt"/>
              <a:ea typeface="+mn-ea"/>
              <a:cs typeface="+mn-cs"/>
            </a:endParaRPr>
          </a:p>
          <a:p>
            <a:pPr marL="171450" indent="-171450">
              <a:buFontTx/>
              <a:buChar char="-"/>
            </a:pPr>
            <a:endParaRPr lang="es-EC" sz="1200" kern="1200" dirty="0" smtClean="0">
              <a:solidFill>
                <a:schemeClr val="tx1"/>
              </a:solidFill>
              <a:effectLst/>
              <a:latin typeface="+mn-lt"/>
              <a:ea typeface="+mn-ea"/>
              <a:cs typeface="+mn-cs"/>
            </a:endParaRPr>
          </a:p>
          <a:p>
            <a:pPr marL="171450" indent="-171450">
              <a:buFontTx/>
              <a:buChar char="-"/>
            </a:pPr>
            <a:r>
              <a:rPr lang="es-EC" sz="1200" kern="1200" baseline="0" dirty="0" smtClean="0">
                <a:solidFill>
                  <a:schemeClr val="tx1"/>
                </a:solidFill>
                <a:effectLst/>
                <a:latin typeface="+mn-lt"/>
                <a:ea typeface="+mn-ea"/>
                <a:cs typeface="+mn-cs"/>
              </a:rPr>
              <a:t>T.M: </a:t>
            </a:r>
            <a:r>
              <a:rPr lang="es-EC" sz="1200" kern="1200" dirty="0" smtClean="0">
                <a:solidFill>
                  <a:schemeClr val="tx1"/>
                </a:solidFill>
                <a:effectLst/>
                <a:latin typeface="+mn-lt"/>
                <a:ea typeface="+mn-ea"/>
                <a:cs typeface="+mn-cs"/>
              </a:rPr>
              <a:t>Ancestralmente a esta planta se la ha usado como relajante, diurético,, laxante,  antifúngico,. Además se utiliza para tratar</a:t>
            </a:r>
            <a:r>
              <a:rPr lang="es-EC" sz="1200" kern="1200" baseline="0" dirty="0" smtClean="0">
                <a:solidFill>
                  <a:schemeClr val="tx1"/>
                </a:solidFill>
                <a:effectLst/>
                <a:latin typeface="+mn-lt"/>
                <a:ea typeface="+mn-ea"/>
                <a:cs typeface="+mn-cs"/>
              </a:rPr>
              <a:t> a</a:t>
            </a:r>
            <a:r>
              <a:rPr lang="es-EC" sz="1200" kern="1200" dirty="0" smtClean="0">
                <a:solidFill>
                  <a:schemeClr val="tx1"/>
                </a:solidFill>
                <a:effectLst/>
                <a:latin typeface="+mn-lt"/>
                <a:ea typeface="+mn-ea"/>
                <a:cs typeface="+mn-cs"/>
              </a:rPr>
              <a:t> personas con fiebre, ataques de epilepsia, gastritis, indigestión y viruela. Investigaciones han identificado</a:t>
            </a:r>
            <a:r>
              <a:rPr lang="es-EC" sz="1200" kern="1200" baseline="0" dirty="0" smtClean="0">
                <a:solidFill>
                  <a:schemeClr val="tx1"/>
                </a:solidFill>
                <a:effectLst/>
                <a:latin typeface="+mn-lt"/>
                <a:ea typeface="+mn-ea"/>
                <a:cs typeface="+mn-cs"/>
              </a:rPr>
              <a:t> su fuerte potencial insecticida y antiparasitario.</a:t>
            </a:r>
          </a:p>
          <a:p>
            <a:pPr marL="0" indent="0">
              <a:buFontTx/>
              <a:buNone/>
            </a:pPr>
            <a:endParaRPr lang="es-EC" sz="1200" kern="1200" baseline="0" dirty="0" smtClean="0">
              <a:solidFill>
                <a:schemeClr val="tx1"/>
              </a:solidFill>
              <a:effectLst/>
              <a:latin typeface="+mn-lt"/>
              <a:ea typeface="+mn-ea"/>
              <a:cs typeface="+mn-cs"/>
            </a:endParaRPr>
          </a:p>
          <a:p>
            <a:pPr marL="0" indent="0">
              <a:buFontTx/>
              <a:buNone/>
            </a:pPr>
            <a:r>
              <a:rPr lang="es-EC" sz="1200" kern="1200" baseline="0" dirty="0" smtClean="0">
                <a:solidFill>
                  <a:schemeClr val="tx1"/>
                </a:solidFill>
                <a:effectLst/>
                <a:latin typeface="+mn-lt"/>
                <a:ea typeface="+mn-ea"/>
                <a:cs typeface="+mn-cs"/>
              </a:rPr>
              <a:t>Debido a las amplias propiedades biológicos descritas de estas plantas se las ha seleccionado para evaluar actividad antifúngica de los aceites </a:t>
            </a:r>
            <a:r>
              <a:rPr lang="es-EC" sz="1200" kern="1200" baseline="0" dirty="0" err="1" smtClean="0">
                <a:solidFill>
                  <a:schemeClr val="tx1"/>
                </a:solidFill>
                <a:effectLst/>
                <a:latin typeface="+mn-lt"/>
                <a:ea typeface="+mn-ea"/>
                <a:cs typeface="+mn-cs"/>
              </a:rPr>
              <a:t>esencales</a:t>
            </a:r>
            <a:r>
              <a:rPr lang="es-EC" sz="1200" kern="1200" baseline="0" dirty="0" smtClean="0">
                <a:solidFill>
                  <a:schemeClr val="tx1"/>
                </a:solidFill>
                <a:effectLst/>
                <a:latin typeface="+mn-lt"/>
                <a:ea typeface="+mn-ea"/>
                <a:cs typeface="+mn-cs"/>
              </a:rPr>
              <a:t> .</a:t>
            </a:r>
          </a:p>
          <a:p>
            <a:pPr marL="0" indent="0">
              <a:buFontTx/>
              <a:buNone/>
            </a:pPr>
            <a:endParaRPr lang="es-EC" sz="1200" kern="1200" baseline="0" dirty="0" smtClean="0">
              <a:solidFill>
                <a:schemeClr val="tx1"/>
              </a:solidFill>
              <a:effectLst/>
              <a:latin typeface="+mn-lt"/>
              <a:ea typeface="+mn-ea"/>
              <a:cs typeface="+mn-cs"/>
            </a:endParaRPr>
          </a:p>
          <a:p>
            <a:pPr marL="0" indent="0">
              <a:buFontTx/>
              <a:buNone/>
            </a:pPr>
            <a:endParaRPr lang="es-EC" sz="1200" kern="1200" baseline="0" dirty="0" smtClean="0">
              <a:solidFill>
                <a:schemeClr val="tx1"/>
              </a:solidFill>
              <a:effectLst/>
              <a:latin typeface="+mn-lt"/>
              <a:ea typeface="+mn-ea"/>
              <a:cs typeface="+mn-cs"/>
            </a:endParaRPr>
          </a:p>
          <a:p>
            <a:pPr marL="0" indent="0">
              <a:buFontTx/>
              <a:buNone/>
            </a:pPr>
            <a:endParaRPr lang="es-EC" sz="1200" kern="1200" baseline="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A8E7AF6E-0296-4B4B-91AC-FBBD5E33F158}" type="slidenum">
              <a:rPr lang="es-EC" smtClean="0"/>
              <a:t>4</a:t>
            </a:fld>
            <a:endParaRPr lang="es-EC"/>
          </a:p>
        </p:txBody>
      </p:sp>
    </p:spTree>
    <p:extLst>
      <p:ext uri="{BB962C8B-B14F-4D97-AF65-F5344CB8AC3E}">
        <p14:creationId xmlns:p14="http://schemas.microsoft.com/office/powerpoint/2010/main" val="58053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b="1" kern="1200" baseline="0" dirty="0" smtClean="0">
                <a:solidFill>
                  <a:schemeClr val="tx1"/>
                </a:solidFill>
                <a:effectLst/>
                <a:latin typeface="+mn-lt"/>
                <a:ea typeface="+mn-ea"/>
                <a:cs typeface="+mn-cs"/>
              </a:rPr>
              <a:t>Ahora les voy a </a:t>
            </a:r>
            <a:r>
              <a:rPr lang="es-EC" sz="1200" b="1" kern="1200" baseline="0" dirty="0" err="1" smtClean="0">
                <a:solidFill>
                  <a:schemeClr val="tx1"/>
                </a:solidFill>
                <a:effectLst/>
                <a:latin typeface="+mn-lt"/>
                <a:ea typeface="+mn-ea"/>
                <a:cs typeface="+mn-cs"/>
              </a:rPr>
              <a:t>hblar</a:t>
            </a:r>
            <a:r>
              <a:rPr lang="es-EC" sz="1200" b="1" kern="1200" baseline="0" dirty="0" smtClean="0">
                <a:solidFill>
                  <a:schemeClr val="tx1"/>
                </a:solidFill>
                <a:effectLst/>
                <a:latin typeface="+mn-lt"/>
                <a:ea typeface="+mn-ea"/>
                <a:cs typeface="+mn-cs"/>
              </a:rPr>
              <a:t> acerca de las moléculas que </a:t>
            </a:r>
            <a:r>
              <a:rPr lang="es-EC" sz="1200" b="1" kern="1200" baseline="0" dirty="0" err="1" smtClean="0">
                <a:solidFill>
                  <a:schemeClr val="tx1"/>
                </a:solidFill>
                <a:effectLst/>
                <a:latin typeface="+mn-lt"/>
                <a:ea typeface="+mn-ea"/>
                <a:cs typeface="+mn-cs"/>
              </a:rPr>
              <a:t>biosintetiza</a:t>
            </a:r>
            <a:r>
              <a:rPr lang="es-EC" sz="1200" b="1" kern="1200" baseline="0" dirty="0" smtClean="0">
                <a:solidFill>
                  <a:schemeClr val="tx1"/>
                </a:solidFill>
                <a:effectLst/>
                <a:latin typeface="+mn-lt"/>
                <a:ea typeface="+mn-ea"/>
                <a:cs typeface="+mn-cs"/>
              </a:rPr>
              <a:t> las plantas. A estas moléculas se las conoce como metabolitos secundarios y son moléculas </a:t>
            </a:r>
            <a:r>
              <a:rPr lang="es-EC" sz="1200" b="1" kern="1200" baseline="0" dirty="0" err="1" smtClean="0">
                <a:solidFill>
                  <a:schemeClr val="tx1"/>
                </a:solidFill>
                <a:effectLst/>
                <a:latin typeface="+mn-lt"/>
                <a:ea typeface="+mn-ea"/>
                <a:cs typeface="+mn-cs"/>
              </a:rPr>
              <a:t>espesíficas</a:t>
            </a:r>
            <a:r>
              <a:rPr lang="es-EC" sz="1200" b="1" kern="1200" baseline="0" dirty="0" smtClean="0">
                <a:solidFill>
                  <a:schemeClr val="tx1"/>
                </a:solidFill>
                <a:effectLst/>
                <a:latin typeface="+mn-lt"/>
                <a:ea typeface="+mn-ea"/>
                <a:cs typeface="+mn-cs"/>
              </a:rPr>
              <a:t> de una especie cuya principal función es ayudar a la supervivencia de la misma. Existen alrededor de 200 mil MS </a:t>
            </a:r>
            <a:r>
              <a:rPr lang="es-EC" sz="1200" b="1" kern="1200" baseline="0" dirty="0" err="1" smtClean="0">
                <a:solidFill>
                  <a:schemeClr val="tx1"/>
                </a:solidFill>
                <a:effectLst/>
                <a:latin typeface="+mn-lt"/>
                <a:ea typeface="+mn-ea"/>
                <a:cs typeface="+mn-cs"/>
              </a:rPr>
              <a:t>descitos</a:t>
            </a:r>
            <a:r>
              <a:rPr lang="es-EC" sz="1200" b="1" kern="1200" baseline="0" dirty="0" smtClean="0">
                <a:solidFill>
                  <a:schemeClr val="tx1"/>
                </a:solidFill>
                <a:effectLst/>
                <a:latin typeface="+mn-lt"/>
                <a:ea typeface="+mn-ea"/>
                <a:cs typeface="+mn-cs"/>
              </a:rPr>
              <a:t> y se los clasifica en tres grupos principales. Que son los alcaloides, CF y terpenos. Esta investigación se enfocó en los terpenos que son los MS que </a:t>
            </a:r>
            <a:r>
              <a:rPr lang="es-EC" sz="1200" b="1" kern="1200" baseline="0" dirty="0" err="1" smtClean="0">
                <a:solidFill>
                  <a:schemeClr val="tx1"/>
                </a:solidFill>
                <a:effectLst/>
                <a:latin typeface="+mn-lt"/>
                <a:ea typeface="+mn-ea"/>
                <a:cs typeface="+mn-cs"/>
              </a:rPr>
              <a:t>principalpente</a:t>
            </a:r>
            <a:r>
              <a:rPr lang="es-EC" sz="1200" b="1" kern="1200" baseline="0" dirty="0" smtClean="0">
                <a:solidFill>
                  <a:schemeClr val="tx1"/>
                </a:solidFill>
                <a:effectLst/>
                <a:latin typeface="+mn-lt"/>
                <a:ea typeface="+mn-ea"/>
                <a:cs typeface="+mn-cs"/>
              </a:rPr>
              <a:t> se encuentran en los aceites esenciales que se obtienen de las </a:t>
            </a:r>
            <a:r>
              <a:rPr lang="es-EC" sz="1200" b="1" kern="1200" baseline="0" dirty="0" err="1" smtClean="0">
                <a:solidFill>
                  <a:schemeClr val="tx1"/>
                </a:solidFill>
                <a:effectLst/>
                <a:latin typeface="+mn-lt"/>
                <a:ea typeface="+mn-ea"/>
                <a:cs typeface="+mn-cs"/>
              </a:rPr>
              <a:t>plasntas</a:t>
            </a:r>
            <a:r>
              <a:rPr lang="es-EC" sz="1200" b="1" kern="1200" baseline="0" dirty="0" smtClean="0">
                <a:solidFill>
                  <a:schemeClr val="tx1"/>
                </a:solidFill>
                <a:effectLst/>
                <a:latin typeface="+mn-lt"/>
                <a:ea typeface="+mn-ea"/>
                <a:cs typeface="+mn-cs"/>
              </a:rPr>
              <a:t>. Las rutas son tal y tal y se unen así y por ejemplo forman estas moléculas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b="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b="1" kern="1200" baseline="0" dirty="0" smtClean="0">
                <a:solidFill>
                  <a:schemeClr val="tx1"/>
                </a:solidFill>
                <a:effectLst/>
                <a:latin typeface="+mn-lt"/>
                <a:ea typeface="+mn-ea"/>
                <a:cs typeface="+mn-cs"/>
              </a:rPr>
              <a:t>Los terpenos se </a:t>
            </a:r>
            <a:r>
              <a:rPr lang="es-EC" sz="1200" b="1" kern="1200" baseline="0" dirty="0" err="1" smtClean="0">
                <a:solidFill>
                  <a:schemeClr val="tx1"/>
                </a:solidFill>
                <a:effectLst/>
                <a:latin typeface="+mn-lt"/>
                <a:ea typeface="+mn-ea"/>
                <a:cs typeface="+mn-cs"/>
              </a:rPr>
              <a:t>ecnuntran</a:t>
            </a:r>
            <a:r>
              <a:rPr lang="es-EC" sz="1200" b="1" kern="1200" baseline="0" dirty="0" smtClean="0">
                <a:solidFill>
                  <a:schemeClr val="tx1"/>
                </a:solidFill>
                <a:effectLst/>
                <a:latin typeface="+mn-lt"/>
                <a:ea typeface="+mn-ea"/>
                <a:cs typeface="+mn-cs"/>
              </a:rPr>
              <a:t> presentes en los AE que son una mezcla de compuesto volátiles, aromáticos y </a:t>
            </a:r>
            <a:r>
              <a:rPr lang="es-EC" sz="1200" b="1" kern="1200" baseline="0" dirty="0" err="1" smtClean="0">
                <a:solidFill>
                  <a:schemeClr val="tx1"/>
                </a:solidFill>
                <a:effectLst/>
                <a:latin typeface="+mn-lt"/>
                <a:ea typeface="+mn-ea"/>
                <a:cs typeface="+mn-cs"/>
              </a:rPr>
              <a:t>lipofílicosproducidos</a:t>
            </a:r>
            <a:r>
              <a:rPr lang="es-EC" sz="1200" b="1" kern="1200" baseline="0" dirty="0" smtClean="0">
                <a:solidFill>
                  <a:schemeClr val="tx1"/>
                </a:solidFill>
                <a:effectLst/>
                <a:latin typeface="+mn-lt"/>
                <a:ea typeface="+mn-ea"/>
                <a:cs typeface="+mn-cs"/>
              </a:rPr>
              <a:t> por la planta  principalmente constituidos por monoterpenos y </a:t>
            </a:r>
            <a:r>
              <a:rPr lang="es-EC" sz="1200" b="1" kern="1200" baseline="0" dirty="0" err="1" smtClean="0">
                <a:solidFill>
                  <a:schemeClr val="tx1"/>
                </a:solidFill>
                <a:effectLst/>
                <a:latin typeface="+mn-lt"/>
                <a:ea typeface="+mn-ea"/>
                <a:cs typeface="+mn-cs"/>
              </a:rPr>
              <a:t>sesquiterpenos</a:t>
            </a:r>
            <a:r>
              <a:rPr lang="es-EC" sz="1200" b="1" kern="1200" baseline="0" dirty="0" smtClean="0">
                <a:solidFill>
                  <a:schemeClr val="tx1"/>
                </a:solidFill>
                <a:effectLst/>
                <a:latin typeface="+mn-lt"/>
                <a:ea typeface="+mn-ea"/>
                <a:cs typeface="+mn-cs"/>
              </a:rPr>
              <a:t> y por debido a esto los AE manifiestan las propiedades de estas moléculas, por lo que a los AE son objeto de estudio para identificar las propiedades biológicas de estos componentes.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b="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b="1" kern="1200" baseline="0" dirty="0" smtClean="0">
                <a:solidFill>
                  <a:schemeClr val="tx1"/>
                </a:solidFill>
                <a:effectLst/>
                <a:latin typeface="+mn-lt"/>
                <a:ea typeface="+mn-ea"/>
                <a:cs typeface="+mn-cs"/>
              </a:rPr>
              <a:t>Existen diferentes maneras de obtener los AE como los son la extracción con fluidos supercríticos y mediante solventes orgánicos aunque las más empleada es la </a:t>
            </a:r>
            <a:r>
              <a:rPr lang="es-EC" sz="1200" b="1" kern="1200" baseline="0" dirty="0" err="1" smtClean="0">
                <a:solidFill>
                  <a:schemeClr val="tx1"/>
                </a:solidFill>
                <a:effectLst/>
                <a:latin typeface="+mn-lt"/>
                <a:ea typeface="+mn-ea"/>
                <a:cs typeface="+mn-cs"/>
              </a:rPr>
              <a:t>tDPAV</a:t>
            </a:r>
            <a:r>
              <a:rPr lang="es-EC" sz="1200" b="1" kern="1200" baseline="0" dirty="0" smtClean="0">
                <a:solidFill>
                  <a:schemeClr val="tx1"/>
                </a:solidFill>
                <a:effectLst/>
                <a:latin typeface="+mn-lt"/>
                <a:ea typeface="+mn-ea"/>
                <a:cs typeface="+mn-cs"/>
              </a:rPr>
              <a:t> debido a que no requiere de equipos muy especializados, es poco costosa y extrae un AE de buena calidad para poder </a:t>
            </a:r>
            <a:r>
              <a:rPr lang="es-EC" sz="1200" b="1" kern="1200" baseline="0" dirty="0" err="1" smtClean="0">
                <a:solidFill>
                  <a:schemeClr val="tx1"/>
                </a:solidFill>
                <a:effectLst/>
                <a:latin typeface="+mn-lt"/>
                <a:ea typeface="+mn-ea"/>
                <a:cs typeface="+mn-cs"/>
              </a:rPr>
              <a:t>estudiarllo</a:t>
            </a:r>
            <a:r>
              <a:rPr lang="es-EC" sz="1200" b="1" kern="1200" baseline="0" dirty="0" smtClean="0">
                <a:solidFill>
                  <a:schemeClr val="tx1"/>
                </a:solidFill>
                <a:effectLst/>
                <a:latin typeface="+mn-lt"/>
                <a:ea typeface="+mn-ea"/>
                <a:cs typeface="+mn-cs"/>
              </a:rPr>
              <a:t> correctamente.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baseline="0" dirty="0" smtClean="0">
                <a:solidFill>
                  <a:schemeClr val="tx1"/>
                </a:solidFill>
                <a:effectLst/>
                <a:latin typeface="+mn-lt"/>
                <a:ea typeface="+mn-ea"/>
                <a:cs typeface="+mn-cs"/>
              </a:rPr>
              <a:t>Los MS son moléculas específicas de una especie , su principal rol es la supervivencia de la planta, son biosintetizadas cuando la planta esta sometida a un estrés biótico o abiótico  como por ejemplo el ataque de un depredador herbívoro o un patógeno y así poderse </a:t>
            </a:r>
            <a:r>
              <a:rPr lang="es-EC" sz="1200" kern="1200" baseline="0" dirty="0" err="1" smtClean="0">
                <a:solidFill>
                  <a:schemeClr val="tx1"/>
                </a:solidFill>
                <a:effectLst/>
                <a:latin typeface="+mn-lt"/>
                <a:ea typeface="+mn-ea"/>
                <a:cs typeface="+mn-cs"/>
              </a:rPr>
              <a:t>desaser</a:t>
            </a:r>
            <a:r>
              <a:rPr lang="es-EC" sz="1200" kern="1200" baseline="0" dirty="0" smtClean="0">
                <a:solidFill>
                  <a:schemeClr val="tx1"/>
                </a:solidFill>
                <a:effectLst/>
                <a:latin typeface="+mn-lt"/>
                <a:ea typeface="+mn-ea"/>
                <a:cs typeface="+mn-cs"/>
              </a:rPr>
              <a:t> de ellos..</a:t>
            </a:r>
          </a:p>
          <a:p>
            <a:pPr marL="0" indent="0">
              <a:buFontTx/>
              <a:buNone/>
            </a:pPr>
            <a:endParaRPr lang="es-EC" sz="1200" kern="1200" baseline="0" dirty="0" smtClean="0">
              <a:solidFill>
                <a:schemeClr val="tx1"/>
              </a:solidFill>
              <a:effectLst/>
              <a:latin typeface="+mn-lt"/>
              <a:ea typeface="+mn-ea"/>
              <a:cs typeface="+mn-cs"/>
            </a:endParaRPr>
          </a:p>
          <a:p>
            <a:pPr marL="0" indent="0">
              <a:buFontTx/>
              <a:buNone/>
            </a:pPr>
            <a:r>
              <a:rPr lang="es-EC" sz="1200" kern="1200" baseline="0" dirty="0" smtClean="0">
                <a:solidFill>
                  <a:schemeClr val="tx1"/>
                </a:solidFill>
                <a:effectLst/>
                <a:latin typeface="+mn-lt"/>
                <a:ea typeface="+mn-ea"/>
                <a:cs typeface="+mn-cs"/>
              </a:rPr>
              <a:t>Aproximadamente existen 200 mil MS descritos, se los puede dividir en tres grupos principales que son los alcaloides, compuestos fenólicos y terpenos. Este estudio se enfoca en los terpenoides que son los principales constituyentes de los aceites esenciales.  Los terpenos pueden provenir de dos rutas como lo son la ruta MVA y DXP. De estas rutas se obtiene IPP que se </a:t>
            </a:r>
            <a:r>
              <a:rPr lang="es-EC" sz="1200" kern="1200" baseline="0" dirty="0" err="1" smtClean="0">
                <a:solidFill>
                  <a:schemeClr val="tx1"/>
                </a:solidFill>
                <a:effectLst/>
                <a:latin typeface="+mn-lt"/>
                <a:ea typeface="+mn-ea"/>
                <a:cs typeface="+mn-cs"/>
              </a:rPr>
              <a:t>isomeriza</a:t>
            </a:r>
            <a:r>
              <a:rPr lang="es-EC" sz="1200" kern="1200" baseline="0" dirty="0" smtClean="0">
                <a:solidFill>
                  <a:schemeClr val="tx1"/>
                </a:solidFill>
                <a:effectLst/>
                <a:latin typeface="+mn-lt"/>
                <a:ea typeface="+mn-ea"/>
                <a:cs typeface="+mn-cs"/>
              </a:rPr>
              <a:t> en </a:t>
            </a:r>
            <a:r>
              <a:rPr lang="es-EC" sz="1200" kern="1200" baseline="0" dirty="0" err="1" smtClean="0">
                <a:solidFill>
                  <a:schemeClr val="tx1"/>
                </a:solidFill>
                <a:effectLst/>
                <a:latin typeface="+mn-lt"/>
                <a:ea typeface="+mn-ea"/>
                <a:cs typeface="+mn-cs"/>
              </a:rPr>
              <a:t>DMAPPbla</a:t>
            </a:r>
            <a:r>
              <a:rPr lang="es-EC" sz="1200" kern="1200" baseline="0" dirty="0" smtClean="0">
                <a:solidFill>
                  <a:schemeClr val="tx1"/>
                </a:solidFill>
                <a:effectLst/>
                <a:latin typeface="+mn-lt"/>
                <a:ea typeface="+mn-ea"/>
                <a:cs typeface="+mn-cs"/>
              </a:rPr>
              <a:t> </a:t>
            </a:r>
            <a:r>
              <a:rPr lang="es-EC" sz="1200" kern="1200" baseline="0" dirty="0" err="1" smtClean="0">
                <a:solidFill>
                  <a:schemeClr val="tx1"/>
                </a:solidFill>
                <a:effectLst/>
                <a:latin typeface="+mn-lt"/>
                <a:ea typeface="+mn-ea"/>
                <a:cs typeface="+mn-cs"/>
              </a:rPr>
              <a:t>bla</a:t>
            </a:r>
            <a:r>
              <a:rPr lang="es-EC" sz="1200" kern="1200" baseline="0" dirty="0" smtClean="0">
                <a:solidFill>
                  <a:schemeClr val="tx1"/>
                </a:solidFill>
                <a:effectLst/>
                <a:latin typeface="+mn-lt"/>
                <a:ea typeface="+mn-ea"/>
                <a:cs typeface="+mn-cs"/>
              </a:rPr>
              <a:t> </a:t>
            </a:r>
            <a:r>
              <a:rPr lang="es-EC" sz="1200" kern="1200" baseline="0" dirty="0" err="1" smtClean="0">
                <a:solidFill>
                  <a:schemeClr val="tx1"/>
                </a:solidFill>
                <a:effectLst/>
                <a:latin typeface="+mn-lt"/>
                <a:ea typeface="+mn-ea"/>
                <a:cs typeface="+mn-cs"/>
              </a:rPr>
              <a:t>bl</a:t>
            </a:r>
            <a:r>
              <a:rPr lang="es-EC" sz="1200" kern="1200" baseline="0" dirty="0" smtClean="0">
                <a:solidFill>
                  <a:schemeClr val="tx1"/>
                </a:solidFill>
                <a:effectLst/>
                <a:latin typeface="+mn-lt"/>
                <a:ea typeface="+mn-ea"/>
                <a:cs typeface="+mn-cs"/>
              </a:rPr>
              <a:t>. </a:t>
            </a:r>
          </a:p>
          <a:p>
            <a:pPr marL="0" indent="0">
              <a:buFontTx/>
              <a:buNone/>
            </a:pPr>
            <a:endParaRPr lang="es-EC"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baseline="0" dirty="0" smtClean="0">
                <a:solidFill>
                  <a:schemeClr val="tx1"/>
                </a:solidFill>
                <a:effectLst/>
                <a:latin typeface="+mn-lt"/>
                <a:ea typeface="+mn-ea"/>
                <a:cs typeface="+mn-cs"/>
              </a:rPr>
              <a:t>Existen varios método para la extracción de aceites esenciales como la extracción con solventes orgánicos o fluidos </a:t>
            </a:r>
            <a:r>
              <a:rPr lang="es-EC" sz="1200" kern="1200" baseline="0" dirty="0" err="1" smtClean="0">
                <a:solidFill>
                  <a:schemeClr val="tx1"/>
                </a:solidFill>
                <a:effectLst/>
                <a:latin typeface="+mn-lt"/>
                <a:ea typeface="+mn-ea"/>
                <a:cs typeface="+mn-cs"/>
              </a:rPr>
              <a:t>super</a:t>
            </a:r>
            <a:r>
              <a:rPr lang="es-EC" sz="1200" kern="1200" baseline="0" dirty="0" smtClean="0">
                <a:solidFill>
                  <a:schemeClr val="tx1"/>
                </a:solidFill>
                <a:effectLst/>
                <a:latin typeface="+mn-lt"/>
                <a:ea typeface="+mn-ea"/>
                <a:cs typeface="+mn-cs"/>
              </a:rPr>
              <a:t> críticos, pero la más empleada es la técnica de destilación arrastre de vapor de agua porque es una técnica simple, de bajos costes y se puede obtener AE de buena calidad. Los AE son una mezcla de MS principalmente Mono </a:t>
            </a:r>
            <a:r>
              <a:rPr lang="es-EC" sz="1200" kern="1200" baseline="0" dirty="0" err="1" smtClean="0">
                <a:solidFill>
                  <a:schemeClr val="tx1"/>
                </a:solidFill>
                <a:effectLst/>
                <a:latin typeface="+mn-lt"/>
                <a:ea typeface="+mn-ea"/>
                <a:cs typeface="+mn-cs"/>
              </a:rPr>
              <a:t>tepeno</a:t>
            </a:r>
            <a:r>
              <a:rPr lang="es-EC" sz="1200" kern="1200" baseline="0" dirty="0" smtClean="0">
                <a:solidFill>
                  <a:schemeClr val="tx1"/>
                </a:solidFill>
                <a:effectLst/>
                <a:latin typeface="+mn-lt"/>
                <a:ea typeface="+mn-ea"/>
                <a:cs typeface="+mn-cs"/>
              </a:rPr>
              <a:t> y </a:t>
            </a:r>
            <a:r>
              <a:rPr lang="es-EC" sz="1200" kern="1200" baseline="0" dirty="0" err="1" smtClean="0">
                <a:solidFill>
                  <a:schemeClr val="tx1"/>
                </a:solidFill>
                <a:effectLst/>
                <a:latin typeface="+mn-lt"/>
                <a:ea typeface="+mn-ea"/>
                <a:cs typeface="+mn-cs"/>
              </a:rPr>
              <a:t>sesquiterpenos</a:t>
            </a:r>
            <a:r>
              <a:rPr lang="es-EC" sz="1200" kern="1200" baseline="0" dirty="0" smtClean="0">
                <a:solidFill>
                  <a:schemeClr val="tx1"/>
                </a:solidFill>
                <a:effectLst/>
                <a:latin typeface="+mn-lt"/>
                <a:ea typeface="+mn-ea"/>
                <a:cs typeface="+mn-cs"/>
              </a:rPr>
              <a:t> que se caracterizan por su olor volatilidad y por ser </a:t>
            </a:r>
            <a:r>
              <a:rPr lang="es-EC" sz="1200" kern="1200" baseline="0" dirty="0" err="1" smtClean="0">
                <a:solidFill>
                  <a:schemeClr val="tx1"/>
                </a:solidFill>
                <a:effectLst/>
                <a:latin typeface="+mn-lt"/>
                <a:ea typeface="+mn-ea"/>
                <a:cs typeface="+mn-cs"/>
              </a:rPr>
              <a:t>lipofílicos</a:t>
            </a:r>
            <a:r>
              <a:rPr lang="es-EC" sz="1200" kern="1200" baseline="0" dirty="0" smtClean="0">
                <a:solidFill>
                  <a:schemeClr val="tx1"/>
                </a:solidFill>
                <a:effectLst/>
                <a:latin typeface="+mn-lt"/>
                <a:ea typeface="+mn-ea"/>
                <a:cs typeface="+mn-cs"/>
              </a:rPr>
              <a:t>. </a:t>
            </a:r>
          </a:p>
          <a:p>
            <a:pPr marL="0" indent="0">
              <a:buFontTx/>
              <a:buNone/>
            </a:pPr>
            <a:endParaRPr lang="es-EC" sz="1200" kern="1200" baseline="0" dirty="0" smtClean="0">
              <a:solidFill>
                <a:schemeClr val="tx1"/>
              </a:solidFill>
              <a:effectLst/>
              <a:latin typeface="+mn-lt"/>
              <a:ea typeface="+mn-ea"/>
              <a:cs typeface="+mn-cs"/>
            </a:endParaRPr>
          </a:p>
          <a:p>
            <a:pPr marL="0" indent="0">
              <a:buFontTx/>
              <a:buNone/>
            </a:pPr>
            <a:endParaRPr lang="es-EC" sz="1200" kern="1200" baseline="0" dirty="0" smtClean="0">
              <a:solidFill>
                <a:schemeClr val="tx1"/>
              </a:solidFill>
              <a:effectLst/>
              <a:latin typeface="+mn-lt"/>
              <a:ea typeface="+mn-ea"/>
              <a:cs typeface="+mn-cs"/>
            </a:endParaRPr>
          </a:p>
          <a:p>
            <a:pPr marL="0" indent="0">
              <a:buFontTx/>
              <a:buNone/>
            </a:pP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A8E7AF6E-0296-4B4B-91AC-FBBD5E33F158}" type="slidenum">
              <a:rPr lang="es-EC" smtClean="0"/>
              <a:t>5</a:t>
            </a:fld>
            <a:endParaRPr lang="es-EC"/>
          </a:p>
        </p:txBody>
      </p:sp>
    </p:spTree>
    <p:extLst>
      <p:ext uri="{BB962C8B-B14F-4D97-AF65-F5344CB8AC3E}">
        <p14:creationId xmlns:p14="http://schemas.microsoft.com/office/powerpoint/2010/main" val="425348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 actividad antifúngica esta descrita a nivel de membrana por parte de los monoterpenos. </a:t>
            </a:r>
          </a:p>
          <a:p>
            <a:endParaRPr lang="es-EC" dirty="0" smtClean="0"/>
          </a:p>
          <a:p>
            <a:r>
              <a:rPr lang="es-EC" dirty="0" smtClean="0"/>
              <a:t>En la gráfica podemos observar a la membrana celular</a:t>
            </a:r>
            <a:r>
              <a:rPr lang="es-EC" baseline="0" dirty="0" smtClean="0"/>
              <a:t> y como los </a:t>
            </a:r>
            <a:r>
              <a:rPr lang="es-EC" baseline="0" dirty="0" err="1" smtClean="0"/>
              <a:t>monoterpneos</a:t>
            </a:r>
            <a:r>
              <a:rPr lang="es-EC" baseline="0" dirty="0" smtClean="0"/>
              <a:t> llegan hasta esta estructura. Debido a la capacidad lipofílica de los </a:t>
            </a:r>
            <a:r>
              <a:rPr lang="es-EC" baseline="0" dirty="0" err="1" smtClean="0"/>
              <a:t>monoterpneos</a:t>
            </a:r>
            <a:r>
              <a:rPr lang="es-EC" baseline="0" dirty="0" smtClean="0"/>
              <a:t> estos disuelven los </a:t>
            </a:r>
            <a:r>
              <a:rPr lang="es-EC" baseline="0" dirty="0" err="1" smtClean="0"/>
              <a:t>fosfolipdos</a:t>
            </a:r>
            <a:r>
              <a:rPr lang="es-EC" baseline="0" dirty="0" smtClean="0"/>
              <a:t> de la membrana celular </a:t>
            </a:r>
            <a:r>
              <a:rPr lang="es-EC" baseline="0" dirty="0" err="1" smtClean="0"/>
              <a:t>desintegrandola</a:t>
            </a:r>
            <a:r>
              <a:rPr lang="es-EC" baseline="0" dirty="0" smtClean="0"/>
              <a:t> y también se unen al ergosterol provocando que las membrana pierda su conformación. Esto provoca la formación de poros que aumenta la permeabilidad de la membrana por lo tanto comienza un ingreso descontrolado de </a:t>
            </a:r>
            <a:r>
              <a:rPr lang="es-EC" baseline="0" dirty="0" err="1" smtClean="0"/>
              <a:t>aguia</a:t>
            </a:r>
            <a:r>
              <a:rPr lang="es-EC" baseline="0" dirty="0" smtClean="0"/>
              <a:t> con iones y azucares hasta que la célula crece tanto que se destruye. </a:t>
            </a:r>
            <a:endParaRPr lang="es-EC" dirty="0"/>
          </a:p>
        </p:txBody>
      </p:sp>
      <p:sp>
        <p:nvSpPr>
          <p:cNvPr id="4" name="Marcador de número de diapositiva 3"/>
          <p:cNvSpPr>
            <a:spLocks noGrp="1"/>
          </p:cNvSpPr>
          <p:nvPr>
            <p:ph type="sldNum" sz="quarter" idx="10"/>
          </p:nvPr>
        </p:nvSpPr>
        <p:spPr/>
        <p:txBody>
          <a:bodyPr/>
          <a:lstStyle/>
          <a:p>
            <a:fld id="{A8E7AF6E-0296-4B4B-91AC-FBBD5E33F158}" type="slidenum">
              <a:rPr lang="es-EC" smtClean="0"/>
              <a:t>6</a:t>
            </a:fld>
            <a:endParaRPr lang="es-EC"/>
          </a:p>
        </p:txBody>
      </p:sp>
    </p:spTree>
    <p:extLst>
      <p:ext uri="{BB962C8B-B14F-4D97-AF65-F5344CB8AC3E}">
        <p14:creationId xmlns:p14="http://schemas.microsoft.com/office/powerpoint/2010/main" val="2634011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Y Ahora les voy hablar</a:t>
            </a:r>
            <a:r>
              <a:rPr lang="es-EC" baseline="0" dirty="0" smtClean="0"/>
              <a:t> acerca de como se puede detectar la actividad antifúngica de los aceites esenciales. Existen dos estrategias de detección que puede ser por dilución y por difusión y de esta la más empleada es la técnica de difusión en disco de Kirby-Bauer o antibiograma. Q consiste en utilizar un disco de </a:t>
            </a:r>
            <a:r>
              <a:rPr lang="es-EC" baseline="0" dirty="0" err="1" smtClean="0"/>
              <a:t>paple</a:t>
            </a:r>
            <a:r>
              <a:rPr lang="es-EC" baseline="0" dirty="0" smtClean="0"/>
              <a:t> filtro impregnado el AE y colocarlo en un medio de cultivo y medir los halos de inhibición observado. Esta técnica se basa en dos propiedades del compuesto a analizar que son la solubilidad y difusión, es decir la </a:t>
            </a:r>
            <a:r>
              <a:rPr lang="es-EC" baseline="0" dirty="0" err="1" smtClean="0"/>
              <a:t>vel</a:t>
            </a:r>
            <a:r>
              <a:rPr lang="es-EC" baseline="0" dirty="0" smtClean="0"/>
              <a:t> con la que el </a:t>
            </a:r>
            <a:r>
              <a:rPr lang="es-EC" baseline="0" dirty="0" err="1" smtClean="0"/>
              <a:t>compusto</a:t>
            </a:r>
            <a:r>
              <a:rPr lang="es-EC" baseline="0" dirty="0" smtClean="0"/>
              <a:t> sale del disco y la </a:t>
            </a:r>
            <a:r>
              <a:rPr lang="es-EC" baseline="0" dirty="0" err="1" smtClean="0"/>
              <a:t>vel</a:t>
            </a:r>
            <a:r>
              <a:rPr lang="es-EC" baseline="0" dirty="0" smtClean="0"/>
              <a:t> con la que el </a:t>
            </a:r>
            <a:r>
              <a:rPr lang="es-EC" baseline="0" dirty="0" err="1" smtClean="0"/>
              <a:t>copueto</a:t>
            </a:r>
            <a:r>
              <a:rPr lang="es-EC" baseline="0" dirty="0" smtClean="0"/>
              <a:t> se mueve a través del medio. </a:t>
            </a:r>
          </a:p>
          <a:p>
            <a:endParaRPr lang="es-EC" baseline="0" dirty="0" smtClean="0"/>
          </a:p>
          <a:p>
            <a:r>
              <a:rPr lang="es-EC" baseline="0" dirty="0" smtClean="0"/>
              <a:t>Para darle sentido al tamaño del halo se </a:t>
            </a:r>
            <a:r>
              <a:rPr lang="es-EC" baseline="0" dirty="0" err="1" smtClean="0"/>
              <a:t>utilzan</a:t>
            </a:r>
            <a:r>
              <a:rPr lang="es-EC" baseline="0" dirty="0" smtClean="0"/>
              <a:t> escalas como la escala de </a:t>
            </a:r>
            <a:r>
              <a:rPr lang="es-EC" baseline="0" dirty="0" err="1" smtClean="0"/>
              <a:t>Durafourd</a:t>
            </a:r>
            <a:r>
              <a:rPr lang="es-EC" baseline="0" dirty="0" smtClean="0"/>
              <a:t> para categorizar la sensibilidad generada. Además existen entidades como CLSI que estandariza este procedimiento y proveen de parámetros de interpretación como este que indica que aquel compuesto q genera un halo con diámetro de </a:t>
            </a:r>
            <a:r>
              <a:rPr lang="es-EC" baseline="0" dirty="0" err="1" smtClean="0"/>
              <a:t>salmenos</a:t>
            </a:r>
            <a:r>
              <a:rPr lang="es-EC" baseline="0" dirty="0" smtClean="0"/>
              <a:t> 12 mm esta generando un buena inhibición en el hongo.</a:t>
            </a:r>
            <a:endParaRPr lang="es-EC" dirty="0"/>
          </a:p>
        </p:txBody>
      </p:sp>
      <p:sp>
        <p:nvSpPr>
          <p:cNvPr id="4" name="Marcador de número de diapositiva 3"/>
          <p:cNvSpPr>
            <a:spLocks noGrp="1"/>
          </p:cNvSpPr>
          <p:nvPr>
            <p:ph type="sldNum" sz="quarter" idx="10"/>
          </p:nvPr>
        </p:nvSpPr>
        <p:spPr/>
        <p:txBody>
          <a:bodyPr/>
          <a:lstStyle/>
          <a:p>
            <a:fld id="{A8E7AF6E-0296-4B4B-91AC-FBBD5E33F158}" type="slidenum">
              <a:rPr lang="es-EC" smtClean="0"/>
              <a:t>7</a:t>
            </a:fld>
            <a:endParaRPr lang="es-EC"/>
          </a:p>
        </p:txBody>
      </p:sp>
    </p:spTree>
    <p:extLst>
      <p:ext uri="{BB962C8B-B14F-4D97-AF65-F5344CB8AC3E}">
        <p14:creationId xmlns:p14="http://schemas.microsoft.com/office/powerpoint/2010/main" val="3887387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a:t>
            </a:r>
            <a:r>
              <a:rPr lang="es-EC" baseline="0" dirty="0" smtClean="0"/>
              <a:t> </a:t>
            </a:r>
            <a:r>
              <a:rPr lang="es-EC" baseline="0" dirty="0" err="1" smtClean="0"/>
              <a:t>investigaciónaranco</a:t>
            </a:r>
            <a:r>
              <a:rPr lang="es-EC" baseline="0" dirty="0" smtClean="0"/>
              <a:t> </a:t>
            </a:r>
            <a:endParaRPr lang="es-EC" dirty="0"/>
          </a:p>
        </p:txBody>
      </p:sp>
      <p:sp>
        <p:nvSpPr>
          <p:cNvPr id="4" name="Marcador de número de diapositiva 3"/>
          <p:cNvSpPr>
            <a:spLocks noGrp="1"/>
          </p:cNvSpPr>
          <p:nvPr>
            <p:ph type="sldNum" sz="quarter" idx="10"/>
          </p:nvPr>
        </p:nvSpPr>
        <p:spPr/>
        <p:txBody>
          <a:bodyPr/>
          <a:lstStyle/>
          <a:p>
            <a:fld id="{A8E7AF6E-0296-4B4B-91AC-FBBD5E33F158}" type="slidenum">
              <a:rPr lang="es-EC" smtClean="0"/>
              <a:t>12</a:t>
            </a:fld>
            <a:endParaRPr lang="es-EC"/>
          </a:p>
        </p:txBody>
      </p:sp>
    </p:spTree>
    <p:extLst>
      <p:ext uri="{BB962C8B-B14F-4D97-AF65-F5344CB8AC3E}">
        <p14:creationId xmlns:p14="http://schemas.microsoft.com/office/powerpoint/2010/main" val="16316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Los resultados obtenidos en</a:t>
            </a:r>
            <a:r>
              <a:rPr lang="es-EC" baseline="0" dirty="0" smtClean="0"/>
              <a:t> la identificación del potencial antifúngico a altas concentraciones indican que los AE de TM, CT y </a:t>
            </a:r>
            <a:r>
              <a:rPr lang="es-EC" baseline="0" dirty="0" err="1" smtClean="0"/>
              <a:t>M.m</a:t>
            </a:r>
            <a:r>
              <a:rPr lang="es-EC" baseline="0" dirty="0" smtClean="0"/>
              <a:t>  a una dilución del 25, 50, 75 % y el aceite puro inhibieron de manera general el </a:t>
            </a:r>
            <a:r>
              <a:rPr lang="es-EC" baseline="0" dirty="0" err="1" smtClean="0"/>
              <a:t>crecmineto</a:t>
            </a:r>
            <a:r>
              <a:rPr lang="es-EC" baseline="0" dirty="0" smtClean="0"/>
              <a:t> de a. niger como se observa en la gráfica , además de que en los controles negativos del eluyente (tween 20) y agua el crecimiento del hongo fue normal lo q indica q estos no están provocando la inhibición del hongo y se observó q DC una especie con la que el presente trabajo arranco no generó inhibición del hongo, por lo que este </a:t>
            </a:r>
            <a:r>
              <a:rPr lang="es-EC" baseline="0" dirty="0" err="1" smtClean="0"/>
              <a:t>screenning</a:t>
            </a:r>
            <a:r>
              <a:rPr lang="es-EC" baseline="0" dirty="0" smtClean="0"/>
              <a:t> de detección permitió seleccionar de manera rápida especies vegetales para buscar mejores sensibilidades contra hongos.</a:t>
            </a:r>
          </a:p>
          <a:p>
            <a:endParaRPr lang="es-EC" baseline="0" dirty="0" smtClean="0"/>
          </a:p>
          <a:p>
            <a:r>
              <a:rPr lang="es-EC" baseline="0" dirty="0" smtClean="0"/>
              <a:t>De acuerdo a varias investigaciones q realizaron la caracterización química de estos AE este potencial antifúngico se debe a que se han reportado PA </a:t>
            </a:r>
            <a:r>
              <a:rPr lang="es-EC" baseline="0" dirty="0" err="1" smtClean="0"/>
              <a:t>antimicótcos</a:t>
            </a:r>
            <a:r>
              <a:rPr lang="es-EC" baseline="0" dirty="0" smtClean="0"/>
              <a:t> en estos </a:t>
            </a:r>
            <a:r>
              <a:rPr lang="es-EC" baseline="0" dirty="0" err="1" smtClean="0"/>
              <a:t>asenciales</a:t>
            </a:r>
            <a:r>
              <a:rPr lang="es-EC" baseline="0" dirty="0" smtClean="0"/>
              <a:t> en TM:2 , Mm :8y CT 6si se han encontrado principios activos con propiedades antifúngicas mientras que con </a:t>
            </a:r>
            <a:r>
              <a:rPr lang="es-EC" baseline="0" dirty="0" err="1" smtClean="0"/>
              <a:t>D.coerulea</a:t>
            </a:r>
            <a:r>
              <a:rPr lang="es-EC" baseline="0" dirty="0" smtClean="0"/>
              <a:t> no existen detalles de estos. </a:t>
            </a:r>
            <a:endParaRPr lang="es-EC" dirty="0"/>
          </a:p>
        </p:txBody>
      </p:sp>
      <p:sp>
        <p:nvSpPr>
          <p:cNvPr id="4" name="Marcador de número de diapositiva 3"/>
          <p:cNvSpPr>
            <a:spLocks noGrp="1"/>
          </p:cNvSpPr>
          <p:nvPr>
            <p:ph type="sldNum" sz="quarter" idx="10"/>
          </p:nvPr>
        </p:nvSpPr>
        <p:spPr/>
        <p:txBody>
          <a:bodyPr/>
          <a:lstStyle/>
          <a:p>
            <a:fld id="{A8E7AF6E-0296-4B4B-91AC-FBBD5E33F158}" type="slidenum">
              <a:rPr lang="es-EC" smtClean="0"/>
              <a:t>15</a:t>
            </a:fld>
            <a:endParaRPr lang="es-EC"/>
          </a:p>
        </p:txBody>
      </p:sp>
    </p:spTree>
    <p:extLst>
      <p:ext uri="{BB962C8B-B14F-4D97-AF65-F5344CB8AC3E}">
        <p14:creationId xmlns:p14="http://schemas.microsoft.com/office/powerpoint/2010/main" val="1477217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Luego de la detección de potencial antifúngico se probó los AE a menores concentraciones de 1, 5, 10 y 25 % para observar el efecto sobre el crecimiento del hongo.</a:t>
            </a:r>
          </a:p>
          <a:p>
            <a:endParaRPr lang="es-EC" baseline="0" dirty="0" smtClean="0"/>
          </a:p>
          <a:p>
            <a:r>
              <a:rPr lang="es-EC" baseline="0" dirty="0" smtClean="0"/>
              <a:t>En esta gráfica se puede observar los halos formados por los </a:t>
            </a:r>
            <a:r>
              <a:rPr lang="es-EC" baseline="0" dirty="0" err="1" smtClean="0"/>
              <a:t>tratameintos</a:t>
            </a:r>
            <a:r>
              <a:rPr lang="es-EC" baseline="0" dirty="0" smtClean="0"/>
              <a:t> de </a:t>
            </a:r>
            <a:r>
              <a:rPr lang="es-EC" baseline="0" dirty="0" err="1" smtClean="0"/>
              <a:t>M.m</a:t>
            </a:r>
            <a:r>
              <a:rPr lang="es-EC" baseline="0" dirty="0" smtClean="0"/>
              <a:t> desde la </a:t>
            </a:r>
            <a:r>
              <a:rPr lang="es-EC" baseline="0" dirty="0" err="1" smtClean="0"/>
              <a:t>concentracipon</a:t>
            </a:r>
            <a:r>
              <a:rPr lang="es-EC" baseline="0" dirty="0" smtClean="0"/>
              <a:t> del 5 %, en </a:t>
            </a:r>
            <a:r>
              <a:rPr lang="es-EC" baseline="0" dirty="0" err="1" smtClean="0"/>
              <a:t>ct</a:t>
            </a:r>
            <a:r>
              <a:rPr lang="es-EC" baseline="0" dirty="0" smtClean="0"/>
              <a:t> desde el 10% y en </a:t>
            </a:r>
            <a:r>
              <a:rPr lang="es-EC" baseline="0" dirty="0" err="1" smtClean="0"/>
              <a:t>T.m</a:t>
            </a:r>
            <a:r>
              <a:rPr lang="es-EC" baseline="0" dirty="0" smtClean="0"/>
              <a:t> solo al 25%. De acuerdo a la escala de </a:t>
            </a:r>
            <a:r>
              <a:rPr lang="es-EC" baseline="0" dirty="0" err="1" smtClean="0"/>
              <a:t>Dourafford</a:t>
            </a:r>
            <a:r>
              <a:rPr lang="es-EC" baseline="0" dirty="0" smtClean="0"/>
              <a:t> </a:t>
            </a:r>
            <a:r>
              <a:rPr lang="es-EC" baseline="0" dirty="0" err="1" smtClean="0"/>
              <a:t>A.niger</a:t>
            </a:r>
            <a:r>
              <a:rPr lang="es-EC" baseline="0" dirty="0" smtClean="0"/>
              <a:t> fue altamente sensible a </a:t>
            </a:r>
            <a:r>
              <a:rPr lang="es-EC" baseline="0" dirty="0" err="1" smtClean="0"/>
              <a:t>Ct</a:t>
            </a:r>
            <a:r>
              <a:rPr lang="es-EC" baseline="0" dirty="0" smtClean="0"/>
              <a:t> y M al 25 y al C+</a:t>
            </a:r>
          </a:p>
          <a:p>
            <a:endParaRPr lang="es-EC" baseline="0" dirty="0" smtClean="0"/>
          </a:p>
          <a:p>
            <a:r>
              <a:rPr lang="es-EC" baseline="0" dirty="0" smtClean="0"/>
              <a:t>En la gráfica de barras podemos observar los diferencias significativas que existen entre </a:t>
            </a:r>
            <a:r>
              <a:rPr lang="es-EC" baseline="0" dirty="0" err="1" smtClean="0"/>
              <a:t>tratameitnos</a:t>
            </a:r>
            <a:r>
              <a:rPr lang="es-EC" baseline="0" dirty="0" smtClean="0"/>
              <a:t> en la </a:t>
            </a:r>
            <a:r>
              <a:rPr lang="es-EC" baseline="0" dirty="0" err="1" smtClean="0"/>
              <a:t>quee</a:t>
            </a:r>
            <a:r>
              <a:rPr lang="es-EC" baseline="0" dirty="0" smtClean="0"/>
              <a:t> podemos destacar como el aceite esencial de M. mollis al 5% genera efectos comparables con tratamiento como T. minuta al 25 % y CT al 10 %, lo que indican que M. mollis tiene un mayor poder antifúngico.</a:t>
            </a:r>
          </a:p>
          <a:p>
            <a:endParaRPr lang="es-EC" baseline="0" dirty="0" smtClean="0"/>
          </a:p>
          <a:p>
            <a:r>
              <a:rPr lang="es-EC" baseline="0" dirty="0" smtClean="0"/>
              <a:t>De acuerdo a </a:t>
            </a:r>
            <a:r>
              <a:rPr lang="es-EC" baseline="0" dirty="0" err="1" smtClean="0"/>
              <a:t>Morcia</a:t>
            </a:r>
            <a:r>
              <a:rPr lang="es-EC" baseline="0" dirty="0" smtClean="0"/>
              <a:t> y </a:t>
            </a:r>
            <a:r>
              <a:rPr lang="es-EC" baseline="0" dirty="0" err="1" smtClean="0"/>
              <a:t>Mainati</a:t>
            </a:r>
            <a:r>
              <a:rPr lang="es-EC" baseline="0" dirty="0" smtClean="0"/>
              <a:t> esto se puede deber a que solo AE de Mm entre los AE evaluados cuenta con la molécula carvona la cual posee fuerte propiedades antifúngicas en vista que a </a:t>
            </a:r>
            <a:r>
              <a:rPr lang="es-EC" baseline="0" dirty="0" err="1" smtClean="0"/>
              <a:t>concnetraciones</a:t>
            </a:r>
            <a:r>
              <a:rPr lang="es-EC" baseline="0" dirty="0" smtClean="0"/>
              <a:t> de esta molécula entre 0,1 y 0,01 % inhibió el crecimiento de hongos como fusarium y aspergillus.</a:t>
            </a:r>
            <a:endParaRPr lang="es-EC" dirty="0"/>
          </a:p>
        </p:txBody>
      </p:sp>
      <p:sp>
        <p:nvSpPr>
          <p:cNvPr id="4" name="Marcador de número de diapositiva 3"/>
          <p:cNvSpPr>
            <a:spLocks noGrp="1"/>
          </p:cNvSpPr>
          <p:nvPr>
            <p:ph type="sldNum" sz="quarter" idx="10"/>
          </p:nvPr>
        </p:nvSpPr>
        <p:spPr/>
        <p:txBody>
          <a:bodyPr/>
          <a:lstStyle/>
          <a:p>
            <a:fld id="{A8E7AF6E-0296-4B4B-91AC-FBBD5E33F158}" type="slidenum">
              <a:rPr lang="es-EC" smtClean="0"/>
              <a:t>16</a:t>
            </a:fld>
            <a:endParaRPr lang="es-EC"/>
          </a:p>
        </p:txBody>
      </p:sp>
    </p:spTree>
    <p:extLst>
      <p:ext uri="{BB962C8B-B14F-4D97-AF65-F5344CB8AC3E}">
        <p14:creationId xmlns:p14="http://schemas.microsoft.com/office/powerpoint/2010/main" val="545740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Con respecto al efecto de los AE en el crecimiento de FO, en la gráfica podemos observar los</a:t>
            </a:r>
            <a:r>
              <a:rPr lang="es-EC" baseline="0" dirty="0" smtClean="0"/>
              <a:t> halos de inhibición formados por </a:t>
            </a:r>
            <a:r>
              <a:rPr lang="es-EC" baseline="0" dirty="0" err="1" smtClean="0"/>
              <a:t>M.m</a:t>
            </a:r>
            <a:r>
              <a:rPr lang="es-EC" baseline="0" dirty="0" smtClean="0"/>
              <a:t> desde el 10 % y en CT solo al 25 % por otro lado FO no es sensible al aceite TM. De acuerdo a la escala de </a:t>
            </a:r>
            <a:r>
              <a:rPr lang="es-EC" baseline="0" dirty="0" err="1" smtClean="0"/>
              <a:t>Duraffoyrd</a:t>
            </a:r>
            <a:r>
              <a:rPr lang="es-EC" baseline="0" dirty="0" smtClean="0"/>
              <a:t> </a:t>
            </a:r>
            <a:r>
              <a:rPr lang="es-EC" baseline="0" dirty="0" err="1" smtClean="0"/>
              <a:t>unicmanete</a:t>
            </a:r>
            <a:r>
              <a:rPr lang="es-EC" baseline="0" dirty="0" smtClean="0"/>
              <a:t> el AE de Mm al 25% fue al q FO resulto ser altamente sensible. Y en la </a:t>
            </a:r>
            <a:r>
              <a:rPr lang="es-EC" baseline="0" dirty="0" err="1" smtClean="0"/>
              <a:t>gráfca</a:t>
            </a:r>
            <a:r>
              <a:rPr lang="es-EC" baseline="0" dirty="0" smtClean="0"/>
              <a:t> de barras </a:t>
            </a:r>
            <a:r>
              <a:rPr lang="es-EC" baseline="0" dirty="0" err="1" smtClean="0"/>
              <a:t>deacuerdo</a:t>
            </a:r>
            <a:r>
              <a:rPr lang="es-EC" baseline="0" dirty="0" smtClean="0"/>
              <a:t> al análisis estadístico se puede corroborar un mayor poder inhibitorio en el crecimiento de los hongos por parte de M. mollis ya que su AE al 10% provocó un efecto comparable al de CT al 25% y el C+. Sin embargo TM no inhibió el hongo. Esto se pude explicar </a:t>
            </a:r>
            <a:r>
              <a:rPr lang="es-EC" baseline="0" dirty="0" err="1" smtClean="0"/>
              <a:t>deacuerod</a:t>
            </a:r>
            <a:r>
              <a:rPr lang="es-EC" baseline="0" dirty="0" smtClean="0"/>
              <a:t> a </a:t>
            </a:r>
            <a:r>
              <a:rPr lang="es-EC" baseline="0" dirty="0" err="1" smtClean="0"/>
              <a:t>Naseer</a:t>
            </a:r>
            <a:r>
              <a:rPr lang="es-EC" baseline="0" dirty="0" smtClean="0"/>
              <a:t> y </a:t>
            </a:r>
            <a:r>
              <a:rPr lang="es-EC" baseline="0" dirty="0" err="1" smtClean="0"/>
              <a:t>dabla</a:t>
            </a:r>
            <a:r>
              <a:rPr lang="es-EC" baseline="0" dirty="0" smtClean="0"/>
              <a:t> </a:t>
            </a:r>
            <a:r>
              <a:rPr lang="es-EC" baseline="0" dirty="0" err="1" smtClean="0"/>
              <a:t>quiene</a:t>
            </a:r>
            <a:r>
              <a:rPr lang="es-EC" baseline="0" dirty="0" smtClean="0"/>
              <a:t> indican que el AE de TM apenas cuenta con dos PA antifúngicos </a:t>
            </a:r>
            <a:r>
              <a:rPr lang="es-EC" baseline="0" dirty="0" err="1" smtClean="0"/>
              <a:t>minetras</a:t>
            </a:r>
            <a:r>
              <a:rPr lang="es-EC" baseline="0" dirty="0" smtClean="0"/>
              <a:t> que el resto de aceites cuenta con al menos seis lo que podría estar disminuyendo la actividad antifúngica del AE de TM </a:t>
            </a:r>
            <a:endParaRPr lang="es-EC" dirty="0"/>
          </a:p>
        </p:txBody>
      </p:sp>
      <p:sp>
        <p:nvSpPr>
          <p:cNvPr id="4" name="Marcador de número de diapositiva 3"/>
          <p:cNvSpPr>
            <a:spLocks noGrp="1"/>
          </p:cNvSpPr>
          <p:nvPr>
            <p:ph type="sldNum" sz="quarter" idx="10"/>
          </p:nvPr>
        </p:nvSpPr>
        <p:spPr/>
        <p:txBody>
          <a:bodyPr/>
          <a:lstStyle/>
          <a:p>
            <a:fld id="{A8E7AF6E-0296-4B4B-91AC-FBBD5E33F158}" type="slidenum">
              <a:rPr lang="es-EC" smtClean="0"/>
              <a:t>17</a:t>
            </a:fld>
            <a:endParaRPr lang="es-EC"/>
          </a:p>
        </p:txBody>
      </p:sp>
    </p:spTree>
    <p:extLst>
      <p:ext uri="{BB962C8B-B14F-4D97-AF65-F5344CB8AC3E}">
        <p14:creationId xmlns:p14="http://schemas.microsoft.com/office/powerpoint/2010/main" val="39665136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50466" name="CorelDRAW" r:id="rId3" imgW="9168480" imgH="5375520" progId="">
                  <p:embed/>
                </p:oleObj>
              </mc:Choice>
              <mc:Fallback>
                <p:oleObj name="CorelDRAW" r:id="rId3" imgW="9168480" imgH="5375520" progId="">
                  <p:embed/>
                  <p:pic>
                    <p:nvPicPr>
                      <p:cNvPr id="0"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w="9525">
            <a:noFill/>
            <a:miter lim="800000"/>
            <a:headEnd/>
            <a:tailEnd/>
          </a:ln>
          <a:effectLst/>
        </p:spPr>
        <p:txBody>
          <a:bodyPr/>
          <a:lstStyle/>
          <a:p>
            <a:pPr>
              <a:defRPr/>
            </a:pPr>
            <a:endParaRPr lang="es-ES" sz="1400"/>
          </a:p>
        </p:txBody>
      </p:sp>
      <p:sp>
        <p:nvSpPr>
          <p:cNvPr id="4" name="Rectangle 25"/>
          <p:cNvSpPr>
            <a:spLocks noChangeArrowheads="1"/>
          </p:cNvSpPr>
          <p:nvPr userDrawn="1"/>
        </p:nvSpPr>
        <p:spPr bwMode="auto">
          <a:xfrm>
            <a:off x="4165600" y="6245225"/>
            <a:ext cx="3860800" cy="476250"/>
          </a:xfrm>
          <a:prstGeom prst="rect">
            <a:avLst/>
          </a:prstGeom>
          <a:noFill/>
          <a:ln w="9525">
            <a:noFill/>
            <a:miter lim="800000"/>
            <a:headEnd/>
            <a:tailEnd/>
          </a:ln>
          <a:effectLst/>
        </p:spPr>
        <p:txBody>
          <a:bodyPr/>
          <a:lstStyle/>
          <a:p>
            <a:pPr algn="ctr">
              <a:defRPr/>
            </a:pPr>
            <a:endParaRPr lang="es-ES" sz="1400"/>
          </a:p>
        </p:txBody>
      </p:sp>
      <p:sp>
        <p:nvSpPr>
          <p:cNvPr id="5" name="Rectangle 26"/>
          <p:cNvSpPr>
            <a:spLocks noChangeArrowheads="1"/>
          </p:cNvSpPr>
          <p:nvPr userDrawn="1"/>
        </p:nvSpPr>
        <p:spPr bwMode="auto">
          <a:xfrm>
            <a:off x="609600" y="6245225"/>
            <a:ext cx="2844800" cy="476250"/>
          </a:xfrm>
          <a:prstGeom prst="rect">
            <a:avLst/>
          </a:prstGeom>
          <a:noFill/>
          <a:ln w="9525">
            <a:noFill/>
            <a:miter lim="800000"/>
            <a:headEnd/>
            <a:tailEnd/>
          </a:ln>
          <a:effectLst/>
        </p:spPr>
        <p:txBody>
          <a:bodyPr/>
          <a:lstStyle/>
          <a:p>
            <a:pPr>
              <a:defRPr/>
            </a:pPr>
            <a:endParaRPr lang="es-ES" sz="1400"/>
          </a:p>
        </p:txBody>
      </p:sp>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7" name="Picture 33" descr="LOGO-OFICIAL-transparente"/>
          <p:cNvPicPr>
            <a:picLocks noChangeAspect="1" noChangeArrowheads="1"/>
          </p:cNvPicPr>
          <p:nvPr userDrawn="1"/>
        </p:nvPicPr>
        <p:blipFill>
          <a:blip r:embed="rId5" cstate="print"/>
          <a:srcRect/>
          <a:stretch>
            <a:fillRect/>
          </a:stretch>
        </p:blipFill>
        <p:spPr bwMode="auto">
          <a:xfrm>
            <a:off x="71968" y="153989"/>
            <a:ext cx="4078817" cy="890587"/>
          </a:xfrm>
          <a:prstGeom prst="rect">
            <a:avLst/>
          </a:prstGeom>
          <a:noFill/>
          <a:ln w="9525">
            <a:noFill/>
            <a:miter lim="800000"/>
            <a:headEnd/>
            <a:tailEnd/>
          </a:ln>
        </p:spPr>
      </p:pic>
      <p:pic>
        <p:nvPicPr>
          <p:cNvPr id="8" name="12 Imagen" descr="pie de pagina espe.jpg"/>
          <p:cNvPicPr>
            <a:picLocks noChangeAspect="1"/>
          </p:cNvPicPr>
          <p:nvPr userDrawn="1"/>
        </p:nvPicPr>
        <p:blipFill>
          <a:blip r:embed="rId6" cstate="print"/>
          <a:srcRect/>
          <a:stretch>
            <a:fillRect/>
          </a:stretch>
        </p:blipFill>
        <p:spPr bwMode="auto">
          <a:xfrm>
            <a:off x="0" y="5864226"/>
            <a:ext cx="12192000" cy="1065213"/>
          </a:xfrm>
          <a:prstGeom prst="rect">
            <a:avLst/>
          </a:prstGeom>
          <a:noFill/>
          <a:ln w="9525">
            <a:solidFill>
              <a:schemeClr val="tx1"/>
            </a:solid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AutoShape 4"/>
          <p:cNvSpPr>
            <a:spLocks noChangeArrowheads="1"/>
          </p:cNvSpPr>
          <p:nvPr userDrawn="1"/>
        </p:nvSpPr>
        <p:spPr bwMode="auto">
          <a:xfrm>
            <a:off x="476251" y="1428750"/>
            <a:ext cx="3048000" cy="1981200"/>
          </a:xfrm>
          <a:prstGeom prst="rightArrowCallout">
            <a:avLst>
              <a:gd name="adj1" fmla="val 25000"/>
              <a:gd name="adj2" fmla="val 25000"/>
              <a:gd name="adj3" fmla="val 19231"/>
              <a:gd name="adj4" fmla="val 66667"/>
            </a:avLst>
          </a:prstGeom>
          <a:solidFill>
            <a:srgbClr val="92D050"/>
          </a:solidFill>
          <a:ln w="9525">
            <a:noFill/>
            <a:miter lim="800000"/>
            <a:headEnd/>
            <a:tailEnd/>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p:txBody>
      </p:sp>
      <p:sp>
        <p:nvSpPr>
          <p:cNvPr id="3" name="AutoShape 12"/>
          <p:cNvSpPr>
            <a:spLocks noChangeArrowheads="1"/>
          </p:cNvSpPr>
          <p:nvPr userDrawn="1"/>
        </p:nvSpPr>
        <p:spPr bwMode="auto">
          <a:xfrm>
            <a:off x="6381751" y="4305306"/>
            <a:ext cx="2286000" cy="571500"/>
          </a:xfrm>
          <a:prstGeom prst="downArrowCallout">
            <a:avLst>
              <a:gd name="adj1" fmla="val 59091"/>
              <a:gd name="adj2" fmla="val 59091"/>
              <a:gd name="adj3" fmla="val 16667"/>
              <a:gd name="adj4" fmla="val 66667"/>
            </a:avLst>
          </a:prstGeom>
          <a:solidFill>
            <a:srgbClr val="92D050"/>
          </a:solidFill>
          <a:ln w="9525">
            <a:noFill/>
            <a:miter lim="800000"/>
            <a:headEnd/>
            <a:tailEnd/>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a:p>
            <a:pPr algn="ctr" eaLnBrk="0" hangingPunct="0">
              <a:defRPr/>
            </a:pPr>
            <a:r>
              <a:rPr lang="es-ES" sz="1400" b="1" dirty="0">
                <a:effectLst>
                  <a:outerShdw blurRad="38100" dist="38100" dir="2700000" algn="tl">
                    <a:srgbClr val="000000">
                      <a:alpha val="43137"/>
                    </a:srgbClr>
                  </a:outerShdw>
                </a:effectLst>
                <a:latin typeface="Albertus" pitchFamily="34" charset="0"/>
              </a:rPr>
              <a:t>PRODUCTOS</a:t>
            </a:r>
          </a:p>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p:txBody>
      </p:sp>
      <p:sp>
        <p:nvSpPr>
          <p:cNvPr id="4" name="AutoShape 8"/>
          <p:cNvSpPr>
            <a:spLocks noChangeArrowheads="1"/>
          </p:cNvSpPr>
          <p:nvPr userDrawn="1"/>
        </p:nvSpPr>
        <p:spPr bwMode="auto">
          <a:xfrm>
            <a:off x="3619500" y="5000626"/>
            <a:ext cx="7518400" cy="885825"/>
          </a:xfrm>
          <a:prstGeom prst="bevel">
            <a:avLst>
              <a:gd name="adj" fmla="val 12500"/>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defTabSz="376238">
              <a:defRPr/>
            </a:pPr>
            <a:endParaRPr lang="es-ES" sz="1400" b="1" dirty="0">
              <a:solidFill>
                <a:schemeClr val="bg1"/>
              </a:solidFill>
              <a:effectLst>
                <a:outerShdw blurRad="38100" dist="38100" dir="2700000" algn="tl">
                  <a:srgbClr val="000000">
                    <a:alpha val="43137"/>
                  </a:srgbClr>
                </a:outerShdw>
              </a:effectLst>
              <a:latin typeface="Albertus" pitchFamily="34" charset="0"/>
            </a:endParaRPr>
          </a:p>
        </p:txBody>
      </p:sp>
      <p:sp>
        <p:nvSpPr>
          <p:cNvPr id="5" name="4 Rectángulo"/>
          <p:cNvSpPr/>
          <p:nvPr userDrawn="1"/>
        </p:nvSpPr>
        <p:spPr>
          <a:xfrm>
            <a:off x="3809984" y="785794"/>
            <a:ext cx="7429552" cy="3357586"/>
          </a:xfrm>
          <a:prstGeom prst="rect">
            <a:avLst/>
          </a:prstGeom>
          <a:ln>
            <a:noFill/>
          </a:ln>
          <a:effectLst>
            <a:glow rad="635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anchor="ctr"/>
          <a:lstStyle/>
          <a:p>
            <a:pPr algn="just" defTabSz="292100" eaLnBrk="0" hangingPunct="0">
              <a:buFont typeface="Wingdings" pitchFamily="2" charset="2"/>
              <a:buNone/>
              <a:defRPr/>
            </a:pPr>
            <a:endParaRPr lang="es-ES" sz="1600" b="1" dirty="0">
              <a:solidFill>
                <a:schemeClr val="tx1"/>
              </a:solidFill>
              <a:latin typeface="Albertus"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a:p>
        </p:txBody>
      </p:sp>
      <p:sp>
        <p:nvSpPr>
          <p:cNvPr id="1045"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a:p>
        </p:txBody>
      </p:sp>
      <p:sp>
        <p:nvSpPr>
          <p:cNvPr id="1047" name="Line 23"/>
          <p:cNvSpPr>
            <a:spLocks noChangeShapeType="1"/>
          </p:cNvSpPr>
          <p:nvPr userDrawn="1"/>
        </p:nvSpPr>
        <p:spPr bwMode="auto">
          <a:xfrm rot="10800000" flipH="1">
            <a:off x="33868" y="6235700"/>
            <a:ext cx="8879417" cy="0"/>
          </a:xfrm>
          <a:prstGeom prst="line">
            <a:avLst/>
          </a:prstGeom>
          <a:noFill/>
          <a:ln w="38100">
            <a:solidFill>
              <a:srgbClr val="FF0000"/>
            </a:solidFill>
            <a:round/>
            <a:headEnd/>
            <a:tailEnd/>
          </a:ln>
          <a:effectLst/>
        </p:spPr>
        <p:txBody>
          <a:bodyPr/>
          <a:lstStyle/>
          <a:p>
            <a:pPr>
              <a:defRPr/>
            </a:pPr>
            <a:endParaRPr lang="es-ES"/>
          </a:p>
        </p:txBody>
      </p:sp>
      <p:sp>
        <p:nvSpPr>
          <p:cNvPr id="1048" name="Line 24"/>
          <p:cNvSpPr>
            <a:spLocks noChangeShapeType="1"/>
          </p:cNvSpPr>
          <p:nvPr userDrawn="1"/>
        </p:nvSpPr>
        <p:spPr bwMode="auto">
          <a:xfrm rot="10800000" flipH="1">
            <a:off x="33868" y="6283325"/>
            <a:ext cx="8879417" cy="0"/>
          </a:xfrm>
          <a:prstGeom prst="line">
            <a:avLst/>
          </a:prstGeom>
          <a:noFill/>
          <a:ln w="38100">
            <a:solidFill>
              <a:srgbClr val="006600"/>
            </a:solidFill>
            <a:round/>
            <a:headEnd/>
            <a:tailEnd/>
          </a:ln>
          <a:effectLst/>
        </p:spPr>
        <p:txBody>
          <a:bodyPr/>
          <a:lstStyle/>
          <a:p>
            <a:pPr>
              <a:defRPr/>
            </a:pPr>
            <a:endParaRPr lang="es-ES"/>
          </a:p>
        </p:txBody>
      </p:sp>
      <p:pic>
        <p:nvPicPr>
          <p:cNvPr id="6150" name="Picture 25" descr="LOGO-OFICIAL-transparente"/>
          <p:cNvPicPr>
            <a:picLocks noChangeAspect="1" noChangeArrowheads="1"/>
          </p:cNvPicPr>
          <p:nvPr userDrawn="1"/>
        </p:nvPicPr>
        <p:blipFill>
          <a:blip r:embed="rId14" cstate="print"/>
          <a:srcRect/>
          <a:stretch>
            <a:fillRect/>
          </a:stretch>
        </p:blipFill>
        <p:spPr bwMode="auto">
          <a:xfrm>
            <a:off x="8591552" y="5876926"/>
            <a:ext cx="3600449" cy="7858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04" r:id="rId1"/>
    <p:sldLayoutId id="2147483994" r:id="rId2"/>
    <p:sldLayoutId id="2147483995" r:id="rId3"/>
    <p:sldLayoutId id="2147483996" r:id="rId4"/>
    <p:sldLayoutId id="2147483997" r:id="rId5"/>
    <p:sldLayoutId id="2147483998" r:id="rId6"/>
    <p:sldLayoutId id="2147484005" r:id="rId7"/>
    <p:sldLayoutId id="2147483999" r:id="rId8"/>
    <p:sldLayoutId id="2147484000" r:id="rId9"/>
    <p:sldLayoutId id="2147484001" r:id="rId10"/>
    <p:sldLayoutId id="2147484002" r:id="rId11"/>
    <p:sldLayoutId id="2147484003" r:id="rId12"/>
  </p:sldLayoutIdLst>
  <p:hf hdr="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6.png"/><Relationship Id="rId4" Type="http://schemas.openxmlformats.org/officeDocument/2006/relationships/diagramLayout" Target="../diagrams/layout2.xml"/><Relationship Id="rId9"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diagramQuickStyle" Target="../diagrams/quickStyle4.xml"/><Relationship Id="rId12"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4.xml"/><Relationship Id="rId11" Type="http://schemas.openxmlformats.org/officeDocument/2006/relationships/image" Target="../media/image18.jpeg"/><Relationship Id="rId5" Type="http://schemas.openxmlformats.org/officeDocument/2006/relationships/diagramData" Target="../diagrams/data4.xml"/><Relationship Id="rId10" Type="http://schemas.openxmlformats.org/officeDocument/2006/relationships/image" Target="../media/image17.png"/><Relationship Id="rId4" Type="http://schemas.openxmlformats.org/officeDocument/2006/relationships/image" Target="../media/image16.png"/><Relationship Id="rId9" Type="http://schemas.microsoft.com/office/2007/relationships/diagramDrawing" Target="../diagrams/drawing4.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txBox="1">
            <a:spLocks noChangeArrowheads="1"/>
          </p:cNvSpPr>
          <p:nvPr/>
        </p:nvSpPr>
        <p:spPr bwMode="auto">
          <a:xfrm>
            <a:off x="3196429" y="4149080"/>
            <a:ext cx="7286625" cy="1584325"/>
          </a:xfrm>
          <a:prstGeom prst="rect">
            <a:avLst/>
          </a:prstGeom>
          <a:noFill/>
          <a:ln w="9525">
            <a:noFill/>
            <a:miter lim="800000"/>
            <a:headEnd/>
            <a:tailEnd/>
          </a:ln>
        </p:spPr>
        <p:txBody>
          <a:bodyPr/>
          <a:lstStyle/>
          <a:p>
            <a:pPr algn="ctr" eaLnBrk="0" hangingPunct="0"/>
            <a:r>
              <a:rPr lang="es-ES_tradnl" sz="1600" b="1" dirty="0" smtClean="0">
                <a:solidFill>
                  <a:srgbClr val="000000"/>
                </a:solidFill>
                <a:latin typeface="Calibri" pitchFamily="34" charset="0"/>
              </a:rPr>
              <a:t>Trabajo de Titulación, previo a la obtención del título de Ingeniero en Biotecnología</a:t>
            </a:r>
          </a:p>
          <a:p>
            <a:pPr algn="ctr" eaLnBrk="0" hangingPunct="0"/>
            <a:endParaRPr lang="es-ES_tradnl" sz="1600" b="1" dirty="0" smtClean="0">
              <a:solidFill>
                <a:srgbClr val="000000"/>
              </a:solidFill>
              <a:latin typeface="Calibri" pitchFamily="34" charset="0"/>
            </a:endParaRPr>
          </a:p>
          <a:p>
            <a:pPr algn="ctr" eaLnBrk="0" hangingPunct="0"/>
            <a:endParaRPr lang="es-ES_tradnl" sz="1600" b="1" dirty="0">
              <a:solidFill>
                <a:srgbClr val="000000"/>
              </a:solidFill>
              <a:latin typeface="Calibri" pitchFamily="34" charset="0"/>
            </a:endParaRPr>
          </a:p>
          <a:p>
            <a:pPr algn="ctr" eaLnBrk="0" hangingPunct="0"/>
            <a:r>
              <a:rPr lang="es-ES_tradnl" sz="1600" dirty="0" smtClean="0">
                <a:solidFill>
                  <a:srgbClr val="000000"/>
                </a:solidFill>
                <a:latin typeface="Calibri" pitchFamily="34" charset="0"/>
              </a:rPr>
              <a:t>Quito, Septiembre 2020</a:t>
            </a:r>
            <a:endParaRPr lang="es-ES_tradnl" sz="1600" dirty="0">
              <a:solidFill>
                <a:srgbClr val="000000"/>
              </a:solidFill>
              <a:latin typeface="Calibri" pitchFamily="34" charset="0"/>
            </a:endParaRPr>
          </a:p>
        </p:txBody>
      </p:sp>
      <p:sp>
        <p:nvSpPr>
          <p:cNvPr id="2" name="Rectángulo 1"/>
          <p:cNvSpPr/>
          <p:nvPr/>
        </p:nvSpPr>
        <p:spPr>
          <a:xfrm>
            <a:off x="2087213" y="1013392"/>
            <a:ext cx="9505056" cy="923330"/>
          </a:xfrm>
          <a:prstGeom prst="rect">
            <a:avLst/>
          </a:prstGeom>
        </p:spPr>
        <p:txBody>
          <a:bodyPr wrap="square">
            <a:spAutoFit/>
          </a:bodyPr>
          <a:lstStyle/>
          <a:p>
            <a:pPr algn="ctr" eaLnBrk="0" hangingPunct="0"/>
            <a:r>
              <a:rPr lang="es-EC" b="1" dirty="0"/>
              <a:t>Evaluación de la actividad antifúngica de los aceites esenciales de </a:t>
            </a:r>
            <a:r>
              <a:rPr lang="es-EC" b="1" i="1" dirty="0"/>
              <a:t>Clinopodium tomentosum</a:t>
            </a:r>
            <a:r>
              <a:rPr lang="es-EC" b="1" dirty="0"/>
              <a:t> (Kunth) Govaerts., </a:t>
            </a:r>
            <a:r>
              <a:rPr lang="es-EC" b="1" i="1" dirty="0"/>
              <a:t>Tagetes minuta</a:t>
            </a:r>
            <a:r>
              <a:rPr lang="es-EC" b="1" dirty="0"/>
              <a:t> L., y </a:t>
            </a:r>
            <a:r>
              <a:rPr lang="es-EC" b="1" i="1" dirty="0"/>
              <a:t>Minthostachys mollis</a:t>
            </a:r>
            <a:r>
              <a:rPr lang="es-EC" b="1" dirty="0"/>
              <a:t> (Kunth) Griseb., para el control </a:t>
            </a:r>
            <a:r>
              <a:rPr lang="es-EC" b="1" i="1" dirty="0"/>
              <a:t>in vitro </a:t>
            </a:r>
            <a:r>
              <a:rPr lang="es-EC" b="1" dirty="0"/>
              <a:t>de </a:t>
            </a:r>
            <a:r>
              <a:rPr lang="es-EC" b="1" i="1" dirty="0"/>
              <a:t>Aspergillus</a:t>
            </a:r>
            <a:r>
              <a:rPr lang="es-EC" i="1" dirty="0"/>
              <a:t> </a:t>
            </a:r>
            <a:r>
              <a:rPr lang="es-EC" b="1" i="1" dirty="0"/>
              <a:t>niger </a:t>
            </a:r>
            <a:r>
              <a:rPr lang="es-EC" b="1" dirty="0"/>
              <a:t>y </a:t>
            </a:r>
            <a:r>
              <a:rPr lang="es-EC" b="1" i="1" dirty="0"/>
              <a:t>Fusarium oxysporum</a:t>
            </a:r>
            <a:endParaRPr lang="es-ES_tradnl" b="1" dirty="0">
              <a:solidFill>
                <a:srgbClr val="000000"/>
              </a:solidFill>
              <a:latin typeface="Calibri" pitchFamily="34" charset="0"/>
            </a:endParaRPr>
          </a:p>
        </p:txBody>
      </p:sp>
      <p:sp>
        <p:nvSpPr>
          <p:cNvPr id="5" name="Rectángulo 4"/>
          <p:cNvSpPr/>
          <p:nvPr/>
        </p:nvSpPr>
        <p:spPr>
          <a:xfrm>
            <a:off x="3791741" y="3103167"/>
            <a:ext cx="6096000" cy="584775"/>
          </a:xfrm>
          <a:prstGeom prst="rect">
            <a:avLst/>
          </a:prstGeom>
        </p:spPr>
        <p:txBody>
          <a:bodyPr>
            <a:spAutoFit/>
          </a:bodyPr>
          <a:lstStyle/>
          <a:p>
            <a:pPr algn="ctr" fontAlgn="base">
              <a:spcBef>
                <a:spcPct val="0"/>
              </a:spcBef>
              <a:spcAft>
                <a:spcPct val="0"/>
              </a:spcAft>
              <a:tabLst>
                <a:tab pos="3123679" algn="ctr"/>
              </a:tabLst>
            </a:pPr>
            <a:r>
              <a:rPr lang="es-EC" sz="1600" b="1" dirty="0" smtClean="0">
                <a:latin typeface="Times New Roman" panose="02020603050405020304" pitchFamily="18" charset="0"/>
                <a:ea typeface="Times New Roman" pitchFamily="18" charset="0"/>
                <a:cs typeface="Times New Roman" panose="02020603050405020304" pitchFamily="18" charset="0"/>
              </a:rPr>
              <a:t>Departamento Ciencias de la Vida y de la Agricultura</a:t>
            </a:r>
          </a:p>
          <a:p>
            <a:pPr algn="ctr" eaLnBrk="0" fontAlgn="base" hangingPunct="0">
              <a:spcBef>
                <a:spcPct val="0"/>
              </a:spcBef>
              <a:spcAft>
                <a:spcPct val="0"/>
              </a:spcAft>
              <a:tabLst>
                <a:tab pos="3123679" algn="ctr"/>
              </a:tabLst>
            </a:pPr>
            <a:r>
              <a:rPr lang="es-EC" sz="1600" b="1" dirty="0" smtClean="0">
                <a:latin typeface="Times New Roman" panose="02020603050405020304" pitchFamily="18" charset="0"/>
                <a:ea typeface="Times New Roman" pitchFamily="18" charset="0"/>
                <a:cs typeface="Times New Roman" panose="02020603050405020304" pitchFamily="18" charset="0"/>
              </a:rPr>
              <a:t>Carrera de Ingeniería en Biotecnología</a:t>
            </a:r>
            <a:r>
              <a:rPr lang="es-EC" sz="1600" dirty="0" smtClean="0">
                <a:latin typeface="Times New Roman" panose="02020603050405020304" pitchFamily="18" charset="0"/>
                <a:cs typeface="Times New Roman" panose="02020603050405020304" pitchFamily="18" charset="0"/>
              </a:rPr>
              <a:t> </a:t>
            </a:r>
            <a:endParaRPr lang="es-EC" sz="1600" dirty="0">
              <a:latin typeface="Times New Roman" panose="02020603050405020304" pitchFamily="18" charset="0"/>
              <a:cs typeface="Times New Roman" panose="02020603050405020304" pitchFamily="18" charset="0"/>
            </a:endParaRPr>
          </a:p>
        </p:txBody>
      </p:sp>
      <p:sp>
        <p:nvSpPr>
          <p:cNvPr id="3" name="Rectángulo 2"/>
          <p:cNvSpPr/>
          <p:nvPr/>
        </p:nvSpPr>
        <p:spPr>
          <a:xfrm>
            <a:off x="3935760" y="2227557"/>
            <a:ext cx="6096000" cy="584775"/>
          </a:xfrm>
          <a:prstGeom prst="rect">
            <a:avLst/>
          </a:prstGeom>
        </p:spPr>
        <p:txBody>
          <a:bodyPr>
            <a:spAutoFit/>
          </a:bodyPr>
          <a:lstStyle/>
          <a:p>
            <a:pPr algn="ctr" eaLnBrk="0" hangingPunct="0"/>
            <a:r>
              <a:rPr lang="es-ES_tradnl" sz="1600" b="1" dirty="0">
                <a:solidFill>
                  <a:srgbClr val="000000"/>
                </a:solidFill>
                <a:latin typeface="Calibri" pitchFamily="34" charset="0"/>
              </a:rPr>
              <a:t> Autor: </a:t>
            </a:r>
            <a:r>
              <a:rPr lang="es-ES_tradnl" sz="1600" dirty="0" smtClean="0">
                <a:solidFill>
                  <a:srgbClr val="000000"/>
                </a:solidFill>
                <a:latin typeface="Calibri" pitchFamily="34" charset="0"/>
              </a:rPr>
              <a:t>Aguirre Carvajal, Kevin Emilio</a:t>
            </a:r>
            <a:endParaRPr lang="es-ES_tradnl" sz="1600" dirty="0">
              <a:solidFill>
                <a:srgbClr val="000000"/>
              </a:solidFill>
              <a:latin typeface="Calibri" pitchFamily="34" charset="0"/>
            </a:endParaRPr>
          </a:p>
          <a:p>
            <a:pPr algn="ctr" eaLnBrk="0" hangingPunct="0"/>
            <a:r>
              <a:rPr lang="es-ES_tradnl" sz="1600" b="1" dirty="0">
                <a:solidFill>
                  <a:srgbClr val="000000"/>
                </a:solidFill>
                <a:latin typeface="Calibri" pitchFamily="34" charset="0"/>
              </a:rPr>
              <a:t>Director: </a:t>
            </a:r>
            <a:r>
              <a:rPr lang="es-ES_tradnl" sz="1600" dirty="0" smtClean="0">
                <a:solidFill>
                  <a:srgbClr val="000000"/>
                </a:solidFill>
                <a:latin typeface="Calibri" pitchFamily="34" charset="0"/>
              </a:rPr>
              <a:t>Proaño Tuma, </a:t>
            </a:r>
            <a:r>
              <a:rPr lang="es-ES_tradnl" sz="1600" dirty="0" smtClean="0">
                <a:solidFill>
                  <a:srgbClr val="000000"/>
                </a:solidFill>
                <a:latin typeface="Calibri" pitchFamily="34" charset="0"/>
              </a:rPr>
              <a:t>Karina Isabel </a:t>
            </a:r>
            <a:r>
              <a:rPr lang="es-ES_tradnl" sz="1600" dirty="0" err="1">
                <a:solidFill>
                  <a:srgbClr val="000000"/>
                </a:solidFill>
                <a:latin typeface="Calibri" pitchFamily="34" charset="0"/>
              </a:rPr>
              <a:t>Ph</a:t>
            </a:r>
            <a:r>
              <a:rPr lang="es-ES_tradnl" sz="1600" dirty="0">
                <a:solidFill>
                  <a:srgbClr val="000000"/>
                </a:solidFill>
                <a:latin typeface="Calibri" pitchFamily="34" charset="0"/>
              </a:rPr>
              <a:t>. 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857393" y="1115452"/>
            <a:ext cx="2621230" cy="369332"/>
          </a:xfrm>
          <a:prstGeom prst="rect">
            <a:avLst/>
          </a:prstGeom>
        </p:spPr>
        <p:txBody>
          <a:bodyPr wrap="none">
            <a:spAutoFit/>
          </a:bodyPr>
          <a:lstStyle/>
          <a:p>
            <a:pPr lvl="0" algn="just"/>
            <a:r>
              <a:rPr lang="es-ES" b="1" dirty="0" smtClean="0">
                <a:solidFill>
                  <a:srgbClr val="FF0000"/>
                </a:solidFill>
                <a:latin typeface="+mj-lt"/>
                <a:cs typeface="Times New Roman" panose="02020603050405020304" pitchFamily="18" charset="0"/>
              </a:rPr>
              <a:t>Objetivos específicos </a:t>
            </a:r>
            <a:endParaRPr lang="es-ES" b="1" dirty="0">
              <a:solidFill>
                <a:srgbClr val="FF0000"/>
              </a:solidFill>
              <a:latin typeface="+mj-lt"/>
              <a:cs typeface="Times New Roman" panose="02020603050405020304" pitchFamily="18" charset="0"/>
            </a:endParaRPr>
          </a:p>
        </p:txBody>
      </p:sp>
      <p:sp>
        <p:nvSpPr>
          <p:cNvPr id="5" name="Rectángulo 4"/>
          <p:cNvSpPr/>
          <p:nvPr/>
        </p:nvSpPr>
        <p:spPr>
          <a:xfrm>
            <a:off x="1535832" y="1757422"/>
            <a:ext cx="9073008" cy="3831818"/>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pPr>
            <a:r>
              <a:rPr lang="es-EC" sz="1400" dirty="0">
                <a:latin typeface="Arial" panose="020B0604020202020204" pitchFamily="34" charset="0"/>
                <a:ea typeface="Calibri" panose="020F0502020204030204" pitchFamily="34" charset="0"/>
                <a:cs typeface="Times New Roman" panose="02020603050405020304" pitchFamily="18" charset="0"/>
              </a:rPr>
              <a:t>Seleccionar los aceites esenciales con capacidad antifúngica del banco de extractos del laboratorio de biotecnología vegetal. </a:t>
            </a:r>
          </a:p>
          <a:p>
            <a:pPr marL="342900" lvl="0" indent="-342900" algn="just">
              <a:lnSpc>
                <a:spcPct val="150000"/>
              </a:lnSpc>
              <a:spcBef>
                <a:spcPts val="600"/>
              </a:spcBef>
              <a:spcAft>
                <a:spcPts val="600"/>
              </a:spcAft>
              <a:buFont typeface="Symbol" panose="05050102010706020507" pitchFamily="18" charset="2"/>
              <a:buChar char=""/>
            </a:pPr>
            <a:endParaRPr lang="es-EC" sz="8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r>
              <a:rPr lang="es-EC" sz="1400" dirty="0">
                <a:latin typeface="Arial" panose="020B0604020202020204" pitchFamily="34" charset="0"/>
                <a:ea typeface="Calibri" panose="020F0502020204030204" pitchFamily="34" charset="0"/>
                <a:cs typeface="Times New Roman" panose="02020603050405020304" pitchFamily="18" charset="0"/>
              </a:rPr>
              <a:t>Establecer la concentración óptima de inhibición fúngica de los aceites esenciales para ensayos de difusión en disco</a:t>
            </a:r>
            <a:r>
              <a:rPr lang="es-EC" sz="1400" dirty="0" smtClean="0">
                <a:latin typeface="Arial" panose="020B0604020202020204" pitchFamily="34" charset="0"/>
                <a:ea typeface="Calibri" panose="020F0502020204030204" pitchFamily="34" charset="0"/>
                <a:cs typeface="Times New Roman" panose="02020603050405020304" pitchFamily="18" charset="0"/>
              </a:rPr>
              <a:t>.</a:t>
            </a:r>
          </a:p>
          <a:p>
            <a:pPr marL="342900" lvl="0" indent="-342900" algn="just">
              <a:lnSpc>
                <a:spcPct val="150000"/>
              </a:lnSpc>
              <a:spcBef>
                <a:spcPts val="600"/>
              </a:spcBef>
              <a:spcAft>
                <a:spcPts val="600"/>
              </a:spcAft>
              <a:buFont typeface="Symbol" panose="05050102010706020507" pitchFamily="18" charset="2"/>
              <a:buChar char=""/>
            </a:pPr>
            <a:endParaRPr lang="es-EC" sz="8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r>
              <a:rPr lang="es-EC" sz="1400" dirty="0">
                <a:latin typeface="Arial" panose="020B0604020202020204" pitchFamily="34" charset="0"/>
                <a:ea typeface="Calibri" panose="020F0502020204030204" pitchFamily="34" charset="0"/>
                <a:cs typeface="Times New Roman" panose="02020603050405020304" pitchFamily="18" charset="0"/>
              </a:rPr>
              <a:t>Determinar el efecto de inhibición fúngica de los aceites esenciales mediante el conteo de esporas y antibiograma</a:t>
            </a:r>
            <a:r>
              <a:rPr lang="es-EC" sz="1400" dirty="0" smtClean="0">
                <a:latin typeface="Arial" panose="020B0604020202020204" pitchFamily="34" charset="0"/>
                <a:ea typeface="Calibri" panose="020F0502020204030204" pitchFamily="34" charset="0"/>
                <a:cs typeface="Times New Roman" panose="02020603050405020304" pitchFamily="18" charset="0"/>
              </a:rPr>
              <a:t>.</a:t>
            </a:r>
          </a:p>
          <a:p>
            <a:pPr marL="342900" lvl="0" indent="-342900" algn="just">
              <a:lnSpc>
                <a:spcPct val="150000"/>
              </a:lnSpc>
              <a:spcBef>
                <a:spcPts val="600"/>
              </a:spcBef>
              <a:spcAft>
                <a:spcPts val="600"/>
              </a:spcAft>
              <a:buFont typeface="Symbol" panose="05050102010706020507" pitchFamily="18" charset="2"/>
              <a:buChar char=""/>
            </a:pPr>
            <a:endParaRPr lang="es-EC" sz="8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r>
              <a:rPr lang="es-EC" sz="1400" dirty="0">
                <a:latin typeface="Arial" panose="020B0604020202020204" pitchFamily="34" charset="0"/>
                <a:ea typeface="Calibri" panose="020F0502020204030204" pitchFamily="34" charset="0"/>
                <a:cs typeface="Times New Roman" panose="02020603050405020304" pitchFamily="18" charset="0"/>
              </a:rPr>
              <a:t>Identificar los metabolitos secundarios que otorgan potencial antifúngico a los aceites esenciales evaluados.</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9" name="Conector recto 8"/>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10" name="Rectángulo 9"/>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11" name="CuadroTexto 10"/>
          <p:cNvSpPr txBox="1"/>
          <p:nvPr/>
        </p:nvSpPr>
        <p:spPr>
          <a:xfrm>
            <a:off x="11280576" y="642174"/>
            <a:ext cx="1532421" cy="307777"/>
          </a:xfrm>
          <a:prstGeom prst="rect">
            <a:avLst/>
          </a:prstGeom>
          <a:noFill/>
        </p:spPr>
        <p:txBody>
          <a:bodyPr wrap="square" rtlCol="0">
            <a:spAutoFit/>
          </a:bodyPr>
          <a:lstStyle/>
          <a:p>
            <a:r>
              <a:rPr lang="es-EC" sz="1400" u="sng" dirty="0" smtClean="0"/>
              <a:t>Objetivos</a:t>
            </a:r>
            <a:endParaRPr lang="es-EC" sz="1400" u="sng" dirty="0"/>
          </a:p>
        </p:txBody>
      </p:sp>
      <p:sp>
        <p:nvSpPr>
          <p:cNvPr id="8" name="CuadroTexto 7"/>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2256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539274104"/>
              </p:ext>
            </p:extLst>
          </p:nvPr>
        </p:nvGraphicFramePr>
        <p:xfrm>
          <a:off x="3042937" y="1340768"/>
          <a:ext cx="6106126"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Conector recto 8"/>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10" name="Rectángulo 9"/>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7" name="CuadroTexto 6"/>
          <p:cNvSpPr txBox="1"/>
          <p:nvPr/>
        </p:nvSpPr>
        <p:spPr>
          <a:xfrm>
            <a:off x="11233248" y="642174"/>
            <a:ext cx="1199456" cy="307777"/>
          </a:xfrm>
          <a:prstGeom prst="rect">
            <a:avLst/>
          </a:prstGeom>
          <a:noFill/>
        </p:spPr>
        <p:txBody>
          <a:bodyPr wrap="square" rtlCol="0">
            <a:spAutoFit/>
          </a:bodyPr>
          <a:lstStyle/>
          <a:p>
            <a:r>
              <a:rPr lang="es-EC" sz="1400" u="sng" dirty="0" smtClean="0"/>
              <a:t>Contenido</a:t>
            </a:r>
            <a:endParaRPr lang="es-EC" sz="1400" u="sng" dirty="0"/>
          </a:p>
        </p:txBody>
      </p:sp>
      <p:sp>
        <p:nvSpPr>
          <p:cNvPr id="12" name="CuadroTexto 11"/>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23880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de flecha 5"/>
          <p:cNvCxnSpPr/>
          <p:nvPr/>
        </p:nvCxnSpPr>
        <p:spPr>
          <a:xfrm flipV="1">
            <a:off x="333938" y="1842352"/>
            <a:ext cx="11449272" cy="2111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p:cNvCxnSpPr/>
          <p:nvPr/>
        </p:nvCxnSpPr>
        <p:spPr>
          <a:xfrm flipV="1">
            <a:off x="1487488" y="1908688"/>
            <a:ext cx="0" cy="36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ángulo redondeado 8"/>
          <p:cNvSpPr/>
          <p:nvPr/>
        </p:nvSpPr>
        <p:spPr>
          <a:xfrm>
            <a:off x="216024" y="2268728"/>
            <a:ext cx="2711624" cy="6985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solidFill>
                  <a:schemeClr val="bg1"/>
                </a:solidFill>
              </a:rPr>
              <a:t>Búsqueda e Identificación</a:t>
            </a:r>
          </a:p>
          <a:p>
            <a:pPr algn="ctr"/>
            <a:r>
              <a:rPr lang="es-EC" sz="1200" dirty="0" smtClean="0">
                <a:solidFill>
                  <a:schemeClr val="bg1"/>
                </a:solidFill>
              </a:rPr>
              <a:t>Tifo (</a:t>
            </a:r>
            <a:r>
              <a:rPr lang="es-EC" sz="1200" dirty="0"/>
              <a:t>-0.747856, - </a:t>
            </a:r>
            <a:r>
              <a:rPr lang="es-EC" sz="1200" dirty="0" smtClean="0"/>
              <a:t>78.608635)</a:t>
            </a:r>
          </a:p>
          <a:p>
            <a:pPr algn="ctr"/>
            <a:r>
              <a:rPr lang="es-EC" sz="1200" dirty="0" smtClean="0">
                <a:solidFill>
                  <a:schemeClr val="bg1"/>
                </a:solidFill>
              </a:rPr>
              <a:t>Chincho (</a:t>
            </a:r>
            <a:r>
              <a:rPr lang="es-EC" sz="1200" dirty="0"/>
              <a:t>-0.149383, -78.435775</a:t>
            </a:r>
            <a:r>
              <a:rPr lang="es-EC" sz="1200" dirty="0" smtClean="0">
                <a:solidFill>
                  <a:schemeClr val="bg1"/>
                </a:solidFill>
              </a:rPr>
              <a:t>)</a:t>
            </a:r>
            <a:endParaRPr lang="es-EC" sz="1200" dirty="0">
              <a:solidFill>
                <a:schemeClr val="bg1"/>
              </a:solidFill>
            </a:endParaRPr>
          </a:p>
        </p:txBody>
      </p:sp>
      <p:sp>
        <p:nvSpPr>
          <p:cNvPr id="11" name="Rectángulo redondeado 10"/>
          <p:cNvSpPr/>
          <p:nvPr/>
        </p:nvSpPr>
        <p:spPr>
          <a:xfrm>
            <a:off x="3359696" y="2268728"/>
            <a:ext cx="1716945" cy="6985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solidFill>
                  <a:schemeClr val="bg1"/>
                </a:solidFill>
              </a:rPr>
              <a:t>Extracción Aceite Esencial</a:t>
            </a:r>
            <a:endParaRPr lang="es-EC" sz="1200" dirty="0">
              <a:solidFill>
                <a:schemeClr val="bg1"/>
              </a:solidFill>
            </a:endParaRPr>
          </a:p>
        </p:txBody>
      </p:sp>
      <p:cxnSp>
        <p:nvCxnSpPr>
          <p:cNvPr id="12" name="Conector recto de flecha 11"/>
          <p:cNvCxnSpPr>
            <a:stCxn id="11" idx="0"/>
          </p:cNvCxnSpPr>
          <p:nvPr/>
        </p:nvCxnSpPr>
        <p:spPr>
          <a:xfrm flipV="1">
            <a:off x="4218169" y="1872960"/>
            <a:ext cx="5623" cy="3957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V="1">
            <a:off x="6395279" y="1877944"/>
            <a:ext cx="0" cy="36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redondeado 13"/>
          <p:cNvSpPr/>
          <p:nvPr/>
        </p:nvSpPr>
        <p:spPr>
          <a:xfrm>
            <a:off x="5383895" y="2268729"/>
            <a:ext cx="1864234" cy="69855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solidFill>
                  <a:schemeClr val="bg1"/>
                </a:solidFill>
              </a:rPr>
              <a:t>Material fúngico</a:t>
            </a:r>
          </a:p>
          <a:p>
            <a:pPr algn="ctr"/>
            <a:r>
              <a:rPr lang="es-EC" sz="1200" dirty="0" smtClean="0">
                <a:solidFill>
                  <a:schemeClr val="bg1"/>
                </a:solidFill>
              </a:rPr>
              <a:t>PDA + Ac. Láctico 85 %</a:t>
            </a:r>
          </a:p>
          <a:p>
            <a:pPr algn="ctr"/>
            <a:r>
              <a:rPr lang="es-EC" sz="1200" dirty="0" smtClean="0">
                <a:solidFill>
                  <a:schemeClr val="bg1"/>
                </a:solidFill>
              </a:rPr>
              <a:t>28 °C</a:t>
            </a:r>
            <a:endParaRPr lang="es-EC" sz="1200" dirty="0">
              <a:solidFill>
                <a:schemeClr val="bg1"/>
              </a:solidFill>
            </a:endParaRPr>
          </a:p>
        </p:txBody>
      </p:sp>
      <p:sp>
        <p:nvSpPr>
          <p:cNvPr id="18" name="Rectángulo redondeado 17"/>
          <p:cNvSpPr/>
          <p:nvPr/>
        </p:nvSpPr>
        <p:spPr>
          <a:xfrm>
            <a:off x="10174992" y="2237984"/>
            <a:ext cx="1728192" cy="72929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smtClean="0">
                <a:solidFill>
                  <a:schemeClr val="bg1"/>
                </a:solidFill>
              </a:rPr>
              <a:t>Diluciones</a:t>
            </a:r>
          </a:p>
          <a:p>
            <a:pPr algn="ctr"/>
            <a:r>
              <a:rPr lang="es-EC" sz="1100" dirty="0" smtClean="0">
                <a:solidFill>
                  <a:schemeClr val="bg1"/>
                </a:solidFill>
              </a:rPr>
              <a:t>Tween 20 0.1%</a:t>
            </a:r>
          </a:p>
          <a:p>
            <a:pPr algn="ctr"/>
            <a:r>
              <a:rPr lang="es-EC" sz="1100" dirty="0" smtClean="0">
                <a:solidFill>
                  <a:schemeClr val="bg1"/>
                </a:solidFill>
              </a:rPr>
              <a:t>500µL</a:t>
            </a:r>
            <a:endParaRPr lang="es-EC" sz="1100" dirty="0">
              <a:solidFill>
                <a:schemeClr val="bg1"/>
              </a:solidFill>
            </a:endParaRPr>
          </a:p>
        </p:txBody>
      </p:sp>
      <p:cxnSp>
        <p:nvCxnSpPr>
          <p:cNvPr id="19" name="Conector recto de flecha 18"/>
          <p:cNvCxnSpPr/>
          <p:nvPr/>
        </p:nvCxnSpPr>
        <p:spPr>
          <a:xfrm flipV="1">
            <a:off x="11039088" y="1877944"/>
            <a:ext cx="0" cy="36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Imagen 32"/>
          <p:cNvPicPr>
            <a:picLocks noChangeAspect="1"/>
          </p:cNvPicPr>
          <p:nvPr/>
        </p:nvPicPr>
        <p:blipFill rotWithShape="1">
          <a:blip r:embed="rId3"/>
          <a:srcRect t="18347" b="31207"/>
          <a:stretch/>
        </p:blipFill>
        <p:spPr>
          <a:xfrm>
            <a:off x="10240376" y="4412179"/>
            <a:ext cx="1575785" cy="1059891"/>
          </a:xfrm>
          <a:prstGeom prst="rect">
            <a:avLst/>
          </a:prstGeom>
          <a:ln>
            <a:solidFill>
              <a:schemeClr val="tx1"/>
            </a:solidFill>
          </a:ln>
        </p:spPr>
      </p:pic>
      <p:pic>
        <p:nvPicPr>
          <p:cNvPr id="7" name="Imagen 6"/>
          <p:cNvPicPr>
            <a:picLocks noChangeAspect="1"/>
          </p:cNvPicPr>
          <p:nvPr/>
        </p:nvPicPr>
        <p:blipFill>
          <a:blip r:embed="rId4"/>
          <a:stretch>
            <a:fillRect/>
          </a:stretch>
        </p:blipFill>
        <p:spPr>
          <a:xfrm>
            <a:off x="734118" y="3573016"/>
            <a:ext cx="1506740" cy="2008986"/>
          </a:xfrm>
          <a:prstGeom prst="rect">
            <a:avLst/>
          </a:prstGeom>
          <a:ln>
            <a:solidFill>
              <a:schemeClr val="tx1"/>
            </a:solidFill>
          </a:ln>
        </p:spPr>
      </p:pic>
      <p:pic>
        <p:nvPicPr>
          <p:cNvPr id="10" name="Imagen 9"/>
          <p:cNvPicPr>
            <a:picLocks noChangeAspect="1"/>
          </p:cNvPicPr>
          <p:nvPr/>
        </p:nvPicPr>
        <p:blipFill>
          <a:blip r:embed="rId5"/>
          <a:stretch>
            <a:fillRect/>
          </a:stretch>
        </p:blipFill>
        <p:spPr>
          <a:xfrm>
            <a:off x="3503722" y="3581992"/>
            <a:ext cx="1428892" cy="2007248"/>
          </a:xfrm>
          <a:prstGeom prst="rect">
            <a:avLst/>
          </a:prstGeom>
          <a:ln w="9525">
            <a:solidFill>
              <a:schemeClr val="tx1"/>
            </a:solidFill>
          </a:ln>
        </p:spPr>
      </p:pic>
      <p:pic>
        <p:nvPicPr>
          <p:cNvPr id="34" name="Imagen 33"/>
          <p:cNvPicPr>
            <a:picLocks noChangeAspect="1"/>
          </p:cNvPicPr>
          <p:nvPr/>
        </p:nvPicPr>
        <p:blipFill rotWithShape="1">
          <a:blip r:embed="rId6"/>
          <a:srcRect l="4593" t="21617" r="7764" b="11185"/>
          <a:stretch/>
        </p:blipFill>
        <p:spPr>
          <a:xfrm>
            <a:off x="5303912" y="4005064"/>
            <a:ext cx="994587" cy="1016772"/>
          </a:xfrm>
          <a:prstGeom prst="rect">
            <a:avLst/>
          </a:prstGeom>
          <a:ln>
            <a:solidFill>
              <a:schemeClr val="tx1"/>
            </a:solidFill>
          </a:ln>
        </p:spPr>
      </p:pic>
      <p:sp>
        <p:nvSpPr>
          <p:cNvPr id="2" name="CuadroTexto 1"/>
          <p:cNvSpPr txBox="1"/>
          <p:nvPr/>
        </p:nvSpPr>
        <p:spPr>
          <a:xfrm>
            <a:off x="10093587" y="3418084"/>
            <a:ext cx="1869364" cy="430887"/>
          </a:xfrm>
          <a:prstGeom prst="rect">
            <a:avLst/>
          </a:prstGeom>
          <a:noFill/>
          <a:ln>
            <a:solidFill>
              <a:schemeClr val="tx1"/>
            </a:solidFill>
          </a:ln>
        </p:spPr>
        <p:txBody>
          <a:bodyPr wrap="square" rtlCol="0">
            <a:spAutoFit/>
          </a:bodyPr>
          <a:lstStyle/>
          <a:p>
            <a:r>
              <a:rPr lang="es-EC" sz="1100" dirty="0" smtClean="0"/>
              <a:t>ED: 100, 75, 50 y 25 %</a:t>
            </a:r>
          </a:p>
          <a:p>
            <a:r>
              <a:rPr lang="es-EC" sz="1100" dirty="0" smtClean="0"/>
              <a:t>ES: 25, 10, 5, 1 %</a:t>
            </a:r>
            <a:endParaRPr lang="es-EC" sz="1100" dirty="0"/>
          </a:p>
        </p:txBody>
      </p:sp>
      <p:sp>
        <p:nvSpPr>
          <p:cNvPr id="20" name="Rectángulo redondeado 19"/>
          <p:cNvSpPr/>
          <p:nvPr/>
        </p:nvSpPr>
        <p:spPr>
          <a:xfrm>
            <a:off x="7760160" y="2268728"/>
            <a:ext cx="1864232" cy="698553"/>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Solución de esporas</a:t>
            </a:r>
          </a:p>
          <a:p>
            <a:pPr algn="ctr"/>
            <a:r>
              <a:rPr lang="es-EC" sz="1400" dirty="0" smtClean="0">
                <a:solidFill>
                  <a:schemeClr val="tx1"/>
                </a:solidFill>
              </a:rPr>
              <a:t>4 °C</a:t>
            </a:r>
            <a:endParaRPr lang="es-EC" sz="1400" dirty="0">
              <a:solidFill>
                <a:schemeClr val="tx1"/>
              </a:solidFill>
            </a:endParaRPr>
          </a:p>
        </p:txBody>
      </p:sp>
      <p:sp>
        <p:nvSpPr>
          <p:cNvPr id="15" name="CuadroTexto 14"/>
          <p:cNvSpPr txBox="1"/>
          <p:nvPr/>
        </p:nvSpPr>
        <p:spPr>
          <a:xfrm>
            <a:off x="7248127" y="2276872"/>
            <a:ext cx="576064" cy="307777"/>
          </a:xfrm>
          <a:prstGeom prst="rect">
            <a:avLst/>
          </a:prstGeom>
          <a:noFill/>
        </p:spPr>
        <p:txBody>
          <a:bodyPr wrap="square" rtlCol="0">
            <a:spAutoFit/>
          </a:bodyPr>
          <a:lstStyle/>
          <a:p>
            <a:r>
              <a:rPr lang="es-EC" sz="1400" dirty="0" smtClean="0"/>
              <a:t>1 S</a:t>
            </a:r>
            <a:endParaRPr lang="es-EC" sz="1400" dirty="0"/>
          </a:p>
        </p:txBody>
      </p:sp>
      <mc:AlternateContent xmlns:mc="http://schemas.openxmlformats.org/markup-compatibility/2006" xmlns:a14="http://schemas.microsoft.com/office/drawing/2010/main">
        <mc:Choice Requires="a14">
          <p:sp>
            <p:nvSpPr>
              <p:cNvPr id="16" name="Rectángulo 15"/>
              <p:cNvSpPr/>
              <p:nvPr/>
            </p:nvSpPr>
            <p:spPr>
              <a:xfrm>
                <a:off x="7838099" y="3433423"/>
                <a:ext cx="1708354" cy="408573"/>
              </a:xfrm>
              <a:prstGeom prst="rect">
                <a:avLst/>
              </a:prstGeom>
              <a:ln w="12700">
                <a:solidFill>
                  <a:schemeClr val="tx1"/>
                </a:solidFill>
              </a:ln>
            </p:spPr>
            <p:txBody>
              <a:bodyPr wrap="square" anchor="ctr">
                <a:spAutoFit/>
              </a:bodyPr>
              <a:lstStyle/>
              <a:p>
                <a:pPr algn="ctr"/>
                <a14:m>
                  <m:oMathPara xmlns:m="http://schemas.openxmlformats.org/officeDocument/2006/math">
                    <m:oMathParaPr>
                      <m:jc m:val="centerGroup"/>
                    </m:oMathParaPr>
                    <m:oMath xmlns:m="http://schemas.openxmlformats.org/officeDocument/2006/math">
                      <m:r>
                        <a:rPr lang="es-EC" sz="1200">
                          <a:latin typeface="Cambria Math" panose="02040503050406030204" pitchFamily="18" charset="0"/>
                        </a:rPr>
                        <m:t>1</m:t>
                      </m:r>
                      <m:sSup>
                        <m:sSupPr>
                          <m:ctrlPr>
                            <a:rPr lang="es-EC" sz="1200" i="1">
                              <a:latin typeface="Cambria Math" panose="02040503050406030204" pitchFamily="18" charset="0"/>
                            </a:rPr>
                          </m:ctrlPr>
                        </m:sSupPr>
                        <m:e>
                          <m:r>
                            <a:rPr lang="es-EC" sz="1200" i="1">
                              <a:latin typeface="Cambria Math" panose="02040503050406030204" pitchFamily="18" charset="0"/>
                            </a:rPr>
                            <m:t>𝑥</m:t>
                          </m:r>
                          <m:r>
                            <a:rPr lang="es-EC" sz="1200" i="0">
                              <a:latin typeface="Cambria Math" panose="02040503050406030204" pitchFamily="18" charset="0"/>
                            </a:rPr>
                            <m:t>10</m:t>
                          </m:r>
                        </m:e>
                        <m:sup>
                          <m:r>
                            <a:rPr lang="es-EC" sz="1200" i="0">
                              <a:latin typeface="Cambria Math" panose="02040503050406030204" pitchFamily="18" charset="0"/>
                            </a:rPr>
                            <m:t>3</m:t>
                          </m:r>
                        </m:sup>
                      </m:sSup>
                      <m:f>
                        <m:fPr>
                          <m:ctrlPr>
                            <a:rPr lang="es-EC" sz="1200" i="1">
                              <a:latin typeface="Cambria Math" panose="02040503050406030204" pitchFamily="18" charset="0"/>
                            </a:rPr>
                          </m:ctrlPr>
                        </m:fPr>
                        <m:num>
                          <m:r>
                            <a:rPr lang="es-EC" sz="1200" i="1">
                              <a:latin typeface="Cambria Math" panose="02040503050406030204" pitchFamily="18" charset="0"/>
                            </a:rPr>
                            <m:t>𝑒𝑠𝑝𝑜𝑟𝑎𝑠</m:t>
                          </m:r>
                        </m:num>
                        <m:den>
                          <m:r>
                            <a:rPr lang="es-EC" sz="1200" i="1">
                              <a:latin typeface="Cambria Math" panose="02040503050406030204" pitchFamily="18" charset="0"/>
                            </a:rPr>
                            <m:t>𝑚𝐿</m:t>
                          </m:r>
                        </m:den>
                      </m:f>
                    </m:oMath>
                  </m:oMathPara>
                </a14:m>
                <a:endParaRPr lang="es-EC" sz="1200" dirty="0" smtClean="0"/>
              </a:p>
            </p:txBody>
          </p:sp>
        </mc:Choice>
        <mc:Fallback xmlns="">
          <p:sp>
            <p:nvSpPr>
              <p:cNvPr id="16" name="Rectángulo 15"/>
              <p:cNvSpPr>
                <a:spLocks noRot="1" noChangeAspect="1" noMove="1" noResize="1" noEditPoints="1" noAdjustHandles="1" noChangeArrowheads="1" noChangeShapeType="1" noTextEdit="1"/>
              </p:cNvSpPr>
              <p:nvPr/>
            </p:nvSpPr>
            <p:spPr>
              <a:xfrm>
                <a:off x="7838099" y="3433423"/>
                <a:ext cx="1708354" cy="408573"/>
              </a:xfrm>
              <a:prstGeom prst="rect">
                <a:avLst/>
              </a:prstGeom>
              <a:blipFill rotWithShape="0">
                <a:blip r:embed="rId7"/>
                <a:stretch>
                  <a:fillRect/>
                </a:stretch>
              </a:blipFill>
              <a:ln w="12700">
                <a:solidFill>
                  <a:schemeClr val="tx1"/>
                </a:solidFill>
              </a:ln>
            </p:spPr>
            <p:txBody>
              <a:bodyPr/>
              <a:lstStyle/>
              <a:p>
                <a:r>
                  <a:rPr lang="es-EC">
                    <a:noFill/>
                  </a:rPr>
                  <a:t> </a:t>
                </a:r>
              </a:p>
            </p:txBody>
          </p:sp>
        </mc:Fallback>
      </mc:AlternateContent>
      <p:pic>
        <p:nvPicPr>
          <p:cNvPr id="28" name="Imagen 27"/>
          <p:cNvPicPr>
            <a:picLocks noChangeAspect="1"/>
          </p:cNvPicPr>
          <p:nvPr/>
        </p:nvPicPr>
        <p:blipFill rotWithShape="1">
          <a:blip r:embed="rId8"/>
          <a:srcRect l="20601" t="28999" r="15001" b="23751"/>
          <a:stretch/>
        </p:blipFill>
        <p:spPr>
          <a:xfrm>
            <a:off x="6456040" y="4005064"/>
            <a:ext cx="994587" cy="1016772"/>
          </a:xfrm>
          <a:prstGeom prst="rect">
            <a:avLst/>
          </a:prstGeom>
          <a:ln>
            <a:solidFill>
              <a:schemeClr val="tx1"/>
            </a:solidFill>
          </a:ln>
        </p:spPr>
      </p:pic>
      <p:cxnSp>
        <p:nvCxnSpPr>
          <p:cNvPr id="36" name="Conector recto de flecha 35"/>
          <p:cNvCxnSpPr/>
          <p:nvPr/>
        </p:nvCxnSpPr>
        <p:spPr>
          <a:xfrm>
            <a:off x="7248127" y="2646204"/>
            <a:ext cx="5120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ector recto 22"/>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10560496" y="642174"/>
            <a:ext cx="2256899" cy="276999"/>
          </a:xfrm>
          <a:prstGeom prst="rect">
            <a:avLst/>
          </a:prstGeom>
          <a:noFill/>
        </p:spPr>
        <p:txBody>
          <a:bodyPr wrap="square" rtlCol="0">
            <a:spAutoFit/>
          </a:bodyPr>
          <a:lstStyle/>
          <a:p>
            <a:r>
              <a:rPr lang="es-EC" sz="1200" u="sng" dirty="0" smtClean="0"/>
              <a:t>Materiales y Métodos</a:t>
            </a:r>
            <a:endParaRPr lang="es-EC" sz="1200" u="sng" dirty="0"/>
          </a:p>
        </p:txBody>
      </p:sp>
      <p:sp>
        <p:nvSpPr>
          <p:cNvPr id="25" name="Rectángulo 24"/>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26" name="CuadroTexto 25"/>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cxnSp>
        <p:nvCxnSpPr>
          <p:cNvPr id="17" name="Conector recto de flecha 16"/>
          <p:cNvCxnSpPr>
            <a:stCxn id="20" idx="2"/>
            <a:endCxn id="16" idx="0"/>
          </p:cNvCxnSpPr>
          <p:nvPr/>
        </p:nvCxnSpPr>
        <p:spPr>
          <a:xfrm>
            <a:off x="8692276" y="2967281"/>
            <a:ext cx="0" cy="466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Conector recto de flecha 29"/>
          <p:cNvCxnSpPr/>
          <p:nvPr/>
        </p:nvCxnSpPr>
        <p:spPr>
          <a:xfrm>
            <a:off x="11033157" y="2924944"/>
            <a:ext cx="0" cy="5084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CuadroTexto 41"/>
          <p:cNvSpPr txBox="1"/>
          <p:nvPr/>
        </p:nvSpPr>
        <p:spPr>
          <a:xfrm>
            <a:off x="361220" y="986586"/>
            <a:ext cx="11593288" cy="646331"/>
          </a:xfrm>
          <a:prstGeom prst="rect">
            <a:avLst/>
          </a:prstGeom>
          <a:noFill/>
        </p:spPr>
        <p:txBody>
          <a:bodyPr wrap="square" rtlCol="0">
            <a:spAutoFit/>
          </a:bodyPr>
          <a:lstStyle/>
          <a:p>
            <a:pPr algn="ctr"/>
            <a:r>
              <a:rPr lang="es-EC" b="1" dirty="0" smtClean="0">
                <a:solidFill>
                  <a:srgbClr val="FF0000"/>
                </a:solidFill>
              </a:rPr>
              <a:t>Materiales para Evaluación de la Actividad Antifúngica </a:t>
            </a:r>
            <a:endParaRPr lang="es-EC" b="1" dirty="0">
              <a:solidFill>
                <a:srgbClr val="FF0000"/>
              </a:solidFill>
            </a:endParaRPr>
          </a:p>
          <a:p>
            <a:pPr algn="ctr"/>
            <a:endParaRPr lang="es-EC" dirty="0"/>
          </a:p>
        </p:txBody>
      </p:sp>
    </p:spTree>
    <p:extLst>
      <p:ext uri="{BB962C8B-B14F-4D97-AF65-F5344CB8AC3E}">
        <p14:creationId xmlns:p14="http://schemas.microsoft.com/office/powerpoint/2010/main" val="22052886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onector recto de flecha 14"/>
          <p:cNvCxnSpPr/>
          <p:nvPr/>
        </p:nvCxnSpPr>
        <p:spPr>
          <a:xfrm>
            <a:off x="177105" y="1841098"/>
            <a:ext cx="1152128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ángulo redondeado 15"/>
          <p:cNvSpPr/>
          <p:nvPr/>
        </p:nvSpPr>
        <p:spPr>
          <a:xfrm>
            <a:off x="4943872" y="2218607"/>
            <a:ext cx="2383346" cy="99437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solidFill>
                  <a:schemeClr val="bg1"/>
                </a:solidFill>
              </a:rPr>
              <a:t>Detección </a:t>
            </a:r>
            <a:r>
              <a:rPr lang="es-EC" sz="1200" dirty="0">
                <a:solidFill>
                  <a:schemeClr val="bg1"/>
                </a:solidFill>
              </a:rPr>
              <a:t>Potencial Antifúngico</a:t>
            </a:r>
          </a:p>
          <a:p>
            <a:pPr algn="ctr"/>
            <a:r>
              <a:rPr lang="es-EC" sz="1200" dirty="0">
                <a:solidFill>
                  <a:schemeClr val="bg1"/>
                </a:solidFill>
              </a:rPr>
              <a:t>100, 75,50 y 25</a:t>
            </a:r>
            <a:r>
              <a:rPr lang="es-EC" sz="1200" dirty="0" smtClean="0">
                <a:solidFill>
                  <a:schemeClr val="bg1"/>
                </a:solidFill>
              </a:rPr>
              <a:t>%</a:t>
            </a:r>
          </a:p>
          <a:p>
            <a:pPr algn="ctr"/>
            <a:r>
              <a:rPr lang="es-EC" sz="1200" dirty="0" smtClean="0">
                <a:solidFill>
                  <a:schemeClr val="bg1"/>
                </a:solidFill>
              </a:rPr>
              <a:t>2d</a:t>
            </a:r>
            <a:endParaRPr lang="es-EC" sz="1200" dirty="0">
              <a:solidFill>
                <a:schemeClr val="bg1"/>
              </a:solidFill>
            </a:endParaRPr>
          </a:p>
        </p:txBody>
      </p:sp>
      <p:cxnSp>
        <p:nvCxnSpPr>
          <p:cNvPr id="17" name="Conector recto de flecha 16"/>
          <p:cNvCxnSpPr/>
          <p:nvPr/>
        </p:nvCxnSpPr>
        <p:spPr>
          <a:xfrm flipV="1">
            <a:off x="1558955" y="1844824"/>
            <a:ext cx="0" cy="36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ángulo redondeado 19"/>
          <p:cNvSpPr/>
          <p:nvPr/>
        </p:nvSpPr>
        <p:spPr>
          <a:xfrm>
            <a:off x="329975" y="2204317"/>
            <a:ext cx="2380567" cy="100866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200" dirty="0" smtClean="0">
              <a:solidFill>
                <a:schemeClr val="bg1"/>
              </a:solidFill>
            </a:endParaRPr>
          </a:p>
          <a:p>
            <a:pPr algn="ctr"/>
            <a:r>
              <a:rPr lang="es-EC" sz="1200" dirty="0" smtClean="0">
                <a:solidFill>
                  <a:schemeClr val="bg1"/>
                </a:solidFill>
              </a:rPr>
              <a:t>Cultivo Monospórico</a:t>
            </a:r>
          </a:p>
          <a:p>
            <a:pPr algn="ctr"/>
            <a:r>
              <a:rPr lang="es-EC" sz="1200" dirty="0" smtClean="0">
                <a:solidFill>
                  <a:schemeClr val="bg1"/>
                </a:solidFill>
              </a:rPr>
              <a:t>PDA + 30 g/L Ac. Láctico 85 %</a:t>
            </a:r>
          </a:p>
          <a:p>
            <a:pPr algn="ctr"/>
            <a:r>
              <a:rPr lang="es-EC" sz="1200" dirty="0" smtClean="0">
                <a:solidFill>
                  <a:schemeClr val="bg1"/>
                </a:solidFill>
              </a:rPr>
              <a:t>28 °C</a:t>
            </a:r>
          </a:p>
          <a:p>
            <a:pPr algn="ctr"/>
            <a:endParaRPr lang="es-EC" sz="1200" dirty="0">
              <a:solidFill>
                <a:schemeClr val="bg1"/>
              </a:solidFill>
            </a:endParaRPr>
          </a:p>
        </p:txBody>
      </p:sp>
      <p:cxnSp>
        <p:nvCxnSpPr>
          <p:cNvPr id="21" name="Conector recto de flecha 20"/>
          <p:cNvCxnSpPr/>
          <p:nvPr/>
        </p:nvCxnSpPr>
        <p:spPr>
          <a:xfrm flipV="1">
            <a:off x="6168008" y="1888627"/>
            <a:ext cx="0" cy="36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ángulo redondeado 21"/>
          <p:cNvSpPr/>
          <p:nvPr/>
        </p:nvSpPr>
        <p:spPr>
          <a:xfrm>
            <a:off x="7536160" y="2207575"/>
            <a:ext cx="2514894" cy="10054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solidFill>
                  <a:schemeClr val="bg1"/>
                </a:solidFill>
              </a:rPr>
              <a:t>Sensibilidad (Antibiograma)</a:t>
            </a:r>
            <a:endParaRPr lang="es-EC" sz="1200" dirty="0">
              <a:solidFill>
                <a:schemeClr val="bg1"/>
              </a:solidFill>
            </a:endParaRPr>
          </a:p>
          <a:p>
            <a:pPr algn="ctr"/>
            <a:r>
              <a:rPr lang="es-EC" sz="1200" dirty="0">
                <a:solidFill>
                  <a:schemeClr val="bg1"/>
                </a:solidFill>
              </a:rPr>
              <a:t>25, 10, 5 y 1 </a:t>
            </a:r>
            <a:r>
              <a:rPr lang="es-EC" sz="1200" dirty="0" smtClean="0">
                <a:solidFill>
                  <a:schemeClr val="bg1"/>
                </a:solidFill>
              </a:rPr>
              <a:t>%</a:t>
            </a:r>
          </a:p>
          <a:p>
            <a:pPr algn="ctr"/>
            <a:r>
              <a:rPr lang="es-EC" sz="1200" dirty="0" smtClean="0">
                <a:solidFill>
                  <a:schemeClr val="bg1"/>
                </a:solidFill>
              </a:rPr>
              <a:t>2d</a:t>
            </a:r>
          </a:p>
          <a:p>
            <a:pPr algn="ctr"/>
            <a:r>
              <a:rPr lang="es-EC" sz="1200" dirty="0" smtClean="0">
                <a:solidFill>
                  <a:schemeClr val="bg1"/>
                </a:solidFill>
              </a:rPr>
              <a:t>ImageJ</a:t>
            </a:r>
          </a:p>
          <a:p>
            <a:pPr algn="ctr"/>
            <a:r>
              <a:rPr lang="es-EC" sz="1200" dirty="0" smtClean="0">
                <a:solidFill>
                  <a:schemeClr val="bg1"/>
                </a:solidFill>
              </a:rPr>
              <a:t>RG 3.5 g/L</a:t>
            </a:r>
            <a:endParaRPr lang="es-EC" sz="1200" dirty="0">
              <a:solidFill>
                <a:schemeClr val="bg1"/>
              </a:solidFill>
            </a:endParaRPr>
          </a:p>
        </p:txBody>
      </p:sp>
      <p:cxnSp>
        <p:nvCxnSpPr>
          <p:cNvPr id="23" name="Conector recto de flecha 22"/>
          <p:cNvCxnSpPr/>
          <p:nvPr/>
        </p:nvCxnSpPr>
        <p:spPr>
          <a:xfrm flipV="1">
            <a:off x="8760296" y="1851342"/>
            <a:ext cx="0" cy="36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flipV="1">
            <a:off x="10956496" y="1850461"/>
            <a:ext cx="0" cy="36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ángulo redondeado 24"/>
          <p:cNvSpPr/>
          <p:nvPr/>
        </p:nvSpPr>
        <p:spPr>
          <a:xfrm>
            <a:off x="10200456" y="2204317"/>
            <a:ext cx="1497929" cy="100866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rPr>
              <a:t>Conteo de </a:t>
            </a:r>
            <a:r>
              <a:rPr lang="es-EC" sz="1200" dirty="0" smtClean="0">
                <a:solidFill>
                  <a:schemeClr val="bg1"/>
                </a:solidFill>
              </a:rPr>
              <a:t>esporas</a:t>
            </a:r>
          </a:p>
        </p:txBody>
      </p:sp>
      <p:pic>
        <p:nvPicPr>
          <p:cNvPr id="30" name="Imagen 29"/>
          <p:cNvPicPr>
            <a:picLocks noChangeAspect="1"/>
          </p:cNvPicPr>
          <p:nvPr/>
        </p:nvPicPr>
        <p:blipFill rotWithShape="1">
          <a:blip r:embed="rId2"/>
          <a:srcRect t="6828" b="4410"/>
          <a:stretch/>
        </p:blipFill>
        <p:spPr>
          <a:xfrm>
            <a:off x="770431" y="3637335"/>
            <a:ext cx="1577048" cy="1564257"/>
          </a:xfrm>
          <a:prstGeom prst="rect">
            <a:avLst/>
          </a:prstGeom>
          <a:ln>
            <a:solidFill>
              <a:schemeClr val="tx1"/>
            </a:solidFill>
          </a:ln>
        </p:spPr>
      </p:pic>
      <p:pic>
        <p:nvPicPr>
          <p:cNvPr id="31" name="Imagen 30"/>
          <p:cNvPicPr>
            <a:picLocks noChangeAspect="1"/>
          </p:cNvPicPr>
          <p:nvPr/>
        </p:nvPicPr>
        <p:blipFill rotWithShape="1">
          <a:blip r:embed="rId3"/>
          <a:srcRect l="19201" t="4850" r="24801" b="53150"/>
          <a:stretch/>
        </p:blipFill>
        <p:spPr>
          <a:xfrm>
            <a:off x="739828" y="5412215"/>
            <a:ext cx="764000" cy="734871"/>
          </a:xfrm>
          <a:prstGeom prst="rect">
            <a:avLst/>
          </a:prstGeom>
          <a:ln>
            <a:solidFill>
              <a:schemeClr val="tx1"/>
            </a:solidFill>
          </a:ln>
        </p:spPr>
      </p:pic>
      <p:pic>
        <p:nvPicPr>
          <p:cNvPr id="32" name="Imagen 31"/>
          <p:cNvPicPr>
            <a:picLocks noChangeAspect="1"/>
          </p:cNvPicPr>
          <p:nvPr/>
        </p:nvPicPr>
        <p:blipFill rotWithShape="1">
          <a:blip r:embed="rId4"/>
          <a:srcRect l="3335" t="16401" r="3333" b="30050"/>
          <a:stretch/>
        </p:blipFill>
        <p:spPr>
          <a:xfrm>
            <a:off x="1559496" y="5412215"/>
            <a:ext cx="779614" cy="741817"/>
          </a:xfrm>
          <a:prstGeom prst="rect">
            <a:avLst/>
          </a:prstGeom>
          <a:ln>
            <a:solidFill>
              <a:schemeClr val="tx1"/>
            </a:solidFill>
          </a:ln>
        </p:spPr>
      </p:pic>
      <p:cxnSp>
        <p:nvCxnSpPr>
          <p:cNvPr id="48" name="Conector recto de flecha 47"/>
          <p:cNvCxnSpPr/>
          <p:nvPr/>
        </p:nvCxnSpPr>
        <p:spPr>
          <a:xfrm>
            <a:off x="2711624" y="2708920"/>
            <a:ext cx="50405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 name="CuadroTexto 48"/>
          <p:cNvSpPr txBox="1"/>
          <p:nvPr/>
        </p:nvSpPr>
        <p:spPr>
          <a:xfrm>
            <a:off x="2724781" y="2339588"/>
            <a:ext cx="576064" cy="307777"/>
          </a:xfrm>
          <a:prstGeom prst="rect">
            <a:avLst/>
          </a:prstGeom>
          <a:noFill/>
        </p:spPr>
        <p:txBody>
          <a:bodyPr wrap="square" rtlCol="0">
            <a:spAutoFit/>
          </a:bodyPr>
          <a:lstStyle/>
          <a:p>
            <a:r>
              <a:rPr lang="es-EC" sz="1400" dirty="0" smtClean="0"/>
              <a:t>2 S</a:t>
            </a:r>
            <a:endParaRPr lang="es-EC" sz="1400" dirty="0"/>
          </a:p>
        </p:txBody>
      </p:sp>
      <p:sp>
        <p:nvSpPr>
          <p:cNvPr id="52" name="Rectángulo redondeado 51"/>
          <p:cNvSpPr/>
          <p:nvPr/>
        </p:nvSpPr>
        <p:spPr>
          <a:xfrm>
            <a:off x="3215680" y="2420888"/>
            <a:ext cx="1434775" cy="601999"/>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solidFill>
                  <a:schemeClr val="tx1"/>
                </a:solidFill>
              </a:rPr>
              <a:t>Solución de esporas</a:t>
            </a:r>
          </a:p>
          <a:p>
            <a:pPr algn="ctr"/>
            <a:r>
              <a:rPr lang="es-EC" sz="1200" dirty="0" smtClean="0">
                <a:solidFill>
                  <a:schemeClr val="tx1"/>
                </a:solidFill>
              </a:rPr>
              <a:t>4 °C</a:t>
            </a:r>
            <a:endParaRPr lang="es-EC" sz="1200" dirty="0">
              <a:solidFill>
                <a:schemeClr val="tx1"/>
              </a:solidFill>
            </a:endParaRPr>
          </a:p>
        </p:txBody>
      </p:sp>
      <mc:AlternateContent xmlns:mc="http://schemas.openxmlformats.org/markup-compatibility/2006" xmlns:a14="http://schemas.microsoft.com/office/drawing/2010/main">
        <mc:Choice Requires="a14">
          <p:sp>
            <p:nvSpPr>
              <p:cNvPr id="53" name="Rectángulo 52"/>
              <p:cNvSpPr/>
              <p:nvPr/>
            </p:nvSpPr>
            <p:spPr>
              <a:xfrm>
                <a:off x="3327805" y="3579236"/>
                <a:ext cx="1210523" cy="408573"/>
              </a:xfrm>
              <a:prstGeom prst="rect">
                <a:avLst/>
              </a:prstGeom>
              <a:ln w="12700">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s-EC" sz="1200">
                          <a:latin typeface="Cambria Math" panose="02040503050406030204" pitchFamily="18" charset="0"/>
                        </a:rPr>
                        <m:t>1</m:t>
                      </m:r>
                      <m:sSup>
                        <m:sSupPr>
                          <m:ctrlPr>
                            <a:rPr lang="es-EC" sz="1200" i="1">
                              <a:latin typeface="Cambria Math" panose="02040503050406030204" pitchFamily="18" charset="0"/>
                            </a:rPr>
                          </m:ctrlPr>
                        </m:sSupPr>
                        <m:e>
                          <m:r>
                            <a:rPr lang="es-EC" sz="1200" i="1">
                              <a:latin typeface="Cambria Math" panose="02040503050406030204" pitchFamily="18" charset="0"/>
                            </a:rPr>
                            <m:t>𝑥</m:t>
                          </m:r>
                          <m:r>
                            <a:rPr lang="es-EC" sz="1200" i="0">
                              <a:latin typeface="Cambria Math" panose="02040503050406030204" pitchFamily="18" charset="0"/>
                            </a:rPr>
                            <m:t>10</m:t>
                          </m:r>
                        </m:e>
                        <m:sup>
                          <m:r>
                            <a:rPr lang="es-EC" sz="1200" b="0" i="1" smtClean="0">
                              <a:latin typeface="Cambria Math" panose="02040503050406030204" pitchFamily="18" charset="0"/>
                            </a:rPr>
                            <m:t>5</m:t>
                          </m:r>
                        </m:sup>
                      </m:sSup>
                      <m:f>
                        <m:fPr>
                          <m:ctrlPr>
                            <a:rPr lang="es-EC" sz="1200" i="1">
                              <a:latin typeface="Cambria Math" panose="02040503050406030204" pitchFamily="18" charset="0"/>
                            </a:rPr>
                          </m:ctrlPr>
                        </m:fPr>
                        <m:num>
                          <m:r>
                            <a:rPr lang="es-EC" sz="1200" i="1">
                              <a:latin typeface="Cambria Math" panose="02040503050406030204" pitchFamily="18" charset="0"/>
                            </a:rPr>
                            <m:t>𝑒𝑠𝑝𝑜𝑟𝑎𝑠</m:t>
                          </m:r>
                        </m:num>
                        <m:den>
                          <m:r>
                            <a:rPr lang="es-EC" sz="1200" i="1">
                              <a:latin typeface="Cambria Math" panose="02040503050406030204" pitchFamily="18" charset="0"/>
                            </a:rPr>
                            <m:t>𝑚𝐿</m:t>
                          </m:r>
                        </m:den>
                      </m:f>
                    </m:oMath>
                  </m:oMathPara>
                </a14:m>
                <a:endParaRPr lang="es-EC" sz="1200" dirty="0" smtClean="0"/>
              </a:p>
            </p:txBody>
          </p:sp>
        </mc:Choice>
        <mc:Fallback xmlns="">
          <p:sp>
            <p:nvSpPr>
              <p:cNvPr id="53" name="Rectángulo 52"/>
              <p:cNvSpPr>
                <a:spLocks noRot="1" noChangeAspect="1" noMove="1" noResize="1" noEditPoints="1" noAdjustHandles="1" noChangeArrowheads="1" noChangeShapeType="1" noTextEdit="1"/>
              </p:cNvSpPr>
              <p:nvPr/>
            </p:nvSpPr>
            <p:spPr>
              <a:xfrm>
                <a:off x="3327805" y="3579236"/>
                <a:ext cx="1210523" cy="408573"/>
              </a:xfrm>
              <a:prstGeom prst="rect">
                <a:avLst/>
              </a:prstGeom>
              <a:blipFill rotWithShape="0">
                <a:blip r:embed="rId5"/>
                <a:stretch>
                  <a:fillRect/>
                </a:stretch>
              </a:blipFill>
              <a:ln w="12700">
                <a:solidFill>
                  <a:schemeClr val="tx1"/>
                </a:solidFill>
              </a:ln>
            </p:spPr>
            <p:txBody>
              <a:bodyPr/>
              <a:lstStyle/>
              <a:p>
                <a:r>
                  <a:rPr lang="es-EC">
                    <a:noFill/>
                  </a:rPr>
                  <a:t> </a:t>
                </a:r>
              </a:p>
            </p:txBody>
          </p:sp>
        </mc:Fallback>
      </mc:AlternateContent>
      <p:sp>
        <p:nvSpPr>
          <p:cNvPr id="57" name="Rectángulo 56"/>
          <p:cNvSpPr/>
          <p:nvPr/>
        </p:nvSpPr>
        <p:spPr>
          <a:xfrm>
            <a:off x="4943872" y="3645024"/>
            <a:ext cx="5107181" cy="276999"/>
          </a:xfrm>
          <a:prstGeom prst="rect">
            <a:avLst/>
          </a:prstGeom>
          <a:ln w="9525">
            <a:solidFill>
              <a:schemeClr val="tx1"/>
            </a:solidFill>
          </a:ln>
        </p:spPr>
        <p:txBody>
          <a:bodyPr wrap="square">
            <a:spAutoFit/>
          </a:bodyPr>
          <a:lstStyle/>
          <a:p>
            <a:pPr algn="ctr"/>
            <a:r>
              <a:rPr lang="es-EC" sz="1200" dirty="0">
                <a:latin typeface="Arial" panose="020B0604020202020204" pitchFamily="34" charset="0"/>
                <a:ea typeface="Calibri" panose="020F0502020204030204" pitchFamily="34" charset="0"/>
                <a:cs typeface="Times New Roman" panose="02020603050405020304" pitchFamily="18" charset="0"/>
              </a:rPr>
              <a:t>Müller - </a:t>
            </a:r>
            <a:r>
              <a:rPr lang="es-EC" sz="1200" dirty="0" err="1">
                <a:latin typeface="Arial" panose="020B0604020202020204" pitchFamily="34" charset="0"/>
                <a:ea typeface="Calibri" panose="020F0502020204030204" pitchFamily="34" charset="0"/>
                <a:cs typeface="Times New Roman" panose="02020603050405020304" pitchFamily="18" charset="0"/>
              </a:rPr>
              <a:t>Hinton</a:t>
            </a:r>
            <a:r>
              <a:rPr lang="es-EC" sz="1200" dirty="0">
                <a:latin typeface="Arial" panose="020B0604020202020204" pitchFamily="34" charset="0"/>
                <a:ea typeface="Calibri" panose="020F0502020204030204" pitchFamily="34" charset="0"/>
                <a:cs typeface="Times New Roman" panose="02020603050405020304" pitchFamily="18" charset="0"/>
              </a:rPr>
              <a:t> + 30 gotas/L </a:t>
            </a:r>
            <a:r>
              <a:rPr lang="es-EC" sz="1200" dirty="0" smtClean="0">
                <a:latin typeface="Arial" panose="020B0604020202020204" pitchFamily="34" charset="0"/>
                <a:ea typeface="Calibri" panose="020F0502020204030204" pitchFamily="34" charset="0"/>
                <a:cs typeface="Times New Roman" panose="02020603050405020304" pitchFamily="18" charset="0"/>
              </a:rPr>
              <a:t>Ac</a:t>
            </a:r>
            <a:r>
              <a:rPr lang="es-EC" sz="1200" dirty="0">
                <a:latin typeface="Arial" panose="020B0604020202020204" pitchFamily="34" charset="0"/>
                <a:ea typeface="Calibri" panose="020F0502020204030204" pitchFamily="34" charset="0"/>
                <a:cs typeface="Times New Roman" panose="02020603050405020304" pitchFamily="18" charset="0"/>
              </a:rPr>
              <a:t>. Láctico 85 % + 2 % Dextrosa </a:t>
            </a:r>
            <a:r>
              <a:rPr lang="es-EC" sz="1200" dirty="0" smtClean="0">
                <a:latin typeface="Arial" panose="020B0604020202020204" pitchFamily="34" charset="0"/>
                <a:ea typeface="Calibri" panose="020F0502020204030204" pitchFamily="34" charset="0"/>
                <a:cs typeface="Times New Roman" panose="02020603050405020304" pitchFamily="18" charset="0"/>
              </a:rPr>
              <a:t>Anhidro</a:t>
            </a:r>
            <a:endParaRPr lang="es-EC" sz="1200" dirty="0"/>
          </a:p>
        </p:txBody>
      </p:sp>
      <p:pic>
        <p:nvPicPr>
          <p:cNvPr id="62" name="Imagen 61"/>
          <p:cNvPicPr>
            <a:picLocks noChangeAspect="1"/>
          </p:cNvPicPr>
          <p:nvPr/>
        </p:nvPicPr>
        <p:blipFill rotWithShape="1">
          <a:blip r:embed="rId6"/>
          <a:srcRect t="20306" r="3453" b="4094"/>
          <a:stretch/>
        </p:blipFill>
        <p:spPr>
          <a:xfrm>
            <a:off x="5672212" y="4413989"/>
            <a:ext cx="1279623" cy="1335977"/>
          </a:xfrm>
          <a:prstGeom prst="rect">
            <a:avLst/>
          </a:prstGeom>
          <a:ln>
            <a:solidFill>
              <a:schemeClr val="tx1"/>
            </a:solidFill>
          </a:ln>
        </p:spPr>
      </p:pic>
      <p:pic>
        <p:nvPicPr>
          <p:cNvPr id="63" name="Imagen 62"/>
          <p:cNvPicPr>
            <a:picLocks noChangeAspect="1"/>
          </p:cNvPicPr>
          <p:nvPr/>
        </p:nvPicPr>
        <p:blipFill rotWithShape="1">
          <a:blip r:embed="rId7"/>
          <a:srcRect t="8779" r="5196"/>
          <a:stretch/>
        </p:blipFill>
        <p:spPr>
          <a:xfrm>
            <a:off x="7536161" y="4290845"/>
            <a:ext cx="1368152" cy="1586427"/>
          </a:xfrm>
          <a:prstGeom prst="rect">
            <a:avLst/>
          </a:prstGeom>
          <a:ln>
            <a:solidFill>
              <a:schemeClr val="tx1"/>
            </a:solidFill>
          </a:ln>
        </p:spPr>
      </p:pic>
      <p:pic>
        <p:nvPicPr>
          <p:cNvPr id="64" name="Imagen 63"/>
          <p:cNvPicPr>
            <a:picLocks noChangeAspect="1"/>
          </p:cNvPicPr>
          <p:nvPr/>
        </p:nvPicPr>
        <p:blipFill rotWithShape="1">
          <a:blip r:embed="rId8"/>
          <a:srcRect l="3120" t="15075" r="11481" b="22976"/>
          <a:stretch/>
        </p:blipFill>
        <p:spPr>
          <a:xfrm>
            <a:off x="10189251" y="3354072"/>
            <a:ext cx="1499694" cy="1267473"/>
          </a:xfrm>
          <a:prstGeom prst="rect">
            <a:avLst/>
          </a:prstGeom>
          <a:ln>
            <a:solidFill>
              <a:schemeClr val="tx1"/>
            </a:solidFill>
          </a:ln>
        </p:spPr>
      </p:pic>
      <p:pic>
        <p:nvPicPr>
          <p:cNvPr id="65" name="Imagen 64"/>
          <p:cNvPicPr>
            <a:picLocks noChangeAspect="1"/>
          </p:cNvPicPr>
          <p:nvPr/>
        </p:nvPicPr>
        <p:blipFill rotWithShape="1">
          <a:blip r:embed="rId9"/>
          <a:srcRect l="12201" t="12200" r="26375" b="32151"/>
          <a:stretch/>
        </p:blipFill>
        <p:spPr>
          <a:xfrm>
            <a:off x="10178475" y="4747779"/>
            <a:ext cx="1521245" cy="1033666"/>
          </a:xfrm>
          <a:prstGeom prst="rect">
            <a:avLst/>
          </a:prstGeom>
          <a:solidFill>
            <a:schemeClr val="bg1"/>
          </a:solidFill>
          <a:ln>
            <a:solidFill>
              <a:schemeClr val="tx1"/>
            </a:solidFill>
          </a:ln>
        </p:spPr>
      </p:pic>
      <p:cxnSp>
        <p:nvCxnSpPr>
          <p:cNvPr id="28" name="Conector recto 27"/>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34" name="Rectángulo 33"/>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35" name="CuadroTexto 34"/>
          <p:cNvSpPr txBox="1"/>
          <p:nvPr/>
        </p:nvSpPr>
        <p:spPr>
          <a:xfrm>
            <a:off x="10560496" y="642174"/>
            <a:ext cx="2256899" cy="276999"/>
          </a:xfrm>
          <a:prstGeom prst="rect">
            <a:avLst/>
          </a:prstGeom>
          <a:noFill/>
        </p:spPr>
        <p:txBody>
          <a:bodyPr wrap="square" rtlCol="0">
            <a:spAutoFit/>
          </a:bodyPr>
          <a:lstStyle/>
          <a:p>
            <a:r>
              <a:rPr lang="es-EC" sz="1200" u="sng" dirty="0" smtClean="0"/>
              <a:t>Materiales y Métodos</a:t>
            </a:r>
            <a:endParaRPr lang="es-EC" sz="1200" u="sng" dirty="0"/>
          </a:p>
        </p:txBody>
      </p:sp>
      <p:sp>
        <p:nvSpPr>
          <p:cNvPr id="27" name="CuadroTexto 26"/>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cxnSp>
        <p:nvCxnSpPr>
          <p:cNvPr id="3" name="Conector recto de flecha 2"/>
          <p:cNvCxnSpPr>
            <a:stCxn id="52" idx="2"/>
            <a:endCxn id="53" idx="0"/>
          </p:cNvCxnSpPr>
          <p:nvPr/>
        </p:nvCxnSpPr>
        <p:spPr>
          <a:xfrm flipH="1">
            <a:off x="3933067" y="3022887"/>
            <a:ext cx="1" cy="5563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CuadroTexto 36"/>
          <p:cNvSpPr txBox="1"/>
          <p:nvPr/>
        </p:nvSpPr>
        <p:spPr>
          <a:xfrm>
            <a:off x="335360" y="1000904"/>
            <a:ext cx="11593288" cy="646331"/>
          </a:xfrm>
          <a:prstGeom prst="rect">
            <a:avLst/>
          </a:prstGeom>
          <a:noFill/>
        </p:spPr>
        <p:txBody>
          <a:bodyPr wrap="square" rtlCol="0">
            <a:spAutoFit/>
          </a:bodyPr>
          <a:lstStyle/>
          <a:p>
            <a:pPr algn="ctr"/>
            <a:r>
              <a:rPr lang="es-EC" b="1" dirty="0" smtClean="0">
                <a:solidFill>
                  <a:srgbClr val="FF0000"/>
                </a:solidFill>
              </a:rPr>
              <a:t>Evaluación de la Actividad Antifúngica </a:t>
            </a:r>
            <a:endParaRPr lang="es-EC" b="1" dirty="0">
              <a:solidFill>
                <a:srgbClr val="FF0000"/>
              </a:solidFill>
            </a:endParaRPr>
          </a:p>
          <a:p>
            <a:pPr algn="ctr"/>
            <a:endParaRPr lang="es-EC" dirty="0"/>
          </a:p>
        </p:txBody>
      </p:sp>
    </p:spTree>
    <p:extLst>
      <p:ext uri="{BB962C8B-B14F-4D97-AF65-F5344CB8AC3E}">
        <p14:creationId xmlns:p14="http://schemas.microsoft.com/office/powerpoint/2010/main" val="28034294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3894899690"/>
              </p:ext>
            </p:extLst>
          </p:nvPr>
        </p:nvGraphicFramePr>
        <p:xfrm>
          <a:off x="3091281" y="1268760"/>
          <a:ext cx="5962110"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Conector recto 6"/>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10" name="Rectángulo 9"/>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11" name="CuadroTexto 10"/>
          <p:cNvSpPr txBox="1"/>
          <p:nvPr/>
        </p:nvSpPr>
        <p:spPr>
          <a:xfrm>
            <a:off x="11233248" y="642174"/>
            <a:ext cx="1199456" cy="307777"/>
          </a:xfrm>
          <a:prstGeom prst="rect">
            <a:avLst/>
          </a:prstGeom>
          <a:noFill/>
        </p:spPr>
        <p:txBody>
          <a:bodyPr wrap="square" rtlCol="0">
            <a:spAutoFit/>
          </a:bodyPr>
          <a:lstStyle/>
          <a:p>
            <a:r>
              <a:rPr lang="es-EC" sz="1400" u="sng" dirty="0" smtClean="0"/>
              <a:t>Contenido</a:t>
            </a:r>
            <a:endParaRPr lang="es-EC" sz="1400" u="sng" dirty="0"/>
          </a:p>
        </p:txBody>
      </p:sp>
      <p:sp>
        <p:nvSpPr>
          <p:cNvPr id="12" name="CuadroTexto 11"/>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11431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407368" y="1989380"/>
            <a:ext cx="5446932" cy="3127742"/>
          </a:xfrm>
          <a:prstGeom prst="rect">
            <a:avLst/>
          </a:prstGeom>
          <a:noFill/>
          <a:ln>
            <a:solidFill>
              <a:schemeClr val="tx1"/>
            </a:solidFill>
          </a:ln>
        </p:spPr>
      </p:pic>
      <p:graphicFrame>
        <p:nvGraphicFramePr>
          <p:cNvPr id="5" name="Tabla 4"/>
          <p:cNvGraphicFramePr>
            <a:graphicFrameLocks noGrp="1"/>
          </p:cNvGraphicFramePr>
          <p:nvPr>
            <p:extLst>
              <p:ext uri="{D42A27DB-BD31-4B8C-83A1-F6EECF244321}">
                <p14:modId xmlns:p14="http://schemas.microsoft.com/office/powerpoint/2010/main" val="2889728552"/>
              </p:ext>
            </p:extLst>
          </p:nvPr>
        </p:nvGraphicFramePr>
        <p:xfrm>
          <a:off x="6254662" y="2208203"/>
          <a:ext cx="5570292" cy="2204230"/>
        </p:xfrm>
        <a:graphic>
          <a:graphicData uri="http://schemas.openxmlformats.org/drawingml/2006/table">
            <a:tbl>
              <a:tblPr firstRow="1" firstCol="1" bandRow="1"/>
              <a:tblGrid>
                <a:gridCol w="1320043"/>
                <a:gridCol w="1015418"/>
                <a:gridCol w="1073441"/>
                <a:gridCol w="1291031"/>
                <a:gridCol w="870359"/>
              </a:tblGrid>
              <a:tr h="220423">
                <a:tc>
                  <a:txBody>
                    <a:bodyPr/>
                    <a:lstStyle/>
                    <a:p>
                      <a:pPr algn="ctr">
                        <a:lnSpc>
                          <a:spcPct val="107000"/>
                        </a:lnSpc>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Metabolitos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 minuta</a:t>
                      </a:r>
                      <a:endParaRPr lang="es-EC"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 mollis</a:t>
                      </a:r>
                      <a:endParaRPr lang="es-EC"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tomentosum</a:t>
                      </a:r>
                      <a:endParaRPr lang="es-EC"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coerulea</a:t>
                      </a:r>
                      <a:endParaRPr lang="es-EC"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423">
                <a:tc>
                  <a:txBody>
                    <a:bodyPr/>
                    <a:lstStyle/>
                    <a:p>
                      <a:pPr algn="ctr">
                        <a:lnSpc>
                          <a:spcPct val="107000"/>
                        </a:lnSpc>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Limoneno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220423">
                <a:tc>
                  <a:txBody>
                    <a:bodyPr/>
                    <a:lstStyle/>
                    <a:p>
                      <a:pPr algn="ctr">
                        <a:lnSpc>
                          <a:spcPct val="107000"/>
                        </a:lnSpc>
                        <a:spcAft>
                          <a:spcPts val="0"/>
                        </a:spcAft>
                      </a:pPr>
                      <a:r>
                        <a:rPr lang="es-EC" sz="1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a:t>
                      </a: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-β-</a:t>
                      </a:r>
                      <a:r>
                        <a:rPr lang="es-EC"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Ocimeno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220423">
                <a:tc>
                  <a:txBody>
                    <a:bodyPr/>
                    <a:lstStyle/>
                    <a:p>
                      <a:pPr algn="ctr">
                        <a:lnSpc>
                          <a:spcPct val="107000"/>
                        </a:lnSpc>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β-</a:t>
                      </a:r>
                      <a:r>
                        <a:rPr lang="es-EC"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Felandreno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0.4</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220423">
                <a:tc>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Mentona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92D050"/>
                    </a:solidFill>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220423">
                <a:tc>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Pulegona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92D050"/>
                    </a:solidFill>
                  </a:tcPr>
                </a:tc>
                <a:tc>
                  <a:txBody>
                    <a:bodyPr/>
                    <a:lstStyle/>
                    <a:p>
                      <a:pPr algn="ctr">
                        <a:lnSpc>
                          <a:spcPct val="107000"/>
                        </a:lnSpc>
                        <a:spcAft>
                          <a:spcPts val="0"/>
                        </a:spcAft>
                      </a:pPr>
                      <a:r>
                        <a:rPr lang="es-EC"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92D050"/>
                    </a:solidFill>
                  </a:tcPr>
                </a:tc>
                <a:tc>
                  <a:txBody>
                    <a:bodyPr/>
                    <a:lstStyle/>
                    <a:p>
                      <a:pPr algn="ctr">
                        <a:lnSpc>
                          <a:spcPct val="107000"/>
                        </a:lnSpc>
                        <a:spcAft>
                          <a:spcPts val="0"/>
                        </a:spcAf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220423">
                <a:tc>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Piperitenona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220423">
                <a:tc>
                  <a:txBody>
                    <a:bodyPr/>
                    <a:lstStyle/>
                    <a:p>
                      <a:pPr algn="ctr">
                        <a:lnSpc>
                          <a:spcPct val="107000"/>
                        </a:lnSpc>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α-Pineno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220423">
                <a:tc>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Timol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220423">
                <a:tc>
                  <a:txBody>
                    <a:bodyPr/>
                    <a:lstStyle/>
                    <a:p>
                      <a:pPr algn="ctr">
                        <a:lnSpc>
                          <a:spcPct val="107000"/>
                        </a:lnSpc>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Carvona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6" name="Rectángulo 5"/>
          <p:cNvSpPr/>
          <p:nvPr/>
        </p:nvSpPr>
        <p:spPr>
          <a:xfrm>
            <a:off x="9778877" y="5157192"/>
            <a:ext cx="1141659" cy="246221"/>
          </a:xfrm>
          <a:prstGeom prst="rect">
            <a:avLst/>
          </a:prstGeom>
        </p:spPr>
        <p:txBody>
          <a:bodyPr wrap="none">
            <a:spAutoFit/>
          </a:bodyPr>
          <a:lstStyle/>
          <a:p>
            <a:r>
              <a:rPr lang="es-EC" sz="1000" dirty="0" smtClean="0">
                <a:latin typeface="Arial" panose="020B0604020202020204" pitchFamily="34" charset="0"/>
                <a:ea typeface="Calibri" panose="020F0502020204030204" pitchFamily="34" charset="0"/>
                <a:cs typeface="Times New Roman" panose="02020603050405020304" pitchFamily="18" charset="0"/>
              </a:rPr>
              <a:t>(Moncayo</a:t>
            </a:r>
            <a:r>
              <a:rPr lang="es-EC" sz="1000" dirty="0">
                <a:latin typeface="Arial" panose="020B0604020202020204" pitchFamily="34" charset="0"/>
                <a:ea typeface="Calibri" panose="020F0502020204030204" pitchFamily="34" charset="0"/>
                <a:cs typeface="Times New Roman" panose="02020603050405020304" pitchFamily="18" charset="0"/>
              </a:rPr>
              <a:t>, </a:t>
            </a:r>
            <a:r>
              <a:rPr lang="es-EC" sz="1000" dirty="0" smtClean="0">
                <a:latin typeface="Arial" panose="020B0604020202020204" pitchFamily="34" charset="0"/>
                <a:ea typeface="Calibri" panose="020F0502020204030204" pitchFamily="34" charset="0"/>
                <a:cs typeface="Times New Roman" panose="02020603050405020304" pitchFamily="18" charset="0"/>
              </a:rPr>
              <a:t>2020)</a:t>
            </a:r>
            <a:endParaRPr lang="es-EC" sz="1000" dirty="0"/>
          </a:p>
        </p:txBody>
      </p:sp>
      <p:sp>
        <p:nvSpPr>
          <p:cNvPr id="7" name="Rectángulo 6"/>
          <p:cNvSpPr/>
          <p:nvPr/>
        </p:nvSpPr>
        <p:spPr>
          <a:xfrm>
            <a:off x="7392144" y="5157193"/>
            <a:ext cx="979755" cy="246221"/>
          </a:xfrm>
          <a:prstGeom prst="rect">
            <a:avLst/>
          </a:prstGeom>
        </p:spPr>
        <p:txBody>
          <a:bodyPr wrap="none">
            <a:spAutoFit/>
          </a:bodyPr>
          <a:lstStyle/>
          <a:p>
            <a:r>
              <a:rPr lang="es-EC" sz="1000" dirty="0" smtClean="0">
                <a:latin typeface="Arial" panose="020B0604020202020204" pitchFamily="34" charset="0"/>
                <a:ea typeface="Calibri" panose="020F0502020204030204" pitchFamily="34" charset="0"/>
                <a:cs typeface="Times New Roman" panose="02020603050405020304" pitchFamily="18" charset="0"/>
              </a:rPr>
              <a:t>(Dávila</a:t>
            </a:r>
            <a:r>
              <a:rPr lang="es-EC" sz="1000" dirty="0">
                <a:latin typeface="Arial" panose="020B0604020202020204" pitchFamily="34" charset="0"/>
                <a:ea typeface="Calibri" panose="020F0502020204030204" pitchFamily="34" charset="0"/>
                <a:cs typeface="Times New Roman" panose="02020603050405020304" pitchFamily="18" charset="0"/>
              </a:rPr>
              <a:t>, </a:t>
            </a:r>
            <a:r>
              <a:rPr lang="es-EC" sz="1000" dirty="0" smtClean="0">
                <a:latin typeface="Arial" panose="020B0604020202020204" pitchFamily="34" charset="0"/>
                <a:ea typeface="Calibri" panose="020F0502020204030204" pitchFamily="34" charset="0"/>
                <a:cs typeface="Times New Roman" panose="02020603050405020304" pitchFamily="18" charset="0"/>
              </a:rPr>
              <a:t>2011)</a:t>
            </a:r>
            <a:endParaRPr lang="es-EC" sz="1000" dirty="0"/>
          </a:p>
        </p:txBody>
      </p:sp>
      <p:sp>
        <p:nvSpPr>
          <p:cNvPr id="9" name="Rectángulo 8"/>
          <p:cNvSpPr/>
          <p:nvPr/>
        </p:nvSpPr>
        <p:spPr>
          <a:xfrm>
            <a:off x="8366936" y="5157193"/>
            <a:ext cx="1473480" cy="246221"/>
          </a:xfrm>
          <a:prstGeom prst="rect">
            <a:avLst/>
          </a:prstGeom>
        </p:spPr>
        <p:txBody>
          <a:bodyPr wrap="none">
            <a:spAutoFit/>
          </a:bodyPr>
          <a:lstStyle/>
          <a:p>
            <a:r>
              <a:rPr lang="es-EC" sz="1000" dirty="0" smtClean="0">
                <a:latin typeface="Arial" panose="020B0604020202020204" pitchFamily="34" charset="0"/>
                <a:ea typeface="Calibri" panose="020F0502020204030204" pitchFamily="34" charset="0"/>
                <a:cs typeface="Times New Roman" panose="02020603050405020304" pitchFamily="18" charset="0"/>
              </a:rPr>
              <a:t>(Mora </a:t>
            </a:r>
            <a:r>
              <a:rPr lang="es-EC" sz="1000" dirty="0">
                <a:latin typeface="Arial" panose="020B0604020202020204" pitchFamily="34" charset="0"/>
                <a:ea typeface="Calibri" panose="020F0502020204030204" pitchFamily="34" charset="0"/>
                <a:cs typeface="Times New Roman" panose="02020603050405020304" pitchFamily="18" charset="0"/>
              </a:rPr>
              <a:t>&amp; </a:t>
            </a:r>
            <a:r>
              <a:rPr lang="es-EC" sz="1000" dirty="0" smtClean="0">
                <a:latin typeface="Arial" panose="020B0604020202020204" pitchFamily="34" charset="0"/>
                <a:ea typeface="Calibri" panose="020F0502020204030204" pitchFamily="34" charset="0"/>
                <a:cs typeface="Times New Roman" panose="02020603050405020304" pitchFamily="18" charset="0"/>
              </a:rPr>
              <a:t>Araque, 2009)</a:t>
            </a:r>
            <a:endParaRPr lang="es-EC" sz="1000" dirty="0"/>
          </a:p>
        </p:txBody>
      </p:sp>
      <p:sp>
        <p:nvSpPr>
          <p:cNvPr id="10" name="CuadroTexto 9"/>
          <p:cNvSpPr txBox="1"/>
          <p:nvPr/>
        </p:nvSpPr>
        <p:spPr>
          <a:xfrm>
            <a:off x="10200456" y="656838"/>
            <a:ext cx="2252501" cy="307777"/>
          </a:xfrm>
          <a:prstGeom prst="rect">
            <a:avLst/>
          </a:prstGeom>
          <a:noFill/>
        </p:spPr>
        <p:txBody>
          <a:bodyPr wrap="square" rtlCol="0">
            <a:spAutoFit/>
          </a:bodyPr>
          <a:lstStyle/>
          <a:p>
            <a:r>
              <a:rPr lang="es-EC" sz="1400" u="sng" dirty="0" smtClean="0"/>
              <a:t>Resultados y Discusión</a:t>
            </a:r>
            <a:endParaRPr lang="es-EC" sz="1400" u="sng" dirty="0"/>
          </a:p>
        </p:txBody>
      </p:sp>
      <p:cxnSp>
        <p:nvCxnSpPr>
          <p:cNvPr id="12" name="Conector recto 11"/>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125018" y="5117122"/>
            <a:ext cx="5950988" cy="400110"/>
          </a:xfrm>
          <a:prstGeom prst="rect">
            <a:avLst/>
          </a:prstGeom>
        </p:spPr>
        <p:txBody>
          <a:bodyPr wrap="square">
            <a:spAutoFit/>
          </a:bodyPr>
          <a:lstStyle/>
          <a:p>
            <a:pPr marL="457200" algn="just">
              <a:spcBef>
                <a:spcPts val="600"/>
              </a:spcBef>
              <a:spcAft>
                <a:spcPts val="0"/>
              </a:spcAft>
            </a:pPr>
            <a:r>
              <a:rPr lang="es-EC" sz="900" b="1" i="1" dirty="0" smtClean="0">
                <a:latin typeface="Arial" panose="020B0604020202020204" pitchFamily="34" charset="0"/>
                <a:ea typeface="Calibri" panose="020F0502020204030204" pitchFamily="34" charset="0"/>
                <a:cs typeface="Times New Roman" panose="02020603050405020304" pitchFamily="18" charset="0"/>
              </a:rPr>
              <a:t>Figura 1</a:t>
            </a:r>
            <a:r>
              <a:rPr lang="es-EC" sz="900" i="1" dirty="0" smtClean="0">
                <a:latin typeface="Arial" panose="020B0604020202020204" pitchFamily="34" charset="0"/>
                <a:ea typeface="Calibri" panose="020F0502020204030204" pitchFamily="34" charset="0"/>
                <a:cs typeface="Times New Roman" panose="02020603050405020304" pitchFamily="18" charset="0"/>
              </a:rPr>
              <a:t>. </a:t>
            </a:r>
            <a:r>
              <a:rPr lang="es-EC" sz="900" dirty="0" smtClean="0">
                <a:latin typeface="Arial" panose="020B0604020202020204" pitchFamily="34" charset="0"/>
                <a:ea typeface="Calibri" panose="020F0502020204030204" pitchFamily="34" charset="0"/>
                <a:cs typeface="Times New Roman" panose="02020603050405020304" pitchFamily="18" charset="0"/>
              </a:rPr>
              <a:t>Antibiograma ensayo de selección de </a:t>
            </a:r>
            <a:r>
              <a:rPr lang="es-EC" sz="900" dirty="0">
                <a:latin typeface="Arial" panose="020B0604020202020204" pitchFamily="34" charset="0"/>
                <a:ea typeface="Calibri" panose="020F0502020204030204" pitchFamily="34" charset="0"/>
                <a:cs typeface="Times New Roman" panose="02020603050405020304" pitchFamily="18" charset="0"/>
              </a:rPr>
              <a:t>los aceites esenciales de </a:t>
            </a:r>
            <a:r>
              <a:rPr lang="es-EC" sz="900" i="1" dirty="0">
                <a:latin typeface="Arial" panose="020B0604020202020204" pitchFamily="34" charset="0"/>
                <a:ea typeface="Calibri" panose="020F0502020204030204" pitchFamily="34" charset="0"/>
                <a:cs typeface="Times New Roman" panose="02020603050405020304" pitchFamily="18" charset="0"/>
              </a:rPr>
              <a:t>D. coerulea</a:t>
            </a:r>
            <a:r>
              <a:rPr lang="es-EC" sz="900" dirty="0">
                <a:latin typeface="Arial" panose="020B0604020202020204" pitchFamily="34" charset="0"/>
                <a:ea typeface="Calibri" panose="020F0502020204030204" pitchFamily="34" charset="0"/>
                <a:cs typeface="Times New Roman" panose="02020603050405020304" pitchFamily="18" charset="0"/>
              </a:rPr>
              <a:t>, </a:t>
            </a:r>
            <a:r>
              <a:rPr lang="es-EC" sz="1000" i="1" dirty="0">
                <a:latin typeface="Times New Roman" panose="02020603050405020304" pitchFamily="18" charset="0"/>
                <a:ea typeface="Calibri" panose="020F0502020204030204" pitchFamily="34" charset="0"/>
                <a:cs typeface="Times New Roman" panose="02020603050405020304" pitchFamily="18" charset="0"/>
              </a:rPr>
              <a:t>T. minuta, M. mollis y C. tomentosum </a:t>
            </a:r>
            <a:r>
              <a:rPr lang="es-EC" sz="1000" dirty="0">
                <a:latin typeface="Times New Roman" panose="02020603050405020304" pitchFamily="18" charset="0"/>
                <a:ea typeface="Calibri" panose="020F0502020204030204" pitchFamily="34" charset="0"/>
                <a:cs typeface="Times New Roman" panose="02020603050405020304" pitchFamily="18" charset="0"/>
              </a:rPr>
              <a:t>al 25, 10, 5 y 1 </a:t>
            </a:r>
            <a:r>
              <a:rPr lang="es-EC" sz="1000" dirty="0" smtClean="0">
                <a:latin typeface="Times New Roman" panose="02020603050405020304" pitchFamily="18" charset="0"/>
                <a:ea typeface="Calibri" panose="020F0502020204030204" pitchFamily="34" charset="0"/>
                <a:cs typeface="Times New Roman" panose="02020603050405020304" pitchFamily="18" charset="0"/>
              </a:rPr>
              <a:t>%</a:t>
            </a:r>
            <a:r>
              <a:rPr lang="es-EC" sz="900" dirty="0">
                <a:latin typeface="Arial" panose="020B0604020202020204" pitchFamily="34" charset="0"/>
                <a:ea typeface="Calibri" panose="020F0502020204030204" pitchFamily="34" charset="0"/>
                <a:cs typeface="Times New Roman" panose="02020603050405020304" pitchFamily="18" charset="0"/>
              </a:rPr>
              <a:t> </a:t>
            </a:r>
            <a:r>
              <a:rPr lang="es-EC" sz="900" i="1" dirty="0" smtClean="0">
                <a:latin typeface="Arial" panose="020B0604020202020204" pitchFamily="34" charset="0"/>
                <a:ea typeface="Calibri" panose="020F0502020204030204" pitchFamily="34" charset="0"/>
                <a:cs typeface="Times New Roman" panose="02020603050405020304" pitchFamily="18" charset="0"/>
              </a:rPr>
              <a:t>con </a:t>
            </a:r>
            <a:r>
              <a:rPr lang="es-EC" sz="900" dirty="0">
                <a:latin typeface="Arial" panose="020B0604020202020204" pitchFamily="34" charset="0"/>
                <a:ea typeface="Calibri" panose="020F0502020204030204" pitchFamily="34" charset="0"/>
                <a:cs typeface="Times New Roman" panose="02020603050405020304" pitchFamily="18" charset="0"/>
              </a:rPr>
              <a:t>potencial </a:t>
            </a:r>
            <a:r>
              <a:rPr lang="es-EC" sz="900" dirty="0" smtClean="0">
                <a:latin typeface="Arial" panose="020B0604020202020204" pitchFamily="34" charset="0"/>
                <a:ea typeface="Calibri" panose="020F0502020204030204" pitchFamily="34" charset="0"/>
                <a:cs typeface="Times New Roman" panose="02020603050405020304" pitchFamily="18" charset="0"/>
              </a:rPr>
              <a:t>antifúngico.</a:t>
            </a:r>
            <a:r>
              <a:rPr lang="es-EC" sz="900"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 </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5735960" y="4412431"/>
            <a:ext cx="6062675" cy="384721"/>
          </a:xfrm>
          <a:prstGeom prst="rect">
            <a:avLst/>
          </a:prstGeom>
        </p:spPr>
        <p:txBody>
          <a:bodyPr wrap="square">
            <a:spAutoFit/>
          </a:bodyPr>
          <a:lstStyle/>
          <a:p>
            <a:pPr marL="457200" algn="just">
              <a:spcBef>
                <a:spcPts val="600"/>
              </a:spcBef>
              <a:spcAft>
                <a:spcPts val="0"/>
              </a:spcAft>
            </a:pPr>
            <a:r>
              <a:rPr lang="es-EC" sz="900" b="1" i="1" dirty="0" smtClean="0">
                <a:latin typeface="Arial" panose="020B0604020202020204" pitchFamily="34" charset="0"/>
                <a:ea typeface="Calibri" panose="020F0502020204030204" pitchFamily="34" charset="0"/>
                <a:cs typeface="Times New Roman" panose="02020603050405020304" pitchFamily="18" charset="0"/>
              </a:rPr>
              <a:t>Tabla 1</a:t>
            </a:r>
            <a:r>
              <a:rPr lang="es-EC" sz="900" i="1" dirty="0" smtClean="0">
                <a:latin typeface="Arial" panose="020B0604020202020204" pitchFamily="34" charset="0"/>
                <a:ea typeface="Calibri" panose="020F0502020204030204" pitchFamily="34" charset="0"/>
                <a:cs typeface="Times New Roman" panose="02020603050405020304" pitchFamily="18" charset="0"/>
              </a:rPr>
              <a:t>. </a:t>
            </a:r>
            <a:r>
              <a:rPr lang="es-EC" sz="900" dirty="0" smtClean="0">
                <a:latin typeface="Arial" panose="020B0604020202020204" pitchFamily="34" charset="0"/>
                <a:ea typeface="Calibri" panose="020F0502020204030204" pitchFamily="34" charset="0"/>
                <a:cs typeface="Times New Roman" panose="02020603050405020304" pitchFamily="18" charset="0"/>
              </a:rPr>
              <a:t>Metabolitos secundarios (%) con propiedades antifúngicas presentes en aceites esenciales </a:t>
            </a:r>
            <a:r>
              <a:rPr lang="es-EC" sz="900" dirty="0">
                <a:latin typeface="Arial" panose="020B0604020202020204" pitchFamily="34" charset="0"/>
                <a:ea typeface="Calibri" panose="020F0502020204030204" pitchFamily="34" charset="0"/>
                <a:cs typeface="Times New Roman" panose="02020603050405020304" pitchFamily="18" charset="0"/>
              </a:rPr>
              <a:t>de </a:t>
            </a:r>
            <a:r>
              <a:rPr lang="es-EC" sz="900" i="1" dirty="0">
                <a:latin typeface="Arial" panose="020B0604020202020204" pitchFamily="34" charset="0"/>
                <a:ea typeface="Calibri" panose="020F0502020204030204" pitchFamily="34" charset="0"/>
                <a:cs typeface="Times New Roman" panose="02020603050405020304" pitchFamily="18" charset="0"/>
              </a:rPr>
              <a:t>D. coerulea</a:t>
            </a:r>
            <a:r>
              <a:rPr lang="es-EC" sz="900" dirty="0">
                <a:latin typeface="Arial" panose="020B0604020202020204" pitchFamily="34" charset="0"/>
                <a:ea typeface="Calibri" panose="020F0502020204030204" pitchFamily="34" charset="0"/>
                <a:cs typeface="Times New Roman" panose="02020603050405020304" pitchFamily="18" charset="0"/>
              </a:rPr>
              <a:t>, </a:t>
            </a:r>
            <a:r>
              <a:rPr lang="es-EC" sz="1000" i="1" dirty="0">
                <a:latin typeface="Times New Roman" panose="02020603050405020304" pitchFamily="18" charset="0"/>
                <a:ea typeface="Calibri" panose="020F0502020204030204" pitchFamily="34" charset="0"/>
                <a:cs typeface="Times New Roman" panose="02020603050405020304" pitchFamily="18" charset="0"/>
              </a:rPr>
              <a:t>T. minuta, M. mollis y C. </a:t>
            </a:r>
            <a:r>
              <a:rPr lang="es-EC" sz="1000" i="1" dirty="0" smtClean="0">
                <a:latin typeface="Times New Roman" panose="02020603050405020304" pitchFamily="18" charset="0"/>
                <a:ea typeface="Calibri" panose="020F0502020204030204" pitchFamily="34" charset="0"/>
                <a:cs typeface="Times New Roman" panose="02020603050405020304" pitchFamily="18" charset="0"/>
              </a:rPr>
              <a:t>tomentosum</a:t>
            </a:r>
            <a:r>
              <a:rPr lang="es-EC" sz="900" dirty="0" smtClean="0">
                <a:latin typeface="Arial" panose="020B0604020202020204" pitchFamily="34" charset="0"/>
                <a:ea typeface="Calibri" panose="020F0502020204030204" pitchFamily="34" charset="0"/>
                <a:cs typeface="Times New Roman" panose="02020603050405020304" pitchFamily="18" charset="0"/>
              </a:rPr>
              <a:t>.</a:t>
            </a:r>
            <a:r>
              <a:rPr lang="es-EC" sz="900"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 </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4" name="Rectángulo 13"/>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15" name="CuadroTexto 14"/>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16" name="CuadroTexto 15"/>
          <p:cNvSpPr txBox="1"/>
          <p:nvPr/>
        </p:nvSpPr>
        <p:spPr>
          <a:xfrm>
            <a:off x="335360" y="1124744"/>
            <a:ext cx="11593288" cy="923330"/>
          </a:xfrm>
          <a:prstGeom prst="rect">
            <a:avLst/>
          </a:prstGeom>
          <a:noFill/>
        </p:spPr>
        <p:txBody>
          <a:bodyPr wrap="square" rtlCol="0">
            <a:spAutoFit/>
          </a:bodyPr>
          <a:lstStyle/>
          <a:p>
            <a:pPr algn="ctr"/>
            <a:r>
              <a:rPr lang="es-EC" b="1" dirty="0" smtClean="0">
                <a:solidFill>
                  <a:srgbClr val="FF0000"/>
                </a:solidFill>
              </a:rPr>
              <a:t>Identificación </a:t>
            </a:r>
            <a:r>
              <a:rPr lang="es-EC" b="1" dirty="0">
                <a:solidFill>
                  <a:srgbClr val="FF0000"/>
                </a:solidFill>
              </a:rPr>
              <a:t>del Potencial Antifúngico</a:t>
            </a:r>
          </a:p>
          <a:p>
            <a:pPr algn="ctr"/>
            <a:r>
              <a:rPr lang="es-EC" b="1" dirty="0" smtClean="0">
                <a:solidFill>
                  <a:srgbClr val="FF0000"/>
                </a:solidFill>
              </a:rPr>
              <a:t> </a:t>
            </a:r>
          </a:p>
          <a:p>
            <a:pPr algn="ctr"/>
            <a:endParaRPr lang="es-EC" dirty="0"/>
          </a:p>
        </p:txBody>
      </p:sp>
    </p:spTree>
    <p:extLst>
      <p:ext uri="{BB962C8B-B14F-4D97-AF65-F5344CB8AC3E}">
        <p14:creationId xmlns:p14="http://schemas.microsoft.com/office/powerpoint/2010/main" val="3247533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1049524" y="1630749"/>
            <a:ext cx="4504001" cy="3115589"/>
          </a:xfrm>
          <a:prstGeom prst="rect">
            <a:avLst/>
          </a:prstGeom>
          <a:noFill/>
          <a:ln>
            <a:solidFill>
              <a:schemeClr val="tx1"/>
            </a:solidFill>
          </a:ln>
        </p:spPr>
      </p:pic>
      <p:graphicFrame>
        <p:nvGraphicFramePr>
          <p:cNvPr id="8" name="Tabla 7"/>
          <p:cNvGraphicFramePr>
            <a:graphicFrameLocks noGrp="1"/>
          </p:cNvGraphicFramePr>
          <p:nvPr>
            <p:extLst>
              <p:ext uri="{D42A27DB-BD31-4B8C-83A1-F6EECF244321}">
                <p14:modId xmlns:p14="http://schemas.microsoft.com/office/powerpoint/2010/main" val="4103209825"/>
              </p:ext>
            </p:extLst>
          </p:nvPr>
        </p:nvGraphicFramePr>
        <p:xfrm>
          <a:off x="625370" y="5092413"/>
          <a:ext cx="5719157" cy="928875"/>
        </p:xfrm>
        <a:graphic>
          <a:graphicData uri="http://schemas.openxmlformats.org/drawingml/2006/table">
            <a:tbl>
              <a:tblPr firstRow="1" firstCol="1" bandRow="1"/>
              <a:tblGrid>
                <a:gridCol w="987126"/>
                <a:gridCol w="814407"/>
                <a:gridCol w="1267365"/>
                <a:gridCol w="901339"/>
                <a:gridCol w="871600"/>
                <a:gridCol w="347726"/>
                <a:gridCol w="529594"/>
              </a:tblGrid>
              <a:tr h="185775">
                <a:tc>
                  <a:txBody>
                    <a:bodyPr/>
                    <a:lstStyle/>
                    <a:p>
                      <a:pPr algn="ctr">
                        <a:lnSpc>
                          <a:spcPct val="107000"/>
                        </a:lnSpc>
                        <a:spcAft>
                          <a:spcPts val="0"/>
                        </a:spcAft>
                      </a:pPr>
                      <a:r>
                        <a:rPr lang="es-EC" sz="1000" b="1" dirty="0">
                          <a:effectLst/>
                          <a:latin typeface="Arial" panose="020B0604020202020204" pitchFamily="34" charset="0"/>
                          <a:ea typeface="Calibri" panose="020F0502020204030204" pitchFamily="34" charset="0"/>
                          <a:cs typeface="Times New Roman" panose="02020603050405020304" pitchFamily="18" charset="0"/>
                        </a:rPr>
                        <a:t>Tratamiento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i="1" dirty="0">
                          <a:effectLst/>
                          <a:latin typeface="Arial" panose="020B0604020202020204" pitchFamily="34" charset="0"/>
                          <a:ea typeface="Calibri" panose="020F0502020204030204" pitchFamily="34" charset="0"/>
                          <a:cs typeface="Times New Roman" panose="02020603050405020304" pitchFamily="18" charset="0"/>
                        </a:rPr>
                        <a:t>T. minuta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i="1">
                          <a:effectLst/>
                          <a:latin typeface="Arial" panose="020B0604020202020204" pitchFamily="34" charset="0"/>
                          <a:ea typeface="Calibri" panose="020F0502020204030204" pitchFamily="34" charset="0"/>
                          <a:cs typeface="Times New Roman" panose="02020603050405020304" pitchFamily="18" charset="0"/>
                        </a:rPr>
                        <a:t>C. tomentosum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i="1">
                          <a:effectLst/>
                          <a:latin typeface="Arial" panose="020B0604020202020204" pitchFamily="34" charset="0"/>
                          <a:ea typeface="Calibri" panose="020F0502020204030204" pitchFamily="34" charset="0"/>
                          <a:cs typeface="Times New Roman" panose="02020603050405020304" pitchFamily="18" charset="0"/>
                        </a:rPr>
                        <a:t>M. mollis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775">
                <a:tc>
                  <a:txBody>
                    <a:bodyPr/>
                    <a:lstStyle/>
                    <a:p>
                      <a:pPr algn="ctr">
                        <a:lnSpc>
                          <a:spcPct val="107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25 %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17.69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25.71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ctr">
                        <a:lnSpc>
                          <a:spcPct val="107000"/>
                        </a:lnSpc>
                        <a:spcAft>
                          <a:spcPts val="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35.28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rowSpan="4">
                  <a:txBody>
                    <a:bodyPr/>
                    <a:lstStyle/>
                    <a:p>
                      <a:pPr algn="ctr">
                        <a:lnSpc>
                          <a:spcPct val="107000"/>
                        </a:lnSpc>
                        <a:spcAft>
                          <a:spcPts val="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24.58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6 -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6 -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775">
                <a:tc>
                  <a:txBody>
                    <a:bodyPr/>
                    <a:lstStyle/>
                    <a:p>
                      <a:pPr algn="ctr">
                        <a:lnSpc>
                          <a:spcPct val="107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10 %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6 -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14.71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16.42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vMerge="1">
                  <a:txBody>
                    <a:bodyPr/>
                    <a:lstStyle/>
                    <a:p>
                      <a:endParaRPr lang="es-EC"/>
                    </a:p>
                  </a:txBody>
                  <a:tcPr/>
                </a:tc>
                <a:tc vMerge="1">
                  <a:txBody>
                    <a:bodyPr/>
                    <a:lstStyle/>
                    <a:p>
                      <a:endParaRPr lang="es-EC"/>
                    </a:p>
                  </a:txBody>
                  <a:tcPr/>
                </a:tc>
                <a:tc vMerge="1">
                  <a:txBody>
                    <a:bodyPr/>
                    <a:lstStyle/>
                    <a:p>
                      <a:endParaRPr lang="es-EC"/>
                    </a:p>
                  </a:txBody>
                  <a:tcPr/>
                </a:tc>
              </a:tr>
              <a:tr h="185775">
                <a:tc>
                  <a:txBody>
                    <a:bodyPr/>
                    <a:lstStyle/>
                    <a:p>
                      <a:pPr algn="ctr">
                        <a:lnSpc>
                          <a:spcPct val="107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5 %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6 -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6 -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16.80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vMerge="1">
                  <a:txBody>
                    <a:bodyPr/>
                    <a:lstStyle/>
                    <a:p>
                      <a:endParaRPr lang="es-EC"/>
                    </a:p>
                  </a:txBody>
                  <a:tcPr/>
                </a:tc>
                <a:tc vMerge="1">
                  <a:txBody>
                    <a:bodyPr/>
                    <a:lstStyle/>
                    <a:p>
                      <a:endParaRPr lang="es-EC"/>
                    </a:p>
                  </a:txBody>
                  <a:tcPr/>
                </a:tc>
                <a:tc vMerge="1">
                  <a:txBody>
                    <a:bodyPr/>
                    <a:lstStyle/>
                    <a:p>
                      <a:endParaRPr lang="es-EC"/>
                    </a:p>
                  </a:txBody>
                  <a:tcPr/>
                </a:tc>
              </a:tr>
              <a:tr h="185775">
                <a:tc>
                  <a:txBody>
                    <a:bodyPr/>
                    <a:lstStyle/>
                    <a:p>
                      <a:pPr algn="ctr">
                        <a:lnSpc>
                          <a:spcPct val="107000"/>
                        </a:lnSpc>
                        <a:spcAft>
                          <a:spcPts val="0"/>
                        </a:spcAft>
                      </a:pPr>
                      <a:r>
                        <a:rPr lang="es-EC" sz="1000" b="1" dirty="0">
                          <a:effectLst/>
                          <a:latin typeface="Arial" panose="020B0604020202020204" pitchFamily="34" charset="0"/>
                          <a:ea typeface="Calibri" panose="020F0502020204030204" pitchFamily="34" charset="0"/>
                          <a:cs typeface="Times New Roman" panose="02020603050405020304" pitchFamily="18" charset="0"/>
                        </a:rPr>
                        <a:t>1 %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6 -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6 -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6 -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r>
            </a:tbl>
          </a:graphicData>
        </a:graphic>
      </p:graphicFrame>
      <p:pic>
        <p:nvPicPr>
          <p:cNvPr id="9" name="Imagen 8"/>
          <p:cNvPicPr/>
          <p:nvPr/>
        </p:nvPicPr>
        <p:blipFill>
          <a:blip r:embed="rId4">
            <a:extLst>
              <a:ext uri="{28A0092B-C50C-407E-A947-70E740481C1C}">
                <a14:useLocalDpi xmlns:a14="http://schemas.microsoft.com/office/drawing/2010/main" val="0"/>
              </a:ext>
            </a:extLst>
          </a:blip>
          <a:srcRect/>
          <a:stretch>
            <a:fillRect/>
          </a:stretch>
        </p:blipFill>
        <p:spPr bwMode="auto">
          <a:xfrm>
            <a:off x="6358065" y="1630748"/>
            <a:ext cx="4681936" cy="3115589"/>
          </a:xfrm>
          <a:prstGeom prst="rect">
            <a:avLst/>
          </a:prstGeom>
          <a:noFill/>
          <a:ln>
            <a:solidFill>
              <a:schemeClr val="tx1"/>
            </a:solidFill>
          </a:ln>
        </p:spPr>
      </p:pic>
      <p:cxnSp>
        <p:nvCxnSpPr>
          <p:cNvPr id="13" name="Conector recto 12"/>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504056" y="4631253"/>
            <a:ext cx="6096000" cy="363736"/>
          </a:xfrm>
          <a:prstGeom prst="rect">
            <a:avLst/>
          </a:prstGeom>
        </p:spPr>
        <p:txBody>
          <a:bodyPr>
            <a:spAutoFit/>
          </a:bodyPr>
          <a:lstStyle/>
          <a:p>
            <a:pPr marL="457200">
              <a:lnSpc>
                <a:spcPct val="200000"/>
              </a:lnSpc>
              <a:spcBef>
                <a:spcPts val="600"/>
              </a:spcBef>
              <a:spcAft>
                <a:spcPts val="0"/>
              </a:spcAft>
            </a:pPr>
            <a:r>
              <a:rPr lang="es-EC" sz="1000" i="1" dirty="0" smtClean="0">
                <a:latin typeface="Arial" panose="020B0604020202020204" pitchFamily="34" charset="0"/>
                <a:ea typeface="Calibri" panose="020F0502020204030204" pitchFamily="34" charset="0"/>
                <a:cs typeface="Times New Roman" panose="02020603050405020304" pitchFamily="18" charset="0"/>
              </a:rPr>
              <a:t>Figura 2. </a:t>
            </a:r>
            <a:r>
              <a:rPr lang="es-EC" sz="1000" dirty="0" smtClean="0">
                <a:latin typeface="Arial" panose="020B0604020202020204" pitchFamily="34" charset="0"/>
                <a:ea typeface="Calibri" panose="020F0502020204030204" pitchFamily="34" charset="0"/>
                <a:cs typeface="Times New Roman" panose="02020603050405020304" pitchFamily="18" charset="0"/>
              </a:rPr>
              <a:t>Antibiograma de </a:t>
            </a:r>
            <a:r>
              <a:rPr lang="es-EC" sz="1000" i="1" dirty="0" smtClean="0">
                <a:latin typeface="Arial" panose="020B0604020202020204" pitchFamily="34" charset="0"/>
                <a:ea typeface="Calibri" panose="020F0502020204030204" pitchFamily="34" charset="0"/>
                <a:cs typeface="Times New Roman" panose="02020603050405020304" pitchFamily="18" charset="0"/>
              </a:rPr>
              <a:t>A. niger. </a:t>
            </a:r>
            <a:r>
              <a:rPr lang="es-EC" sz="1000" dirty="0" smtClean="0">
                <a:latin typeface="Arial" panose="020B0604020202020204" pitchFamily="34" charset="0"/>
                <a:ea typeface="Calibri" panose="020F0502020204030204" pitchFamily="34" charset="0"/>
                <a:cs typeface="Times New Roman" panose="02020603050405020304" pitchFamily="18" charset="0"/>
              </a:rPr>
              <a:t>Ensayo de sensibilidad </a:t>
            </a:r>
            <a:r>
              <a:rPr lang="es-EC" sz="1000" dirty="0" smtClean="0">
                <a:latin typeface="Times New Roman" panose="02020603050405020304" pitchFamily="18" charset="0"/>
                <a:ea typeface="Calibri" panose="020F0502020204030204" pitchFamily="34" charset="0"/>
                <a:cs typeface="Times New Roman" panose="02020603050405020304" pitchFamily="18" charset="0"/>
              </a:rPr>
              <a:t>.</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4" name="Rectángulo 13"/>
          <p:cNvSpPr/>
          <p:nvPr/>
        </p:nvSpPr>
        <p:spPr>
          <a:xfrm>
            <a:off x="144016" y="5909210"/>
            <a:ext cx="6096000" cy="400110"/>
          </a:xfrm>
          <a:prstGeom prst="rect">
            <a:avLst/>
          </a:prstGeom>
        </p:spPr>
        <p:txBody>
          <a:bodyPr>
            <a:spAutoFit/>
          </a:bodyPr>
          <a:lstStyle/>
          <a:p>
            <a:pPr marL="457200">
              <a:lnSpc>
                <a:spcPct val="200000"/>
              </a:lnSpc>
              <a:spcBef>
                <a:spcPts val="600"/>
              </a:spcBef>
              <a:spcAft>
                <a:spcPts val="0"/>
              </a:spcAft>
            </a:pPr>
            <a:r>
              <a:rPr lang="es-EC" sz="1000" i="1" dirty="0" smtClean="0">
                <a:latin typeface="Arial" panose="020B0604020202020204" pitchFamily="34" charset="0"/>
                <a:ea typeface="Calibri" panose="020F0502020204030204" pitchFamily="34" charset="0"/>
                <a:cs typeface="Times New Roman" panose="02020603050405020304" pitchFamily="18" charset="0"/>
              </a:rPr>
              <a:t>Tabla 2. </a:t>
            </a:r>
            <a:r>
              <a:rPr lang="es-EC" sz="1000" dirty="0" smtClean="0">
                <a:latin typeface="Arial" panose="020B0604020202020204" pitchFamily="34" charset="0"/>
                <a:ea typeface="Calibri" panose="020F0502020204030204" pitchFamily="34" charset="0"/>
                <a:cs typeface="Times New Roman" panose="02020603050405020304" pitchFamily="18" charset="0"/>
              </a:rPr>
              <a:t>Sensibilidad de </a:t>
            </a:r>
            <a:r>
              <a:rPr lang="es-EC" sz="1000" i="1" dirty="0" smtClean="0">
                <a:latin typeface="Arial" panose="020B0604020202020204" pitchFamily="34" charset="0"/>
                <a:ea typeface="Calibri" panose="020F0502020204030204" pitchFamily="34" charset="0"/>
                <a:cs typeface="Times New Roman" panose="02020603050405020304" pitchFamily="18" charset="0"/>
              </a:rPr>
              <a:t>A. niger </a:t>
            </a:r>
            <a:r>
              <a:rPr lang="es-EC" sz="1000" i="1" dirty="0" smtClean="0">
                <a:latin typeface="Times New Roman" panose="02020603050405020304" pitchFamily="18" charset="0"/>
                <a:ea typeface="Calibri" panose="020F0502020204030204" pitchFamily="34" charset="0"/>
                <a:cs typeface="Times New Roman" panose="02020603050405020304" pitchFamily="18" charset="0"/>
              </a:rPr>
              <a:t>.</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5" name="Rectángulo 14"/>
          <p:cNvSpPr/>
          <p:nvPr/>
        </p:nvSpPr>
        <p:spPr>
          <a:xfrm>
            <a:off x="5807968" y="4631253"/>
            <a:ext cx="6096000" cy="363736"/>
          </a:xfrm>
          <a:prstGeom prst="rect">
            <a:avLst/>
          </a:prstGeom>
        </p:spPr>
        <p:txBody>
          <a:bodyPr>
            <a:spAutoFit/>
          </a:bodyPr>
          <a:lstStyle/>
          <a:p>
            <a:pPr marL="457200">
              <a:lnSpc>
                <a:spcPct val="200000"/>
              </a:lnSpc>
              <a:spcBef>
                <a:spcPts val="600"/>
              </a:spcBef>
              <a:spcAft>
                <a:spcPts val="0"/>
              </a:spcAft>
            </a:pPr>
            <a:r>
              <a:rPr lang="es-EC" sz="1000" i="1" dirty="0" smtClean="0">
                <a:latin typeface="Arial" panose="020B0604020202020204" pitchFamily="34" charset="0"/>
                <a:ea typeface="Calibri" panose="020F0502020204030204" pitchFamily="34" charset="0"/>
                <a:cs typeface="Times New Roman" panose="02020603050405020304" pitchFamily="18" charset="0"/>
              </a:rPr>
              <a:t>Figura 3. </a:t>
            </a:r>
            <a:r>
              <a:rPr lang="es-EC" sz="1000" dirty="0" smtClean="0">
                <a:latin typeface="Arial" panose="020B0604020202020204" pitchFamily="34" charset="0"/>
                <a:ea typeface="Calibri" panose="020F0502020204030204" pitchFamily="34" charset="0"/>
                <a:cs typeface="Times New Roman" panose="02020603050405020304" pitchFamily="18" charset="0"/>
              </a:rPr>
              <a:t>Efecto de los aceites esenciales en el crecimiento de </a:t>
            </a:r>
            <a:r>
              <a:rPr lang="es-EC" sz="1000" i="1" dirty="0" smtClean="0">
                <a:latin typeface="Arial" panose="020B0604020202020204" pitchFamily="34" charset="0"/>
                <a:ea typeface="Calibri" panose="020F0502020204030204" pitchFamily="34" charset="0"/>
                <a:cs typeface="Times New Roman" panose="02020603050405020304" pitchFamily="18" charset="0"/>
              </a:rPr>
              <a:t>A. niger. </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CuadroTexto 16"/>
          <p:cNvSpPr txBox="1"/>
          <p:nvPr/>
        </p:nvSpPr>
        <p:spPr>
          <a:xfrm>
            <a:off x="10200456" y="656838"/>
            <a:ext cx="2252501" cy="307777"/>
          </a:xfrm>
          <a:prstGeom prst="rect">
            <a:avLst/>
          </a:prstGeom>
          <a:noFill/>
        </p:spPr>
        <p:txBody>
          <a:bodyPr wrap="square" rtlCol="0">
            <a:spAutoFit/>
          </a:bodyPr>
          <a:lstStyle/>
          <a:p>
            <a:r>
              <a:rPr lang="es-EC" sz="1400" u="sng" dirty="0" smtClean="0"/>
              <a:t>Resultados y Discusión</a:t>
            </a:r>
            <a:endParaRPr lang="es-EC" sz="1400" u="sng" dirty="0"/>
          </a:p>
        </p:txBody>
      </p:sp>
      <p:sp>
        <p:nvSpPr>
          <p:cNvPr id="18" name="Rectángulo 17"/>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19" name="CuadroTexto 18"/>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20" name="CuadroTexto 19"/>
          <p:cNvSpPr txBox="1"/>
          <p:nvPr/>
        </p:nvSpPr>
        <p:spPr>
          <a:xfrm>
            <a:off x="497378" y="908720"/>
            <a:ext cx="11197244" cy="1200329"/>
          </a:xfrm>
          <a:prstGeom prst="rect">
            <a:avLst/>
          </a:prstGeom>
          <a:noFill/>
        </p:spPr>
        <p:txBody>
          <a:bodyPr wrap="square" rtlCol="0">
            <a:spAutoFit/>
          </a:bodyPr>
          <a:lstStyle/>
          <a:p>
            <a:pPr algn="ctr"/>
            <a:r>
              <a:rPr lang="es-EC" b="1" dirty="0">
                <a:solidFill>
                  <a:srgbClr val="FF0000"/>
                </a:solidFill>
              </a:rPr>
              <a:t>Efecto </a:t>
            </a:r>
            <a:r>
              <a:rPr lang="es-EC" b="1" dirty="0" smtClean="0">
                <a:solidFill>
                  <a:srgbClr val="FF0000"/>
                </a:solidFill>
              </a:rPr>
              <a:t>de las Aceites Esenciales en </a:t>
            </a:r>
            <a:r>
              <a:rPr lang="es-EC" b="1" dirty="0">
                <a:solidFill>
                  <a:srgbClr val="FF0000"/>
                </a:solidFill>
              </a:rPr>
              <a:t>el crecimiento </a:t>
            </a:r>
            <a:r>
              <a:rPr lang="es-EC" b="1" dirty="0" smtClean="0">
                <a:solidFill>
                  <a:srgbClr val="FF0000"/>
                </a:solidFill>
              </a:rPr>
              <a:t>de </a:t>
            </a:r>
            <a:r>
              <a:rPr lang="es-EC" b="1" i="1" dirty="0">
                <a:solidFill>
                  <a:srgbClr val="FF0000"/>
                </a:solidFill>
              </a:rPr>
              <a:t>A. niger</a:t>
            </a:r>
          </a:p>
          <a:p>
            <a:pPr algn="ctr"/>
            <a:endParaRPr lang="es-EC" b="1" i="1" dirty="0" smtClean="0">
              <a:solidFill>
                <a:srgbClr val="FF0000"/>
              </a:solidFill>
            </a:endParaRPr>
          </a:p>
          <a:p>
            <a:pPr algn="ctr"/>
            <a:r>
              <a:rPr lang="es-EC" b="1" dirty="0" smtClean="0">
                <a:solidFill>
                  <a:srgbClr val="FF0000"/>
                </a:solidFill>
              </a:rPr>
              <a:t> </a:t>
            </a:r>
          </a:p>
          <a:p>
            <a:pPr algn="ctr"/>
            <a:endParaRPr lang="es-EC" dirty="0"/>
          </a:p>
        </p:txBody>
      </p:sp>
      <p:sp>
        <p:nvSpPr>
          <p:cNvPr id="21" name="Rectángulo 20"/>
          <p:cNvSpPr/>
          <p:nvPr/>
        </p:nvSpPr>
        <p:spPr>
          <a:xfrm>
            <a:off x="8904312" y="5464868"/>
            <a:ext cx="1757212" cy="261610"/>
          </a:xfrm>
          <a:prstGeom prst="rect">
            <a:avLst/>
          </a:prstGeom>
        </p:spPr>
        <p:txBody>
          <a:bodyPr wrap="none">
            <a:spAutoFit/>
          </a:bodyPr>
          <a:lstStyle/>
          <a:p>
            <a:r>
              <a:rPr lang="es-EC" sz="1050" dirty="0">
                <a:latin typeface="Arial" panose="020B0604020202020204" pitchFamily="34" charset="0"/>
                <a:ea typeface="Calibri" panose="020F0502020204030204" pitchFamily="34" charset="0"/>
                <a:cs typeface="Times New Roman" panose="02020603050405020304" pitchFamily="18" charset="0"/>
              </a:rPr>
              <a:t> (</a:t>
            </a:r>
            <a:r>
              <a:rPr lang="es-EC" sz="1050" dirty="0" err="1">
                <a:latin typeface="Arial" panose="020B0604020202020204" pitchFamily="34" charset="0"/>
                <a:ea typeface="Calibri" panose="020F0502020204030204" pitchFamily="34" charset="0"/>
                <a:cs typeface="Times New Roman" panose="02020603050405020304" pitchFamily="18" charset="0"/>
              </a:rPr>
              <a:t>Morcia</a:t>
            </a:r>
            <a:r>
              <a:rPr lang="es-EC" sz="1050" dirty="0">
                <a:latin typeface="Arial" panose="020B0604020202020204" pitchFamily="34" charset="0"/>
                <a:ea typeface="Calibri" panose="020F0502020204030204" pitchFamily="34" charset="0"/>
                <a:cs typeface="Times New Roman" panose="02020603050405020304" pitchFamily="18" charset="0"/>
              </a:rPr>
              <a:t> &amp; </a:t>
            </a:r>
            <a:r>
              <a:rPr lang="es-EC" sz="1050" dirty="0" err="1">
                <a:latin typeface="Arial" panose="020B0604020202020204" pitchFamily="34" charset="0"/>
                <a:ea typeface="Calibri" panose="020F0502020204030204" pitchFamily="34" charset="0"/>
                <a:cs typeface="Times New Roman" panose="02020603050405020304" pitchFamily="18" charset="0"/>
              </a:rPr>
              <a:t>Malnati</a:t>
            </a:r>
            <a:r>
              <a:rPr lang="es-EC" sz="1050" dirty="0">
                <a:latin typeface="Arial" panose="020B0604020202020204" pitchFamily="34" charset="0"/>
                <a:ea typeface="Calibri" panose="020F0502020204030204" pitchFamily="34" charset="0"/>
                <a:cs typeface="Times New Roman" panose="02020603050405020304" pitchFamily="18" charset="0"/>
              </a:rPr>
              <a:t>, 2012)</a:t>
            </a:r>
            <a:endParaRPr lang="es-EC" sz="1050" dirty="0"/>
          </a:p>
        </p:txBody>
      </p:sp>
      <p:pic>
        <p:nvPicPr>
          <p:cNvPr id="22" name="Imagen 21"/>
          <p:cNvPicPr>
            <a:picLocks noChangeAspect="1"/>
          </p:cNvPicPr>
          <p:nvPr/>
        </p:nvPicPr>
        <p:blipFill rotWithShape="1">
          <a:blip r:embed="rId5" cstate="print">
            <a:extLst>
              <a:ext uri="{28A0092B-C50C-407E-A947-70E740481C1C}">
                <a14:useLocalDpi xmlns:a14="http://schemas.microsoft.com/office/drawing/2010/main" val="0"/>
              </a:ext>
            </a:extLst>
          </a:blip>
          <a:srcRect l="13973" t="26901" r="59450" b="12201"/>
          <a:stretch/>
        </p:blipFill>
        <p:spPr>
          <a:xfrm>
            <a:off x="7888692" y="5066970"/>
            <a:ext cx="787190" cy="1014601"/>
          </a:xfrm>
          <a:prstGeom prst="rect">
            <a:avLst/>
          </a:prstGeom>
        </p:spPr>
      </p:pic>
      <p:sp>
        <p:nvSpPr>
          <p:cNvPr id="23" name="CuadroTexto 22"/>
          <p:cNvSpPr txBox="1"/>
          <p:nvPr/>
        </p:nvSpPr>
        <p:spPr>
          <a:xfrm>
            <a:off x="7823346" y="5992184"/>
            <a:ext cx="1395883" cy="261610"/>
          </a:xfrm>
          <a:prstGeom prst="rect">
            <a:avLst/>
          </a:prstGeom>
          <a:noFill/>
        </p:spPr>
        <p:txBody>
          <a:bodyPr wrap="square" rtlCol="0">
            <a:spAutoFit/>
          </a:bodyPr>
          <a:lstStyle/>
          <a:p>
            <a:r>
              <a:rPr lang="es-EC" sz="1100" dirty="0" smtClean="0"/>
              <a:t>Carvona</a:t>
            </a:r>
            <a:endParaRPr lang="es-EC" sz="1100" dirty="0"/>
          </a:p>
        </p:txBody>
      </p:sp>
    </p:spTree>
    <p:extLst>
      <p:ext uri="{BB962C8B-B14F-4D97-AF65-F5344CB8AC3E}">
        <p14:creationId xmlns:p14="http://schemas.microsoft.com/office/powerpoint/2010/main" val="307238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855059" y="1596483"/>
            <a:ext cx="4760250" cy="3174934"/>
          </a:xfrm>
          <a:prstGeom prst="rect">
            <a:avLst/>
          </a:prstGeom>
          <a:noFill/>
          <a:ln>
            <a:solidFill>
              <a:schemeClr val="tx1"/>
            </a:solidFill>
          </a:ln>
        </p:spPr>
      </p:pic>
      <p:graphicFrame>
        <p:nvGraphicFramePr>
          <p:cNvPr id="7" name="Tabla 6"/>
          <p:cNvGraphicFramePr>
            <a:graphicFrameLocks noGrp="1"/>
          </p:cNvGraphicFramePr>
          <p:nvPr>
            <p:extLst>
              <p:ext uri="{D42A27DB-BD31-4B8C-83A1-F6EECF244321}">
                <p14:modId xmlns:p14="http://schemas.microsoft.com/office/powerpoint/2010/main" val="3872149932"/>
              </p:ext>
            </p:extLst>
          </p:nvPr>
        </p:nvGraphicFramePr>
        <p:xfrm>
          <a:off x="886744" y="5228042"/>
          <a:ext cx="4775892" cy="840480"/>
        </p:xfrm>
        <a:graphic>
          <a:graphicData uri="http://schemas.openxmlformats.org/drawingml/2006/table">
            <a:tbl>
              <a:tblPr firstRow="1" firstCol="1" bandRow="1"/>
              <a:tblGrid>
                <a:gridCol w="916559"/>
                <a:gridCol w="655502"/>
                <a:gridCol w="1064557"/>
                <a:gridCol w="818107"/>
                <a:gridCol w="724101"/>
                <a:gridCol w="327116"/>
                <a:gridCol w="269950"/>
              </a:tblGrid>
              <a:tr h="168096">
                <a:tc>
                  <a:txBody>
                    <a:bodyPr/>
                    <a:lstStyle/>
                    <a:p>
                      <a:pPr algn="ctr">
                        <a:lnSpc>
                          <a:spcPct val="107000"/>
                        </a:lnSpc>
                        <a:spcAft>
                          <a:spcPts val="0"/>
                        </a:spcAft>
                      </a:pPr>
                      <a:r>
                        <a:rPr lang="es-EC" sz="1000" b="1" dirty="0">
                          <a:effectLst/>
                          <a:latin typeface="Arial" panose="020B0604020202020204" pitchFamily="34" charset="0"/>
                          <a:ea typeface="Calibri" panose="020F0502020204030204" pitchFamily="34" charset="0"/>
                          <a:cs typeface="Times New Roman" panose="02020603050405020304" pitchFamily="18" charset="0"/>
                        </a:rPr>
                        <a:t>Tratamientos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i="1" dirty="0">
                          <a:effectLst/>
                          <a:latin typeface="Arial" panose="020B0604020202020204" pitchFamily="34" charset="0"/>
                          <a:ea typeface="Calibri" panose="020F0502020204030204" pitchFamily="34" charset="0"/>
                          <a:cs typeface="Times New Roman" panose="02020603050405020304" pitchFamily="18" charset="0"/>
                        </a:rPr>
                        <a:t>T. minuta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i="1">
                          <a:effectLst/>
                          <a:latin typeface="Arial" panose="020B0604020202020204" pitchFamily="34" charset="0"/>
                          <a:ea typeface="Calibri" panose="020F0502020204030204" pitchFamily="34" charset="0"/>
                          <a:cs typeface="Times New Roman" panose="02020603050405020304" pitchFamily="18" charset="0"/>
                        </a:rPr>
                        <a:t>C. tomentosum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i="1" dirty="0">
                          <a:effectLst/>
                          <a:latin typeface="Arial" panose="020B0604020202020204" pitchFamily="34" charset="0"/>
                          <a:ea typeface="Calibri" panose="020F0502020204030204" pitchFamily="34" charset="0"/>
                          <a:cs typeface="Times New Roman" panose="02020603050405020304" pitchFamily="18" charset="0"/>
                        </a:rPr>
                        <a:t>M. mollis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096">
                <a:tc>
                  <a:txBody>
                    <a:bodyPr/>
                    <a:lstStyle/>
                    <a:p>
                      <a:pPr algn="ctr">
                        <a:lnSpc>
                          <a:spcPct val="107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25 %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6 -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15.79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35.28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92D050"/>
                    </a:solidFill>
                  </a:tcPr>
                </a:tc>
                <a:tc rowSpan="4">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14.12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6 -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ct val="107000"/>
                        </a:lnSpc>
                        <a:spcAft>
                          <a:spcPts val="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6 -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096">
                <a:tc>
                  <a:txBody>
                    <a:bodyPr/>
                    <a:lstStyle/>
                    <a:p>
                      <a:pPr algn="ctr">
                        <a:lnSpc>
                          <a:spcPct val="107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10 %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6 -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6 -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16.12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vMerge="1">
                  <a:txBody>
                    <a:bodyPr/>
                    <a:lstStyle/>
                    <a:p>
                      <a:endParaRPr lang="es-EC"/>
                    </a:p>
                  </a:txBody>
                  <a:tcPr/>
                </a:tc>
                <a:tc vMerge="1">
                  <a:txBody>
                    <a:bodyPr/>
                    <a:lstStyle/>
                    <a:p>
                      <a:endParaRPr lang="es-EC"/>
                    </a:p>
                  </a:txBody>
                  <a:tcPr/>
                </a:tc>
                <a:tc vMerge="1">
                  <a:txBody>
                    <a:bodyPr/>
                    <a:lstStyle/>
                    <a:p>
                      <a:endParaRPr lang="es-EC"/>
                    </a:p>
                  </a:txBody>
                  <a:tcPr/>
                </a:tc>
              </a:tr>
              <a:tr h="168096">
                <a:tc>
                  <a:txBody>
                    <a:bodyPr/>
                    <a:lstStyle/>
                    <a:p>
                      <a:pPr algn="ctr">
                        <a:lnSpc>
                          <a:spcPct val="107000"/>
                        </a:lnSpc>
                        <a:spcAft>
                          <a:spcPts val="0"/>
                        </a:spcAft>
                      </a:pPr>
                      <a:r>
                        <a:rPr lang="es-EC" sz="1000" b="1">
                          <a:effectLst/>
                          <a:latin typeface="Arial" panose="020B0604020202020204" pitchFamily="34" charset="0"/>
                          <a:ea typeface="Calibri" panose="020F0502020204030204" pitchFamily="34" charset="0"/>
                          <a:cs typeface="Times New Roman" panose="02020603050405020304" pitchFamily="18" charset="0"/>
                        </a:rPr>
                        <a:t>5 %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6 -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6 -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6 -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vMerge="1">
                  <a:txBody>
                    <a:bodyPr/>
                    <a:lstStyle/>
                    <a:p>
                      <a:endParaRPr lang="es-EC"/>
                    </a:p>
                  </a:txBody>
                  <a:tcPr/>
                </a:tc>
                <a:tc vMerge="1">
                  <a:txBody>
                    <a:bodyPr/>
                    <a:lstStyle/>
                    <a:p>
                      <a:endParaRPr lang="es-EC"/>
                    </a:p>
                  </a:txBody>
                  <a:tcPr/>
                </a:tc>
                <a:tc vMerge="1">
                  <a:txBody>
                    <a:bodyPr/>
                    <a:lstStyle/>
                    <a:p>
                      <a:endParaRPr lang="es-EC"/>
                    </a:p>
                  </a:txBody>
                  <a:tcPr/>
                </a:tc>
              </a:tr>
              <a:tr h="168096">
                <a:tc>
                  <a:txBody>
                    <a:bodyPr/>
                    <a:lstStyle/>
                    <a:p>
                      <a:pPr algn="ctr">
                        <a:lnSpc>
                          <a:spcPct val="107000"/>
                        </a:lnSpc>
                        <a:spcAft>
                          <a:spcPts val="0"/>
                        </a:spcAft>
                      </a:pPr>
                      <a:r>
                        <a:rPr lang="es-EC" sz="1000" b="1" dirty="0">
                          <a:effectLst/>
                          <a:latin typeface="Arial" panose="020B0604020202020204" pitchFamily="34" charset="0"/>
                          <a:ea typeface="Calibri" panose="020F0502020204030204" pitchFamily="34" charset="0"/>
                          <a:cs typeface="Times New Roman" panose="02020603050405020304" pitchFamily="18" charset="0"/>
                        </a:rPr>
                        <a:t>1 %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6 -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6 -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6 -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r>
            </a:tbl>
          </a:graphicData>
        </a:graphic>
      </p:graphicFrame>
      <p:pic>
        <p:nvPicPr>
          <p:cNvPr id="9" name="Imagen 8"/>
          <p:cNvPicPr>
            <a:picLocks noChangeAspect="1"/>
          </p:cNvPicPr>
          <p:nvPr/>
        </p:nvPicPr>
        <p:blipFill>
          <a:blip r:embed="rId4"/>
          <a:stretch>
            <a:fillRect/>
          </a:stretch>
        </p:blipFill>
        <p:spPr>
          <a:xfrm>
            <a:off x="6284293" y="1594303"/>
            <a:ext cx="4921537" cy="3173682"/>
          </a:xfrm>
          <a:prstGeom prst="rect">
            <a:avLst/>
          </a:prstGeom>
          <a:ln>
            <a:solidFill>
              <a:schemeClr val="tx1"/>
            </a:solidFill>
          </a:ln>
        </p:spPr>
      </p:pic>
      <p:cxnSp>
        <p:nvCxnSpPr>
          <p:cNvPr id="13" name="Conector recto 12"/>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288032" y="4685074"/>
            <a:ext cx="6096000" cy="400110"/>
          </a:xfrm>
          <a:prstGeom prst="rect">
            <a:avLst/>
          </a:prstGeom>
        </p:spPr>
        <p:txBody>
          <a:bodyPr>
            <a:spAutoFit/>
          </a:bodyPr>
          <a:lstStyle/>
          <a:p>
            <a:pPr marL="457200">
              <a:lnSpc>
                <a:spcPct val="200000"/>
              </a:lnSpc>
              <a:spcBef>
                <a:spcPts val="600"/>
              </a:spcBef>
              <a:spcAft>
                <a:spcPts val="0"/>
              </a:spcAft>
            </a:pPr>
            <a:r>
              <a:rPr lang="es-EC" sz="1000" i="1" dirty="0" smtClean="0">
                <a:latin typeface="Arial" panose="020B0604020202020204" pitchFamily="34" charset="0"/>
                <a:ea typeface="Calibri" panose="020F0502020204030204" pitchFamily="34" charset="0"/>
                <a:cs typeface="Times New Roman" panose="02020603050405020304" pitchFamily="18" charset="0"/>
              </a:rPr>
              <a:t>Figura 4. </a:t>
            </a:r>
            <a:r>
              <a:rPr lang="es-EC" sz="1000" dirty="0" smtClean="0">
                <a:latin typeface="Arial" panose="020B0604020202020204" pitchFamily="34" charset="0"/>
                <a:ea typeface="Calibri" panose="020F0502020204030204" pitchFamily="34" charset="0"/>
                <a:cs typeface="Times New Roman" panose="02020603050405020304" pitchFamily="18" charset="0"/>
              </a:rPr>
              <a:t>Antibiograma de </a:t>
            </a:r>
            <a:r>
              <a:rPr lang="es-EC" sz="1000" i="1" dirty="0" smtClean="0">
                <a:latin typeface="Arial" panose="020B0604020202020204" pitchFamily="34" charset="0"/>
                <a:ea typeface="Calibri" panose="020F0502020204030204" pitchFamily="34" charset="0"/>
                <a:cs typeface="Times New Roman" panose="02020603050405020304" pitchFamily="18" charset="0"/>
              </a:rPr>
              <a:t>F. oxysporum. </a:t>
            </a:r>
            <a:r>
              <a:rPr lang="es-EC" sz="1000" dirty="0" smtClean="0">
                <a:latin typeface="Arial" panose="020B0604020202020204" pitchFamily="34" charset="0"/>
                <a:ea typeface="Calibri" panose="020F0502020204030204" pitchFamily="34" charset="0"/>
                <a:cs typeface="Times New Roman" panose="02020603050405020304" pitchFamily="18" charset="0"/>
              </a:rPr>
              <a:t>Ensayo de sensibilidad </a:t>
            </a:r>
            <a:r>
              <a:rPr lang="es-EC" sz="1000" dirty="0" smtClean="0">
                <a:latin typeface="Times New Roman" panose="02020603050405020304" pitchFamily="18" charset="0"/>
                <a:ea typeface="Calibri" panose="020F0502020204030204" pitchFamily="34" charset="0"/>
                <a:cs typeface="Times New Roman" panose="02020603050405020304" pitchFamily="18" charset="0"/>
              </a:rPr>
              <a:t>.</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5" name="Rectángulo 14"/>
          <p:cNvSpPr/>
          <p:nvPr/>
        </p:nvSpPr>
        <p:spPr>
          <a:xfrm>
            <a:off x="335360" y="5909210"/>
            <a:ext cx="6096000" cy="400110"/>
          </a:xfrm>
          <a:prstGeom prst="rect">
            <a:avLst/>
          </a:prstGeom>
        </p:spPr>
        <p:txBody>
          <a:bodyPr>
            <a:spAutoFit/>
          </a:bodyPr>
          <a:lstStyle/>
          <a:p>
            <a:pPr marL="457200">
              <a:lnSpc>
                <a:spcPct val="200000"/>
              </a:lnSpc>
              <a:spcBef>
                <a:spcPts val="600"/>
              </a:spcBef>
              <a:spcAft>
                <a:spcPts val="0"/>
              </a:spcAft>
            </a:pPr>
            <a:r>
              <a:rPr lang="es-EC" sz="1000" i="1" dirty="0" smtClean="0">
                <a:latin typeface="Arial" panose="020B0604020202020204" pitchFamily="34" charset="0"/>
                <a:ea typeface="Calibri" panose="020F0502020204030204" pitchFamily="34" charset="0"/>
                <a:cs typeface="Times New Roman" panose="02020603050405020304" pitchFamily="18" charset="0"/>
              </a:rPr>
              <a:t>Tabla 3. </a:t>
            </a:r>
            <a:r>
              <a:rPr lang="es-EC" sz="1000" dirty="0" smtClean="0">
                <a:latin typeface="Arial" panose="020B0604020202020204" pitchFamily="34" charset="0"/>
                <a:ea typeface="Calibri" panose="020F0502020204030204" pitchFamily="34" charset="0"/>
                <a:cs typeface="Times New Roman" panose="02020603050405020304" pitchFamily="18" charset="0"/>
              </a:rPr>
              <a:t>Sensibilidad de </a:t>
            </a:r>
            <a:r>
              <a:rPr lang="es-EC" sz="1000" i="1" dirty="0" smtClean="0">
                <a:latin typeface="Arial" panose="020B0604020202020204" pitchFamily="34" charset="0"/>
                <a:ea typeface="Calibri" panose="020F0502020204030204" pitchFamily="34" charset="0"/>
                <a:cs typeface="Times New Roman" panose="02020603050405020304" pitchFamily="18" charset="0"/>
              </a:rPr>
              <a:t>F. oxysporum</a:t>
            </a:r>
            <a:r>
              <a:rPr lang="es-EC" sz="1000" i="1" dirty="0" smtClean="0">
                <a:latin typeface="Times New Roman" panose="02020603050405020304" pitchFamily="18" charset="0"/>
                <a:ea typeface="Calibri" panose="020F0502020204030204" pitchFamily="34" charset="0"/>
                <a:cs typeface="Times New Roman" panose="02020603050405020304" pitchFamily="18" charset="0"/>
              </a:rPr>
              <a:t>.</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6" name="Rectángulo 15"/>
          <p:cNvSpPr/>
          <p:nvPr/>
        </p:nvSpPr>
        <p:spPr>
          <a:xfrm>
            <a:off x="5735960" y="4653136"/>
            <a:ext cx="6096000" cy="400110"/>
          </a:xfrm>
          <a:prstGeom prst="rect">
            <a:avLst/>
          </a:prstGeom>
        </p:spPr>
        <p:txBody>
          <a:bodyPr>
            <a:spAutoFit/>
          </a:bodyPr>
          <a:lstStyle/>
          <a:p>
            <a:pPr marL="457200">
              <a:lnSpc>
                <a:spcPct val="200000"/>
              </a:lnSpc>
              <a:spcBef>
                <a:spcPts val="600"/>
              </a:spcBef>
              <a:spcAft>
                <a:spcPts val="0"/>
              </a:spcAft>
            </a:pPr>
            <a:r>
              <a:rPr lang="es-EC" sz="1000" i="1" dirty="0" smtClean="0">
                <a:latin typeface="Arial" panose="020B0604020202020204" pitchFamily="34" charset="0"/>
                <a:ea typeface="Calibri" panose="020F0502020204030204" pitchFamily="34" charset="0"/>
                <a:cs typeface="Times New Roman" panose="02020603050405020304" pitchFamily="18" charset="0"/>
              </a:rPr>
              <a:t>Figura 5. </a:t>
            </a:r>
            <a:r>
              <a:rPr lang="es-EC" sz="1000" dirty="0" smtClean="0">
                <a:latin typeface="Arial" panose="020B0604020202020204" pitchFamily="34" charset="0"/>
                <a:ea typeface="Calibri" panose="020F0502020204030204" pitchFamily="34" charset="0"/>
                <a:cs typeface="Times New Roman" panose="02020603050405020304" pitchFamily="18" charset="0"/>
              </a:rPr>
              <a:t>Efecto de los aceites esenciales en el crecimiento de </a:t>
            </a:r>
            <a:r>
              <a:rPr lang="es-EC" sz="1000" i="1" dirty="0" smtClean="0">
                <a:latin typeface="Arial" panose="020B0604020202020204" pitchFamily="34" charset="0"/>
                <a:ea typeface="Calibri" panose="020F0502020204030204" pitchFamily="34" charset="0"/>
                <a:cs typeface="Times New Roman" panose="02020603050405020304" pitchFamily="18" charset="0"/>
              </a:rPr>
              <a:t>F. oxysporum. </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CuadroTexto 16"/>
          <p:cNvSpPr txBox="1"/>
          <p:nvPr/>
        </p:nvSpPr>
        <p:spPr>
          <a:xfrm>
            <a:off x="10200456" y="656838"/>
            <a:ext cx="2252501" cy="307777"/>
          </a:xfrm>
          <a:prstGeom prst="rect">
            <a:avLst/>
          </a:prstGeom>
          <a:noFill/>
        </p:spPr>
        <p:txBody>
          <a:bodyPr wrap="square" rtlCol="0">
            <a:spAutoFit/>
          </a:bodyPr>
          <a:lstStyle/>
          <a:p>
            <a:r>
              <a:rPr lang="es-EC" sz="1400" u="sng" dirty="0" smtClean="0"/>
              <a:t>Resultados y Discusión</a:t>
            </a:r>
            <a:endParaRPr lang="es-EC" sz="1400" u="sng" dirty="0"/>
          </a:p>
        </p:txBody>
      </p:sp>
      <p:sp>
        <p:nvSpPr>
          <p:cNvPr id="18" name="Rectángulo 17"/>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19" name="CuadroTexto 18"/>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20" name="CuadroTexto 19"/>
          <p:cNvSpPr txBox="1"/>
          <p:nvPr/>
        </p:nvSpPr>
        <p:spPr>
          <a:xfrm>
            <a:off x="497378" y="908720"/>
            <a:ext cx="11197244" cy="1200329"/>
          </a:xfrm>
          <a:prstGeom prst="rect">
            <a:avLst/>
          </a:prstGeom>
          <a:noFill/>
        </p:spPr>
        <p:txBody>
          <a:bodyPr wrap="square" rtlCol="0">
            <a:spAutoFit/>
          </a:bodyPr>
          <a:lstStyle/>
          <a:p>
            <a:pPr algn="ctr"/>
            <a:r>
              <a:rPr lang="es-EC" b="1" dirty="0">
                <a:solidFill>
                  <a:srgbClr val="FF0000"/>
                </a:solidFill>
              </a:rPr>
              <a:t>Efecto </a:t>
            </a:r>
            <a:r>
              <a:rPr lang="es-EC" b="1" dirty="0" smtClean="0">
                <a:solidFill>
                  <a:srgbClr val="FF0000"/>
                </a:solidFill>
              </a:rPr>
              <a:t>de las Aceites Esenciales en </a:t>
            </a:r>
            <a:r>
              <a:rPr lang="es-EC" b="1" dirty="0">
                <a:solidFill>
                  <a:srgbClr val="FF0000"/>
                </a:solidFill>
              </a:rPr>
              <a:t>el crecimiento </a:t>
            </a:r>
            <a:r>
              <a:rPr lang="es-EC" b="1" dirty="0" smtClean="0">
                <a:solidFill>
                  <a:srgbClr val="FF0000"/>
                </a:solidFill>
              </a:rPr>
              <a:t>de </a:t>
            </a:r>
            <a:r>
              <a:rPr lang="es-EC" b="1" i="1" dirty="0" smtClean="0">
                <a:solidFill>
                  <a:srgbClr val="FF0000"/>
                </a:solidFill>
              </a:rPr>
              <a:t>F. Oxysporum</a:t>
            </a:r>
            <a:endParaRPr lang="es-EC" b="1" i="1" dirty="0">
              <a:solidFill>
                <a:srgbClr val="FF0000"/>
              </a:solidFill>
            </a:endParaRPr>
          </a:p>
          <a:p>
            <a:pPr algn="ctr"/>
            <a:endParaRPr lang="es-EC" b="1" dirty="0" smtClean="0">
              <a:solidFill>
                <a:srgbClr val="FF0000"/>
              </a:solidFill>
            </a:endParaRPr>
          </a:p>
          <a:p>
            <a:pPr algn="ctr"/>
            <a:r>
              <a:rPr lang="es-EC" b="1" dirty="0" smtClean="0">
                <a:solidFill>
                  <a:srgbClr val="FF0000"/>
                </a:solidFill>
              </a:rPr>
              <a:t> </a:t>
            </a:r>
          </a:p>
          <a:p>
            <a:pPr algn="ctr"/>
            <a:endParaRPr lang="es-EC" dirty="0"/>
          </a:p>
        </p:txBody>
      </p:sp>
      <p:sp>
        <p:nvSpPr>
          <p:cNvPr id="21" name="Rectángulo 20"/>
          <p:cNvSpPr/>
          <p:nvPr/>
        </p:nvSpPr>
        <p:spPr>
          <a:xfrm>
            <a:off x="7127901" y="5618291"/>
            <a:ext cx="2231153" cy="246221"/>
          </a:xfrm>
          <a:prstGeom prst="rect">
            <a:avLst/>
          </a:prstGeom>
        </p:spPr>
        <p:txBody>
          <a:bodyPr wrap="square">
            <a:spAutoFit/>
          </a:bodyPr>
          <a:lstStyle/>
          <a:p>
            <a:r>
              <a:rPr lang="es-EC" sz="1000" dirty="0">
                <a:latin typeface="Arial" panose="020B0604020202020204" pitchFamily="34" charset="0"/>
                <a:ea typeface="Calibri" panose="020F0502020204030204" pitchFamily="34" charset="0"/>
                <a:cs typeface="Times New Roman" panose="02020603050405020304" pitchFamily="18" charset="0"/>
              </a:rPr>
              <a:t>(</a:t>
            </a:r>
            <a:r>
              <a:rPr lang="es-EC" sz="1000" dirty="0" err="1">
                <a:latin typeface="Arial" panose="020B0604020202020204" pitchFamily="34" charset="0"/>
                <a:ea typeface="Calibri" panose="020F0502020204030204" pitchFamily="34" charset="0"/>
                <a:cs typeface="Times New Roman" panose="02020603050405020304" pitchFamily="18" charset="0"/>
              </a:rPr>
              <a:t>Nasser</a:t>
            </a:r>
            <a:r>
              <a:rPr lang="es-EC" sz="1000" dirty="0">
                <a:latin typeface="Arial" panose="020B0604020202020204" pitchFamily="34" charset="0"/>
                <a:ea typeface="Calibri" panose="020F0502020204030204" pitchFamily="34" charset="0"/>
                <a:cs typeface="Times New Roman" panose="02020603050405020304" pitchFamily="18" charset="0"/>
              </a:rPr>
              <a:t>, </a:t>
            </a:r>
            <a:r>
              <a:rPr lang="es-EC" sz="1000" dirty="0" err="1">
                <a:latin typeface="Arial" panose="020B0604020202020204" pitchFamily="34" charset="0"/>
                <a:ea typeface="Calibri" panose="020F0502020204030204" pitchFamily="34" charset="0"/>
                <a:cs typeface="Times New Roman" panose="02020603050405020304" pitchFamily="18" charset="0"/>
              </a:rPr>
              <a:t>Farukh</a:t>
            </a:r>
            <a:r>
              <a:rPr lang="es-EC" sz="1000" dirty="0">
                <a:latin typeface="Arial" panose="020B0604020202020204" pitchFamily="34" charset="0"/>
                <a:ea typeface="Calibri" panose="020F0502020204030204" pitchFamily="34" charset="0"/>
                <a:cs typeface="Times New Roman" panose="02020603050405020304" pitchFamily="18" charset="0"/>
              </a:rPr>
              <a:t>, &amp; </a:t>
            </a:r>
            <a:r>
              <a:rPr lang="es-EC" sz="1000" dirty="0" err="1">
                <a:latin typeface="Arial" panose="020B0604020202020204" pitchFamily="34" charset="0"/>
                <a:ea typeface="Calibri" panose="020F0502020204030204" pitchFamily="34" charset="0"/>
                <a:cs typeface="Times New Roman" panose="02020603050405020304" pitchFamily="18" charset="0"/>
              </a:rPr>
              <a:t>Saeed</a:t>
            </a:r>
            <a:r>
              <a:rPr lang="es-EC" sz="1000" dirty="0">
                <a:latin typeface="Arial" panose="020B0604020202020204" pitchFamily="34" charset="0"/>
                <a:ea typeface="Calibri" panose="020F0502020204030204" pitchFamily="34" charset="0"/>
                <a:cs typeface="Times New Roman" panose="02020603050405020304" pitchFamily="18" charset="0"/>
              </a:rPr>
              <a:t>, 2014)</a:t>
            </a:r>
            <a:endParaRPr lang="es-EC" sz="1000" dirty="0"/>
          </a:p>
        </p:txBody>
      </p:sp>
      <p:sp>
        <p:nvSpPr>
          <p:cNvPr id="22" name="Rectángulo 21"/>
          <p:cNvSpPr/>
          <p:nvPr/>
        </p:nvSpPr>
        <p:spPr>
          <a:xfrm>
            <a:off x="9120336" y="5617403"/>
            <a:ext cx="979755" cy="246221"/>
          </a:xfrm>
          <a:prstGeom prst="rect">
            <a:avLst/>
          </a:prstGeom>
        </p:spPr>
        <p:txBody>
          <a:bodyPr wrap="none">
            <a:spAutoFit/>
          </a:bodyPr>
          <a:lstStyle/>
          <a:p>
            <a:r>
              <a:rPr lang="es-EC" sz="1000" dirty="0" smtClean="0">
                <a:latin typeface="Arial" panose="020B0604020202020204" pitchFamily="34" charset="0"/>
                <a:ea typeface="Calibri" panose="020F0502020204030204" pitchFamily="34" charset="0"/>
                <a:cs typeface="Times New Roman" panose="02020603050405020304" pitchFamily="18" charset="0"/>
              </a:rPr>
              <a:t>(Dávila</a:t>
            </a:r>
            <a:r>
              <a:rPr lang="es-EC" sz="1000" dirty="0">
                <a:latin typeface="Arial" panose="020B0604020202020204" pitchFamily="34" charset="0"/>
                <a:ea typeface="Calibri" panose="020F0502020204030204" pitchFamily="34" charset="0"/>
                <a:cs typeface="Times New Roman" panose="02020603050405020304" pitchFamily="18" charset="0"/>
              </a:rPr>
              <a:t>, </a:t>
            </a:r>
            <a:r>
              <a:rPr lang="es-EC" sz="1000" dirty="0" smtClean="0">
                <a:latin typeface="Arial" panose="020B0604020202020204" pitchFamily="34" charset="0"/>
                <a:ea typeface="Calibri" panose="020F0502020204030204" pitchFamily="34" charset="0"/>
                <a:cs typeface="Times New Roman" panose="02020603050405020304" pitchFamily="18" charset="0"/>
              </a:rPr>
              <a:t>2011)</a:t>
            </a:r>
            <a:endParaRPr lang="es-EC" sz="1000" dirty="0"/>
          </a:p>
        </p:txBody>
      </p:sp>
      <p:graphicFrame>
        <p:nvGraphicFramePr>
          <p:cNvPr id="23" name="Tabla 22"/>
          <p:cNvGraphicFramePr>
            <a:graphicFrameLocks noGrp="1"/>
          </p:cNvGraphicFramePr>
          <p:nvPr>
            <p:extLst>
              <p:ext uri="{D42A27DB-BD31-4B8C-83A1-F6EECF244321}">
                <p14:modId xmlns:p14="http://schemas.microsoft.com/office/powerpoint/2010/main" val="1515443714"/>
              </p:ext>
            </p:extLst>
          </p:nvPr>
        </p:nvGraphicFramePr>
        <p:xfrm>
          <a:off x="8112224" y="5117182"/>
          <a:ext cx="1320043" cy="400050"/>
        </p:xfrm>
        <a:graphic>
          <a:graphicData uri="http://schemas.openxmlformats.org/drawingml/2006/table">
            <a:tbl>
              <a:tblPr firstRow="1" firstCol="1" bandRow="1"/>
              <a:tblGrid>
                <a:gridCol w="1320043"/>
              </a:tblGrid>
              <a:tr h="200025">
                <a:tc>
                  <a:txBody>
                    <a:bodyPr/>
                    <a:lstStyle/>
                    <a:p>
                      <a:pPr algn="ctr">
                        <a:lnSpc>
                          <a:spcPct val="107000"/>
                        </a:lnSpc>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Limoneno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r h="200025">
                <a:tc>
                  <a:txBody>
                    <a:bodyPr/>
                    <a:lstStyle/>
                    <a:p>
                      <a:pPr algn="ctr">
                        <a:lnSpc>
                          <a:spcPct val="107000"/>
                        </a:lnSpc>
                        <a:spcAft>
                          <a:spcPts val="0"/>
                        </a:spcAft>
                      </a:pPr>
                      <a:r>
                        <a:rPr lang="es-EC" sz="1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a:t>
                      </a: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-β-</a:t>
                      </a:r>
                      <a:r>
                        <a:rPr lang="es-EC"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Ocimeno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4801365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a 17"/>
          <p:cNvGraphicFramePr>
            <a:graphicFrameLocks noGrp="1"/>
          </p:cNvGraphicFramePr>
          <p:nvPr>
            <p:extLst>
              <p:ext uri="{D42A27DB-BD31-4B8C-83A1-F6EECF244321}">
                <p14:modId xmlns:p14="http://schemas.microsoft.com/office/powerpoint/2010/main" val="2074531050"/>
              </p:ext>
            </p:extLst>
          </p:nvPr>
        </p:nvGraphicFramePr>
        <p:xfrm>
          <a:off x="8377739" y="3933056"/>
          <a:ext cx="3122984" cy="749452"/>
        </p:xfrm>
        <a:graphic>
          <a:graphicData uri="http://schemas.openxmlformats.org/drawingml/2006/table">
            <a:tbl>
              <a:tblPr firstRow="1" firstCol="1" bandRow="1"/>
              <a:tblGrid>
                <a:gridCol w="1141092"/>
                <a:gridCol w="1981892"/>
              </a:tblGrid>
              <a:tr h="187363">
                <a:tc>
                  <a:txBody>
                    <a:bodyPr/>
                    <a:lstStyle/>
                    <a:p>
                      <a:pPr algn="ctr">
                        <a:lnSpc>
                          <a:spcPct val="107000"/>
                        </a:lnSpc>
                        <a:spcAft>
                          <a:spcPts val="0"/>
                        </a:spcAft>
                      </a:pPr>
                      <a:r>
                        <a:rPr lang="es-EC" sz="1000" b="1" dirty="0">
                          <a:effectLst/>
                          <a:latin typeface="Arial" panose="020B0604020202020204" pitchFamily="34" charset="0"/>
                          <a:ea typeface="Calibri" panose="020F0502020204030204" pitchFamily="34" charset="0"/>
                          <a:cs typeface="Times New Roman" panose="02020603050405020304" pitchFamily="18" charset="0"/>
                        </a:rPr>
                        <a:t>Aceite Esencial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dirty="0">
                          <a:effectLst/>
                          <a:latin typeface="Arial" panose="020B0604020202020204" pitchFamily="34" charset="0"/>
                          <a:ea typeface="Calibri" panose="020F0502020204030204" pitchFamily="34" charset="0"/>
                          <a:cs typeface="Times New Roman" panose="02020603050405020304" pitchFamily="18" charset="0"/>
                        </a:rPr>
                        <a:t>Concentración Óptima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7363">
                <a:tc>
                  <a:txBody>
                    <a:bodyPr/>
                    <a:lstStyle/>
                    <a:p>
                      <a:pPr algn="ctr">
                        <a:lnSpc>
                          <a:spcPct val="107000"/>
                        </a:lnSpc>
                        <a:spcAft>
                          <a:spcPts val="0"/>
                        </a:spcAft>
                      </a:pPr>
                      <a:r>
                        <a:rPr lang="es-EC" sz="1000" b="1" i="1">
                          <a:effectLst/>
                          <a:latin typeface="Arial" panose="020B0604020202020204" pitchFamily="34" charset="0"/>
                          <a:ea typeface="Calibri" panose="020F0502020204030204" pitchFamily="34" charset="0"/>
                          <a:cs typeface="Times New Roman" panose="02020603050405020304" pitchFamily="18" charset="0"/>
                        </a:rPr>
                        <a:t>T. minuta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000">
                          <a:effectLst/>
                          <a:latin typeface="Arial" panose="020B0604020202020204" pitchFamily="34" charset="0"/>
                          <a:ea typeface="Calibri" panose="020F0502020204030204" pitchFamily="34" charset="0"/>
                          <a:cs typeface="Times New Roman" panose="02020603050405020304" pitchFamily="18" charset="0"/>
                        </a:rPr>
                        <a:t>15.97 %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187363">
                <a:tc>
                  <a:txBody>
                    <a:bodyPr/>
                    <a:lstStyle/>
                    <a:p>
                      <a:pPr algn="ctr">
                        <a:lnSpc>
                          <a:spcPct val="107000"/>
                        </a:lnSpc>
                        <a:spcAft>
                          <a:spcPts val="0"/>
                        </a:spcAft>
                      </a:pPr>
                      <a:r>
                        <a:rPr lang="es-EC" sz="1000" b="1" i="1" dirty="0">
                          <a:effectLst/>
                          <a:latin typeface="Arial" panose="020B0604020202020204" pitchFamily="34" charset="0"/>
                          <a:ea typeface="Calibri" panose="020F0502020204030204" pitchFamily="34" charset="0"/>
                          <a:cs typeface="Times New Roman" panose="02020603050405020304" pitchFamily="18" charset="0"/>
                        </a:rPr>
                        <a:t>M. mollis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92D050"/>
                    </a:solidFill>
                  </a:tcPr>
                </a:tc>
                <a:tc>
                  <a:txBody>
                    <a:bodyPr/>
                    <a:lstStyle/>
                    <a:p>
                      <a:pPr algn="ctr">
                        <a:lnSpc>
                          <a:spcPct val="107000"/>
                        </a:lnSpc>
                        <a:spcAft>
                          <a:spcPts val="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4.41 %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92D050"/>
                    </a:solidFill>
                  </a:tcPr>
                </a:tc>
              </a:tr>
              <a:tr h="187363">
                <a:tc>
                  <a:txBody>
                    <a:bodyPr/>
                    <a:lstStyle/>
                    <a:p>
                      <a:pPr algn="ctr">
                        <a:lnSpc>
                          <a:spcPct val="107000"/>
                        </a:lnSpc>
                        <a:spcAft>
                          <a:spcPts val="0"/>
                        </a:spcAft>
                      </a:pPr>
                      <a:r>
                        <a:rPr lang="es-EC" sz="1000" b="1" i="1" dirty="0">
                          <a:effectLst/>
                          <a:latin typeface="Arial" panose="020B0604020202020204" pitchFamily="34" charset="0"/>
                          <a:ea typeface="Calibri" panose="020F0502020204030204" pitchFamily="34" charset="0"/>
                          <a:cs typeface="Times New Roman" panose="02020603050405020304" pitchFamily="18" charset="0"/>
                        </a:rPr>
                        <a:t>C. tomentosum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9.01 %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9" name="CuadroTexto 18"/>
          <p:cNvSpPr txBox="1"/>
          <p:nvPr/>
        </p:nvSpPr>
        <p:spPr>
          <a:xfrm>
            <a:off x="7277260" y="4085514"/>
            <a:ext cx="864096" cy="276999"/>
          </a:xfrm>
          <a:prstGeom prst="rect">
            <a:avLst/>
          </a:prstGeom>
          <a:solidFill>
            <a:schemeClr val="tx1"/>
          </a:solidFill>
          <a:ln>
            <a:solidFill>
              <a:schemeClr val="tx1"/>
            </a:solidFill>
          </a:ln>
        </p:spPr>
        <p:txBody>
          <a:bodyPr wrap="square" rtlCol="0">
            <a:spAutoFit/>
          </a:bodyPr>
          <a:lstStyle/>
          <a:p>
            <a:pPr algn="ctr"/>
            <a:r>
              <a:rPr lang="es-EC" sz="1200" b="1" i="1" dirty="0" smtClean="0">
                <a:solidFill>
                  <a:schemeClr val="bg1"/>
                </a:solidFill>
              </a:rPr>
              <a:t>A. niger</a:t>
            </a:r>
            <a:endParaRPr lang="es-EC" sz="1200" b="1" i="1" dirty="0">
              <a:solidFill>
                <a:schemeClr val="bg1"/>
              </a:solidFill>
            </a:endParaRPr>
          </a:p>
        </p:txBody>
      </p:sp>
      <p:graphicFrame>
        <p:nvGraphicFramePr>
          <p:cNvPr id="17" name="Tabla 16"/>
          <p:cNvGraphicFramePr>
            <a:graphicFrameLocks noGrp="1"/>
          </p:cNvGraphicFramePr>
          <p:nvPr>
            <p:extLst>
              <p:ext uri="{D42A27DB-BD31-4B8C-83A1-F6EECF244321}">
                <p14:modId xmlns:p14="http://schemas.microsoft.com/office/powerpoint/2010/main" val="2600930651"/>
              </p:ext>
            </p:extLst>
          </p:nvPr>
        </p:nvGraphicFramePr>
        <p:xfrm>
          <a:off x="8377739" y="5096077"/>
          <a:ext cx="3267000" cy="620568"/>
        </p:xfrm>
        <a:graphic>
          <a:graphicData uri="http://schemas.openxmlformats.org/drawingml/2006/table">
            <a:tbl>
              <a:tblPr firstRow="1" firstCol="1" bandRow="1"/>
              <a:tblGrid>
                <a:gridCol w="1076957"/>
                <a:gridCol w="2190043"/>
              </a:tblGrid>
              <a:tr h="206856">
                <a:tc>
                  <a:txBody>
                    <a:bodyPr/>
                    <a:lstStyle/>
                    <a:p>
                      <a:pPr algn="ctr">
                        <a:lnSpc>
                          <a:spcPct val="107000"/>
                        </a:lnSpc>
                        <a:spcAft>
                          <a:spcPts val="0"/>
                        </a:spcAft>
                      </a:pPr>
                      <a:r>
                        <a:rPr lang="es-EC" sz="1000" b="1" dirty="0">
                          <a:effectLst/>
                          <a:latin typeface="Arial" panose="020B0604020202020204" pitchFamily="34" charset="0"/>
                          <a:ea typeface="Calibri" panose="020F0502020204030204" pitchFamily="34" charset="0"/>
                          <a:cs typeface="Times New Roman" panose="02020603050405020304" pitchFamily="18" charset="0"/>
                        </a:rPr>
                        <a:t>Aceite Esencial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dirty="0">
                          <a:effectLst/>
                          <a:latin typeface="Arial" panose="020B0604020202020204" pitchFamily="34" charset="0"/>
                          <a:ea typeface="Calibri" panose="020F0502020204030204" pitchFamily="34" charset="0"/>
                          <a:cs typeface="Times New Roman" panose="02020603050405020304" pitchFamily="18" charset="0"/>
                        </a:rPr>
                        <a:t>Concentración Óptima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6856">
                <a:tc>
                  <a:txBody>
                    <a:bodyPr/>
                    <a:lstStyle/>
                    <a:p>
                      <a:pPr algn="ctr">
                        <a:lnSpc>
                          <a:spcPct val="107000"/>
                        </a:lnSpc>
                        <a:spcAft>
                          <a:spcPts val="0"/>
                        </a:spcAft>
                      </a:pPr>
                      <a:r>
                        <a:rPr lang="es-EC" sz="1000" b="1" i="1" dirty="0">
                          <a:effectLst/>
                          <a:latin typeface="Arial" panose="020B0604020202020204" pitchFamily="34" charset="0"/>
                          <a:ea typeface="Calibri" panose="020F0502020204030204" pitchFamily="34" charset="0"/>
                          <a:cs typeface="Times New Roman" panose="02020603050405020304" pitchFamily="18" charset="0"/>
                        </a:rPr>
                        <a:t>M. mollis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ctr">
                        <a:lnSpc>
                          <a:spcPct val="107000"/>
                        </a:lnSpc>
                        <a:spcAft>
                          <a:spcPts val="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7.33 %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92D050"/>
                    </a:solidFill>
                  </a:tcPr>
                </a:tc>
              </a:tr>
              <a:tr h="206856">
                <a:tc>
                  <a:txBody>
                    <a:bodyPr/>
                    <a:lstStyle/>
                    <a:p>
                      <a:pPr algn="ctr">
                        <a:lnSpc>
                          <a:spcPct val="107000"/>
                        </a:lnSpc>
                        <a:spcAft>
                          <a:spcPts val="0"/>
                        </a:spcAft>
                      </a:pPr>
                      <a:r>
                        <a:rPr lang="es-EC" sz="1000" b="1" i="1" dirty="0">
                          <a:effectLst/>
                          <a:latin typeface="Arial" panose="020B0604020202020204" pitchFamily="34" charset="0"/>
                          <a:ea typeface="Calibri" panose="020F0502020204030204" pitchFamily="34" charset="0"/>
                          <a:cs typeface="Times New Roman" panose="02020603050405020304" pitchFamily="18" charset="0"/>
                        </a:rPr>
                        <a:t>C. tomentosum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17.38 %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20" name="CuadroTexto 19"/>
          <p:cNvSpPr txBox="1"/>
          <p:nvPr/>
        </p:nvSpPr>
        <p:spPr>
          <a:xfrm>
            <a:off x="6979387" y="5170407"/>
            <a:ext cx="1244929" cy="276999"/>
          </a:xfrm>
          <a:prstGeom prst="rect">
            <a:avLst/>
          </a:prstGeom>
          <a:solidFill>
            <a:schemeClr val="tx1"/>
          </a:solidFill>
          <a:ln>
            <a:solidFill>
              <a:schemeClr val="tx1"/>
            </a:solidFill>
          </a:ln>
        </p:spPr>
        <p:txBody>
          <a:bodyPr wrap="square" rtlCol="0">
            <a:spAutoFit/>
          </a:bodyPr>
          <a:lstStyle/>
          <a:p>
            <a:pPr algn="ctr"/>
            <a:r>
              <a:rPr lang="es-EC" sz="1200" b="1" i="1" dirty="0" smtClean="0">
                <a:solidFill>
                  <a:schemeClr val="bg1"/>
                </a:solidFill>
              </a:rPr>
              <a:t>F. oxysporum</a:t>
            </a:r>
            <a:endParaRPr lang="es-EC" sz="1200" b="1" i="1" dirty="0">
              <a:solidFill>
                <a:schemeClr val="bg1"/>
              </a:solidFill>
            </a:endParaRPr>
          </a:p>
        </p:txBody>
      </p:sp>
      <p:sp>
        <p:nvSpPr>
          <p:cNvPr id="2" name="Rectángulo 1"/>
          <p:cNvSpPr/>
          <p:nvPr/>
        </p:nvSpPr>
        <p:spPr>
          <a:xfrm>
            <a:off x="8075874" y="2204864"/>
            <a:ext cx="1880643" cy="246221"/>
          </a:xfrm>
          <a:prstGeom prst="rect">
            <a:avLst/>
          </a:prstGeom>
        </p:spPr>
        <p:txBody>
          <a:bodyPr wrap="none">
            <a:spAutoFit/>
          </a:bodyPr>
          <a:lstStyle/>
          <a:p>
            <a:r>
              <a:rPr lang="es-EC" sz="1000" dirty="0">
                <a:latin typeface="Arial" panose="020B0604020202020204" pitchFamily="34" charset="0"/>
                <a:ea typeface="Calibri" panose="020F0502020204030204" pitchFamily="34" charset="0"/>
                <a:cs typeface="Times New Roman" panose="02020603050405020304" pitchFamily="18" charset="0"/>
              </a:rPr>
              <a:t> (</a:t>
            </a:r>
            <a:r>
              <a:rPr lang="es-EC" sz="1000" dirty="0" err="1" smtClean="0">
                <a:latin typeface="Arial" panose="020B0604020202020204" pitchFamily="34" charset="0"/>
                <a:ea typeface="Calibri" panose="020F0502020204030204" pitchFamily="34" charset="0"/>
                <a:cs typeface="Times New Roman" panose="02020603050405020304" pitchFamily="18" charset="0"/>
              </a:rPr>
              <a:t>Tomaylla</a:t>
            </a:r>
            <a:r>
              <a:rPr lang="es-EC" sz="1000" dirty="0" smtClean="0">
                <a:latin typeface="Arial" panose="020B0604020202020204" pitchFamily="34" charset="0"/>
                <a:ea typeface="Calibri" panose="020F0502020204030204" pitchFamily="34" charset="0"/>
                <a:cs typeface="Times New Roman" panose="02020603050405020304" pitchFamily="18" charset="0"/>
              </a:rPr>
              <a:t> &amp; Jiménez, </a:t>
            </a:r>
            <a:r>
              <a:rPr lang="es-EC" sz="1000" dirty="0">
                <a:latin typeface="Arial" panose="020B0604020202020204" pitchFamily="34" charset="0"/>
                <a:ea typeface="Calibri" panose="020F0502020204030204" pitchFamily="34" charset="0"/>
                <a:cs typeface="Times New Roman" panose="02020603050405020304" pitchFamily="18" charset="0"/>
              </a:rPr>
              <a:t>2020)</a:t>
            </a:r>
            <a:endParaRPr lang="es-EC" sz="1000" dirty="0"/>
          </a:p>
        </p:txBody>
      </p:sp>
      <p:sp>
        <p:nvSpPr>
          <p:cNvPr id="4" name="Rectángulo 3"/>
          <p:cNvSpPr/>
          <p:nvPr/>
        </p:nvSpPr>
        <p:spPr>
          <a:xfrm>
            <a:off x="8078077" y="1457378"/>
            <a:ext cx="1027845" cy="246221"/>
          </a:xfrm>
          <a:prstGeom prst="rect">
            <a:avLst/>
          </a:prstGeom>
        </p:spPr>
        <p:txBody>
          <a:bodyPr wrap="none">
            <a:spAutoFit/>
          </a:bodyPr>
          <a:lstStyle/>
          <a:p>
            <a:r>
              <a:rPr lang="es-EC" sz="1000" dirty="0" smtClean="0">
                <a:latin typeface="Arial" panose="020B0604020202020204" pitchFamily="34" charset="0"/>
                <a:ea typeface="Calibri" panose="020F0502020204030204" pitchFamily="34" charset="0"/>
                <a:cs typeface="Times New Roman" panose="02020603050405020304" pitchFamily="18" charset="0"/>
              </a:rPr>
              <a:t>(Quispe, 2017)</a:t>
            </a:r>
            <a:endParaRPr lang="es-EC" sz="1000" dirty="0"/>
          </a:p>
        </p:txBody>
      </p:sp>
      <p:sp>
        <p:nvSpPr>
          <p:cNvPr id="5" name="Rectángulo 4"/>
          <p:cNvSpPr/>
          <p:nvPr/>
        </p:nvSpPr>
        <p:spPr>
          <a:xfrm>
            <a:off x="8075874" y="3109236"/>
            <a:ext cx="1802096" cy="253916"/>
          </a:xfrm>
          <a:prstGeom prst="rect">
            <a:avLst/>
          </a:prstGeom>
        </p:spPr>
        <p:txBody>
          <a:bodyPr wrap="none">
            <a:spAutoFit/>
          </a:bodyPr>
          <a:lstStyle/>
          <a:p>
            <a:r>
              <a:rPr lang="es-EC" sz="1050" dirty="0">
                <a:latin typeface="Arial" panose="020B0604020202020204" pitchFamily="34" charset="0"/>
                <a:ea typeface="Calibri" panose="020F0502020204030204" pitchFamily="34" charset="0"/>
                <a:cs typeface="Times New Roman" panose="02020603050405020304" pitchFamily="18" charset="0"/>
              </a:rPr>
              <a:t> (</a:t>
            </a:r>
            <a:r>
              <a:rPr lang="es-EC" sz="1050" dirty="0" err="1" smtClean="0">
                <a:latin typeface="Arial" panose="020B0604020202020204" pitchFamily="34" charset="0"/>
                <a:ea typeface="Calibri" panose="020F0502020204030204" pitchFamily="34" charset="0"/>
                <a:cs typeface="Times New Roman" panose="02020603050405020304" pitchFamily="18" charset="0"/>
              </a:rPr>
              <a:t>Zygadio</a:t>
            </a:r>
            <a:r>
              <a:rPr lang="es-EC" sz="1050" dirty="0" smtClean="0">
                <a:latin typeface="Arial" panose="020B0604020202020204" pitchFamily="34" charset="0"/>
                <a:ea typeface="Calibri" panose="020F0502020204030204" pitchFamily="34" charset="0"/>
                <a:cs typeface="Times New Roman" panose="02020603050405020304" pitchFamily="18" charset="0"/>
              </a:rPr>
              <a:t> </a:t>
            </a:r>
            <a:r>
              <a:rPr lang="es-EC" sz="1050" dirty="0">
                <a:latin typeface="Arial" panose="020B0604020202020204" pitchFamily="34" charset="0"/>
                <a:ea typeface="Calibri" panose="020F0502020204030204" pitchFamily="34" charset="0"/>
                <a:cs typeface="Times New Roman" panose="02020603050405020304" pitchFamily="18" charset="0"/>
              </a:rPr>
              <a:t>&amp; Grosso, 2011)</a:t>
            </a:r>
            <a:endParaRPr lang="es-EC" sz="1050" dirty="0"/>
          </a:p>
        </p:txBody>
      </p:sp>
      <p:sp>
        <p:nvSpPr>
          <p:cNvPr id="6" name="Rectángulo 5"/>
          <p:cNvSpPr/>
          <p:nvPr/>
        </p:nvSpPr>
        <p:spPr>
          <a:xfrm>
            <a:off x="8075874" y="3371996"/>
            <a:ext cx="1952779" cy="253916"/>
          </a:xfrm>
          <a:prstGeom prst="rect">
            <a:avLst/>
          </a:prstGeom>
        </p:spPr>
        <p:txBody>
          <a:bodyPr wrap="none">
            <a:spAutoFit/>
          </a:bodyPr>
          <a:lstStyle/>
          <a:p>
            <a:r>
              <a:rPr lang="es-EC" sz="1050" dirty="0">
                <a:latin typeface="Arial" panose="020B0604020202020204" pitchFamily="34" charset="0"/>
                <a:ea typeface="Calibri" panose="020F0502020204030204" pitchFamily="34" charset="0"/>
                <a:cs typeface="Times New Roman" panose="02020603050405020304" pitchFamily="18" charset="0"/>
              </a:rPr>
              <a:t> (López, Peña, &amp; </a:t>
            </a:r>
            <a:r>
              <a:rPr lang="es-EC" sz="1050" dirty="0" err="1">
                <a:latin typeface="Arial" panose="020B0604020202020204" pitchFamily="34" charset="0"/>
                <a:ea typeface="Calibri" panose="020F0502020204030204" pitchFamily="34" charset="0"/>
                <a:cs typeface="Times New Roman" panose="02020603050405020304" pitchFamily="18" charset="0"/>
              </a:rPr>
              <a:t>Beryl</a:t>
            </a:r>
            <a:r>
              <a:rPr lang="es-EC" sz="1050" dirty="0">
                <a:latin typeface="Arial" panose="020B0604020202020204" pitchFamily="34" charset="0"/>
                <a:ea typeface="Calibri" panose="020F0502020204030204" pitchFamily="34" charset="0"/>
                <a:cs typeface="Times New Roman" panose="02020603050405020304" pitchFamily="18" charset="0"/>
              </a:rPr>
              <a:t>, 2018)</a:t>
            </a:r>
            <a:endParaRPr lang="es-EC" sz="1050" dirty="0"/>
          </a:p>
        </p:txBody>
      </p:sp>
      <p:sp>
        <p:nvSpPr>
          <p:cNvPr id="23" name="Rectángulo 22"/>
          <p:cNvSpPr/>
          <p:nvPr/>
        </p:nvSpPr>
        <p:spPr>
          <a:xfrm>
            <a:off x="8075874" y="2432972"/>
            <a:ext cx="1212191" cy="246221"/>
          </a:xfrm>
          <a:prstGeom prst="rect">
            <a:avLst/>
          </a:prstGeom>
        </p:spPr>
        <p:txBody>
          <a:bodyPr wrap="none">
            <a:spAutoFit/>
          </a:bodyPr>
          <a:lstStyle/>
          <a:p>
            <a:r>
              <a:rPr lang="es-EC" sz="1000" dirty="0">
                <a:latin typeface="Arial" panose="020B0604020202020204" pitchFamily="34" charset="0"/>
                <a:ea typeface="Calibri" panose="020F0502020204030204" pitchFamily="34" charset="0"/>
                <a:cs typeface="Times New Roman" panose="02020603050405020304" pitchFamily="18" charset="0"/>
              </a:rPr>
              <a:t> </a:t>
            </a:r>
            <a:r>
              <a:rPr lang="es-EC" sz="1000" dirty="0" smtClean="0">
                <a:latin typeface="Arial" panose="020B0604020202020204" pitchFamily="34" charset="0"/>
                <a:ea typeface="Calibri" panose="020F0502020204030204" pitchFamily="34" charset="0"/>
                <a:cs typeface="Times New Roman" panose="02020603050405020304" pitchFamily="18" charset="0"/>
              </a:rPr>
              <a:t>(Cárdenas, 2014)</a:t>
            </a:r>
            <a:endParaRPr lang="es-EC" sz="1000" dirty="0"/>
          </a:p>
        </p:txBody>
      </p:sp>
      <p:sp>
        <p:nvSpPr>
          <p:cNvPr id="7" name="Rectángulo 6"/>
          <p:cNvSpPr/>
          <p:nvPr/>
        </p:nvSpPr>
        <p:spPr>
          <a:xfrm>
            <a:off x="8075874" y="2608424"/>
            <a:ext cx="1872629" cy="253916"/>
          </a:xfrm>
          <a:prstGeom prst="rect">
            <a:avLst/>
          </a:prstGeom>
        </p:spPr>
        <p:txBody>
          <a:bodyPr wrap="none">
            <a:spAutoFit/>
          </a:bodyPr>
          <a:lstStyle/>
          <a:p>
            <a:r>
              <a:rPr lang="es-EC" sz="1050" dirty="0">
                <a:latin typeface="Arial" panose="020B0604020202020204" pitchFamily="34" charset="0"/>
                <a:ea typeface="Calibri" panose="020F0502020204030204" pitchFamily="34" charset="0"/>
                <a:cs typeface="Times New Roman" panose="02020603050405020304" pitchFamily="18" charset="0"/>
              </a:rPr>
              <a:t> (</a:t>
            </a:r>
            <a:r>
              <a:rPr lang="es-EC" sz="1050" dirty="0" err="1">
                <a:latin typeface="Arial" panose="020B0604020202020204" pitchFamily="34" charset="0"/>
                <a:ea typeface="Calibri" panose="020F0502020204030204" pitchFamily="34" charset="0"/>
                <a:cs typeface="Times New Roman" panose="02020603050405020304" pitchFamily="18" charset="0"/>
              </a:rPr>
              <a:t>Debbabi</a:t>
            </a:r>
            <a:r>
              <a:rPr lang="es-EC" sz="1050" dirty="0">
                <a:latin typeface="Arial" panose="020B0604020202020204" pitchFamily="34" charset="0"/>
                <a:ea typeface="Calibri" panose="020F0502020204030204" pitchFamily="34" charset="0"/>
                <a:cs typeface="Times New Roman" panose="02020603050405020304" pitchFamily="18" charset="0"/>
              </a:rPr>
              <a:t> &amp; El </a:t>
            </a:r>
            <a:r>
              <a:rPr lang="es-EC" sz="1050" dirty="0" err="1">
                <a:latin typeface="Arial" panose="020B0604020202020204" pitchFamily="34" charset="0"/>
                <a:ea typeface="Calibri" panose="020F0502020204030204" pitchFamily="34" charset="0"/>
                <a:cs typeface="Times New Roman" panose="02020603050405020304" pitchFamily="18" charset="0"/>
              </a:rPr>
              <a:t>Mokni</a:t>
            </a:r>
            <a:r>
              <a:rPr lang="es-EC" sz="1050" dirty="0">
                <a:latin typeface="Arial" panose="020B0604020202020204" pitchFamily="34" charset="0"/>
                <a:ea typeface="Calibri" panose="020F0502020204030204" pitchFamily="34" charset="0"/>
                <a:cs typeface="Times New Roman" panose="02020603050405020304" pitchFamily="18" charset="0"/>
              </a:rPr>
              <a:t>, 2020)</a:t>
            </a:r>
            <a:endParaRPr lang="es-EC" sz="1050" dirty="0"/>
          </a:p>
        </p:txBody>
      </p:sp>
      <p:sp>
        <p:nvSpPr>
          <p:cNvPr id="24" name="Rectángulo 23"/>
          <p:cNvSpPr/>
          <p:nvPr/>
        </p:nvSpPr>
        <p:spPr>
          <a:xfrm>
            <a:off x="8075874" y="1644070"/>
            <a:ext cx="1891865" cy="261610"/>
          </a:xfrm>
          <a:prstGeom prst="rect">
            <a:avLst/>
          </a:prstGeom>
        </p:spPr>
        <p:txBody>
          <a:bodyPr wrap="none">
            <a:spAutoFit/>
          </a:bodyPr>
          <a:lstStyle/>
          <a:p>
            <a:r>
              <a:rPr lang="es-EC" sz="1050" dirty="0">
                <a:latin typeface="Arial" panose="020B0604020202020204" pitchFamily="34" charset="0"/>
                <a:ea typeface="Calibri" panose="020F0502020204030204" pitchFamily="34" charset="0"/>
                <a:cs typeface="Times New Roman" panose="02020603050405020304" pitchFamily="18" charset="0"/>
              </a:rPr>
              <a:t>(</a:t>
            </a:r>
            <a:r>
              <a:rPr lang="es-EC" sz="1050" dirty="0" err="1">
                <a:latin typeface="Arial" panose="020B0604020202020204" pitchFamily="34" charset="0"/>
                <a:ea typeface="Calibri" panose="020F0502020204030204" pitchFamily="34" charset="0"/>
                <a:cs typeface="Times New Roman" panose="02020603050405020304" pitchFamily="18" charset="0"/>
              </a:rPr>
              <a:t>Stashenko</a:t>
            </a:r>
            <a:r>
              <a:rPr lang="es-EC" sz="1050" dirty="0">
                <a:latin typeface="Arial" panose="020B0604020202020204" pitchFamily="34" charset="0"/>
                <a:ea typeface="Calibri" panose="020F0502020204030204" pitchFamily="34" charset="0"/>
                <a:cs typeface="Times New Roman" panose="02020603050405020304" pitchFamily="18" charset="0"/>
              </a:rPr>
              <a:t> &amp; Durán, 2009)</a:t>
            </a:r>
            <a:endParaRPr lang="es-EC" sz="1050" dirty="0"/>
          </a:p>
        </p:txBody>
      </p:sp>
      <p:cxnSp>
        <p:nvCxnSpPr>
          <p:cNvPr id="29" name="Conector recto 28"/>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30" name="Rectángulo 29"/>
          <p:cNvSpPr/>
          <p:nvPr/>
        </p:nvSpPr>
        <p:spPr>
          <a:xfrm>
            <a:off x="7828315" y="4541058"/>
            <a:ext cx="6096000" cy="400110"/>
          </a:xfrm>
          <a:prstGeom prst="rect">
            <a:avLst/>
          </a:prstGeom>
        </p:spPr>
        <p:txBody>
          <a:bodyPr>
            <a:spAutoFit/>
          </a:bodyPr>
          <a:lstStyle/>
          <a:p>
            <a:pPr marL="457200">
              <a:lnSpc>
                <a:spcPct val="200000"/>
              </a:lnSpc>
              <a:spcBef>
                <a:spcPts val="600"/>
              </a:spcBef>
              <a:spcAft>
                <a:spcPts val="0"/>
              </a:spcAft>
            </a:pPr>
            <a:r>
              <a:rPr lang="es-EC" sz="1000" i="1" dirty="0" smtClean="0">
                <a:latin typeface="Arial" panose="020B0604020202020204" pitchFamily="34" charset="0"/>
                <a:ea typeface="Calibri" panose="020F0502020204030204" pitchFamily="34" charset="0"/>
                <a:cs typeface="Times New Roman" panose="02020603050405020304" pitchFamily="18" charset="0"/>
              </a:rPr>
              <a:t>Tabla 4. </a:t>
            </a:r>
            <a:r>
              <a:rPr lang="es-EC" sz="1000" dirty="0" smtClean="0">
                <a:latin typeface="Arial" panose="020B0604020202020204" pitchFamily="34" charset="0"/>
                <a:ea typeface="Calibri" panose="020F0502020204030204" pitchFamily="34" charset="0"/>
                <a:cs typeface="Times New Roman" panose="02020603050405020304" pitchFamily="18" charset="0"/>
              </a:rPr>
              <a:t>Concentración óptima de inhibición </a:t>
            </a:r>
            <a:r>
              <a:rPr lang="es-EC" sz="1000" i="1" dirty="0" smtClean="0">
                <a:latin typeface="Arial" panose="020B0604020202020204" pitchFamily="34" charset="0"/>
                <a:ea typeface="Calibri" panose="020F0502020204030204" pitchFamily="34" charset="0"/>
                <a:cs typeface="Times New Roman" panose="02020603050405020304" pitchFamily="18" charset="0"/>
              </a:rPr>
              <a:t>A. niger</a:t>
            </a:r>
            <a:r>
              <a:rPr lang="es-EC" sz="1000" i="1" dirty="0" smtClean="0">
                <a:latin typeface="Times New Roman" panose="02020603050405020304" pitchFamily="18" charset="0"/>
                <a:ea typeface="Calibri" panose="020F0502020204030204" pitchFamily="34" charset="0"/>
                <a:cs typeface="Times New Roman" panose="02020603050405020304" pitchFamily="18" charset="0"/>
              </a:rPr>
              <a:t>.</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1" name="Rectángulo 30"/>
          <p:cNvSpPr/>
          <p:nvPr/>
        </p:nvSpPr>
        <p:spPr>
          <a:xfrm>
            <a:off x="7848872" y="5608262"/>
            <a:ext cx="6096000" cy="400110"/>
          </a:xfrm>
          <a:prstGeom prst="rect">
            <a:avLst/>
          </a:prstGeom>
        </p:spPr>
        <p:txBody>
          <a:bodyPr>
            <a:spAutoFit/>
          </a:bodyPr>
          <a:lstStyle/>
          <a:p>
            <a:pPr marL="457200">
              <a:lnSpc>
                <a:spcPct val="200000"/>
              </a:lnSpc>
              <a:spcBef>
                <a:spcPts val="600"/>
              </a:spcBef>
              <a:spcAft>
                <a:spcPts val="0"/>
              </a:spcAft>
            </a:pPr>
            <a:r>
              <a:rPr lang="es-EC" sz="1000" i="1" dirty="0" smtClean="0">
                <a:latin typeface="Arial" panose="020B0604020202020204" pitchFamily="34" charset="0"/>
                <a:ea typeface="Calibri" panose="020F0502020204030204" pitchFamily="34" charset="0"/>
                <a:cs typeface="Times New Roman" panose="02020603050405020304" pitchFamily="18" charset="0"/>
              </a:rPr>
              <a:t>Tabla 5. </a:t>
            </a:r>
            <a:r>
              <a:rPr lang="es-EC" sz="1000" dirty="0" smtClean="0">
                <a:latin typeface="Arial" panose="020B0604020202020204" pitchFamily="34" charset="0"/>
                <a:ea typeface="Calibri" panose="020F0502020204030204" pitchFamily="34" charset="0"/>
                <a:cs typeface="Times New Roman" panose="02020603050405020304" pitchFamily="18" charset="0"/>
              </a:rPr>
              <a:t>Concentración óptima de inhibición </a:t>
            </a:r>
            <a:r>
              <a:rPr lang="es-EC" sz="1000" i="1" dirty="0" smtClean="0">
                <a:latin typeface="Arial" panose="020B0604020202020204" pitchFamily="34" charset="0"/>
                <a:ea typeface="Calibri" panose="020F0502020204030204" pitchFamily="34" charset="0"/>
                <a:cs typeface="Times New Roman" panose="02020603050405020304" pitchFamily="18" charset="0"/>
              </a:rPr>
              <a:t>F. oxysporum</a:t>
            </a:r>
            <a:r>
              <a:rPr lang="es-EC" sz="1000" i="1" dirty="0" smtClean="0">
                <a:latin typeface="Times New Roman" panose="02020603050405020304" pitchFamily="18" charset="0"/>
                <a:ea typeface="Calibri" panose="020F0502020204030204" pitchFamily="34" charset="0"/>
                <a:cs typeface="Times New Roman" panose="02020603050405020304" pitchFamily="18" charset="0"/>
              </a:rPr>
              <a:t>.</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32" name="Imagen 31"/>
          <p:cNvPicPr>
            <a:picLocks noChangeAspect="1"/>
          </p:cNvPicPr>
          <p:nvPr/>
        </p:nvPicPr>
        <p:blipFill rotWithShape="1">
          <a:blip r:embed="rId3"/>
          <a:srcRect l="3543" t="33616" r="1368" b="11759"/>
          <a:stretch/>
        </p:blipFill>
        <p:spPr>
          <a:xfrm>
            <a:off x="472656" y="1525505"/>
            <a:ext cx="6507997" cy="2101962"/>
          </a:xfrm>
          <a:prstGeom prst="rect">
            <a:avLst/>
          </a:prstGeom>
          <a:ln>
            <a:solidFill>
              <a:schemeClr val="tx1"/>
            </a:solidFill>
          </a:ln>
        </p:spPr>
      </p:pic>
      <p:sp>
        <p:nvSpPr>
          <p:cNvPr id="33" name="Rectángulo 32"/>
          <p:cNvSpPr/>
          <p:nvPr/>
        </p:nvSpPr>
        <p:spPr>
          <a:xfrm>
            <a:off x="-72008" y="3532946"/>
            <a:ext cx="6096000" cy="400110"/>
          </a:xfrm>
          <a:prstGeom prst="rect">
            <a:avLst/>
          </a:prstGeom>
        </p:spPr>
        <p:txBody>
          <a:bodyPr>
            <a:spAutoFit/>
          </a:bodyPr>
          <a:lstStyle/>
          <a:p>
            <a:pPr marL="457200">
              <a:lnSpc>
                <a:spcPct val="200000"/>
              </a:lnSpc>
              <a:spcBef>
                <a:spcPts val="600"/>
              </a:spcBef>
              <a:spcAft>
                <a:spcPts val="0"/>
              </a:spcAft>
            </a:pPr>
            <a:r>
              <a:rPr lang="es-EC" sz="1000" i="1" dirty="0" smtClean="0">
                <a:latin typeface="Arial" panose="020B0604020202020204" pitchFamily="34" charset="0"/>
                <a:ea typeface="Calibri" panose="020F0502020204030204" pitchFamily="34" charset="0"/>
                <a:cs typeface="Times New Roman" panose="02020603050405020304" pitchFamily="18" charset="0"/>
              </a:rPr>
              <a:t>Figura 6. </a:t>
            </a:r>
            <a:r>
              <a:rPr lang="es-EC" sz="1000" dirty="0" smtClean="0">
                <a:latin typeface="Arial" panose="020B0604020202020204" pitchFamily="34" charset="0"/>
                <a:ea typeface="Calibri" panose="020F0502020204030204" pitchFamily="34" charset="0"/>
                <a:cs typeface="Times New Roman" panose="02020603050405020304" pitchFamily="18" charset="0"/>
              </a:rPr>
              <a:t>Modelos matemáticos inhibición crecimiento miceliar de </a:t>
            </a:r>
            <a:r>
              <a:rPr lang="es-EC" sz="1000" i="1" dirty="0" smtClean="0">
                <a:latin typeface="Arial" panose="020B0604020202020204" pitchFamily="34" charset="0"/>
                <a:ea typeface="Calibri" panose="020F0502020204030204" pitchFamily="34" charset="0"/>
                <a:cs typeface="Times New Roman" panose="02020603050405020304" pitchFamily="18" charset="0"/>
              </a:rPr>
              <a:t>A. niger</a:t>
            </a:r>
            <a:r>
              <a:rPr lang="es-EC" sz="1000" i="1" dirty="0" smtClean="0">
                <a:latin typeface="Times New Roman" panose="02020603050405020304" pitchFamily="18" charset="0"/>
                <a:ea typeface="Calibri" panose="020F0502020204030204" pitchFamily="34" charset="0"/>
                <a:cs typeface="Times New Roman" panose="02020603050405020304" pitchFamily="18" charset="0"/>
              </a:rPr>
              <a:t>.</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34" name="Imagen 33"/>
          <p:cNvPicPr>
            <a:picLocks noChangeAspect="1"/>
          </p:cNvPicPr>
          <p:nvPr/>
        </p:nvPicPr>
        <p:blipFill rotWithShape="1">
          <a:blip r:embed="rId4"/>
          <a:srcRect l="7476" t="31515" r="28737" b="17011"/>
          <a:stretch/>
        </p:blipFill>
        <p:spPr>
          <a:xfrm>
            <a:off x="472657" y="4043829"/>
            <a:ext cx="4327200" cy="1963267"/>
          </a:xfrm>
          <a:prstGeom prst="rect">
            <a:avLst/>
          </a:prstGeom>
          <a:ln>
            <a:solidFill>
              <a:schemeClr val="tx1"/>
            </a:solidFill>
          </a:ln>
        </p:spPr>
      </p:pic>
      <p:sp>
        <p:nvSpPr>
          <p:cNvPr id="35" name="Rectángulo 34"/>
          <p:cNvSpPr/>
          <p:nvPr/>
        </p:nvSpPr>
        <p:spPr>
          <a:xfrm>
            <a:off x="-101315" y="5871069"/>
            <a:ext cx="6096000" cy="400110"/>
          </a:xfrm>
          <a:prstGeom prst="rect">
            <a:avLst/>
          </a:prstGeom>
        </p:spPr>
        <p:txBody>
          <a:bodyPr>
            <a:spAutoFit/>
          </a:bodyPr>
          <a:lstStyle/>
          <a:p>
            <a:pPr marL="457200">
              <a:lnSpc>
                <a:spcPct val="200000"/>
              </a:lnSpc>
              <a:spcBef>
                <a:spcPts val="600"/>
              </a:spcBef>
              <a:spcAft>
                <a:spcPts val="0"/>
              </a:spcAft>
            </a:pPr>
            <a:r>
              <a:rPr lang="es-EC" sz="1000" i="1" dirty="0" smtClean="0">
                <a:latin typeface="Arial" panose="020B0604020202020204" pitchFamily="34" charset="0"/>
                <a:ea typeface="Calibri" panose="020F0502020204030204" pitchFamily="34" charset="0"/>
                <a:cs typeface="Times New Roman" panose="02020603050405020304" pitchFamily="18" charset="0"/>
              </a:rPr>
              <a:t>Figura 7. </a:t>
            </a:r>
            <a:r>
              <a:rPr lang="es-EC" sz="1000" dirty="0" smtClean="0">
                <a:latin typeface="Arial" panose="020B0604020202020204" pitchFamily="34" charset="0"/>
                <a:ea typeface="Calibri" panose="020F0502020204030204" pitchFamily="34" charset="0"/>
                <a:cs typeface="Times New Roman" panose="02020603050405020304" pitchFamily="18" charset="0"/>
              </a:rPr>
              <a:t>Modelos matemáticos inhibición crecimiento miceliar de </a:t>
            </a:r>
            <a:r>
              <a:rPr lang="es-EC" sz="1000" i="1" dirty="0" smtClean="0">
                <a:latin typeface="Arial" panose="020B0604020202020204" pitchFamily="34" charset="0"/>
                <a:ea typeface="Calibri" panose="020F0502020204030204" pitchFamily="34" charset="0"/>
                <a:cs typeface="Times New Roman" panose="02020603050405020304" pitchFamily="18" charset="0"/>
              </a:rPr>
              <a:t>F. oxysporum</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5" name="CuadroTexto 24"/>
          <p:cNvSpPr txBox="1"/>
          <p:nvPr/>
        </p:nvSpPr>
        <p:spPr>
          <a:xfrm>
            <a:off x="10200456" y="656838"/>
            <a:ext cx="2252501" cy="307777"/>
          </a:xfrm>
          <a:prstGeom prst="rect">
            <a:avLst/>
          </a:prstGeom>
          <a:noFill/>
        </p:spPr>
        <p:txBody>
          <a:bodyPr wrap="square" rtlCol="0">
            <a:spAutoFit/>
          </a:bodyPr>
          <a:lstStyle/>
          <a:p>
            <a:r>
              <a:rPr lang="es-EC" sz="1400" u="sng" dirty="0" smtClean="0"/>
              <a:t>Resultados y Discusión</a:t>
            </a:r>
            <a:endParaRPr lang="es-EC" sz="1400" u="sng" dirty="0"/>
          </a:p>
        </p:txBody>
      </p:sp>
      <p:sp>
        <p:nvSpPr>
          <p:cNvPr id="36" name="Rectángulo 35"/>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27" name="CuadroTexto 26"/>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28" name="CuadroTexto 27"/>
          <p:cNvSpPr txBox="1"/>
          <p:nvPr/>
        </p:nvSpPr>
        <p:spPr>
          <a:xfrm>
            <a:off x="497378" y="932527"/>
            <a:ext cx="11197244" cy="1200329"/>
          </a:xfrm>
          <a:prstGeom prst="rect">
            <a:avLst/>
          </a:prstGeom>
          <a:noFill/>
        </p:spPr>
        <p:txBody>
          <a:bodyPr wrap="square" rtlCol="0">
            <a:spAutoFit/>
          </a:bodyPr>
          <a:lstStyle/>
          <a:p>
            <a:pPr algn="ctr"/>
            <a:r>
              <a:rPr lang="es-EC" b="1" dirty="0" smtClean="0">
                <a:solidFill>
                  <a:srgbClr val="FF0000"/>
                </a:solidFill>
              </a:rPr>
              <a:t>Optimización de los Aceites Esenciales para la Inhibición de Hongos Fitopatógenos</a:t>
            </a:r>
            <a:endParaRPr lang="es-EC" b="1" i="1" dirty="0">
              <a:solidFill>
                <a:srgbClr val="FF0000"/>
              </a:solidFill>
            </a:endParaRPr>
          </a:p>
          <a:p>
            <a:pPr algn="ctr"/>
            <a:endParaRPr lang="es-EC" b="1" dirty="0" smtClean="0">
              <a:solidFill>
                <a:srgbClr val="FF0000"/>
              </a:solidFill>
            </a:endParaRPr>
          </a:p>
          <a:p>
            <a:pPr algn="ctr"/>
            <a:r>
              <a:rPr lang="es-EC" b="1" dirty="0" smtClean="0">
                <a:solidFill>
                  <a:srgbClr val="FF0000"/>
                </a:solidFill>
              </a:rPr>
              <a:t> </a:t>
            </a:r>
          </a:p>
          <a:p>
            <a:pPr algn="ctr"/>
            <a:endParaRPr lang="es-EC" dirty="0"/>
          </a:p>
        </p:txBody>
      </p:sp>
      <p:sp>
        <p:nvSpPr>
          <p:cNvPr id="26" name="CuadroTexto 25"/>
          <p:cNvSpPr txBox="1"/>
          <p:nvPr/>
        </p:nvSpPr>
        <p:spPr>
          <a:xfrm>
            <a:off x="5668075" y="4557560"/>
            <a:ext cx="2160240" cy="276999"/>
          </a:xfrm>
          <a:prstGeom prst="rect">
            <a:avLst/>
          </a:prstGeom>
          <a:noFill/>
        </p:spPr>
        <p:txBody>
          <a:bodyPr wrap="square" rtlCol="0">
            <a:spAutoFit/>
          </a:bodyPr>
          <a:lstStyle/>
          <a:p>
            <a:r>
              <a:rPr lang="es-EC" sz="1200" dirty="0" smtClean="0"/>
              <a:t>CLSI   D ≥12 mm </a:t>
            </a:r>
            <a:endParaRPr lang="es-EC" sz="1200" dirty="0"/>
          </a:p>
        </p:txBody>
      </p:sp>
    </p:spTree>
    <p:extLst>
      <p:ext uri="{BB962C8B-B14F-4D97-AF65-F5344CB8AC3E}">
        <p14:creationId xmlns:p14="http://schemas.microsoft.com/office/powerpoint/2010/main" val="685273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504056" y="2411540"/>
            <a:ext cx="5400600" cy="2780866"/>
          </a:xfrm>
          <a:prstGeom prst="rect">
            <a:avLst/>
          </a:prstGeom>
          <a:noFill/>
          <a:ln>
            <a:solidFill>
              <a:schemeClr val="tx1"/>
            </a:solidFill>
          </a:ln>
        </p:spPr>
      </p:pic>
      <p:sp>
        <p:nvSpPr>
          <p:cNvPr id="11" name="CuadroTexto 10"/>
          <p:cNvSpPr txBox="1"/>
          <p:nvPr/>
        </p:nvSpPr>
        <p:spPr>
          <a:xfrm>
            <a:off x="512717" y="1896143"/>
            <a:ext cx="864096" cy="276999"/>
          </a:xfrm>
          <a:prstGeom prst="rect">
            <a:avLst/>
          </a:prstGeom>
          <a:solidFill>
            <a:schemeClr val="tx1"/>
          </a:solidFill>
          <a:ln>
            <a:solidFill>
              <a:schemeClr val="tx1"/>
            </a:solidFill>
          </a:ln>
        </p:spPr>
        <p:txBody>
          <a:bodyPr wrap="square" rtlCol="0">
            <a:spAutoFit/>
          </a:bodyPr>
          <a:lstStyle/>
          <a:p>
            <a:pPr algn="ctr"/>
            <a:r>
              <a:rPr lang="es-EC" sz="1200" b="1" i="1" dirty="0" smtClean="0">
                <a:solidFill>
                  <a:schemeClr val="bg1"/>
                </a:solidFill>
              </a:rPr>
              <a:t>A. niger</a:t>
            </a:r>
            <a:endParaRPr lang="es-EC" sz="1200" b="1" i="1" dirty="0">
              <a:solidFill>
                <a:schemeClr val="bg1"/>
              </a:solidFill>
            </a:endParaRPr>
          </a:p>
        </p:txBody>
      </p:sp>
      <p:pic>
        <p:nvPicPr>
          <p:cNvPr id="13" name="Imagen 12"/>
          <p:cNvPicPr/>
          <p:nvPr/>
        </p:nvPicPr>
        <p:blipFill>
          <a:blip r:embed="rId4">
            <a:extLst>
              <a:ext uri="{28A0092B-C50C-407E-A947-70E740481C1C}">
                <a14:useLocalDpi xmlns:a14="http://schemas.microsoft.com/office/drawing/2010/main" val="0"/>
              </a:ext>
            </a:extLst>
          </a:blip>
          <a:srcRect/>
          <a:stretch>
            <a:fillRect/>
          </a:stretch>
        </p:blipFill>
        <p:spPr bwMode="auto">
          <a:xfrm>
            <a:off x="6429563" y="2411540"/>
            <a:ext cx="5202331" cy="2780866"/>
          </a:xfrm>
          <a:prstGeom prst="rect">
            <a:avLst/>
          </a:prstGeom>
          <a:noFill/>
          <a:ln>
            <a:solidFill>
              <a:schemeClr val="tx1"/>
            </a:solidFill>
          </a:ln>
        </p:spPr>
      </p:pic>
      <p:sp>
        <p:nvSpPr>
          <p:cNvPr id="16" name="CuadroTexto 15"/>
          <p:cNvSpPr txBox="1"/>
          <p:nvPr/>
        </p:nvSpPr>
        <p:spPr>
          <a:xfrm>
            <a:off x="6429563" y="1838562"/>
            <a:ext cx="1244929" cy="276999"/>
          </a:xfrm>
          <a:prstGeom prst="rect">
            <a:avLst/>
          </a:prstGeom>
          <a:solidFill>
            <a:schemeClr val="tx1"/>
          </a:solidFill>
          <a:ln>
            <a:solidFill>
              <a:schemeClr val="tx1"/>
            </a:solidFill>
          </a:ln>
        </p:spPr>
        <p:txBody>
          <a:bodyPr wrap="square" rtlCol="0">
            <a:spAutoFit/>
          </a:bodyPr>
          <a:lstStyle/>
          <a:p>
            <a:pPr algn="ctr"/>
            <a:r>
              <a:rPr lang="es-EC" sz="1200" b="1" i="1" dirty="0" smtClean="0">
                <a:solidFill>
                  <a:schemeClr val="bg1"/>
                </a:solidFill>
              </a:rPr>
              <a:t>F. oxysporum</a:t>
            </a:r>
            <a:endParaRPr lang="es-EC" sz="1200" b="1" i="1" dirty="0">
              <a:solidFill>
                <a:schemeClr val="bg1"/>
              </a:solidFill>
            </a:endParaRPr>
          </a:p>
        </p:txBody>
      </p:sp>
      <p:sp>
        <p:nvSpPr>
          <p:cNvPr id="17" name="Rectángulo 16"/>
          <p:cNvSpPr/>
          <p:nvPr/>
        </p:nvSpPr>
        <p:spPr>
          <a:xfrm>
            <a:off x="5501898" y="5687670"/>
            <a:ext cx="1061509" cy="261610"/>
          </a:xfrm>
          <a:prstGeom prst="rect">
            <a:avLst/>
          </a:prstGeom>
        </p:spPr>
        <p:txBody>
          <a:bodyPr wrap="none">
            <a:spAutoFit/>
          </a:bodyPr>
          <a:lstStyle/>
          <a:p>
            <a:r>
              <a:rPr lang="es-EC" sz="1100" dirty="0">
                <a:latin typeface="Arial" panose="020B0604020202020204" pitchFamily="34" charset="0"/>
                <a:ea typeface="Calibri" panose="020F0502020204030204" pitchFamily="34" charset="0"/>
                <a:cs typeface="Times New Roman" panose="02020603050405020304" pitchFamily="18" charset="0"/>
              </a:rPr>
              <a:t> (Tapia, 2005)</a:t>
            </a:r>
            <a:endParaRPr lang="es-EC" sz="1100" dirty="0"/>
          </a:p>
        </p:txBody>
      </p:sp>
      <p:cxnSp>
        <p:nvCxnSpPr>
          <p:cNvPr id="12" name="Conector recto 11"/>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5904656" y="5096940"/>
            <a:ext cx="6096000" cy="400110"/>
          </a:xfrm>
          <a:prstGeom prst="rect">
            <a:avLst/>
          </a:prstGeom>
        </p:spPr>
        <p:txBody>
          <a:bodyPr>
            <a:spAutoFit/>
          </a:bodyPr>
          <a:lstStyle/>
          <a:p>
            <a:pPr marL="457200">
              <a:lnSpc>
                <a:spcPct val="200000"/>
              </a:lnSpc>
              <a:spcBef>
                <a:spcPts val="600"/>
              </a:spcBef>
              <a:spcAft>
                <a:spcPts val="0"/>
              </a:spcAft>
            </a:pPr>
            <a:r>
              <a:rPr lang="es-EC" sz="1000" i="1" dirty="0" smtClean="0">
                <a:latin typeface="Arial" panose="020B0604020202020204" pitchFamily="34" charset="0"/>
                <a:ea typeface="Calibri" panose="020F0502020204030204" pitchFamily="34" charset="0"/>
                <a:cs typeface="Times New Roman" panose="02020603050405020304" pitchFamily="18" charset="0"/>
              </a:rPr>
              <a:t>Figura 9. </a:t>
            </a:r>
            <a:r>
              <a:rPr lang="es-EC" sz="1000" dirty="0">
                <a:latin typeface="Arial" panose="020B0604020202020204" pitchFamily="34" charset="0"/>
                <a:ea typeface="Calibri" panose="020F0502020204030204" pitchFamily="34" charset="0"/>
                <a:cs typeface="Times New Roman" panose="02020603050405020304" pitchFamily="18" charset="0"/>
              </a:rPr>
              <a:t>Efecto de los aceites esenciales en </a:t>
            </a:r>
            <a:r>
              <a:rPr lang="es-EC" sz="1000" dirty="0" smtClean="0">
                <a:latin typeface="Arial" panose="020B0604020202020204" pitchFamily="34" charset="0"/>
                <a:ea typeface="Calibri" panose="020F0502020204030204" pitchFamily="34" charset="0"/>
                <a:cs typeface="Times New Roman" panose="02020603050405020304" pitchFamily="18" charset="0"/>
              </a:rPr>
              <a:t>la disminución de </a:t>
            </a:r>
            <a:r>
              <a:rPr lang="es-EC" sz="1000" dirty="0">
                <a:latin typeface="Arial" panose="020B0604020202020204" pitchFamily="34" charset="0"/>
                <a:ea typeface="Calibri" panose="020F0502020204030204" pitchFamily="34" charset="0"/>
                <a:cs typeface="Times New Roman" panose="02020603050405020304" pitchFamily="18" charset="0"/>
              </a:rPr>
              <a:t>esporulación </a:t>
            </a:r>
            <a:r>
              <a:rPr lang="es-EC" sz="1000" dirty="0" smtClean="0">
                <a:latin typeface="Arial" panose="020B0604020202020204" pitchFamily="34" charset="0"/>
                <a:ea typeface="Calibri" panose="020F0502020204030204" pitchFamily="34" charset="0"/>
                <a:cs typeface="Times New Roman" panose="02020603050405020304" pitchFamily="18" charset="0"/>
              </a:rPr>
              <a:t>de </a:t>
            </a:r>
            <a:r>
              <a:rPr lang="es-EC" sz="1000" i="1" dirty="0" smtClean="0">
                <a:latin typeface="Arial" panose="020B0604020202020204" pitchFamily="34" charset="0"/>
                <a:ea typeface="Calibri" panose="020F0502020204030204" pitchFamily="34" charset="0"/>
                <a:cs typeface="Times New Roman" panose="02020603050405020304" pitchFamily="18" charset="0"/>
              </a:rPr>
              <a:t>F. oxysporum. </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5" name="Rectángulo 14"/>
          <p:cNvSpPr/>
          <p:nvPr/>
        </p:nvSpPr>
        <p:spPr>
          <a:xfrm>
            <a:off x="-63347" y="5090891"/>
            <a:ext cx="6096000" cy="400110"/>
          </a:xfrm>
          <a:prstGeom prst="rect">
            <a:avLst/>
          </a:prstGeom>
        </p:spPr>
        <p:txBody>
          <a:bodyPr>
            <a:spAutoFit/>
          </a:bodyPr>
          <a:lstStyle/>
          <a:p>
            <a:pPr marL="457200">
              <a:lnSpc>
                <a:spcPct val="200000"/>
              </a:lnSpc>
              <a:spcBef>
                <a:spcPts val="600"/>
              </a:spcBef>
              <a:spcAft>
                <a:spcPts val="0"/>
              </a:spcAft>
            </a:pPr>
            <a:r>
              <a:rPr lang="es-EC" sz="1000" i="1" dirty="0" smtClean="0">
                <a:latin typeface="Arial" panose="020B0604020202020204" pitchFamily="34" charset="0"/>
                <a:ea typeface="Calibri" panose="020F0502020204030204" pitchFamily="34" charset="0"/>
                <a:cs typeface="Times New Roman" panose="02020603050405020304" pitchFamily="18" charset="0"/>
              </a:rPr>
              <a:t>Figura 8. </a:t>
            </a:r>
            <a:r>
              <a:rPr lang="es-EC" sz="1000" dirty="0" smtClean="0">
                <a:latin typeface="Arial" panose="020B0604020202020204" pitchFamily="34" charset="0"/>
                <a:ea typeface="Calibri" panose="020F0502020204030204" pitchFamily="34" charset="0"/>
                <a:cs typeface="Times New Roman" panose="02020603050405020304" pitchFamily="18" charset="0"/>
              </a:rPr>
              <a:t>Efecto de los aceites esenciales en la disminución de esporulación de </a:t>
            </a:r>
            <a:r>
              <a:rPr lang="es-EC" sz="1000" i="1" dirty="0" smtClean="0">
                <a:latin typeface="Arial" panose="020B0604020202020204" pitchFamily="34" charset="0"/>
                <a:ea typeface="Calibri" panose="020F0502020204030204" pitchFamily="34" charset="0"/>
                <a:cs typeface="Times New Roman" panose="02020603050405020304" pitchFamily="18" charset="0"/>
              </a:rPr>
              <a:t>A. niger. </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8" name="CuadroTexto 17"/>
          <p:cNvSpPr txBox="1"/>
          <p:nvPr/>
        </p:nvSpPr>
        <p:spPr>
          <a:xfrm>
            <a:off x="10200456" y="656838"/>
            <a:ext cx="2252501" cy="307777"/>
          </a:xfrm>
          <a:prstGeom prst="rect">
            <a:avLst/>
          </a:prstGeom>
          <a:noFill/>
        </p:spPr>
        <p:txBody>
          <a:bodyPr wrap="square" rtlCol="0">
            <a:spAutoFit/>
          </a:bodyPr>
          <a:lstStyle/>
          <a:p>
            <a:r>
              <a:rPr lang="es-EC" sz="1400" u="sng" dirty="0" smtClean="0"/>
              <a:t>Resultados y Discusión</a:t>
            </a:r>
            <a:endParaRPr lang="es-EC" sz="1400" u="sng" dirty="0"/>
          </a:p>
        </p:txBody>
      </p:sp>
      <p:sp>
        <p:nvSpPr>
          <p:cNvPr id="19" name="Rectángulo 18"/>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20" name="CuadroTexto 19"/>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21" name="CuadroTexto 20"/>
          <p:cNvSpPr txBox="1"/>
          <p:nvPr/>
        </p:nvSpPr>
        <p:spPr>
          <a:xfrm>
            <a:off x="515380" y="1004535"/>
            <a:ext cx="11197244" cy="1200329"/>
          </a:xfrm>
          <a:prstGeom prst="rect">
            <a:avLst/>
          </a:prstGeom>
          <a:noFill/>
        </p:spPr>
        <p:txBody>
          <a:bodyPr wrap="square" rtlCol="0">
            <a:spAutoFit/>
          </a:bodyPr>
          <a:lstStyle/>
          <a:p>
            <a:pPr algn="ctr"/>
            <a:r>
              <a:rPr lang="es-EC" b="1" dirty="0" smtClean="0">
                <a:solidFill>
                  <a:srgbClr val="FF0000"/>
                </a:solidFill>
              </a:rPr>
              <a:t>Inhibición de los Aceites Esenciales en la Esporulación de Hongos Fitopatógenos</a:t>
            </a:r>
            <a:endParaRPr lang="es-EC" b="1" i="1" dirty="0">
              <a:solidFill>
                <a:srgbClr val="FF0000"/>
              </a:solidFill>
            </a:endParaRPr>
          </a:p>
          <a:p>
            <a:pPr algn="ctr"/>
            <a:endParaRPr lang="es-EC" b="1" dirty="0" smtClean="0">
              <a:solidFill>
                <a:srgbClr val="FF0000"/>
              </a:solidFill>
            </a:endParaRPr>
          </a:p>
          <a:p>
            <a:pPr algn="ctr"/>
            <a:r>
              <a:rPr lang="es-EC" b="1" dirty="0" smtClean="0">
                <a:solidFill>
                  <a:srgbClr val="FF0000"/>
                </a:solidFill>
              </a:rPr>
              <a:t> </a:t>
            </a:r>
          </a:p>
          <a:p>
            <a:pPr algn="ctr"/>
            <a:endParaRPr lang="es-EC" dirty="0"/>
          </a:p>
        </p:txBody>
      </p:sp>
    </p:spTree>
    <p:extLst>
      <p:ext uri="{BB962C8B-B14F-4D97-AF65-F5344CB8AC3E}">
        <p14:creationId xmlns:p14="http://schemas.microsoft.com/office/powerpoint/2010/main" val="35295700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1233248" y="642174"/>
            <a:ext cx="1199456" cy="307777"/>
          </a:xfrm>
          <a:prstGeom prst="rect">
            <a:avLst/>
          </a:prstGeom>
          <a:noFill/>
        </p:spPr>
        <p:txBody>
          <a:bodyPr wrap="square" rtlCol="0">
            <a:spAutoFit/>
          </a:bodyPr>
          <a:lstStyle/>
          <a:p>
            <a:r>
              <a:rPr lang="es-EC" sz="1400" u="sng" dirty="0" smtClean="0"/>
              <a:t>Contenido</a:t>
            </a:r>
            <a:endParaRPr lang="es-EC" sz="1400" u="sng" dirty="0"/>
          </a:p>
        </p:txBody>
      </p:sp>
      <p:graphicFrame>
        <p:nvGraphicFramePr>
          <p:cNvPr id="8" name="Diagrama 7"/>
          <p:cNvGraphicFramePr/>
          <p:nvPr>
            <p:extLst>
              <p:ext uri="{D42A27DB-BD31-4B8C-83A1-F6EECF244321}">
                <p14:modId xmlns:p14="http://schemas.microsoft.com/office/powerpoint/2010/main" val="2408396138"/>
              </p:ext>
            </p:extLst>
          </p:nvPr>
        </p:nvGraphicFramePr>
        <p:xfrm>
          <a:off x="3219318" y="1484784"/>
          <a:ext cx="5753363"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17" name="CuadroTexto 16"/>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cxnSp>
        <p:nvCxnSpPr>
          <p:cNvPr id="18" name="Conector recto 17"/>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9515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a 17"/>
          <p:cNvGraphicFramePr>
            <a:graphicFrameLocks noGrp="1"/>
          </p:cNvGraphicFramePr>
          <p:nvPr>
            <p:extLst>
              <p:ext uri="{D42A27DB-BD31-4B8C-83A1-F6EECF244321}">
                <p14:modId xmlns:p14="http://schemas.microsoft.com/office/powerpoint/2010/main" val="1431351917"/>
              </p:ext>
            </p:extLst>
          </p:nvPr>
        </p:nvGraphicFramePr>
        <p:xfrm>
          <a:off x="7526946" y="3933056"/>
          <a:ext cx="4464498" cy="712376"/>
        </p:xfrm>
        <a:graphic>
          <a:graphicData uri="http://schemas.openxmlformats.org/drawingml/2006/table">
            <a:tbl>
              <a:tblPr firstRow="1" firstCol="1" bandRow="1"/>
              <a:tblGrid>
                <a:gridCol w="1263347"/>
                <a:gridCol w="1626188"/>
                <a:gridCol w="1574963"/>
              </a:tblGrid>
              <a:tr h="174212">
                <a:tc>
                  <a:txBody>
                    <a:bodyPr/>
                    <a:lstStyle/>
                    <a:p>
                      <a:pPr algn="ctr">
                        <a:lnSpc>
                          <a:spcPct val="107000"/>
                        </a:lnSpc>
                        <a:spcAft>
                          <a:spcPts val="0"/>
                        </a:spcAft>
                      </a:pPr>
                      <a:r>
                        <a:rPr lang="es-EC" sz="1100" b="1" dirty="0">
                          <a:effectLst/>
                          <a:latin typeface="Arial" panose="020B0604020202020204" pitchFamily="34" charset="0"/>
                          <a:ea typeface="Calibri" panose="020F0502020204030204" pitchFamily="34" charset="0"/>
                          <a:cs typeface="Times New Roman" panose="02020603050405020304" pitchFamily="18" charset="0"/>
                        </a:rPr>
                        <a:t>Aceite Esencial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b="1">
                          <a:effectLst/>
                          <a:latin typeface="Arial" panose="020B0604020202020204" pitchFamily="34" charset="0"/>
                          <a:ea typeface="Calibri" panose="020F0502020204030204" pitchFamily="34" charset="0"/>
                          <a:cs typeface="Times New Roman" panose="02020603050405020304" pitchFamily="18" charset="0"/>
                        </a:rPr>
                        <a:t>Concentración Óptima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b="1">
                          <a:effectLst/>
                          <a:latin typeface="Arial" panose="020B0604020202020204" pitchFamily="34" charset="0"/>
                          <a:ea typeface="Calibri" panose="020F0502020204030204" pitchFamily="34" charset="0"/>
                          <a:cs typeface="Times New Roman" panose="02020603050405020304" pitchFamily="18" charset="0"/>
                        </a:rPr>
                        <a:t>Inhibición de esporas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212">
                <a:tc>
                  <a:txBody>
                    <a:bodyPr/>
                    <a:lstStyle/>
                    <a:p>
                      <a:pPr algn="ctr">
                        <a:lnSpc>
                          <a:spcPct val="107000"/>
                        </a:lnSpc>
                        <a:spcAft>
                          <a:spcPts val="0"/>
                        </a:spcAft>
                      </a:pPr>
                      <a:r>
                        <a:rPr lang="es-EC" sz="1100" b="1" i="1">
                          <a:effectLst/>
                          <a:latin typeface="Arial" panose="020B0604020202020204" pitchFamily="34" charset="0"/>
                          <a:ea typeface="Calibri" panose="020F0502020204030204" pitchFamily="34" charset="0"/>
                          <a:cs typeface="Times New Roman" panose="02020603050405020304" pitchFamily="18" charset="0"/>
                        </a:rPr>
                        <a:t>T. minuta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100">
                          <a:effectLst/>
                          <a:latin typeface="Arial" panose="020B0604020202020204" pitchFamily="34" charset="0"/>
                          <a:ea typeface="Calibri" panose="020F0502020204030204" pitchFamily="34" charset="0"/>
                          <a:cs typeface="Times New Roman" panose="02020603050405020304" pitchFamily="18" charset="0"/>
                        </a:rPr>
                        <a:t>15.97 %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46 %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tr>
              <a:tr h="174212">
                <a:tc>
                  <a:txBody>
                    <a:bodyPr/>
                    <a:lstStyle/>
                    <a:p>
                      <a:pPr algn="ctr">
                        <a:lnSpc>
                          <a:spcPct val="107000"/>
                        </a:lnSpc>
                        <a:spcAft>
                          <a:spcPts val="0"/>
                        </a:spcAft>
                      </a:pPr>
                      <a:r>
                        <a:rPr lang="es-EC" sz="1100" b="1" i="1" dirty="0">
                          <a:effectLst/>
                          <a:latin typeface="Arial" panose="020B0604020202020204" pitchFamily="34" charset="0"/>
                          <a:ea typeface="Calibri" panose="020F0502020204030204" pitchFamily="34" charset="0"/>
                          <a:cs typeface="Times New Roman" panose="02020603050405020304" pitchFamily="18" charset="0"/>
                        </a:rPr>
                        <a:t>M. mollis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92D050"/>
                    </a:solidFill>
                  </a:tcPr>
                </a:tc>
                <a:tc>
                  <a:txBody>
                    <a:bodyPr/>
                    <a:lstStyle/>
                    <a:p>
                      <a:pPr algn="ctr">
                        <a:lnSpc>
                          <a:spcPct val="107000"/>
                        </a:lnSpc>
                        <a:spcAft>
                          <a:spcPts val="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4.41 %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92D050"/>
                    </a:solidFill>
                  </a:tcPr>
                </a:tc>
                <a:tc>
                  <a:txBody>
                    <a:bodyPr/>
                    <a:lstStyle/>
                    <a:p>
                      <a:pPr algn="ctr">
                        <a:lnSpc>
                          <a:spcPct val="107000"/>
                        </a:lnSpc>
                        <a:spcAft>
                          <a:spcPts val="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22 %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solidFill>
                      <a:srgbClr val="92D050"/>
                    </a:solidFill>
                  </a:tcPr>
                </a:tc>
              </a:tr>
              <a:tr h="174212">
                <a:tc>
                  <a:txBody>
                    <a:bodyPr/>
                    <a:lstStyle/>
                    <a:p>
                      <a:pPr algn="ctr">
                        <a:lnSpc>
                          <a:spcPct val="107000"/>
                        </a:lnSpc>
                        <a:spcAft>
                          <a:spcPts val="0"/>
                        </a:spcAft>
                      </a:pPr>
                      <a:r>
                        <a:rPr lang="es-EC" sz="1100" b="1" i="1" dirty="0">
                          <a:effectLst/>
                          <a:latin typeface="Arial" panose="020B0604020202020204" pitchFamily="34" charset="0"/>
                          <a:ea typeface="Calibri" panose="020F0502020204030204" pitchFamily="34" charset="0"/>
                          <a:cs typeface="Times New Roman" panose="02020603050405020304" pitchFamily="18" charset="0"/>
                        </a:rPr>
                        <a:t>C. tomentosum</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9.01 %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18 %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1" name="CuadroTexto 10"/>
          <p:cNvSpPr txBox="1"/>
          <p:nvPr/>
        </p:nvSpPr>
        <p:spPr>
          <a:xfrm>
            <a:off x="6271774" y="3857389"/>
            <a:ext cx="864096" cy="276999"/>
          </a:xfrm>
          <a:prstGeom prst="rect">
            <a:avLst/>
          </a:prstGeom>
          <a:solidFill>
            <a:schemeClr val="tx1"/>
          </a:solidFill>
          <a:ln>
            <a:solidFill>
              <a:schemeClr val="tx1"/>
            </a:solidFill>
          </a:ln>
        </p:spPr>
        <p:txBody>
          <a:bodyPr wrap="square" rtlCol="0">
            <a:spAutoFit/>
          </a:bodyPr>
          <a:lstStyle/>
          <a:p>
            <a:pPr algn="ctr"/>
            <a:r>
              <a:rPr lang="es-EC" sz="1200" b="1" i="1" dirty="0" smtClean="0">
                <a:solidFill>
                  <a:schemeClr val="bg1"/>
                </a:solidFill>
              </a:rPr>
              <a:t>A. niger</a:t>
            </a:r>
            <a:endParaRPr lang="es-EC" sz="1200" b="1" i="1" dirty="0">
              <a:solidFill>
                <a:schemeClr val="bg1"/>
              </a:solidFill>
            </a:endParaRPr>
          </a:p>
        </p:txBody>
      </p:sp>
      <p:graphicFrame>
        <p:nvGraphicFramePr>
          <p:cNvPr id="20" name="Tabla 19"/>
          <p:cNvGraphicFramePr>
            <a:graphicFrameLocks noGrp="1"/>
          </p:cNvGraphicFramePr>
          <p:nvPr>
            <p:extLst>
              <p:ext uri="{D42A27DB-BD31-4B8C-83A1-F6EECF244321}">
                <p14:modId xmlns:p14="http://schemas.microsoft.com/office/powerpoint/2010/main" val="1811395921"/>
              </p:ext>
            </p:extLst>
          </p:nvPr>
        </p:nvGraphicFramePr>
        <p:xfrm>
          <a:off x="7526945" y="5013176"/>
          <a:ext cx="4464500" cy="729573"/>
        </p:xfrm>
        <a:graphic>
          <a:graphicData uri="http://schemas.openxmlformats.org/drawingml/2006/table">
            <a:tbl>
              <a:tblPr firstRow="1" firstCol="1" bandRow="1"/>
              <a:tblGrid>
                <a:gridCol w="1129482"/>
                <a:gridCol w="1667509"/>
                <a:gridCol w="1667509"/>
              </a:tblGrid>
              <a:tr h="243191">
                <a:tc>
                  <a:txBody>
                    <a:bodyPr/>
                    <a:lstStyle/>
                    <a:p>
                      <a:pPr algn="ctr">
                        <a:lnSpc>
                          <a:spcPct val="107000"/>
                        </a:lnSpc>
                        <a:spcAft>
                          <a:spcPts val="0"/>
                        </a:spcAft>
                      </a:pPr>
                      <a:r>
                        <a:rPr lang="es-EC" sz="1100" b="1" dirty="0">
                          <a:effectLst/>
                          <a:latin typeface="Arial" panose="020B0604020202020204" pitchFamily="34" charset="0"/>
                          <a:ea typeface="Calibri" panose="020F0502020204030204" pitchFamily="34" charset="0"/>
                          <a:cs typeface="Times New Roman" panose="02020603050405020304" pitchFamily="18" charset="0"/>
                        </a:rPr>
                        <a:t>Aceite Esencial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b="1">
                          <a:effectLst/>
                          <a:latin typeface="Arial" panose="020B0604020202020204" pitchFamily="34" charset="0"/>
                          <a:ea typeface="Calibri" panose="020F0502020204030204" pitchFamily="34" charset="0"/>
                          <a:cs typeface="Times New Roman" panose="02020603050405020304" pitchFamily="18" charset="0"/>
                        </a:rPr>
                        <a:t>Concentración Óptima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b="1">
                          <a:effectLst/>
                          <a:latin typeface="Arial" panose="020B0604020202020204" pitchFamily="34" charset="0"/>
                          <a:ea typeface="Calibri" panose="020F0502020204030204" pitchFamily="34" charset="0"/>
                          <a:cs typeface="Times New Roman" panose="02020603050405020304" pitchFamily="18" charset="0"/>
                        </a:rPr>
                        <a:t>Inhibición de esporas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3191">
                <a:tc>
                  <a:txBody>
                    <a:bodyPr/>
                    <a:lstStyle/>
                    <a:p>
                      <a:pPr algn="ctr">
                        <a:lnSpc>
                          <a:spcPct val="107000"/>
                        </a:lnSpc>
                        <a:spcAft>
                          <a:spcPts val="0"/>
                        </a:spcAft>
                      </a:pPr>
                      <a:r>
                        <a:rPr lang="es-EC" sz="1100" b="1" i="1" dirty="0">
                          <a:effectLst/>
                          <a:latin typeface="Arial" panose="020B0604020202020204" pitchFamily="34" charset="0"/>
                          <a:ea typeface="Calibri" panose="020F0502020204030204" pitchFamily="34" charset="0"/>
                          <a:cs typeface="Times New Roman" panose="02020603050405020304" pitchFamily="18" charset="0"/>
                        </a:rPr>
                        <a:t>M. mollis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ctr">
                        <a:lnSpc>
                          <a:spcPct val="107000"/>
                        </a:lnSpc>
                        <a:spcAft>
                          <a:spcPts val="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7.33 %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ctr">
                        <a:lnSpc>
                          <a:spcPct val="107000"/>
                        </a:lnSpc>
                        <a:spcAft>
                          <a:spcPts val="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35 %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92D050"/>
                    </a:solidFill>
                  </a:tcPr>
                </a:tc>
              </a:tr>
              <a:tr h="243191">
                <a:tc>
                  <a:txBody>
                    <a:bodyPr/>
                    <a:lstStyle/>
                    <a:p>
                      <a:pPr algn="ctr">
                        <a:lnSpc>
                          <a:spcPct val="107000"/>
                        </a:lnSpc>
                        <a:spcAft>
                          <a:spcPts val="0"/>
                        </a:spcAft>
                      </a:pPr>
                      <a:r>
                        <a:rPr lang="es-EC" sz="1100" b="1" i="1" dirty="0">
                          <a:effectLst/>
                          <a:latin typeface="Arial" panose="020B0604020202020204" pitchFamily="34" charset="0"/>
                          <a:ea typeface="Calibri" panose="020F0502020204030204" pitchFamily="34" charset="0"/>
                          <a:cs typeface="Times New Roman" panose="02020603050405020304" pitchFamily="18" charset="0"/>
                        </a:rPr>
                        <a:t>C. tomentosum</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effectLst/>
                          <a:latin typeface="Arial" panose="020B0604020202020204" pitchFamily="34" charset="0"/>
                          <a:ea typeface="Calibri" panose="020F0502020204030204" pitchFamily="34" charset="0"/>
                          <a:cs typeface="Times New Roman" panose="02020603050405020304" pitchFamily="18" charset="0"/>
                        </a:rPr>
                        <a:t>17.38 %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32 %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21" name="CuadroTexto 20"/>
          <p:cNvSpPr txBox="1"/>
          <p:nvPr/>
        </p:nvSpPr>
        <p:spPr>
          <a:xfrm>
            <a:off x="6096000" y="5009713"/>
            <a:ext cx="1272882" cy="282491"/>
          </a:xfrm>
          <a:prstGeom prst="rect">
            <a:avLst/>
          </a:prstGeom>
          <a:solidFill>
            <a:schemeClr val="tx1"/>
          </a:solidFill>
          <a:ln>
            <a:solidFill>
              <a:schemeClr val="tx1"/>
            </a:solidFill>
          </a:ln>
        </p:spPr>
        <p:txBody>
          <a:bodyPr wrap="square" rtlCol="0">
            <a:spAutoFit/>
          </a:bodyPr>
          <a:lstStyle/>
          <a:p>
            <a:pPr algn="ctr"/>
            <a:r>
              <a:rPr lang="es-EC" sz="1200" b="1" i="1" dirty="0" smtClean="0">
                <a:solidFill>
                  <a:schemeClr val="bg1"/>
                </a:solidFill>
              </a:rPr>
              <a:t>F. oxysporum</a:t>
            </a:r>
            <a:endParaRPr lang="es-EC" sz="1200" b="1" i="1" dirty="0">
              <a:solidFill>
                <a:schemeClr val="bg1"/>
              </a:solidFill>
            </a:endParaRPr>
          </a:p>
        </p:txBody>
      </p:sp>
      <p:sp>
        <p:nvSpPr>
          <p:cNvPr id="3" name="Rectángulo 2"/>
          <p:cNvSpPr/>
          <p:nvPr/>
        </p:nvSpPr>
        <p:spPr>
          <a:xfrm>
            <a:off x="8498795" y="3402141"/>
            <a:ext cx="3043462" cy="261610"/>
          </a:xfrm>
          <a:prstGeom prst="rect">
            <a:avLst/>
          </a:prstGeom>
        </p:spPr>
        <p:txBody>
          <a:bodyPr wrap="square">
            <a:spAutoFit/>
          </a:bodyPr>
          <a:lstStyle/>
          <a:p>
            <a:r>
              <a:rPr lang="es-EC" sz="1100" dirty="0">
                <a:latin typeface="Arial" panose="020B0604020202020204" pitchFamily="34" charset="0"/>
                <a:ea typeface="Calibri" panose="020F0502020204030204" pitchFamily="34" charset="0"/>
                <a:cs typeface="Times New Roman" panose="02020603050405020304" pitchFamily="18" charset="0"/>
              </a:rPr>
              <a:t> (Vásquez, Belmont, Jiménez, &amp; Flores, 2013)</a:t>
            </a:r>
            <a:endParaRPr lang="es-EC" sz="1100" dirty="0"/>
          </a:p>
        </p:txBody>
      </p:sp>
      <p:cxnSp>
        <p:nvCxnSpPr>
          <p:cNvPr id="25" name="Conector recto 24"/>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26" name="Rectángulo 25"/>
          <p:cNvSpPr/>
          <p:nvPr/>
        </p:nvSpPr>
        <p:spPr>
          <a:xfrm>
            <a:off x="7032104" y="4527463"/>
            <a:ext cx="6096000" cy="400110"/>
          </a:xfrm>
          <a:prstGeom prst="rect">
            <a:avLst/>
          </a:prstGeom>
        </p:spPr>
        <p:txBody>
          <a:bodyPr>
            <a:spAutoFit/>
          </a:bodyPr>
          <a:lstStyle/>
          <a:p>
            <a:pPr marL="457200">
              <a:lnSpc>
                <a:spcPct val="200000"/>
              </a:lnSpc>
              <a:spcBef>
                <a:spcPts val="600"/>
              </a:spcBef>
              <a:spcAft>
                <a:spcPts val="0"/>
              </a:spcAft>
            </a:pPr>
            <a:r>
              <a:rPr lang="es-EC" sz="1000" i="1" dirty="0" smtClean="0">
                <a:latin typeface="Arial" panose="020B0604020202020204" pitchFamily="34" charset="0"/>
                <a:ea typeface="Calibri" panose="020F0502020204030204" pitchFamily="34" charset="0"/>
                <a:cs typeface="Times New Roman" panose="02020603050405020304" pitchFamily="18" charset="0"/>
              </a:rPr>
              <a:t>Tabla 6. </a:t>
            </a:r>
            <a:r>
              <a:rPr lang="es-EC" sz="1000" dirty="0" smtClean="0">
                <a:latin typeface="Arial" panose="020B0604020202020204" pitchFamily="34" charset="0"/>
                <a:ea typeface="Calibri" panose="020F0502020204030204" pitchFamily="34" charset="0"/>
                <a:cs typeface="Times New Roman" panose="02020603050405020304" pitchFamily="18" charset="0"/>
              </a:rPr>
              <a:t>Estimación inhibición de esporas de </a:t>
            </a:r>
            <a:r>
              <a:rPr lang="es-EC" sz="1000" i="1" dirty="0" smtClean="0">
                <a:latin typeface="Arial" panose="020B0604020202020204" pitchFamily="34" charset="0"/>
                <a:ea typeface="Calibri" panose="020F0502020204030204" pitchFamily="34" charset="0"/>
                <a:cs typeface="Times New Roman" panose="02020603050405020304" pitchFamily="18" charset="0"/>
              </a:rPr>
              <a:t>A. niger</a:t>
            </a:r>
            <a:r>
              <a:rPr lang="es-EC" sz="1000" i="1" dirty="0" smtClean="0">
                <a:latin typeface="Times New Roman" panose="02020603050405020304" pitchFamily="18" charset="0"/>
                <a:ea typeface="Calibri" panose="020F0502020204030204" pitchFamily="34" charset="0"/>
                <a:cs typeface="Times New Roman" panose="02020603050405020304" pitchFamily="18" charset="0"/>
              </a:rPr>
              <a:t>.</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7" name="Rectángulo 26"/>
          <p:cNvSpPr/>
          <p:nvPr/>
        </p:nvSpPr>
        <p:spPr>
          <a:xfrm>
            <a:off x="7032104" y="5621178"/>
            <a:ext cx="6096000" cy="400110"/>
          </a:xfrm>
          <a:prstGeom prst="rect">
            <a:avLst/>
          </a:prstGeom>
        </p:spPr>
        <p:txBody>
          <a:bodyPr>
            <a:spAutoFit/>
          </a:bodyPr>
          <a:lstStyle/>
          <a:p>
            <a:pPr marL="457200">
              <a:lnSpc>
                <a:spcPct val="200000"/>
              </a:lnSpc>
              <a:spcBef>
                <a:spcPts val="600"/>
              </a:spcBef>
              <a:spcAft>
                <a:spcPts val="0"/>
              </a:spcAft>
            </a:pPr>
            <a:r>
              <a:rPr lang="es-EC" sz="1000" i="1" dirty="0" smtClean="0">
                <a:latin typeface="Arial" panose="020B0604020202020204" pitchFamily="34" charset="0"/>
                <a:ea typeface="Calibri" panose="020F0502020204030204" pitchFamily="34" charset="0"/>
                <a:cs typeface="Times New Roman" panose="02020603050405020304" pitchFamily="18" charset="0"/>
              </a:rPr>
              <a:t>Tabla 7. </a:t>
            </a:r>
            <a:r>
              <a:rPr lang="es-EC" sz="1000" dirty="0" smtClean="0">
                <a:latin typeface="Arial" panose="020B0604020202020204" pitchFamily="34" charset="0"/>
                <a:ea typeface="Calibri" panose="020F0502020204030204" pitchFamily="34" charset="0"/>
                <a:cs typeface="Times New Roman" panose="02020603050405020304" pitchFamily="18" charset="0"/>
              </a:rPr>
              <a:t>Estimación inhibición de esporas de </a:t>
            </a:r>
            <a:r>
              <a:rPr lang="es-EC" sz="1000" i="1" dirty="0" smtClean="0">
                <a:latin typeface="Arial" panose="020B0604020202020204" pitchFamily="34" charset="0"/>
                <a:ea typeface="Calibri" panose="020F0502020204030204" pitchFamily="34" charset="0"/>
                <a:cs typeface="Times New Roman" panose="02020603050405020304" pitchFamily="18" charset="0"/>
              </a:rPr>
              <a:t>F. oxysporum</a:t>
            </a:r>
            <a:r>
              <a:rPr lang="es-EC" sz="1000" i="1" dirty="0" smtClean="0">
                <a:latin typeface="Times New Roman" panose="02020603050405020304" pitchFamily="18" charset="0"/>
                <a:ea typeface="Calibri" panose="020F0502020204030204" pitchFamily="34" charset="0"/>
                <a:cs typeface="Times New Roman" panose="02020603050405020304" pitchFamily="18" charset="0"/>
              </a:rPr>
              <a:t>.</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8" name="Imagen 27"/>
          <p:cNvPicPr>
            <a:picLocks noChangeAspect="1"/>
          </p:cNvPicPr>
          <p:nvPr/>
        </p:nvPicPr>
        <p:blipFill rotWithShape="1">
          <a:blip r:embed="rId3"/>
          <a:srcRect l="14175" t="38869" r="4320" b="19111"/>
          <a:stretch/>
        </p:blipFill>
        <p:spPr>
          <a:xfrm>
            <a:off x="335360" y="1459269"/>
            <a:ext cx="7488832" cy="2170677"/>
          </a:xfrm>
          <a:prstGeom prst="rect">
            <a:avLst/>
          </a:prstGeom>
          <a:solidFill>
            <a:schemeClr val="tx1"/>
          </a:solidFill>
          <a:ln>
            <a:solidFill>
              <a:schemeClr val="tx1"/>
            </a:solidFill>
          </a:ln>
        </p:spPr>
      </p:pic>
      <p:pic>
        <p:nvPicPr>
          <p:cNvPr id="29" name="Imagen 28"/>
          <p:cNvPicPr>
            <a:picLocks noChangeAspect="1"/>
          </p:cNvPicPr>
          <p:nvPr/>
        </p:nvPicPr>
        <p:blipFill rotWithShape="1">
          <a:blip r:embed="rId4"/>
          <a:srcRect l="14175" t="42021" r="36213" b="20162"/>
          <a:stretch/>
        </p:blipFill>
        <p:spPr>
          <a:xfrm>
            <a:off x="335362" y="3902485"/>
            <a:ext cx="4878084" cy="2090608"/>
          </a:xfrm>
          <a:prstGeom prst="rect">
            <a:avLst/>
          </a:prstGeom>
          <a:ln>
            <a:solidFill>
              <a:schemeClr val="tx1"/>
            </a:solidFill>
          </a:ln>
        </p:spPr>
      </p:pic>
      <p:sp>
        <p:nvSpPr>
          <p:cNvPr id="30" name="Rectángulo 29"/>
          <p:cNvSpPr/>
          <p:nvPr/>
        </p:nvSpPr>
        <p:spPr>
          <a:xfrm>
            <a:off x="-312712" y="3532946"/>
            <a:ext cx="6096000" cy="400110"/>
          </a:xfrm>
          <a:prstGeom prst="rect">
            <a:avLst/>
          </a:prstGeom>
        </p:spPr>
        <p:txBody>
          <a:bodyPr>
            <a:spAutoFit/>
          </a:bodyPr>
          <a:lstStyle/>
          <a:p>
            <a:pPr marL="457200">
              <a:lnSpc>
                <a:spcPct val="200000"/>
              </a:lnSpc>
              <a:spcBef>
                <a:spcPts val="600"/>
              </a:spcBef>
              <a:spcAft>
                <a:spcPts val="0"/>
              </a:spcAft>
            </a:pPr>
            <a:r>
              <a:rPr lang="es-EC" sz="1000" i="1" dirty="0" smtClean="0">
                <a:latin typeface="Arial" panose="020B0604020202020204" pitchFamily="34" charset="0"/>
                <a:ea typeface="Calibri" panose="020F0502020204030204" pitchFamily="34" charset="0"/>
                <a:cs typeface="Times New Roman" panose="02020603050405020304" pitchFamily="18" charset="0"/>
              </a:rPr>
              <a:t>Figura 10. </a:t>
            </a:r>
            <a:r>
              <a:rPr lang="es-EC" sz="1000" dirty="0" smtClean="0">
                <a:latin typeface="Arial" panose="020B0604020202020204" pitchFamily="34" charset="0"/>
                <a:ea typeface="Calibri" panose="020F0502020204030204" pitchFamily="34" charset="0"/>
                <a:cs typeface="Times New Roman" panose="02020603050405020304" pitchFamily="18" charset="0"/>
              </a:rPr>
              <a:t>Modelos matemáticos inhibición crecimiento miceliar de </a:t>
            </a:r>
            <a:r>
              <a:rPr lang="es-EC" sz="1000" i="1" dirty="0" smtClean="0">
                <a:latin typeface="Arial" panose="020B0604020202020204" pitchFamily="34" charset="0"/>
                <a:ea typeface="Calibri" panose="020F0502020204030204" pitchFamily="34" charset="0"/>
                <a:cs typeface="Times New Roman" panose="02020603050405020304" pitchFamily="18" charset="0"/>
              </a:rPr>
              <a:t>A. niger</a:t>
            </a:r>
            <a:r>
              <a:rPr lang="es-EC" sz="1000" i="1" dirty="0" smtClean="0">
                <a:latin typeface="Times New Roman" panose="02020603050405020304" pitchFamily="18" charset="0"/>
                <a:ea typeface="Calibri" panose="020F0502020204030204" pitchFamily="34" charset="0"/>
                <a:cs typeface="Times New Roman" panose="02020603050405020304" pitchFamily="18" charset="0"/>
              </a:rPr>
              <a:t>.</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1" name="Rectángulo 30"/>
          <p:cNvSpPr/>
          <p:nvPr/>
        </p:nvSpPr>
        <p:spPr>
          <a:xfrm>
            <a:off x="-176128" y="5864570"/>
            <a:ext cx="6096000" cy="400110"/>
          </a:xfrm>
          <a:prstGeom prst="rect">
            <a:avLst/>
          </a:prstGeom>
        </p:spPr>
        <p:txBody>
          <a:bodyPr>
            <a:spAutoFit/>
          </a:bodyPr>
          <a:lstStyle/>
          <a:p>
            <a:pPr marL="457200">
              <a:lnSpc>
                <a:spcPct val="200000"/>
              </a:lnSpc>
              <a:spcBef>
                <a:spcPts val="600"/>
              </a:spcBef>
              <a:spcAft>
                <a:spcPts val="0"/>
              </a:spcAft>
            </a:pPr>
            <a:r>
              <a:rPr lang="es-EC" sz="1000" i="1" dirty="0" smtClean="0">
                <a:latin typeface="Arial" panose="020B0604020202020204" pitchFamily="34" charset="0"/>
                <a:ea typeface="Calibri" panose="020F0502020204030204" pitchFamily="34" charset="0"/>
                <a:cs typeface="Times New Roman" panose="02020603050405020304" pitchFamily="18" charset="0"/>
              </a:rPr>
              <a:t>Figura 11. </a:t>
            </a:r>
            <a:r>
              <a:rPr lang="es-EC" sz="1000" dirty="0" smtClean="0">
                <a:latin typeface="Arial" panose="020B0604020202020204" pitchFamily="34" charset="0"/>
                <a:ea typeface="Calibri" panose="020F0502020204030204" pitchFamily="34" charset="0"/>
                <a:cs typeface="Times New Roman" panose="02020603050405020304" pitchFamily="18" charset="0"/>
              </a:rPr>
              <a:t>Modelos matemáticos inhibición crecimiento miceliar de </a:t>
            </a:r>
            <a:r>
              <a:rPr lang="es-EC" sz="1000" i="1" dirty="0" smtClean="0">
                <a:latin typeface="Arial" panose="020B0604020202020204" pitchFamily="34" charset="0"/>
                <a:ea typeface="Calibri" panose="020F0502020204030204" pitchFamily="34" charset="0"/>
                <a:cs typeface="Times New Roman" panose="02020603050405020304" pitchFamily="18" charset="0"/>
              </a:rPr>
              <a:t>F. oxysporum</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9" name="CuadroTexto 18"/>
          <p:cNvSpPr txBox="1"/>
          <p:nvPr/>
        </p:nvSpPr>
        <p:spPr>
          <a:xfrm>
            <a:off x="10200456" y="656838"/>
            <a:ext cx="2252501" cy="307777"/>
          </a:xfrm>
          <a:prstGeom prst="rect">
            <a:avLst/>
          </a:prstGeom>
          <a:noFill/>
        </p:spPr>
        <p:txBody>
          <a:bodyPr wrap="square" rtlCol="0">
            <a:spAutoFit/>
          </a:bodyPr>
          <a:lstStyle/>
          <a:p>
            <a:r>
              <a:rPr lang="es-EC" sz="1400" u="sng" dirty="0" smtClean="0"/>
              <a:t>Resultados y Discusión</a:t>
            </a:r>
            <a:endParaRPr lang="es-EC" sz="1400" u="sng" dirty="0"/>
          </a:p>
        </p:txBody>
      </p:sp>
      <p:sp>
        <p:nvSpPr>
          <p:cNvPr id="32" name="Rectángulo 31"/>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23" name="CuadroTexto 22"/>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24" name="CuadroTexto 23"/>
          <p:cNvSpPr txBox="1"/>
          <p:nvPr/>
        </p:nvSpPr>
        <p:spPr>
          <a:xfrm>
            <a:off x="515380" y="908720"/>
            <a:ext cx="11197244" cy="1200329"/>
          </a:xfrm>
          <a:prstGeom prst="rect">
            <a:avLst/>
          </a:prstGeom>
          <a:noFill/>
        </p:spPr>
        <p:txBody>
          <a:bodyPr wrap="square" rtlCol="0">
            <a:spAutoFit/>
          </a:bodyPr>
          <a:lstStyle/>
          <a:p>
            <a:pPr algn="ctr"/>
            <a:r>
              <a:rPr lang="es-EC" b="1" dirty="0" smtClean="0">
                <a:solidFill>
                  <a:srgbClr val="FF0000"/>
                </a:solidFill>
              </a:rPr>
              <a:t>Estimación de la Reducción de </a:t>
            </a:r>
            <a:r>
              <a:rPr lang="es-EC" b="1" dirty="0">
                <a:solidFill>
                  <a:srgbClr val="FF0000"/>
                </a:solidFill>
              </a:rPr>
              <a:t>E</a:t>
            </a:r>
            <a:r>
              <a:rPr lang="es-EC" b="1" dirty="0" smtClean="0">
                <a:solidFill>
                  <a:srgbClr val="FF0000"/>
                </a:solidFill>
              </a:rPr>
              <a:t>sporulación</a:t>
            </a:r>
            <a:endParaRPr lang="es-EC" b="1" i="1" dirty="0">
              <a:solidFill>
                <a:srgbClr val="FF0000"/>
              </a:solidFill>
            </a:endParaRPr>
          </a:p>
          <a:p>
            <a:pPr algn="ctr"/>
            <a:endParaRPr lang="es-EC" b="1" dirty="0" smtClean="0">
              <a:solidFill>
                <a:srgbClr val="FF0000"/>
              </a:solidFill>
            </a:endParaRPr>
          </a:p>
          <a:p>
            <a:pPr algn="ctr"/>
            <a:r>
              <a:rPr lang="es-EC" b="1" dirty="0" smtClean="0">
                <a:solidFill>
                  <a:srgbClr val="FF0000"/>
                </a:solidFill>
              </a:rPr>
              <a:t> </a:t>
            </a:r>
          </a:p>
          <a:p>
            <a:pPr algn="ctr"/>
            <a:endParaRPr lang="es-EC" dirty="0"/>
          </a:p>
        </p:txBody>
      </p:sp>
    </p:spTree>
    <p:extLst>
      <p:ext uri="{BB962C8B-B14F-4D97-AF65-F5344CB8AC3E}">
        <p14:creationId xmlns:p14="http://schemas.microsoft.com/office/powerpoint/2010/main" val="42188562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626537" y="5661248"/>
            <a:ext cx="3926352" cy="261610"/>
          </a:xfrm>
          <a:prstGeom prst="rect">
            <a:avLst/>
          </a:prstGeom>
        </p:spPr>
        <p:txBody>
          <a:bodyPr wrap="square">
            <a:spAutoFit/>
          </a:bodyPr>
          <a:lstStyle/>
          <a:p>
            <a:r>
              <a:rPr lang="es-EC" sz="1100" dirty="0" smtClean="0">
                <a:latin typeface="Arial" panose="020B0604020202020204" pitchFamily="34" charset="0"/>
                <a:ea typeface="Calibri" panose="020F0502020204030204" pitchFamily="34" charset="0"/>
                <a:cs typeface="Times New Roman" panose="02020603050405020304" pitchFamily="18" charset="0"/>
              </a:rPr>
              <a:t>(Pellegrini</a:t>
            </a:r>
            <a:r>
              <a:rPr lang="es-EC" sz="1100" dirty="0">
                <a:latin typeface="Arial" panose="020B0604020202020204" pitchFamily="34" charset="0"/>
                <a:ea typeface="Calibri" panose="020F0502020204030204" pitchFamily="34" charset="0"/>
                <a:cs typeface="Times New Roman" panose="02020603050405020304" pitchFamily="18" charset="0"/>
              </a:rPr>
              <a:t>, Alonso-Salces, </a:t>
            </a:r>
            <a:r>
              <a:rPr lang="es-EC" sz="1100" dirty="0" err="1">
                <a:latin typeface="Arial" panose="020B0604020202020204" pitchFamily="34" charset="0"/>
                <a:ea typeface="Calibri" panose="020F0502020204030204" pitchFamily="34" charset="0"/>
                <a:cs typeface="Times New Roman" panose="02020603050405020304" pitchFamily="18" charset="0"/>
              </a:rPr>
              <a:t>Umpierrez</a:t>
            </a:r>
            <a:r>
              <a:rPr lang="es-EC" sz="1100" dirty="0">
                <a:latin typeface="Arial" panose="020B0604020202020204" pitchFamily="34" charset="0"/>
                <a:ea typeface="Calibri" panose="020F0502020204030204" pitchFamily="34" charset="0"/>
                <a:cs typeface="Times New Roman" panose="02020603050405020304" pitchFamily="18" charset="0"/>
              </a:rPr>
              <a:t>, &amp; Rossini, 2017)</a:t>
            </a:r>
            <a:endParaRPr lang="es-EC" sz="1100" dirty="0"/>
          </a:p>
        </p:txBody>
      </p:sp>
      <p:sp>
        <p:nvSpPr>
          <p:cNvPr id="7" name="Rectángulo 6"/>
          <p:cNvSpPr/>
          <p:nvPr/>
        </p:nvSpPr>
        <p:spPr>
          <a:xfrm>
            <a:off x="8504527" y="5672669"/>
            <a:ext cx="1101584" cy="261610"/>
          </a:xfrm>
          <a:prstGeom prst="rect">
            <a:avLst/>
          </a:prstGeom>
        </p:spPr>
        <p:txBody>
          <a:bodyPr wrap="none">
            <a:spAutoFit/>
          </a:bodyPr>
          <a:lstStyle/>
          <a:p>
            <a:r>
              <a:rPr lang="es-EC" sz="1100" dirty="0">
                <a:latin typeface="Arial" panose="020B0604020202020204" pitchFamily="34" charset="0"/>
                <a:ea typeface="Calibri" panose="020F0502020204030204" pitchFamily="34" charset="0"/>
                <a:cs typeface="Times New Roman" panose="02020603050405020304" pitchFamily="18" charset="0"/>
              </a:rPr>
              <a:t> (</a:t>
            </a:r>
            <a:r>
              <a:rPr lang="es-EC" sz="1100" dirty="0" err="1">
                <a:latin typeface="Arial" panose="020B0604020202020204" pitchFamily="34" charset="0"/>
                <a:ea typeface="Calibri" panose="020F0502020204030204" pitchFamily="34" charset="0"/>
                <a:cs typeface="Times New Roman" panose="02020603050405020304" pitchFamily="18" charset="0"/>
              </a:rPr>
              <a:t>Devlin</a:t>
            </a:r>
            <a:r>
              <a:rPr lang="es-EC" sz="1100" dirty="0">
                <a:latin typeface="Arial" panose="020B0604020202020204" pitchFamily="34" charset="0"/>
                <a:ea typeface="Calibri" panose="020F0502020204030204" pitchFamily="34" charset="0"/>
                <a:cs typeface="Times New Roman" panose="02020603050405020304" pitchFamily="18" charset="0"/>
              </a:rPr>
              <a:t>, 2004)</a:t>
            </a:r>
            <a:endParaRPr lang="es-EC" sz="1100" dirty="0"/>
          </a:p>
        </p:txBody>
      </p:sp>
      <p:sp>
        <p:nvSpPr>
          <p:cNvPr id="8" name="Rectángulo 7"/>
          <p:cNvSpPr/>
          <p:nvPr/>
        </p:nvSpPr>
        <p:spPr>
          <a:xfrm>
            <a:off x="2495600" y="5672669"/>
            <a:ext cx="2039341" cy="261610"/>
          </a:xfrm>
          <a:prstGeom prst="rect">
            <a:avLst/>
          </a:prstGeom>
        </p:spPr>
        <p:txBody>
          <a:bodyPr wrap="none">
            <a:spAutoFit/>
          </a:bodyPr>
          <a:lstStyle/>
          <a:p>
            <a:r>
              <a:rPr lang="es-EC" sz="1100" dirty="0" smtClean="0">
                <a:latin typeface="Arial" panose="020B0604020202020204" pitchFamily="34" charset="0"/>
                <a:ea typeface="Calibri" panose="020F0502020204030204" pitchFamily="34" charset="0"/>
                <a:cs typeface="Times New Roman" panose="02020603050405020304" pitchFamily="18" charset="0"/>
              </a:rPr>
              <a:t>(</a:t>
            </a:r>
            <a:r>
              <a:rPr lang="es-EC" sz="1100" dirty="0" err="1" smtClean="0">
                <a:latin typeface="Arial" panose="020B0604020202020204" pitchFamily="34" charset="0"/>
                <a:ea typeface="Calibri" panose="020F0502020204030204" pitchFamily="34" charset="0"/>
                <a:cs typeface="Times New Roman" panose="02020603050405020304" pitchFamily="18" charset="0"/>
              </a:rPr>
              <a:t>Miron</a:t>
            </a:r>
            <a:r>
              <a:rPr lang="es-EC" sz="1100" dirty="0">
                <a:latin typeface="Arial" panose="020B0604020202020204" pitchFamily="34" charset="0"/>
                <a:ea typeface="Calibri" panose="020F0502020204030204" pitchFamily="34" charset="0"/>
                <a:cs typeface="Times New Roman" panose="02020603050405020304" pitchFamily="18" charset="0"/>
              </a:rPr>
              <a:t>, </a:t>
            </a:r>
            <a:r>
              <a:rPr lang="es-EC" sz="1100" dirty="0" err="1">
                <a:latin typeface="Arial" panose="020B0604020202020204" pitchFamily="34" charset="0"/>
                <a:ea typeface="Calibri" panose="020F0502020204030204" pitchFamily="34" charset="0"/>
                <a:cs typeface="Times New Roman" panose="02020603050405020304" pitchFamily="18" charset="0"/>
              </a:rPr>
              <a:t>Battisti</a:t>
            </a:r>
            <a:r>
              <a:rPr lang="es-EC" sz="1100" dirty="0">
                <a:latin typeface="Arial" panose="020B0604020202020204" pitchFamily="34" charset="0"/>
                <a:ea typeface="Calibri" panose="020F0502020204030204" pitchFamily="34" charset="0"/>
                <a:cs typeface="Times New Roman" panose="02020603050405020304" pitchFamily="18" charset="0"/>
              </a:rPr>
              <a:t>, &amp; Silva, </a:t>
            </a:r>
            <a:r>
              <a:rPr lang="es-EC" sz="1100" dirty="0" smtClean="0">
                <a:latin typeface="Arial" panose="020B0604020202020204" pitchFamily="34" charset="0"/>
                <a:ea typeface="Calibri" panose="020F0502020204030204" pitchFamily="34" charset="0"/>
                <a:cs typeface="Times New Roman" panose="02020603050405020304" pitchFamily="18" charset="0"/>
              </a:rPr>
              <a:t>2014)</a:t>
            </a:r>
            <a:endParaRPr lang="es-EC" sz="1100" dirty="0"/>
          </a:p>
        </p:txBody>
      </p:sp>
      <p:cxnSp>
        <p:nvCxnSpPr>
          <p:cNvPr id="12" name="Conector recto 11"/>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10200456" y="656838"/>
            <a:ext cx="2252501" cy="307777"/>
          </a:xfrm>
          <a:prstGeom prst="rect">
            <a:avLst/>
          </a:prstGeom>
          <a:noFill/>
        </p:spPr>
        <p:txBody>
          <a:bodyPr wrap="square" rtlCol="0">
            <a:spAutoFit/>
          </a:bodyPr>
          <a:lstStyle/>
          <a:p>
            <a:r>
              <a:rPr lang="es-EC" sz="1400" u="sng" dirty="0" smtClean="0"/>
              <a:t>Resultados y Discusión</a:t>
            </a:r>
            <a:endParaRPr lang="es-EC" sz="1400" u="sng" dirty="0"/>
          </a:p>
        </p:txBody>
      </p:sp>
      <p:sp>
        <p:nvSpPr>
          <p:cNvPr id="14" name="Rectángulo 13"/>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11" name="CuadroTexto 10"/>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15" name="CuadroTexto 14"/>
          <p:cNvSpPr txBox="1"/>
          <p:nvPr/>
        </p:nvSpPr>
        <p:spPr>
          <a:xfrm>
            <a:off x="515380" y="908720"/>
            <a:ext cx="11197244" cy="1200329"/>
          </a:xfrm>
          <a:prstGeom prst="rect">
            <a:avLst/>
          </a:prstGeom>
          <a:noFill/>
        </p:spPr>
        <p:txBody>
          <a:bodyPr wrap="square" rtlCol="0">
            <a:spAutoFit/>
          </a:bodyPr>
          <a:lstStyle/>
          <a:p>
            <a:pPr algn="ctr"/>
            <a:r>
              <a:rPr lang="es-EC" b="1" dirty="0" smtClean="0">
                <a:solidFill>
                  <a:srgbClr val="FF0000"/>
                </a:solidFill>
              </a:rPr>
              <a:t>Mecanismo Fungicida de Monoterpenos a Nivel de Membrana (I)</a:t>
            </a:r>
            <a:endParaRPr lang="es-EC" b="1" i="1" dirty="0">
              <a:solidFill>
                <a:srgbClr val="FF0000"/>
              </a:solidFill>
            </a:endParaRPr>
          </a:p>
          <a:p>
            <a:pPr algn="ctr"/>
            <a:endParaRPr lang="es-EC" b="1" dirty="0" smtClean="0">
              <a:solidFill>
                <a:srgbClr val="FF0000"/>
              </a:solidFill>
            </a:endParaRPr>
          </a:p>
          <a:p>
            <a:pPr algn="ctr"/>
            <a:r>
              <a:rPr lang="es-EC" b="1" dirty="0" smtClean="0">
                <a:solidFill>
                  <a:srgbClr val="FF0000"/>
                </a:solidFill>
              </a:rPr>
              <a:t> </a:t>
            </a:r>
          </a:p>
          <a:p>
            <a:pPr algn="ctr"/>
            <a:endParaRPr lang="es-EC" dirty="0"/>
          </a:p>
        </p:txBody>
      </p:sp>
      <p:pic>
        <p:nvPicPr>
          <p:cNvPr id="3" name="Imagen 2"/>
          <p:cNvPicPr>
            <a:picLocks noChangeAspect="1"/>
          </p:cNvPicPr>
          <p:nvPr/>
        </p:nvPicPr>
        <p:blipFill>
          <a:blip r:embed="rId3"/>
          <a:stretch>
            <a:fillRect/>
          </a:stretch>
        </p:blipFill>
        <p:spPr>
          <a:xfrm>
            <a:off x="2083017" y="1388958"/>
            <a:ext cx="8117439" cy="4190782"/>
          </a:xfrm>
          <a:prstGeom prst="rect">
            <a:avLst/>
          </a:prstGeom>
        </p:spPr>
      </p:pic>
      <p:sp>
        <p:nvSpPr>
          <p:cNvPr id="5" name="CuadroTexto 4"/>
          <p:cNvSpPr txBox="1"/>
          <p:nvPr/>
        </p:nvSpPr>
        <p:spPr>
          <a:xfrm>
            <a:off x="3719736" y="3429000"/>
            <a:ext cx="595529" cy="276999"/>
          </a:xfrm>
          <a:prstGeom prst="rect">
            <a:avLst/>
          </a:prstGeom>
          <a:noFill/>
        </p:spPr>
        <p:txBody>
          <a:bodyPr wrap="square" rtlCol="0">
            <a:spAutoFit/>
          </a:bodyPr>
          <a:lstStyle/>
          <a:p>
            <a:r>
              <a:rPr lang="es-EC" sz="1200" dirty="0" smtClean="0"/>
              <a:t>H</a:t>
            </a:r>
            <a:r>
              <a:rPr lang="es-EC" sz="1200" baseline="30000" dirty="0" smtClean="0"/>
              <a:t>+</a:t>
            </a:r>
            <a:endParaRPr lang="es-EC" sz="1200" baseline="30000" dirty="0"/>
          </a:p>
        </p:txBody>
      </p:sp>
    </p:spTree>
    <p:extLst>
      <p:ext uri="{BB962C8B-B14F-4D97-AF65-F5344CB8AC3E}">
        <p14:creationId xmlns:p14="http://schemas.microsoft.com/office/powerpoint/2010/main" val="4244760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t="5161" b="7114"/>
          <a:stretch/>
        </p:blipFill>
        <p:spPr>
          <a:xfrm>
            <a:off x="515380" y="3043158"/>
            <a:ext cx="11200715" cy="2272290"/>
          </a:xfrm>
          <a:prstGeom prst="rect">
            <a:avLst/>
          </a:prstGeom>
        </p:spPr>
      </p:pic>
      <p:cxnSp>
        <p:nvCxnSpPr>
          <p:cNvPr id="7" name="Conector recto 6"/>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2270041" y="5373216"/>
            <a:ext cx="3669594" cy="253916"/>
          </a:xfrm>
          <a:prstGeom prst="rect">
            <a:avLst/>
          </a:prstGeom>
        </p:spPr>
        <p:txBody>
          <a:bodyPr wrap="none">
            <a:spAutoFit/>
          </a:bodyPr>
          <a:lstStyle/>
          <a:p>
            <a:r>
              <a:rPr lang="es-EC" sz="1050" dirty="0">
                <a:latin typeface="Arial" panose="020B0604020202020204" pitchFamily="34" charset="0"/>
                <a:ea typeface="Calibri" panose="020F0502020204030204" pitchFamily="34" charset="0"/>
                <a:cs typeface="Times New Roman" panose="02020603050405020304" pitchFamily="18" charset="0"/>
              </a:rPr>
              <a:t> (Arfa, Combes, </a:t>
            </a:r>
            <a:r>
              <a:rPr lang="es-EC" sz="1050" dirty="0" err="1">
                <a:latin typeface="Arial" panose="020B0604020202020204" pitchFamily="34" charset="0"/>
                <a:ea typeface="Calibri" panose="020F0502020204030204" pitchFamily="34" charset="0"/>
                <a:cs typeface="Times New Roman" panose="02020603050405020304" pitchFamily="18" charset="0"/>
              </a:rPr>
              <a:t>Preziosi-Belloy</a:t>
            </a:r>
            <a:r>
              <a:rPr lang="es-EC" sz="1050" dirty="0">
                <a:latin typeface="Arial" panose="020B0604020202020204" pitchFamily="34" charset="0"/>
                <a:ea typeface="Calibri" panose="020F0502020204030204" pitchFamily="34" charset="0"/>
                <a:cs typeface="Times New Roman" panose="02020603050405020304" pitchFamily="18" charset="0"/>
              </a:rPr>
              <a:t>, </a:t>
            </a:r>
            <a:r>
              <a:rPr lang="es-EC" sz="1050" dirty="0" err="1">
                <a:latin typeface="Arial" panose="020B0604020202020204" pitchFamily="34" charset="0"/>
                <a:ea typeface="Calibri" panose="020F0502020204030204" pitchFamily="34" charset="0"/>
                <a:cs typeface="Times New Roman" panose="02020603050405020304" pitchFamily="18" charset="0"/>
              </a:rPr>
              <a:t>Gontard</a:t>
            </a:r>
            <a:r>
              <a:rPr lang="es-EC" sz="1050" dirty="0">
                <a:latin typeface="Arial" panose="020B0604020202020204" pitchFamily="34" charset="0"/>
                <a:ea typeface="Calibri" panose="020F0502020204030204" pitchFamily="34" charset="0"/>
                <a:cs typeface="Times New Roman" panose="02020603050405020304" pitchFamily="18" charset="0"/>
              </a:rPr>
              <a:t>, &amp; </a:t>
            </a:r>
            <a:r>
              <a:rPr lang="es-EC" sz="1050" dirty="0" err="1">
                <a:latin typeface="Arial" panose="020B0604020202020204" pitchFamily="34" charset="0"/>
                <a:ea typeface="Calibri" panose="020F0502020204030204" pitchFamily="34" charset="0"/>
                <a:cs typeface="Times New Roman" panose="02020603050405020304" pitchFamily="18" charset="0"/>
              </a:rPr>
              <a:t>Chalier</a:t>
            </a:r>
            <a:r>
              <a:rPr lang="es-EC" sz="1050" dirty="0">
                <a:latin typeface="Arial" panose="020B0604020202020204" pitchFamily="34" charset="0"/>
                <a:ea typeface="Calibri" panose="020F0502020204030204" pitchFamily="34" charset="0"/>
                <a:cs typeface="Times New Roman" panose="02020603050405020304" pitchFamily="18" charset="0"/>
              </a:rPr>
              <a:t>, </a:t>
            </a:r>
            <a:r>
              <a:rPr lang="es-EC" sz="1050" dirty="0" smtClean="0">
                <a:latin typeface="Arial" panose="020B0604020202020204" pitchFamily="34" charset="0"/>
                <a:ea typeface="Calibri" panose="020F0502020204030204" pitchFamily="34" charset="0"/>
                <a:cs typeface="Times New Roman" panose="02020603050405020304" pitchFamily="18" charset="0"/>
              </a:rPr>
              <a:t>2006)</a:t>
            </a:r>
            <a:endParaRPr lang="es-EC" sz="1050" dirty="0"/>
          </a:p>
        </p:txBody>
      </p:sp>
      <p:sp>
        <p:nvSpPr>
          <p:cNvPr id="17" name="Rectángulo 16"/>
          <p:cNvSpPr/>
          <p:nvPr/>
        </p:nvSpPr>
        <p:spPr>
          <a:xfrm>
            <a:off x="6662529" y="5378893"/>
            <a:ext cx="2745839" cy="246221"/>
          </a:xfrm>
          <a:prstGeom prst="rect">
            <a:avLst/>
          </a:prstGeom>
        </p:spPr>
        <p:txBody>
          <a:bodyPr wrap="square">
            <a:spAutoFit/>
          </a:bodyPr>
          <a:lstStyle/>
          <a:p>
            <a:r>
              <a:rPr lang="es-EC" sz="1000" dirty="0" smtClean="0">
                <a:latin typeface="Arial" panose="020B0604020202020204" pitchFamily="34" charset="0"/>
                <a:ea typeface="Calibri" panose="020F0502020204030204" pitchFamily="34" charset="0"/>
                <a:cs typeface="Times New Roman" panose="02020603050405020304" pitchFamily="18" charset="0"/>
              </a:rPr>
              <a:t> (</a:t>
            </a:r>
            <a:r>
              <a:rPr lang="es-EC" sz="1000" dirty="0" err="1" smtClean="0">
                <a:latin typeface="Arial" panose="020B0604020202020204" pitchFamily="34" charset="0"/>
                <a:ea typeface="Calibri" panose="020F0502020204030204" pitchFamily="34" charset="0"/>
                <a:cs typeface="Times New Roman" panose="02020603050405020304" pitchFamily="18" charset="0"/>
              </a:rPr>
              <a:t>Rao</a:t>
            </a:r>
            <a:r>
              <a:rPr lang="es-EC" sz="1000" dirty="0" smtClean="0">
                <a:latin typeface="Arial" panose="020B0604020202020204" pitchFamily="34" charset="0"/>
                <a:ea typeface="Calibri" panose="020F0502020204030204" pitchFamily="34" charset="0"/>
                <a:cs typeface="Times New Roman" panose="02020603050405020304" pitchFamily="18" charset="0"/>
              </a:rPr>
              <a:t>, Zhang, </a:t>
            </a:r>
            <a:r>
              <a:rPr lang="es-EC" sz="1000" dirty="0" err="1" smtClean="0">
                <a:latin typeface="Arial" panose="020B0604020202020204" pitchFamily="34" charset="0"/>
                <a:ea typeface="Calibri" panose="020F0502020204030204" pitchFamily="34" charset="0"/>
                <a:cs typeface="Times New Roman" panose="02020603050405020304" pitchFamily="18" charset="0"/>
              </a:rPr>
              <a:t>Muend</a:t>
            </a:r>
            <a:r>
              <a:rPr lang="es-EC" sz="1000" dirty="0" smtClean="0">
                <a:latin typeface="Arial" panose="020B0604020202020204" pitchFamily="34" charset="0"/>
                <a:ea typeface="Calibri" panose="020F0502020204030204" pitchFamily="34" charset="0"/>
                <a:cs typeface="Times New Roman" panose="02020603050405020304" pitchFamily="18" charset="0"/>
              </a:rPr>
              <a:t>, &amp; </a:t>
            </a:r>
            <a:r>
              <a:rPr lang="es-EC" sz="1000" dirty="0" err="1" smtClean="0">
                <a:latin typeface="Arial" panose="020B0604020202020204" pitchFamily="34" charset="0"/>
                <a:ea typeface="Calibri" panose="020F0502020204030204" pitchFamily="34" charset="0"/>
                <a:cs typeface="Times New Roman" panose="02020603050405020304" pitchFamily="18" charset="0"/>
              </a:rPr>
              <a:t>Rao</a:t>
            </a:r>
            <a:r>
              <a:rPr lang="es-EC" sz="1000" dirty="0" smtClean="0">
                <a:latin typeface="Arial" panose="020B0604020202020204" pitchFamily="34" charset="0"/>
                <a:ea typeface="Calibri" panose="020F0502020204030204" pitchFamily="34" charset="0"/>
                <a:cs typeface="Times New Roman" panose="02020603050405020304" pitchFamily="18" charset="0"/>
              </a:rPr>
              <a:t>, 2010)</a:t>
            </a:r>
            <a:endParaRPr lang="es-EC" sz="1000" dirty="0"/>
          </a:p>
        </p:txBody>
      </p:sp>
      <p:sp>
        <p:nvSpPr>
          <p:cNvPr id="20" name="CuadroTexto 19"/>
          <p:cNvSpPr txBox="1"/>
          <p:nvPr/>
        </p:nvSpPr>
        <p:spPr>
          <a:xfrm>
            <a:off x="10200456" y="656838"/>
            <a:ext cx="2252501" cy="307777"/>
          </a:xfrm>
          <a:prstGeom prst="rect">
            <a:avLst/>
          </a:prstGeom>
          <a:noFill/>
        </p:spPr>
        <p:txBody>
          <a:bodyPr wrap="square" rtlCol="0">
            <a:spAutoFit/>
          </a:bodyPr>
          <a:lstStyle/>
          <a:p>
            <a:r>
              <a:rPr lang="es-EC" sz="1400" u="sng" dirty="0" smtClean="0"/>
              <a:t>Resultados y Discusión</a:t>
            </a:r>
            <a:endParaRPr lang="es-EC" sz="1400" u="sng" dirty="0"/>
          </a:p>
        </p:txBody>
      </p:sp>
      <p:sp>
        <p:nvSpPr>
          <p:cNvPr id="21" name="Rectángulo 20"/>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22" name="CuadroTexto 21"/>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23" name="CuadroTexto 22"/>
          <p:cNvSpPr txBox="1"/>
          <p:nvPr/>
        </p:nvSpPr>
        <p:spPr>
          <a:xfrm>
            <a:off x="515380" y="908720"/>
            <a:ext cx="11197244" cy="1200329"/>
          </a:xfrm>
          <a:prstGeom prst="rect">
            <a:avLst/>
          </a:prstGeom>
          <a:noFill/>
        </p:spPr>
        <p:txBody>
          <a:bodyPr wrap="square" rtlCol="0">
            <a:spAutoFit/>
          </a:bodyPr>
          <a:lstStyle/>
          <a:p>
            <a:pPr algn="ctr"/>
            <a:r>
              <a:rPr lang="es-EC" b="1" dirty="0" smtClean="0">
                <a:solidFill>
                  <a:srgbClr val="FF0000"/>
                </a:solidFill>
              </a:rPr>
              <a:t>Mecanismo Fungicida de Monoterpenos a Nivel de Membrana (II)</a:t>
            </a:r>
            <a:endParaRPr lang="es-EC" b="1" i="1" dirty="0">
              <a:solidFill>
                <a:srgbClr val="FF0000"/>
              </a:solidFill>
            </a:endParaRPr>
          </a:p>
          <a:p>
            <a:pPr algn="ctr"/>
            <a:endParaRPr lang="es-EC" b="1" dirty="0" smtClean="0">
              <a:solidFill>
                <a:srgbClr val="FF0000"/>
              </a:solidFill>
            </a:endParaRPr>
          </a:p>
          <a:p>
            <a:pPr algn="ctr"/>
            <a:r>
              <a:rPr lang="es-EC" b="1" dirty="0" smtClean="0">
                <a:solidFill>
                  <a:srgbClr val="FF0000"/>
                </a:solidFill>
              </a:rPr>
              <a:t> </a:t>
            </a:r>
          </a:p>
          <a:p>
            <a:pPr algn="ctr"/>
            <a:endParaRPr lang="es-EC" dirty="0"/>
          </a:p>
        </p:txBody>
      </p:sp>
      <p:pic>
        <p:nvPicPr>
          <p:cNvPr id="2" name="Imagen 1"/>
          <p:cNvPicPr>
            <a:picLocks noChangeAspect="1"/>
          </p:cNvPicPr>
          <p:nvPr/>
        </p:nvPicPr>
        <p:blipFill>
          <a:blip r:embed="rId4"/>
          <a:stretch>
            <a:fillRect/>
          </a:stretch>
        </p:blipFill>
        <p:spPr>
          <a:xfrm>
            <a:off x="5446706" y="1531219"/>
            <a:ext cx="985857" cy="1215239"/>
          </a:xfrm>
          <a:prstGeom prst="rect">
            <a:avLst/>
          </a:prstGeom>
        </p:spPr>
      </p:pic>
      <p:sp>
        <p:nvSpPr>
          <p:cNvPr id="3" name="CuadroTexto 2"/>
          <p:cNvSpPr txBox="1"/>
          <p:nvPr/>
        </p:nvSpPr>
        <p:spPr>
          <a:xfrm>
            <a:off x="5591944" y="2752787"/>
            <a:ext cx="1416683" cy="276999"/>
          </a:xfrm>
          <a:prstGeom prst="rect">
            <a:avLst/>
          </a:prstGeom>
          <a:noFill/>
        </p:spPr>
        <p:txBody>
          <a:bodyPr wrap="square" rtlCol="0">
            <a:spAutoFit/>
          </a:bodyPr>
          <a:lstStyle/>
          <a:p>
            <a:r>
              <a:rPr lang="es-EC" sz="1200" dirty="0" smtClean="0"/>
              <a:t>Timol</a:t>
            </a:r>
            <a:endParaRPr lang="es-EC" sz="1200" dirty="0"/>
          </a:p>
        </p:txBody>
      </p:sp>
    </p:spTree>
    <p:extLst>
      <p:ext uri="{BB962C8B-B14F-4D97-AF65-F5344CB8AC3E}">
        <p14:creationId xmlns:p14="http://schemas.microsoft.com/office/powerpoint/2010/main" val="1139015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4295800" y="2470103"/>
            <a:ext cx="1815716" cy="369332"/>
          </a:xfrm>
          <a:prstGeom prst="rect">
            <a:avLst/>
          </a:prstGeom>
        </p:spPr>
        <p:txBody>
          <a:bodyPr wrap="square">
            <a:spAutoFit/>
          </a:bodyPr>
          <a:lstStyle/>
          <a:p>
            <a:r>
              <a:rPr lang="es-EC" b="1" dirty="0" smtClean="0">
                <a:latin typeface="Arial" panose="020B0604020202020204" pitchFamily="34" charset="0"/>
                <a:cs typeface="Times New Roman" panose="02020603050405020304" pitchFamily="18" charset="0"/>
              </a:rPr>
              <a:t>Muerte Celular</a:t>
            </a:r>
            <a:endParaRPr lang="es-EC" b="1" dirty="0"/>
          </a:p>
        </p:txBody>
      </p:sp>
      <p:sp>
        <p:nvSpPr>
          <p:cNvPr id="14" name="Flecha abajo 13"/>
          <p:cNvSpPr/>
          <p:nvPr/>
        </p:nvSpPr>
        <p:spPr>
          <a:xfrm rot="10800000">
            <a:off x="4757663" y="2940721"/>
            <a:ext cx="636760" cy="123081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p:cNvSpPr/>
          <p:nvPr/>
        </p:nvSpPr>
        <p:spPr>
          <a:xfrm>
            <a:off x="3676634" y="3013190"/>
            <a:ext cx="774571" cy="1200329"/>
          </a:xfrm>
          <a:prstGeom prst="rect">
            <a:avLst/>
          </a:prstGeom>
        </p:spPr>
        <p:txBody>
          <a:bodyPr wrap="none">
            <a:spAutoFit/>
          </a:bodyPr>
          <a:lstStyle/>
          <a:p>
            <a:r>
              <a:rPr lang="es-EC" sz="1200" dirty="0" smtClean="0">
                <a:latin typeface="Arial" panose="020B0604020202020204" pitchFamily="34" charset="0"/>
                <a:ea typeface="Calibri" panose="020F0502020204030204" pitchFamily="34" charset="0"/>
                <a:cs typeface="Times New Roman" panose="02020603050405020304" pitchFamily="18" charset="0"/>
              </a:rPr>
              <a:t>ATG1</a:t>
            </a:r>
          </a:p>
          <a:p>
            <a:r>
              <a:rPr lang="es-EC" sz="1200" dirty="0" smtClean="0">
                <a:latin typeface="Arial" panose="020B0604020202020204" pitchFamily="34" charset="0"/>
                <a:ea typeface="Calibri" panose="020F0502020204030204" pitchFamily="34" charset="0"/>
                <a:cs typeface="Times New Roman" panose="02020603050405020304" pitchFamily="18" charset="0"/>
              </a:rPr>
              <a:t>PBN1</a:t>
            </a:r>
          </a:p>
          <a:p>
            <a:r>
              <a:rPr lang="es-EC" sz="1200" dirty="0" smtClean="0">
                <a:latin typeface="Arial" panose="020B0604020202020204" pitchFamily="34" charset="0"/>
                <a:ea typeface="Calibri" panose="020F0502020204030204" pitchFamily="34" charset="0"/>
                <a:cs typeface="Times New Roman" panose="02020603050405020304" pitchFamily="18" charset="0"/>
              </a:rPr>
              <a:t>COX20</a:t>
            </a:r>
            <a:r>
              <a:rPr lang="es-EC" sz="1200" dirty="0">
                <a:latin typeface="Arial" panose="020B0604020202020204" pitchFamily="34" charset="0"/>
                <a:ea typeface="Calibri" panose="020F0502020204030204" pitchFamily="34" charset="0"/>
                <a:cs typeface="Times New Roman" panose="02020603050405020304" pitchFamily="18" charset="0"/>
              </a:rPr>
              <a:t>, </a:t>
            </a:r>
            <a:endParaRPr lang="es-EC" sz="1200" dirty="0" smtClean="0">
              <a:latin typeface="Arial" panose="020B0604020202020204" pitchFamily="34" charset="0"/>
              <a:ea typeface="Calibri" panose="020F0502020204030204" pitchFamily="34" charset="0"/>
              <a:cs typeface="Times New Roman" panose="02020603050405020304" pitchFamily="18" charset="0"/>
            </a:endParaRPr>
          </a:p>
          <a:p>
            <a:r>
              <a:rPr lang="es-EC" sz="1200" dirty="0" smtClean="0">
                <a:latin typeface="Arial" panose="020B0604020202020204" pitchFamily="34" charset="0"/>
                <a:ea typeface="Calibri" panose="020F0502020204030204" pitchFamily="34" charset="0"/>
                <a:cs typeface="Times New Roman" panose="02020603050405020304" pitchFamily="18" charset="0"/>
              </a:rPr>
              <a:t>SNX4</a:t>
            </a:r>
          </a:p>
          <a:p>
            <a:r>
              <a:rPr lang="es-EC" sz="1200" dirty="0" smtClean="0">
                <a:latin typeface="Arial" panose="020B0604020202020204" pitchFamily="34" charset="0"/>
                <a:ea typeface="Calibri" panose="020F0502020204030204" pitchFamily="34" charset="0"/>
                <a:cs typeface="Times New Roman" panose="02020603050405020304" pitchFamily="18" charset="0"/>
              </a:rPr>
              <a:t>LAP4 </a:t>
            </a:r>
          </a:p>
          <a:p>
            <a:r>
              <a:rPr lang="es-EC" sz="1200" dirty="0" smtClean="0">
                <a:latin typeface="Arial" panose="020B0604020202020204" pitchFamily="34" charset="0"/>
                <a:ea typeface="Calibri" panose="020F0502020204030204" pitchFamily="34" charset="0"/>
                <a:cs typeface="Times New Roman" panose="02020603050405020304" pitchFamily="18" charset="0"/>
              </a:rPr>
              <a:t>STE13 </a:t>
            </a:r>
            <a:endParaRPr lang="es-EC" sz="1200" dirty="0"/>
          </a:p>
        </p:txBody>
      </p:sp>
      <p:sp>
        <p:nvSpPr>
          <p:cNvPr id="16" name="Rectángulo 15"/>
          <p:cNvSpPr/>
          <p:nvPr/>
        </p:nvSpPr>
        <p:spPr>
          <a:xfrm>
            <a:off x="6528048" y="4170934"/>
            <a:ext cx="1926625" cy="369332"/>
          </a:xfrm>
          <a:prstGeom prst="rect">
            <a:avLst/>
          </a:prstGeom>
        </p:spPr>
        <p:txBody>
          <a:bodyPr wrap="square">
            <a:spAutoFit/>
          </a:bodyPr>
          <a:lstStyle/>
          <a:p>
            <a:r>
              <a:rPr lang="es-EC" b="1" dirty="0" smtClean="0">
                <a:latin typeface="Arial" panose="020B0604020202020204" pitchFamily="34" charset="0"/>
                <a:ea typeface="Calibri" panose="020F0502020204030204" pitchFamily="34" charset="0"/>
                <a:cs typeface="Times New Roman" panose="02020603050405020304" pitchFamily="18" charset="0"/>
              </a:rPr>
              <a:t>División Celular </a:t>
            </a:r>
            <a:endParaRPr lang="es-EC" b="1" dirty="0"/>
          </a:p>
        </p:txBody>
      </p:sp>
      <p:sp>
        <p:nvSpPr>
          <p:cNvPr id="17" name="Rectángulo 16"/>
          <p:cNvSpPr/>
          <p:nvPr/>
        </p:nvSpPr>
        <p:spPr>
          <a:xfrm>
            <a:off x="8000445" y="3140629"/>
            <a:ext cx="593432" cy="830997"/>
          </a:xfrm>
          <a:prstGeom prst="rect">
            <a:avLst/>
          </a:prstGeom>
        </p:spPr>
        <p:txBody>
          <a:bodyPr wrap="none">
            <a:spAutoFit/>
          </a:bodyPr>
          <a:lstStyle/>
          <a:p>
            <a:r>
              <a:rPr lang="es-EC" sz="1200" dirty="0" smtClean="0">
                <a:latin typeface="Arial" panose="020B0604020202020204" pitchFamily="34" charset="0"/>
                <a:ea typeface="Calibri" panose="020F0502020204030204" pitchFamily="34" charset="0"/>
                <a:cs typeface="Times New Roman" panose="02020603050405020304" pitchFamily="18" charset="0"/>
              </a:rPr>
              <a:t>RPF2</a:t>
            </a:r>
          </a:p>
          <a:p>
            <a:r>
              <a:rPr lang="es-EC" sz="1200" dirty="0" smtClean="0">
                <a:latin typeface="Arial" panose="020B0604020202020204" pitchFamily="34" charset="0"/>
                <a:ea typeface="Calibri" panose="020F0502020204030204" pitchFamily="34" charset="0"/>
                <a:cs typeface="Times New Roman" panose="02020603050405020304" pitchFamily="18" charset="0"/>
              </a:rPr>
              <a:t>DBP6</a:t>
            </a:r>
          </a:p>
          <a:p>
            <a:r>
              <a:rPr lang="es-EC" sz="1200" dirty="0" smtClean="0">
                <a:latin typeface="Arial" panose="020B0604020202020204" pitchFamily="34" charset="0"/>
                <a:ea typeface="Calibri" panose="020F0502020204030204" pitchFamily="34" charset="0"/>
                <a:cs typeface="Times New Roman" panose="02020603050405020304" pitchFamily="18" charset="0"/>
              </a:rPr>
              <a:t>LHP1</a:t>
            </a:r>
          </a:p>
          <a:p>
            <a:r>
              <a:rPr lang="es-EC" sz="1200" dirty="0" smtClean="0">
                <a:latin typeface="Arial" panose="020B0604020202020204" pitchFamily="34" charset="0"/>
                <a:ea typeface="Calibri" panose="020F0502020204030204" pitchFamily="34" charset="0"/>
                <a:cs typeface="Times New Roman" panose="02020603050405020304" pitchFamily="18" charset="0"/>
              </a:rPr>
              <a:t>URA7</a:t>
            </a:r>
            <a:endParaRPr lang="es-EC" sz="1200" dirty="0"/>
          </a:p>
        </p:txBody>
      </p:sp>
      <p:sp>
        <p:nvSpPr>
          <p:cNvPr id="18" name="Flecha abajo 17"/>
          <p:cNvSpPr/>
          <p:nvPr/>
        </p:nvSpPr>
        <p:spPr>
          <a:xfrm>
            <a:off x="7112019" y="2940722"/>
            <a:ext cx="636760" cy="123081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18"/>
          <p:cNvSpPr/>
          <p:nvPr/>
        </p:nvSpPr>
        <p:spPr>
          <a:xfrm>
            <a:off x="4934337" y="5182813"/>
            <a:ext cx="2745839" cy="246221"/>
          </a:xfrm>
          <a:prstGeom prst="rect">
            <a:avLst/>
          </a:prstGeom>
        </p:spPr>
        <p:txBody>
          <a:bodyPr wrap="square">
            <a:spAutoFit/>
          </a:bodyPr>
          <a:lstStyle/>
          <a:p>
            <a:r>
              <a:rPr lang="es-EC" sz="1000" dirty="0" smtClean="0">
                <a:latin typeface="Arial" panose="020B0604020202020204" pitchFamily="34" charset="0"/>
                <a:ea typeface="Calibri" panose="020F0502020204030204" pitchFamily="34" charset="0"/>
                <a:cs typeface="Times New Roman" panose="02020603050405020304" pitchFamily="18" charset="0"/>
              </a:rPr>
              <a:t> (</a:t>
            </a:r>
            <a:r>
              <a:rPr lang="es-EC" sz="1000" dirty="0" err="1" smtClean="0">
                <a:latin typeface="Arial" panose="020B0604020202020204" pitchFamily="34" charset="0"/>
                <a:ea typeface="Calibri" panose="020F0502020204030204" pitchFamily="34" charset="0"/>
                <a:cs typeface="Times New Roman" panose="02020603050405020304" pitchFamily="18" charset="0"/>
              </a:rPr>
              <a:t>Rao</a:t>
            </a:r>
            <a:r>
              <a:rPr lang="es-EC" sz="1000" dirty="0" smtClean="0">
                <a:latin typeface="Arial" panose="020B0604020202020204" pitchFamily="34" charset="0"/>
                <a:ea typeface="Calibri" panose="020F0502020204030204" pitchFamily="34" charset="0"/>
                <a:cs typeface="Times New Roman" panose="02020603050405020304" pitchFamily="18" charset="0"/>
              </a:rPr>
              <a:t>, Zhang, </a:t>
            </a:r>
            <a:r>
              <a:rPr lang="es-EC" sz="1000" dirty="0" err="1" smtClean="0">
                <a:latin typeface="Arial" panose="020B0604020202020204" pitchFamily="34" charset="0"/>
                <a:ea typeface="Calibri" panose="020F0502020204030204" pitchFamily="34" charset="0"/>
                <a:cs typeface="Times New Roman" panose="02020603050405020304" pitchFamily="18" charset="0"/>
              </a:rPr>
              <a:t>Muend</a:t>
            </a:r>
            <a:r>
              <a:rPr lang="es-EC" sz="1000" dirty="0" smtClean="0">
                <a:latin typeface="Arial" panose="020B0604020202020204" pitchFamily="34" charset="0"/>
                <a:ea typeface="Calibri" panose="020F0502020204030204" pitchFamily="34" charset="0"/>
                <a:cs typeface="Times New Roman" panose="02020603050405020304" pitchFamily="18" charset="0"/>
              </a:rPr>
              <a:t>, &amp; </a:t>
            </a:r>
            <a:r>
              <a:rPr lang="es-EC" sz="1000" dirty="0" err="1" smtClean="0">
                <a:latin typeface="Arial" panose="020B0604020202020204" pitchFamily="34" charset="0"/>
                <a:ea typeface="Calibri" panose="020F0502020204030204" pitchFamily="34" charset="0"/>
                <a:cs typeface="Times New Roman" panose="02020603050405020304" pitchFamily="18" charset="0"/>
              </a:rPr>
              <a:t>Rao</a:t>
            </a:r>
            <a:r>
              <a:rPr lang="es-EC" sz="1000" dirty="0" smtClean="0">
                <a:latin typeface="Arial" panose="020B0604020202020204" pitchFamily="34" charset="0"/>
                <a:ea typeface="Calibri" panose="020F0502020204030204" pitchFamily="34" charset="0"/>
                <a:cs typeface="Times New Roman" panose="02020603050405020304" pitchFamily="18" charset="0"/>
              </a:rPr>
              <a:t>, 2010)</a:t>
            </a:r>
            <a:endParaRPr lang="es-EC" sz="1000" dirty="0"/>
          </a:p>
        </p:txBody>
      </p:sp>
      <p:sp>
        <p:nvSpPr>
          <p:cNvPr id="20" name="CuadroTexto 19"/>
          <p:cNvSpPr txBox="1"/>
          <p:nvPr/>
        </p:nvSpPr>
        <p:spPr>
          <a:xfrm>
            <a:off x="515380" y="908720"/>
            <a:ext cx="11197244" cy="1200329"/>
          </a:xfrm>
          <a:prstGeom prst="rect">
            <a:avLst/>
          </a:prstGeom>
          <a:noFill/>
        </p:spPr>
        <p:txBody>
          <a:bodyPr wrap="square" rtlCol="0">
            <a:spAutoFit/>
          </a:bodyPr>
          <a:lstStyle/>
          <a:p>
            <a:pPr algn="ctr"/>
            <a:r>
              <a:rPr lang="es-EC" b="1" dirty="0" smtClean="0">
                <a:solidFill>
                  <a:srgbClr val="FF0000"/>
                </a:solidFill>
              </a:rPr>
              <a:t>Mecanismo Fungicida de Monoterpenos a Nivel de </a:t>
            </a:r>
            <a:r>
              <a:rPr lang="es-EC" b="1" dirty="0" err="1" smtClean="0">
                <a:solidFill>
                  <a:srgbClr val="FF0000"/>
                </a:solidFill>
              </a:rPr>
              <a:t>Transcripcional</a:t>
            </a:r>
            <a:r>
              <a:rPr lang="es-EC" b="1" dirty="0" smtClean="0">
                <a:solidFill>
                  <a:srgbClr val="FF0000"/>
                </a:solidFill>
              </a:rPr>
              <a:t> (III)</a:t>
            </a:r>
            <a:endParaRPr lang="es-EC" b="1" i="1" dirty="0">
              <a:solidFill>
                <a:srgbClr val="FF0000"/>
              </a:solidFill>
            </a:endParaRPr>
          </a:p>
          <a:p>
            <a:pPr algn="ctr"/>
            <a:endParaRPr lang="es-EC" b="1" dirty="0" smtClean="0">
              <a:solidFill>
                <a:srgbClr val="FF0000"/>
              </a:solidFill>
            </a:endParaRPr>
          </a:p>
          <a:p>
            <a:pPr algn="ctr"/>
            <a:r>
              <a:rPr lang="es-EC" b="1" dirty="0" smtClean="0">
                <a:solidFill>
                  <a:srgbClr val="FF0000"/>
                </a:solidFill>
              </a:rPr>
              <a:t> </a:t>
            </a:r>
          </a:p>
          <a:p>
            <a:pPr algn="ctr"/>
            <a:endParaRPr lang="es-EC" dirty="0"/>
          </a:p>
        </p:txBody>
      </p:sp>
      <p:sp>
        <p:nvSpPr>
          <p:cNvPr id="21" name="CuadroTexto 20"/>
          <p:cNvSpPr txBox="1"/>
          <p:nvPr/>
        </p:nvSpPr>
        <p:spPr>
          <a:xfrm>
            <a:off x="2211565" y="3459465"/>
            <a:ext cx="1339236" cy="307777"/>
          </a:xfrm>
          <a:prstGeom prst="rect">
            <a:avLst/>
          </a:prstGeom>
          <a:noFill/>
        </p:spPr>
        <p:txBody>
          <a:bodyPr wrap="square" rtlCol="0">
            <a:spAutoFit/>
          </a:bodyPr>
          <a:lstStyle/>
          <a:p>
            <a:r>
              <a:rPr lang="es-EC" sz="1400" dirty="0" smtClean="0"/>
              <a:t>Autofagia</a:t>
            </a:r>
            <a:endParaRPr lang="es-EC" sz="1400" dirty="0"/>
          </a:p>
        </p:txBody>
      </p:sp>
      <p:sp>
        <p:nvSpPr>
          <p:cNvPr id="22" name="CuadroTexto 21"/>
          <p:cNvSpPr txBox="1"/>
          <p:nvPr/>
        </p:nvSpPr>
        <p:spPr>
          <a:xfrm>
            <a:off x="8760296" y="3140968"/>
            <a:ext cx="2651057" cy="738664"/>
          </a:xfrm>
          <a:prstGeom prst="rect">
            <a:avLst/>
          </a:prstGeom>
          <a:noFill/>
        </p:spPr>
        <p:txBody>
          <a:bodyPr wrap="square" rtlCol="0">
            <a:spAutoFit/>
          </a:bodyPr>
          <a:lstStyle/>
          <a:p>
            <a:r>
              <a:rPr lang="es-EC" sz="1400" dirty="0" smtClean="0"/>
              <a:t>Crecimiento Celular</a:t>
            </a:r>
          </a:p>
          <a:p>
            <a:r>
              <a:rPr lang="es-EC" sz="1400" dirty="0" smtClean="0"/>
              <a:t>Biogénesis y Procesamiento </a:t>
            </a:r>
            <a:r>
              <a:rPr lang="es-EC" sz="1400" dirty="0" err="1" smtClean="0"/>
              <a:t>Ribosomal</a:t>
            </a:r>
            <a:r>
              <a:rPr lang="es-EC" sz="1400" dirty="0" smtClean="0"/>
              <a:t> y </a:t>
            </a:r>
            <a:r>
              <a:rPr lang="es-EC" sz="1400" dirty="0" err="1" smtClean="0"/>
              <a:t>ARNt</a:t>
            </a:r>
            <a:r>
              <a:rPr lang="es-EC" sz="1400" dirty="0" smtClean="0"/>
              <a:t> </a:t>
            </a:r>
            <a:endParaRPr lang="es-EC" sz="1400" dirty="0"/>
          </a:p>
        </p:txBody>
      </p:sp>
      <p:sp>
        <p:nvSpPr>
          <p:cNvPr id="23" name="CuadroTexto 22"/>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cxnSp>
        <p:nvCxnSpPr>
          <p:cNvPr id="24" name="Conector recto 23"/>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25" name="CuadroTexto 24"/>
          <p:cNvSpPr txBox="1"/>
          <p:nvPr/>
        </p:nvSpPr>
        <p:spPr>
          <a:xfrm>
            <a:off x="10200456" y="656838"/>
            <a:ext cx="2252501" cy="307777"/>
          </a:xfrm>
          <a:prstGeom prst="rect">
            <a:avLst/>
          </a:prstGeom>
          <a:noFill/>
        </p:spPr>
        <p:txBody>
          <a:bodyPr wrap="square" rtlCol="0">
            <a:spAutoFit/>
          </a:bodyPr>
          <a:lstStyle/>
          <a:p>
            <a:r>
              <a:rPr lang="es-EC" sz="1400" u="sng" dirty="0" smtClean="0"/>
              <a:t>Resultados y Discusión</a:t>
            </a:r>
            <a:endParaRPr lang="es-EC" sz="1400" u="sng" dirty="0"/>
          </a:p>
        </p:txBody>
      </p:sp>
      <p:sp>
        <p:nvSpPr>
          <p:cNvPr id="26" name="Rectángulo 25"/>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Tree>
    <p:extLst>
      <p:ext uri="{BB962C8B-B14F-4D97-AF65-F5344CB8AC3E}">
        <p14:creationId xmlns:p14="http://schemas.microsoft.com/office/powerpoint/2010/main" val="21836505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3315578233"/>
              </p:ext>
            </p:extLst>
          </p:nvPr>
        </p:nvGraphicFramePr>
        <p:xfrm>
          <a:off x="3402977" y="1340768"/>
          <a:ext cx="5386046" cy="4104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Conector recto 8"/>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10" name="Rectángulo 9"/>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7" name="CuadroTexto 6"/>
          <p:cNvSpPr txBox="1"/>
          <p:nvPr/>
        </p:nvSpPr>
        <p:spPr>
          <a:xfrm>
            <a:off x="11233248" y="642174"/>
            <a:ext cx="1199456" cy="307777"/>
          </a:xfrm>
          <a:prstGeom prst="rect">
            <a:avLst/>
          </a:prstGeom>
          <a:noFill/>
        </p:spPr>
        <p:txBody>
          <a:bodyPr wrap="square" rtlCol="0">
            <a:spAutoFit/>
          </a:bodyPr>
          <a:lstStyle/>
          <a:p>
            <a:r>
              <a:rPr lang="es-EC" sz="1400" u="sng" dirty="0" smtClean="0"/>
              <a:t>Contenido</a:t>
            </a:r>
            <a:endParaRPr lang="es-EC" sz="1400" u="sng" dirty="0"/>
          </a:p>
        </p:txBody>
      </p:sp>
      <p:sp>
        <p:nvSpPr>
          <p:cNvPr id="11" name="CuadroTexto 10"/>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05554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0972291" y="642174"/>
            <a:ext cx="1532421" cy="307777"/>
          </a:xfrm>
          <a:prstGeom prst="rect">
            <a:avLst/>
          </a:prstGeom>
          <a:noFill/>
        </p:spPr>
        <p:txBody>
          <a:bodyPr wrap="square" rtlCol="0">
            <a:spAutoFit/>
          </a:bodyPr>
          <a:lstStyle/>
          <a:p>
            <a:r>
              <a:rPr lang="es-EC" sz="1400" u="sng" dirty="0" smtClean="0"/>
              <a:t>Conclusiones</a:t>
            </a:r>
            <a:endParaRPr lang="es-EC" sz="1400" u="sng" dirty="0"/>
          </a:p>
        </p:txBody>
      </p:sp>
      <p:cxnSp>
        <p:nvCxnSpPr>
          <p:cNvPr id="6" name="Conector recto 5"/>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8" name="Rectángulo 7"/>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9" name="CuadroTexto 8"/>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2" name="Rectángulo 1"/>
          <p:cNvSpPr/>
          <p:nvPr/>
        </p:nvSpPr>
        <p:spPr>
          <a:xfrm>
            <a:off x="1415480" y="1556792"/>
            <a:ext cx="9361040" cy="4308872"/>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pPr>
            <a:r>
              <a:rPr lang="es-EC" sz="1400" dirty="0">
                <a:latin typeface="Arial" panose="020B0604020202020204" pitchFamily="34" charset="0"/>
                <a:ea typeface="Calibri" panose="020F0502020204030204" pitchFamily="34" charset="0"/>
                <a:cs typeface="Times New Roman" panose="02020603050405020304" pitchFamily="18" charset="0"/>
              </a:rPr>
              <a:t>Los </a:t>
            </a:r>
            <a:r>
              <a:rPr lang="es-EC" sz="1400" b="1" dirty="0">
                <a:latin typeface="Arial" panose="020B0604020202020204" pitchFamily="34" charset="0"/>
                <a:ea typeface="Calibri" panose="020F0502020204030204" pitchFamily="34" charset="0"/>
                <a:cs typeface="Times New Roman" panose="02020603050405020304" pitchFamily="18" charset="0"/>
              </a:rPr>
              <a:t>ensayos preliminares</a:t>
            </a:r>
            <a:r>
              <a:rPr lang="es-EC" sz="1400" dirty="0">
                <a:latin typeface="Arial" panose="020B0604020202020204" pitchFamily="34" charset="0"/>
                <a:ea typeface="Calibri" panose="020F0502020204030204" pitchFamily="34" charset="0"/>
                <a:cs typeface="Times New Roman" panose="02020603050405020304" pitchFamily="18" charset="0"/>
              </a:rPr>
              <a:t> a altas concentraciones de </a:t>
            </a:r>
            <a:r>
              <a:rPr lang="es-EC" sz="1400" b="1" dirty="0">
                <a:latin typeface="Arial" panose="020B0604020202020204" pitchFamily="34" charset="0"/>
                <a:ea typeface="Calibri" panose="020F0502020204030204" pitchFamily="34" charset="0"/>
                <a:cs typeface="Times New Roman" panose="02020603050405020304" pitchFamily="18" charset="0"/>
              </a:rPr>
              <a:t>25 al 100 %</a:t>
            </a:r>
            <a:r>
              <a:rPr lang="es-EC" sz="1400" dirty="0">
                <a:latin typeface="Arial" panose="020B0604020202020204" pitchFamily="34" charset="0"/>
                <a:ea typeface="Calibri" panose="020F0502020204030204" pitchFamily="34" charset="0"/>
                <a:cs typeface="Times New Roman" panose="02020603050405020304" pitchFamily="18" charset="0"/>
              </a:rPr>
              <a:t> de aceites esenciales permitieron </a:t>
            </a:r>
            <a:r>
              <a:rPr lang="es-EC" sz="1400" b="1" dirty="0">
                <a:latin typeface="Arial" panose="020B0604020202020204" pitchFamily="34" charset="0"/>
                <a:ea typeface="Calibri" panose="020F0502020204030204" pitchFamily="34" charset="0"/>
                <a:cs typeface="Times New Roman" panose="02020603050405020304" pitchFamily="18" charset="0"/>
              </a:rPr>
              <a:t>detectar rápidamente la actividad antifúngica </a:t>
            </a:r>
            <a:r>
              <a:rPr lang="es-EC" sz="1400" dirty="0">
                <a:latin typeface="Arial" panose="020B0604020202020204" pitchFamily="34" charset="0"/>
                <a:ea typeface="Calibri" panose="020F0502020204030204" pitchFamily="34" charset="0"/>
                <a:cs typeface="Times New Roman" panose="02020603050405020304" pitchFamily="18" charset="0"/>
              </a:rPr>
              <a:t>de los metabolitos secundarios de </a:t>
            </a:r>
            <a:r>
              <a:rPr lang="es-EC" sz="1400" b="1" i="1" dirty="0">
                <a:latin typeface="Arial" panose="020B0604020202020204" pitchFamily="34" charset="0"/>
                <a:ea typeface="Calibri" panose="020F0502020204030204" pitchFamily="34" charset="0"/>
                <a:cs typeface="Times New Roman" panose="02020603050405020304" pitchFamily="18" charset="0"/>
              </a:rPr>
              <a:t>M. mollis, C. tomentosum </a:t>
            </a:r>
            <a:r>
              <a:rPr lang="es-EC" sz="1400" b="1" dirty="0">
                <a:latin typeface="Arial" panose="020B0604020202020204" pitchFamily="34" charset="0"/>
                <a:ea typeface="Calibri" panose="020F0502020204030204" pitchFamily="34" charset="0"/>
                <a:cs typeface="Times New Roman" panose="02020603050405020304" pitchFamily="18" charset="0"/>
              </a:rPr>
              <a:t>y </a:t>
            </a:r>
            <a:r>
              <a:rPr lang="es-EC" sz="1400" b="1" i="1" dirty="0">
                <a:latin typeface="Arial" panose="020B0604020202020204" pitchFamily="34" charset="0"/>
                <a:ea typeface="Calibri" panose="020F0502020204030204" pitchFamily="34" charset="0"/>
                <a:cs typeface="Times New Roman" panose="02020603050405020304" pitchFamily="18" charset="0"/>
              </a:rPr>
              <a:t>T. minuta</a:t>
            </a:r>
            <a:r>
              <a:rPr lang="es-EC" sz="1400" dirty="0" smtClean="0">
                <a:latin typeface="Arial" panose="020B0604020202020204" pitchFamily="34" charset="0"/>
                <a:ea typeface="Calibri" panose="020F0502020204030204" pitchFamily="34" charset="0"/>
                <a:cs typeface="Times New Roman" panose="02020603050405020304" pitchFamily="18" charset="0"/>
              </a:rPr>
              <a:t>.</a:t>
            </a:r>
          </a:p>
          <a:p>
            <a:pPr marL="342900" lvl="0" indent="-342900" algn="just">
              <a:lnSpc>
                <a:spcPct val="150000"/>
              </a:lnSpc>
              <a:spcBef>
                <a:spcPts val="600"/>
              </a:spcBef>
              <a:spcAft>
                <a:spcPts val="600"/>
              </a:spcAft>
              <a:buFont typeface="Symbol" panose="05050102010706020507" pitchFamily="18" charset="2"/>
              <a:buChar char=""/>
            </a:pPr>
            <a:endParaRPr lang="es-EC" sz="8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r>
              <a:rPr lang="es-EC" sz="1400" dirty="0">
                <a:latin typeface="Arial" panose="020B0604020202020204" pitchFamily="34" charset="0"/>
                <a:ea typeface="Calibri" panose="020F0502020204030204" pitchFamily="34" charset="0"/>
                <a:cs typeface="Times New Roman" panose="02020603050405020304" pitchFamily="18" charset="0"/>
              </a:rPr>
              <a:t>Las concentraciones óptimas de inhibición de los aceites esenciales de </a:t>
            </a:r>
            <a:r>
              <a:rPr lang="es-EC" sz="1400" i="1" dirty="0">
                <a:latin typeface="Arial" panose="020B0604020202020204" pitchFamily="34" charset="0"/>
                <a:ea typeface="Calibri" panose="020F0502020204030204" pitchFamily="34" charset="0"/>
                <a:cs typeface="Times New Roman" panose="02020603050405020304" pitchFamily="18" charset="0"/>
              </a:rPr>
              <a:t>M. mollis, C. tomentosum </a:t>
            </a:r>
            <a:r>
              <a:rPr lang="es-EC" sz="1400" dirty="0">
                <a:latin typeface="Arial" panose="020B0604020202020204" pitchFamily="34" charset="0"/>
                <a:ea typeface="Calibri" panose="020F0502020204030204" pitchFamily="34" charset="0"/>
                <a:cs typeface="Times New Roman" panose="02020603050405020304" pitchFamily="18" charset="0"/>
              </a:rPr>
              <a:t>y </a:t>
            </a:r>
            <a:r>
              <a:rPr lang="es-EC" sz="1400" i="1" dirty="0">
                <a:latin typeface="Arial" panose="020B0604020202020204" pitchFamily="34" charset="0"/>
                <a:ea typeface="Calibri" panose="020F0502020204030204" pitchFamily="34" charset="0"/>
                <a:cs typeface="Times New Roman" panose="02020603050405020304" pitchFamily="18" charset="0"/>
              </a:rPr>
              <a:t>T. minuta </a:t>
            </a:r>
            <a:r>
              <a:rPr lang="es-EC" sz="1400" dirty="0">
                <a:latin typeface="Arial" panose="020B0604020202020204" pitchFamily="34" charset="0"/>
                <a:ea typeface="Calibri" panose="020F0502020204030204" pitchFamily="34" charset="0"/>
                <a:cs typeface="Times New Roman" panose="02020603050405020304" pitchFamily="18" charset="0"/>
              </a:rPr>
              <a:t>mediante la técnica de difusión de disco se estimó mediante modelos matemáticos que describen el comportamiento de los datos recopilados</a:t>
            </a:r>
            <a:r>
              <a:rPr lang="es-EC" sz="1400" dirty="0" smtClean="0">
                <a:latin typeface="Arial" panose="020B0604020202020204" pitchFamily="34" charset="0"/>
                <a:ea typeface="Calibri" panose="020F0502020204030204" pitchFamily="34" charset="0"/>
                <a:cs typeface="Times New Roman" panose="02020603050405020304" pitchFamily="18" charset="0"/>
              </a:rPr>
              <a:t>.</a:t>
            </a:r>
          </a:p>
          <a:p>
            <a:pPr marL="342900" lvl="0" indent="-342900" algn="just">
              <a:lnSpc>
                <a:spcPct val="150000"/>
              </a:lnSpc>
              <a:spcBef>
                <a:spcPts val="600"/>
              </a:spcBef>
              <a:spcAft>
                <a:spcPts val="600"/>
              </a:spcAft>
              <a:buFont typeface="Symbol" panose="05050102010706020507" pitchFamily="18" charset="2"/>
              <a:buChar char=""/>
            </a:pPr>
            <a:endParaRPr lang="es-EC" sz="8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r>
              <a:rPr lang="es-EC" sz="1400" dirty="0">
                <a:latin typeface="Arial" panose="020B0604020202020204" pitchFamily="34" charset="0"/>
                <a:ea typeface="Calibri" panose="020F0502020204030204" pitchFamily="34" charset="0"/>
                <a:cs typeface="Times New Roman" panose="02020603050405020304" pitchFamily="18" charset="0"/>
              </a:rPr>
              <a:t>Según el modelo matemático, para </a:t>
            </a:r>
            <a:r>
              <a:rPr lang="es-EC" sz="1400" b="1" dirty="0">
                <a:latin typeface="Arial" panose="020B0604020202020204" pitchFamily="34" charset="0"/>
                <a:ea typeface="Calibri" panose="020F0502020204030204" pitchFamily="34" charset="0"/>
                <a:cs typeface="Times New Roman" panose="02020603050405020304" pitchFamily="18" charset="0"/>
              </a:rPr>
              <a:t>inhibir</a:t>
            </a:r>
            <a:r>
              <a:rPr lang="es-EC" sz="1400" dirty="0">
                <a:latin typeface="Arial" panose="020B0604020202020204" pitchFamily="34" charset="0"/>
                <a:ea typeface="Calibri" panose="020F0502020204030204" pitchFamily="34" charset="0"/>
                <a:cs typeface="Times New Roman" panose="02020603050405020304" pitchFamily="18" charset="0"/>
              </a:rPr>
              <a:t> el crecimiento del hongo </a:t>
            </a:r>
            <a:r>
              <a:rPr lang="es-EC" sz="1400" b="1" i="1" dirty="0">
                <a:latin typeface="Arial" panose="020B0604020202020204" pitchFamily="34" charset="0"/>
                <a:ea typeface="Calibri" panose="020F0502020204030204" pitchFamily="34" charset="0"/>
                <a:cs typeface="Times New Roman" panose="02020603050405020304" pitchFamily="18" charset="0"/>
              </a:rPr>
              <a:t>A. niger</a:t>
            </a:r>
            <a:r>
              <a:rPr lang="es-EC" sz="1400" b="1" dirty="0">
                <a:latin typeface="Arial" panose="020B0604020202020204" pitchFamily="34" charset="0"/>
                <a:ea typeface="Calibri" panose="020F0502020204030204" pitchFamily="34" charset="0"/>
                <a:cs typeface="Times New Roman" panose="02020603050405020304" pitchFamily="18" charset="0"/>
              </a:rPr>
              <a:t> </a:t>
            </a:r>
            <a:r>
              <a:rPr lang="es-EC" sz="1400" dirty="0">
                <a:latin typeface="Arial" panose="020B0604020202020204" pitchFamily="34" charset="0"/>
                <a:ea typeface="Calibri" panose="020F0502020204030204" pitchFamily="34" charset="0"/>
                <a:cs typeface="Times New Roman" panose="02020603050405020304" pitchFamily="18" charset="0"/>
              </a:rPr>
              <a:t>se necesitaría de </a:t>
            </a:r>
            <a:r>
              <a:rPr lang="es-EC" sz="1400" b="1" dirty="0">
                <a:latin typeface="Arial" panose="020B0604020202020204" pitchFamily="34" charset="0"/>
                <a:ea typeface="Calibri" panose="020F0502020204030204" pitchFamily="34" charset="0"/>
                <a:cs typeface="Times New Roman" panose="02020603050405020304" pitchFamily="18" charset="0"/>
              </a:rPr>
              <a:t>al menos 4.41, </a:t>
            </a:r>
            <a:r>
              <a:rPr lang="es-EC" sz="1400" b="1" dirty="0">
                <a:latin typeface="Arial" panose="020B0604020202020204" pitchFamily="34" charset="0"/>
                <a:ea typeface="Calibri" panose="020F0502020204030204" pitchFamily="34" charset="0"/>
                <a:cs typeface="Arial" panose="020B0604020202020204" pitchFamily="34" charset="0"/>
              </a:rPr>
              <a:t>9.01 y 15.97 %</a:t>
            </a:r>
            <a:r>
              <a:rPr lang="es-EC" sz="1400" dirty="0">
                <a:latin typeface="Arial" panose="020B0604020202020204" pitchFamily="34" charset="0"/>
                <a:ea typeface="Calibri" panose="020F0502020204030204" pitchFamily="34" charset="0"/>
                <a:cs typeface="Arial" panose="020B0604020202020204" pitchFamily="34" charset="0"/>
              </a:rPr>
              <a:t> de aceite de </a:t>
            </a:r>
            <a:r>
              <a:rPr lang="es-EC" sz="1400" b="1" i="1" dirty="0">
                <a:latin typeface="Arial" panose="020B0604020202020204" pitchFamily="34" charset="0"/>
                <a:ea typeface="Calibri" panose="020F0502020204030204" pitchFamily="34" charset="0"/>
                <a:cs typeface="Times New Roman" panose="02020603050405020304" pitchFamily="18" charset="0"/>
              </a:rPr>
              <a:t>M. mollis, C. tomentosum </a:t>
            </a:r>
            <a:r>
              <a:rPr lang="es-EC" sz="1400" b="1" dirty="0">
                <a:latin typeface="Arial" panose="020B0604020202020204" pitchFamily="34" charset="0"/>
                <a:ea typeface="Calibri" panose="020F0502020204030204" pitchFamily="34" charset="0"/>
                <a:cs typeface="Times New Roman" panose="02020603050405020304" pitchFamily="18" charset="0"/>
              </a:rPr>
              <a:t>y </a:t>
            </a:r>
            <a:r>
              <a:rPr lang="es-EC" sz="1400" b="1" i="1" dirty="0">
                <a:latin typeface="Arial" panose="020B0604020202020204" pitchFamily="34" charset="0"/>
                <a:ea typeface="Calibri" panose="020F0502020204030204" pitchFamily="34" charset="0"/>
                <a:cs typeface="Times New Roman" panose="02020603050405020304" pitchFamily="18" charset="0"/>
              </a:rPr>
              <a:t>T. minuta</a:t>
            </a:r>
            <a:r>
              <a:rPr lang="es-EC" sz="1400" b="1" dirty="0">
                <a:latin typeface="Arial" panose="020B0604020202020204" pitchFamily="34" charset="0"/>
                <a:ea typeface="Calibri" panose="020F0502020204030204" pitchFamily="34" charset="0"/>
                <a:cs typeface="Arial" panose="020B0604020202020204" pitchFamily="34" charset="0"/>
              </a:rPr>
              <a:t> </a:t>
            </a:r>
            <a:r>
              <a:rPr lang="es-EC" sz="1400" dirty="0">
                <a:latin typeface="Arial" panose="020B0604020202020204" pitchFamily="34" charset="0"/>
                <a:ea typeface="Calibri" panose="020F0502020204030204" pitchFamily="34" charset="0"/>
                <a:cs typeface="Arial" panose="020B0604020202020204" pitchFamily="34" charset="0"/>
              </a:rPr>
              <a:t>respectivamente. En relación a </a:t>
            </a:r>
            <a:r>
              <a:rPr lang="es-EC" sz="1400" b="1" i="1" dirty="0">
                <a:latin typeface="Arial" panose="020B0604020202020204" pitchFamily="34" charset="0"/>
                <a:ea typeface="Calibri" panose="020F0502020204030204" pitchFamily="34" charset="0"/>
                <a:cs typeface="Times New Roman" panose="02020603050405020304" pitchFamily="18" charset="0"/>
              </a:rPr>
              <a:t>F. oxysporum</a:t>
            </a:r>
            <a:r>
              <a:rPr lang="es-EC" sz="1400" i="1" dirty="0">
                <a:latin typeface="Arial" panose="020B0604020202020204" pitchFamily="34" charset="0"/>
                <a:ea typeface="Calibri" panose="020F0502020204030204" pitchFamily="34" charset="0"/>
                <a:cs typeface="Times New Roman" panose="02020603050405020304" pitchFamily="18" charset="0"/>
              </a:rPr>
              <a:t> </a:t>
            </a:r>
            <a:r>
              <a:rPr lang="es-EC" sz="1400" dirty="0">
                <a:latin typeface="Arial" panose="020B0604020202020204" pitchFamily="34" charset="0"/>
                <a:ea typeface="Calibri" panose="020F0502020204030204" pitchFamily="34" charset="0"/>
                <a:cs typeface="Times New Roman" panose="02020603050405020304" pitchFamily="18" charset="0"/>
              </a:rPr>
              <a:t>se necesitaría de al menos </a:t>
            </a:r>
            <a:r>
              <a:rPr lang="es-EC" sz="1400" b="1" dirty="0">
                <a:latin typeface="Arial" panose="020B0604020202020204" pitchFamily="34" charset="0"/>
                <a:ea typeface="Calibri" panose="020F0502020204030204" pitchFamily="34" charset="0"/>
                <a:cs typeface="Arial" panose="020B0604020202020204" pitchFamily="34" charset="0"/>
              </a:rPr>
              <a:t>7.33 </a:t>
            </a:r>
            <a:r>
              <a:rPr lang="es-EC" sz="1400" b="1" dirty="0">
                <a:latin typeface="Arial" panose="020B0604020202020204" pitchFamily="34" charset="0"/>
                <a:ea typeface="Calibri" panose="020F0502020204030204" pitchFamily="34" charset="0"/>
                <a:cs typeface="Times New Roman" panose="02020603050405020304" pitchFamily="18" charset="0"/>
              </a:rPr>
              <a:t>y </a:t>
            </a:r>
            <a:r>
              <a:rPr lang="es-EC" sz="1400" b="1" dirty="0">
                <a:latin typeface="Arial" panose="020B0604020202020204" pitchFamily="34" charset="0"/>
                <a:ea typeface="Calibri" panose="020F0502020204030204" pitchFamily="34" charset="0"/>
                <a:cs typeface="Arial" panose="020B0604020202020204" pitchFamily="34" charset="0"/>
              </a:rPr>
              <a:t>17.38 % </a:t>
            </a:r>
            <a:r>
              <a:rPr lang="es-EC" sz="1400" dirty="0">
                <a:latin typeface="Arial" panose="020B0604020202020204" pitchFamily="34" charset="0"/>
                <a:ea typeface="Calibri" panose="020F0502020204030204" pitchFamily="34" charset="0"/>
                <a:cs typeface="Arial" panose="020B0604020202020204" pitchFamily="34" charset="0"/>
              </a:rPr>
              <a:t>de aceite de </a:t>
            </a:r>
            <a:r>
              <a:rPr lang="es-EC" sz="1400" b="1" i="1" dirty="0">
                <a:latin typeface="Arial" panose="020B0604020202020204" pitchFamily="34" charset="0"/>
                <a:ea typeface="Calibri" panose="020F0502020204030204" pitchFamily="34" charset="0"/>
                <a:cs typeface="Times New Roman" panose="02020603050405020304" pitchFamily="18" charset="0"/>
              </a:rPr>
              <a:t>M. mollis </a:t>
            </a:r>
            <a:r>
              <a:rPr lang="es-EC" sz="1400" b="1" dirty="0">
                <a:latin typeface="Arial" panose="020B0604020202020204" pitchFamily="34" charset="0"/>
                <a:ea typeface="Calibri" panose="020F0502020204030204" pitchFamily="34" charset="0"/>
                <a:cs typeface="Times New Roman" panose="02020603050405020304" pitchFamily="18" charset="0"/>
              </a:rPr>
              <a:t>y </a:t>
            </a:r>
            <a:r>
              <a:rPr lang="es-EC" sz="1400" b="1" i="1" dirty="0">
                <a:latin typeface="Arial" panose="020B0604020202020204" pitchFamily="34" charset="0"/>
                <a:ea typeface="Calibri" panose="020F0502020204030204" pitchFamily="34" charset="0"/>
                <a:cs typeface="Times New Roman" panose="02020603050405020304" pitchFamily="18" charset="0"/>
              </a:rPr>
              <a:t>C. tomentosum</a:t>
            </a:r>
            <a:r>
              <a:rPr lang="es-EC" sz="1400" i="1" dirty="0">
                <a:latin typeface="Arial" panose="020B0604020202020204" pitchFamily="34" charset="0"/>
                <a:ea typeface="Calibri" panose="020F0502020204030204" pitchFamily="34" charset="0"/>
                <a:cs typeface="Times New Roman" panose="02020603050405020304" pitchFamily="18" charset="0"/>
              </a:rPr>
              <a:t> </a:t>
            </a:r>
            <a:r>
              <a:rPr lang="es-EC" sz="1400" dirty="0">
                <a:latin typeface="Arial" panose="020B0604020202020204" pitchFamily="34" charset="0"/>
                <a:ea typeface="Calibri" panose="020F0502020204030204" pitchFamily="34" charset="0"/>
                <a:cs typeface="Times New Roman" panose="02020603050405020304" pitchFamily="18" charset="0"/>
              </a:rPr>
              <a:t>respectivamente.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CuadroTexto 9"/>
          <p:cNvSpPr txBox="1"/>
          <p:nvPr/>
        </p:nvSpPr>
        <p:spPr>
          <a:xfrm>
            <a:off x="515380" y="908720"/>
            <a:ext cx="11197244" cy="1200329"/>
          </a:xfrm>
          <a:prstGeom prst="rect">
            <a:avLst/>
          </a:prstGeom>
          <a:noFill/>
        </p:spPr>
        <p:txBody>
          <a:bodyPr wrap="square" rtlCol="0">
            <a:spAutoFit/>
          </a:bodyPr>
          <a:lstStyle/>
          <a:p>
            <a:pPr algn="ctr"/>
            <a:r>
              <a:rPr lang="es-EC" b="1" dirty="0" smtClean="0">
                <a:solidFill>
                  <a:srgbClr val="FF0000"/>
                </a:solidFill>
              </a:rPr>
              <a:t>Conclusiones</a:t>
            </a:r>
            <a:endParaRPr lang="es-EC" b="1" i="1" dirty="0">
              <a:solidFill>
                <a:srgbClr val="FF0000"/>
              </a:solidFill>
            </a:endParaRPr>
          </a:p>
          <a:p>
            <a:pPr algn="ctr"/>
            <a:endParaRPr lang="es-EC" b="1" dirty="0" smtClean="0">
              <a:solidFill>
                <a:srgbClr val="FF0000"/>
              </a:solidFill>
            </a:endParaRPr>
          </a:p>
          <a:p>
            <a:pPr algn="ctr"/>
            <a:r>
              <a:rPr lang="es-EC" b="1" dirty="0" smtClean="0">
                <a:solidFill>
                  <a:srgbClr val="FF0000"/>
                </a:solidFill>
              </a:rPr>
              <a:t> </a:t>
            </a:r>
          </a:p>
          <a:p>
            <a:pPr algn="ctr"/>
            <a:endParaRPr lang="es-EC" dirty="0"/>
          </a:p>
        </p:txBody>
      </p:sp>
    </p:spTree>
    <p:extLst>
      <p:ext uri="{BB962C8B-B14F-4D97-AF65-F5344CB8AC3E}">
        <p14:creationId xmlns:p14="http://schemas.microsoft.com/office/powerpoint/2010/main" val="9558159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71464" y="1936571"/>
            <a:ext cx="9672736" cy="3508653"/>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pPr>
            <a:r>
              <a:rPr lang="es-EC" sz="1400" dirty="0">
                <a:latin typeface="Arial" panose="020B0604020202020204" pitchFamily="34" charset="0"/>
                <a:ea typeface="Calibri" panose="020F0502020204030204" pitchFamily="34" charset="0"/>
                <a:cs typeface="Times New Roman" panose="02020603050405020304" pitchFamily="18" charset="0"/>
              </a:rPr>
              <a:t>Mediante la técnica de antibiograma se evidenció un claro efecto inhibitorio de los aceites esenciales sobre el crecimiento miceliar de los hongos. </a:t>
            </a:r>
            <a:r>
              <a:rPr lang="es-EC" sz="1400" b="1" dirty="0">
                <a:latin typeface="Arial" panose="020B0604020202020204" pitchFamily="34" charset="0"/>
                <a:ea typeface="Calibri" panose="020F0502020204030204" pitchFamily="34" charset="0"/>
                <a:cs typeface="Times New Roman" panose="02020603050405020304" pitchFamily="18" charset="0"/>
              </a:rPr>
              <a:t>En </a:t>
            </a:r>
            <a:r>
              <a:rPr lang="es-EC" sz="1400" b="1" i="1" dirty="0">
                <a:latin typeface="Arial" panose="020B0604020202020204" pitchFamily="34" charset="0"/>
                <a:ea typeface="Calibri" panose="020F0502020204030204" pitchFamily="34" charset="0"/>
                <a:cs typeface="Times New Roman" panose="02020603050405020304" pitchFamily="18" charset="0"/>
              </a:rPr>
              <a:t>A. niger</a:t>
            </a:r>
            <a:r>
              <a:rPr lang="es-EC" sz="1400" b="1" dirty="0">
                <a:latin typeface="Arial" panose="020B0604020202020204" pitchFamily="34" charset="0"/>
                <a:ea typeface="Calibri" panose="020F0502020204030204" pitchFamily="34" charset="0"/>
                <a:cs typeface="Times New Roman" panose="02020603050405020304" pitchFamily="18" charset="0"/>
              </a:rPr>
              <a:t> los </a:t>
            </a:r>
            <a:r>
              <a:rPr lang="es-EC" sz="1400" dirty="0">
                <a:latin typeface="Arial" panose="020B0604020202020204" pitchFamily="34" charset="0"/>
                <a:ea typeface="Calibri" panose="020F0502020204030204" pitchFamily="34" charset="0"/>
                <a:cs typeface="Times New Roman" panose="02020603050405020304" pitchFamily="18" charset="0"/>
              </a:rPr>
              <a:t>aceites esenciales de </a:t>
            </a:r>
            <a:r>
              <a:rPr lang="es-EC" sz="1400" b="1" i="1" dirty="0">
                <a:latin typeface="Arial" panose="020B0604020202020204" pitchFamily="34" charset="0"/>
                <a:ea typeface="Calibri" panose="020F0502020204030204" pitchFamily="34" charset="0"/>
                <a:cs typeface="Times New Roman" panose="02020603050405020304" pitchFamily="18" charset="0"/>
              </a:rPr>
              <a:t>M. mollis,</a:t>
            </a:r>
            <a:r>
              <a:rPr lang="es-EC" sz="1400" b="1" dirty="0">
                <a:latin typeface="Arial" panose="020B0604020202020204" pitchFamily="34" charset="0"/>
                <a:ea typeface="Calibri" panose="020F0502020204030204" pitchFamily="34" charset="0"/>
                <a:cs typeface="Times New Roman" panose="02020603050405020304" pitchFamily="18" charset="0"/>
              </a:rPr>
              <a:t> </a:t>
            </a:r>
            <a:r>
              <a:rPr lang="es-EC" sz="1400" b="1" i="1" dirty="0">
                <a:latin typeface="Arial" panose="020B0604020202020204" pitchFamily="34" charset="0"/>
                <a:ea typeface="Calibri" panose="020F0502020204030204" pitchFamily="34" charset="0"/>
                <a:cs typeface="Times New Roman" panose="02020603050405020304" pitchFamily="18" charset="0"/>
              </a:rPr>
              <a:t>C. tomenstosum </a:t>
            </a:r>
            <a:r>
              <a:rPr lang="es-EC" sz="1400" b="1" dirty="0">
                <a:latin typeface="Arial" panose="020B0604020202020204" pitchFamily="34" charset="0"/>
                <a:ea typeface="Calibri" panose="020F0502020204030204" pitchFamily="34" charset="0"/>
                <a:cs typeface="Times New Roman" panose="02020603050405020304" pitchFamily="18" charset="0"/>
              </a:rPr>
              <a:t>y </a:t>
            </a:r>
            <a:r>
              <a:rPr lang="es-EC" sz="1400" b="1" i="1" dirty="0">
                <a:latin typeface="Arial" panose="020B0604020202020204" pitchFamily="34" charset="0"/>
                <a:ea typeface="Calibri" panose="020F0502020204030204" pitchFamily="34" charset="0"/>
                <a:cs typeface="Times New Roman" panose="02020603050405020304" pitchFamily="18" charset="0"/>
              </a:rPr>
              <a:t>T. minuta </a:t>
            </a:r>
            <a:r>
              <a:rPr lang="es-EC" sz="1400" b="1" dirty="0">
                <a:latin typeface="Arial" panose="020B0604020202020204" pitchFamily="34" charset="0"/>
                <a:ea typeface="Calibri" panose="020F0502020204030204" pitchFamily="34" charset="0"/>
                <a:cs typeface="Times New Roman" panose="02020603050405020304" pitchFamily="18" charset="0"/>
              </a:rPr>
              <a:t>al 25 % </a:t>
            </a:r>
            <a:r>
              <a:rPr lang="es-EC" sz="1400" dirty="0">
                <a:latin typeface="Arial" panose="020B0604020202020204" pitchFamily="34" charset="0"/>
                <a:ea typeface="Calibri" panose="020F0502020204030204" pitchFamily="34" charset="0"/>
                <a:cs typeface="Times New Roman" panose="02020603050405020304" pitchFamily="18" charset="0"/>
              </a:rPr>
              <a:t>provocaron la formación de </a:t>
            </a:r>
            <a:r>
              <a:rPr lang="es-EC" sz="1400" b="1" dirty="0">
                <a:latin typeface="Arial" panose="020B0604020202020204" pitchFamily="34" charset="0"/>
                <a:ea typeface="Calibri" panose="020F0502020204030204" pitchFamily="34" charset="0"/>
                <a:cs typeface="Times New Roman" panose="02020603050405020304" pitchFamily="18" charset="0"/>
              </a:rPr>
              <a:t>halos de inhibición de </a:t>
            </a:r>
            <a:r>
              <a:rPr lang="es-EC" sz="1400" b="1" dirty="0">
                <a:latin typeface="Arial" panose="020B0604020202020204" pitchFamily="34" charset="0"/>
                <a:ea typeface="Times New Roman" panose="02020603050405020304" pitchFamily="18" charset="0"/>
                <a:cs typeface="Times New Roman" panose="02020603050405020304" pitchFamily="18" charset="0"/>
              </a:rPr>
              <a:t>35.28, </a:t>
            </a:r>
            <a:r>
              <a:rPr lang="es-EC" sz="1400" b="1" dirty="0">
                <a:latin typeface="Arial" panose="020B0604020202020204" pitchFamily="34" charset="0"/>
                <a:ea typeface="Calibri" panose="020F0502020204030204" pitchFamily="34" charset="0"/>
                <a:cs typeface="Times New Roman" panose="02020603050405020304" pitchFamily="18" charset="0"/>
              </a:rPr>
              <a:t>25.71 </a:t>
            </a:r>
            <a:r>
              <a:rPr lang="es-EC" sz="1400" b="1" dirty="0">
                <a:latin typeface="Arial" panose="020B0604020202020204" pitchFamily="34" charset="0"/>
                <a:ea typeface="Times New Roman" panose="02020603050405020304" pitchFamily="18" charset="0"/>
                <a:cs typeface="Times New Roman" panose="02020603050405020304" pitchFamily="18" charset="0"/>
              </a:rPr>
              <a:t>y </a:t>
            </a:r>
            <a:r>
              <a:rPr lang="es-EC" sz="1400" b="1" dirty="0">
                <a:latin typeface="Arial" panose="020B0604020202020204" pitchFamily="34" charset="0"/>
                <a:ea typeface="Calibri" panose="020F0502020204030204" pitchFamily="34" charset="0"/>
                <a:cs typeface="Times New Roman" panose="02020603050405020304" pitchFamily="18" charset="0"/>
              </a:rPr>
              <a:t>17.69 </a:t>
            </a:r>
            <a:r>
              <a:rPr lang="es-EC" sz="1400" b="1" dirty="0">
                <a:latin typeface="Arial" panose="020B0604020202020204" pitchFamily="34" charset="0"/>
                <a:ea typeface="Times New Roman" panose="02020603050405020304" pitchFamily="18" charset="0"/>
                <a:cs typeface="Times New Roman" panose="02020603050405020304" pitchFamily="18" charset="0"/>
              </a:rPr>
              <a:t>mm </a:t>
            </a:r>
            <a:r>
              <a:rPr lang="es-EC" sz="1400" dirty="0">
                <a:latin typeface="Arial" panose="020B0604020202020204" pitchFamily="34" charset="0"/>
                <a:ea typeface="Times New Roman" panose="02020603050405020304" pitchFamily="18" charset="0"/>
                <a:cs typeface="Times New Roman" panose="02020603050405020304" pitchFamily="18" charset="0"/>
              </a:rPr>
              <a:t>de diámetro respectivamente. En </a:t>
            </a:r>
            <a:r>
              <a:rPr lang="es-EC" sz="1400" b="1" i="1" dirty="0">
                <a:latin typeface="Arial" panose="020B0604020202020204" pitchFamily="34" charset="0"/>
                <a:ea typeface="Times New Roman" panose="02020603050405020304" pitchFamily="18" charset="0"/>
                <a:cs typeface="Times New Roman" panose="02020603050405020304" pitchFamily="18" charset="0"/>
              </a:rPr>
              <a:t>F. oxysporum</a:t>
            </a:r>
            <a:r>
              <a:rPr lang="es-EC" sz="1400" b="1" dirty="0">
                <a:latin typeface="Arial" panose="020B0604020202020204" pitchFamily="34" charset="0"/>
                <a:ea typeface="Times New Roman" panose="02020603050405020304" pitchFamily="18" charset="0"/>
                <a:cs typeface="Times New Roman" panose="02020603050405020304" pitchFamily="18" charset="0"/>
              </a:rPr>
              <a:t> </a:t>
            </a:r>
            <a:r>
              <a:rPr lang="es-EC" sz="1400" dirty="0">
                <a:latin typeface="Arial" panose="020B0604020202020204" pitchFamily="34" charset="0"/>
                <a:ea typeface="Times New Roman" panose="02020603050405020304" pitchFamily="18" charset="0"/>
                <a:cs typeface="Times New Roman" panose="02020603050405020304" pitchFamily="18" charset="0"/>
              </a:rPr>
              <a:t>la misma concentración de </a:t>
            </a:r>
            <a:r>
              <a:rPr lang="es-EC" sz="1400" dirty="0">
                <a:latin typeface="Arial" panose="020B0604020202020204" pitchFamily="34" charset="0"/>
                <a:ea typeface="Calibri" panose="020F0502020204030204" pitchFamily="34" charset="0"/>
                <a:cs typeface="Times New Roman" panose="02020603050405020304" pitchFamily="18" charset="0"/>
              </a:rPr>
              <a:t>los aceites de </a:t>
            </a:r>
            <a:r>
              <a:rPr lang="es-EC" sz="1400" b="1" i="1" dirty="0">
                <a:latin typeface="Arial" panose="020B0604020202020204" pitchFamily="34" charset="0"/>
                <a:ea typeface="Calibri" panose="020F0502020204030204" pitchFamily="34" charset="0"/>
                <a:cs typeface="Times New Roman" panose="02020603050405020304" pitchFamily="18" charset="0"/>
              </a:rPr>
              <a:t>C. tomenstosum</a:t>
            </a:r>
            <a:r>
              <a:rPr lang="es-EC" sz="1400" b="1" dirty="0">
                <a:latin typeface="Arial" panose="020B0604020202020204" pitchFamily="34" charset="0"/>
                <a:ea typeface="Calibri" panose="020F0502020204030204" pitchFamily="34" charset="0"/>
                <a:cs typeface="Times New Roman" panose="02020603050405020304" pitchFamily="18" charset="0"/>
              </a:rPr>
              <a:t> y </a:t>
            </a:r>
            <a:r>
              <a:rPr lang="es-EC" sz="1400" b="1" i="1" dirty="0">
                <a:latin typeface="Arial" panose="020B0604020202020204" pitchFamily="34" charset="0"/>
                <a:ea typeface="Calibri" panose="020F0502020204030204" pitchFamily="34" charset="0"/>
                <a:cs typeface="Times New Roman" panose="02020603050405020304" pitchFamily="18" charset="0"/>
              </a:rPr>
              <a:t>M. mollis</a:t>
            </a:r>
            <a:r>
              <a:rPr lang="es-EC" sz="1400" b="1" dirty="0">
                <a:latin typeface="Arial" panose="020B0604020202020204" pitchFamily="34" charset="0"/>
                <a:ea typeface="Calibri" panose="020F0502020204030204" pitchFamily="34" charset="0"/>
                <a:cs typeface="Times New Roman" panose="02020603050405020304" pitchFamily="18" charset="0"/>
              </a:rPr>
              <a:t> </a:t>
            </a:r>
            <a:r>
              <a:rPr lang="es-EC" sz="1400" dirty="0">
                <a:latin typeface="Arial" panose="020B0604020202020204" pitchFamily="34" charset="0"/>
                <a:ea typeface="Calibri" panose="020F0502020204030204" pitchFamily="34" charset="0"/>
                <a:cs typeface="Times New Roman" panose="02020603050405020304" pitchFamily="18" charset="0"/>
              </a:rPr>
              <a:t>indujeron</a:t>
            </a:r>
            <a:r>
              <a:rPr lang="es-EC" sz="1400" dirty="0">
                <a:latin typeface="Arial" panose="020B0604020202020204" pitchFamily="34" charset="0"/>
                <a:ea typeface="Times New Roman" panose="02020603050405020304" pitchFamily="18" charset="0"/>
                <a:cs typeface="Times New Roman" panose="02020603050405020304" pitchFamily="18" charset="0"/>
              </a:rPr>
              <a:t> la formación de halos de inhibición de </a:t>
            </a:r>
            <a:r>
              <a:rPr lang="es-EC" sz="1400" b="1" dirty="0">
                <a:latin typeface="Arial" panose="020B0604020202020204" pitchFamily="34" charset="0"/>
                <a:ea typeface="Calibri" panose="020F0502020204030204" pitchFamily="34" charset="0"/>
                <a:cs typeface="Times New Roman" panose="02020603050405020304" pitchFamily="18" charset="0"/>
              </a:rPr>
              <a:t>15.79 y 35.28 mm </a:t>
            </a:r>
            <a:r>
              <a:rPr lang="es-EC" sz="1400" dirty="0">
                <a:latin typeface="Arial" panose="020B0604020202020204" pitchFamily="34" charset="0"/>
                <a:ea typeface="Calibri" panose="020F0502020204030204" pitchFamily="34" charset="0"/>
                <a:cs typeface="Times New Roman" panose="02020603050405020304" pitchFamily="18" charset="0"/>
              </a:rPr>
              <a:t>respectivamente. </a:t>
            </a:r>
            <a:endParaRPr lang="es-EC" sz="1400" dirty="0" smtClean="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endParaRPr lang="es-EC" sz="8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r>
              <a:rPr lang="es-EC" sz="1400" dirty="0">
                <a:latin typeface="Arial" panose="020B0604020202020204" pitchFamily="34" charset="0"/>
                <a:ea typeface="Calibri" panose="020F0502020204030204" pitchFamily="34" charset="0"/>
                <a:cs typeface="Arial" panose="020B0604020202020204" pitchFamily="34" charset="0"/>
              </a:rPr>
              <a:t>La reducción en la germinación de esporas es un factor fundamental para inhibir el crecimiento de los hongos. La concentración </a:t>
            </a:r>
            <a:r>
              <a:rPr lang="es-EC" sz="1400" b="1" dirty="0">
                <a:latin typeface="Arial" panose="020B0604020202020204" pitchFamily="34" charset="0"/>
                <a:ea typeface="Calibri" panose="020F0502020204030204" pitchFamily="34" charset="0"/>
                <a:cs typeface="Arial" panose="020B0604020202020204" pitchFamily="34" charset="0"/>
              </a:rPr>
              <a:t>al 25 % de los aceites </a:t>
            </a:r>
            <a:r>
              <a:rPr lang="es-EC" sz="1400" b="1" i="1" dirty="0">
                <a:latin typeface="Arial" panose="020B0604020202020204" pitchFamily="34" charset="0"/>
                <a:ea typeface="Calibri" panose="020F0502020204030204" pitchFamily="34" charset="0"/>
                <a:cs typeface="Times New Roman" panose="02020603050405020304" pitchFamily="18" charset="0"/>
              </a:rPr>
              <a:t>M. mollis,</a:t>
            </a:r>
            <a:r>
              <a:rPr lang="es-EC" sz="1400" b="1" dirty="0">
                <a:latin typeface="Arial" panose="020B0604020202020204" pitchFamily="34" charset="0"/>
                <a:ea typeface="Calibri" panose="020F0502020204030204" pitchFamily="34" charset="0"/>
                <a:cs typeface="Times New Roman" panose="02020603050405020304" pitchFamily="18" charset="0"/>
              </a:rPr>
              <a:t> </a:t>
            </a:r>
            <a:r>
              <a:rPr lang="es-EC" sz="1400" b="1" i="1" dirty="0">
                <a:latin typeface="Arial" panose="020B0604020202020204" pitchFamily="34" charset="0"/>
                <a:ea typeface="Calibri" panose="020F0502020204030204" pitchFamily="34" charset="0"/>
                <a:cs typeface="Times New Roman" panose="02020603050405020304" pitchFamily="18" charset="0"/>
              </a:rPr>
              <a:t>C. tomenstosum </a:t>
            </a:r>
            <a:r>
              <a:rPr lang="es-EC" sz="1400" b="1" dirty="0">
                <a:latin typeface="Arial" panose="020B0604020202020204" pitchFamily="34" charset="0"/>
                <a:ea typeface="Calibri" panose="020F0502020204030204" pitchFamily="34" charset="0"/>
                <a:cs typeface="Times New Roman" panose="02020603050405020304" pitchFamily="18" charset="0"/>
              </a:rPr>
              <a:t>y </a:t>
            </a:r>
            <a:r>
              <a:rPr lang="es-EC" sz="1400" b="1" i="1" dirty="0">
                <a:latin typeface="Arial" panose="020B0604020202020204" pitchFamily="34" charset="0"/>
                <a:ea typeface="Calibri" panose="020F0502020204030204" pitchFamily="34" charset="0"/>
                <a:cs typeface="Times New Roman" panose="02020603050405020304" pitchFamily="18" charset="0"/>
              </a:rPr>
              <a:t>T. minuta </a:t>
            </a:r>
            <a:r>
              <a:rPr lang="es-EC" sz="1400" dirty="0">
                <a:latin typeface="Arial" panose="020B0604020202020204" pitchFamily="34" charset="0"/>
                <a:ea typeface="Calibri" panose="020F0502020204030204" pitchFamily="34" charset="0"/>
                <a:cs typeface="Times New Roman" panose="02020603050405020304" pitchFamily="18" charset="0"/>
              </a:rPr>
              <a:t>inhibió la esporulación en </a:t>
            </a:r>
            <a:r>
              <a:rPr lang="es-EC" sz="1400" b="1" i="1" dirty="0">
                <a:latin typeface="Arial" panose="020B0604020202020204" pitchFamily="34" charset="0"/>
                <a:ea typeface="Calibri" panose="020F0502020204030204" pitchFamily="34" charset="0"/>
                <a:cs typeface="Times New Roman" panose="02020603050405020304" pitchFamily="18" charset="0"/>
              </a:rPr>
              <a:t>A. niger</a:t>
            </a:r>
            <a:r>
              <a:rPr lang="es-EC" sz="1400" b="1" dirty="0">
                <a:latin typeface="Arial" panose="020B0604020202020204" pitchFamily="34" charset="0"/>
                <a:ea typeface="Calibri" panose="020F0502020204030204" pitchFamily="34" charset="0"/>
                <a:cs typeface="Times New Roman" panose="02020603050405020304" pitchFamily="18" charset="0"/>
              </a:rPr>
              <a:t> </a:t>
            </a:r>
            <a:r>
              <a:rPr lang="es-EC" sz="1400" dirty="0">
                <a:latin typeface="Arial" panose="020B0604020202020204" pitchFamily="34" charset="0"/>
                <a:ea typeface="Calibri" panose="020F0502020204030204" pitchFamily="34" charset="0"/>
                <a:cs typeface="Times New Roman" panose="02020603050405020304" pitchFamily="18" charset="0"/>
              </a:rPr>
              <a:t>entre un </a:t>
            </a:r>
            <a:r>
              <a:rPr lang="es-EC" sz="1400" b="1" dirty="0">
                <a:latin typeface="Arial" panose="020B0604020202020204" pitchFamily="34" charset="0"/>
                <a:ea typeface="Calibri" panose="020F0502020204030204" pitchFamily="34" charset="0"/>
                <a:cs typeface="Times New Roman" panose="02020603050405020304" pitchFamily="18" charset="0"/>
              </a:rPr>
              <a:t>56 al 99 % </a:t>
            </a:r>
            <a:r>
              <a:rPr lang="es-EC" sz="1400" dirty="0">
                <a:latin typeface="Arial" panose="020B0604020202020204" pitchFamily="34" charset="0"/>
                <a:ea typeface="Calibri" panose="020F0502020204030204" pitchFamily="34" charset="0"/>
                <a:cs typeface="Times New Roman" panose="02020603050405020304" pitchFamily="18" charset="0"/>
              </a:rPr>
              <a:t>y en </a:t>
            </a:r>
            <a:r>
              <a:rPr lang="es-EC" sz="1400" b="1" i="1" dirty="0">
                <a:latin typeface="Arial" panose="020B0604020202020204" pitchFamily="34" charset="0"/>
                <a:ea typeface="Calibri" panose="020F0502020204030204" pitchFamily="34" charset="0"/>
                <a:cs typeface="Times New Roman" panose="02020603050405020304" pitchFamily="18" charset="0"/>
              </a:rPr>
              <a:t>F. oxysporum </a:t>
            </a:r>
            <a:r>
              <a:rPr lang="es-EC" sz="1400" dirty="0">
                <a:latin typeface="Arial" panose="020B0604020202020204" pitchFamily="34" charset="0"/>
                <a:ea typeface="Calibri" panose="020F0502020204030204" pitchFamily="34" charset="0"/>
                <a:cs typeface="Times New Roman" panose="02020603050405020304" pitchFamily="18" charset="0"/>
              </a:rPr>
              <a:t>entre un </a:t>
            </a:r>
            <a:r>
              <a:rPr lang="es-EC" sz="1400" b="1" dirty="0">
                <a:latin typeface="Arial" panose="020B0604020202020204" pitchFamily="34" charset="0"/>
                <a:ea typeface="Calibri" panose="020F0502020204030204" pitchFamily="34" charset="0"/>
                <a:cs typeface="Times New Roman" panose="02020603050405020304" pitchFamily="18" charset="0"/>
              </a:rPr>
              <a:t>18 al 95 </a:t>
            </a:r>
            <a:r>
              <a:rPr lang="es-EC" sz="1400" b="1" dirty="0" smtClean="0">
                <a:latin typeface="Arial" panose="020B0604020202020204" pitchFamily="34" charset="0"/>
                <a:ea typeface="Calibri" panose="020F0502020204030204" pitchFamily="34" charset="0"/>
                <a:cs typeface="Times New Roman" panose="02020603050405020304" pitchFamily="18" charset="0"/>
              </a:rPr>
              <a:t>%.</a:t>
            </a:r>
          </a:p>
          <a:p>
            <a:pPr marL="342900" lvl="0" indent="-342900" algn="just">
              <a:lnSpc>
                <a:spcPct val="150000"/>
              </a:lnSpc>
              <a:spcBef>
                <a:spcPts val="600"/>
              </a:spcBef>
              <a:spcAft>
                <a:spcPts val="600"/>
              </a:spcAft>
              <a:buFont typeface="Symbol" panose="05050102010706020507" pitchFamily="18" charset="2"/>
              <a:buChar char=""/>
            </a:pPr>
            <a:endParaRPr lang="es-EC" sz="800"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CuadroTexto 4"/>
          <p:cNvSpPr txBox="1"/>
          <p:nvPr/>
        </p:nvSpPr>
        <p:spPr>
          <a:xfrm>
            <a:off x="10972291" y="642174"/>
            <a:ext cx="1532421" cy="307777"/>
          </a:xfrm>
          <a:prstGeom prst="rect">
            <a:avLst/>
          </a:prstGeom>
          <a:noFill/>
        </p:spPr>
        <p:txBody>
          <a:bodyPr wrap="square" rtlCol="0">
            <a:spAutoFit/>
          </a:bodyPr>
          <a:lstStyle/>
          <a:p>
            <a:r>
              <a:rPr lang="es-EC" sz="1400" u="sng" dirty="0" smtClean="0"/>
              <a:t>Conclusiones</a:t>
            </a:r>
            <a:endParaRPr lang="es-EC" sz="1400" u="sng" dirty="0"/>
          </a:p>
        </p:txBody>
      </p:sp>
      <p:cxnSp>
        <p:nvCxnSpPr>
          <p:cNvPr id="6" name="Conector recto 5"/>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8" name="CuadroTexto 7"/>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9" name="CuadroTexto 8"/>
          <p:cNvSpPr txBox="1"/>
          <p:nvPr/>
        </p:nvSpPr>
        <p:spPr>
          <a:xfrm>
            <a:off x="515380" y="908720"/>
            <a:ext cx="11197244" cy="1200329"/>
          </a:xfrm>
          <a:prstGeom prst="rect">
            <a:avLst/>
          </a:prstGeom>
          <a:noFill/>
        </p:spPr>
        <p:txBody>
          <a:bodyPr wrap="square" rtlCol="0">
            <a:spAutoFit/>
          </a:bodyPr>
          <a:lstStyle/>
          <a:p>
            <a:pPr algn="ctr"/>
            <a:r>
              <a:rPr lang="es-EC" b="1" dirty="0" smtClean="0">
                <a:solidFill>
                  <a:srgbClr val="FF0000"/>
                </a:solidFill>
              </a:rPr>
              <a:t>Conclusiones</a:t>
            </a:r>
            <a:endParaRPr lang="es-EC" b="1" i="1" dirty="0">
              <a:solidFill>
                <a:srgbClr val="FF0000"/>
              </a:solidFill>
            </a:endParaRPr>
          </a:p>
          <a:p>
            <a:pPr algn="ctr"/>
            <a:endParaRPr lang="es-EC" b="1" dirty="0" smtClean="0">
              <a:solidFill>
                <a:srgbClr val="FF0000"/>
              </a:solidFill>
            </a:endParaRPr>
          </a:p>
          <a:p>
            <a:pPr algn="ctr"/>
            <a:r>
              <a:rPr lang="es-EC" b="1" dirty="0" smtClean="0">
                <a:solidFill>
                  <a:srgbClr val="FF0000"/>
                </a:solidFill>
              </a:rPr>
              <a:t> </a:t>
            </a:r>
          </a:p>
          <a:p>
            <a:pPr algn="ctr"/>
            <a:endParaRPr lang="es-EC" dirty="0"/>
          </a:p>
        </p:txBody>
      </p:sp>
    </p:spTree>
    <p:extLst>
      <p:ext uri="{BB962C8B-B14F-4D97-AF65-F5344CB8AC3E}">
        <p14:creationId xmlns:p14="http://schemas.microsoft.com/office/powerpoint/2010/main" val="559097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55440" y="1697320"/>
            <a:ext cx="10009112" cy="2523768"/>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pPr>
            <a:r>
              <a:rPr lang="es-EC" sz="1400" dirty="0">
                <a:latin typeface="Arial" panose="020B0604020202020204" pitchFamily="34" charset="0"/>
                <a:ea typeface="Calibri" panose="020F0502020204030204" pitchFamily="34" charset="0"/>
                <a:cs typeface="Times New Roman" panose="02020603050405020304" pitchFamily="18" charset="0"/>
              </a:rPr>
              <a:t>La concentración del </a:t>
            </a:r>
            <a:r>
              <a:rPr lang="es-EC" sz="1400" b="1" dirty="0">
                <a:latin typeface="Arial" panose="020B0604020202020204" pitchFamily="34" charset="0"/>
                <a:ea typeface="Calibri" panose="020F0502020204030204" pitchFamily="34" charset="0"/>
                <a:cs typeface="Times New Roman" panose="02020603050405020304" pitchFamily="18" charset="0"/>
              </a:rPr>
              <a:t>25 %</a:t>
            </a:r>
            <a:r>
              <a:rPr lang="es-EC" sz="1400" dirty="0">
                <a:latin typeface="Arial" panose="020B0604020202020204" pitchFamily="34" charset="0"/>
                <a:ea typeface="Calibri" panose="020F0502020204030204" pitchFamily="34" charset="0"/>
                <a:cs typeface="Times New Roman" panose="02020603050405020304" pitchFamily="18" charset="0"/>
              </a:rPr>
              <a:t> de aceite esencial de </a:t>
            </a:r>
            <a:r>
              <a:rPr lang="es-EC" sz="1400" b="1" i="1" dirty="0">
                <a:latin typeface="Arial" panose="020B0604020202020204" pitchFamily="34" charset="0"/>
                <a:ea typeface="Calibri" panose="020F0502020204030204" pitchFamily="34" charset="0"/>
                <a:cs typeface="Times New Roman" panose="02020603050405020304" pitchFamily="18" charset="0"/>
              </a:rPr>
              <a:t>M. mollis</a:t>
            </a:r>
            <a:r>
              <a:rPr lang="es-EC" sz="1400" i="1" dirty="0">
                <a:latin typeface="Arial" panose="020B0604020202020204" pitchFamily="34" charset="0"/>
                <a:ea typeface="Calibri" panose="020F0502020204030204" pitchFamily="34" charset="0"/>
                <a:cs typeface="Times New Roman" panose="02020603050405020304" pitchFamily="18" charset="0"/>
              </a:rPr>
              <a:t> </a:t>
            </a:r>
            <a:r>
              <a:rPr lang="es-EC" sz="1400" dirty="0">
                <a:latin typeface="Arial" panose="020B0604020202020204" pitchFamily="34" charset="0"/>
                <a:ea typeface="Calibri" panose="020F0502020204030204" pitchFamily="34" charset="0"/>
                <a:cs typeface="Times New Roman" panose="02020603050405020304" pitchFamily="18" charset="0"/>
              </a:rPr>
              <a:t>fue el tratamiento que provocó </a:t>
            </a:r>
            <a:r>
              <a:rPr lang="es-EC" sz="1400" b="1" dirty="0">
                <a:latin typeface="Arial" panose="020B0604020202020204" pitchFamily="34" charset="0"/>
                <a:ea typeface="Calibri" panose="020F0502020204030204" pitchFamily="34" charset="0"/>
                <a:cs typeface="Times New Roman" panose="02020603050405020304" pitchFamily="18" charset="0"/>
              </a:rPr>
              <a:t>la mayor inhibición del crecimiento miceliar y la reducción de la germinación de esporas</a:t>
            </a:r>
            <a:r>
              <a:rPr lang="es-EC" sz="1400" dirty="0">
                <a:latin typeface="Arial" panose="020B0604020202020204" pitchFamily="34" charset="0"/>
                <a:ea typeface="Calibri" panose="020F0502020204030204" pitchFamily="34" charset="0"/>
                <a:cs typeface="Times New Roman" panose="02020603050405020304" pitchFamily="18" charset="0"/>
              </a:rPr>
              <a:t> en los hongos </a:t>
            </a:r>
            <a:r>
              <a:rPr lang="es-EC" sz="1400" i="1" dirty="0">
                <a:latin typeface="Arial" panose="020B0604020202020204" pitchFamily="34" charset="0"/>
                <a:ea typeface="Calibri" panose="020F0502020204030204" pitchFamily="34" charset="0"/>
                <a:cs typeface="Times New Roman" panose="02020603050405020304" pitchFamily="18" charset="0"/>
              </a:rPr>
              <a:t>A. niger </a:t>
            </a:r>
            <a:r>
              <a:rPr lang="es-EC" sz="1400" dirty="0">
                <a:latin typeface="Arial" panose="020B0604020202020204" pitchFamily="34" charset="0"/>
                <a:ea typeface="Calibri" panose="020F0502020204030204" pitchFamily="34" charset="0"/>
                <a:cs typeface="Times New Roman" panose="02020603050405020304" pitchFamily="18" charset="0"/>
              </a:rPr>
              <a:t>y </a:t>
            </a:r>
            <a:r>
              <a:rPr lang="es-EC" sz="1400" i="1" dirty="0">
                <a:latin typeface="Arial" panose="020B0604020202020204" pitchFamily="34" charset="0"/>
                <a:ea typeface="Calibri" panose="020F0502020204030204" pitchFamily="34" charset="0"/>
                <a:cs typeface="Times New Roman" panose="02020603050405020304" pitchFamily="18" charset="0"/>
              </a:rPr>
              <a:t>F. oxysporum</a:t>
            </a:r>
            <a:r>
              <a:rPr lang="es-EC" sz="1400" dirty="0">
                <a:latin typeface="Arial" panose="020B0604020202020204" pitchFamily="34" charset="0"/>
                <a:ea typeface="Calibri" panose="020F0502020204030204" pitchFamily="34" charset="0"/>
                <a:cs typeface="Times New Roman" panose="02020603050405020304" pitchFamily="18" charset="0"/>
              </a:rPr>
              <a:t>, mostrando que esta planta posee principios activos con un elevado poder antifúngico</a:t>
            </a:r>
            <a:r>
              <a:rPr lang="es-EC" sz="1400" dirty="0" smtClean="0">
                <a:latin typeface="Arial" panose="020B0604020202020204" pitchFamily="34" charset="0"/>
                <a:ea typeface="Calibri" panose="020F0502020204030204" pitchFamily="34" charset="0"/>
                <a:cs typeface="Times New Roman" panose="02020603050405020304" pitchFamily="18" charset="0"/>
              </a:rPr>
              <a:t>.</a:t>
            </a:r>
          </a:p>
          <a:p>
            <a:pPr marL="342900" lvl="0" indent="-342900" algn="just">
              <a:lnSpc>
                <a:spcPct val="150000"/>
              </a:lnSpc>
              <a:spcBef>
                <a:spcPts val="600"/>
              </a:spcBef>
              <a:spcAft>
                <a:spcPts val="600"/>
              </a:spcAft>
              <a:buFont typeface="Symbol" panose="05050102010706020507" pitchFamily="18" charset="2"/>
              <a:buChar char=""/>
            </a:pPr>
            <a:endParaRPr lang="es-EC" sz="8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r>
              <a:rPr lang="es-EC" sz="1400" dirty="0">
                <a:latin typeface="Arial" panose="020B0604020202020204" pitchFamily="34" charset="0"/>
                <a:ea typeface="Calibri" panose="020F0502020204030204" pitchFamily="34" charset="0"/>
                <a:cs typeface="Times New Roman" panose="02020603050405020304" pitchFamily="18" charset="0"/>
              </a:rPr>
              <a:t>Las concentraciones del </a:t>
            </a:r>
            <a:r>
              <a:rPr lang="es-EC" sz="1400" b="1" dirty="0">
                <a:latin typeface="Arial" panose="020B0604020202020204" pitchFamily="34" charset="0"/>
                <a:ea typeface="Calibri" panose="020F0502020204030204" pitchFamily="34" charset="0"/>
                <a:cs typeface="Times New Roman" panose="02020603050405020304" pitchFamily="18" charset="0"/>
              </a:rPr>
              <a:t>5 y 10 % </a:t>
            </a:r>
            <a:r>
              <a:rPr lang="es-EC" sz="1400" dirty="0">
                <a:latin typeface="Arial" panose="020B0604020202020204" pitchFamily="34" charset="0"/>
                <a:ea typeface="Calibri" panose="020F0502020204030204" pitchFamily="34" charset="0"/>
                <a:cs typeface="Times New Roman" panose="02020603050405020304" pitchFamily="18" charset="0"/>
              </a:rPr>
              <a:t>de aceite esencial de </a:t>
            </a:r>
            <a:r>
              <a:rPr lang="es-EC" sz="1400" b="1" i="1" dirty="0">
                <a:latin typeface="Arial" panose="020B0604020202020204" pitchFamily="34" charset="0"/>
                <a:ea typeface="Calibri" panose="020F0502020204030204" pitchFamily="34" charset="0"/>
                <a:cs typeface="Times New Roman" panose="02020603050405020304" pitchFamily="18" charset="0"/>
              </a:rPr>
              <a:t>M. mollis</a:t>
            </a:r>
            <a:r>
              <a:rPr lang="es-EC" sz="1400" i="1" dirty="0">
                <a:latin typeface="Arial" panose="020B0604020202020204" pitchFamily="34" charset="0"/>
                <a:ea typeface="Calibri" panose="020F0502020204030204" pitchFamily="34" charset="0"/>
                <a:cs typeface="Times New Roman" panose="02020603050405020304" pitchFamily="18" charset="0"/>
              </a:rPr>
              <a:t> </a:t>
            </a:r>
            <a:r>
              <a:rPr lang="es-EC" sz="1400" dirty="0">
                <a:latin typeface="Arial" panose="020B0604020202020204" pitchFamily="34" charset="0"/>
                <a:ea typeface="Calibri" panose="020F0502020204030204" pitchFamily="34" charset="0"/>
                <a:cs typeface="Times New Roman" panose="02020603050405020304" pitchFamily="18" charset="0"/>
              </a:rPr>
              <a:t>presentaron mayor actividad antifúngica que los aceites de </a:t>
            </a:r>
            <a:r>
              <a:rPr lang="es-EC" sz="1400" b="1" i="1" dirty="0">
                <a:latin typeface="Arial" panose="020B0604020202020204" pitchFamily="34" charset="0"/>
                <a:ea typeface="Calibri" panose="020F0502020204030204" pitchFamily="34" charset="0"/>
                <a:cs typeface="Times New Roman" panose="02020603050405020304" pitchFamily="18" charset="0"/>
              </a:rPr>
              <a:t>C. tomentosum </a:t>
            </a:r>
            <a:r>
              <a:rPr lang="es-EC" sz="1400" b="1" dirty="0">
                <a:latin typeface="Arial" panose="020B0604020202020204" pitchFamily="34" charset="0"/>
                <a:ea typeface="Calibri" panose="020F0502020204030204" pitchFamily="34" charset="0"/>
                <a:cs typeface="Times New Roman" panose="02020603050405020304" pitchFamily="18" charset="0"/>
              </a:rPr>
              <a:t>y </a:t>
            </a:r>
            <a:r>
              <a:rPr lang="es-EC" sz="1400" b="1" i="1" dirty="0">
                <a:latin typeface="Arial" panose="020B0604020202020204" pitchFamily="34" charset="0"/>
                <a:ea typeface="Calibri" panose="020F0502020204030204" pitchFamily="34" charset="0"/>
                <a:cs typeface="Times New Roman" panose="02020603050405020304" pitchFamily="18" charset="0"/>
              </a:rPr>
              <a:t>T. minuta</a:t>
            </a:r>
            <a:r>
              <a:rPr lang="es-EC" sz="1400" dirty="0">
                <a:latin typeface="Arial" panose="020B0604020202020204" pitchFamily="34" charset="0"/>
                <a:ea typeface="Calibri" panose="020F0502020204030204" pitchFamily="34" charset="0"/>
                <a:cs typeface="Times New Roman" panose="02020603050405020304" pitchFamily="18" charset="0"/>
              </a:rPr>
              <a:t> a las mismas concentraciones,</a:t>
            </a:r>
            <a:r>
              <a:rPr lang="es-EC" sz="1400" i="1" dirty="0">
                <a:latin typeface="Arial" panose="020B0604020202020204" pitchFamily="34" charset="0"/>
                <a:ea typeface="Calibri" panose="020F0502020204030204" pitchFamily="34" charset="0"/>
                <a:cs typeface="Times New Roman" panose="02020603050405020304" pitchFamily="18" charset="0"/>
              </a:rPr>
              <a:t> </a:t>
            </a:r>
            <a:r>
              <a:rPr lang="es-EC" sz="1400" dirty="0">
                <a:latin typeface="Arial" panose="020B0604020202020204" pitchFamily="34" charset="0"/>
                <a:ea typeface="Calibri" panose="020F0502020204030204" pitchFamily="34" charset="0"/>
                <a:cs typeface="Times New Roman" panose="02020603050405020304" pitchFamily="18" charset="0"/>
              </a:rPr>
              <a:t>sugiriendo que el aceite esencial de </a:t>
            </a:r>
            <a:r>
              <a:rPr lang="es-EC" sz="1400" b="1" i="1" dirty="0">
                <a:latin typeface="Arial" panose="020B0604020202020204" pitchFamily="34" charset="0"/>
                <a:ea typeface="Calibri" panose="020F0502020204030204" pitchFamily="34" charset="0"/>
                <a:cs typeface="Times New Roman" panose="02020603050405020304" pitchFamily="18" charset="0"/>
              </a:rPr>
              <a:t>M. mollis</a:t>
            </a:r>
            <a:r>
              <a:rPr lang="es-EC" sz="1400" dirty="0">
                <a:latin typeface="Arial" panose="020B0604020202020204" pitchFamily="34" charset="0"/>
                <a:ea typeface="Calibri" panose="020F0502020204030204" pitchFamily="34" charset="0"/>
                <a:cs typeface="Times New Roman" panose="02020603050405020304" pitchFamily="18" charset="0"/>
              </a:rPr>
              <a:t> es una posible </a:t>
            </a:r>
            <a:r>
              <a:rPr lang="es-EC" sz="1400" b="1" dirty="0">
                <a:latin typeface="Arial" panose="020B0604020202020204" pitchFamily="34" charset="0"/>
                <a:ea typeface="Calibri" panose="020F0502020204030204" pitchFamily="34" charset="0"/>
                <a:cs typeface="Times New Roman" panose="02020603050405020304" pitchFamily="18" charset="0"/>
              </a:rPr>
              <a:t>alternativa para el control de hongos fitopatógenos como </a:t>
            </a:r>
            <a:r>
              <a:rPr lang="es-EC" sz="1400" b="1" i="1" dirty="0">
                <a:latin typeface="Arial" panose="020B0604020202020204" pitchFamily="34" charset="0"/>
                <a:ea typeface="Calibri" panose="020F0502020204030204" pitchFamily="34" charset="0"/>
                <a:cs typeface="Times New Roman" panose="02020603050405020304" pitchFamily="18" charset="0"/>
              </a:rPr>
              <a:t>A. niger </a:t>
            </a:r>
            <a:r>
              <a:rPr lang="es-EC" sz="1400" b="1" dirty="0">
                <a:latin typeface="Arial" panose="020B0604020202020204" pitchFamily="34" charset="0"/>
                <a:ea typeface="Calibri" panose="020F0502020204030204" pitchFamily="34" charset="0"/>
                <a:cs typeface="Times New Roman" panose="02020603050405020304" pitchFamily="18" charset="0"/>
              </a:rPr>
              <a:t>y </a:t>
            </a:r>
            <a:r>
              <a:rPr lang="es-EC" sz="1400" b="1" i="1" dirty="0">
                <a:latin typeface="Arial" panose="020B0604020202020204" pitchFamily="34" charset="0"/>
                <a:ea typeface="Calibri" panose="020F0502020204030204" pitchFamily="34" charset="0"/>
                <a:cs typeface="Times New Roman" panose="02020603050405020304" pitchFamily="18" charset="0"/>
              </a:rPr>
              <a:t>F. oxysporum</a:t>
            </a:r>
            <a:r>
              <a:rPr lang="es-EC" sz="1400" i="1" dirty="0">
                <a:latin typeface="Arial" panose="020B0604020202020204" pitchFamily="34" charset="0"/>
                <a:ea typeface="Calibri" panose="020F0502020204030204" pitchFamily="34" charset="0"/>
                <a:cs typeface="Times New Roman" panose="02020603050405020304" pitchFamily="18" charset="0"/>
              </a:rPr>
              <a:t>.</a:t>
            </a:r>
            <a:endParaRPr lang="es-EC" sz="1400"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1055439" y="4584616"/>
            <a:ext cx="9916851" cy="698717"/>
          </a:xfrm>
          <a:prstGeom prst="rect">
            <a:avLst/>
          </a:prstGeom>
        </p:spPr>
        <p:txBody>
          <a:bodyPr wrap="square">
            <a:spAutoFit/>
          </a:bodyPr>
          <a:lstStyle/>
          <a:p>
            <a:pPr algn="ctr">
              <a:lnSpc>
                <a:spcPct val="150000"/>
              </a:lnSpc>
            </a:pPr>
            <a:r>
              <a:rPr lang="es-EC" sz="1400" dirty="0">
                <a:latin typeface="Arial" panose="020B0604020202020204" pitchFamily="34" charset="0"/>
                <a:ea typeface="Calibri" panose="020F0502020204030204" pitchFamily="34" charset="0"/>
                <a:cs typeface="Times New Roman" panose="02020603050405020304" pitchFamily="18" charset="0"/>
              </a:rPr>
              <a:t>Este trabajo deja las bases de una metodología estandarizada para evaluar en el Laboratorio de Biotecnología Vegetal de la ESPE la actividad antifúngica de aceites esenciales mediante la técnica de difusión </a:t>
            </a:r>
            <a:r>
              <a:rPr lang="es-EC" sz="1400" dirty="0" smtClean="0">
                <a:latin typeface="Arial" panose="020B0604020202020204" pitchFamily="34" charset="0"/>
                <a:ea typeface="Calibri" panose="020F0502020204030204" pitchFamily="34" charset="0"/>
                <a:cs typeface="Times New Roman" panose="02020603050405020304" pitchFamily="18" charset="0"/>
              </a:rPr>
              <a:t>en </a:t>
            </a:r>
            <a:r>
              <a:rPr lang="es-EC" sz="1400" dirty="0">
                <a:latin typeface="Arial" panose="020B0604020202020204" pitchFamily="34" charset="0"/>
                <a:ea typeface="Calibri" panose="020F0502020204030204" pitchFamily="34" charset="0"/>
                <a:cs typeface="Times New Roman" panose="02020603050405020304" pitchFamily="18" charset="0"/>
              </a:rPr>
              <a:t>disco</a:t>
            </a:r>
            <a:endParaRPr lang="es-EC" sz="1400" dirty="0"/>
          </a:p>
        </p:txBody>
      </p:sp>
      <p:sp>
        <p:nvSpPr>
          <p:cNvPr id="7" name="CuadroTexto 6"/>
          <p:cNvSpPr txBox="1"/>
          <p:nvPr/>
        </p:nvSpPr>
        <p:spPr>
          <a:xfrm>
            <a:off x="10972291" y="642174"/>
            <a:ext cx="1532421" cy="307777"/>
          </a:xfrm>
          <a:prstGeom prst="rect">
            <a:avLst/>
          </a:prstGeom>
          <a:noFill/>
        </p:spPr>
        <p:txBody>
          <a:bodyPr wrap="square" rtlCol="0">
            <a:spAutoFit/>
          </a:bodyPr>
          <a:lstStyle/>
          <a:p>
            <a:r>
              <a:rPr lang="es-EC" sz="1400" u="sng" dirty="0" smtClean="0"/>
              <a:t>Conclusiones</a:t>
            </a:r>
            <a:endParaRPr lang="es-EC" sz="1400" u="sng" dirty="0"/>
          </a:p>
        </p:txBody>
      </p:sp>
      <p:cxnSp>
        <p:nvCxnSpPr>
          <p:cNvPr id="8" name="Conector recto 7"/>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10" name="CuadroTexto 9"/>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11" name="CuadroTexto 10"/>
          <p:cNvSpPr txBox="1"/>
          <p:nvPr/>
        </p:nvSpPr>
        <p:spPr>
          <a:xfrm>
            <a:off x="515380" y="908720"/>
            <a:ext cx="11197244" cy="1200329"/>
          </a:xfrm>
          <a:prstGeom prst="rect">
            <a:avLst/>
          </a:prstGeom>
          <a:noFill/>
        </p:spPr>
        <p:txBody>
          <a:bodyPr wrap="square" rtlCol="0">
            <a:spAutoFit/>
          </a:bodyPr>
          <a:lstStyle/>
          <a:p>
            <a:pPr algn="ctr"/>
            <a:r>
              <a:rPr lang="es-EC" b="1" dirty="0" smtClean="0">
                <a:solidFill>
                  <a:srgbClr val="FF0000"/>
                </a:solidFill>
              </a:rPr>
              <a:t>Conclusiones</a:t>
            </a:r>
            <a:endParaRPr lang="es-EC" b="1" i="1" dirty="0">
              <a:solidFill>
                <a:srgbClr val="FF0000"/>
              </a:solidFill>
            </a:endParaRPr>
          </a:p>
          <a:p>
            <a:pPr algn="ctr"/>
            <a:endParaRPr lang="es-EC" b="1" dirty="0" smtClean="0">
              <a:solidFill>
                <a:srgbClr val="FF0000"/>
              </a:solidFill>
            </a:endParaRPr>
          </a:p>
          <a:p>
            <a:pPr algn="ctr"/>
            <a:r>
              <a:rPr lang="es-EC" b="1" dirty="0" smtClean="0">
                <a:solidFill>
                  <a:srgbClr val="FF0000"/>
                </a:solidFill>
              </a:rPr>
              <a:t> </a:t>
            </a:r>
          </a:p>
          <a:p>
            <a:pPr algn="ctr"/>
            <a:endParaRPr lang="es-EC" dirty="0"/>
          </a:p>
        </p:txBody>
      </p:sp>
    </p:spTree>
    <p:extLst>
      <p:ext uri="{BB962C8B-B14F-4D97-AF65-F5344CB8AC3E}">
        <p14:creationId xmlns:p14="http://schemas.microsoft.com/office/powerpoint/2010/main" val="3412269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1473410565"/>
              </p:ext>
            </p:extLst>
          </p:nvPr>
        </p:nvGraphicFramePr>
        <p:xfrm>
          <a:off x="3150949" y="1484784"/>
          <a:ext cx="5890102" cy="381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Conector recto 6"/>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10" name="Rectángulo 9"/>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12" name="CuadroTexto 11"/>
          <p:cNvSpPr txBox="1"/>
          <p:nvPr/>
        </p:nvSpPr>
        <p:spPr>
          <a:xfrm>
            <a:off x="11233248" y="642174"/>
            <a:ext cx="1199456" cy="307777"/>
          </a:xfrm>
          <a:prstGeom prst="rect">
            <a:avLst/>
          </a:prstGeom>
          <a:noFill/>
        </p:spPr>
        <p:txBody>
          <a:bodyPr wrap="square" rtlCol="0">
            <a:spAutoFit/>
          </a:bodyPr>
          <a:lstStyle/>
          <a:p>
            <a:r>
              <a:rPr lang="es-EC" sz="1400" u="sng" dirty="0" smtClean="0"/>
              <a:t>Contenido</a:t>
            </a:r>
            <a:endParaRPr lang="es-EC" sz="1400" u="sng" dirty="0"/>
          </a:p>
        </p:txBody>
      </p:sp>
      <p:sp>
        <p:nvSpPr>
          <p:cNvPr id="11" name="CuadroTexto 10"/>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5295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59496" y="1988840"/>
            <a:ext cx="9145016" cy="3016210"/>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pPr>
            <a:r>
              <a:rPr lang="es-EC" sz="1400" dirty="0">
                <a:latin typeface="Arial" panose="020B0604020202020204" pitchFamily="34" charset="0"/>
                <a:ea typeface="Calibri" panose="020F0502020204030204" pitchFamily="34" charset="0"/>
                <a:cs typeface="Times New Roman" panose="02020603050405020304" pitchFamily="18" charset="0"/>
              </a:rPr>
              <a:t>Utilizar concentración de aceites esenciales entre 25 y 15 % para los ensayos de detección de actividad antifúngica para minimizar la cantidad de AE en la fase de selección. </a:t>
            </a:r>
            <a:endParaRPr lang="es-EC" sz="1400" dirty="0" smtClean="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endParaRPr lang="es-EC" sz="8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r>
              <a:rPr lang="es-EC" sz="1400" dirty="0">
                <a:latin typeface="Arial" panose="020B0604020202020204" pitchFamily="34" charset="0"/>
                <a:ea typeface="Calibri" panose="020F0502020204030204" pitchFamily="34" charset="0"/>
                <a:cs typeface="Times New Roman" panose="02020603050405020304" pitchFamily="18" charset="0"/>
              </a:rPr>
              <a:t>Realizar la caracterización química de los aceites esenciales para confirmar la presencia de principios activos responsables de la actividad antifúngica reportados en otras investigaciones. </a:t>
            </a:r>
            <a:endParaRPr lang="es-EC" sz="1400" dirty="0" smtClean="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endParaRPr lang="es-EC" sz="8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r>
              <a:rPr lang="es-EC" sz="1400" dirty="0">
                <a:latin typeface="Arial" panose="020B0604020202020204" pitchFamily="34" charset="0"/>
                <a:ea typeface="Calibri" panose="020F0502020204030204" pitchFamily="34" charset="0"/>
                <a:cs typeface="Times New Roman" panose="02020603050405020304" pitchFamily="18" charset="0"/>
              </a:rPr>
              <a:t>Evaluar la actividad antifúngica de los aceites esenciales de </a:t>
            </a:r>
            <a:r>
              <a:rPr lang="es-EC" sz="1400" i="1" dirty="0">
                <a:latin typeface="Arial" panose="020B0604020202020204" pitchFamily="34" charset="0"/>
                <a:ea typeface="Calibri" panose="020F0502020204030204" pitchFamily="34" charset="0"/>
                <a:cs typeface="Times New Roman" panose="02020603050405020304" pitchFamily="18" charset="0"/>
              </a:rPr>
              <a:t>Minthostachys mollis </a:t>
            </a:r>
            <a:r>
              <a:rPr lang="es-EC" sz="1400" dirty="0">
                <a:latin typeface="Arial" panose="020B0604020202020204" pitchFamily="34" charset="0"/>
                <a:ea typeface="Calibri" panose="020F0502020204030204" pitchFamily="34" charset="0"/>
                <a:cs typeface="Times New Roman" panose="02020603050405020304" pitchFamily="18" charset="0"/>
              </a:rPr>
              <a:t>y </a:t>
            </a:r>
            <a:r>
              <a:rPr lang="es-EC" sz="1400" i="1" dirty="0">
                <a:latin typeface="Arial" panose="020B0604020202020204" pitchFamily="34" charset="0"/>
                <a:ea typeface="Calibri" panose="020F0502020204030204" pitchFamily="34" charset="0"/>
                <a:cs typeface="Times New Roman" panose="02020603050405020304" pitchFamily="18" charset="0"/>
              </a:rPr>
              <a:t>Clinopodium tomentosum </a:t>
            </a:r>
            <a:r>
              <a:rPr lang="es-EC" sz="1400" dirty="0">
                <a:latin typeface="Arial" panose="020B0604020202020204" pitchFamily="34" charset="0"/>
                <a:ea typeface="Calibri" panose="020F0502020204030204" pitchFamily="34" charset="0"/>
                <a:cs typeface="Times New Roman" panose="02020603050405020304" pitchFamily="18" charset="0"/>
              </a:rPr>
              <a:t>con otros hongos, para incrementar las evidencias científicas del potencial antifúngico.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CuadroTexto 4"/>
          <p:cNvSpPr txBox="1"/>
          <p:nvPr/>
        </p:nvSpPr>
        <p:spPr>
          <a:xfrm>
            <a:off x="10540243" y="642174"/>
            <a:ext cx="2180493" cy="307777"/>
          </a:xfrm>
          <a:prstGeom prst="rect">
            <a:avLst/>
          </a:prstGeom>
          <a:noFill/>
        </p:spPr>
        <p:txBody>
          <a:bodyPr wrap="square" rtlCol="0">
            <a:spAutoFit/>
          </a:bodyPr>
          <a:lstStyle/>
          <a:p>
            <a:r>
              <a:rPr lang="es-EC" sz="1400" u="sng" dirty="0" smtClean="0"/>
              <a:t>Recomendaciones</a:t>
            </a:r>
            <a:endParaRPr lang="es-EC" sz="1400" u="sng" dirty="0"/>
          </a:p>
        </p:txBody>
      </p:sp>
      <p:sp>
        <p:nvSpPr>
          <p:cNvPr id="6" name="Rectángulo 5"/>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7" name="CuadroTexto 6"/>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515380" y="1148551"/>
            <a:ext cx="11197244" cy="1200329"/>
          </a:xfrm>
          <a:prstGeom prst="rect">
            <a:avLst/>
          </a:prstGeom>
          <a:noFill/>
        </p:spPr>
        <p:txBody>
          <a:bodyPr wrap="square" rtlCol="0">
            <a:spAutoFit/>
          </a:bodyPr>
          <a:lstStyle/>
          <a:p>
            <a:pPr algn="ctr"/>
            <a:r>
              <a:rPr lang="es-EC" b="1" dirty="0" smtClean="0">
                <a:solidFill>
                  <a:srgbClr val="FF0000"/>
                </a:solidFill>
              </a:rPr>
              <a:t>Recomendaciones</a:t>
            </a:r>
            <a:endParaRPr lang="es-EC" b="1" i="1" dirty="0">
              <a:solidFill>
                <a:srgbClr val="FF0000"/>
              </a:solidFill>
            </a:endParaRPr>
          </a:p>
          <a:p>
            <a:pPr algn="ctr"/>
            <a:endParaRPr lang="es-EC" b="1" dirty="0" smtClean="0">
              <a:solidFill>
                <a:srgbClr val="FF0000"/>
              </a:solidFill>
            </a:endParaRPr>
          </a:p>
          <a:p>
            <a:pPr algn="ctr"/>
            <a:r>
              <a:rPr lang="es-EC" b="1" dirty="0" smtClean="0">
                <a:solidFill>
                  <a:srgbClr val="FF0000"/>
                </a:solidFill>
              </a:rPr>
              <a:t> </a:t>
            </a:r>
          </a:p>
          <a:p>
            <a:pPr algn="ctr"/>
            <a:endParaRPr lang="es-EC" dirty="0"/>
          </a:p>
        </p:txBody>
      </p:sp>
    </p:spTree>
    <p:extLst>
      <p:ext uri="{BB962C8B-B14F-4D97-AF65-F5344CB8AC3E}">
        <p14:creationId xmlns:p14="http://schemas.microsoft.com/office/powerpoint/2010/main" val="2536541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2722102840"/>
              </p:ext>
            </p:extLst>
          </p:nvPr>
        </p:nvGraphicFramePr>
        <p:xfrm>
          <a:off x="1370336" y="1147439"/>
          <a:ext cx="7056784" cy="333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p:cNvPicPr>
            <a:picLocks noChangeAspect="1"/>
          </p:cNvPicPr>
          <p:nvPr/>
        </p:nvPicPr>
        <p:blipFill rotWithShape="1">
          <a:blip r:embed="rId8">
            <a:extLst>
              <a:ext uri="{28A0092B-C50C-407E-A947-70E740481C1C}">
                <a14:useLocalDpi xmlns:a14="http://schemas.microsoft.com/office/drawing/2010/main" val="0"/>
              </a:ext>
            </a:extLst>
          </a:blip>
          <a:srcRect l="6031" r="22194" b="24419"/>
          <a:stretch/>
        </p:blipFill>
        <p:spPr>
          <a:xfrm>
            <a:off x="9354081" y="3279180"/>
            <a:ext cx="1065521" cy="1674390"/>
          </a:xfrm>
          <a:prstGeom prst="rect">
            <a:avLst/>
          </a:prstGeom>
          <a:ln w="12700">
            <a:solidFill>
              <a:schemeClr val="tx1"/>
            </a:solidFill>
          </a:ln>
        </p:spPr>
      </p:pic>
      <p:pic>
        <p:nvPicPr>
          <p:cNvPr id="5" name="Imagen 4"/>
          <p:cNvPicPr>
            <a:picLocks noChangeAspect="1"/>
          </p:cNvPicPr>
          <p:nvPr/>
        </p:nvPicPr>
        <p:blipFill rotWithShape="1">
          <a:blip r:embed="rId9" cstate="print">
            <a:extLst>
              <a:ext uri="{28A0092B-C50C-407E-A947-70E740481C1C}">
                <a14:useLocalDpi xmlns:a14="http://schemas.microsoft.com/office/drawing/2010/main" val="0"/>
              </a:ext>
            </a:extLst>
          </a:blip>
          <a:srcRect l="11259" t="23597" r="32448" b="22773"/>
          <a:stretch/>
        </p:blipFill>
        <p:spPr>
          <a:xfrm>
            <a:off x="9228347" y="1592067"/>
            <a:ext cx="1764197" cy="1260140"/>
          </a:xfrm>
          <a:prstGeom prst="rect">
            <a:avLst/>
          </a:prstGeom>
          <a:ln w="12700">
            <a:solidFill>
              <a:schemeClr val="tx1"/>
            </a:solidFill>
          </a:ln>
        </p:spPr>
      </p:pic>
      <p:pic>
        <p:nvPicPr>
          <p:cNvPr id="6" name="Imagen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0336" y="3759807"/>
            <a:ext cx="1944216" cy="2091471"/>
          </a:xfrm>
          <a:prstGeom prst="rect">
            <a:avLst/>
          </a:prstGeom>
          <a:ln w="19050">
            <a:solidFill>
              <a:schemeClr val="tx1"/>
            </a:solidFill>
          </a:ln>
        </p:spPr>
      </p:pic>
      <p:cxnSp>
        <p:nvCxnSpPr>
          <p:cNvPr id="8" name="Conector recto de flecha 7"/>
          <p:cNvCxnSpPr/>
          <p:nvPr/>
        </p:nvCxnSpPr>
        <p:spPr>
          <a:xfrm>
            <a:off x="8427120" y="3536283"/>
            <a:ext cx="79208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a:off x="8427120" y="2096123"/>
            <a:ext cx="79208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ángulo 11"/>
          <p:cNvSpPr/>
          <p:nvPr/>
        </p:nvSpPr>
        <p:spPr>
          <a:xfrm>
            <a:off x="2861227" y="4206606"/>
            <a:ext cx="3312368" cy="423657"/>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s-EC" sz="1600" i="1" kern="1200" dirty="0" smtClean="0">
                <a:solidFill>
                  <a:schemeClr val="tx1"/>
                </a:solidFill>
              </a:rPr>
              <a:t>Aspergillus niger: </a:t>
            </a:r>
            <a:r>
              <a:rPr lang="es-EC" sz="1600" kern="1200" dirty="0" smtClean="0">
                <a:solidFill>
                  <a:schemeClr val="tx1"/>
                </a:solidFill>
              </a:rPr>
              <a:t>reservas de maíz </a:t>
            </a:r>
            <a:endParaRPr lang="es-EC" sz="1600" kern="1200" dirty="0">
              <a:solidFill>
                <a:schemeClr val="tx1"/>
              </a:solidFill>
            </a:endParaRPr>
          </a:p>
        </p:txBody>
      </p:sp>
      <p:sp>
        <p:nvSpPr>
          <p:cNvPr id="13" name="Rectángulo 12"/>
          <p:cNvSpPr/>
          <p:nvPr/>
        </p:nvSpPr>
        <p:spPr>
          <a:xfrm>
            <a:off x="2861227" y="5029023"/>
            <a:ext cx="3088598" cy="372978"/>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s-EC" sz="1600" i="1" kern="1200" dirty="0" smtClean="0">
                <a:solidFill>
                  <a:schemeClr val="tx1"/>
                </a:solidFill>
              </a:rPr>
              <a:t>Fusarium oxysporum: </a:t>
            </a:r>
            <a:r>
              <a:rPr lang="es-EC" sz="1600" kern="1200" dirty="0" err="1" smtClean="0">
                <a:solidFill>
                  <a:schemeClr val="tx1"/>
                </a:solidFill>
              </a:rPr>
              <a:t>babaco</a:t>
            </a:r>
            <a:endParaRPr lang="es-EC" sz="1600" kern="1200" dirty="0">
              <a:solidFill>
                <a:schemeClr val="tx1"/>
              </a:solidFill>
            </a:endParaRPr>
          </a:p>
        </p:txBody>
      </p:sp>
      <p:sp>
        <p:nvSpPr>
          <p:cNvPr id="14" name="Rectángulo 13"/>
          <p:cNvSpPr/>
          <p:nvPr/>
        </p:nvSpPr>
        <p:spPr>
          <a:xfrm>
            <a:off x="1578440" y="4418435"/>
            <a:ext cx="1088040" cy="336429"/>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s-EC" sz="2000" kern="1200" dirty="0" smtClean="0">
                <a:solidFill>
                  <a:schemeClr val="tx1"/>
                </a:solidFill>
              </a:rPr>
              <a:t>100 % </a:t>
            </a:r>
            <a:endParaRPr lang="es-EC" sz="2000" kern="1200" dirty="0">
              <a:solidFill>
                <a:schemeClr val="tx1"/>
              </a:solidFill>
            </a:endParaRPr>
          </a:p>
        </p:txBody>
      </p:sp>
      <p:sp>
        <p:nvSpPr>
          <p:cNvPr id="17" name="CuadroTexto 16"/>
          <p:cNvSpPr txBox="1"/>
          <p:nvPr/>
        </p:nvSpPr>
        <p:spPr>
          <a:xfrm>
            <a:off x="11064552" y="660146"/>
            <a:ext cx="1532421" cy="307777"/>
          </a:xfrm>
          <a:prstGeom prst="rect">
            <a:avLst/>
          </a:prstGeom>
          <a:noFill/>
        </p:spPr>
        <p:txBody>
          <a:bodyPr wrap="square" rtlCol="0">
            <a:spAutoFit/>
          </a:bodyPr>
          <a:lstStyle/>
          <a:p>
            <a:r>
              <a:rPr lang="es-EC" sz="1400" u="sng" dirty="0" smtClean="0"/>
              <a:t>Introducción</a:t>
            </a:r>
            <a:endParaRPr lang="es-EC" sz="1400" u="sng" dirty="0"/>
          </a:p>
        </p:txBody>
      </p:sp>
      <p:cxnSp>
        <p:nvCxnSpPr>
          <p:cNvPr id="18" name="Conector recto 17"/>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21" name="Rectángulo 20"/>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22" name="CuadroTexto 21"/>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2" name="CuadroTexto 1"/>
          <p:cNvSpPr txBox="1"/>
          <p:nvPr/>
        </p:nvSpPr>
        <p:spPr>
          <a:xfrm>
            <a:off x="335360" y="836712"/>
            <a:ext cx="11593288" cy="646331"/>
          </a:xfrm>
          <a:prstGeom prst="rect">
            <a:avLst/>
          </a:prstGeom>
          <a:noFill/>
        </p:spPr>
        <p:txBody>
          <a:bodyPr wrap="square" rtlCol="0">
            <a:spAutoFit/>
          </a:bodyPr>
          <a:lstStyle/>
          <a:p>
            <a:pPr algn="ctr"/>
            <a:r>
              <a:rPr lang="es-EC" b="1" dirty="0" smtClean="0">
                <a:solidFill>
                  <a:srgbClr val="FF0000"/>
                </a:solidFill>
              </a:rPr>
              <a:t>Problemas </a:t>
            </a:r>
            <a:r>
              <a:rPr lang="es-EC" b="1" dirty="0">
                <a:solidFill>
                  <a:srgbClr val="FF0000"/>
                </a:solidFill>
              </a:rPr>
              <a:t>en la Agricultura</a:t>
            </a:r>
          </a:p>
          <a:p>
            <a:pPr algn="ctr"/>
            <a:endParaRPr lang="es-EC" dirty="0"/>
          </a:p>
        </p:txBody>
      </p:sp>
    </p:spTree>
    <p:extLst>
      <p:ext uri="{BB962C8B-B14F-4D97-AF65-F5344CB8AC3E}">
        <p14:creationId xmlns:p14="http://schemas.microsoft.com/office/powerpoint/2010/main" val="35409624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0540243" y="642174"/>
            <a:ext cx="2180493" cy="307777"/>
          </a:xfrm>
          <a:prstGeom prst="rect">
            <a:avLst/>
          </a:prstGeom>
          <a:noFill/>
        </p:spPr>
        <p:txBody>
          <a:bodyPr wrap="square" rtlCol="0">
            <a:spAutoFit/>
          </a:bodyPr>
          <a:lstStyle/>
          <a:p>
            <a:r>
              <a:rPr lang="es-EC" sz="1400" u="sng" dirty="0" smtClean="0"/>
              <a:t>Recomendaciones</a:t>
            </a:r>
            <a:endParaRPr lang="es-EC" sz="1400" u="sng" dirty="0"/>
          </a:p>
        </p:txBody>
      </p:sp>
      <p:cxnSp>
        <p:nvCxnSpPr>
          <p:cNvPr id="7" name="Conector recto 6"/>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10" name="CuadroTexto 9"/>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2" name="Rectángulo 1"/>
          <p:cNvSpPr/>
          <p:nvPr/>
        </p:nvSpPr>
        <p:spPr>
          <a:xfrm>
            <a:off x="1271464" y="2060848"/>
            <a:ext cx="9721080" cy="3016210"/>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pPr>
            <a:r>
              <a:rPr lang="es-EC" sz="1400" dirty="0">
                <a:latin typeface="Arial" panose="020B0604020202020204" pitchFamily="34" charset="0"/>
                <a:ea typeface="Calibri" panose="020F0502020204030204" pitchFamily="34" charset="0"/>
                <a:cs typeface="Times New Roman" panose="02020603050405020304" pitchFamily="18" charset="0"/>
              </a:rPr>
              <a:t>Validar en el laboratorio el nivel de predicción de los modelos matemáticos desarrollados para estimar la actividad antifúngica de los aceites esenciales de </a:t>
            </a:r>
            <a:r>
              <a:rPr lang="es-EC" sz="1400" i="1" dirty="0">
                <a:latin typeface="Arial" panose="020B0604020202020204" pitchFamily="34" charset="0"/>
                <a:ea typeface="Calibri" panose="020F0502020204030204" pitchFamily="34" charset="0"/>
                <a:cs typeface="Times New Roman" panose="02020603050405020304" pitchFamily="18" charset="0"/>
              </a:rPr>
              <a:t>M. mollis </a:t>
            </a:r>
            <a:r>
              <a:rPr lang="es-EC" sz="1400" dirty="0">
                <a:latin typeface="Arial" panose="020B0604020202020204" pitchFamily="34" charset="0"/>
                <a:ea typeface="Calibri" panose="020F0502020204030204" pitchFamily="34" charset="0"/>
                <a:cs typeface="Times New Roman" panose="02020603050405020304" pitchFamily="18" charset="0"/>
              </a:rPr>
              <a:t>y </a:t>
            </a:r>
            <a:r>
              <a:rPr lang="es-EC" sz="1400" i="1" dirty="0">
                <a:latin typeface="Arial" panose="020B0604020202020204" pitchFamily="34" charset="0"/>
                <a:ea typeface="Calibri" panose="020F0502020204030204" pitchFamily="34" charset="0"/>
                <a:cs typeface="Times New Roman" panose="02020603050405020304" pitchFamily="18" charset="0"/>
              </a:rPr>
              <a:t>C. tomentosum</a:t>
            </a:r>
            <a:r>
              <a:rPr lang="es-EC" sz="1400" dirty="0" smtClean="0">
                <a:latin typeface="Arial" panose="020B0604020202020204" pitchFamily="34" charset="0"/>
                <a:ea typeface="Calibri" panose="020F0502020204030204" pitchFamily="34" charset="0"/>
                <a:cs typeface="Times New Roman" panose="02020603050405020304" pitchFamily="18" charset="0"/>
              </a:rPr>
              <a:t>.</a:t>
            </a:r>
          </a:p>
          <a:p>
            <a:pPr marL="342900" lvl="0" indent="-342900" algn="just">
              <a:lnSpc>
                <a:spcPct val="150000"/>
              </a:lnSpc>
              <a:spcBef>
                <a:spcPts val="600"/>
              </a:spcBef>
              <a:spcAft>
                <a:spcPts val="600"/>
              </a:spcAft>
              <a:buFont typeface="Symbol" panose="05050102010706020507" pitchFamily="18" charset="2"/>
              <a:buChar char=""/>
            </a:pPr>
            <a:endParaRPr lang="es-EC" sz="8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r>
              <a:rPr lang="es-EC" sz="1400" dirty="0">
                <a:latin typeface="Arial" panose="020B0604020202020204" pitchFamily="34" charset="0"/>
                <a:ea typeface="Calibri" panose="020F0502020204030204" pitchFamily="34" charset="0"/>
                <a:cs typeface="Times New Roman" panose="02020603050405020304" pitchFamily="18" charset="0"/>
              </a:rPr>
              <a:t>Evaluar la actividad antifúngica de los aceites esenciales de </a:t>
            </a:r>
            <a:r>
              <a:rPr lang="es-EC" sz="1400" i="1" dirty="0">
                <a:latin typeface="Arial" panose="020B0604020202020204" pitchFamily="34" charset="0"/>
                <a:ea typeface="Calibri" panose="020F0502020204030204" pitchFamily="34" charset="0"/>
                <a:cs typeface="Times New Roman" panose="02020603050405020304" pitchFamily="18" charset="0"/>
              </a:rPr>
              <a:t>Minthostachys mollis </a:t>
            </a:r>
            <a:r>
              <a:rPr lang="es-EC" sz="1400" dirty="0">
                <a:latin typeface="Arial" panose="020B0604020202020204" pitchFamily="34" charset="0"/>
                <a:ea typeface="Calibri" panose="020F0502020204030204" pitchFamily="34" charset="0"/>
                <a:cs typeface="Times New Roman" panose="02020603050405020304" pitchFamily="18" charset="0"/>
              </a:rPr>
              <a:t>y </a:t>
            </a:r>
            <a:r>
              <a:rPr lang="es-EC" sz="1400" i="1" dirty="0">
                <a:latin typeface="Arial" panose="020B0604020202020204" pitchFamily="34" charset="0"/>
                <a:ea typeface="Calibri" panose="020F0502020204030204" pitchFamily="34" charset="0"/>
                <a:cs typeface="Times New Roman" panose="02020603050405020304" pitchFamily="18" charset="0"/>
              </a:rPr>
              <a:t>Clinopodium tomentosum</a:t>
            </a:r>
            <a:r>
              <a:rPr lang="es-EC" sz="1400" dirty="0">
                <a:latin typeface="Arial" panose="020B0604020202020204" pitchFamily="34" charset="0"/>
                <a:ea typeface="Calibri" panose="020F0502020204030204" pitchFamily="34" charset="0"/>
                <a:cs typeface="Times New Roman" panose="02020603050405020304" pitchFamily="18" charset="0"/>
              </a:rPr>
              <a:t> en condiciones </a:t>
            </a:r>
            <a:r>
              <a:rPr lang="es-EC" sz="1400" i="1" dirty="0">
                <a:latin typeface="Arial" panose="020B0604020202020204" pitchFamily="34" charset="0"/>
                <a:ea typeface="Calibri" panose="020F0502020204030204" pitchFamily="34" charset="0"/>
                <a:cs typeface="Times New Roman" panose="02020603050405020304" pitchFamily="18" charset="0"/>
              </a:rPr>
              <a:t>in vivo</a:t>
            </a:r>
            <a:r>
              <a:rPr lang="es-EC" sz="1400" i="1" dirty="0" smtClean="0">
                <a:latin typeface="Arial" panose="020B0604020202020204" pitchFamily="34" charset="0"/>
                <a:ea typeface="Calibri" panose="020F0502020204030204" pitchFamily="34" charset="0"/>
                <a:cs typeface="Times New Roman" panose="02020603050405020304" pitchFamily="18" charset="0"/>
              </a:rPr>
              <a:t>.</a:t>
            </a:r>
          </a:p>
          <a:p>
            <a:pPr marL="342900" lvl="0" indent="-342900" algn="just">
              <a:lnSpc>
                <a:spcPct val="150000"/>
              </a:lnSpc>
              <a:spcBef>
                <a:spcPts val="600"/>
              </a:spcBef>
              <a:spcAft>
                <a:spcPts val="600"/>
              </a:spcAft>
              <a:buFont typeface="Symbol" panose="05050102010706020507" pitchFamily="18" charset="2"/>
              <a:buChar char=""/>
            </a:pPr>
            <a:endParaRPr lang="es-EC" sz="8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r>
              <a:rPr lang="es-EC" sz="1400" dirty="0">
                <a:latin typeface="Arial" panose="020B0604020202020204" pitchFamily="34" charset="0"/>
                <a:ea typeface="Calibri" panose="020F0502020204030204" pitchFamily="34" charset="0"/>
                <a:cs typeface="Times New Roman" panose="02020603050405020304" pitchFamily="18" charset="0"/>
              </a:rPr>
              <a:t>Estudiar la ruta metabólica y los genes que intervienen en la síntesis de los principios activos con actividad antifúngica para potenciar mediante transformación genética su producción.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CuadroTexto 7"/>
          <p:cNvSpPr txBox="1"/>
          <p:nvPr/>
        </p:nvSpPr>
        <p:spPr>
          <a:xfrm>
            <a:off x="515380" y="1220559"/>
            <a:ext cx="11197244" cy="1200329"/>
          </a:xfrm>
          <a:prstGeom prst="rect">
            <a:avLst/>
          </a:prstGeom>
          <a:noFill/>
        </p:spPr>
        <p:txBody>
          <a:bodyPr wrap="square" rtlCol="0">
            <a:spAutoFit/>
          </a:bodyPr>
          <a:lstStyle/>
          <a:p>
            <a:pPr algn="ctr"/>
            <a:r>
              <a:rPr lang="es-EC" b="1" dirty="0" smtClean="0">
                <a:solidFill>
                  <a:srgbClr val="FF0000"/>
                </a:solidFill>
              </a:rPr>
              <a:t>Recomendaciones</a:t>
            </a:r>
            <a:endParaRPr lang="es-EC" b="1" i="1" dirty="0">
              <a:solidFill>
                <a:srgbClr val="FF0000"/>
              </a:solidFill>
            </a:endParaRPr>
          </a:p>
          <a:p>
            <a:pPr algn="ctr"/>
            <a:endParaRPr lang="es-EC" b="1" dirty="0" smtClean="0">
              <a:solidFill>
                <a:srgbClr val="FF0000"/>
              </a:solidFill>
            </a:endParaRPr>
          </a:p>
          <a:p>
            <a:pPr algn="ctr"/>
            <a:r>
              <a:rPr lang="es-EC" b="1" dirty="0" smtClean="0">
                <a:solidFill>
                  <a:srgbClr val="FF0000"/>
                </a:solidFill>
              </a:rPr>
              <a:t> </a:t>
            </a:r>
          </a:p>
          <a:p>
            <a:pPr algn="ctr"/>
            <a:endParaRPr lang="es-EC" dirty="0"/>
          </a:p>
        </p:txBody>
      </p:sp>
    </p:spTree>
    <p:extLst>
      <p:ext uri="{BB962C8B-B14F-4D97-AF65-F5344CB8AC3E}">
        <p14:creationId xmlns:p14="http://schemas.microsoft.com/office/powerpoint/2010/main" val="24530046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496" t="6864" r="3990" b="5060"/>
          <a:stretch/>
        </p:blipFill>
        <p:spPr>
          <a:xfrm>
            <a:off x="407368" y="1274915"/>
            <a:ext cx="3570514" cy="1538514"/>
          </a:xfrm>
          <a:prstGeom prst="rect">
            <a:avLst/>
          </a:prstGeom>
          <a:ln w="12700">
            <a:noFill/>
          </a:ln>
        </p:spPr>
      </p:pic>
      <p:pic>
        <p:nvPicPr>
          <p:cNvPr id="5" name="Imagen 4"/>
          <p:cNvPicPr>
            <a:picLocks noChangeAspect="1"/>
          </p:cNvPicPr>
          <p:nvPr/>
        </p:nvPicPr>
        <p:blipFill>
          <a:blip r:embed="rId3"/>
          <a:stretch>
            <a:fillRect/>
          </a:stretch>
        </p:blipFill>
        <p:spPr>
          <a:xfrm>
            <a:off x="5040153" y="1066790"/>
            <a:ext cx="1905000" cy="1746802"/>
          </a:xfrm>
          <a:prstGeom prst="rect">
            <a:avLst/>
          </a:prstGeom>
          <a:ln w="12700">
            <a:noFill/>
          </a:ln>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7794" y="1199622"/>
            <a:ext cx="2073275" cy="148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p:cNvSpPr txBox="1"/>
          <p:nvPr/>
        </p:nvSpPr>
        <p:spPr>
          <a:xfrm>
            <a:off x="4223792" y="4581128"/>
            <a:ext cx="4392488" cy="1015663"/>
          </a:xfrm>
          <a:prstGeom prst="rect">
            <a:avLst/>
          </a:prstGeom>
          <a:noFill/>
        </p:spPr>
        <p:txBody>
          <a:bodyPr wrap="square" rtlCol="0">
            <a:spAutoFit/>
          </a:bodyPr>
          <a:lstStyle/>
          <a:p>
            <a:r>
              <a:rPr lang="es-EC" sz="6000" b="1" dirty="0" smtClean="0"/>
              <a:t>GRACIAS</a:t>
            </a:r>
            <a:endParaRPr lang="es-EC" sz="6000" b="1" dirty="0"/>
          </a:p>
        </p:txBody>
      </p:sp>
      <p:pic>
        <p:nvPicPr>
          <p:cNvPr id="11" name="Imagen 10"/>
          <p:cNvPicPr>
            <a:picLocks noChangeAspect="1"/>
          </p:cNvPicPr>
          <p:nvPr/>
        </p:nvPicPr>
        <p:blipFill rotWithShape="1">
          <a:blip r:embed="rId5"/>
          <a:srcRect l="61884" t="24734" r="5942" b="51691"/>
          <a:stretch/>
        </p:blipFill>
        <p:spPr>
          <a:xfrm>
            <a:off x="4367808" y="2924944"/>
            <a:ext cx="3313064" cy="1515727"/>
          </a:xfrm>
          <a:prstGeom prst="rect">
            <a:avLst/>
          </a:prstGeom>
          <a:ln w="12700">
            <a:noFill/>
          </a:ln>
        </p:spPr>
      </p:pic>
      <p:sp>
        <p:nvSpPr>
          <p:cNvPr id="12" name="CuadroTexto 11"/>
          <p:cNvSpPr txBox="1"/>
          <p:nvPr/>
        </p:nvSpPr>
        <p:spPr>
          <a:xfrm>
            <a:off x="10704512" y="642174"/>
            <a:ext cx="2180493" cy="307777"/>
          </a:xfrm>
          <a:prstGeom prst="rect">
            <a:avLst/>
          </a:prstGeom>
          <a:noFill/>
        </p:spPr>
        <p:txBody>
          <a:bodyPr wrap="square" rtlCol="0">
            <a:spAutoFit/>
          </a:bodyPr>
          <a:lstStyle/>
          <a:p>
            <a:r>
              <a:rPr lang="es-EC" sz="1400" u="sng" dirty="0" smtClean="0"/>
              <a:t>Agradecimientos</a:t>
            </a:r>
            <a:endParaRPr lang="es-EC" sz="1400" u="sng" dirty="0"/>
          </a:p>
        </p:txBody>
      </p:sp>
      <p:cxnSp>
        <p:nvCxnSpPr>
          <p:cNvPr id="14" name="Conector recto 13"/>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13" name="CuadroTexto 12"/>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8793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950374602"/>
              </p:ext>
            </p:extLst>
          </p:nvPr>
        </p:nvGraphicFramePr>
        <p:xfrm>
          <a:off x="2423592" y="1105691"/>
          <a:ext cx="8051271" cy="3573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3778" y="2716129"/>
            <a:ext cx="576064" cy="576064"/>
          </a:xfrm>
          <a:prstGeom prst="rect">
            <a:avLst/>
          </a:prstGeom>
        </p:spPr>
      </p:pic>
      <p:sp>
        <p:nvSpPr>
          <p:cNvPr id="6" name="CuadroTexto 5"/>
          <p:cNvSpPr txBox="1"/>
          <p:nvPr/>
        </p:nvSpPr>
        <p:spPr>
          <a:xfrm>
            <a:off x="1275456" y="3662312"/>
            <a:ext cx="1615005" cy="646331"/>
          </a:xfrm>
          <a:prstGeom prst="rect">
            <a:avLst/>
          </a:prstGeom>
          <a:noFill/>
          <a:ln>
            <a:solidFill>
              <a:schemeClr val="tx1"/>
            </a:solidFill>
          </a:ln>
        </p:spPr>
        <p:txBody>
          <a:bodyPr wrap="square" rtlCol="0">
            <a:spAutoFit/>
          </a:bodyPr>
          <a:lstStyle/>
          <a:p>
            <a:pPr marL="285750" indent="-285750">
              <a:buFontTx/>
              <a:buChar char="-"/>
            </a:pPr>
            <a:r>
              <a:rPr lang="es-EC" sz="1200" dirty="0" smtClean="0"/>
              <a:t>Medio Ambiental</a:t>
            </a:r>
          </a:p>
          <a:p>
            <a:pPr marL="285750" indent="-285750">
              <a:buFontTx/>
              <a:buChar char="-"/>
            </a:pPr>
            <a:r>
              <a:rPr lang="es-EC" sz="1200" dirty="0" smtClean="0"/>
              <a:t>Salud Humana</a:t>
            </a:r>
          </a:p>
          <a:p>
            <a:pPr marL="285750" indent="-285750">
              <a:buFontTx/>
              <a:buChar char="-"/>
            </a:pPr>
            <a:r>
              <a:rPr lang="es-EC" sz="1200" dirty="0" smtClean="0"/>
              <a:t>Resistencia </a:t>
            </a:r>
            <a:endParaRPr lang="es-EC" sz="1200" dirty="0"/>
          </a:p>
        </p:txBody>
      </p:sp>
      <p:cxnSp>
        <p:nvCxnSpPr>
          <p:cNvPr id="8" name="Conector recto de flecha 7"/>
          <p:cNvCxnSpPr>
            <a:stCxn id="5" idx="2"/>
          </p:cNvCxnSpPr>
          <p:nvPr/>
        </p:nvCxnSpPr>
        <p:spPr>
          <a:xfrm>
            <a:off x="2211810" y="3292193"/>
            <a:ext cx="0" cy="28803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 name="Rectángulo 1"/>
          <p:cNvSpPr/>
          <p:nvPr/>
        </p:nvSpPr>
        <p:spPr>
          <a:xfrm>
            <a:off x="3084622" y="4738672"/>
            <a:ext cx="1571218" cy="1277273"/>
          </a:xfrm>
          <a:prstGeom prst="rect">
            <a:avLst/>
          </a:prstGeom>
          <a:ln>
            <a:solidFill>
              <a:schemeClr val="tx1"/>
            </a:solidFill>
          </a:ln>
        </p:spPr>
        <p:txBody>
          <a:bodyPr wrap="square">
            <a:spAutoFit/>
          </a:bodyPr>
          <a:lstStyle/>
          <a:p>
            <a:r>
              <a:rPr lang="es-EC" sz="1100" b="1" dirty="0" smtClean="0">
                <a:latin typeface="Arial" panose="020B0604020202020204" pitchFamily="34" charset="0"/>
                <a:ea typeface="Calibri" panose="020F0502020204030204" pitchFamily="34" charset="0"/>
                <a:cs typeface="Times New Roman" panose="02020603050405020304" pitchFamily="18" charset="0"/>
              </a:rPr>
              <a:t>Pulegona </a:t>
            </a:r>
            <a:r>
              <a:rPr lang="es-EC" sz="1100" b="1" dirty="0">
                <a:latin typeface="Arial" panose="020B0604020202020204" pitchFamily="34" charset="0"/>
                <a:ea typeface="Calibri" panose="020F0502020204030204" pitchFamily="34" charset="0"/>
                <a:cs typeface="Times New Roman" panose="02020603050405020304" pitchFamily="18" charset="0"/>
              </a:rPr>
              <a:t>(30 </a:t>
            </a:r>
            <a:r>
              <a:rPr lang="es-EC" sz="1100" b="1" dirty="0" smtClean="0">
                <a:latin typeface="Arial" panose="020B0604020202020204" pitchFamily="34" charset="0"/>
                <a:ea typeface="Calibri" panose="020F0502020204030204" pitchFamily="34" charset="0"/>
                <a:cs typeface="Times New Roman" panose="02020603050405020304" pitchFamily="18" charset="0"/>
              </a:rPr>
              <a:t>%)</a:t>
            </a:r>
          </a:p>
          <a:p>
            <a:r>
              <a:rPr lang="es-EC" sz="1100" dirty="0" err="1">
                <a:latin typeface="Arial" panose="020B0604020202020204" pitchFamily="34" charset="0"/>
                <a:ea typeface="Calibri" panose="020F0502020204030204" pitchFamily="34" charset="0"/>
                <a:cs typeface="Times New Roman" panose="02020603050405020304" pitchFamily="18" charset="0"/>
              </a:rPr>
              <a:t>I</a:t>
            </a:r>
            <a:r>
              <a:rPr lang="es-EC" sz="1100" dirty="0" err="1" smtClean="0">
                <a:latin typeface="Arial" panose="020B0604020202020204" pitchFamily="34" charset="0"/>
                <a:ea typeface="Calibri" panose="020F0502020204030204" pitchFamily="34" charset="0"/>
                <a:cs typeface="Times New Roman" panose="02020603050405020304" pitchFamily="18" charset="0"/>
              </a:rPr>
              <a:t>somentona</a:t>
            </a:r>
            <a:r>
              <a:rPr lang="es-EC" sz="1100" dirty="0" smtClean="0">
                <a:latin typeface="Arial" panose="020B0604020202020204" pitchFamily="34" charset="0"/>
                <a:ea typeface="Calibri" panose="020F0502020204030204" pitchFamily="34" charset="0"/>
                <a:cs typeface="Times New Roman" panose="02020603050405020304" pitchFamily="18" charset="0"/>
              </a:rPr>
              <a:t> </a:t>
            </a:r>
            <a:r>
              <a:rPr lang="es-EC" sz="1100" dirty="0">
                <a:latin typeface="Arial" panose="020B0604020202020204" pitchFamily="34" charset="0"/>
                <a:ea typeface="Calibri" panose="020F0502020204030204" pitchFamily="34" charset="0"/>
                <a:cs typeface="Times New Roman" panose="02020603050405020304" pitchFamily="18" charset="0"/>
              </a:rPr>
              <a:t>(40 </a:t>
            </a:r>
            <a:r>
              <a:rPr lang="es-EC" sz="1100" dirty="0" smtClean="0">
                <a:latin typeface="Arial" panose="020B0604020202020204" pitchFamily="34" charset="0"/>
                <a:ea typeface="Calibri" panose="020F0502020204030204" pitchFamily="34" charset="0"/>
                <a:cs typeface="Times New Roman" panose="02020603050405020304" pitchFamily="18" charset="0"/>
              </a:rPr>
              <a:t>%)</a:t>
            </a:r>
          </a:p>
          <a:p>
            <a:r>
              <a:rPr lang="es-EC" sz="1100" b="1" dirty="0" smtClean="0">
                <a:latin typeface="Arial" panose="020B0604020202020204" pitchFamily="34" charset="0"/>
                <a:ea typeface="Calibri" panose="020F0502020204030204" pitchFamily="34" charset="0"/>
                <a:cs typeface="Times New Roman" panose="02020603050405020304" pitchFamily="18" charset="0"/>
              </a:rPr>
              <a:t>α-pineno</a:t>
            </a:r>
          </a:p>
          <a:p>
            <a:r>
              <a:rPr lang="es-EC" sz="1100" b="1" dirty="0" smtClean="0">
                <a:latin typeface="Arial" panose="020B0604020202020204" pitchFamily="34" charset="0"/>
                <a:ea typeface="Calibri" panose="020F0502020204030204" pitchFamily="34" charset="0"/>
                <a:cs typeface="Times New Roman" panose="02020603050405020304" pitchFamily="18" charset="0"/>
              </a:rPr>
              <a:t>Limoneno</a:t>
            </a:r>
          </a:p>
          <a:p>
            <a:r>
              <a:rPr lang="es-EC" sz="1100" b="1" dirty="0" smtClean="0">
                <a:latin typeface="Arial" panose="020B0604020202020204" pitchFamily="34" charset="0"/>
                <a:ea typeface="Calibri" panose="020F0502020204030204" pitchFamily="34" charset="0"/>
                <a:cs typeface="Times New Roman" panose="02020603050405020304" pitchFamily="18" charset="0"/>
              </a:rPr>
              <a:t>Mentona </a:t>
            </a:r>
          </a:p>
          <a:p>
            <a:r>
              <a:rPr lang="es-EC" sz="1100" b="1" dirty="0" err="1" smtClean="0">
                <a:latin typeface="Arial" panose="020B0604020202020204" pitchFamily="34" charset="0"/>
                <a:ea typeface="Calibri" panose="020F0502020204030204" pitchFamily="34" charset="0"/>
                <a:cs typeface="Times New Roman" panose="02020603050405020304" pitchFamily="18" charset="0"/>
              </a:rPr>
              <a:t>Piperitona</a:t>
            </a:r>
            <a:endParaRPr lang="es-EC" sz="1100" b="1" dirty="0" smtClean="0">
              <a:latin typeface="Arial" panose="020B0604020202020204" pitchFamily="34" charset="0"/>
              <a:ea typeface="Calibri" panose="020F0502020204030204" pitchFamily="34" charset="0"/>
              <a:cs typeface="Times New Roman" panose="02020603050405020304" pitchFamily="18" charset="0"/>
            </a:endParaRPr>
          </a:p>
          <a:p>
            <a:r>
              <a:rPr lang="es-EC" sz="1100" b="1" dirty="0" smtClean="0">
                <a:latin typeface="Arial" panose="020B0604020202020204" pitchFamily="34" charset="0"/>
                <a:cs typeface="Times New Roman" panose="02020603050405020304" pitchFamily="18" charset="0"/>
              </a:rPr>
              <a:t>Timol</a:t>
            </a:r>
            <a:endParaRPr lang="es-EC" sz="1100" b="1" dirty="0"/>
          </a:p>
        </p:txBody>
      </p:sp>
      <p:sp>
        <p:nvSpPr>
          <p:cNvPr id="3" name="Rectángulo 2"/>
          <p:cNvSpPr/>
          <p:nvPr/>
        </p:nvSpPr>
        <p:spPr>
          <a:xfrm>
            <a:off x="8184232" y="4941168"/>
            <a:ext cx="1656184" cy="600164"/>
          </a:xfrm>
          <a:prstGeom prst="rect">
            <a:avLst/>
          </a:prstGeom>
          <a:ln>
            <a:solidFill>
              <a:schemeClr val="tx1"/>
            </a:solidFill>
          </a:ln>
        </p:spPr>
        <p:txBody>
          <a:bodyPr wrap="square">
            <a:spAutoFit/>
          </a:bodyPr>
          <a:lstStyle/>
          <a:p>
            <a:r>
              <a:rPr lang="es-EC" sz="1100" dirty="0" smtClean="0">
                <a:latin typeface="Arial" panose="020B0604020202020204" pitchFamily="34" charset="0"/>
                <a:ea typeface="Calibri" panose="020F0502020204030204" pitchFamily="34" charset="0"/>
                <a:cs typeface="Times New Roman" panose="02020603050405020304" pitchFamily="18" charset="0"/>
              </a:rPr>
              <a:t>Dihidrotagetona </a:t>
            </a:r>
            <a:r>
              <a:rPr lang="es-EC" sz="1100" dirty="0">
                <a:latin typeface="Arial" panose="020B0604020202020204" pitchFamily="34" charset="0"/>
                <a:ea typeface="Calibri" panose="020F0502020204030204" pitchFamily="34" charset="0"/>
                <a:cs typeface="Times New Roman" panose="02020603050405020304" pitchFamily="18" charset="0"/>
              </a:rPr>
              <a:t>(67 </a:t>
            </a:r>
            <a:r>
              <a:rPr lang="es-EC" sz="1100" dirty="0" smtClean="0">
                <a:latin typeface="Arial" panose="020B0604020202020204" pitchFamily="34" charset="0"/>
                <a:ea typeface="Calibri" panose="020F0502020204030204" pitchFamily="34" charset="0"/>
                <a:cs typeface="Times New Roman" panose="02020603050405020304" pitchFamily="18" charset="0"/>
              </a:rPr>
              <a:t>%)</a:t>
            </a:r>
          </a:p>
          <a:p>
            <a:r>
              <a:rPr lang="es-EC" sz="1100" b="1" dirty="0" smtClean="0">
                <a:latin typeface="Arial" panose="020B0604020202020204" pitchFamily="34" charset="0"/>
                <a:ea typeface="Calibri" panose="020F0502020204030204" pitchFamily="34" charset="0"/>
                <a:cs typeface="Times New Roman" panose="02020603050405020304" pitchFamily="18" charset="0"/>
              </a:rPr>
              <a:t>Limoneno</a:t>
            </a:r>
          </a:p>
          <a:p>
            <a:r>
              <a:rPr lang="es-EC" sz="1100" b="1" dirty="0" smtClean="0">
                <a:latin typeface="Arial" panose="020B0604020202020204" pitchFamily="34" charset="0"/>
                <a:ea typeface="Calibri" panose="020F0502020204030204" pitchFamily="34" charset="0"/>
                <a:cs typeface="Times New Roman" panose="02020603050405020304" pitchFamily="18" charset="0"/>
              </a:rPr>
              <a:t>(</a:t>
            </a:r>
            <a:r>
              <a:rPr lang="es-EC" sz="1100" b="1" dirty="0">
                <a:latin typeface="Arial" panose="020B0604020202020204" pitchFamily="34" charset="0"/>
                <a:ea typeface="Calibri" panose="020F0502020204030204" pitchFamily="34" charset="0"/>
                <a:cs typeface="Times New Roman" panose="02020603050405020304" pitchFamily="18" charset="0"/>
              </a:rPr>
              <a:t>Z)-</a:t>
            </a:r>
            <a:r>
              <a:rPr lang="es-EC" sz="1100" b="1" dirty="0" smtClean="0">
                <a:latin typeface="Arial" panose="020B0604020202020204" pitchFamily="34" charset="0"/>
                <a:ea typeface="Calibri" panose="020F0502020204030204" pitchFamily="34" charset="0"/>
                <a:cs typeface="Times New Roman" panose="02020603050405020304" pitchFamily="18" charset="0"/>
              </a:rPr>
              <a:t>β-</a:t>
            </a:r>
            <a:r>
              <a:rPr lang="es-EC" sz="1100" b="1" dirty="0" err="1" smtClean="0">
                <a:latin typeface="Arial" panose="020B0604020202020204" pitchFamily="34" charset="0"/>
                <a:ea typeface="Calibri" panose="020F0502020204030204" pitchFamily="34" charset="0"/>
                <a:cs typeface="Times New Roman" panose="02020603050405020304" pitchFamily="18" charset="0"/>
              </a:rPr>
              <a:t>ocimeno</a:t>
            </a:r>
            <a:endParaRPr lang="es-EC" sz="1100" b="1" dirty="0" smtClean="0">
              <a:latin typeface="Arial" panose="020B060402020202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5879976" y="4603397"/>
            <a:ext cx="1468383" cy="1446550"/>
          </a:xfrm>
          <a:prstGeom prst="rect">
            <a:avLst/>
          </a:prstGeom>
          <a:ln>
            <a:solidFill>
              <a:schemeClr val="tx1"/>
            </a:solidFill>
          </a:ln>
        </p:spPr>
        <p:txBody>
          <a:bodyPr wrap="square">
            <a:spAutoFit/>
          </a:bodyPr>
          <a:lstStyle/>
          <a:p>
            <a:r>
              <a:rPr lang="es-EC" sz="1100" b="1" dirty="0">
                <a:latin typeface="Arial" panose="020B0604020202020204" pitchFamily="34" charset="0"/>
                <a:ea typeface="Calibri" panose="020F0502020204030204" pitchFamily="34" charset="0"/>
                <a:cs typeface="Times New Roman" panose="02020603050405020304" pitchFamily="18" charset="0"/>
              </a:rPr>
              <a:t>Pulegona (55 %) </a:t>
            </a:r>
          </a:p>
          <a:p>
            <a:r>
              <a:rPr lang="es-EC" sz="1100" b="1" dirty="0">
                <a:latin typeface="Arial" panose="020B0604020202020204" pitchFamily="34" charset="0"/>
                <a:ea typeface="Calibri" panose="020F0502020204030204" pitchFamily="34" charset="0"/>
                <a:cs typeface="Times New Roman" panose="02020603050405020304" pitchFamily="18" charset="0"/>
              </a:rPr>
              <a:t>Mentona (30 %)</a:t>
            </a:r>
          </a:p>
          <a:p>
            <a:r>
              <a:rPr lang="es-EC" sz="1100" b="1" dirty="0">
                <a:latin typeface="Arial" panose="020B0604020202020204" pitchFamily="34" charset="0"/>
                <a:ea typeface="Calibri" panose="020F0502020204030204" pitchFamily="34" charset="0"/>
                <a:cs typeface="Times New Roman" panose="02020603050405020304" pitchFamily="18" charset="0"/>
              </a:rPr>
              <a:t>α-pineno, </a:t>
            </a:r>
          </a:p>
          <a:p>
            <a:r>
              <a:rPr lang="es-EC" sz="1100" b="1" dirty="0" err="1">
                <a:latin typeface="Arial" panose="020B0604020202020204" pitchFamily="34" charset="0"/>
                <a:ea typeface="Calibri" panose="020F0502020204030204" pitchFamily="34" charset="0"/>
                <a:cs typeface="Times New Roman" panose="02020603050405020304" pitchFamily="18" charset="0"/>
              </a:rPr>
              <a:t>Piperitona</a:t>
            </a:r>
            <a:endParaRPr lang="es-EC" sz="1100" b="1" dirty="0">
              <a:latin typeface="Arial" panose="020B0604020202020204" pitchFamily="34" charset="0"/>
              <a:ea typeface="Calibri" panose="020F0502020204030204" pitchFamily="34" charset="0"/>
              <a:cs typeface="Times New Roman" panose="02020603050405020304" pitchFamily="18" charset="0"/>
            </a:endParaRPr>
          </a:p>
          <a:p>
            <a:r>
              <a:rPr lang="es-EC" sz="1100" b="1" dirty="0">
                <a:latin typeface="Arial" panose="020B0604020202020204" pitchFamily="34" charset="0"/>
                <a:ea typeface="Calibri" panose="020F0502020204030204" pitchFamily="34" charset="0"/>
                <a:cs typeface="Times New Roman" panose="02020603050405020304" pitchFamily="18" charset="0"/>
              </a:rPr>
              <a:t>Limoneno</a:t>
            </a:r>
          </a:p>
          <a:p>
            <a:r>
              <a:rPr lang="es-EC" sz="1100" b="1" dirty="0">
                <a:latin typeface="Arial" panose="020B0604020202020204" pitchFamily="34" charset="0"/>
                <a:ea typeface="Calibri" panose="020F0502020204030204" pitchFamily="34" charset="0"/>
                <a:cs typeface="Times New Roman" panose="02020603050405020304" pitchFamily="18" charset="0"/>
              </a:rPr>
              <a:t>Timol </a:t>
            </a:r>
          </a:p>
          <a:p>
            <a:r>
              <a:rPr lang="es-EC" sz="1100" b="1" dirty="0">
                <a:latin typeface="Arial" panose="020B0604020202020204" pitchFamily="34" charset="0"/>
                <a:ea typeface="Calibri" panose="020F0502020204030204" pitchFamily="34" charset="0"/>
                <a:cs typeface="Times New Roman" panose="02020603050405020304" pitchFamily="18" charset="0"/>
              </a:rPr>
              <a:t>Carvona</a:t>
            </a:r>
            <a:endParaRPr lang="es-EC" sz="1100" dirty="0">
              <a:latin typeface="Arial" panose="020B0604020202020204" pitchFamily="34" charset="0"/>
              <a:ea typeface="Calibri" panose="020F0502020204030204" pitchFamily="34" charset="0"/>
              <a:cs typeface="Times New Roman" panose="02020603050405020304" pitchFamily="18" charset="0"/>
            </a:endParaRPr>
          </a:p>
          <a:p>
            <a:r>
              <a:rPr lang="es-EC" sz="1100" b="1" dirty="0"/>
              <a:t>β-</a:t>
            </a:r>
            <a:r>
              <a:rPr lang="es-EC" sz="1100" b="1" dirty="0" err="1"/>
              <a:t>felandreno</a:t>
            </a:r>
            <a:endParaRPr lang="es-EC" sz="1100" b="1" dirty="0">
              <a:latin typeface="Arial" panose="020B0604020202020204" pitchFamily="34" charset="0"/>
              <a:ea typeface="Calibri" panose="020F0502020204030204" pitchFamily="34" charset="0"/>
              <a:cs typeface="Times New Roman" panose="02020603050405020304" pitchFamily="18" charset="0"/>
            </a:endParaRPr>
          </a:p>
        </p:txBody>
      </p:sp>
      <p:cxnSp>
        <p:nvCxnSpPr>
          <p:cNvPr id="16" name="Conector recto 15"/>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18" name="Rectángulo 17"/>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19" name="CuadroTexto 18"/>
          <p:cNvSpPr txBox="1"/>
          <p:nvPr/>
        </p:nvSpPr>
        <p:spPr>
          <a:xfrm>
            <a:off x="11064552" y="660146"/>
            <a:ext cx="1532421" cy="307777"/>
          </a:xfrm>
          <a:prstGeom prst="rect">
            <a:avLst/>
          </a:prstGeom>
          <a:noFill/>
        </p:spPr>
        <p:txBody>
          <a:bodyPr wrap="square" rtlCol="0">
            <a:spAutoFit/>
          </a:bodyPr>
          <a:lstStyle/>
          <a:p>
            <a:r>
              <a:rPr lang="es-EC" sz="1400" u="sng" dirty="0" smtClean="0"/>
              <a:t>Introducción</a:t>
            </a:r>
            <a:endParaRPr lang="es-EC" sz="1400" u="sng" dirty="0"/>
          </a:p>
        </p:txBody>
      </p:sp>
      <p:sp>
        <p:nvSpPr>
          <p:cNvPr id="14" name="CuadroTexto 13"/>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15" name="CuadroTexto 14"/>
          <p:cNvSpPr txBox="1"/>
          <p:nvPr/>
        </p:nvSpPr>
        <p:spPr>
          <a:xfrm>
            <a:off x="335360" y="836712"/>
            <a:ext cx="11593288" cy="646331"/>
          </a:xfrm>
          <a:prstGeom prst="rect">
            <a:avLst/>
          </a:prstGeom>
          <a:noFill/>
        </p:spPr>
        <p:txBody>
          <a:bodyPr wrap="square" rtlCol="0">
            <a:spAutoFit/>
          </a:bodyPr>
          <a:lstStyle/>
          <a:p>
            <a:pPr algn="ctr"/>
            <a:r>
              <a:rPr lang="es-EC" b="1" dirty="0" smtClean="0">
                <a:solidFill>
                  <a:srgbClr val="FF0000"/>
                </a:solidFill>
              </a:rPr>
              <a:t>Tratamientos para Hongos </a:t>
            </a:r>
            <a:r>
              <a:rPr lang="es-EC" b="1" dirty="0">
                <a:solidFill>
                  <a:srgbClr val="FF0000"/>
                </a:solidFill>
              </a:rPr>
              <a:t>Fitopatógenos en la Agricultura</a:t>
            </a:r>
          </a:p>
          <a:p>
            <a:pPr algn="ctr"/>
            <a:endParaRPr lang="es-EC" dirty="0"/>
          </a:p>
        </p:txBody>
      </p:sp>
    </p:spTree>
    <p:extLst>
      <p:ext uri="{BB962C8B-B14F-4D97-AF65-F5344CB8AC3E}">
        <p14:creationId xmlns:p14="http://schemas.microsoft.com/office/powerpoint/2010/main" val="13740077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4529039" y="1502328"/>
            <a:ext cx="1605546" cy="565012"/>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374" y="1502328"/>
            <a:ext cx="1777566" cy="565012"/>
          </a:xfrm>
          <a:prstGeom prst="rect">
            <a:avLst/>
          </a:prstGeom>
        </p:spPr>
      </p:pic>
      <p:graphicFrame>
        <p:nvGraphicFramePr>
          <p:cNvPr id="6" name="Diagrama 5"/>
          <p:cNvGraphicFramePr/>
          <p:nvPr>
            <p:extLst>
              <p:ext uri="{D42A27DB-BD31-4B8C-83A1-F6EECF244321}">
                <p14:modId xmlns:p14="http://schemas.microsoft.com/office/powerpoint/2010/main" val="878175607"/>
              </p:ext>
            </p:extLst>
          </p:nvPr>
        </p:nvGraphicFramePr>
        <p:xfrm>
          <a:off x="105929" y="2159278"/>
          <a:ext cx="6008215" cy="3638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2" name="Conector recto de flecha 11"/>
          <p:cNvCxnSpPr>
            <a:stCxn id="4" idx="1"/>
            <a:endCxn id="5" idx="3"/>
          </p:cNvCxnSpPr>
          <p:nvPr/>
        </p:nvCxnSpPr>
        <p:spPr>
          <a:xfrm flipH="1">
            <a:off x="3395940" y="1784834"/>
            <a:ext cx="113309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Imagen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17345" y="4670186"/>
            <a:ext cx="1660426" cy="1037766"/>
          </a:xfrm>
          <a:prstGeom prst="rect">
            <a:avLst/>
          </a:prstGeom>
        </p:spPr>
      </p:pic>
      <p:sp>
        <p:nvSpPr>
          <p:cNvPr id="10" name="CuadroTexto 9"/>
          <p:cNvSpPr txBox="1"/>
          <p:nvPr/>
        </p:nvSpPr>
        <p:spPr>
          <a:xfrm>
            <a:off x="7104112" y="1615505"/>
            <a:ext cx="2511919" cy="338554"/>
          </a:xfrm>
          <a:prstGeom prst="rect">
            <a:avLst/>
          </a:prstGeom>
          <a:solidFill>
            <a:schemeClr val="tx1"/>
          </a:solidFill>
        </p:spPr>
        <p:txBody>
          <a:bodyPr wrap="square" rtlCol="0">
            <a:spAutoFit/>
          </a:bodyPr>
          <a:lstStyle/>
          <a:p>
            <a:pPr algn="ctr"/>
            <a:r>
              <a:rPr lang="es-EC" sz="1600" b="1" dirty="0" smtClean="0">
                <a:solidFill>
                  <a:schemeClr val="bg1"/>
                </a:solidFill>
              </a:rPr>
              <a:t>Aceites Esenciales</a:t>
            </a:r>
            <a:endParaRPr lang="es-EC" sz="1600" b="1" dirty="0">
              <a:solidFill>
                <a:schemeClr val="bg1"/>
              </a:solidFill>
            </a:endParaRPr>
          </a:p>
        </p:txBody>
      </p:sp>
      <p:pic>
        <p:nvPicPr>
          <p:cNvPr id="11" name="Imagen 10" descr="Resultado de imagen para dean stark"/>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26482" y="2037466"/>
            <a:ext cx="1793358" cy="2111614"/>
          </a:xfrm>
          <a:prstGeom prst="rect">
            <a:avLst/>
          </a:prstGeom>
          <a:noFill/>
          <a:ln>
            <a:solidFill>
              <a:schemeClr val="tx1"/>
            </a:solidFill>
          </a:ln>
        </p:spPr>
      </p:pic>
      <p:pic>
        <p:nvPicPr>
          <p:cNvPr id="14" name="Imagen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82948" y="4658103"/>
            <a:ext cx="1487062" cy="1116440"/>
          </a:xfrm>
          <a:prstGeom prst="rect">
            <a:avLst/>
          </a:prstGeom>
          <a:ln>
            <a:solidFill>
              <a:schemeClr val="tx1"/>
            </a:solidFill>
          </a:ln>
        </p:spPr>
      </p:pic>
      <p:sp>
        <p:nvSpPr>
          <p:cNvPr id="17" name="CuadroTexto 16"/>
          <p:cNvSpPr txBox="1"/>
          <p:nvPr/>
        </p:nvSpPr>
        <p:spPr>
          <a:xfrm>
            <a:off x="10272464" y="3093273"/>
            <a:ext cx="1740589" cy="461665"/>
          </a:xfrm>
          <a:prstGeom prst="rect">
            <a:avLst/>
          </a:prstGeom>
          <a:noFill/>
          <a:ln>
            <a:solidFill>
              <a:schemeClr val="tx1"/>
            </a:solidFill>
          </a:ln>
        </p:spPr>
        <p:txBody>
          <a:bodyPr wrap="square" rtlCol="0">
            <a:spAutoFit/>
          </a:bodyPr>
          <a:lstStyle/>
          <a:p>
            <a:pPr algn="ctr"/>
            <a:r>
              <a:rPr lang="es-EC" sz="1200" dirty="0" smtClean="0"/>
              <a:t>Técnica de destilación por arrastre de vapor</a:t>
            </a:r>
            <a:endParaRPr lang="es-EC" sz="1200" dirty="0"/>
          </a:p>
        </p:txBody>
      </p:sp>
      <p:sp>
        <p:nvSpPr>
          <p:cNvPr id="18" name="CuadroTexto 17"/>
          <p:cNvSpPr txBox="1"/>
          <p:nvPr/>
        </p:nvSpPr>
        <p:spPr>
          <a:xfrm>
            <a:off x="10272465" y="2291665"/>
            <a:ext cx="1740588" cy="461665"/>
          </a:xfrm>
          <a:prstGeom prst="rect">
            <a:avLst/>
          </a:prstGeom>
          <a:noFill/>
          <a:ln>
            <a:solidFill>
              <a:schemeClr val="tx1"/>
            </a:solidFill>
          </a:ln>
        </p:spPr>
        <p:txBody>
          <a:bodyPr wrap="square" rtlCol="0">
            <a:spAutoFit/>
          </a:bodyPr>
          <a:lstStyle/>
          <a:p>
            <a:pPr algn="ctr"/>
            <a:r>
              <a:rPr lang="es-EC" sz="1200" dirty="0" smtClean="0"/>
              <a:t>Monoterpenos</a:t>
            </a:r>
          </a:p>
          <a:p>
            <a:pPr algn="ctr"/>
            <a:r>
              <a:rPr lang="es-EC" sz="1200" dirty="0" err="1" smtClean="0"/>
              <a:t>Sesquiterpenos</a:t>
            </a:r>
            <a:endParaRPr lang="es-EC" sz="1200" dirty="0"/>
          </a:p>
        </p:txBody>
      </p:sp>
      <p:cxnSp>
        <p:nvCxnSpPr>
          <p:cNvPr id="19" name="Conector recto de flecha 18"/>
          <p:cNvCxnSpPr/>
          <p:nvPr/>
        </p:nvCxnSpPr>
        <p:spPr>
          <a:xfrm flipH="1">
            <a:off x="8310480" y="4176005"/>
            <a:ext cx="1" cy="4530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CuadroTexto 1"/>
          <p:cNvSpPr txBox="1"/>
          <p:nvPr/>
        </p:nvSpPr>
        <p:spPr>
          <a:xfrm>
            <a:off x="5109024" y="2111982"/>
            <a:ext cx="562342" cy="261610"/>
          </a:xfrm>
          <a:prstGeom prst="rect">
            <a:avLst/>
          </a:prstGeom>
          <a:noFill/>
        </p:spPr>
        <p:txBody>
          <a:bodyPr wrap="square" rtlCol="0">
            <a:spAutoFit/>
          </a:bodyPr>
          <a:lstStyle/>
          <a:p>
            <a:r>
              <a:rPr lang="es-EC" sz="1100" dirty="0" smtClean="0"/>
              <a:t>IPP</a:t>
            </a:r>
            <a:endParaRPr lang="es-EC" sz="1100" dirty="0"/>
          </a:p>
        </p:txBody>
      </p:sp>
      <p:sp>
        <p:nvSpPr>
          <p:cNvPr id="21" name="CuadroTexto 20"/>
          <p:cNvSpPr txBox="1"/>
          <p:nvPr/>
        </p:nvSpPr>
        <p:spPr>
          <a:xfrm>
            <a:off x="1847528" y="2159278"/>
            <a:ext cx="821382" cy="261610"/>
          </a:xfrm>
          <a:prstGeom prst="rect">
            <a:avLst/>
          </a:prstGeom>
          <a:noFill/>
        </p:spPr>
        <p:txBody>
          <a:bodyPr wrap="square" rtlCol="0">
            <a:spAutoFit/>
          </a:bodyPr>
          <a:lstStyle/>
          <a:p>
            <a:r>
              <a:rPr lang="es-EC" sz="1100" dirty="0" smtClean="0"/>
              <a:t>DMAPP</a:t>
            </a:r>
            <a:endParaRPr lang="es-EC" sz="1100" dirty="0"/>
          </a:p>
        </p:txBody>
      </p:sp>
      <p:cxnSp>
        <p:nvCxnSpPr>
          <p:cNvPr id="23" name="Conector recto 22"/>
          <p:cNvCxnSpPr/>
          <p:nvPr/>
        </p:nvCxnSpPr>
        <p:spPr>
          <a:xfrm>
            <a:off x="0" y="620688"/>
            <a:ext cx="12192000"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sp>
        <p:nvSpPr>
          <p:cNvPr id="25" name="Rectángulo 24"/>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26" name="CuadroTexto 25"/>
          <p:cNvSpPr txBox="1"/>
          <p:nvPr/>
        </p:nvSpPr>
        <p:spPr>
          <a:xfrm>
            <a:off x="11064552" y="660146"/>
            <a:ext cx="1532421" cy="307777"/>
          </a:xfrm>
          <a:prstGeom prst="rect">
            <a:avLst/>
          </a:prstGeom>
          <a:noFill/>
        </p:spPr>
        <p:txBody>
          <a:bodyPr wrap="square" rtlCol="0">
            <a:spAutoFit/>
          </a:bodyPr>
          <a:lstStyle/>
          <a:p>
            <a:r>
              <a:rPr lang="es-EC" sz="1400" u="sng" dirty="0" smtClean="0"/>
              <a:t>Introducción</a:t>
            </a:r>
            <a:endParaRPr lang="es-EC" sz="1400" u="sng" dirty="0"/>
          </a:p>
        </p:txBody>
      </p:sp>
      <p:sp>
        <p:nvSpPr>
          <p:cNvPr id="22" name="CuadroTexto 21"/>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24" name="CuadroTexto 23"/>
          <p:cNvSpPr txBox="1"/>
          <p:nvPr/>
        </p:nvSpPr>
        <p:spPr>
          <a:xfrm>
            <a:off x="335360" y="836712"/>
            <a:ext cx="11593288" cy="646331"/>
          </a:xfrm>
          <a:prstGeom prst="rect">
            <a:avLst/>
          </a:prstGeom>
          <a:noFill/>
        </p:spPr>
        <p:txBody>
          <a:bodyPr wrap="square" rtlCol="0">
            <a:spAutoFit/>
          </a:bodyPr>
          <a:lstStyle/>
          <a:p>
            <a:pPr algn="ctr"/>
            <a:r>
              <a:rPr lang="es-EC" b="1" dirty="0" smtClean="0">
                <a:solidFill>
                  <a:srgbClr val="FF0000"/>
                </a:solidFill>
              </a:rPr>
              <a:t>Moléculas Biosintetizadas por las Plantas</a:t>
            </a:r>
            <a:endParaRPr lang="es-EC" b="1" dirty="0">
              <a:solidFill>
                <a:srgbClr val="FF0000"/>
              </a:solidFill>
            </a:endParaRPr>
          </a:p>
          <a:p>
            <a:pPr algn="ctr"/>
            <a:endParaRPr lang="es-EC" dirty="0"/>
          </a:p>
        </p:txBody>
      </p:sp>
      <p:cxnSp>
        <p:nvCxnSpPr>
          <p:cNvPr id="13" name="Conector recto de flecha 12"/>
          <p:cNvCxnSpPr>
            <a:stCxn id="10" idx="3"/>
          </p:cNvCxnSpPr>
          <p:nvPr/>
        </p:nvCxnSpPr>
        <p:spPr>
          <a:xfrm>
            <a:off x="9616031" y="1784782"/>
            <a:ext cx="656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CuadroTexto 26"/>
          <p:cNvSpPr txBox="1"/>
          <p:nvPr/>
        </p:nvSpPr>
        <p:spPr>
          <a:xfrm>
            <a:off x="10274294" y="1639833"/>
            <a:ext cx="1740589" cy="276999"/>
          </a:xfrm>
          <a:prstGeom prst="rect">
            <a:avLst/>
          </a:prstGeom>
          <a:noFill/>
          <a:ln>
            <a:solidFill>
              <a:schemeClr val="tx1"/>
            </a:solidFill>
          </a:ln>
        </p:spPr>
        <p:txBody>
          <a:bodyPr wrap="square" rtlCol="0" anchor="ctr">
            <a:spAutoFit/>
          </a:bodyPr>
          <a:lstStyle/>
          <a:p>
            <a:pPr algn="ctr"/>
            <a:r>
              <a:rPr lang="es-EC" sz="1200" dirty="0" smtClean="0"/>
              <a:t>Mezcla</a:t>
            </a:r>
            <a:endParaRPr lang="es-EC" sz="1200" dirty="0"/>
          </a:p>
        </p:txBody>
      </p:sp>
      <p:cxnSp>
        <p:nvCxnSpPr>
          <p:cNvPr id="28" name="Conector recto de flecha 27"/>
          <p:cNvCxnSpPr>
            <a:stCxn id="27" idx="2"/>
            <a:endCxn id="18" idx="0"/>
          </p:cNvCxnSpPr>
          <p:nvPr/>
        </p:nvCxnSpPr>
        <p:spPr>
          <a:xfrm flipH="1">
            <a:off x="11142759" y="1916832"/>
            <a:ext cx="1830" cy="374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ector recto de flecha 31"/>
          <p:cNvCxnSpPr>
            <a:endCxn id="17" idx="1"/>
          </p:cNvCxnSpPr>
          <p:nvPr/>
        </p:nvCxnSpPr>
        <p:spPr>
          <a:xfrm>
            <a:off x="9194925" y="3324105"/>
            <a:ext cx="107753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CuadroTexto 34"/>
          <p:cNvSpPr txBox="1"/>
          <p:nvPr/>
        </p:nvSpPr>
        <p:spPr>
          <a:xfrm>
            <a:off x="3231780" y="5889251"/>
            <a:ext cx="1141400" cy="261610"/>
          </a:xfrm>
          <a:prstGeom prst="rect">
            <a:avLst/>
          </a:prstGeom>
          <a:noFill/>
        </p:spPr>
        <p:txBody>
          <a:bodyPr wrap="square" rtlCol="0">
            <a:spAutoFit/>
          </a:bodyPr>
          <a:lstStyle/>
          <a:p>
            <a:pPr algn="ctr"/>
            <a:r>
              <a:rPr lang="es-EC" sz="1100" dirty="0" err="1" smtClean="0"/>
              <a:t>Escualeno</a:t>
            </a:r>
            <a:endParaRPr lang="es-EC" sz="1100" dirty="0"/>
          </a:p>
        </p:txBody>
      </p:sp>
      <p:sp>
        <p:nvSpPr>
          <p:cNvPr id="36" name="CuadroTexto 35"/>
          <p:cNvSpPr txBox="1"/>
          <p:nvPr/>
        </p:nvSpPr>
        <p:spPr>
          <a:xfrm>
            <a:off x="5096306" y="5889251"/>
            <a:ext cx="1141400" cy="261610"/>
          </a:xfrm>
          <a:prstGeom prst="rect">
            <a:avLst/>
          </a:prstGeom>
          <a:noFill/>
        </p:spPr>
        <p:txBody>
          <a:bodyPr wrap="square" rtlCol="0">
            <a:spAutoFit/>
          </a:bodyPr>
          <a:lstStyle/>
          <a:p>
            <a:pPr algn="ctr"/>
            <a:r>
              <a:rPr lang="es-EC" sz="1100" dirty="0" smtClean="0"/>
              <a:t>Carvona</a:t>
            </a:r>
            <a:endParaRPr lang="es-EC" sz="1100" dirty="0"/>
          </a:p>
        </p:txBody>
      </p:sp>
      <p:pic>
        <p:nvPicPr>
          <p:cNvPr id="40" name="Imagen 39"/>
          <p:cNvPicPr>
            <a:picLocks noChangeAspect="1"/>
          </p:cNvPicPr>
          <p:nvPr/>
        </p:nvPicPr>
        <p:blipFill rotWithShape="1">
          <a:blip r:embed="rId13"/>
          <a:srcRect l="9681" t="23000" r="55040"/>
          <a:stretch/>
        </p:blipFill>
        <p:spPr>
          <a:xfrm>
            <a:off x="5159896" y="4560439"/>
            <a:ext cx="1077399" cy="1316833"/>
          </a:xfrm>
          <a:prstGeom prst="rect">
            <a:avLst/>
          </a:prstGeom>
        </p:spPr>
      </p:pic>
    </p:spTree>
    <p:extLst>
      <p:ext uri="{BB962C8B-B14F-4D97-AF65-F5344CB8AC3E}">
        <p14:creationId xmlns:p14="http://schemas.microsoft.com/office/powerpoint/2010/main" val="22288897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2381" t="-26891" r="-2381" b="26891"/>
          <a:stretch/>
        </p:blipFill>
        <p:spPr>
          <a:xfrm>
            <a:off x="551384" y="1340768"/>
            <a:ext cx="6048672" cy="4016696"/>
          </a:xfrm>
          <a:prstGeom prst="rect">
            <a:avLst/>
          </a:prstGeom>
        </p:spPr>
      </p:pic>
      <p:sp>
        <p:nvSpPr>
          <p:cNvPr id="5" name="Elipse 4"/>
          <p:cNvSpPr/>
          <p:nvPr/>
        </p:nvSpPr>
        <p:spPr>
          <a:xfrm>
            <a:off x="4185634" y="2860320"/>
            <a:ext cx="110166" cy="2086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CuadroTexto 5"/>
          <p:cNvSpPr txBox="1"/>
          <p:nvPr/>
        </p:nvSpPr>
        <p:spPr>
          <a:xfrm>
            <a:off x="4486395" y="1952836"/>
            <a:ext cx="2033456" cy="369332"/>
          </a:xfrm>
          <a:prstGeom prst="rect">
            <a:avLst/>
          </a:prstGeom>
          <a:noFill/>
        </p:spPr>
        <p:txBody>
          <a:bodyPr wrap="square" rtlCol="0">
            <a:spAutoFit/>
          </a:bodyPr>
          <a:lstStyle/>
          <a:p>
            <a:r>
              <a:rPr lang="es-EC" dirty="0" err="1" smtClean="0"/>
              <a:t>Monoterpenos</a:t>
            </a:r>
            <a:endParaRPr lang="es-EC" dirty="0"/>
          </a:p>
        </p:txBody>
      </p:sp>
      <p:sp>
        <p:nvSpPr>
          <p:cNvPr id="7" name="Elipse 6"/>
          <p:cNvSpPr/>
          <p:nvPr/>
        </p:nvSpPr>
        <p:spPr>
          <a:xfrm>
            <a:off x="4075468" y="3237934"/>
            <a:ext cx="110166" cy="2086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Elipse 7"/>
          <p:cNvSpPr/>
          <p:nvPr/>
        </p:nvSpPr>
        <p:spPr>
          <a:xfrm>
            <a:off x="3972437" y="3615548"/>
            <a:ext cx="110166" cy="2086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Elipse 8"/>
          <p:cNvSpPr/>
          <p:nvPr/>
        </p:nvSpPr>
        <p:spPr>
          <a:xfrm>
            <a:off x="3965302" y="4003992"/>
            <a:ext cx="110166" cy="2086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Elipse 9"/>
          <p:cNvSpPr/>
          <p:nvPr/>
        </p:nvSpPr>
        <p:spPr>
          <a:xfrm>
            <a:off x="3897340" y="4212632"/>
            <a:ext cx="110166" cy="2086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lipse 10"/>
          <p:cNvSpPr/>
          <p:nvPr/>
        </p:nvSpPr>
        <p:spPr>
          <a:xfrm>
            <a:off x="4367808" y="1817158"/>
            <a:ext cx="110166" cy="2086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redondeado 12"/>
          <p:cNvSpPr/>
          <p:nvPr/>
        </p:nvSpPr>
        <p:spPr>
          <a:xfrm>
            <a:off x="4278875" y="4621544"/>
            <a:ext cx="144016" cy="3684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CuadroTexto 13"/>
          <p:cNvSpPr txBox="1"/>
          <p:nvPr/>
        </p:nvSpPr>
        <p:spPr>
          <a:xfrm>
            <a:off x="3446475" y="4840730"/>
            <a:ext cx="849326" cy="461665"/>
          </a:xfrm>
          <a:prstGeom prst="rect">
            <a:avLst/>
          </a:prstGeom>
          <a:noFill/>
        </p:spPr>
        <p:txBody>
          <a:bodyPr wrap="square" rtlCol="0">
            <a:spAutoFit/>
          </a:bodyPr>
          <a:lstStyle/>
          <a:p>
            <a:r>
              <a:rPr lang="es-EC" sz="1200" dirty="0" smtClean="0"/>
              <a:t>Quitina Sintetasa</a:t>
            </a:r>
            <a:endParaRPr lang="es-EC" sz="1200" dirty="0"/>
          </a:p>
        </p:txBody>
      </p:sp>
      <p:cxnSp>
        <p:nvCxnSpPr>
          <p:cNvPr id="18" name="Conector recto de flecha 17"/>
          <p:cNvCxnSpPr/>
          <p:nvPr/>
        </p:nvCxnSpPr>
        <p:spPr>
          <a:xfrm flipV="1">
            <a:off x="3863490" y="4692758"/>
            <a:ext cx="288032" cy="2104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Rectángulo redondeado 26"/>
          <p:cNvSpPr/>
          <p:nvPr/>
        </p:nvSpPr>
        <p:spPr>
          <a:xfrm>
            <a:off x="8409768" y="4427465"/>
            <a:ext cx="288032" cy="6315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8" name="Imagen 27"/>
          <p:cNvPicPr>
            <a:picLocks noChangeAspect="1"/>
          </p:cNvPicPr>
          <p:nvPr/>
        </p:nvPicPr>
        <p:blipFill>
          <a:blip r:embed="rId4"/>
          <a:stretch>
            <a:fillRect/>
          </a:stretch>
        </p:blipFill>
        <p:spPr>
          <a:xfrm>
            <a:off x="6226062" y="2731185"/>
            <a:ext cx="4943475" cy="1657350"/>
          </a:xfrm>
          <a:prstGeom prst="rect">
            <a:avLst/>
          </a:prstGeom>
        </p:spPr>
      </p:pic>
      <p:sp>
        <p:nvSpPr>
          <p:cNvPr id="29" name="Elipse 28"/>
          <p:cNvSpPr/>
          <p:nvPr/>
        </p:nvSpPr>
        <p:spPr>
          <a:xfrm>
            <a:off x="7985007" y="2903798"/>
            <a:ext cx="110166" cy="2086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Elipse 29"/>
          <p:cNvSpPr/>
          <p:nvPr/>
        </p:nvSpPr>
        <p:spPr>
          <a:xfrm>
            <a:off x="8137407" y="3136268"/>
            <a:ext cx="110166" cy="2086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Elipse 30"/>
          <p:cNvSpPr/>
          <p:nvPr/>
        </p:nvSpPr>
        <p:spPr>
          <a:xfrm>
            <a:off x="8908901" y="3919899"/>
            <a:ext cx="110166" cy="2086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Elipse 31"/>
          <p:cNvSpPr/>
          <p:nvPr/>
        </p:nvSpPr>
        <p:spPr>
          <a:xfrm>
            <a:off x="8987925" y="3171416"/>
            <a:ext cx="110166" cy="2086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Elipse 32"/>
          <p:cNvSpPr/>
          <p:nvPr/>
        </p:nvSpPr>
        <p:spPr>
          <a:xfrm>
            <a:off x="9045715" y="3037835"/>
            <a:ext cx="110166" cy="2086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Elipse 33"/>
          <p:cNvSpPr/>
          <p:nvPr/>
        </p:nvSpPr>
        <p:spPr>
          <a:xfrm>
            <a:off x="8405783" y="3585877"/>
            <a:ext cx="110166" cy="2086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Elipse 34"/>
          <p:cNvSpPr/>
          <p:nvPr/>
        </p:nvSpPr>
        <p:spPr>
          <a:xfrm>
            <a:off x="8923908" y="3709814"/>
            <a:ext cx="110166" cy="2086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Rectángulo 35"/>
          <p:cNvSpPr/>
          <p:nvPr/>
        </p:nvSpPr>
        <p:spPr>
          <a:xfrm>
            <a:off x="10528905" y="3644168"/>
            <a:ext cx="182175" cy="360040"/>
          </a:xfrm>
          <a:prstGeom prst="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CuadroTexto 36"/>
          <p:cNvSpPr txBox="1"/>
          <p:nvPr/>
        </p:nvSpPr>
        <p:spPr>
          <a:xfrm>
            <a:off x="7230163" y="4994012"/>
            <a:ext cx="1368153" cy="523220"/>
          </a:xfrm>
          <a:prstGeom prst="rect">
            <a:avLst/>
          </a:prstGeom>
          <a:noFill/>
        </p:spPr>
        <p:txBody>
          <a:bodyPr wrap="square" rtlCol="0">
            <a:spAutoFit/>
          </a:bodyPr>
          <a:lstStyle/>
          <a:p>
            <a:r>
              <a:rPr lang="es-EC" sz="1400" dirty="0" smtClean="0"/>
              <a:t>Quitina Sintetasa</a:t>
            </a:r>
            <a:endParaRPr lang="es-EC" sz="1400" dirty="0"/>
          </a:p>
        </p:txBody>
      </p:sp>
      <p:sp>
        <p:nvSpPr>
          <p:cNvPr id="38" name="CuadroTexto 37"/>
          <p:cNvSpPr txBox="1"/>
          <p:nvPr/>
        </p:nvSpPr>
        <p:spPr>
          <a:xfrm>
            <a:off x="9929689" y="4495320"/>
            <a:ext cx="1368153" cy="307777"/>
          </a:xfrm>
          <a:prstGeom prst="rect">
            <a:avLst/>
          </a:prstGeom>
          <a:noFill/>
        </p:spPr>
        <p:txBody>
          <a:bodyPr wrap="square" rtlCol="0">
            <a:spAutoFit/>
          </a:bodyPr>
          <a:lstStyle/>
          <a:p>
            <a:r>
              <a:rPr lang="es-EC" sz="1400" dirty="0" smtClean="0"/>
              <a:t>Ergosterol</a:t>
            </a:r>
            <a:endParaRPr lang="es-EC" sz="1400" dirty="0"/>
          </a:p>
        </p:txBody>
      </p:sp>
      <p:pic>
        <p:nvPicPr>
          <p:cNvPr id="39" name="Imagen 38"/>
          <p:cNvPicPr>
            <a:picLocks noChangeAspect="1"/>
          </p:cNvPicPr>
          <p:nvPr/>
        </p:nvPicPr>
        <p:blipFill rotWithShape="1">
          <a:blip r:embed="rId5"/>
          <a:srcRect l="21965"/>
          <a:stretch/>
        </p:blipFill>
        <p:spPr>
          <a:xfrm>
            <a:off x="10973982" y="2890629"/>
            <a:ext cx="594626" cy="1495425"/>
          </a:xfrm>
          <a:prstGeom prst="rect">
            <a:avLst/>
          </a:prstGeom>
        </p:spPr>
      </p:pic>
      <p:sp>
        <p:nvSpPr>
          <p:cNvPr id="40" name="Elipse 39"/>
          <p:cNvSpPr/>
          <p:nvPr/>
        </p:nvSpPr>
        <p:spPr>
          <a:xfrm>
            <a:off x="10700782" y="3585877"/>
            <a:ext cx="110166" cy="2086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Elipse 40"/>
          <p:cNvSpPr/>
          <p:nvPr/>
        </p:nvSpPr>
        <p:spPr>
          <a:xfrm>
            <a:off x="10715850" y="3825450"/>
            <a:ext cx="110166" cy="2086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43" name="Conector recto de flecha 42"/>
          <p:cNvCxnSpPr/>
          <p:nvPr/>
        </p:nvCxnSpPr>
        <p:spPr>
          <a:xfrm flipV="1">
            <a:off x="10543744" y="4034090"/>
            <a:ext cx="70151" cy="4949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Conector recto de flecha 45"/>
          <p:cNvCxnSpPr>
            <a:endCxn id="27" idx="1"/>
          </p:cNvCxnSpPr>
          <p:nvPr/>
        </p:nvCxnSpPr>
        <p:spPr>
          <a:xfrm flipV="1">
            <a:off x="7924772" y="4743264"/>
            <a:ext cx="484996" cy="2048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Flecha abajo 47"/>
          <p:cNvSpPr/>
          <p:nvPr/>
        </p:nvSpPr>
        <p:spPr>
          <a:xfrm>
            <a:off x="8596182" y="2965731"/>
            <a:ext cx="211102" cy="54971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Flecha abajo 48"/>
          <p:cNvSpPr/>
          <p:nvPr/>
        </p:nvSpPr>
        <p:spPr>
          <a:xfrm>
            <a:off x="10747420" y="2962957"/>
            <a:ext cx="211102" cy="54971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0" name="CuadroTexto 49"/>
          <p:cNvSpPr txBox="1"/>
          <p:nvPr/>
        </p:nvSpPr>
        <p:spPr>
          <a:xfrm>
            <a:off x="8405783" y="2108230"/>
            <a:ext cx="947835" cy="646331"/>
          </a:xfrm>
          <a:prstGeom prst="rect">
            <a:avLst/>
          </a:prstGeom>
          <a:noFill/>
        </p:spPr>
        <p:txBody>
          <a:bodyPr wrap="square" rtlCol="0">
            <a:spAutoFit/>
          </a:bodyPr>
          <a:lstStyle/>
          <a:p>
            <a:r>
              <a:rPr lang="es-EC" sz="1200" dirty="0" smtClean="0"/>
              <a:t>Iones</a:t>
            </a:r>
          </a:p>
          <a:p>
            <a:r>
              <a:rPr lang="es-EC" sz="1200" dirty="0" smtClean="0"/>
              <a:t>Azucares</a:t>
            </a:r>
          </a:p>
          <a:p>
            <a:r>
              <a:rPr lang="es-EC" sz="1200" dirty="0" smtClean="0"/>
              <a:t>H</a:t>
            </a:r>
            <a:r>
              <a:rPr lang="es-EC" sz="1200" baseline="-25000" dirty="0" smtClean="0"/>
              <a:t>2</a:t>
            </a:r>
            <a:r>
              <a:rPr lang="es-EC" sz="1200" dirty="0" smtClean="0"/>
              <a:t>O</a:t>
            </a:r>
            <a:endParaRPr lang="es-EC" sz="1200" dirty="0"/>
          </a:p>
        </p:txBody>
      </p:sp>
      <p:sp>
        <p:nvSpPr>
          <p:cNvPr id="51" name="CuadroTexto 50"/>
          <p:cNvSpPr txBox="1"/>
          <p:nvPr/>
        </p:nvSpPr>
        <p:spPr>
          <a:xfrm>
            <a:off x="10484604" y="2123948"/>
            <a:ext cx="947835" cy="646331"/>
          </a:xfrm>
          <a:prstGeom prst="rect">
            <a:avLst/>
          </a:prstGeom>
          <a:noFill/>
        </p:spPr>
        <p:txBody>
          <a:bodyPr wrap="square" rtlCol="0">
            <a:spAutoFit/>
          </a:bodyPr>
          <a:lstStyle/>
          <a:p>
            <a:r>
              <a:rPr lang="es-EC" sz="1200" dirty="0" smtClean="0"/>
              <a:t>Iones</a:t>
            </a:r>
          </a:p>
          <a:p>
            <a:r>
              <a:rPr lang="es-EC" sz="1200" dirty="0" smtClean="0"/>
              <a:t>Azucares</a:t>
            </a:r>
          </a:p>
          <a:p>
            <a:r>
              <a:rPr lang="es-EC" sz="1200" dirty="0" smtClean="0"/>
              <a:t>H</a:t>
            </a:r>
            <a:r>
              <a:rPr lang="es-EC" sz="1200" baseline="-25000" dirty="0" smtClean="0"/>
              <a:t>2</a:t>
            </a:r>
            <a:r>
              <a:rPr lang="es-EC" sz="1200" dirty="0" smtClean="0"/>
              <a:t>O</a:t>
            </a:r>
            <a:endParaRPr lang="es-EC" sz="1200" dirty="0"/>
          </a:p>
        </p:txBody>
      </p:sp>
      <p:cxnSp>
        <p:nvCxnSpPr>
          <p:cNvPr id="45" name="Conector recto 44"/>
          <p:cNvCxnSpPr/>
          <p:nvPr/>
        </p:nvCxnSpPr>
        <p:spPr>
          <a:xfrm>
            <a:off x="0" y="620688"/>
            <a:ext cx="12192000"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sp>
        <p:nvSpPr>
          <p:cNvPr id="53" name="CuadroTexto 52"/>
          <p:cNvSpPr txBox="1"/>
          <p:nvPr/>
        </p:nvSpPr>
        <p:spPr>
          <a:xfrm>
            <a:off x="4082603" y="5160354"/>
            <a:ext cx="898135" cy="276999"/>
          </a:xfrm>
          <a:prstGeom prst="rect">
            <a:avLst/>
          </a:prstGeom>
          <a:noFill/>
        </p:spPr>
        <p:txBody>
          <a:bodyPr wrap="square" rtlCol="0">
            <a:spAutoFit/>
          </a:bodyPr>
          <a:lstStyle/>
          <a:p>
            <a:r>
              <a:rPr lang="es-EC" sz="1200" dirty="0" smtClean="0"/>
              <a:t>Ergosterol</a:t>
            </a:r>
            <a:endParaRPr lang="es-EC" sz="1200" dirty="0"/>
          </a:p>
        </p:txBody>
      </p:sp>
      <p:sp>
        <p:nvSpPr>
          <p:cNvPr id="55" name="Rectángulo 54"/>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56" name="CuadroTexto 55"/>
          <p:cNvSpPr txBox="1"/>
          <p:nvPr/>
        </p:nvSpPr>
        <p:spPr>
          <a:xfrm>
            <a:off x="11064552" y="660146"/>
            <a:ext cx="1532421" cy="307777"/>
          </a:xfrm>
          <a:prstGeom prst="rect">
            <a:avLst/>
          </a:prstGeom>
          <a:noFill/>
        </p:spPr>
        <p:txBody>
          <a:bodyPr wrap="square" rtlCol="0">
            <a:spAutoFit/>
          </a:bodyPr>
          <a:lstStyle/>
          <a:p>
            <a:r>
              <a:rPr lang="es-EC" sz="1400" u="sng" dirty="0" smtClean="0"/>
              <a:t>Introducción</a:t>
            </a:r>
            <a:endParaRPr lang="es-EC" sz="1400" u="sng" dirty="0"/>
          </a:p>
        </p:txBody>
      </p:sp>
      <p:sp>
        <p:nvSpPr>
          <p:cNvPr id="44" name="CuadroTexto 43"/>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42" name="CuadroTexto 41"/>
          <p:cNvSpPr txBox="1"/>
          <p:nvPr/>
        </p:nvSpPr>
        <p:spPr>
          <a:xfrm>
            <a:off x="335360" y="945222"/>
            <a:ext cx="11593288" cy="646331"/>
          </a:xfrm>
          <a:prstGeom prst="rect">
            <a:avLst/>
          </a:prstGeom>
          <a:noFill/>
        </p:spPr>
        <p:txBody>
          <a:bodyPr wrap="square" rtlCol="0">
            <a:spAutoFit/>
          </a:bodyPr>
          <a:lstStyle/>
          <a:p>
            <a:pPr algn="ctr"/>
            <a:r>
              <a:rPr lang="es-EC" b="1" dirty="0" smtClean="0">
                <a:solidFill>
                  <a:srgbClr val="FF0000"/>
                </a:solidFill>
              </a:rPr>
              <a:t>Actividad Antifúngica de los Monoterpenos</a:t>
            </a:r>
            <a:endParaRPr lang="es-EC" b="1" dirty="0">
              <a:solidFill>
                <a:srgbClr val="FF0000"/>
              </a:solidFill>
            </a:endParaRPr>
          </a:p>
          <a:p>
            <a:pPr algn="ctr"/>
            <a:endParaRPr lang="es-EC" dirty="0"/>
          </a:p>
        </p:txBody>
      </p:sp>
    </p:spTree>
    <p:extLst>
      <p:ext uri="{BB962C8B-B14F-4D97-AF65-F5344CB8AC3E}">
        <p14:creationId xmlns:p14="http://schemas.microsoft.com/office/powerpoint/2010/main" val="1505749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688107244"/>
              </p:ext>
            </p:extLst>
          </p:nvPr>
        </p:nvGraphicFramePr>
        <p:xfrm>
          <a:off x="2420187" y="1598950"/>
          <a:ext cx="5291858" cy="2039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a:picLocks noChangeAspect="1"/>
          </p:cNvPicPr>
          <p:nvPr/>
        </p:nvPicPr>
        <p:blipFill rotWithShape="1">
          <a:blip r:embed="rId8"/>
          <a:srcRect l="53659" t="60162" r="29676" b="28975"/>
          <a:stretch/>
        </p:blipFill>
        <p:spPr>
          <a:xfrm>
            <a:off x="8320122" y="3844059"/>
            <a:ext cx="1592302" cy="1473545"/>
          </a:xfrm>
          <a:prstGeom prst="rect">
            <a:avLst/>
          </a:prstGeom>
          <a:solidFill>
            <a:schemeClr val="tx1"/>
          </a:solidFill>
          <a:ln>
            <a:solidFill>
              <a:schemeClr val="tx1"/>
            </a:solidFill>
          </a:ln>
        </p:spPr>
      </p:pic>
      <p:cxnSp>
        <p:nvCxnSpPr>
          <p:cNvPr id="21" name="Conector recto de flecha 20"/>
          <p:cNvCxnSpPr/>
          <p:nvPr/>
        </p:nvCxnSpPr>
        <p:spPr>
          <a:xfrm flipV="1">
            <a:off x="9283229" y="3913511"/>
            <a:ext cx="0" cy="36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Conector recto de flecha 21"/>
          <p:cNvCxnSpPr/>
          <p:nvPr/>
        </p:nvCxnSpPr>
        <p:spPr>
          <a:xfrm>
            <a:off x="9283229" y="4273551"/>
            <a:ext cx="43204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ector recto de flecha 22"/>
          <p:cNvCxnSpPr/>
          <p:nvPr/>
        </p:nvCxnSpPr>
        <p:spPr>
          <a:xfrm flipV="1">
            <a:off x="9283229" y="4093531"/>
            <a:ext cx="315035" cy="1800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9499253" y="3785120"/>
            <a:ext cx="576064" cy="369332"/>
          </a:xfrm>
          <a:prstGeom prst="rect">
            <a:avLst/>
          </a:prstGeom>
          <a:noFill/>
        </p:spPr>
        <p:txBody>
          <a:bodyPr wrap="square" rtlCol="0">
            <a:spAutoFit/>
          </a:bodyPr>
          <a:lstStyle/>
          <a:p>
            <a:r>
              <a:rPr lang="es-EC" dirty="0" err="1" smtClean="0">
                <a:solidFill>
                  <a:srgbClr val="FF0000"/>
                </a:solidFill>
              </a:rPr>
              <a:t>v</a:t>
            </a:r>
            <a:r>
              <a:rPr lang="es-EC" baseline="-25000" dirty="0" err="1" smtClean="0">
                <a:solidFill>
                  <a:srgbClr val="FF0000"/>
                </a:solidFill>
              </a:rPr>
              <a:t>d</a:t>
            </a:r>
            <a:endParaRPr lang="es-EC" baseline="-25000" dirty="0">
              <a:solidFill>
                <a:srgbClr val="FF0000"/>
              </a:solidFill>
            </a:endParaRPr>
          </a:p>
        </p:txBody>
      </p:sp>
      <mc:AlternateContent xmlns:mc="http://schemas.openxmlformats.org/markup-compatibility/2006" xmlns:a14="http://schemas.microsoft.com/office/drawing/2010/main">
        <mc:Choice Requires="a14">
          <p:graphicFrame>
            <p:nvGraphicFramePr>
              <p:cNvPr id="12" name="Tabla 11"/>
              <p:cNvGraphicFramePr>
                <a:graphicFrameLocks noGrp="1"/>
              </p:cNvGraphicFramePr>
              <p:nvPr>
                <p:extLst>
                  <p:ext uri="{D42A27DB-BD31-4B8C-83A1-F6EECF244321}">
                    <p14:modId xmlns:p14="http://schemas.microsoft.com/office/powerpoint/2010/main" val="3194205655"/>
                  </p:ext>
                </p:extLst>
              </p:nvPr>
            </p:nvGraphicFramePr>
            <p:xfrm>
              <a:off x="1703512" y="4524359"/>
              <a:ext cx="5256584" cy="1434051"/>
            </p:xfrm>
            <a:graphic>
              <a:graphicData uri="http://schemas.openxmlformats.org/drawingml/2006/table">
                <a:tbl>
                  <a:tblPr firstRow="1" firstCol="1" bandRow="1"/>
                  <a:tblGrid>
                    <a:gridCol w="2145468"/>
                    <a:gridCol w="3111116"/>
                  </a:tblGrid>
                  <a:tr h="240091">
                    <a:tc>
                      <a:txBody>
                        <a:bodyPr/>
                        <a:lstStyle/>
                        <a:p>
                          <a:pPr algn="ctr">
                            <a:lnSpc>
                              <a:spcPct val="107000"/>
                            </a:lnSpc>
                            <a:spcAft>
                              <a:spcPts val="0"/>
                            </a:spcAft>
                          </a:pPr>
                          <a:r>
                            <a:rPr lang="es-EC" sz="1400" b="1" dirty="0">
                              <a:effectLst/>
                              <a:latin typeface="Arial" panose="020B0604020202020204" pitchFamily="34" charset="0"/>
                              <a:ea typeface="Calibri" panose="020F0502020204030204" pitchFamily="34" charset="0"/>
                              <a:cs typeface="Times New Roman" panose="02020603050405020304" pitchFamily="18" charset="0"/>
                            </a:rPr>
                            <a:t>Sensibilidad</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b="1" dirty="0">
                              <a:effectLst/>
                              <a:latin typeface="Arial" panose="020B0604020202020204" pitchFamily="34" charset="0"/>
                              <a:ea typeface="Calibri" panose="020F0502020204030204" pitchFamily="34" charset="0"/>
                              <a:cs typeface="Times New Roman" panose="02020603050405020304" pitchFamily="18" charset="0"/>
                            </a:rPr>
                            <a:t>Diámetro halo de inhibición [mm]</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623">
                    <a:tc>
                      <a:txBody>
                        <a:bodyPr/>
                        <a:lstStyle/>
                        <a:p>
                          <a:pPr algn="ctr">
                            <a:lnSpc>
                              <a:spcPct val="107000"/>
                            </a:lnSpc>
                            <a:spcAft>
                              <a:spcPts val="0"/>
                            </a:spcAft>
                          </a:pPr>
                          <a:r>
                            <a:rPr lang="es-EC" sz="1400" b="1" dirty="0">
                              <a:effectLst/>
                              <a:latin typeface="Arial" panose="020B0604020202020204" pitchFamily="34" charset="0"/>
                              <a:ea typeface="Calibri" panose="020F0502020204030204" pitchFamily="34" charset="0"/>
                              <a:cs typeface="Times New Roman" panose="02020603050405020304" pitchFamily="18" charset="0"/>
                            </a:rPr>
                            <a:t>Nula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Arial" panose="020B0604020202020204" pitchFamily="34" charset="0"/>
                                  </a:rPr>
                                  <m:t>𝑥</m:t>
                                </m:r>
                                <m:r>
                                  <a:rPr lang="es-EC" sz="1400" i="1">
                                    <a:effectLst/>
                                    <a:latin typeface="Cambria Math" panose="02040503050406030204" pitchFamily="18" charset="0"/>
                                    <a:ea typeface="Calibri" panose="020F0502020204030204" pitchFamily="34" charset="0"/>
                                    <a:cs typeface="Arial" panose="020B0604020202020204" pitchFamily="34" charset="0"/>
                                  </a:rPr>
                                  <m:t>=6</m:t>
                                </m:r>
                              </m:oMath>
                            </m:oMathPara>
                          </a14:m>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227510">
                    <a:tc>
                      <a:txBody>
                        <a:bodyPr/>
                        <a:lstStyle/>
                        <a:p>
                          <a:pPr algn="ctr">
                            <a:lnSpc>
                              <a:spcPct val="107000"/>
                            </a:lnSpc>
                            <a:spcAft>
                              <a:spcPts val="0"/>
                            </a:spcAft>
                          </a:pPr>
                          <a:r>
                            <a:rPr lang="es-EC" sz="1400" b="1">
                              <a:effectLst/>
                              <a:latin typeface="Arial" panose="020B0604020202020204" pitchFamily="34" charset="0"/>
                              <a:ea typeface="Calibri" panose="020F0502020204030204" pitchFamily="34" charset="0"/>
                              <a:cs typeface="Times New Roman" panose="02020603050405020304" pitchFamily="18" charset="0"/>
                            </a:rPr>
                            <a:t>Sensible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Arial" panose="020B0604020202020204" pitchFamily="34" charset="0"/>
                                  </a:rPr>
                                  <m:t>6&lt;</m:t>
                                </m:r>
                                <m:r>
                                  <a:rPr lang="es-EC" sz="1400" i="1">
                                    <a:effectLst/>
                                    <a:latin typeface="Cambria Math" panose="02040503050406030204" pitchFamily="18" charset="0"/>
                                    <a:ea typeface="Calibri" panose="020F0502020204030204" pitchFamily="34" charset="0"/>
                                    <a:cs typeface="Arial" panose="020B0604020202020204" pitchFamily="34" charset="0"/>
                                  </a:rPr>
                                  <m:t>𝑥</m:t>
                                </m:r>
                                <m:r>
                                  <a:rPr lang="es-EC" sz="1400" i="1">
                                    <a:effectLst/>
                                    <a:latin typeface="Cambria Math" panose="02040503050406030204" pitchFamily="18" charset="0"/>
                                    <a:ea typeface="Calibri" panose="020F0502020204030204" pitchFamily="34" charset="0"/>
                                    <a:cs typeface="Arial" panose="020B0604020202020204" pitchFamily="34" charset="0"/>
                                  </a:rPr>
                                  <m:t>≤12</m:t>
                                </m:r>
                              </m:oMath>
                            </m:oMathPara>
                          </a14:m>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r>
                  <a:tr h="345518">
                    <a:tc>
                      <a:txBody>
                        <a:bodyPr/>
                        <a:lstStyle/>
                        <a:p>
                          <a:pPr algn="ctr">
                            <a:lnSpc>
                              <a:spcPct val="107000"/>
                            </a:lnSpc>
                            <a:spcAft>
                              <a:spcPts val="0"/>
                            </a:spcAft>
                          </a:pPr>
                          <a:r>
                            <a:rPr lang="es-EC" sz="1400" b="1" dirty="0">
                              <a:effectLst/>
                              <a:latin typeface="Arial" panose="020B0604020202020204" pitchFamily="34" charset="0"/>
                              <a:ea typeface="Calibri" panose="020F0502020204030204" pitchFamily="34" charset="0"/>
                              <a:cs typeface="Times New Roman" panose="02020603050405020304" pitchFamily="18" charset="0"/>
                            </a:rPr>
                            <a:t>Muy Sensible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Arial" panose="020B0604020202020204" pitchFamily="34" charset="0"/>
                                  </a:rPr>
                                  <m:t>12&lt;</m:t>
                                </m:r>
                                <m:r>
                                  <a:rPr lang="es-EC" sz="1400" i="1">
                                    <a:effectLst/>
                                    <a:latin typeface="Cambria Math" panose="02040503050406030204" pitchFamily="18" charset="0"/>
                                    <a:ea typeface="Calibri" panose="020F0502020204030204" pitchFamily="34" charset="0"/>
                                    <a:cs typeface="Arial" panose="020B0604020202020204" pitchFamily="34" charset="0"/>
                                  </a:rPr>
                                  <m:t>𝑥</m:t>
                                </m:r>
                                <m:r>
                                  <a:rPr lang="es-EC" sz="1400" i="1">
                                    <a:effectLst/>
                                    <a:latin typeface="Cambria Math" panose="02040503050406030204" pitchFamily="18" charset="0"/>
                                    <a:ea typeface="Calibri" panose="020F0502020204030204" pitchFamily="34" charset="0"/>
                                    <a:cs typeface="Arial" panose="020B0604020202020204" pitchFamily="34" charset="0"/>
                                  </a:rPr>
                                  <m:t>≤18</m:t>
                                </m:r>
                              </m:oMath>
                            </m:oMathPara>
                          </a14:m>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r>
                  <a:tr h="306536">
                    <a:tc>
                      <a:txBody>
                        <a:bodyPr/>
                        <a:lstStyle/>
                        <a:p>
                          <a:pPr algn="ctr">
                            <a:lnSpc>
                              <a:spcPct val="107000"/>
                            </a:lnSpc>
                            <a:spcAft>
                              <a:spcPts val="0"/>
                            </a:spcAft>
                          </a:pPr>
                          <a:r>
                            <a:rPr lang="es-EC" sz="1400" b="1" dirty="0" smtClean="0">
                              <a:effectLst/>
                              <a:latin typeface="Arial" panose="020B0604020202020204" pitchFamily="34" charset="0"/>
                              <a:ea typeface="Calibri" panose="020F0502020204030204" pitchFamily="34" charset="0"/>
                              <a:cs typeface="Times New Roman" panose="02020603050405020304" pitchFamily="18" charset="0"/>
                            </a:rPr>
                            <a:t>Altamente </a:t>
                          </a:r>
                          <a:r>
                            <a:rPr lang="es-EC" sz="1400" b="1" dirty="0">
                              <a:effectLst/>
                              <a:latin typeface="Arial" panose="020B0604020202020204" pitchFamily="34" charset="0"/>
                              <a:ea typeface="Calibri" panose="020F0502020204030204" pitchFamily="34" charset="0"/>
                              <a:cs typeface="Times New Roman" panose="02020603050405020304" pitchFamily="18" charset="0"/>
                            </a:rPr>
                            <a:t>Sensible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Arial" panose="020B0604020202020204" pitchFamily="34" charset="0"/>
                                  </a:rPr>
                                  <m:t>𝑥</m:t>
                                </m:r>
                                <m:r>
                                  <a:rPr lang="es-EC" sz="1400" i="1">
                                    <a:effectLst/>
                                    <a:latin typeface="Cambria Math" panose="02040503050406030204" pitchFamily="18" charset="0"/>
                                    <a:ea typeface="Calibri" panose="020F0502020204030204" pitchFamily="34" charset="0"/>
                                    <a:cs typeface="Arial" panose="020B0604020202020204" pitchFamily="34" charset="0"/>
                                  </a:rPr>
                                  <m:t>&gt;18</m:t>
                                </m:r>
                              </m:oMath>
                            </m:oMathPara>
                          </a14:m>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12" name="Tabla 11"/>
              <p:cNvGraphicFramePr>
                <a:graphicFrameLocks noGrp="1"/>
              </p:cNvGraphicFramePr>
              <p:nvPr>
                <p:extLst>
                  <p:ext uri="{D42A27DB-BD31-4B8C-83A1-F6EECF244321}">
                    <p14:modId xmlns:p14="http://schemas.microsoft.com/office/powerpoint/2010/main" val="3194205655"/>
                  </p:ext>
                </p:extLst>
              </p:nvPr>
            </p:nvGraphicFramePr>
            <p:xfrm>
              <a:off x="1703512" y="4524359"/>
              <a:ext cx="5256584" cy="1434051"/>
            </p:xfrm>
            <a:graphic>
              <a:graphicData uri="http://schemas.openxmlformats.org/drawingml/2006/table">
                <a:tbl>
                  <a:tblPr firstRow="1" firstCol="1" bandRow="1"/>
                  <a:tblGrid>
                    <a:gridCol w="2145468"/>
                    <a:gridCol w="3111116"/>
                  </a:tblGrid>
                  <a:tr h="240091">
                    <a:tc>
                      <a:txBody>
                        <a:bodyPr/>
                        <a:lstStyle/>
                        <a:p>
                          <a:pPr algn="ctr">
                            <a:lnSpc>
                              <a:spcPct val="107000"/>
                            </a:lnSpc>
                            <a:spcAft>
                              <a:spcPts val="0"/>
                            </a:spcAft>
                          </a:pPr>
                          <a:r>
                            <a:rPr lang="es-EC" sz="1400" b="1" dirty="0">
                              <a:effectLst/>
                              <a:latin typeface="Arial" panose="020B0604020202020204" pitchFamily="34" charset="0"/>
                              <a:ea typeface="Calibri" panose="020F0502020204030204" pitchFamily="34" charset="0"/>
                              <a:cs typeface="Times New Roman" panose="02020603050405020304" pitchFamily="18" charset="0"/>
                            </a:rPr>
                            <a:t>Sensibilidad</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b="1" dirty="0">
                              <a:effectLst/>
                              <a:latin typeface="Arial" panose="020B0604020202020204" pitchFamily="34" charset="0"/>
                              <a:ea typeface="Calibri" panose="020F0502020204030204" pitchFamily="34" charset="0"/>
                              <a:cs typeface="Times New Roman" panose="02020603050405020304" pitchFamily="18" charset="0"/>
                            </a:rPr>
                            <a:t>Diámetro halo de inhibición [mm]</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623">
                    <a:tc>
                      <a:txBody>
                        <a:bodyPr/>
                        <a:lstStyle/>
                        <a:p>
                          <a:pPr algn="ctr">
                            <a:lnSpc>
                              <a:spcPct val="107000"/>
                            </a:lnSpc>
                            <a:spcAft>
                              <a:spcPts val="0"/>
                            </a:spcAft>
                          </a:pPr>
                          <a:r>
                            <a:rPr lang="es-EC" sz="1400" b="1" dirty="0">
                              <a:effectLst/>
                              <a:latin typeface="Arial" panose="020B0604020202020204" pitchFamily="34" charset="0"/>
                              <a:ea typeface="Calibri" panose="020F0502020204030204" pitchFamily="34" charset="0"/>
                              <a:cs typeface="Times New Roman" panose="02020603050405020304" pitchFamily="18" charset="0"/>
                            </a:rPr>
                            <a:t>Nula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blipFill rotWithShape="0">
                          <a:blip r:embed="rId9"/>
                          <a:stretch>
                            <a:fillRect l="-68885" t="-92157" r="-196" b="-303922"/>
                          </a:stretch>
                        </a:blipFill>
                      </a:tcPr>
                    </a:tc>
                  </a:tr>
                  <a:tr h="228283">
                    <a:tc>
                      <a:txBody>
                        <a:bodyPr/>
                        <a:lstStyle/>
                        <a:p>
                          <a:pPr algn="ctr">
                            <a:lnSpc>
                              <a:spcPct val="107000"/>
                            </a:lnSpc>
                            <a:spcAft>
                              <a:spcPts val="0"/>
                            </a:spcAft>
                          </a:pPr>
                          <a:r>
                            <a:rPr lang="es-EC" sz="1400" b="1">
                              <a:effectLst/>
                              <a:latin typeface="Arial" panose="020B0604020202020204" pitchFamily="34" charset="0"/>
                              <a:ea typeface="Calibri" panose="020F0502020204030204" pitchFamily="34" charset="0"/>
                              <a:cs typeface="Times New Roman" panose="02020603050405020304" pitchFamily="18" charset="0"/>
                            </a:rPr>
                            <a:t>Sensible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endParaRPr lang="es-EC"/>
                        </a:p>
                      </a:txBody>
                      <a:tcPr marL="68580" marR="68580" marT="0" marB="0" anchor="ctr">
                        <a:lnL>
                          <a:noFill/>
                        </a:lnL>
                        <a:lnR>
                          <a:noFill/>
                        </a:lnR>
                        <a:lnT>
                          <a:noFill/>
                        </a:lnT>
                        <a:lnB>
                          <a:noFill/>
                        </a:lnB>
                        <a:blipFill rotWithShape="0">
                          <a:blip r:embed="rId9"/>
                          <a:stretch>
                            <a:fillRect l="-68885" t="-257895" r="-196" b="-307895"/>
                          </a:stretch>
                        </a:blipFill>
                      </a:tcPr>
                    </a:tc>
                  </a:tr>
                  <a:tr h="345518">
                    <a:tc>
                      <a:txBody>
                        <a:bodyPr/>
                        <a:lstStyle/>
                        <a:p>
                          <a:pPr algn="ctr">
                            <a:lnSpc>
                              <a:spcPct val="107000"/>
                            </a:lnSpc>
                            <a:spcAft>
                              <a:spcPts val="0"/>
                            </a:spcAft>
                          </a:pPr>
                          <a:r>
                            <a:rPr lang="es-EC" sz="1400" b="1" dirty="0">
                              <a:effectLst/>
                              <a:latin typeface="Arial" panose="020B0604020202020204" pitchFamily="34" charset="0"/>
                              <a:ea typeface="Calibri" panose="020F0502020204030204" pitchFamily="34" charset="0"/>
                              <a:cs typeface="Times New Roman" panose="02020603050405020304" pitchFamily="18" charset="0"/>
                            </a:rPr>
                            <a:t>Muy Sensible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endParaRPr lang="es-EC"/>
                        </a:p>
                      </a:txBody>
                      <a:tcPr marL="68580" marR="68580" marT="0" marB="0" anchor="ctr">
                        <a:lnL>
                          <a:noFill/>
                        </a:lnL>
                        <a:lnR>
                          <a:noFill/>
                        </a:lnR>
                        <a:lnT>
                          <a:noFill/>
                        </a:lnT>
                        <a:lnB>
                          <a:noFill/>
                        </a:lnB>
                        <a:blipFill rotWithShape="0">
                          <a:blip r:embed="rId9"/>
                          <a:stretch>
                            <a:fillRect l="-68885" t="-238596" r="-196" b="-105263"/>
                          </a:stretch>
                        </a:blipFill>
                      </a:tcPr>
                    </a:tc>
                  </a:tr>
                  <a:tr h="306536">
                    <a:tc>
                      <a:txBody>
                        <a:bodyPr/>
                        <a:lstStyle/>
                        <a:p>
                          <a:pPr algn="ctr">
                            <a:lnSpc>
                              <a:spcPct val="107000"/>
                            </a:lnSpc>
                            <a:spcAft>
                              <a:spcPts val="0"/>
                            </a:spcAft>
                          </a:pPr>
                          <a:r>
                            <a:rPr lang="es-EC" sz="1400" b="1" dirty="0" smtClean="0">
                              <a:effectLst/>
                              <a:latin typeface="Arial" panose="020B0604020202020204" pitchFamily="34" charset="0"/>
                              <a:ea typeface="Calibri" panose="020F0502020204030204" pitchFamily="34" charset="0"/>
                              <a:cs typeface="Times New Roman" panose="02020603050405020304" pitchFamily="18" charset="0"/>
                            </a:rPr>
                            <a:t>Altamente </a:t>
                          </a:r>
                          <a:r>
                            <a:rPr lang="es-EC" sz="1400" b="1" dirty="0">
                              <a:effectLst/>
                              <a:latin typeface="Arial" panose="020B0604020202020204" pitchFamily="34" charset="0"/>
                              <a:ea typeface="Calibri" panose="020F0502020204030204" pitchFamily="34" charset="0"/>
                              <a:cs typeface="Times New Roman" panose="02020603050405020304" pitchFamily="18" charset="0"/>
                            </a:rPr>
                            <a:t>Sensible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endParaRPr lang="es-EC"/>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blipFill rotWithShape="0">
                          <a:blip r:embed="rId9"/>
                          <a:stretch>
                            <a:fillRect l="-68885" t="-386000" r="-196" b="-20000"/>
                          </a:stretch>
                        </a:blipFill>
                      </a:tcPr>
                    </a:tc>
                  </a:tr>
                </a:tbl>
              </a:graphicData>
            </a:graphic>
          </p:graphicFrame>
        </mc:Fallback>
      </mc:AlternateContent>
      <p:sp>
        <p:nvSpPr>
          <p:cNvPr id="13" name="CuadroTexto 12"/>
          <p:cNvSpPr txBox="1"/>
          <p:nvPr/>
        </p:nvSpPr>
        <p:spPr>
          <a:xfrm>
            <a:off x="3301189" y="4011964"/>
            <a:ext cx="2061229" cy="338554"/>
          </a:xfrm>
          <a:prstGeom prst="rect">
            <a:avLst/>
          </a:prstGeom>
          <a:solidFill>
            <a:schemeClr val="tx1"/>
          </a:solidFill>
        </p:spPr>
        <p:txBody>
          <a:bodyPr wrap="square" rtlCol="0">
            <a:spAutoFit/>
          </a:bodyPr>
          <a:lstStyle/>
          <a:p>
            <a:pPr algn="ctr"/>
            <a:r>
              <a:rPr lang="es-EC" sz="1600" b="1" dirty="0" smtClean="0">
                <a:solidFill>
                  <a:schemeClr val="bg1"/>
                </a:solidFill>
              </a:rPr>
              <a:t>Escala Duraffourd</a:t>
            </a:r>
            <a:endParaRPr lang="es-EC" sz="1600" b="1" dirty="0">
              <a:solidFill>
                <a:schemeClr val="bg1"/>
              </a:solidFill>
            </a:endParaRPr>
          </a:p>
        </p:txBody>
      </p:sp>
      <p:sp>
        <p:nvSpPr>
          <p:cNvPr id="2" name="CuadroTexto 1"/>
          <p:cNvSpPr txBox="1"/>
          <p:nvPr/>
        </p:nvSpPr>
        <p:spPr>
          <a:xfrm>
            <a:off x="8904312" y="5478882"/>
            <a:ext cx="2160240" cy="276999"/>
          </a:xfrm>
          <a:prstGeom prst="rect">
            <a:avLst/>
          </a:prstGeom>
          <a:noFill/>
        </p:spPr>
        <p:txBody>
          <a:bodyPr wrap="square" rtlCol="0">
            <a:spAutoFit/>
          </a:bodyPr>
          <a:lstStyle/>
          <a:p>
            <a:r>
              <a:rPr lang="es-EC" sz="1200" dirty="0" smtClean="0"/>
              <a:t>CLSI     D ≥12 mm </a:t>
            </a:r>
            <a:endParaRPr lang="es-EC" sz="1200" dirty="0"/>
          </a:p>
        </p:txBody>
      </p:sp>
      <p:cxnSp>
        <p:nvCxnSpPr>
          <p:cNvPr id="26" name="Conector recto 25"/>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25" name="Rectángulo 24"/>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27" name="CuadroTexto 26"/>
          <p:cNvSpPr txBox="1"/>
          <p:nvPr/>
        </p:nvSpPr>
        <p:spPr>
          <a:xfrm>
            <a:off x="11064552" y="660146"/>
            <a:ext cx="1532421" cy="307777"/>
          </a:xfrm>
          <a:prstGeom prst="rect">
            <a:avLst/>
          </a:prstGeom>
          <a:noFill/>
        </p:spPr>
        <p:txBody>
          <a:bodyPr wrap="square" rtlCol="0">
            <a:spAutoFit/>
          </a:bodyPr>
          <a:lstStyle/>
          <a:p>
            <a:r>
              <a:rPr lang="es-EC" sz="1400" u="sng" dirty="0" smtClean="0"/>
              <a:t>Introducción</a:t>
            </a:r>
            <a:endParaRPr lang="es-EC" sz="1400" u="sng" dirty="0"/>
          </a:p>
        </p:txBody>
      </p:sp>
      <p:sp>
        <p:nvSpPr>
          <p:cNvPr id="19" name="CuadroTexto 18"/>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28" name="CuadroTexto 27"/>
          <p:cNvSpPr txBox="1"/>
          <p:nvPr/>
        </p:nvSpPr>
        <p:spPr>
          <a:xfrm>
            <a:off x="335360" y="918793"/>
            <a:ext cx="11593288" cy="646331"/>
          </a:xfrm>
          <a:prstGeom prst="rect">
            <a:avLst/>
          </a:prstGeom>
          <a:noFill/>
        </p:spPr>
        <p:txBody>
          <a:bodyPr wrap="square" rtlCol="0">
            <a:spAutoFit/>
          </a:bodyPr>
          <a:lstStyle/>
          <a:p>
            <a:pPr algn="ctr"/>
            <a:r>
              <a:rPr lang="es-EC" b="1" dirty="0" smtClean="0">
                <a:solidFill>
                  <a:srgbClr val="FF0000"/>
                </a:solidFill>
              </a:rPr>
              <a:t>Detección de la Actividad Antifúngica</a:t>
            </a:r>
            <a:endParaRPr lang="es-EC" b="1" dirty="0">
              <a:solidFill>
                <a:srgbClr val="FF0000"/>
              </a:solidFill>
            </a:endParaRPr>
          </a:p>
          <a:p>
            <a:pPr algn="ctr"/>
            <a:endParaRPr lang="es-EC" dirty="0"/>
          </a:p>
        </p:txBody>
      </p:sp>
      <p:pic>
        <p:nvPicPr>
          <p:cNvPr id="29" name="Imagen 28"/>
          <p:cNvPicPr>
            <a:picLocks noChangeAspect="1"/>
          </p:cNvPicPr>
          <p:nvPr/>
        </p:nvPicPr>
        <p:blipFill rotWithShape="1">
          <a:blip r:embed="rId8"/>
          <a:srcRect l="53918" t="43228" r="29798" b="45498"/>
          <a:stretch/>
        </p:blipFill>
        <p:spPr>
          <a:xfrm>
            <a:off x="10233287" y="3844059"/>
            <a:ext cx="1592302" cy="1472164"/>
          </a:xfrm>
          <a:prstGeom prst="rect">
            <a:avLst/>
          </a:prstGeom>
          <a:solidFill>
            <a:schemeClr val="tx1"/>
          </a:solidFill>
          <a:ln>
            <a:solidFill>
              <a:schemeClr val="tx1"/>
            </a:solidFill>
          </a:ln>
        </p:spPr>
      </p:pic>
      <p:cxnSp>
        <p:nvCxnSpPr>
          <p:cNvPr id="30" name="Conector recto de flecha 29"/>
          <p:cNvCxnSpPr/>
          <p:nvPr/>
        </p:nvCxnSpPr>
        <p:spPr>
          <a:xfrm flipV="1">
            <a:off x="11051503" y="4148101"/>
            <a:ext cx="0" cy="36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Conector recto de flecha 30"/>
          <p:cNvCxnSpPr/>
          <p:nvPr/>
        </p:nvCxnSpPr>
        <p:spPr>
          <a:xfrm>
            <a:off x="11051503" y="4508141"/>
            <a:ext cx="43204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ector recto de flecha 31"/>
          <p:cNvCxnSpPr/>
          <p:nvPr/>
        </p:nvCxnSpPr>
        <p:spPr>
          <a:xfrm flipV="1">
            <a:off x="11051503" y="4328121"/>
            <a:ext cx="315035" cy="1800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CuadroTexto 32"/>
          <p:cNvSpPr txBox="1"/>
          <p:nvPr/>
        </p:nvSpPr>
        <p:spPr>
          <a:xfrm>
            <a:off x="11267527" y="4019710"/>
            <a:ext cx="576064" cy="369332"/>
          </a:xfrm>
          <a:prstGeom prst="rect">
            <a:avLst/>
          </a:prstGeom>
          <a:noFill/>
        </p:spPr>
        <p:txBody>
          <a:bodyPr wrap="square" rtlCol="0">
            <a:spAutoFit/>
          </a:bodyPr>
          <a:lstStyle/>
          <a:p>
            <a:r>
              <a:rPr lang="es-EC" dirty="0" smtClean="0">
                <a:solidFill>
                  <a:srgbClr val="FF0000"/>
                </a:solidFill>
              </a:rPr>
              <a:t>v</a:t>
            </a:r>
            <a:r>
              <a:rPr lang="es-EC" baseline="-25000" dirty="0" smtClean="0">
                <a:solidFill>
                  <a:srgbClr val="FF0000"/>
                </a:solidFill>
              </a:rPr>
              <a:t>s</a:t>
            </a:r>
            <a:endParaRPr lang="es-EC" baseline="-25000" dirty="0">
              <a:solidFill>
                <a:srgbClr val="FF0000"/>
              </a:solidFill>
            </a:endParaRPr>
          </a:p>
        </p:txBody>
      </p:sp>
      <p:pic>
        <p:nvPicPr>
          <p:cNvPr id="34" name="Imagen 33"/>
          <p:cNvPicPr>
            <a:picLocks noChangeAspect="1"/>
          </p:cNvPicPr>
          <p:nvPr/>
        </p:nvPicPr>
        <p:blipFill rotWithShape="1">
          <a:blip r:embed="rId8"/>
          <a:srcRect l="15675" t="32940" r="15879" b="16676"/>
          <a:stretch/>
        </p:blipFill>
        <p:spPr>
          <a:xfrm>
            <a:off x="9048329" y="1666206"/>
            <a:ext cx="1871826" cy="1956255"/>
          </a:xfrm>
          <a:prstGeom prst="rect">
            <a:avLst/>
          </a:prstGeom>
          <a:solidFill>
            <a:schemeClr val="tx1"/>
          </a:solidFill>
          <a:ln>
            <a:solidFill>
              <a:schemeClr val="tx1"/>
            </a:solidFill>
          </a:ln>
        </p:spPr>
      </p:pic>
    </p:spTree>
    <p:extLst>
      <p:ext uri="{BB962C8B-B14F-4D97-AF65-F5344CB8AC3E}">
        <p14:creationId xmlns:p14="http://schemas.microsoft.com/office/powerpoint/2010/main" val="2059857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3130093435"/>
              </p:ext>
            </p:extLst>
          </p:nvPr>
        </p:nvGraphicFramePr>
        <p:xfrm>
          <a:off x="3215680" y="1340768"/>
          <a:ext cx="5760640" cy="403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Conector recto 5"/>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11" name="Rectángulo 10"/>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7" name="CuadroTexto 6"/>
          <p:cNvSpPr txBox="1"/>
          <p:nvPr/>
        </p:nvSpPr>
        <p:spPr>
          <a:xfrm>
            <a:off x="11233248" y="642174"/>
            <a:ext cx="1199456" cy="307777"/>
          </a:xfrm>
          <a:prstGeom prst="rect">
            <a:avLst/>
          </a:prstGeom>
          <a:noFill/>
        </p:spPr>
        <p:txBody>
          <a:bodyPr wrap="square" rtlCol="0">
            <a:spAutoFit/>
          </a:bodyPr>
          <a:lstStyle/>
          <a:p>
            <a:r>
              <a:rPr lang="es-EC" sz="1400" u="sng" dirty="0" smtClean="0"/>
              <a:t>Contenido</a:t>
            </a:r>
            <a:endParaRPr lang="es-EC" sz="1400" u="sng" dirty="0"/>
          </a:p>
        </p:txBody>
      </p:sp>
      <p:sp>
        <p:nvSpPr>
          <p:cNvPr id="12" name="CuadroTexto 11"/>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45992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16024" y="966380"/>
            <a:ext cx="11712624" cy="1477328"/>
          </a:xfrm>
          <a:prstGeom prst="rect">
            <a:avLst/>
          </a:prstGeom>
          <a:noFill/>
        </p:spPr>
        <p:txBody>
          <a:bodyPr wrap="square" rtlCol="0">
            <a:spAutoFit/>
          </a:bodyPr>
          <a:lstStyle/>
          <a:p>
            <a:pPr lvl="2" algn="ctr"/>
            <a:endParaRPr lang="es-EC" b="1" dirty="0" smtClean="0">
              <a:solidFill>
                <a:srgbClr val="FF0000"/>
              </a:solidFill>
              <a:latin typeface="+mj-lt"/>
            </a:endParaRPr>
          </a:p>
          <a:p>
            <a:pPr lvl="2" algn="ctr"/>
            <a:endParaRPr lang="en-US" b="1" dirty="0">
              <a:solidFill>
                <a:srgbClr val="FF0000"/>
              </a:solidFill>
              <a:latin typeface="+mj-lt"/>
            </a:endParaRPr>
          </a:p>
          <a:p>
            <a:pPr lvl="0" algn="ctr"/>
            <a:r>
              <a:rPr lang="es-ES" b="1" dirty="0">
                <a:solidFill>
                  <a:srgbClr val="FF0000"/>
                </a:solidFill>
                <a:latin typeface="+mj-lt"/>
                <a:cs typeface="Times New Roman" panose="02020603050405020304" pitchFamily="18" charset="0"/>
              </a:rPr>
              <a:t>Objetivo </a:t>
            </a:r>
            <a:r>
              <a:rPr lang="es-ES" b="1" dirty="0" smtClean="0">
                <a:solidFill>
                  <a:srgbClr val="FF0000"/>
                </a:solidFill>
                <a:latin typeface="+mj-lt"/>
                <a:cs typeface="Times New Roman" panose="02020603050405020304" pitchFamily="18" charset="0"/>
              </a:rPr>
              <a:t>general</a:t>
            </a:r>
            <a:endParaRPr lang="es-ES" b="1" dirty="0">
              <a:solidFill>
                <a:srgbClr val="FF0000"/>
              </a:solidFill>
              <a:latin typeface="+mj-lt"/>
              <a:cs typeface="Times New Roman" panose="02020603050405020304" pitchFamily="18" charset="0"/>
            </a:endParaRPr>
          </a:p>
          <a:p>
            <a:pPr algn="ctr"/>
            <a:endParaRPr lang="es-ES" dirty="0" smtClean="0">
              <a:solidFill>
                <a:srgbClr val="FF0000"/>
              </a:solidFill>
              <a:latin typeface="+mj-lt"/>
            </a:endParaRPr>
          </a:p>
          <a:p>
            <a:pPr algn="ctr"/>
            <a:endParaRPr lang="en-US" dirty="0">
              <a:solidFill>
                <a:srgbClr val="FF0000"/>
              </a:solidFill>
              <a:latin typeface="+mj-lt"/>
            </a:endParaRPr>
          </a:p>
        </p:txBody>
      </p:sp>
      <p:sp>
        <p:nvSpPr>
          <p:cNvPr id="7" name="CuadroTexto 6"/>
          <p:cNvSpPr txBox="1"/>
          <p:nvPr/>
        </p:nvSpPr>
        <p:spPr>
          <a:xfrm>
            <a:off x="11280576" y="642174"/>
            <a:ext cx="1532421" cy="307777"/>
          </a:xfrm>
          <a:prstGeom prst="rect">
            <a:avLst/>
          </a:prstGeom>
          <a:noFill/>
        </p:spPr>
        <p:txBody>
          <a:bodyPr wrap="square" rtlCol="0">
            <a:spAutoFit/>
          </a:bodyPr>
          <a:lstStyle/>
          <a:p>
            <a:r>
              <a:rPr lang="es-EC" sz="1400" u="sng" dirty="0" smtClean="0"/>
              <a:t>Objetivos</a:t>
            </a:r>
            <a:endParaRPr lang="es-EC" sz="1400" u="sng" dirty="0"/>
          </a:p>
        </p:txBody>
      </p:sp>
      <p:cxnSp>
        <p:nvCxnSpPr>
          <p:cNvPr id="8" name="Conector recto 7"/>
          <p:cNvCxnSpPr/>
          <p:nvPr/>
        </p:nvCxnSpPr>
        <p:spPr>
          <a:xfrm>
            <a:off x="0" y="620688"/>
            <a:ext cx="12192000"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10" name="Rectángulo 9"/>
          <p:cNvSpPr/>
          <p:nvPr/>
        </p:nvSpPr>
        <p:spPr>
          <a:xfrm>
            <a:off x="216024" y="137538"/>
            <a:ext cx="11712624" cy="461665"/>
          </a:xfrm>
          <a:prstGeom prst="rect">
            <a:avLst/>
          </a:prstGeom>
        </p:spPr>
        <p:txBody>
          <a:bodyPr wrap="square">
            <a:spAutoFit/>
          </a:bodyPr>
          <a:lstStyle/>
          <a:p>
            <a:pPr algn="ctr" eaLnBrk="0" hangingPunct="0"/>
            <a:r>
              <a:rPr lang="es-EC" sz="1200" dirty="0"/>
              <a:t>Evaluación de la actividad antifúngica de los aceites esenciales de </a:t>
            </a:r>
            <a:r>
              <a:rPr lang="es-EC" sz="1200" i="1" dirty="0"/>
              <a:t>Clinopodium tomentosum</a:t>
            </a:r>
            <a:r>
              <a:rPr lang="es-EC" sz="1200" dirty="0"/>
              <a:t> (Kunth) Govaerts., </a:t>
            </a:r>
            <a:r>
              <a:rPr lang="es-EC" sz="1200" i="1" dirty="0"/>
              <a:t>Tagetes minuta</a:t>
            </a:r>
            <a:r>
              <a:rPr lang="es-EC" sz="1200" dirty="0"/>
              <a:t> L., y </a:t>
            </a:r>
            <a:r>
              <a:rPr lang="es-EC" sz="1200" i="1" dirty="0"/>
              <a:t>Minthostachys mollis</a:t>
            </a:r>
            <a:r>
              <a:rPr lang="es-EC" sz="1200" dirty="0"/>
              <a:t> (Kunth) Griseb., para el control </a:t>
            </a:r>
            <a:r>
              <a:rPr lang="es-EC" sz="1200" i="1" dirty="0"/>
              <a:t>in vitro </a:t>
            </a:r>
            <a:r>
              <a:rPr lang="es-EC" sz="1200" dirty="0"/>
              <a:t>de </a:t>
            </a:r>
            <a:r>
              <a:rPr lang="es-EC" sz="1200" i="1" dirty="0"/>
              <a:t>Aspergillus niger </a:t>
            </a:r>
            <a:r>
              <a:rPr lang="es-EC" sz="1200" dirty="0"/>
              <a:t>y </a:t>
            </a:r>
            <a:r>
              <a:rPr lang="es-EC" sz="1200" i="1" dirty="0"/>
              <a:t>Fusarium oxysporum</a:t>
            </a:r>
            <a:endParaRPr lang="es-ES_tradnl" sz="1200" dirty="0">
              <a:solidFill>
                <a:srgbClr val="000000"/>
              </a:solidFill>
              <a:latin typeface="Calibri" pitchFamily="34" charset="0"/>
            </a:endParaRPr>
          </a:p>
        </p:txBody>
      </p:sp>
      <p:sp>
        <p:nvSpPr>
          <p:cNvPr id="11" name="CuadroTexto 10"/>
          <p:cNvSpPr txBox="1"/>
          <p:nvPr/>
        </p:nvSpPr>
        <p:spPr>
          <a:xfrm>
            <a:off x="139976" y="6470788"/>
            <a:ext cx="2279374" cy="261610"/>
          </a:xfrm>
          <a:prstGeom prst="rect">
            <a:avLst/>
          </a:prstGeom>
          <a:noFill/>
        </p:spPr>
        <p:txBody>
          <a:bodyPr wrap="square" rtlCol="0">
            <a:spAutoFit/>
          </a:bodyPr>
          <a:lstStyle/>
          <a:p>
            <a:r>
              <a:rPr lang="es-ES" sz="1100" b="1" i="1" dirty="0" smtClean="0">
                <a:latin typeface="Times New Roman" panose="02020603050405020304" pitchFamily="18" charset="0"/>
                <a:cs typeface="Times New Roman" panose="02020603050405020304" pitchFamily="18" charset="0"/>
              </a:rPr>
              <a:t>Kevin Aguirre</a:t>
            </a:r>
            <a:r>
              <a:rPr lang="es-ES" sz="1100" b="1" dirty="0" smtClean="0">
                <a:latin typeface="Times New Roman" panose="02020603050405020304" pitchFamily="18" charset="0"/>
                <a:cs typeface="Times New Roman" panose="02020603050405020304" pitchFamily="18" charset="0"/>
              </a:rPr>
              <a:t>, </a:t>
            </a:r>
            <a:r>
              <a:rPr lang="es-ES" sz="1100" b="1" i="1" dirty="0" smtClean="0">
                <a:latin typeface="Times New Roman" panose="02020603050405020304" pitchFamily="18" charset="0"/>
                <a:cs typeface="Times New Roman" panose="02020603050405020304" pitchFamily="18" charset="0"/>
              </a:rPr>
              <a:t>2020</a:t>
            </a:r>
            <a:endParaRPr lang="es-ES" sz="1100" b="1" i="1" dirty="0">
              <a:latin typeface="Times New Roman" panose="02020603050405020304" pitchFamily="18" charset="0"/>
              <a:cs typeface="Times New Roman" panose="02020603050405020304" pitchFamily="18" charset="0"/>
            </a:endParaRPr>
          </a:p>
        </p:txBody>
      </p:sp>
      <p:sp>
        <p:nvSpPr>
          <p:cNvPr id="3" name="CuadroTexto 2"/>
          <p:cNvSpPr txBox="1"/>
          <p:nvPr/>
        </p:nvSpPr>
        <p:spPr>
          <a:xfrm>
            <a:off x="1847528" y="2789399"/>
            <a:ext cx="8954870" cy="1338828"/>
          </a:xfrm>
          <a:prstGeom prst="rect">
            <a:avLst/>
          </a:prstGeom>
          <a:noFill/>
        </p:spPr>
        <p:txBody>
          <a:bodyPr wrap="square" rtlCol="0">
            <a:spAutoFit/>
          </a:bodyPr>
          <a:lstStyle/>
          <a:p>
            <a:pPr algn="ctr">
              <a:lnSpc>
                <a:spcPct val="150000"/>
              </a:lnSpc>
            </a:pPr>
            <a:r>
              <a:rPr lang="es-EC" dirty="0" smtClean="0"/>
              <a:t>Evaluar </a:t>
            </a:r>
            <a:r>
              <a:rPr lang="es-EC" dirty="0">
                <a:latin typeface="Arial" panose="020B0604020202020204" pitchFamily="34" charset="0"/>
                <a:ea typeface="Calibri" panose="020F0502020204030204" pitchFamily="34" charset="0"/>
                <a:cs typeface="Times New Roman" panose="02020603050405020304" pitchFamily="18" charset="0"/>
              </a:rPr>
              <a:t>la actividad antifúngica de los aceites esenciales de </a:t>
            </a:r>
            <a:r>
              <a:rPr lang="es-EC" i="1" dirty="0">
                <a:latin typeface="Arial" panose="020B0604020202020204" pitchFamily="34" charset="0"/>
                <a:ea typeface="Calibri" panose="020F0502020204030204" pitchFamily="34" charset="0"/>
                <a:cs typeface="Times New Roman" panose="02020603050405020304" pitchFamily="18" charset="0"/>
              </a:rPr>
              <a:t>Clinopodium tomentosum </a:t>
            </a:r>
            <a:r>
              <a:rPr lang="es-EC" dirty="0">
                <a:latin typeface="Arial" panose="020B0604020202020204" pitchFamily="34" charset="0"/>
                <a:ea typeface="Calibri" panose="020F0502020204030204" pitchFamily="34" charset="0"/>
                <a:cs typeface="Times New Roman" panose="02020603050405020304" pitchFamily="18" charset="0"/>
              </a:rPr>
              <a:t>(Kunth) Govaerts, </a:t>
            </a:r>
            <a:r>
              <a:rPr lang="es-EC" i="1" dirty="0">
                <a:solidFill>
                  <a:srgbClr val="111111"/>
                </a:solidFill>
                <a:latin typeface="Arial" panose="020B0604020202020204" pitchFamily="34" charset="0"/>
                <a:ea typeface="Calibri" panose="020F0502020204030204" pitchFamily="34" charset="0"/>
                <a:cs typeface="Times New Roman" panose="02020603050405020304" pitchFamily="18" charset="0"/>
              </a:rPr>
              <a:t>Tagetes minuta </a:t>
            </a:r>
            <a:r>
              <a:rPr lang="es-EC" dirty="0">
                <a:solidFill>
                  <a:srgbClr val="111111"/>
                </a:solidFill>
                <a:latin typeface="Arial" panose="020B0604020202020204" pitchFamily="34" charset="0"/>
                <a:ea typeface="Calibri" panose="020F0502020204030204" pitchFamily="34" charset="0"/>
                <a:cs typeface="Times New Roman" panose="02020603050405020304" pitchFamily="18" charset="0"/>
              </a:rPr>
              <a:t>L., y </a:t>
            </a:r>
            <a:r>
              <a:rPr lang="es-EC" i="1" dirty="0">
                <a:latin typeface="Arial" panose="020B0604020202020204" pitchFamily="34" charset="0"/>
                <a:ea typeface="Calibri" panose="020F0502020204030204" pitchFamily="34" charset="0"/>
                <a:cs typeface="Times New Roman" panose="02020603050405020304" pitchFamily="18" charset="0"/>
              </a:rPr>
              <a:t>Minthostachys mollis </a:t>
            </a:r>
            <a:r>
              <a:rPr lang="es-EC" dirty="0">
                <a:latin typeface="Arial" panose="020B0604020202020204" pitchFamily="34" charset="0"/>
                <a:ea typeface="Calibri" panose="020F0502020204030204" pitchFamily="34" charset="0"/>
                <a:cs typeface="Times New Roman" panose="02020603050405020304" pitchFamily="18" charset="0"/>
              </a:rPr>
              <a:t>(Kunth) Griseb.,</a:t>
            </a:r>
            <a:r>
              <a:rPr lang="es-EC" dirty="0">
                <a:solidFill>
                  <a:srgbClr val="111111"/>
                </a:solidFill>
                <a:latin typeface="Arial" panose="020B0604020202020204" pitchFamily="34" charset="0"/>
                <a:ea typeface="Calibri" panose="020F0502020204030204" pitchFamily="34" charset="0"/>
                <a:cs typeface="Times New Roman" panose="02020603050405020304" pitchFamily="18" charset="0"/>
              </a:rPr>
              <a:t> </a:t>
            </a:r>
            <a:r>
              <a:rPr lang="es-EC" dirty="0">
                <a:latin typeface="Arial" panose="020B0604020202020204" pitchFamily="34" charset="0"/>
                <a:ea typeface="Calibri" panose="020F0502020204030204" pitchFamily="34" charset="0"/>
                <a:cs typeface="Times New Roman" panose="02020603050405020304" pitchFamily="18" charset="0"/>
              </a:rPr>
              <a:t>para el control </a:t>
            </a:r>
            <a:r>
              <a:rPr lang="es-EC" i="1" dirty="0">
                <a:latin typeface="Arial" panose="020B0604020202020204" pitchFamily="34" charset="0"/>
                <a:ea typeface="Calibri" panose="020F0502020204030204" pitchFamily="34" charset="0"/>
                <a:cs typeface="Times New Roman" panose="02020603050405020304" pitchFamily="18" charset="0"/>
              </a:rPr>
              <a:t>in vitro</a:t>
            </a:r>
            <a:r>
              <a:rPr lang="es-EC" dirty="0">
                <a:latin typeface="Arial" panose="020B0604020202020204" pitchFamily="34" charset="0"/>
                <a:ea typeface="Calibri" panose="020F0502020204030204" pitchFamily="34" charset="0"/>
                <a:cs typeface="Times New Roman" panose="02020603050405020304" pitchFamily="18" charset="0"/>
              </a:rPr>
              <a:t> de</a:t>
            </a:r>
            <a:r>
              <a:rPr lang="es-EC" i="1" dirty="0">
                <a:latin typeface="Arial" panose="020B0604020202020204" pitchFamily="34" charset="0"/>
                <a:ea typeface="Calibri" panose="020F0502020204030204" pitchFamily="34" charset="0"/>
                <a:cs typeface="Times New Roman" panose="02020603050405020304" pitchFamily="18" charset="0"/>
              </a:rPr>
              <a:t> Aspergillus niger y Fusarium oxysporum</a:t>
            </a:r>
            <a:endParaRPr lang="es-EC" dirty="0"/>
          </a:p>
        </p:txBody>
      </p:sp>
    </p:spTree>
    <p:extLst>
      <p:ext uri="{BB962C8B-B14F-4D97-AF65-F5344CB8AC3E}">
        <p14:creationId xmlns:p14="http://schemas.microsoft.com/office/powerpoint/2010/main" val="1125130432"/>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mapa versión 3 colores</Template>
  <TotalTime>23076</TotalTime>
  <Words>6455</Words>
  <Application>Microsoft Office PowerPoint</Application>
  <PresentationFormat>Panorámica</PresentationFormat>
  <Paragraphs>657</Paragraphs>
  <Slides>31</Slides>
  <Notes>15</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31</vt:i4>
      </vt:variant>
    </vt:vector>
  </HeadingPairs>
  <TitlesOfParts>
    <vt:vector size="40" baseType="lpstr">
      <vt:lpstr>Albertus</vt:lpstr>
      <vt:lpstr>Arial</vt:lpstr>
      <vt:lpstr>Calibri</vt:lpstr>
      <vt:lpstr>Cambria Math</vt:lpstr>
      <vt:lpstr>Symbol</vt:lpstr>
      <vt:lpstr>Times New Roman</vt:lpstr>
      <vt:lpstr>Wingdings</vt:lpstr>
      <vt:lpstr>Diseño predeterminado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espe</dc:creator>
  <cp:lastModifiedBy>Usuario</cp:lastModifiedBy>
  <cp:revision>688</cp:revision>
  <dcterms:created xsi:type="dcterms:W3CDTF">2008-12-02T19:52:52Z</dcterms:created>
  <dcterms:modified xsi:type="dcterms:W3CDTF">2020-10-06T03:11:29Z</dcterms:modified>
</cp:coreProperties>
</file>